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9144000" cy="5143500" type="screen16x9"/>
  <p:notesSz cx="6858000" cy="9144000"/>
  <p:embeddedFontLst>
    <p:embeddedFont>
      <p:font typeface="Dosis" pitchFamily="2" charset="0"/>
      <p:regular r:id="rId47"/>
      <p:bold r:id="rId48"/>
    </p:embeddedFont>
    <p:embeddedFont>
      <p:font typeface="Orbitron SemiBold" panose="020B0604020202020204" charset="0"/>
      <p:regular r:id="rId49"/>
      <p:bold r:id="rId50"/>
    </p:embeddedFont>
    <p:embeddedFont>
      <p:font typeface="Roboto" panose="02000000000000000000" pitchFamily="2" charset="0"/>
      <p:regular r:id="rId51"/>
      <p:bold r:id="rId52"/>
      <p:italic r:id="rId53"/>
      <p:boldItalic r:id="rId54"/>
    </p:embeddedFont>
    <p:embeddedFont>
      <p:font typeface="Roboto Condensed Light" panose="02000000000000000000" pitchFamily="2" charset="0"/>
      <p:regular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D2FA629-5D79-4770-B6DF-FB8B7855B775}">
  <a:tblStyle styleId="{4D2FA629-5D79-4770-B6DF-FB8B7855B77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7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" name="Google Shape;2478;g102b97c781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9" name="Google Shape;2479;g102b97c781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0" name="Google Shape;3280;g2e613179b03_0_7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1" name="Google Shape;3281;g2e613179b03_0_7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" name="Google Shape;3287;g2e613179b03_0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8" name="Google Shape;3288;g2e613179b03_0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3" name="Google Shape;3293;g2e613179b03_0_7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4" name="Google Shape;3294;g2e613179b03_0_7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7" name="Google Shape;3367;g2e613179b03_0_1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8" name="Google Shape;3368;g2e613179b03_0_1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5" name="Google Shape;3505;g2e613179b03_0_14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6" name="Google Shape;3506;g2e613179b03_0_14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1" name="Google Shape;3551;g2e613179b03_0_17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2" name="Google Shape;3552;g2e613179b03_0_17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7" name="Google Shape;3597;g2e613179b03_0_18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8" name="Google Shape;3598;g2e613179b03_0_18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0" name="Google Shape;3640;g2e613179b03_0_19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1" name="Google Shape;3641;g2e613179b03_0_19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5" name="Google Shape;3725;g2e613179b03_0_18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6" name="Google Shape;3726;g2e613179b03_0_18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5" name="Google Shape;3745;g2e613179b03_0_2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6" name="Google Shape;3746;g2e613179b03_0_2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4" name="Google Shape;2614;g1036515df5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5" name="Google Shape;2615;g1036515df5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7" name="Google Shape;3897;g2e613179b03_0_2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8" name="Google Shape;3898;g2e613179b03_0_2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4" name="Google Shape;3904;g2e613179b03_0_2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5" name="Google Shape;3905;g2e613179b03_0_2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0" name="Google Shape;3910;g2e613179b03_0_2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1" name="Google Shape;3911;g2e613179b03_0_2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" name="Google Shape;3921;g2e613179b03_0_2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2" name="Google Shape;3922;g2e613179b03_0_2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8" name="Google Shape;3928;g2e613179b03_0_2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9" name="Google Shape;3929;g2e613179b03_0_2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9" name="Google Shape;3939;g2e613179b03_0_2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0" name="Google Shape;3940;g2e613179b03_0_2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5" name="Google Shape;3945;g2e613179b03_0_2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6" name="Google Shape;3946;g2e613179b03_0_2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8" name="Google Shape;3958;g2e613179b03_0_2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9" name="Google Shape;3959;g2e613179b03_0_2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4" name="Google Shape;3964;g2e613179b03_0_2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5" name="Google Shape;3965;g2e613179b03_0_2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" name="Google Shape;3983;g2e613179b03_0_23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4" name="Google Shape;3984;g2e613179b03_0_23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4" name="Google Shape;2684;g1036515df5f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5" name="Google Shape;2685;g1036515df5f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9" name="Google Shape;3989;g2e613179b03_0_2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0" name="Google Shape;3990;g2e613179b03_0_23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2" name="Google Shape;4012;g2e613179b03_0_2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3" name="Google Shape;4013;g2e613179b03_0_2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8" name="Google Shape;4018;g2e613179b03_0_2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9" name="Google Shape;4019;g2e613179b03_0_2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1" name="Google Shape;4041;g2e613179b03_0_24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2" name="Google Shape;4042;g2e613179b03_0_24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7" name="Google Shape;4047;g2e613179b03_0_24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8" name="Google Shape;4048;g2e613179b03_0_24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1" name="Google Shape;4071;g2e613179b03_0_24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2" name="Google Shape;4072;g2e613179b03_0_24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7" name="Google Shape;4077;g2e613179b03_0_2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8" name="Google Shape;4078;g2e613179b03_0_2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7" name="Google Shape;4127;g2e61a31ef5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8" name="Google Shape;4128;g2e61a31ef5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3" name="Google Shape;4133;g2e61a31ef5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4" name="Google Shape;4134;g2e61a31ef5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1" name="Google Shape;4191;g2e61a31ef5a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2" name="Google Shape;4192;g2e61a31ef5a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" name="Google Shape;2836;g1036515df5f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7" name="Google Shape;2837;g1036515df5f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0" name="Google Shape;4250;g2e655a4072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1" name="Google Shape;4251;g2e655a4072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7" name="Google Shape;4257;g2e655a4072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8" name="Google Shape;4258;g2e655a4072b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4" name="Google Shape;4264;g2e61a31ef5a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5" name="Google Shape;4265;g2e61a31ef5a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5" name="Google Shape;4545;g2e61a31ef5a_0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6" name="Google Shape;4546;g2e61a31ef5a_0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7" name="Google Shape;4607;g2e61a31ef5a_0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8" name="Google Shape;4608;g2e61a31ef5a_0_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9" name="Google Shape;2929;g2e613179b0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0" name="Google Shape;2930;g2e613179b0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0" name="Google Shape;3210;g2e613179b03_0_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1" name="Google Shape;3211;g2e613179b03_0_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" name="Google Shape;3256;g2e613179b03_0_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7" name="Google Shape;3257;g2e613179b03_0_6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3" name="Google Shape;3263;g2e613179b03_0_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4" name="Google Shape;3264;g2e613179b03_0_7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0" name="Google Shape;3270;g2e613179b03_0_7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1" name="Google Shape;3271;g2e613179b03_0_7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3827814"/>
            <a:ext cx="9144000" cy="1347936"/>
            <a:chOff x="0" y="3827814"/>
            <a:chExt cx="9144000" cy="1347936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5807441" y="3839717"/>
              <a:ext cx="243969" cy="149457"/>
              <a:chOff x="5300460" y="2964804"/>
              <a:chExt cx="271832" cy="225937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" name="Google Shape;15;p2"/>
            <p:cNvGrpSpPr/>
            <p:nvPr/>
          </p:nvGrpSpPr>
          <p:grpSpPr>
            <a:xfrm>
              <a:off x="8805122" y="3827814"/>
              <a:ext cx="243969" cy="149457"/>
              <a:chOff x="5300460" y="2964804"/>
              <a:chExt cx="271832" cy="225937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" name="Google Shape;19;p2"/>
            <p:cNvSpPr/>
            <p:nvPr/>
          </p:nvSpPr>
          <p:spPr>
            <a:xfrm>
              <a:off x="0" y="3910650"/>
              <a:ext cx="9144000" cy="1265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" name="Google Shape;20;p2"/>
            <p:cNvGrpSpPr/>
            <p:nvPr/>
          </p:nvGrpSpPr>
          <p:grpSpPr>
            <a:xfrm>
              <a:off x="355317" y="3839717"/>
              <a:ext cx="243969" cy="149457"/>
              <a:chOff x="5300460" y="2964804"/>
              <a:chExt cx="271832" cy="225937"/>
            </a:xfrm>
          </p:grpSpPr>
          <p:sp>
            <p:nvSpPr>
              <p:cNvPr id="21" name="Google Shape;21;p2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>
              <a:off x="1590719" y="3839717"/>
              <a:ext cx="243969" cy="149457"/>
              <a:chOff x="5300460" y="2964804"/>
              <a:chExt cx="271832" cy="225937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" name="Google Shape;28;p2"/>
            <p:cNvGrpSpPr/>
            <p:nvPr/>
          </p:nvGrpSpPr>
          <p:grpSpPr>
            <a:xfrm>
              <a:off x="3027997" y="3839717"/>
              <a:ext cx="243969" cy="149457"/>
              <a:chOff x="5300460" y="2964804"/>
              <a:chExt cx="271832" cy="225937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" name="Google Shape;32;p2"/>
            <p:cNvGrpSpPr/>
            <p:nvPr/>
          </p:nvGrpSpPr>
          <p:grpSpPr>
            <a:xfrm>
              <a:off x="4417713" y="3839717"/>
              <a:ext cx="243969" cy="149457"/>
              <a:chOff x="5300460" y="2964804"/>
              <a:chExt cx="271832" cy="225937"/>
            </a:xfrm>
          </p:grpSpPr>
          <p:sp>
            <p:nvSpPr>
              <p:cNvPr id="33" name="Google Shape;33;p2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6" name="Google Shape;36;p2"/>
          <p:cNvSpPr txBox="1">
            <a:spLocks noGrp="1"/>
          </p:cNvSpPr>
          <p:nvPr>
            <p:ph type="ctrTitle"/>
          </p:nvPr>
        </p:nvSpPr>
        <p:spPr>
          <a:xfrm>
            <a:off x="941100" y="884600"/>
            <a:ext cx="5196600" cy="20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7" name="Google Shape;37;p2"/>
          <p:cNvSpPr txBox="1">
            <a:spLocks noGrp="1"/>
          </p:cNvSpPr>
          <p:nvPr>
            <p:ph type="subTitle" idx="1"/>
          </p:nvPr>
        </p:nvSpPr>
        <p:spPr>
          <a:xfrm>
            <a:off x="1734588" y="3050675"/>
            <a:ext cx="3609900" cy="37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"/>
              <a:buNone/>
              <a:defRPr sz="2000">
                <a:latin typeface="Dosis"/>
                <a:ea typeface="Dosis"/>
                <a:cs typeface="Dosis"/>
                <a:sym typeface="Dosi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"/>
              <a:buNone/>
              <a:defRPr sz="2000">
                <a:latin typeface="Dosis"/>
                <a:ea typeface="Dosis"/>
                <a:cs typeface="Dosis"/>
                <a:sym typeface="Dosi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"/>
              <a:buNone/>
              <a:defRPr sz="2000">
                <a:latin typeface="Dosis"/>
                <a:ea typeface="Dosis"/>
                <a:cs typeface="Dosis"/>
                <a:sym typeface="Dosi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"/>
              <a:buNone/>
              <a:defRPr sz="2000">
                <a:latin typeface="Dosis"/>
                <a:ea typeface="Dosis"/>
                <a:cs typeface="Dosis"/>
                <a:sym typeface="Dosi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"/>
              <a:buNone/>
              <a:defRPr sz="2000">
                <a:latin typeface="Dosis"/>
                <a:ea typeface="Dosis"/>
                <a:cs typeface="Dosis"/>
                <a:sym typeface="Dosi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"/>
              <a:buNone/>
              <a:defRPr sz="2000">
                <a:latin typeface="Dosis"/>
                <a:ea typeface="Dosis"/>
                <a:cs typeface="Dosis"/>
                <a:sym typeface="Dosi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"/>
              <a:buNone/>
              <a:defRPr sz="2000">
                <a:latin typeface="Dosis"/>
                <a:ea typeface="Dosis"/>
                <a:cs typeface="Dosis"/>
                <a:sym typeface="Dosi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"/>
              <a:buNone/>
              <a:defRPr sz="2000"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grpSp>
        <p:nvGrpSpPr>
          <p:cNvPr id="38" name="Google Shape;38;p2"/>
          <p:cNvGrpSpPr/>
          <p:nvPr/>
        </p:nvGrpSpPr>
        <p:grpSpPr>
          <a:xfrm>
            <a:off x="489150" y="238950"/>
            <a:ext cx="8216088" cy="1820738"/>
            <a:chOff x="489150" y="238950"/>
            <a:chExt cx="8216088" cy="1820738"/>
          </a:xfrm>
        </p:grpSpPr>
        <p:sp>
          <p:nvSpPr>
            <p:cNvPr id="39" name="Google Shape;39;p2"/>
            <p:cNvSpPr/>
            <p:nvPr/>
          </p:nvSpPr>
          <p:spPr>
            <a:xfrm>
              <a:off x="489150" y="1949538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488413" y="238950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575349" y="1443138"/>
              <a:ext cx="129889" cy="129889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2"/>
          <p:cNvGrpSpPr/>
          <p:nvPr/>
        </p:nvGrpSpPr>
        <p:grpSpPr>
          <a:xfrm>
            <a:off x="3082021" y="4650553"/>
            <a:ext cx="271859" cy="233627"/>
            <a:chOff x="739150" y="4174275"/>
            <a:chExt cx="945925" cy="812900"/>
          </a:xfrm>
        </p:grpSpPr>
        <p:sp>
          <p:nvSpPr>
            <p:cNvPr id="43" name="Google Shape;43;p2"/>
            <p:cNvSpPr/>
            <p:nvPr/>
          </p:nvSpPr>
          <p:spPr>
            <a:xfrm>
              <a:off x="739150" y="4366050"/>
              <a:ext cx="807725" cy="489000"/>
            </a:xfrm>
            <a:custGeom>
              <a:avLst/>
              <a:gdLst/>
              <a:ahLst/>
              <a:cxnLst/>
              <a:rect l="l" t="t" r="r" b="b"/>
              <a:pathLst>
                <a:path w="32309" h="19560" extrusionOk="0">
                  <a:moveTo>
                    <a:pt x="32249" y="0"/>
                  </a:moveTo>
                  <a:cubicBezTo>
                    <a:pt x="32237" y="83"/>
                    <a:pt x="32214" y="183"/>
                    <a:pt x="32190" y="295"/>
                  </a:cubicBezTo>
                  <a:cubicBezTo>
                    <a:pt x="32178" y="331"/>
                    <a:pt x="32167" y="372"/>
                    <a:pt x="32155" y="408"/>
                  </a:cubicBezTo>
                  <a:cubicBezTo>
                    <a:pt x="32149" y="449"/>
                    <a:pt x="32137" y="484"/>
                    <a:pt x="32125" y="520"/>
                  </a:cubicBezTo>
                  <a:cubicBezTo>
                    <a:pt x="32119" y="532"/>
                    <a:pt x="32119" y="538"/>
                    <a:pt x="32113" y="549"/>
                  </a:cubicBezTo>
                  <a:cubicBezTo>
                    <a:pt x="32084" y="656"/>
                    <a:pt x="32043" y="750"/>
                    <a:pt x="32007" y="839"/>
                  </a:cubicBezTo>
                  <a:cubicBezTo>
                    <a:pt x="32007" y="839"/>
                    <a:pt x="32007" y="845"/>
                    <a:pt x="32007" y="845"/>
                  </a:cubicBezTo>
                  <a:cubicBezTo>
                    <a:pt x="32007" y="851"/>
                    <a:pt x="32001" y="851"/>
                    <a:pt x="32001" y="856"/>
                  </a:cubicBezTo>
                  <a:cubicBezTo>
                    <a:pt x="31989" y="880"/>
                    <a:pt x="31984" y="904"/>
                    <a:pt x="31972" y="927"/>
                  </a:cubicBezTo>
                  <a:cubicBezTo>
                    <a:pt x="31966" y="945"/>
                    <a:pt x="31960" y="963"/>
                    <a:pt x="31948" y="981"/>
                  </a:cubicBezTo>
                  <a:cubicBezTo>
                    <a:pt x="31854" y="1199"/>
                    <a:pt x="31765" y="1341"/>
                    <a:pt x="31747" y="1370"/>
                  </a:cubicBezTo>
                  <a:cubicBezTo>
                    <a:pt x="31694" y="1453"/>
                    <a:pt x="31617" y="1589"/>
                    <a:pt x="31493" y="1742"/>
                  </a:cubicBezTo>
                  <a:cubicBezTo>
                    <a:pt x="31464" y="1784"/>
                    <a:pt x="31434" y="1825"/>
                    <a:pt x="31405" y="1861"/>
                  </a:cubicBezTo>
                  <a:cubicBezTo>
                    <a:pt x="31357" y="1920"/>
                    <a:pt x="31304" y="1979"/>
                    <a:pt x="31245" y="2038"/>
                  </a:cubicBezTo>
                  <a:cubicBezTo>
                    <a:pt x="31163" y="2132"/>
                    <a:pt x="31103" y="2191"/>
                    <a:pt x="31015" y="2274"/>
                  </a:cubicBezTo>
                  <a:cubicBezTo>
                    <a:pt x="30997" y="2286"/>
                    <a:pt x="30991" y="2298"/>
                    <a:pt x="30974" y="2304"/>
                  </a:cubicBezTo>
                  <a:cubicBezTo>
                    <a:pt x="30932" y="2345"/>
                    <a:pt x="30891" y="2380"/>
                    <a:pt x="30850" y="2416"/>
                  </a:cubicBezTo>
                  <a:cubicBezTo>
                    <a:pt x="30844" y="2416"/>
                    <a:pt x="30844" y="2416"/>
                    <a:pt x="30844" y="2422"/>
                  </a:cubicBezTo>
                  <a:cubicBezTo>
                    <a:pt x="30773" y="2481"/>
                    <a:pt x="30690" y="2546"/>
                    <a:pt x="30596" y="2605"/>
                  </a:cubicBezTo>
                  <a:cubicBezTo>
                    <a:pt x="30460" y="2699"/>
                    <a:pt x="30324" y="2782"/>
                    <a:pt x="30164" y="2871"/>
                  </a:cubicBezTo>
                  <a:cubicBezTo>
                    <a:pt x="30023" y="2947"/>
                    <a:pt x="29899" y="3012"/>
                    <a:pt x="29816" y="3048"/>
                  </a:cubicBezTo>
                  <a:cubicBezTo>
                    <a:pt x="29816" y="3054"/>
                    <a:pt x="29816" y="3054"/>
                    <a:pt x="29816" y="3054"/>
                  </a:cubicBezTo>
                  <a:cubicBezTo>
                    <a:pt x="29686" y="3119"/>
                    <a:pt x="29503" y="3201"/>
                    <a:pt x="29278" y="3290"/>
                  </a:cubicBezTo>
                  <a:cubicBezTo>
                    <a:pt x="29231" y="3314"/>
                    <a:pt x="29178" y="3331"/>
                    <a:pt x="29125" y="3349"/>
                  </a:cubicBezTo>
                  <a:cubicBezTo>
                    <a:pt x="29101" y="3361"/>
                    <a:pt x="29078" y="3367"/>
                    <a:pt x="29048" y="3378"/>
                  </a:cubicBezTo>
                  <a:cubicBezTo>
                    <a:pt x="29024" y="3384"/>
                    <a:pt x="29007" y="3390"/>
                    <a:pt x="28983" y="3402"/>
                  </a:cubicBezTo>
                  <a:cubicBezTo>
                    <a:pt x="28983" y="3402"/>
                    <a:pt x="28865" y="3443"/>
                    <a:pt x="28694" y="3491"/>
                  </a:cubicBezTo>
                  <a:cubicBezTo>
                    <a:pt x="28688" y="3491"/>
                    <a:pt x="28682" y="3497"/>
                    <a:pt x="28676" y="3497"/>
                  </a:cubicBezTo>
                  <a:cubicBezTo>
                    <a:pt x="28617" y="3514"/>
                    <a:pt x="28552" y="3532"/>
                    <a:pt x="28481" y="3550"/>
                  </a:cubicBezTo>
                  <a:cubicBezTo>
                    <a:pt x="28475" y="3550"/>
                    <a:pt x="28469" y="3550"/>
                    <a:pt x="28463" y="3556"/>
                  </a:cubicBezTo>
                  <a:lnTo>
                    <a:pt x="28446" y="3556"/>
                  </a:lnTo>
                  <a:cubicBezTo>
                    <a:pt x="28434" y="3562"/>
                    <a:pt x="28428" y="3562"/>
                    <a:pt x="28422" y="3562"/>
                  </a:cubicBezTo>
                  <a:cubicBezTo>
                    <a:pt x="28404" y="3567"/>
                    <a:pt x="28387" y="3567"/>
                    <a:pt x="28369" y="3573"/>
                  </a:cubicBezTo>
                  <a:cubicBezTo>
                    <a:pt x="28351" y="3579"/>
                    <a:pt x="28339" y="3579"/>
                    <a:pt x="28328" y="3585"/>
                  </a:cubicBezTo>
                  <a:cubicBezTo>
                    <a:pt x="28162" y="3621"/>
                    <a:pt x="28014" y="3644"/>
                    <a:pt x="27855" y="3662"/>
                  </a:cubicBezTo>
                  <a:cubicBezTo>
                    <a:pt x="27701" y="3680"/>
                    <a:pt x="27648" y="3686"/>
                    <a:pt x="27507" y="3692"/>
                  </a:cubicBezTo>
                  <a:cubicBezTo>
                    <a:pt x="27436" y="3697"/>
                    <a:pt x="27377" y="3697"/>
                    <a:pt x="27318" y="3697"/>
                  </a:cubicBezTo>
                  <a:lnTo>
                    <a:pt x="27288" y="3697"/>
                  </a:lnTo>
                  <a:cubicBezTo>
                    <a:pt x="27211" y="3697"/>
                    <a:pt x="27123" y="3697"/>
                    <a:pt x="27022" y="3692"/>
                  </a:cubicBezTo>
                  <a:lnTo>
                    <a:pt x="26981" y="3692"/>
                  </a:lnTo>
                  <a:cubicBezTo>
                    <a:pt x="26869" y="3680"/>
                    <a:pt x="26739" y="3668"/>
                    <a:pt x="26597" y="3650"/>
                  </a:cubicBezTo>
                  <a:cubicBezTo>
                    <a:pt x="26532" y="3638"/>
                    <a:pt x="26473" y="3627"/>
                    <a:pt x="26414" y="3615"/>
                  </a:cubicBezTo>
                  <a:cubicBezTo>
                    <a:pt x="26402" y="3615"/>
                    <a:pt x="26384" y="3609"/>
                    <a:pt x="26367" y="3609"/>
                  </a:cubicBezTo>
                  <a:cubicBezTo>
                    <a:pt x="26331" y="3597"/>
                    <a:pt x="26296" y="3591"/>
                    <a:pt x="26254" y="3585"/>
                  </a:cubicBezTo>
                  <a:cubicBezTo>
                    <a:pt x="26237" y="3579"/>
                    <a:pt x="26219" y="3573"/>
                    <a:pt x="26201" y="3567"/>
                  </a:cubicBezTo>
                  <a:cubicBezTo>
                    <a:pt x="26195" y="3591"/>
                    <a:pt x="26189" y="3609"/>
                    <a:pt x="26184" y="3632"/>
                  </a:cubicBezTo>
                  <a:cubicBezTo>
                    <a:pt x="26172" y="3656"/>
                    <a:pt x="26166" y="3680"/>
                    <a:pt x="26160" y="3703"/>
                  </a:cubicBezTo>
                  <a:cubicBezTo>
                    <a:pt x="26154" y="3721"/>
                    <a:pt x="26148" y="3745"/>
                    <a:pt x="26142" y="3762"/>
                  </a:cubicBezTo>
                  <a:cubicBezTo>
                    <a:pt x="26130" y="3798"/>
                    <a:pt x="26119" y="3833"/>
                    <a:pt x="26107" y="3869"/>
                  </a:cubicBezTo>
                  <a:cubicBezTo>
                    <a:pt x="26107" y="3886"/>
                    <a:pt x="26101" y="3898"/>
                    <a:pt x="26095" y="3910"/>
                  </a:cubicBezTo>
                  <a:cubicBezTo>
                    <a:pt x="26083" y="3945"/>
                    <a:pt x="26071" y="3987"/>
                    <a:pt x="26060" y="4028"/>
                  </a:cubicBezTo>
                  <a:cubicBezTo>
                    <a:pt x="26054" y="4046"/>
                    <a:pt x="26048" y="4058"/>
                    <a:pt x="26042" y="4075"/>
                  </a:cubicBezTo>
                  <a:cubicBezTo>
                    <a:pt x="26030" y="4111"/>
                    <a:pt x="26018" y="4140"/>
                    <a:pt x="26006" y="4176"/>
                  </a:cubicBezTo>
                  <a:cubicBezTo>
                    <a:pt x="25995" y="4205"/>
                    <a:pt x="25989" y="4235"/>
                    <a:pt x="25977" y="4259"/>
                  </a:cubicBezTo>
                  <a:cubicBezTo>
                    <a:pt x="25965" y="4282"/>
                    <a:pt x="25959" y="4306"/>
                    <a:pt x="25953" y="4323"/>
                  </a:cubicBezTo>
                  <a:cubicBezTo>
                    <a:pt x="25941" y="4353"/>
                    <a:pt x="25930" y="4383"/>
                    <a:pt x="25918" y="4412"/>
                  </a:cubicBezTo>
                  <a:cubicBezTo>
                    <a:pt x="25906" y="4448"/>
                    <a:pt x="25882" y="4501"/>
                    <a:pt x="25859" y="4560"/>
                  </a:cubicBezTo>
                  <a:cubicBezTo>
                    <a:pt x="25788" y="4719"/>
                    <a:pt x="25711" y="4890"/>
                    <a:pt x="25622" y="5062"/>
                  </a:cubicBezTo>
                  <a:cubicBezTo>
                    <a:pt x="25528" y="5233"/>
                    <a:pt x="25416" y="5428"/>
                    <a:pt x="25292" y="5617"/>
                  </a:cubicBezTo>
                  <a:cubicBezTo>
                    <a:pt x="25280" y="5635"/>
                    <a:pt x="25262" y="5652"/>
                    <a:pt x="25250" y="5676"/>
                  </a:cubicBezTo>
                  <a:cubicBezTo>
                    <a:pt x="25250" y="5676"/>
                    <a:pt x="25244" y="5682"/>
                    <a:pt x="25244" y="5682"/>
                  </a:cubicBezTo>
                  <a:cubicBezTo>
                    <a:pt x="25239" y="5688"/>
                    <a:pt x="25239" y="5694"/>
                    <a:pt x="25233" y="5700"/>
                  </a:cubicBezTo>
                  <a:cubicBezTo>
                    <a:pt x="25209" y="5735"/>
                    <a:pt x="25179" y="5776"/>
                    <a:pt x="25150" y="5818"/>
                  </a:cubicBezTo>
                  <a:cubicBezTo>
                    <a:pt x="25144" y="5830"/>
                    <a:pt x="25132" y="5841"/>
                    <a:pt x="25126" y="5853"/>
                  </a:cubicBezTo>
                  <a:cubicBezTo>
                    <a:pt x="25061" y="5942"/>
                    <a:pt x="24985" y="6042"/>
                    <a:pt x="24890" y="6149"/>
                  </a:cubicBezTo>
                  <a:cubicBezTo>
                    <a:pt x="24884" y="6154"/>
                    <a:pt x="24884" y="6160"/>
                    <a:pt x="24878" y="6166"/>
                  </a:cubicBezTo>
                  <a:cubicBezTo>
                    <a:pt x="24861" y="6190"/>
                    <a:pt x="24843" y="6208"/>
                    <a:pt x="24819" y="6231"/>
                  </a:cubicBezTo>
                  <a:cubicBezTo>
                    <a:pt x="24813" y="6243"/>
                    <a:pt x="24801" y="6255"/>
                    <a:pt x="24790" y="6267"/>
                  </a:cubicBezTo>
                  <a:cubicBezTo>
                    <a:pt x="24778" y="6278"/>
                    <a:pt x="24772" y="6290"/>
                    <a:pt x="24760" y="6302"/>
                  </a:cubicBezTo>
                  <a:cubicBezTo>
                    <a:pt x="24713" y="6355"/>
                    <a:pt x="24660" y="6414"/>
                    <a:pt x="24601" y="6473"/>
                  </a:cubicBezTo>
                  <a:cubicBezTo>
                    <a:pt x="24571" y="6509"/>
                    <a:pt x="24536" y="6538"/>
                    <a:pt x="24506" y="6568"/>
                  </a:cubicBezTo>
                  <a:cubicBezTo>
                    <a:pt x="24494" y="6586"/>
                    <a:pt x="24477" y="6603"/>
                    <a:pt x="24453" y="6621"/>
                  </a:cubicBezTo>
                  <a:cubicBezTo>
                    <a:pt x="24453" y="6627"/>
                    <a:pt x="24447" y="6633"/>
                    <a:pt x="24441" y="6633"/>
                  </a:cubicBezTo>
                  <a:cubicBezTo>
                    <a:pt x="24406" y="6668"/>
                    <a:pt x="24364" y="6710"/>
                    <a:pt x="24323" y="6745"/>
                  </a:cubicBezTo>
                  <a:cubicBezTo>
                    <a:pt x="24294" y="6775"/>
                    <a:pt x="24264" y="6804"/>
                    <a:pt x="24234" y="6828"/>
                  </a:cubicBezTo>
                  <a:cubicBezTo>
                    <a:pt x="24146" y="6910"/>
                    <a:pt x="24075" y="6970"/>
                    <a:pt x="23992" y="7040"/>
                  </a:cubicBezTo>
                  <a:cubicBezTo>
                    <a:pt x="23921" y="7094"/>
                    <a:pt x="23845" y="7153"/>
                    <a:pt x="23786" y="7200"/>
                  </a:cubicBezTo>
                  <a:cubicBezTo>
                    <a:pt x="23750" y="7223"/>
                    <a:pt x="23709" y="7247"/>
                    <a:pt x="23673" y="7277"/>
                  </a:cubicBezTo>
                  <a:cubicBezTo>
                    <a:pt x="23626" y="7306"/>
                    <a:pt x="23579" y="7342"/>
                    <a:pt x="23526" y="7383"/>
                  </a:cubicBezTo>
                  <a:cubicBezTo>
                    <a:pt x="23402" y="7472"/>
                    <a:pt x="23219" y="7578"/>
                    <a:pt x="23083" y="7661"/>
                  </a:cubicBezTo>
                  <a:cubicBezTo>
                    <a:pt x="23047" y="7678"/>
                    <a:pt x="22994" y="7708"/>
                    <a:pt x="22929" y="7743"/>
                  </a:cubicBezTo>
                  <a:cubicBezTo>
                    <a:pt x="22917" y="7749"/>
                    <a:pt x="22900" y="7761"/>
                    <a:pt x="22888" y="7767"/>
                  </a:cubicBezTo>
                  <a:cubicBezTo>
                    <a:pt x="22852" y="7785"/>
                    <a:pt x="22817" y="7802"/>
                    <a:pt x="22782" y="7826"/>
                  </a:cubicBezTo>
                  <a:cubicBezTo>
                    <a:pt x="22740" y="7844"/>
                    <a:pt x="22705" y="7861"/>
                    <a:pt x="22663" y="7879"/>
                  </a:cubicBezTo>
                  <a:cubicBezTo>
                    <a:pt x="22646" y="7891"/>
                    <a:pt x="22622" y="7903"/>
                    <a:pt x="22604" y="7909"/>
                  </a:cubicBezTo>
                  <a:cubicBezTo>
                    <a:pt x="22563" y="7932"/>
                    <a:pt x="22516" y="7950"/>
                    <a:pt x="22474" y="7968"/>
                  </a:cubicBezTo>
                  <a:cubicBezTo>
                    <a:pt x="22451" y="7985"/>
                    <a:pt x="22421" y="7997"/>
                    <a:pt x="22392" y="8009"/>
                  </a:cubicBezTo>
                  <a:cubicBezTo>
                    <a:pt x="22368" y="8021"/>
                    <a:pt x="22339" y="8033"/>
                    <a:pt x="22315" y="8044"/>
                  </a:cubicBezTo>
                  <a:cubicBezTo>
                    <a:pt x="22268" y="8062"/>
                    <a:pt x="22215" y="8086"/>
                    <a:pt x="22167" y="8104"/>
                  </a:cubicBezTo>
                  <a:cubicBezTo>
                    <a:pt x="22144" y="8115"/>
                    <a:pt x="22120" y="8127"/>
                    <a:pt x="22096" y="8133"/>
                  </a:cubicBezTo>
                  <a:cubicBezTo>
                    <a:pt x="22043" y="8157"/>
                    <a:pt x="21990" y="8174"/>
                    <a:pt x="21931" y="8198"/>
                  </a:cubicBezTo>
                  <a:cubicBezTo>
                    <a:pt x="21913" y="8204"/>
                    <a:pt x="21896" y="8216"/>
                    <a:pt x="21878" y="8222"/>
                  </a:cubicBezTo>
                  <a:cubicBezTo>
                    <a:pt x="21831" y="8239"/>
                    <a:pt x="21789" y="8251"/>
                    <a:pt x="21742" y="8269"/>
                  </a:cubicBezTo>
                  <a:cubicBezTo>
                    <a:pt x="21718" y="8281"/>
                    <a:pt x="21695" y="8287"/>
                    <a:pt x="21671" y="8293"/>
                  </a:cubicBezTo>
                  <a:cubicBezTo>
                    <a:pt x="21618" y="8316"/>
                    <a:pt x="21559" y="8334"/>
                    <a:pt x="21494" y="8357"/>
                  </a:cubicBezTo>
                  <a:lnTo>
                    <a:pt x="21488" y="8357"/>
                  </a:lnTo>
                  <a:cubicBezTo>
                    <a:pt x="21482" y="8357"/>
                    <a:pt x="21482" y="8363"/>
                    <a:pt x="21482" y="8363"/>
                  </a:cubicBezTo>
                  <a:cubicBezTo>
                    <a:pt x="21459" y="8369"/>
                    <a:pt x="21441" y="8375"/>
                    <a:pt x="21423" y="8381"/>
                  </a:cubicBezTo>
                  <a:cubicBezTo>
                    <a:pt x="20697" y="8617"/>
                    <a:pt x="20100" y="8724"/>
                    <a:pt x="19870" y="8759"/>
                  </a:cubicBezTo>
                  <a:cubicBezTo>
                    <a:pt x="19805" y="8765"/>
                    <a:pt x="19757" y="8777"/>
                    <a:pt x="19722" y="8777"/>
                  </a:cubicBezTo>
                  <a:cubicBezTo>
                    <a:pt x="19645" y="8789"/>
                    <a:pt x="19563" y="8800"/>
                    <a:pt x="19474" y="8806"/>
                  </a:cubicBezTo>
                  <a:cubicBezTo>
                    <a:pt x="19297" y="8830"/>
                    <a:pt x="19173" y="8842"/>
                    <a:pt x="18990" y="8848"/>
                  </a:cubicBezTo>
                  <a:lnTo>
                    <a:pt x="18954" y="8848"/>
                  </a:lnTo>
                  <a:cubicBezTo>
                    <a:pt x="18937" y="8848"/>
                    <a:pt x="18919" y="8854"/>
                    <a:pt x="18907" y="8854"/>
                  </a:cubicBezTo>
                  <a:lnTo>
                    <a:pt x="18736" y="8854"/>
                  </a:lnTo>
                  <a:cubicBezTo>
                    <a:pt x="18671" y="8855"/>
                    <a:pt x="18612" y="8855"/>
                    <a:pt x="18557" y="8855"/>
                  </a:cubicBezTo>
                  <a:cubicBezTo>
                    <a:pt x="18327" y="8855"/>
                    <a:pt x="18188" y="8847"/>
                    <a:pt x="18169" y="8842"/>
                  </a:cubicBezTo>
                  <a:lnTo>
                    <a:pt x="18139" y="8842"/>
                  </a:lnTo>
                  <a:cubicBezTo>
                    <a:pt x="18139" y="8895"/>
                    <a:pt x="18133" y="8942"/>
                    <a:pt x="18121" y="9001"/>
                  </a:cubicBezTo>
                  <a:cubicBezTo>
                    <a:pt x="18116" y="9078"/>
                    <a:pt x="18104" y="9149"/>
                    <a:pt x="18086" y="9226"/>
                  </a:cubicBezTo>
                  <a:cubicBezTo>
                    <a:pt x="18068" y="9350"/>
                    <a:pt x="18045" y="9438"/>
                    <a:pt x="18033" y="9486"/>
                  </a:cubicBezTo>
                  <a:cubicBezTo>
                    <a:pt x="17986" y="9692"/>
                    <a:pt x="17938" y="9870"/>
                    <a:pt x="17897" y="10005"/>
                  </a:cubicBezTo>
                  <a:cubicBezTo>
                    <a:pt x="17885" y="10029"/>
                    <a:pt x="17879" y="10053"/>
                    <a:pt x="17873" y="10076"/>
                  </a:cubicBezTo>
                  <a:cubicBezTo>
                    <a:pt x="17867" y="10088"/>
                    <a:pt x="17867" y="10094"/>
                    <a:pt x="17862" y="10106"/>
                  </a:cubicBezTo>
                  <a:cubicBezTo>
                    <a:pt x="17862" y="10118"/>
                    <a:pt x="17856" y="10129"/>
                    <a:pt x="17850" y="10141"/>
                  </a:cubicBezTo>
                  <a:cubicBezTo>
                    <a:pt x="17791" y="10330"/>
                    <a:pt x="17720" y="10531"/>
                    <a:pt x="17619" y="10744"/>
                  </a:cubicBezTo>
                  <a:cubicBezTo>
                    <a:pt x="17590" y="10815"/>
                    <a:pt x="17554" y="10897"/>
                    <a:pt x="17513" y="10980"/>
                  </a:cubicBezTo>
                  <a:cubicBezTo>
                    <a:pt x="17507" y="10998"/>
                    <a:pt x="17501" y="11015"/>
                    <a:pt x="17489" y="11027"/>
                  </a:cubicBezTo>
                  <a:cubicBezTo>
                    <a:pt x="17454" y="11116"/>
                    <a:pt x="17407" y="11210"/>
                    <a:pt x="17354" y="11305"/>
                  </a:cubicBezTo>
                  <a:cubicBezTo>
                    <a:pt x="17289" y="11441"/>
                    <a:pt x="17218" y="11571"/>
                    <a:pt x="17147" y="11683"/>
                  </a:cubicBezTo>
                  <a:cubicBezTo>
                    <a:pt x="17111" y="11742"/>
                    <a:pt x="17076" y="11795"/>
                    <a:pt x="17035" y="11854"/>
                  </a:cubicBezTo>
                  <a:cubicBezTo>
                    <a:pt x="16911" y="12061"/>
                    <a:pt x="16781" y="12256"/>
                    <a:pt x="16674" y="12427"/>
                  </a:cubicBezTo>
                  <a:cubicBezTo>
                    <a:pt x="16515" y="12663"/>
                    <a:pt x="16279" y="12959"/>
                    <a:pt x="16101" y="13183"/>
                  </a:cubicBezTo>
                  <a:cubicBezTo>
                    <a:pt x="16096" y="13183"/>
                    <a:pt x="16090" y="13189"/>
                    <a:pt x="16090" y="13195"/>
                  </a:cubicBezTo>
                  <a:cubicBezTo>
                    <a:pt x="15936" y="13384"/>
                    <a:pt x="15759" y="13585"/>
                    <a:pt x="15564" y="13785"/>
                  </a:cubicBezTo>
                  <a:cubicBezTo>
                    <a:pt x="15405" y="13957"/>
                    <a:pt x="15239" y="14128"/>
                    <a:pt x="15092" y="14270"/>
                  </a:cubicBezTo>
                  <a:cubicBezTo>
                    <a:pt x="14950" y="14411"/>
                    <a:pt x="14773" y="14583"/>
                    <a:pt x="14595" y="14736"/>
                  </a:cubicBezTo>
                  <a:cubicBezTo>
                    <a:pt x="14365" y="14949"/>
                    <a:pt x="14058" y="15185"/>
                    <a:pt x="13828" y="15368"/>
                  </a:cubicBezTo>
                  <a:cubicBezTo>
                    <a:pt x="13591" y="15557"/>
                    <a:pt x="13302" y="15764"/>
                    <a:pt x="12989" y="15971"/>
                  </a:cubicBezTo>
                  <a:cubicBezTo>
                    <a:pt x="12747" y="16130"/>
                    <a:pt x="12493" y="16296"/>
                    <a:pt x="12268" y="16420"/>
                  </a:cubicBezTo>
                  <a:cubicBezTo>
                    <a:pt x="12003" y="16579"/>
                    <a:pt x="11737" y="16727"/>
                    <a:pt x="11506" y="16839"/>
                  </a:cubicBezTo>
                  <a:cubicBezTo>
                    <a:pt x="11270" y="16957"/>
                    <a:pt x="10993" y="17081"/>
                    <a:pt x="10703" y="17199"/>
                  </a:cubicBezTo>
                  <a:cubicBezTo>
                    <a:pt x="10555" y="17270"/>
                    <a:pt x="10408" y="17341"/>
                    <a:pt x="10266" y="17400"/>
                  </a:cubicBezTo>
                  <a:cubicBezTo>
                    <a:pt x="10042" y="17495"/>
                    <a:pt x="9752" y="17595"/>
                    <a:pt x="9492" y="17678"/>
                  </a:cubicBezTo>
                  <a:cubicBezTo>
                    <a:pt x="9362" y="17719"/>
                    <a:pt x="9215" y="17760"/>
                    <a:pt x="9067" y="17802"/>
                  </a:cubicBezTo>
                  <a:cubicBezTo>
                    <a:pt x="8801" y="17878"/>
                    <a:pt x="8500" y="17949"/>
                    <a:pt x="8211" y="18008"/>
                  </a:cubicBezTo>
                  <a:cubicBezTo>
                    <a:pt x="7951" y="18062"/>
                    <a:pt x="7626" y="18115"/>
                    <a:pt x="7378" y="18132"/>
                  </a:cubicBezTo>
                  <a:cubicBezTo>
                    <a:pt x="7337" y="18138"/>
                    <a:pt x="7295" y="18138"/>
                    <a:pt x="7254" y="18144"/>
                  </a:cubicBezTo>
                  <a:cubicBezTo>
                    <a:pt x="6948" y="18177"/>
                    <a:pt x="6680" y="18195"/>
                    <a:pt x="6369" y="18195"/>
                  </a:cubicBezTo>
                  <a:cubicBezTo>
                    <a:pt x="6289" y="18195"/>
                    <a:pt x="6207" y="18194"/>
                    <a:pt x="6120" y="18191"/>
                  </a:cubicBezTo>
                  <a:lnTo>
                    <a:pt x="6108" y="18191"/>
                  </a:lnTo>
                  <a:cubicBezTo>
                    <a:pt x="6055" y="18186"/>
                    <a:pt x="6002" y="18186"/>
                    <a:pt x="5954" y="18186"/>
                  </a:cubicBezTo>
                  <a:cubicBezTo>
                    <a:pt x="5872" y="18180"/>
                    <a:pt x="5783" y="18174"/>
                    <a:pt x="5695" y="18168"/>
                  </a:cubicBezTo>
                  <a:lnTo>
                    <a:pt x="5689" y="18168"/>
                  </a:lnTo>
                  <a:cubicBezTo>
                    <a:pt x="5683" y="18168"/>
                    <a:pt x="5647" y="18168"/>
                    <a:pt x="5588" y="18162"/>
                  </a:cubicBezTo>
                  <a:cubicBezTo>
                    <a:pt x="5576" y="18162"/>
                    <a:pt x="5571" y="18156"/>
                    <a:pt x="5559" y="18156"/>
                  </a:cubicBezTo>
                  <a:lnTo>
                    <a:pt x="5541" y="18156"/>
                  </a:lnTo>
                  <a:cubicBezTo>
                    <a:pt x="5352" y="18138"/>
                    <a:pt x="5163" y="18115"/>
                    <a:pt x="4998" y="18085"/>
                  </a:cubicBezTo>
                  <a:cubicBezTo>
                    <a:pt x="4767" y="18050"/>
                    <a:pt x="4507" y="17997"/>
                    <a:pt x="4259" y="17926"/>
                  </a:cubicBezTo>
                  <a:cubicBezTo>
                    <a:pt x="4248" y="17920"/>
                    <a:pt x="4230" y="17914"/>
                    <a:pt x="4212" y="17908"/>
                  </a:cubicBezTo>
                  <a:cubicBezTo>
                    <a:pt x="4041" y="17861"/>
                    <a:pt x="3852" y="17802"/>
                    <a:pt x="3704" y="17743"/>
                  </a:cubicBezTo>
                  <a:cubicBezTo>
                    <a:pt x="3692" y="17743"/>
                    <a:pt x="3681" y="17737"/>
                    <a:pt x="3669" y="17731"/>
                  </a:cubicBezTo>
                  <a:cubicBezTo>
                    <a:pt x="3657" y="17725"/>
                    <a:pt x="3639" y="17719"/>
                    <a:pt x="3627" y="17713"/>
                  </a:cubicBezTo>
                  <a:cubicBezTo>
                    <a:pt x="3503" y="17666"/>
                    <a:pt x="3362" y="17613"/>
                    <a:pt x="3255" y="17560"/>
                  </a:cubicBezTo>
                  <a:cubicBezTo>
                    <a:pt x="3243" y="17554"/>
                    <a:pt x="3226" y="17548"/>
                    <a:pt x="3214" y="17542"/>
                  </a:cubicBezTo>
                  <a:cubicBezTo>
                    <a:pt x="3131" y="17500"/>
                    <a:pt x="3049" y="17459"/>
                    <a:pt x="2960" y="17418"/>
                  </a:cubicBezTo>
                  <a:cubicBezTo>
                    <a:pt x="2919" y="17394"/>
                    <a:pt x="2871" y="17371"/>
                    <a:pt x="2836" y="17353"/>
                  </a:cubicBezTo>
                  <a:cubicBezTo>
                    <a:pt x="2830" y="17347"/>
                    <a:pt x="2818" y="17341"/>
                    <a:pt x="2812" y="17335"/>
                  </a:cubicBezTo>
                  <a:cubicBezTo>
                    <a:pt x="2806" y="17335"/>
                    <a:pt x="2806" y="17335"/>
                    <a:pt x="2801" y="17329"/>
                  </a:cubicBezTo>
                  <a:cubicBezTo>
                    <a:pt x="2789" y="17323"/>
                    <a:pt x="2777" y="17317"/>
                    <a:pt x="2765" y="17311"/>
                  </a:cubicBezTo>
                  <a:cubicBezTo>
                    <a:pt x="2753" y="17306"/>
                    <a:pt x="2741" y="17294"/>
                    <a:pt x="2724" y="17288"/>
                  </a:cubicBezTo>
                  <a:cubicBezTo>
                    <a:pt x="2641" y="17241"/>
                    <a:pt x="2564" y="17193"/>
                    <a:pt x="2487" y="17140"/>
                  </a:cubicBezTo>
                  <a:cubicBezTo>
                    <a:pt x="2476" y="17140"/>
                    <a:pt x="2470" y="17134"/>
                    <a:pt x="2464" y="17128"/>
                  </a:cubicBezTo>
                  <a:cubicBezTo>
                    <a:pt x="2464" y="17128"/>
                    <a:pt x="2369" y="17069"/>
                    <a:pt x="2222" y="16969"/>
                  </a:cubicBezTo>
                  <a:cubicBezTo>
                    <a:pt x="2222" y="16963"/>
                    <a:pt x="2216" y="16957"/>
                    <a:pt x="2210" y="16957"/>
                  </a:cubicBezTo>
                  <a:cubicBezTo>
                    <a:pt x="2180" y="16933"/>
                    <a:pt x="2145" y="16910"/>
                    <a:pt x="2109" y="16880"/>
                  </a:cubicBezTo>
                  <a:cubicBezTo>
                    <a:pt x="1897" y="16721"/>
                    <a:pt x="1743" y="16585"/>
                    <a:pt x="1661" y="16502"/>
                  </a:cubicBezTo>
                  <a:cubicBezTo>
                    <a:pt x="1661" y="16502"/>
                    <a:pt x="1655" y="16502"/>
                    <a:pt x="1655" y="16496"/>
                  </a:cubicBezTo>
                  <a:cubicBezTo>
                    <a:pt x="1655" y="16496"/>
                    <a:pt x="1649" y="16490"/>
                    <a:pt x="1643" y="16485"/>
                  </a:cubicBezTo>
                  <a:cubicBezTo>
                    <a:pt x="1478" y="16331"/>
                    <a:pt x="1336" y="16177"/>
                    <a:pt x="1229" y="16048"/>
                  </a:cubicBezTo>
                  <a:cubicBezTo>
                    <a:pt x="1206" y="16024"/>
                    <a:pt x="1182" y="15994"/>
                    <a:pt x="1159" y="15959"/>
                  </a:cubicBezTo>
                  <a:cubicBezTo>
                    <a:pt x="1153" y="15959"/>
                    <a:pt x="1153" y="15953"/>
                    <a:pt x="1147" y="15947"/>
                  </a:cubicBezTo>
                  <a:cubicBezTo>
                    <a:pt x="1111" y="15906"/>
                    <a:pt x="1082" y="15864"/>
                    <a:pt x="1046" y="15817"/>
                  </a:cubicBezTo>
                  <a:cubicBezTo>
                    <a:pt x="1023" y="15788"/>
                    <a:pt x="999" y="15758"/>
                    <a:pt x="981" y="15734"/>
                  </a:cubicBezTo>
                  <a:cubicBezTo>
                    <a:pt x="981" y="15734"/>
                    <a:pt x="981" y="15729"/>
                    <a:pt x="981" y="15729"/>
                  </a:cubicBezTo>
                  <a:cubicBezTo>
                    <a:pt x="975" y="15723"/>
                    <a:pt x="975" y="15717"/>
                    <a:pt x="970" y="15711"/>
                  </a:cubicBezTo>
                  <a:cubicBezTo>
                    <a:pt x="887" y="15593"/>
                    <a:pt x="804" y="15469"/>
                    <a:pt x="739" y="15356"/>
                  </a:cubicBezTo>
                  <a:cubicBezTo>
                    <a:pt x="733" y="15356"/>
                    <a:pt x="733" y="15351"/>
                    <a:pt x="733" y="15351"/>
                  </a:cubicBezTo>
                  <a:cubicBezTo>
                    <a:pt x="698" y="15291"/>
                    <a:pt x="662" y="15227"/>
                    <a:pt x="633" y="15167"/>
                  </a:cubicBezTo>
                  <a:cubicBezTo>
                    <a:pt x="627" y="15162"/>
                    <a:pt x="627" y="15156"/>
                    <a:pt x="621" y="15156"/>
                  </a:cubicBezTo>
                  <a:cubicBezTo>
                    <a:pt x="615" y="15138"/>
                    <a:pt x="609" y="15120"/>
                    <a:pt x="597" y="15108"/>
                  </a:cubicBezTo>
                  <a:cubicBezTo>
                    <a:pt x="586" y="15079"/>
                    <a:pt x="574" y="15055"/>
                    <a:pt x="562" y="15032"/>
                  </a:cubicBezTo>
                  <a:cubicBezTo>
                    <a:pt x="562" y="15032"/>
                    <a:pt x="556" y="15026"/>
                    <a:pt x="556" y="15026"/>
                  </a:cubicBezTo>
                  <a:cubicBezTo>
                    <a:pt x="550" y="15008"/>
                    <a:pt x="538" y="14990"/>
                    <a:pt x="533" y="14978"/>
                  </a:cubicBezTo>
                  <a:cubicBezTo>
                    <a:pt x="456" y="14813"/>
                    <a:pt x="391" y="14660"/>
                    <a:pt x="338" y="14524"/>
                  </a:cubicBezTo>
                  <a:cubicBezTo>
                    <a:pt x="338" y="14518"/>
                    <a:pt x="338" y="14512"/>
                    <a:pt x="338" y="14512"/>
                  </a:cubicBezTo>
                  <a:cubicBezTo>
                    <a:pt x="308" y="14435"/>
                    <a:pt x="279" y="14341"/>
                    <a:pt x="255" y="14264"/>
                  </a:cubicBezTo>
                  <a:cubicBezTo>
                    <a:pt x="219" y="14169"/>
                    <a:pt x="202" y="14116"/>
                    <a:pt x="178" y="14010"/>
                  </a:cubicBezTo>
                  <a:cubicBezTo>
                    <a:pt x="178" y="14004"/>
                    <a:pt x="178" y="14004"/>
                    <a:pt x="178" y="14004"/>
                  </a:cubicBezTo>
                  <a:cubicBezTo>
                    <a:pt x="155" y="13921"/>
                    <a:pt x="131" y="13821"/>
                    <a:pt x="113" y="13720"/>
                  </a:cubicBezTo>
                  <a:cubicBezTo>
                    <a:pt x="113" y="13715"/>
                    <a:pt x="113" y="13715"/>
                    <a:pt x="113" y="13715"/>
                  </a:cubicBezTo>
                  <a:cubicBezTo>
                    <a:pt x="90" y="13608"/>
                    <a:pt x="72" y="13520"/>
                    <a:pt x="60" y="13396"/>
                  </a:cubicBezTo>
                  <a:cubicBezTo>
                    <a:pt x="60" y="13396"/>
                    <a:pt x="54" y="13390"/>
                    <a:pt x="54" y="13390"/>
                  </a:cubicBezTo>
                  <a:cubicBezTo>
                    <a:pt x="54" y="13354"/>
                    <a:pt x="48" y="13313"/>
                    <a:pt x="42" y="13277"/>
                  </a:cubicBezTo>
                  <a:cubicBezTo>
                    <a:pt x="42" y="13260"/>
                    <a:pt x="42" y="13248"/>
                    <a:pt x="36" y="13236"/>
                  </a:cubicBezTo>
                  <a:cubicBezTo>
                    <a:pt x="25" y="13348"/>
                    <a:pt x="19" y="13461"/>
                    <a:pt x="13" y="13561"/>
                  </a:cubicBezTo>
                  <a:cubicBezTo>
                    <a:pt x="13" y="13579"/>
                    <a:pt x="7" y="13602"/>
                    <a:pt x="7" y="13626"/>
                  </a:cubicBezTo>
                  <a:cubicBezTo>
                    <a:pt x="7" y="13626"/>
                    <a:pt x="7" y="13626"/>
                    <a:pt x="7" y="13632"/>
                  </a:cubicBezTo>
                  <a:cubicBezTo>
                    <a:pt x="7" y="13650"/>
                    <a:pt x="7" y="13673"/>
                    <a:pt x="7" y="13691"/>
                  </a:cubicBezTo>
                  <a:cubicBezTo>
                    <a:pt x="1" y="13797"/>
                    <a:pt x="1" y="13904"/>
                    <a:pt x="1" y="14010"/>
                  </a:cubicBezTo>
                  <a:cubicBezTo>
                    <a:pt x="1" y="14128"/>
                    <a:pt x="7" y="14287"/>
                    <a:pt x="19" y="14406"/>
                  </a:cubicBezTo>
                  <a:cubicBezTo>
                    <a:pt x="30" y="14494"/>
                    <a:pt x="36" y="14571"/>
                    <a:pt x="42" y="14642"/>
                  </a:cubicBezTo>
                  <a:cubicBezTo>
                    <a:pt x="48" y="14677"/>
                    <a:pt x="54" y="14719"/>
                    <a:pt x="54" y="14754"/>
                  </a:cubicBezTo>
                  <a:cubicBezTo>
                    <a:pt x="54" y="14754"/>
                    <a:pt x="60" y="14760"/>
                    <a:pt x="60" y="14766"/>
                  </a:cubicBezTo>
                  <a:cubicBezTo>
                    <a:pt x="72" y="14884"/>
                    <a:pt x="90" y="14973"/>
                    <a:pt x="113" y="15079"/>
                  </a:cubicBezTo>
                  <a:cubicBezTo>
                    <a:pt x="113" y="15079"/>
                    <a:pt x="113" y="15085"/>
                    <a:pt x="113" y="15085"/>
                  </a:cubicBezTo>
                  <a:cubicBezTo>
                    <a:pt x="131" y="15185"/>
                    <a:pt x="155" y="15286"/>
                    <a:pt x="178" y="15368"/>
                  </a:cubicBezTo>
                  <a:cubicBezTo>
                    <a:pt x="178" y="15368"/>
                    <a:pt x="178" y="15374"/>
                    <a:pt x="178" y="15374"/>
                  </a:cubicBezTo>
                  <a:cubicBezTo>
                    <a:pt x="202" y="15481"/>
                    <a:pt x="219" y="15534"/>
                    <a:pt x="255" y="15628"/>
                  </a:cubicBezTo>
                  <a:cubicBezTo>
                    <a:pt x="279" y="15705"/>
                    <a:pt x="308" y="15805"/>
                    <a:pt x="338" y="15876"/>
                  </a:cubicBezTo>
                  <a:cubicBezTo>
                    <a:pt x="338" y="15876"/>
                    <a:pt x="338" y="15882"/>
                    <a:pt x="338" y="15888"/>
                  </a:cubicBezTo>
                  <a:cubicBezTo>
                    <a:pt x="391" y="16024"/>
                    <a:pt x="456" y="16177"/>
                    <a:pt x="533" y="16343"/>
                  </a:cubicBezTo>
                  <a:cubicBezTo>
                    <a:pt x="538" y="16355"/>
                    <a:pt x="550" y="16372"/>
                    <a:pt x="556" y="16390"/>
                  </a:cubicBezTo>
                  <a:cubicBezTo>
                    <a:pt x="556" y="16390"/>
                    <a:pt x="562" y="16396"/>
                    <a:pt x="562" y="16396"/>
                  </a:cubicBezTo>
                  <a:cubicBezTo>
                    <a:pt x="574" y="16420"/>
                    <a:pt x="586" y="16443"/>
                    <a:pt x="597" y="16473"/>
                  </a:cubicBezTo>
                  <a:cubicBezTo>
                    <a:pt x="609" y="16490"/>
                    <a:pt x="615" y="16502"/>
                    <a:pt x="621" y="16520"/>
                  </a:cubicBezTo>
                  <a:cubicBezTo>
                    <a:pt x="627" y="16520"/>
                    <a:pt x="627" y="16526"/>
                    <a:pt x="633" y="16532"/>
                  </a:cubicBezTo>
                  <a:cubicBezTo>
                    <a:pt x="662" y="16591"/>
                    <a:pt x="698" y="16656"/>
                    <a:pt x="733" y="16715"/>
                  </a:cubicBezTo>
                  <a:cubicBezTo>
                    <a:pt x="733" y="16721"/>
                    <a:pt x="733" y="16721"/>
                    <a:pt x="739" y="16721"/>
                  </a:cubicBezTo>
                  <a:cubicBezTo>
                    <a:pt x="804" y="16833"/>
                    <a:pt x="887" y="16957"/>
                    <a:pt x="970" y="17075"/>
                  </a:cubicBezTo>
                  <a:cubicBezTo>
                    <a:pt x="975" y="17081"/>
                    <a:pt x="975" y="17087"/>
                    <a:pt x="981" y="17093"/>
                  </a:cubicBezTo>
                  <a:cubicBezTo>
                    <a:pt x="981" y="17093"/>
                    <a:pt x="981" y="17099"/>
                    <a:pt x="987" y="17099"/>
                  </a:cubicBezTo>
                  <a:cubicBezTo>
                    <a:pt x="999" y="17122"/>
                    <a:pt x="1023" y="17152"/>
                    <a:pt x="1046" y="17182"/>
                  </a:cubicBezTo>
                  <a:cubicBezTo>
                    <a:pt x="1082" y="17229"/>
                    <a:pt x="1111" y="17270"/>
                    <a:pt x="1147" y="17311"/>
                  </a:cubicBezTo>
                  <a:cubicBezTo>
                    <a:pt x="1153" y="17317"/>
                    <a:pt x="1153" y="17323"/>
                    <a:pt x="1159" y="17329"/>
                  </a:cubicBezTo>
                  <a:cubicBezTo>
                    <a:pt x="1182" y="17359"/>
                    <a:pt x="1206" y="17388"/>
                    <a:pt x="1229" y="17412"/>
                  </a:cubicBezTo>
                  <a:cubicBezTo>
                    <a:pt x="1336" y="17542"/>
                    <a:pt x="1478" y="17695"/>
                    <a:pt x="1643" y="17855"/>
                  </a:cubicBezTo>
                  <a:cubicBezTo>
                    <a:pt x="1649" y="17855"/>
                    <a:pt x="1655" y="17861"/>
                    <a:pt x="1655" y="17867"/>
                  </a:cubicBezTo>
                  <a:lnTo>
                    <a:pt x="1661" y="17867"/>
                  </a:lnTo>
                  <a:cubicBezTo>
                    <a:pt x="1661" y="17867"/>
                    <a:pt x="1661" y="17873"/>
                    <a:pt x="1661" y="17873"/>
                  </a:cubicBezTo>
                  <a:cubicBezTo>
                    <a:pt x="1743" y="17949"/>
                    <a:pt x="1897" y="18085"/>
                    <a:pt x="2109" y="18245"/>
                  </a:cubicBezTo>
                  <a:cubicBezTo>
                    <a:pt x="2145" y="18274"/>
                    <a:pt x="2180" y="18298"/>
                    <a:pt x="2210" y="18321"/>
                  </a:cubicBezTo>
                  <a:cubicBezTo>
                    <a:pt x="2216" y="18321"/>
                    <a:pt x="2222" y="18327"/>
                    <a:pt x="2222" y="18333"/>
                  </a:cubicBezTo>
                  <a:cubicBezTo>
                    <a:pt x="2369" y="18434"/>
                    <a:pt x="2464" y="18493"/>
                    <a:pt x="2464" y="18493"/>
                  </a:cubicBezTo>
                  <a:cubicBezTo>
                    <a:pt x="2470" y="18499"/>
                    <a:pt x="2476" y="18505"/>
                    <a:pt x="2487" y="18505"/>
                  </a:cubicBezTo>
                  <a:cubicBezTo>
                    <a:pt x="2564" y="18558"/>
                    <a:pt x="2641" y="18605"/>
                    <a:pt x="2724" y="18652"/>
                  </a:cubicBezTo>
                  <a:cubicBezTo>
                    <a:pt x="2741" y="18658"/>
                    <a:pt x="2753" y="18670"/>
                    <a:pt x="2765" y="18676"/>
                  </a:cubicBezTo>
                  <a:cubicBezTo>
                    <a:pt x="2777" y="18682"/>
                    <a:pt x="2789" y="18688"/>
                    <a:pt x="2801" y="18694"/>
                  </a:cubicBezTo>
                  <a:cubicBezTo>
                    <a:pt x="2806" y="18699"/>
                    <a:pt x="2806" y="18699"/>
                    <a:pt x="2812" y="18705"/>
                  </a:cubicBezTo>
                  <a:cubicBezTo>
                    <a:pt x="2818" y="18705"/>
                    <a:pt x="2830" y="18711"/>
                    <a:pt x="2836" y="18717"/>
                  </a:cubicBezTo>
                  <a:cubicBezTo>
                    <a:pt x="2871" y="18735"/>
                    <a:pt x="2919" y="18759"/>
                    <a:pt x="2960" y="18782"/>
                  </a:cubicBezTo>
                  <a:cubicBezTo>
                    <a:pt x="3049" y="18823"/>
                    <a:pt x="3131" y="18865"/>
                    <a:pt x="3214" y="18906"/>
                  </a:cubicBezTo>
                  <a:cubicBezTo>
                    <a:pt x="3226" y="18912"/>
                    <a:pt x="3243" y="18918"/>
                    <a:pt x="3255" y="18924"/>
                  </a:cubicBezTo>
                  <a:cubicBezTo>
                    <a:pt x="3362" y="18977"/>
                    <a:pt x="3503" y="19036"/>
                    <a:pt x="3627" y="19083"/>
                  </a:cubicBezTo>
                  <a:cubicBezTo>
                    <a:pt x="3639" y="19083"/>
                    <a:pt x="3657" y="19089"/>
                    <a:pt x="3669" y="19095"/>
                  </a:cubicBezTo>
                  <a:cubicBezTo>
                    <a:pt x="3681" y="19101"/>
                    <a:pt x="3692" y="19107"/>
                    <a:pt x="3704" y="19113"/>
                  </a:cubicBezTo>
                  <a:cubicBezTo>
                    <a:pt x="3852" y="19166"/>
                    <a:pt x="4041" y="19225"/>
                    <a:pt x="4212" y="19278"/>
                  </a:cubicBezTo>
                  <a:cubicBezTo>
                    <a:pt x="4230" y="19278"/>
                    <a:pt x="4248" y="19284"/>
                    <a:pt x="4259" y="19290"/>
                  </a:cubicBezTo>
                  <a:cubicBezTo>
                    <a:pt x="4513" y="19361"/>
                    <a:pt x="4767" y="19414"/>
                    <a:pt x="4998" y="19450"/>
                  </a:cubicBezTo>
                  <a:cubicBezTo>
                    <a:pt x="5163" y="19479"/>
                    <a:pt x="5352" y="19503"/>
                    <a:pt x="5541" y="19520"/>
                  </a:cubicBezTo>
                  <a:lnTo>
                    <a:pt x="5559" y="19520"/>
                  </a:lnTo>
                  <a:cubicBezTo>
                    <a:pt x="5571" y="19526"/>
                    <a:pt x="5576" y="19526"/>
                    <a:pt x="5588" y="19526"/>
                  </a:cubicBezTo>
                  <a:cubicBezTo>
                    <a:pt x="5647" y="19532"/>
                    <a:pt x="5683" y="19532"/>
                    <a:pt x="5689" y="19532"/>
                  </a:cubicBezTo>
                  <a:lnTo>
                    <a:pt x="5695" y="19532"/>
                  </a:lnTo>
                  <a:cubicBezTo>
                    <a:pt x="5783" y="19538"/>
                    <a:pt x="5872" y="19544"/>
                    <a:pt x="5954" y="19550"/>
                  </a:cubicBezTo>
                  <a:cubicBezTo>
                    <a:pt x="6002" y="19550"/>
                    <a:pt x="6055" y="19556"/>
                    <a:pt x="6108" y="19556"/>
                  </a:cubicBezTo>
                  <a:lnTo>
                    <a:pt x="6120" y="19556"/>
                  </a:lnTo>
                  <a:cubicBezTo>
                    <a:pt x="6207" y="19558"/>
                    <a:pt x="6289" y="19559"/>
                    <a:pt x="6369" y="19559"/>
                  </a:cubicBezTo>
                  <a:cubicBezTo>
                    <a:pt x="6680" y="19559"/>
                    <a:pt x="6948" y="19542"/>
                    <a:pt x="7254" y="19509"/>
                  </a:cubicBezTo>
                  <a:cubicBezTo>
                    <a:pt x="7295" y="19503"/>
                    <a:pt x="7337" y="19503"/>
                    <a:pt x="7378" y="19497"/>
                  </a:cubicBezTo>
                  <a:cubicBezTo>
                    <a:pt x="7626" y="19479"/>
                    <a:pt x="7951" y="19432"/>
                    <a:pt x="8211" y="19373"/>
                  </a:cubicBezTo>
                  <a:cubicBezTo>
                    <a:pt x="8500" y="19314"/>
                    <a:pt x="8801" y="19243"/>
                    <a:pt x="9067" y="19166"/>
                  </a:cubicBezTo>
                  <a:cubicBezTo>
                    <a:pt x="9215" y="19131"/>
                    <a:pt x="9362" y="19083"/>
                    <a:pt x="9492" y="19042"/>
                  </a:cubicBezTo>
                  <a:cubicBezTo>
                    <a:pt x="9752" y="18959"/>
                    <a:pt x="10042" y="18865"/>
                    <a:pt x="10266" y="18764"/>
                  </a:cubicBezTo>
                  <a:cubicBezTo>
                    <a:pt x="10408" y="18705"/>
                    <a:pt x="10555" y="18634"/>
                    <a:pt x="10703" y="18570"/>
                  </a:cubicBezTo>
                  <a:cubicBezTo>
                    <a:pt x="10993" y="18445"/>
                    <a:pt x="11270" y="18321"/>
                    <a:pt x="11506" y="18203"/>
                  </a:cubicBezTo>
                  <a:cubicBezTo>
                    <a:pt x="11737" y="18091"/>
                    <a:pt x="12003" y="17949"/>
                    <a:pt x="12268" y="17784"/>
                  </a:cubicBezTo>
                  <a:cubicBezTo>
                    <a:pt x="12493" y="17660"/>
                    <a:pt x="12747" y="17500"/>
                    <a:pt x="12989" y="17335"/>
                  </a:cubicBezTo>
                  <a:cubicBezTo>
                    <a:pt x="13302" y="17128"/>
                    <a:pt x="13591" y="16922"/>
                    <a:pt x="13828" y="16733"/>
                  </a:cubicBezTo>
                  <a:cubicBezTo>
                    <a:pt x="14058" y="16550"/>
                    <a:pt x="14365" y="16313"/>
                    <a:pt x="14595" y="16101"/>
                  </a:cubicBezTo>
                  <a:cubicBezTo>
                    <a:pt x="14773" y="15947"/>
                    <a:pt x="14950" y="15782"/>
                    <a:pt x="15092" y="15634"/>
                  </a:cubicBezTo>
                  <a:cubicBezTo>
                    <a:pt x="15239" y="15492"/>
                    <a:pt x="15405" y="15321"/>
                    <a:pt x="15564" y="15150"/>
                  </a:cubicBezTo>
                  <a:cubicBezTo>
                    <a:pt x="15759" y="14949"/>
                    <a:pt x="15942" y="14748"/>
                    <a:pt x="16090" y="14559"/>
                  </a:cubicBezTo>
                  <a:cubicBezTo>
                    <a:pt x="16090" y="14553"/>
                    <a:pt x="16096" y="14547"/>
                    <a:pt x="16101" y="14547"/>
                  </a:cubicBezTo>
                  <a:cubicBezTo>
                    <a:pt x="16279" y="14323"/>
                    <a:pt x="16515" y="14028"/>
                    <a:pt x="16674" y="13791"/>
                  </a:cubicBezTo>
                  <a:cubicBezTo>
                    <a:pt x="16781" y="13620"/>
                    <a:pt x="16911" y="13425"/>
                    <a:pt x="17035" y="13224"/>
                  </a:cubicBezTo>
                  <a:cubicBezTo>
                    <a:pt x="17076" y="13159"/>
                    <a:pt x="17111" y="13106"/>
                    <a:pt x="17147" y="13047"/>
                  </a:cubicBezTo>
                  <a:cubicBezTo>
                    <a:pt x="17218" y="12941"/>
                    <a:pt x="17289" y="12805"/>
                    <a:pt x="17354" y="12675"/>
                  </a:cubicBezTo>
                  <a:cubicBezTo>
                    <a:pt x="17407" y="12575"/>
                    <a:pt x="17454" y="12486"/>
                    <a:pt x="17489" y="12397"/>
                  </a:cubicBezTo>
                  <a:cubicBezTo>
                    <a:pt x="17501" y="12380"/>
                    <a:pt x="17507" y="12362"/>
                    <a:pt x="17513" y="12344"/>
                  </a:cubicBezTo>
                  <a:cubicBezTo>
                    <a:pt x="17554" y="12262"/>
                    <a:pt x="17590" y="12179"/>
                    <a:pt x="17619" y="12108"/>
                  </a:cubicBezTo>
                  <a:cubicBezTo>
                    <a:pt x="17720" y="11895"/>
                    <a:pt x="17791" y="11695"/>
                    <a:pt x="17850" y="11506"/>
                  </a:cubicBezTo>
                  <a:cubicBezTo>
                    <a:pt x="17856" y="11494"/>
                    <a:pt x="17862" y="11482"/>
                    <a:pt x="17862" y="11470"/>
                  </a:cubicBezTo>
                  <a:cubicBezTo>
                    <a:pt x="17867" y="11458"/>
                    <a:pt x="17867" y="11452"/>
                    <a:pt x="17873" y="11441"/>
                  </a:cubicBezTo>
                  <a:cubicBezTo>
                    <a:pt x="17879" y="11417"/>
                    <a:pt x="17885" y="11393"/>
                    <a:pt x="17897" y="11370"/>
                  </a:cubicBezTo>
                  <a:cubicBezTo>
                    <a:pt x="17938" y="11234"/>
                    <a:pt x="17986" y="11057"/>
                    <a:pt x="18033" y="10850"/>
                  </a:cubicBezTo>
                  <a:cubicBezTo>
                    <a:pt x="18045" y="10803"/>
                    <a:pt x="18068" y="10714"/>
                    <a:pt x="18086" y="10590"/>
                  </a:cubicBezTo>
                  <a:cubicBezTo>
                    <a:pt x="18104" y="10519"/>
                    <a:pt x="18116" y="10442"/>
                    <a:pt x="18121" y="10366"/>
                  </a:cubicBezTo>
                  <a:cubicBezTo>
                    <a:pt x="18133" y="10307"/>
                    <a:pt x="18139" y="10259"/>
                    <a:pt x="18139" y="10206"/>
                  </a:cubicBezTo>
                  <a:cubicBezTo>
                    <a:pt x="18151" y="10206"/>
                    <a:pt x="18163" y="10206"/>
                    <a:pt x="18169" y="10212"/>
                  </a:cubicBezTo>
                  <a:cubicBezTo>
                    <a:pt x="18188" y="10212"/>
                    <a:pt x="18324" y="10220"/>
                    <a:pt x="18550" y="10220"/>
                  </a:cubicBezTo>
                  <a:cubicBezTo>
                    <a:pt x="18606" y="10220"/>
                    <a:pt x="18668" y="10219"/>
                    <a:pt x="18736" y="10218"/>
                  </a:cubicBezTo>
                  <a:lnTo>
                    <a:pt x="18907" y="10218"/>
                  </a:lnTo>
                  <a:cubicBezTo>
                    <a:pt x="18919" y="10218"/>
                    <a:pt x="18937" y="10212"/>
                    <a:pt x="18954" y="10212"/>
                  </a:cubicBezTo>
                  <a:lnTo>
                    <a:pt x="18990" y="10212"/>
                  </a:lnTo>
                  <a:cubicBezTo>
                    <a:pt x="19173" y="10206"/>
                    <a:pt x="19297" y="10194"/>
                    <a:pt x="19474" y="10171"/>
                  </a:cubicBezTo>
                  <a:cubicBezTo>
                    <a:pt x="19563" y="10165"/>
                    <a:pt x="19645" y="10153"/>
                    <a:pt x="19722" y="10141"/>
                  </a:cubicBezTo>
                  <a:cubicBezTo>
                    <a:pt x="19757" y="10141"/>
                    <a:pt x="19805" y="10129"/>
                    <a:pt x="19870" y="10123"/>
                  </a:cubicBezTo>
                  <a:cubicBezTo>
                    <a:pt x="20100" y="10088"/>
                    <a:pt x="20697" y="9982"/>
                    <a:pt x="21423" y="9745"/>
                  </a:cubicBezTo>
                  <a:cubicBezTo>
                    <a:pt x="21441" y="9740"/>
                    <a:pt x="21459" y="9734"/>
                    <a:pt x="21482" y="9728"/>
                  </a:cubicBezTo>
                  <a:lnTo>
                    <a:pt x="21488" y="9728"/>
                  </a:lnTo>
                  <a:cubicBezTo>
                    <a:pt x="21488" y="9722"/>
                    <a:pt x="21494" y="9722"/>
                    <a:pt x="21494" y="9722"/>
                  </a:cubicBezTo>
                  <a:cubicBezTo>
                    <a:pt x="21559" y="9704"/>
                    <a:pt x="21618" y="9681"/>
                    <a:pt x="21671" y="9663"/>
                  </a:cubicBezTo>
                  <a:cubicBezTo>
                    <a:pt x="21695" y="9651"/>
                    <a:pt x="21718" y="9645"/>
                    <a:pt x="21742" y="9633"/>
                  </a:cubicBezTo>
                  <a:cubicBezTo>
                    <a:pt x="21789" y="9621"/>
                    <a:pt x="21831" y="9604"/>
                    <a:pt x="21878" y="9586"/>
                  </a:cubicBezTo>
                  <a:cubicBezTo>
                    <a:pt x="21896" y="9580"/>
                    <a:pt x="21913" y="9574"/>
                    <a:pt x="21931" y="9562"/>
                  </a:cubicBezTo>
                  <a:cubicBezTo>
                    <a:pt x="21990" y="9545"/>
                    <a:pt x="22043" y="9521"/>
                    <a:pt x="22096" y="9497"/>
                  </a:cubicBezTo>
                  <a:cubicBezTo>
                    <a:pt x="22120" y="9492"/>
                    <a:pt x="22144" y="9480"/>
                    <a:pt x="22167" y="9468"/>
                  </a:cubicBezTo>
                  <a:cubicBezTo>
                    <a:pt x="22215" y="9450"/>
                    <a:pt x="22268" y="9427"/>
                    <a:pt x="22315" y="9409"/>
                  </a:cubicBezTo>
                  <a:cubicBezTo>
                    <a:pt x="22339" y="9397"/>
                    <a:pt x="22368" y="9385"/>
                    <a:pt x="22392" y="9373"/>
                  </a:cubicBezTo>
                  <a:cubicBezTo>
                    <a:pt x="22421" y="9362"/>
                    <a:pt x="22451" y="9350"/>
                    <a:pt x="22474" y="9338"/>
                  </a:cubicBezTo>
                  <a:cubicBezTo>
                    <a:pt x="22516" y="9314"/>
                    <a:pt x="22563" y="9297"/>
                    <a:pt x="22604" y="9279"/>
                  </a:cubicBezTo>
                  <a:cubicBezTo>
                    <a:pt x="22622" y="9267"/>
                    <a:pt x="22646" y="9255"/>
                    <a:pt x="22663" y="9243"/>
                  </a:cubicBezTo>
                  <a:cubicBezTo>
                    <a:pt x="22705" y="9226"/>
                    <a:pt x="22740" y="9208"/>
                    <a:pt x="22782" y="9190"/>
                  </a:cubicBezTo>
                  <a:cubicBezTo>
                    <a:pt x="22817" y="9167"/>
                    <a:pt x="22852" y="9149"/>
                    <a:pt x="22888" y="9131"/>
                  </a:cubicBezTo>
                  <a:cubicBezTo>
                    <a:pt x="22900" y="9125"/>
                    <a:pt x="22917" y="9119"/>
                    <a:pt x="22935" y="9108"/>
                  </a:cubicBezTo>
                  <a:cubicBezTo>
                    <a:pt x="22994" y="9072"/>
                    <a:pt x="23047" y="9049"/>
                    <a:pt x="23083" y="9025"/>
                  </a:cubicBezTo>
                  <a:cubicBezTo>
                    <a:pt x="23219" y="8942"/>
                    <a:pt x="23402" y="8836"/>
                    <a:pt x="23526" y="8747"/>
                  </a:cubicBezTo>
                  <a:cubicBezTo>
                    <a:pt x="23579" y="8706"/>
                    <a:pt x="23632" y="8671"/>
                    <a:pt x="23673" y="8641"/>
                  </a:cubicBezTo>
                  <a:cubicBezTo>
                    <a:pt x="23709" y="8611"/>
                    <a:pt x="23750" y="8588"/>
                    <a:pt x="23786" y="8564"/>
                  </a:cubicBezTo>
                  <a:cubicBezTo>
                    <a:pt x="23845" y="8517"/>
                    <a:pt x="23921" y="8458"/>
                    <a:pt x="23992" y="8405"/>
                  </a:cubicBezTo>
                  <a:cubicBezTo>
                    <a:pt x="24075" y="8334"/>
                    <a:pt x="24146" y="8275"/>
                    <a:pt x="24234" y="8198"/>
                  </a:cubicBezTo>
                  <a:cubicBezTo>
                    <a:pt x="24264" y="8168"/>
                    <a:pt x="24294" y="8139"/>
                    <a:pt x="24323" y="8109"/>
                  </a:cubicBezTo>
                  <a:cubicBezTo>
                    <a:pt x="24364" y="8074"/>
                    <a:pt x="24406" y="8033"/>
                    <a:pt x="24441" y="7997"/>
                  </a:cubicBezTo>
                  <a:cubicBezTo>
                    <a:pt x="24447" y="7997"/>
                    <a:pt x="24453" y="7991"/>
                    <a:pt x="24453" y="7985"/>
                  </a:cubicBezTo>
                  <a:cubicBezTo>
                    <a:pt x="24477" y="7968"/>
                    <a:pt x="24494" y="7950"/>
                    <a:pt x="24506" y="7932"/>
                  </a:cubicBezTo>
                  <a:cubicBezTo>
                    <a:pt x="24536" y="7903"/>
                    <a:pt x="24571" y="7873"/>
                    <a:pt x="24601" y="7838"/>
                  </a:cubicBezTo>
                  <a:cubicBezTo>
                    <a:pt x="24660" y="7779"/>
                    <a:pt x="24713" y="7720"/>
                    <a:pt x="24760" y="7666"/>
                  </a:cubicBezTo>
                  <a:cubicBezTo>
                    <a:pt x="24772" y="7655"/>
                    <a:pt x="24778" y="7643"/>
                    <a:pt x="24790" y="7637"/>
                  </a:cubicBezTo>
                  <a:cubicBezTo>
                    <a:pt x="24801" y="7625"/>
                    <a:pt x="24813" y="7607"/>
                    <a:pt x="24819" y="7601"/>
                  </a:cubicBezTo>
                  <a:cubicBezTo>
                    <a:pt x="24843" y="7578"/>
                    <a:pt x="24861" y="7554"/>
                    <a:pt x="24878" y="7531"/>
                  </a:cubicBezTo>
                  <a:cubicBezTo>
                    <a:pt x="24884" y="7525"/>
                    <a:pt x="24884" y="7519"/>
                    <a:pt x="24890" y="7519"/>
                  </a:cubicBezTo>
                  <a:cubicBezTo>
                    <a:pt x="24985" y="7407"/>
                    <a:pt x="25061" y="7306"/>
                    <a:pt x="25126" y="7218"/>
                  </a:cubicBezTo>
                  <a:cubicBezTo>
                    <a:pt x="25132" y="7206"/>
                    <a:pt x="25144" y="7194"/>
                    <a:pt x="25150" y="7182"/>
                  </a:cubicBezTo>
                  <a:cubicBezTo>
                    <a:pt x="25179" y="7141"/>
                    <a:pt x="25209" y="7099"/>
                    <a:pt x="25233" y="7064"/>
                  </a:cubicBezTo>
                  <a:cubicBezTo>
                    <a:pt x="25239" y="7058"/>
                    <a:pt x="25239" y="7052"/>
                    <a:pt x="25244" y="7052"/>
                  </a:cubicBezTo>
                  <a:cubicBezTo>
                    <a:pt x="25244" y="7046"/>
                    <a:pt x="25250" y="7046"/>
                    <a:pt x="25250" y="7040"/>
                  </a:cubicBezTo>
                  <a:cubicBezTo>
                    <a:pt x="25262" y="7017"/>
                    <a:pt x="25280" y="6999"/>
                    <a:pt x="25292" y="6981"/>
                  </a:cubicBezTo>
                  <a:cubicBezTo>
                    <a:pt x="25416" y="6792"/>
                    <a:pt x="25528" y="6603"/>
                    <a:pt x="25622" y="6426"/>
                  </a:cubicBezTo>
                  <a:cubicBezTo>
                    <a:pt x="25711" y="6255"/>
                    <a:pt x="25788" y="6089"/>
                    <a:pt x="25859" y="5924"/>
                  </a:cubicBezTo>
                  <a:cubicBezTo>
                    <a:pt x="25882" y="5865"/>
                    <a:pt x="25906" y="5818"/>
                    <a:pt x="25918" y="5776"/>
                  </a:cubicBezTo>
                  <a:cubicBezTo>
                    <a:pt x="25930" y="5747"/>
                    <a:pt x="25941" y="5717"/>
                    <a:pt x="25953" y="5694"/>
                  </a:cubicBezTo>
                  <a:cubicBezTo>
                    <a:pt x="25959" y="5670"/>
                    <a:pt x="25965" y="5646"/>
                    <a:pt x="25977" y="5629"/>
                  </a:cubicBezTo>
                  <a:cubicBezTo>
                    <a:pt x="25989" y="5599"/>
                    <a:pt x="25995" y="5570"/>
                    <a:pt x="26006" y="5540"/>
                  </a:cubicBezTo>
                  <a:cubicBezTo>
                    <a:pt x="26018" y="5511"/>
                    <a:pt x="26030" y="5475"/>
                    <a:pt x="26042" y="5440"/>
                  </a:cubicBezTo>
                  <a:cubicBezTo>
                    <a:pt x="26048" y="5428"/>
                    <a:pt x="26054" y="5410"/>
                    <a:pt x="26060" y="5393"/>
                  </a:cubicBezTo>
                  <a:cubicBezTo>
                    <a:pt x="26071" y="5351"/>
                    <a:pt x="26083" y="5316"/>
                    <a:pt x="26095" y="5274"/>
                  </a:cubicBezTo>
                  <a:cubicBezTo>
                    <a:pt x="26101" y="5263"/>
                    <a:pt x="26107" y="5251"/>
                    <a:pt x="26107" y="5239"/>
                  </a:cubicBezTo>
                  <a:cubicBezTo>
                    <a:pt x="26119" y="5198"/>
                    <a:pt x="26130" y="5162"/>
                    <a:pt x="26142" y="5127"/>
                  </a:cubicBezTo>
                  <a:cubicBezTo>
                    <a:pt x="26148" y="5109"/>
                    <a:pt x="26154" y="5091"/>
                    <a:pt x="26160" y="5068"/>
                  </a:cubicBezTo>
                  <a:cubicBezTo>
                    <a:pt x="26166" y="5044"/>
                    <a:pt x="26172" y="5020"/>
                    <a:pt x="26184" y="4997"/>
                  </a:cubicBezTo>
                  <a:cubicBezTo>
                    <a:pt x="26189" y="4973"/>
                    <a:pt x="26195" y="4955"/>
                    <a:pt x="26201" y="4938"/>
                  </a:cubicBezTo>
                  <a:cubicBezTo>
                    <a:pt x="26219" y="4938"/>
                    <a:pt x="26237" y="4944"/>
                    <a:pt x="26254" y="4950"/>
                  </a:cubicBezTo>
                  <a:cubicBezTo>
                    <a:pt x="26296" y="4955"/>
                    <a:pt x="26331" y="4967"/>
                    <a:pt x="26367" y="4973"/>
                  </a:cubicBezTo>
                  <a:cubicBezTo>
                    <a:pt x="26384" y="4973"/>
                    <a:pt x="26402" y="4979"/>
                    <a:pt x="26414" y="4985"/>
                  </a:cubicBezTo>
                  <a:cubicBezTo>
                    <a:pt x="26473" y="4991"/>
                    <a:pt x="26532" y="5003"/>
                    <a:pt x="26597" y="5015"/>
                  </a:cubicBezTo>
                  <a:cubicBezTo>
                    <a:pt x="26739" y="5032"/>
                    <a:pt x="26869" y="5050"/>
                    <a:pt x="26981" y="5056"/>
                  </a:cubicBezTo>
                  <a:lnTo>
                    <a:pt x="27022" y="5056"/>
                  </a:lnTo>
                  <a:cubicBezTo>
                    <a:pt x="27093" y="5060"/>
                    <a:pt x="27158" y="5064"/>
                    <a:pt x="27218" y="5064"/>
                  </a:cubicBezTo>
                  <a:cubicBezTo>
                    <a:pt x="27242" y="5064"/>
                    <a:pt x="27266" y="5063"/>
                    <a:pt x="27288" y="5062"/>
                  </a:cubicBezTo>
                  <a:lnTo>
                    <a:pt x="27318" y="5062"/>
                  </a:lnTo>
                  <a:cubicBezTo>
                    <a:pt x="27377" y="5062"/>
                    <a:pt x="27436" y="5062"/>
                    <a:pt x="27507" y="5056"/>
                  </a:cubicBezTo>
                  <a:cubicBezTo>
                    <a:pt x="27648" y="5050"/>
                    <a:pt x="27701" y="5044"/>
                    <a:pt x="27855" y="5026"/>
                  </a:cubicBezTo>
                  <a:cubicBezTo>
                    <a:pt x="28014" y="5009"/>
                    <a:pt x="28162" y="4985"/>
                    <a:pt x="28328" y="4950"/>
                  </a:cubicBezTo>
                  <a:cubicBezTo>
                    <a:pt x="28339" y="4944"/>
                    <a:pt x="28351" y="4944"/>
                    <a:pt x="28369" y="4938"/>
                  </a:cubicBezTo>
                  <a:cubicBezTo>
                    <a:pt x="28387" y="4938"/>
                    <a:pt x="28404" y="4932"/>
                    <a:pt x="28422" y="4926"/>
                  </a:cubicBezTo>
                  <a:cubicBezTo>
                    <a:pt x="28428" y="4926"/>
                    <a:pt x="28434" y="4926"/>
                    <a:pt x="28446" y="4920"/>
                  </a:cubicBezTo>
                  <a:lnTo>
                    <a:pt x="28463" y="4920"/>
                  </a:lnTo>
                  <a:cubicBezTo>
                    <a:pt x="28469" y="4914"/>
                    <a:pt x="28475" y="4914"/>
                    <a:pt x="28481" y="4914"/>
                  </a:cubicBezTo>
                  <a:cubicBezTo>
                    <a:pt x="28552" y="4896"/>
                    <a:pt x="28617" y="4879"/>
                    <a:pt x="28676" y="4861"/>
                  </a:cubicBezTo>
                  <a:cubicBezTo>
                    <a:pt x="28682" y="4861"/>
                    <a:pt x="28688" y="4861"/>
                    <a:pt x="28694" y="4855"/>
                  </a:cubicBezTo>
                  <a:cubicBezTo>
                    <a:pt x="28865" y="4808"/>
                    <a:pt x="28983" y="4766"/>
                    <a:pt x="28983" y="4766"/>
                  </a:cubicBezTo>
                  <a:cubicBezTo>
                    <a:pt x="29007" y="4761"/>
                    <a:pt x="29024" y="4749"/>
                    <a:pt x="29048" y="4743"/>
                  </a:cubicBezTo>
                  <a:cubicBezTo>
                    <a:pt x="29078" y="4731"/>
                    <a:pt x="29101" y="4725"/>
                    <a:pt x="29125" y="4713"/>
                  </a:cubicBezTo>
                  <a:cubicBezTo>
                    <a:pt x="29178" y="4696"/>
                    <a:pt x="29231" y="4678"/>
                    <a:pt x="29278" y="4660"/>
                  </a:cubicBezTo>
                  <a:cubicBezTo>
                    <a:pt x="29503" y="4572"/>
                    <a:pt x="29686" y="4483"/>
                    <a:pt x="29816" y="4418"/>
                  </a:cubicBezTo>
                  <a:cubicBezTo>
                    <a:pt x="29899" y="4377"/>
                    <a:pt x="30023" y="4312"/>
                    <a:pt x="30164" y="4235"/>
                  </a:cubicBezTo>
                  <a:cubicBezTo>
                    <a:pt x="30324" y="4146"/>
                    <a:pt x="30460" y="4064"/>
                    <a:pt x="30596" y="3969"/>
                  </a:cubicBezTo>
                  <a:cubicBezTo>
                    <a:pt x="30690" y="3910"/>
                    <a:pt x="30773" y="3845"/>
                    <a:pt x="30844" y="3786"/>
                  </a:cubicBezTo>
                  <a:cubicBezTo>
                    <a:pt x="30844" y="3786"/>
                    <a:pt x="30844" y="3780"/>
                    <a:pt x="30850" y="3780"/>
                  </a:cubicBezTo>
                  <a:cubicBezTo>
                    <a:pt x="30891" y="3745"/>
                    <a:pt x="30932" y="3709"/>
                    <a:pt x="30974" y="3674"/>
                  </a:cubicBezTo>
                  <a:cubicBezTo>
                    <a:pt x="30991" y="3662"/>
                    <a:pt x="30997" y="3650"/>
                    <a:pt x="31015" y="3638"/>
                  </a:cubicBezTo>
                  <a:cubicBezTo>
                    <a:pt x="31103" y="3556"/>
                    <a:pt x="31163" y="3497"/>
                    <a:pt x="31245" y="3402"/>
                  </a:cubicBezTo>
                  <a:cubicBezTo>
                    <a:pt x="31304" y="3343"/>
                    <a:pt x="31357" y="3284"/>
                    <a:pt x="31405" y="3225"/>
                  </a:cubicBezTo>
                  <a:cubicBezTo>
                    <a:pt x="31434" y="3189"/>
                    <a:pt x="31464" y="3148"/>
                    <a:pt x="31493" y="3107"/>
                  </a:cubicBezTo>
                  <a:cubicBezTo>
                    <a:pt x="31617" y="2953"/>
                    <a:pt x="31694" y="2817"/>
                    <a:pt x="31747" y="2735"/>
                  </a:cubicBezTo>
                  <a:cubicBezTo>
                    <a:pt x="31765" y="2705"/>
                    <a:pt x="31854" y="2563"/>
                    <a:pt x="31948" y="2345"/>
                  </a:cubicBezTo>
                  <a:cubicBezTo>
                    <a:pt x="31960" y="2327"/>
                    <a:pt x="31966" y="2309"/>
                    <a:pt x="31972" y="2292"/>
                  </a:cubicBezTo>
                  <a:cubicBezTo>
                    <a:pt x="31984" y="2274"/>
                    <a:pt x="31989" y="2250"/>
                    <a:pt x="32001" y="2221"/>
                  </a:cubicBezTo>
                  <a:cubicBezTo>
                    <a:pt x="32001" y="2221"/>
                    <a:pt x="32007" y="2215"/>
                    <a:pt x="32007" y="2209"/>
                  </a:cubicBezTo>
                  <a:cubicBezTo>
                    <a:pt x="32007" y="2209"/>
                    <a:pt x="32007" y="2203"/>
                    <a:pt x="32007" y="2203"/>
                  </a:cubicBezTo>
                  <a:cubicBezTo>
                    <a:pt x="32048" y="2115"/>
                    <a:pt x="32084" y="2020"/>
                    <a:pt x="32113" y="1914"/>
                  </a:cubicBezTo>
                  <a:cubicBezTo>
                    <a:pt x="32119" y="1902"/>
                    <a:pt x="32119" y="1896"/>
                    <a:pt x="32125" y="1884"/>
                  </a:cubicBezTo>
                  <a:cubicBezTo>
                    <a:pt x="32137" y="1849"/>
                    <a:pt x="32149" y="1813"/>
                    <a:pt x="32155" y="1772"/>
                  </a:cubicBezTo>
                  <a:cubicBezTo>
                    <a:pt x="32167" y="1737"/>
                    <a:pt x="32178" y="1695"/>
                    <a:pt x="32190" y="1660"/>
                  </a:cubicBezTo>
                  <a:cubicBezTo>
                    <a:pt x="32232" y="1471"/>
                    <a:pt x="32261" y="1323"/>
                    <a:pt x="32273" y="1199"/>
                  </a:cubicBezTo>
                  <a:cubicBezTo>
                    <a:pt x="32285" y="1099"/>
                    <a:pt x="32297" y="998"/>
                    <a:pt x="32302" y="892"/>
                  </a:cubicBezTo>
                  <a:cubicBezTo>
                    <a:pt x="32302" y="886"/>
                    <a:pt x="32302" y="886"/>
                    <a:pt x="32302" y="880"/>
                  </a:cubicBezTo>
                  <a:cubicBezTo>
                    <a:pt x="32308" y="809"/>
                    <a:pt x="32308" y="744"/>
                    <a:pt x="32308" y="679"/>
                  </a:cubicBezTo>
                  <a:cubicBezTo>
                    <a:pt x="32308" y="650"/>
                    <a:pt x="32308" y="614"/>
                    <a:pt x="32308" y="585"/>
                  </a:cubicBezTo>
                  <a:cubicBezTo>
                    <a:pt x="32308" y="573"/>
                    <a:pt x="32302" y="561"/>
                    <a:pt x="32302" y="549"/>
                  </a:cubicBezTo>
                  <a:cubicBezTo>
                    <a:pt x="32302" y="496"/>
                    <a:pt x="32297" y="443"/>
                    <a:pt x="32297" y="384"/>
                  </a:cubicBezTo>
                  <a:cubicBezTo>
                    <a:pt x="32297" y="349"/>
                    <a:pt x="32285" y="236"/>
                    <a:pt x="32267" y="112"/>
                  </a:cubicBezTo>
                  <a:cubicBezTo>
                    <a:pt x="32267" y="95"/>
                    <a:pt x="32261" y="53"/>
                    <a:pt x="32249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452050" y="4296350"/>
              <a:ext cx="79900" cy="14600"/>
            </a:xfrm>
            <a:custGeom>
              <a:avLst/>
              <a:gdLst/>
              <a:ahLst/>
              <a:cxnLst/>
              <a:rect l="l" t="t" r="r" b="b"/>
              <a:pathLst>
                <a:path w="3196" h="584" extrusionOk="0">
                  <a:moveTo>
                    <a:pt x="1603" y="0"/>
                  </a:moveTo>
                  <a:cubicBezTo>
                    <a:pt x="1465" y="0"/>
                    <a:pt x="1325" y="8"/>
                    <a:pt x="1188" y="24"/>
                  </a:cubicBezTo>
                  <a:cubicBezTo>
                    <a:pt x="786" y="65"/>
                    <a:pt x="402" y="177"/>
                    <a:pt x="89" y="361"/>
                  </a:cubicBezTo>
                  <a:cubicBezTo>
                    <a:pt x="1" y="414"/>
                    <a:pt x="1" y="496"/>
                    <a:pt x="89" y="544"/>
                  </a:cubicBezTo>
                  <a:cubicBezTo>
                    <a:pt x="133" y="570"/>
                    <a:pt x="191" y="584"/>
                    <a:pt x="249" y="584"/>
                  </a:cubicBezTo>
                  <a:cubicBezTo>
                    <a:pt x="306" y="584"/>
                    <a:pt x="364" y="570"/>
                    <a:pt x="408" y="544"/>
                  </a:cubicBezTo>
                  <a:cubicBezTo>
                    <a:pt x="573" y="449"/>
                    <a:pt x="762" y="378"/>
                    <a:pt x="963" y="331"/>
                  </a:cubicBezTo>
                  <a:cubicBezTo>
                    <a:pt x="1168" y="284"/>
                    <a:pt x="1383" y="260"/>
                    <a:pt x="1599" y="260"/>
                  </a:cubicBezTo>
                  <a:cubicBezTo>
                    <a:pt x="1706" y="260"/>
                    <a:pt x="1814" y="266"/>
                    <a:pt x="1920" y="278"/>
                  </a:cubicBezTo>
                  <a:cubicBezTo>
                    <a:pt x="2239" y="313"/>
                    <a:pt x="2546" y="402"/>
                    <a:pt x="2794" y="544"/>
                  </a:cubicBezTo>
                  <a:cubicBezTo>
                    <a:pt x="2836" y="570"/>
                    <a:pt x="2893" y="584"/>
                    <a:pt x="2951" y="584"/>
                  </a:cubicBezTo>
                  <a:cubicBezTo>
                    <a:pt x="3008" y="584"/>
                    <a:pt x="3066" y="570"/>
                    <a:pt x="3107" y="544"/>
                  </a:cubicBezTo>
                  <a:cubicBezTo>
                    <a:pt x="3196" y="496"/>
                    <a:pt x="3196" y="414"/>
                    <a:pt x="3107" y="361"/>
                  </a:cubicBezTo>
                  <a:cubicBezTo>
                    <a:pt x="2901" y="242"/>
                    <a:pt x="2658" y="148"/>
                    <a:pt x="2398" y="89"/>
                  </a:cubicBezTo>
                  <a:cubicBezTo>
                    <a:pt x="2144" y="30"/>
                    <a:pt x="1875" y="0"/>
                    <a:pt x="1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540350" y="4322025"/>
              <a:ext cx="26900" cy="45625"/>
            </a:xfrm>
            <a:custGeom>
              <a:avLst/>
              <a:gdLst/>
              <a:ahLst/>
              <a:cxnLst/>
              <a:rect l="l" t="t" r="r" b="b"/>
              <a:pathLst>
                <a:path w="1076" h="1825" extrusionOk="0">
                  <a:moveTo>
                    <a:pt x="243" y="1"/>
                  </a:moveTo>
                  <a:cubicBezTo>
                    <a:pt x="187" y="1"/>
                    <a:pt x="130" y="13"/>
                    <a:pt x="89" y="36"/>
                  </a:cubicBezTo>
                  <a:cubicBezTo>
                    <a:pt x="0" y="90"/>
                    <a:pt x="0" y="172"/>
                    <a:pt x="89" y="225"/>
                  </a:cubicBezTo>
                  <a:cubicBezTo>
                    <a:pt x="254" y="320"/>
                    <a:pt x="378" y="426"/>
                    <a:pt x="461" y="544"/>
                  </a:cubicBezTo>
                  <a:cubicBezTo>
                    <a:pt x="585" y="722"/>
                    <a:pt x="615" y="916"/>
                    <a:pt x="556" y="1100"/>
                  </a:cubicBezTo>
                  <a:cubicBezTo>
                    <a:pt x="497" y="1283"/>
                    <a:pt x="343" y="1460"/>
                    <a:pt x="95" y="1602"/>
                  </a:cubicBezTo>
                  <a:cubicBezTo>
                    <a:pt x="6" y="1655"/>
                    <a:pt x="6" y="1737"/>
                    <a:pt x="95" y="1785"/>
                  </a:cubicBezTo>
                  <a:cubicBezTo>
                    <a:pt x="139" y="1811"/>
                    <a:pt x="197" y="1825"/>
                    <a:pt x="254" y="1825"/>
                  </a:cubicBezTo>
                  <a:cubicBezTo>
                    <a:pt x="312" y="1825"/>
                    <a:pt x="370" y="1811"/>
                    <a:pt x="414" y="1785"/>
                  </a:cubicBezTo>
                  <a:cubicBezTo>
                    <a:pt x="621" y="1667"/>
                    <a:pt x="780" y="1525"/>
                    <a:pt x="881" y="1377"/>
                  </a:cubicBezTo>
                  <a:cubicBezTo>
                    <a:pt x="1034" y="1153"/>
                    <a:pt x="1075" y="911"/>
                    <a:pt x="993" y="674"/>
                  </a:cubicBezTo>
                  <a:cubicBezTo>
                    <a:pt x="916" y="444"/>
                    <a:pt x="715" y="220"/>
                    <a:pt x="408" y="36"/>
                  </a:cubicBezTo>
                  <a:lnTo>
                    <a:pt x="402" y="36"/>
                  </a:lnTo>
                  <a:cubicBezTo>
                    <a:pt x="358" y="13"/>
                    <a:pt x="300" y="1"/>
                    <a:pt x="2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432400" y="4174275"/>
              <a:ext cx="165550" cy="140700"/>
            </a:xfrm>
            <a:custGeom>
              <a:avLst/>
              <a:gdLst/>
              <a:ahLst/>
              <a:cxnLst/>
              <a:rect l="l" t="t" r="r" b="b"/>
              <a:pathLst>
                <a:path w="6622" h="5628" extrusionOk="0">
                  <a:moveTo>
                    <a:pt x="5589" y="1"/>
                  </a:moveTo>
                  <a:cubicBezTo>
                    <a:pt x="5027" y="1"/>
                    <a:pt x="4415" y="194"/>
                    <a:pt x="3805" y="548"/>
                  </a:cubicBezTo>
                  <a:cubicBezTo>
                    <a:pt x="2736" y="1162"/>
                    <a:pt x="1661" y="2279"/>
                    <a:pt x="887" y="3714"/>
                  </a:cubicBezTo>
                  <a:lnTo>
                    <a:pt x="113" y="5125"/>
                  </a:lnTo>
                  <a:cubicBezTo>
                    <a:pt x="1" y="5332"/>
                    <a:pt x="13" y="5557"/>
                    <a:pt x="137" y="5616"/>
                  </a:cubicBezTo>
                  <a:cubicBezTo>
                    <a:pt x="157" y="5624"/>
                    <a:pt x="179" y="5628"/>
                    <a:pt x="203" y="5628"/>
                  </a:cubicBezTo>
                  <a:cubicBezTo>
                    <a:pt x="248" y="5628"/>
                    <a:pt x="297" y="5613"/>
                    <a:pt x="344" y="5586"/>
                  </a:cubicBezTo>
                  <a:cubicBezTo>
                    <a:pt x="426" y="5539"/>
                    <a:pt x="509" y="5450"/>
                    <a:pt x="574" y="5338"/>
                  </a:cubicBezTo>
                  <a:lnTo>
                    <a:pt x="1342" y="3926"/>
                  </a:lnTo>
                  <a:cubicBezTo>
                    <a:pt x="1997" y="2716"/>
                    <a:pt x="2901" y="1777"/>
                    <a:pt x="3805" y="1251"/>
                  </a:cubicBezTo>
                  <a:cubicBezTo>
                    <a:pt x="4317" y="955"/>
                    <a:pt x="4829" y="795"/>
                    <a:pt x="5301" y="795"/>
                  </a:cubicBezTo>
                  <a:cubicBezTo>
                    <a:pt x="5575" y="795"/>
                    <a:pt x="5834" y="849"/>
                    <a:pt x="6073" y="961"/>
                  </a:cubicBezTo>
                  <a:cubicBezTo>
                    <a:pt x="6093" y="970"/>
                    <a:pt x="6115" y="974"/>
                    <a:pt x="6137" y="974"/>
                  </a:cubicBezTo>
                  <a:cubicBezTo>
                    <a:pt x="6181" y="974"/>
                    <a:pt x="6229" y="959"/>
                    <a:pt x="6279" y="932"/>
                  </a:cubicBezTo>
                  <a:cubicBezTo>
                    <a:pt x="6362" y="885"/>
                    <a:pt x="6445" y="796"/>
                    <a:pt x="6504" y="684"/>
                  </a:cubicBezTo>
                  <a:cubicBezTo>
                    <a:pt x="6622" y="477"/>
                    <a:pt x="6610" y="259"/>
                    <a:pt x="6486" y="194"/>
                  </a:cubicBezTo>
                  <a:cubicBezTo>
                    <a:pt x="6210" y="63"/>
                    <a:pt x="5908" y="1"/>
                    <a:pt x="5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520125" y="4245750"/>
              <a:ext cx="164950" cy="139725"/>
            </a:xfrm>
            <a:custGeom>
              <a:avLst/>
              <a:gdLst/>
              <a:ahLst/>
              <a:cxnLst/>
              <a:rect l="l" t="t" r="r" b="b"/>
              <a:pathLst>
                <a:path w="6598" h="5589" extrusionOk="0">
                  <a:moveTo>
                    <a:pt x="5558" y="0"/>
                  </a:moveTo>
                  <a:cubicBezTo>
                    <a:pt x="4995" y="0"/>
                    <a:pt x="4382" y="192"/>
                    <a:pt x="3769" y="542"/>
                  </a:cubicBezTo>
                  <a:cubicBezTo>
                    <a:pt x="2705" y="1156"/>
                    <a:pt x="1648" y="2261"/>
                    <a:pt x="874" y="3678"/>
                  </a:cubicBezTo>
                  <a:lnTo>
                    <a:pt x="113" y="5084"/>
                  </a:lnTo>
                  <a:cubicBezTo>
                    <a:pt x="0" y="5296"/>
                    <a:pt x="6" y="5515"/>
                    <a:pt x="130" y="5574"/>
                  </a:cubicBezTo>
                  <a:cubicBezTo>
                    <a:pt x="150" y="5584"/>
                    <a:pt x="173" y="5589"/>
                    <a:pt x="196" y="5589"/>
                  </a:cubicBezTo>
                  <a:cubicBezTo>
                    <a:pt x="242" y="5589"/>
                    <a:pt x="292" y="5572"/>
                    <a:pt x="343" y="5544"/>
                  </a:cubicBezTo>
                  <a:cubicBezTo>
                    <a:pt x="426" y="5497"/>
                    <a:pt x="508" y="5409"/>
                    <a:pt x="567" y="5296"/>
                  </a:cubicBezTo>
                  <a:lnTo>
                    <a:pt x="1335" y="3897"/>
                  </a:lnTo>
                  <a:cubicBezTo>
                    <a:pt x="1985" y="2698"/>
                    <a:pt x="2871" y="1770"/>
                    <a:pt x="3774" y="1251"/>
                  </a:cubicBezTo>
                  <a:cubicBezTo>
                    <a:pt x="4287" y="955"/>
                    <a:pt x="4802" y="792"/>
                    <a:pt x="5276" y="792"/>
                  </a:cubicBezTo>
                  <a:cubicBezTo>
                    <a:pt x="5550" y="792"/>
                    <a:pt x="5810" y="846"/>
                    <a:pt x="6048" y="961"/>
                  </a:cubicBezTo>
                  <a:cubicBezTo>
                    <a:pt x="6069" y="969"/>
                    <a:pt x="6090" y="973"/>
                    <a:pt x="6113" y="973"/>
                  </a:cubicBezTo>
                  <a:cubicBezTo>
                    <a:pt x="6157" y="973"/>
                    <a:pt x="6205" y="959"/>
                    <a:pt x="6255" y="932"/>
                  </a:cubicBezTo>
                  <a:cubicBezTo>
                    <a:pt x="6338" y="884"/>
                    <a:pt x="6420" y="796"/>
                    <a:pt x="6480" y="684"/>
                  </a:cubicBezTo>
                  <a:cubicBezTo>
                    <a:pt x="6598" y="477"/>
                    <a:pt x="6586" y="258"/>
                    <a:pt x="6462" y="193"/>
                  </a:cubicBezTo>
                  <a:cubicBezTo>
                    <a:pt x="6183" y="63"/>
                    <a:pt x="5879" y="0"/>
                    <a:pt x="55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39150" y="4281800"/>
              <a:ext cx="807875" cy="705375"/>
            </a:xfrm>
            <a:custGeom>
              <a:avLst/>
              <a:gdLst/>
              <a:ahLst/>
              <a:cxnLst/>
              <a:rect l="l" t="t" r="r" b="b"/>
              <a:pathLst>
                <a:path w="32315" h="28215" extrusionOk="0">
                  <a:moveTo>
                    <a:pt x="28266" y="1"/>
                  </a:moveTo>
                  <a:cubicBezTo>
                    <a:pt x="28213" y="1"/>
                    <a:pt x="28156" y="3"/>
                    <a:pt x="28097" y="3"/>
                  </a:cubicBezTo>
                  <a:cubicBezTo>
                    <a:pt x="28079" y="3"/>
                    <a:pt x="28062" y="9"/>
                    <a:pt x="28044" y="9"/>
                  </a:cubicBezTo>
                  <a:cubicBezTo>
                    <a:pt x="27885" y="15"/>
                    <a:pt x="27749" y="33"/>
                    <a:pt x="27648" y="51"/>
                  </a:cubicBezTo>
                  <a:cubicBezTo>
                    <a:pt x="27524" y="68"/>
                    <a:pt x="27388" y="92"/>
                    <a:pt x="27282" y="127"/>
                  </a:cubicBezTo>
                  <a:lnTo>
                    <a:pt x="27264" y="127"/>
                  </a:lnTo>
                  <a:cubicBezTo>
                    <a:pt x="27170" y="151"/>
                    <a:pt x="27069" y="181"/>
                    <a:pt x="26987" y="210"/>
                  </a:cubicBezTo>
                  <a:cubicBezTo>
                    <a:pt x="26957" y="222"/>
                    <a:pt x="26922" y="240"/>
                    <a:pt x="26886" y="252"/>
                  </a:cubicBezTo>
                  <a:cubicBezTo>
                    <a:pt x="26869" y="257"/>
                    <a:pt x="26851" y="263"/>
                    <a:pt x="26839" y="269"/>
                  </a:cubicBezTo>
                  <a:cubicBezTo>
                    <a:pt x="26751" y="299"/>
                    <a:pt x="26638" y="346"/>
                    <a:pt x="26550" y="387"/>
                  </a:cubicBezTo>
                  <a:cubicBezTo>
                    <a:pt x="26491" y="423"/>
                    <a:pt x="26438" y="452"/>
                    <a:pt x="26378" y="476"/>
                  </a:cubicBezTo>
                  <a:cubicBezTo>
                    <a:pt x="26378" y="482"/>
                    <a:pt x="26373" y="482"/>
                    <a:pt x="26367" y="488"/>
                  </a:cubicBezTo>
                  <a:cubicBezTo>
                    <a:pt x="26184" y="588"/>
                    <a:pt x="26048" y="671"/>
                    <a:pt x="25989" y="712"/>
                  </a:cubicBezTo>
                  <a:cubicBezTo>
                    <a:pt x="25965" y="724"/>
                    <a:pt x="25947" y="736"/>
                    <a:pt x="25930" y="754"/>
                  </a:cubicBezTo>
                  <a:cubicBezTo>
                    <a:pt x="25882" y="783"/>
                    <a:pt x="25835" y="813"/>
                    <a:pt x="25788" y="842"/>
                  </a:cubicBezTo>
                  <a:cubicBezTo>
                    <a:pt x="25764" y="860"/>
                    <a:pt x="25735" y="878"/>
                    <a:pt x="25705" y="895"/>
                  </a:cubicBezTo>
                  <a:cubicBezTo>
                    <a:pt x="25693" y="907"/>
                    <a:pt x="25682" y="913"/>
                    <a:pt x="25670" y="925"/>
                  </a:cubicBezTo>
                  <a:cubicBezTo>
                    <a:pt x="25599" y="972"/>
                    <a:pt x="25534" y="1019"/>
                    <a:pt x="25475" y="1067"/>
                  </a:cubicBezTo>
                  <a:lnTo>
                    <a:pt x="25469" y="1067"/>
                  </a:lnTo>
                  <a:cubicBezTo>
                    <a:pt x="25404" y="1114"/>
                    <a:pt x="25327" y="1179"/>
                    <a:pt x="25256" y="1232"/>
                  </a:cubicBezTo>
                  <a:cubicBezTo>
                    <a:pt x="25162" y="1309"/>
                    <a:pt x="25085" y="1380"/>
                    <a:pt x="25032" y="1427"/>
                  </a:cubicBezTo>
                  <a:cubicBezTo>
                    <a:pt x="24961" y="1492"/>
                    <a:pt x="24872" y="1575"/>
                    <a:pt x="24807" y="1640"/>
                  </a:cubicBezTo>
                  <a:cubicBezTo>
                    <a:pt x="24736" y="1704"/>
                    <a:pt x="24654" y="1799"/>
                    <a:pt x="24589" y="1870"/>
                  </a:cubicBezTo>
                  <a:cubicBezTo>
                    <a:pt x="24553" y="1905"/>
                    <a:pt x="24506" y="1964"/>
                    <a:pt x="24453" y="2023"/>
                  </a:cubicBezTo>
                  <a:cubicBezTo>
                    <a:pt x="24453" y="2029"/>
                    <a:pt x="24453" y="2029"/>
                    <a:pt x="24447" y="2035"/>
                  </a:cubicBezTo>
                  <a:cubicBezTo>
                    <a:pt x="24447" y="2035"/>
                    <a:pt x="24394" y="2100"/>
                    <a:pt x="24311" y="2201"/>
                  </a:cubicBezTo>
                  <a:cubicBezTo>
                    <a:pt x="24282" y="2248"/>
                    <a:pt x="24252" y="2289"/>
                    <a:pt x="24229" y="2313"/>
                  </a:cubicBezTo>
                  <a:cubicBezTo>
                    <a:pt x="24229" y="2319"/>
                    <a:pt x="24229" y="2319"/>
                    <a:pt x="24229" y="2319"/>
                  </a:cubicBezTo>
                  <a:cubicBezTo>
                    <a:pt x="24181" y="2378"/>
                    <a:pt x="24140" y="2449"/>
                    <a:pt x="24093" y="2525"/>
                  </a:cubicBezTo>
                  <a:cubicBezTo>
                    <a:pt x="24081" y="2531"/>
                    <a:pt x="24081" y="2543"/>
                    <a:pt x="24075" y="2555"/>
                  </a:cubicBezTo>
                  <a:cubicBezTo>
                    <a:pt x="24040" y="2608"/>
                    <a:pt x="24004" y="2661"/>
                    <a:pt x="23975" y="2720"/>
                  </a:cubicBezTo>
                  <a:cubicBezTo>
                    <a:pt x="23963" y="2738"/>
                    <a:pt x="23951" y="2756"/>
                    <a:pt x="23939" y="2779"/>
                  </a:cubicBezTo>
                  <a:cubicBezTo>
                    <a:pt x="23927" y="2803"/>
                    <a:pt x="23910" y="2833"/>
                    <a:pt x="23892" y="2862"/>
                  </a:cubicBezTo>
                  <a:cubicBezTo>
                    <a:pt x="23874" y="2903"/>
                    <a:pt x="23851" y="2945"/>
                    <a:pt x="23833" y="2980"/>
                  </a:cubicBezTo>
                  <a:cubicBezTo>
                    <a:pt x="23827" y="2992"/>
                    <a:pt x="23821" y="2998"/>
                    <a:pt x="23821" y="3010"/>
                  </a:cubicBezTo>
                  <a:cubicBezTo>
                    <a:pt x="23803" y="3033"/>
                    <a:pt x="23786" y="3075"/>
                    <a:pt x="23762" y="3128"/>
                  </a:cubicBezTo>
                  <a:cubicBezTo>
                    <a:pt x="23744" y="3163"/>
                    <a:pt x="23732" y="3205"/>
                    <a:pt x="23715" y="3240"/>
                  </a:cubicBezTo>
                  <a:cubicBezTo>
                    <a:pt x="23709" y="3246"/>
                    <a:pt x="23709" y="3258"/>
                    <a:pt x="23703" y="3270"/>
                  </a:cubicBezTo>
                  <a:cubicBezTo>
                    <a:pt x="23685" y="3317"/>
                    <a:pt x="23662" y="3364"/>
                    <a:pt x="23644" y="3411"/>
                  </a:cubicBezTo>
                  <a:cubicBezTo>
                    <a:pt x="23632" y="3453"/>
                    <a:pt x="23614" y="3494"/>
                    <a:pt x="23602" y="3530"/>
                  </a:cubicBezTo>
                  <a:cubicBezTo>
                    <a:pt x="23597" y="3547"/>
                    <a:pt x="23591" y="3571"/>
                    <a:pt x="23585" y="3589"/>
                  </a:cubicBezTo>
                  <a:cubicBezTo>
                    <a:pt x="23585" y="3589"/>
                    <a:pt x="23585" y="3594"/>
                    <a:pt x="23579" y="3600"/>
                  </a:cubicBezTo>
                  <a:cubicBezTo>
                    <a:pt x="23579" y="3606"/>
                    <a:pt x="23579" y="3612"/>
                    <a:pt x="23573" y="3624"/>
                  </a:cubicBezTo>
                  <a:cubicBezTo>
                    <a:pt x="23561" y="3659"/>
                    <a:pt x="23549" y="3695"/>
                    <a:pt x="23538" y="3730"/>
                  </a:cubicBezTo>
                  <a:cubicBezTo>
                    <a:pt x="23520" y="3724"/>
                    <a:pt x="23496" y="3724"/>
                    <a:pt x="23478" y="3719"/>
                  </a:cubicBezTo>
                  <a:cubicBezTo>
                    <a:pt x="23455" y="3713"/>
                    <a:pt x="23431" y="3707"/>
                    <a:pt x="23408" y="3701"/>
                  </a:cubicBezTo>
                  <a:cubicBezTo>
                    <a:pt x="23384" y="3695"/>
                    <a:pt x="23366" y="3689"/>
                    <a:pt x="23343" y="3683"/>
                  </a:cubicBezTo>
                  <a:cubicBezTo>
                    <a:pt x="23307" y="3677"/>
                    <a:pt x="23272" y="3671"/>
                    <a:pt x="23236" y="3659"/>
                  </a:cubicBezTo>
                  <a:cubicBezTo>
                    <a:pt x="23219" y="3659"/>
                    <a:pt x="23207" y="3654"/>
                    <a:pt x="23195" y="3654"/>
                  </a:cubicBezTo>
                  <a:cubicBezTo>
                    <a:pt x="23154" y="3642"/>
                    <a:pt x="23112" y="3636"/>
                    <a:pt x="23071" y="3630"/>
                  </a:cubicBezTo>
                  <a:cubicBezTo>
                    <a:pt x="23053" y="3624"/>
                    <a:pt x="23041" y="3624"/>
                    <a:pt x="23024" y="3618"/>
                  </a:cubicBezTo>
                  <a:cubicBezTo>
                    <a:pt x="22988" y="3612"/>
                    <a:pt x="22953" y="3606"/>
                    <a:pt x="22917" y="3600"/>
                  </a:cubicBezTo>
                  <a:cubicBezTo>
                    <a:pt x="22888" y="3594"/>
                    <a:pt x="22858" y="3589"/>
                    <a:pt x="22829" y="3583"/>
                  </a:cubicBezTo>
                  <a:cubicBezTo>
                    <a:pt x="22805" y="3583"/>
                    <a:pt x="22782" y="3577"/>
                    <a:pt x="22758" y="3571"/>
                  </a:cubicBezTo>
                  <a:cubicBezTo>
                    <a:pt x="22728" y="3571"/>
                    <a:pt x="22699" y="3565"/>
                    <a:pt x="22669" y="3559"/>
                  </a:cubicBezTo>
                  <a:cubicBezTo>
                    <a:pt x="22640" y="3553"/>
                    <a:pt x="22593" y="3547"/>
                    <a:pt x="22533" y="3541"/>
                  </a:cubicBezTo>
                  <a:cubicBezTo>
                    <a:pt x="22244" y="3506"/>
                    <a:pt x="21990" y="3500"/>
                    <a:pt x="21961" y="3494"/>
                  </a:cubicBezTo>
                  <a:lnTo>
                    <a:pt x="21553" y="3494"/>
                  </a:lnTo>
                  <a:cubicBezTo>
                    <a:pt x="21541" y="3494"/>
                    <a:pt x="21529" y="3500"/>
                    <a:pt x="21523" y="3500"/>
                  </a:cubicBezTo>
                  <a:lnTo>
                    <a:pt x="21482" y="3500"/>
                  </a:lnTo>
                  <a:cubicBezTo>
                    <a:pt x="21423" y="3500"/>
                    <a:pt x="21370" y="3506"/>
                    <a:pt x="21317" y="3506"/>
                  </a:cubicBezTo>
                  <a:cubicBezTo>
                    <a:pt x="21293" y="3512"/>
                    <a:pt x="21275" y="3512"/>
                    <a:pt x="21252" y="3512"/>
                  </a:cubicBezTo>
                  <a:cubicBezTo>
                    <a:pt x="21246" y="3512"/>
                    <a:pt x="21240" y="3512"/>
                    <a:pt x="21228" y="3518"/>
                  </a:cubicBezTo>
                  <a:lnTo>
                    <a:pt x="21210" y="3518"/>
                  </a:lnTo>
                  <a:cubicBezTo>
                    <a:pt x="21169" y="3518"/>
                    <a:pt x="21122" y="3524"/>
                    <a:pt x="21069" y="3530"/>
                  </a:cubicBezTo>
                  <a:cubicBezTo>
                    <a:pt x="21057" y="3530"/>
                    <a:pt x="21039" y="3535"/>
                    <a:pt x="21027" y="3535"/>
                  </a:cubicBezTo>
                  <a:cubicBezTo>
                    <a:pt x="20921" y="3547"/>
                    <a:pt x="20791" y="3565"/>
                    <a:pt x="20649" y="3589"/>
                  </a:cubicBezTo>
                  <a:cubicBezTo>
                    <a:pt x="20643" y="3594"/>
                    <a:pt x="20638" y="3594"/>
                    <a:pt x="20632" y="3594"/>
                  </a:cubicBezTo>
                  <a:cubicBezTo>
                    <a:pt x="20602" y="3600"/>
                    <a:pt x="20573" y="3606"/>
                    <a:pt x="20543" y="3612"/>
                  </a:cubicBezTo>
                  <a:cubicBezTo>
                    <a:pt x="20531" y="3612"/>
                    <a:pt x="20513" y="3618"/>
                    <a:pt x="20496" y="3618"/>
                  </a:cubicBezTo>
                  <a:cubicBezTo>
                    <a:pt x="20484" y="3624"/>
                    <a:pt x="20466" y="3624"/>
                    <a:pt x="20454" y="3630"/>
                  </a:cubicBezTo>
                  <a:cubicBezTo>
                    <a:pt x="20389" y="3642"/>
                    <a:pt x="20307" y="3659"/>
                    <a:pt x="20230" y="3683"/>
                  </a:cubicBezTo>
                  <a:cubicBezTo>
                    <a:pt x="20183" y="3695"/>
                    <a:pt x="20135" y="3707"/>
                    <a:pt x="20100" y="3719"/>
                  </a:cubicBezTo>
                  <a:cubicBezTo>
                    <a:pt x="20076" y="3724"/>
                    <a:pt x="20053" y="3730"/>
                    <a:pt x="20023" y="3736"/>
                  </a:cubicBezTo>
                  <a:cubicBezTo>
                    <a:pt x="20023" y="3736"/>
                    <a:pt x="20017" y="3736"/>
                    <a:pt x="20011" y="3742"/>
                  </a:cubicBezTo>
                  <a:cubicBezTo>
                    <a:pt x="19964" y="3754"/>
                    <a:pt x="19905" y="3772"/>
                    <a:pt x="19852" y="3789"/>
                  </a:cubicBezTo>
                  <a:cubicBezTo>
                    <a:pt x="19811" y="3801"/>
                    <a:pt x="19769" y="3813"/>
                    <a:pt x="19734" y="3825"/>
                  </a:cubicBezTo>
                  <a:cubicBezTo>
                    <a:pt x="19586" y="3872"/>
                    <a:pt x="19486" y="3908"/>
                    <a:pt x="19338" y="3973"/>
                  </a:cubicBezTo>
                  <a:cubicBezTo>
                    <a:pt x="19226" y="4020"/>
                    <a:pt x="19096" y="4079"/>
                    <a:pt x="18954" y="4144"/>
                  </a:cubicBezTo>
                  <a:cubicBezTo>
                    <a:pt x="18942" y="4150"/>
                    <a:pt x="18925" y="4162"/>
                    <a:pt x="18907" y="4167"/>
                  </a:cubicBezTo>
                  <a:cubicBezTo>
                    <a:pt x="18765" y="4232"/>
                    <a:pt x="18582" y="4333"/>
                    <a:pt x="18446" y="4415"/>
                  </a:cubicBezTo>
                  <a:cubicBezTo>
                    <a:pt x="18381" y="4451"/>
                    <a:pt x="18310" y="4498"/>
                    <a:pt x="18240" y="4540"/>
                  </a:cubicBezTo>
                  <a:cubicBezTo>
                    <a:pt x="18175" y="4581"/>
                    <a:pt x="18116" y="4622"/>
                    <a:pt x="18051" y="4664"/>
                  </a:cubicBezTo>
                  <a:cubicBezTo>
                    <a:pt x="18039" y="4675"/>
                    <a:pt x="18027" y="4681"/>
                    <a:pt x="18015" y="4693"/>
                  </a:cubicBezTo>
                  <a:cubicBezTo>
                    <a:pt x="17968" y="4723"/>
                    <a:pt x="17921" y="4758"/>
                    <a:pt x="17873" y="4788"/>
                  </a:cubicBezTo>
                  <a:cubicBezTo>
                    <a:pt x="17850" y="4805"/>
                    <a:pt x="17826" y="4823"/>
                    <a:pt x="17808" y="4835"/>
                  </a:cubicBezTo>
                  <a:cubicBezTo>
                    <a:pt x="17773" y="4864"/>
                    <a:pt x="17738" y="4888"/>
                    <a:pt x="17702" y="4918"/>
                  </a:cubicBezTo>
                  <a:cubicBezTo>
                    <a:pt x="17673" y="4935"/>
                    <a:pt x="17643" y="4959"/>
                    <a:pt x="17619" y="4982"/>
                  </a:cubicBezTo>
                  <a:cubicBezTo>
                    <a:pt x="17590" y="5000"/>
                    <a:pt x="17560" y="5024"/>
                    <a:pt x="17531" y="5047"/>
                  </a:cubicBezTo>
                  <a:cubicBezTo>
                    <a:pt x="17501" y="5071"/>
                    <a:pt x="17472" y="5095"/>
                    <a:pt x="17442" y="5118"/>
                  </a:cubicBezTo>
                  <a:cubicBezTo>
                    <a:pt x="17413" y="5142"/>
                    <a:pt x="17383" y="5166"/>
                    <a:pt x="17360" y="5189"/>
                  </a:cubicBezTo>
                  <a:cubicBezTo>
                    <a:pt x="17330" y="5213"/>
                    <a:pt x="17300" y="5236"/>
                    <a:pt x="17271" y="5260"/>
                  </a:cubicBezTo>
                  <a:cubicBezTo>
                    <a:pt x="17247" y="5284"/>
                    <a:pt x="17218" y="5301"/>
                    <a:pt x="17194" y="5325"/>
                  </a:cubicBezTo>
                  <a:cubicBezTo>
                    <a:pt x="17147" y="5366"/>
                    <a:pt x="17100" y="5408"/>
                    <a:pt x="17052" y="5449"/>
                  </a:cubicBezTo>
                  <a:cubicBezTo>
                    <a:pt x="17052" y="5449"/>
                    <a:pt x="17052" y="5455"/>
                    <a:pt x="17046" y="5455"/>
                  </a:cubicBezTo>
                  <a:cubicBezTo>
                    <a:pt x="17046" y="5455"/>
                    <a:pt x="17041" y="5455"/>
                    <a:pt x="17041" y="5461"/>
                  </a:cubicBezTo>
                  <a:cubicBezTo>
                    <a:pt x="17029" y="5473"/>
                    <a:pt x="17011" y="5485"/>
                    <a:pt x="16999" y="5502"/>
                  </a:cubicBezTo>
                  <a:cubicBezTo>
                    <a:pt x="16438" y="6004"/>
                    <a:pt x="16054" y="6471"/>
                    <a:pt x="15907" y="6654"/>
                  </a:cubicBezTo>
                  <a:cubicBezTo>
                    <a:pt x="15865" y="6707"/>
                    <a:pt x="15830" y="6754"/>
                    <a:pt x="15812" y="6784"/>
                  </a:cubicBezTo>
                  <a:cubicBezTo>
                    <a:pt x="15765" y="6837"/>
                    <a:pt x="15718" y="6908"/>
                    <a:pt x="15664" y="6979"/>
                  </a:cubicBezTo>
                  <a:cubicBezTo>
                    <a:pt x="15558" y="7121"/>
                    <a:pt x="15487" y="7227"/>
                    <a:pt x="15387" y="7380"/>
                  </a:cubicBezTo>
                  <a:cubicBezTo>
                    <a:pt x="15381" y="7392"/>
                    <a:pt x="15375" y="7404"/>
                    <a:pt x="15363" y="7416"/>
                  </a:cubicBezTo>
                  <a:cubicBezTo>
                    <a:pt x="15357" y="7428"/>
                    <a:pt x="15351" y="7440"/>
                    <a:pt x="15340" y="7457"/>
                  </a:cubicBezTo>
                  <a:cubicBezTo>
                    <a:pt x="15328" y="7475"/>
                    <a:pt x="15316" y="7493"/>
                    <a:pt x="15304" y="7510"/>
                  </a:cubicBezTo>
                  <a:cubicBezTo>
                    <a:pt x="15298" y="7528"/>
                    <a:pt x="15286" y="7546"/>
                    <a:pt x="15275" y="7564"/>
                  </a:cubicBezTo>
                  <a:cubicBezTo>
                    <a:pt x="15269" y="7575"/>
                    <a:pt x="15263" y="7587"/>
                    <a:pt x="15257" y="7599"/>
                  </a:cubicBezTo>
                  <a:cubicBezTo>
                    <a:pt x="15092" y="7871"/>
                    <a:pt x="15009" y="8048"/>
                    <a:pt x="14985" y="8089"/>
                  </a:cubicBezTo>
                  <a:cubicBezTo>
                    <a:pt x="14979" y="8101"/>
                    <a:pt x="14979" y="8107"/>
                    <a:pt x="14973" y="8119"/>
                  </a:cubicBezTo>
                  <a:cubicBezTo>
                    <a:pt x="14967" y="8119"/>
                    <a:pt x="14962" y="8119"/>
                    <a:pt x="14962" y="8113"/>
                  </a:cubicBezTo>
                  <a:cubicBezTo>
                    <a:pt x="14867" y="8077"/>
                    <a:pt x="14773" y="8036"/>
                    <a:pt x="14684" y="8007"/>
                  </a:cubicBezTo>
                  <a:cubicBezTo>
                    <a:pt x="14572" y="7959"/>
                    <a:pt x="14436" y="7918"/>
                    <a:pt x="14306" y="7882"/>
                  </a:cubicBezTo>
                  <a:cubicBezTo>
                    <a:pt x="14282" y="7871"/>
                    <a:pt x="14253" y="7865"/>
                    <a:pt x="14229" y="7859"/>
                  </a:cubicBezTo>
                  <a:cubicBezTo>
                    <a:pt x="14223" y="7859"/>
                    <a:pt x="14223" y="7859"/>
                    <a:pt x="14217" y="7853"/>
                  </a:cubicBezTo>
                  <a:cubicBezTo>
                    <a:pt x="14206" y="7853"/>
                    <a:pt x="14188" y="7847"/>
                    <a:pt x="14176" y="7841"/>
                  </a:cubicBezTo>
                  <a:cubicBezTo>
                    <a:pt x="14164" y="7841"/>
                    <a:pt x="14147" y="7835"/>
                    <a:pt x="14135" y="7829"/>
                  </a:cubicBezTo>
                  <a:cubicBezTo>
                    <a:pt x="14111" y="7829"/>
                    <a:pt x="14087" y="7818"/>
                    <a:pt x="14070" y="7818"/>
                  </a:cubicBezTo>
                  <a:cubicBezTo>
                    <a:pt x="14017" y="7800"/>
                    <a:pt x="13963" y="7788"/>
                    <a:pt x="13910" y="7776"/>
                  </a:cubicBezTo>
                  <a:cubicBezTo>
                    <a:pt x="13774" y="7747"/>
                    <a:pt x="13633" y="7717"/>
                    <a:pt x="13515" y="7699"/>
                  </a:cubicBezTo>
                  <a:cubicBezTo>
                    <a:pt x="13190" y="7634"/>
                    <a:pt x="12753" y="7593"/>
                    <a:pt x="12422" y="7587"/>
                  </a:cubicBezTo>
                  <a:cubicBezTo>
                    <a:pt x="12357" y="7587"/>
                    <a:pt x="12286" y="7581"/>
                    <a:pt x="12209" y="7581"/>
                  </a:cubicBezTo>
                  <a:lnTo>
                    <a:pt x="12044" y="7581"/>
                  </a:lnTo>
                  <a:cubicBezTo>
                    <a:pt x="11938" y="7581"/>
                    <a:pt x="11825" y="7581"/>
                    <a:pt x="11707" y="7587"/>
                  </a:cubicBezTo>
                  <a:cubicBezTo>
                    <a:pt x="11654" y="7587"/>
                    <a:pt x="11607" y="7593"/>
                    <a:pt x="11560" y="7593"/>
                  </a:cubicBezTo>
                  <a:cubicBezTo>
                    <a:pt x="11430" y="7599"/>
                    <a:pt x="11282" y="7611"/>
                    <a:pt x="11134" y="7629"/>
                  </a:cubicBezTo>
                  <a:cubicBezTo>
                    <a:pt x="10987" y="7640"/>
                    <a:pt x="10839" y="7658"/>
                    <a:pt x="10709" y="7670"/>
                  </a:cubicBezTo>
                  <a:cubicBezTo>
                    <a:pt x="10674" y="7676"/>
                    <a:pt x="10632" y="7682"/>
                    <a:pt x="10597" y="7688"/>
                  </a:cubicBezTo>
                  <a:cubicBezTo>
                    <a:pt x="10307" y="7717"/>
                    <a:pt x="9935" y="7782"/>
                    <a:pt x="9658" y="7853"/>
                  </a:cubicBezTo>
                  <a:cubicBezTo>
                    <a:pt x="9410" y="7912"/>
                    <a:pt x="9126" y="7983"/>
                    <a:pt x="8843" y="8060"/>
                  </a:cubicBezTo>
                  <a:cubicBezTo>
                    <a:pt x="8813" y="8066"/>
                    <a:pt x="8784" y="8071"/>
                    <a:pt x="8754" y="8077"/>
                  </a:cubicBezTo>
                  <a:cubicBezTo>
                    <a:pt x="8654" y="8107"/>
                    <a:pt x="8536" y="8142"/>
                    <a:pt x="8423" y="8178"/>
                  </a:cubicBezTo>
                  <a:cubicBezTo>
                    <a:pt x="8329" y="8207"/>
                    <a:pt x="8246" y="8237"/>
                    <a:pt x="8163" y="8266"/>
                  </a:cubicBezTo>
                  <a:cubicBezTo>
                    <a:pt x="8116" y="8284"/>
                    <a:pt x="8063" y="8302"/>
                    <a:pt x="8016" y="8320"/>
                  </a:cubicBezTo>
                  <a:cubicBezTo>
                    <a:pt x="7880" y="8367"/>
                    <a:pt x="7750" y="8414"/>
                    <a:pt x="7632" y="8455"/>
                  </a:cubicBezTo>
                  <a:cubicBezTo>
                    <a:pt x="7100" y="8633"/>
                    <a:pt x="6439" y="8940"/>
                    <a:pt x="5901" y="9235"/>
                  </a:cubicBezTo>
                  <a:cubicBezTo>
                    <a:pt x="5594" y="9394"/>
                    <a:pt x="5252" y="9589"/>
                    <a:pt x="4992" y="9767"/>
                  </a:cubicBezTo>
                  <a:cubicBezTo>
                    <a:pt x="4915" y="9814"/>
                    <a:pt x="4832" y="9873"/>
                    <a:pt x="4750" y="9926"/>
                  </a:cubicBezTo>
                  <a:cubicBezTo>
                    <a:pt x="4567" y="10050"/>
                    <a:pt x="4383" y="10168"/>
                    <a:pt x="4224" y="10280"/>
                  </a:cubicBezTo>
                  <a:cubicBezTo>
                    <a:pt x="3958" y="10464"/>
                    <a:pt x="3616" y="10729"/>
                    <a:pt x="3373" y="10948"/>
                  </a:cubicBezTo>
                  <a:cubicBezTo>
                    <a:pt x="3350" y="10971"/>
                    <a:pt x="3320" y="10995"/>
                    <a:pt x="3291" y="11019"/>
                  </a:cubicBezTo>
                  <a:cubicBezTo>
                    <a:pt x="3279" y="11031"/>
                    <a:pt x="3267" y="11042"/>
                    <a:pt x="3249" y="11054"/>
                  </a:cubicBezTo>
                  <a:cubicBezTo>
                    <a:pt x="3049" y="11220"/>
                    <a:pt x="2806" y="11450"/>
                    <a:pt x="2606" y="11657"/>
                  </a:cubicBezTo>
                  <a:cubicBezTo>
                    <a:pt x="2564" y="11698"/>
                    <a:pt x="2523" y="11739"/>
                    <a:pt x="2487" y="11781"/>
                  </a:cubicBezTo>
                  <a:cubicBezTo>
                    <a:pt x="2180" y="12117"/>
                    <a:pt x="1791" y="12584"/>
                    <a:pt x="1519" y="12944"/>
                  </a:cubicBezTo>
                  <a:cubicBezTo>
                    <a:pt x="1318" y="13216"/>
                    <a:pt x="1070" y="13600"/>
                    <a:pt x="916" y="13901"/>
                  </a:cubicBezTo>
                  <a:cubicBezTo>
                    <a:pt x="916" y="13907"/>
                    <a:pt x="911" y="13913"/>
                    <a:pt x="911" y="13919"/>
                  </a:cubicBezTo>
                  <a:cubicBezTo>
                    <a:pt x="722" y="14273"/>
                    <a:pt x="503" y="14728"/>
                    <a:pt x="344" y="15230"/>
                  </a:cubicBezTo>
                  <a:cubicBezTo>
                    <a:pt x="279" y="15413"/>
                    <a:pt x="225" y="15602"/>
                    <a:pt x="184" y="15773"/>
                  </a:cubicBezTo>
                  <a:cubicBezTo>
                    <a:pt x="143" y="15945"/>
                    <a:pt x="101" y="16145"/>
                    <a:pt x="72" y="16370"/>
                  </a:cubicBezTo>
                  <a:cubicBezTo>
                    <a:pt x="66" y="16388"/>
                    <a:pt x="66" y="16411"/>
                    <a:pt x="60" y="16429"/>
                  </a:cubicBezTo>
                  <a:cubicBezTo>
                    <a:pt x="36" y="16577"/>
                    <a:pt x="19" y="16777"/>
                    <a:pt x="13" y="16931"/>
                  </a:cubicBezTo>
                  <a:cubicBezTo>
                    <a:pt x="13" y="16949"/>
                    <a:pt x="7" y="16972"/>
                    <a:pt x="7" y="16996"/>
                  </a:cubicBezTo>
                  <a:cubicBezTo>
                    <a:pt x="7" y="16996"/>
                    <a:pt x="7" y="17002"/>
                    <a:pt x="7" y="17002"/>
                  </a:cubicBezTo>
                  <a:cubicBezTo>
                    <a:pt x="7" y="17020"/>
                    <a:pt x="7" y="17043"/>
                    <a:pt x="7" y="17061"/>
                  </a:cubicBezTo>
                  <a:cubicBezTo>
                    <a:pt x="1" y="17167"/>
                    <a:pt x="1" y="17274"/>
                    <a:pt x="1" y="17380"/>
                  </a:cubicBezTo>
                  <a:cubicBezTo>
                    <a:pt x="1" y="17498"/>
                    <a:pt x="7" y="17657"/>
                    <a:pt x="19" y="17776"/>
                  </a:cubicBezTo>
                  <a:cubicBezTo>
                    <a:pt x="30" y="17870"/>
                    <a:pt x="36" y="17947"/>
                    <a:pt x="42" y="18012"/>
                  </a:cubicBezTo>
                  <a:cubicBezTo>
                    <a:pt x="48" y="18047"/>
                    <a:pt x="54" y="18089"/>
                    <a:pt x="54" y="18124"/>
                  </a:cubicBezTo>
                  <a:cubicBezTo>
                    <a:pt x="54" y="18124"/>
                    <a:pt x="54" y="18130"/>
                    <a:pt x="60" y="18136"/>
                  </a:cubicBezTo>
                  <a:cubicBezTo>
                    <a:pt x="72" y="18254"/>
                    <a:pt x="90" y="18343"/>
                    <a:pt x="113" y="18449"/>
                  </a:cubicBezTo>
                  <a:cubicBezTo>
                    <a:pt x="113" y="18455"/>
                    <a:pt x="113" y="18455"/>
                    <a:pt x="113" y="18455"/>
                  </a:cubicBezTo>
                  <a:cubicBezTo>
                    <a:pt x="131" y="18555"/>
                    <a:pt x="155" y="18656"/>
                    <a:pt x="178" y="18744"/>
                  </a:cubicBezTo>
                  <a:cubicBezTo>
                    <a:pt x="202" y="18851"/>
                    <a:pt x="219" y="18910"/>
                    <a:pt x="255" y="18998"/>
                  </a:cubicBezTo>
                  <a:cubicBezTo>
                    <a:pt x="279" y="19075"/>
                    <a:pt x="308" y="19175"/>
                    <a:pt x="338" y="19246"/>
                  </a:cubicBezTo>
                  <a:cubicBezTo>
                    <a:pt x="338" y="19252"/>
                    <a:pt x="338" y="19252"/>
                    <a:pt x="338" y="19258"/>
                  </a:cubicBezTo>
                  <a:cubicBezTo>
                    <a:pt x="391" y="19394"/>
                    <a:pt x="456" y="19547"/>
                    <a:pt x="533" y="19713"/>
                  </a:cubicBezTo>
                  <a:cubicBezTo>
                    <a:pt x="538" y="19731"/>
                    <a:pt x="550" y="19742"/>
                    <a:pt x="556" y="19760"/>
                  </a:cubicBezTo>
                  <a:cubicBezTo>
                    <a:pt x="556" y="19766"/>
                    <a:pt x="556" y="19766"/>
                    <a:pt x="562" y="19766"/>
                  </a:cubicBezTo>
                  <a:cubicBezTo>
                    <a:pt x="574" y="19790"/>
                    <a:pt x="586" y="19813"/>
                    <a:pt x="597" y="19843"/>
                  </a:cubicBezTo>
                  <a:cubicBezTo>
                    <a:pt x="609" y="19860"/>
                    <a:pt x="615" y="19872"/>
                    <a:pt x="621" y="19890"/>
                  </a:cubicBezTo>
                  <a:cubicBezTo>
                    <a:pt x="627" y="19896"/>
                    <a:pt x="627" y="19896"/>
                    <a:pt x="633" y="19902"/>
                  </a:cubicBezTo>
                  <a:cubicBezTo>
                    <a:pt x="662" y="19961"/>
                    <a:pt x="698" y="20026"/>
                    <a:pt x="733" y="20085"/>
                  </a:cubicBezTo>
                  <a:cubicBezTo>
                    <a:pt x="733" y="20091"/>
                    <a:pt x="733" y="20091"/>
                    <a:pt x="739" y="20091"/>
                  </a:cubicBezTo>
                  <a:cubicBezTo>
                    <a:pt x="804" y="20209"/>
                    <a:pt x="887" y="20333"/>
                    <a:pt x="970" y="20451"/>
                  </a:cubicBezTo>
                  <a:cubicBezTo>
                    <a:pt x="970" y="20451"/>
                    <a:pt x="975" y="20457"/>
                    <a:pt x="981" y="20463"/>
                  </a:cubicBezTo>
                  <a:cubicBezTo>
                    <a:pt x="981" y="20463"/>
                    <a:pt x="981" y="20469"/>
                    <a:pt x="981" y="20469"/>
                  </a:cubicBezTo>
                  <a:cubicBezTo>
                    <a:pt x="999" y="20492"/>
                    <a:pt x="1023" y="20522"/>
                    <a:pt x="1046" y="20557"/>
                  </a:cubicBezTo>
                  <a:cubicBezTo>
                    <a:pt x="1082" y="20599"/>
                    <a:pt x="1111" y="20640"/>
                    <a:pt x="1147" y="20681"/>
                  </a:cubicBezTo>
                  <a:cubicBezTo>
                    <a:pt x="1153" y="20687"/>
                    <a:pt x="1153" y="20693"/>
                    <a:pt x="1159" y="20699"/>
                  </a:cubicBezTo>
                  <a:cubicBezTo>
                    <a:pt x="1182" y="20729"/>
                    <a:pt x="1206" y="20758"/>
                    <a:pt x="1229" y="20788"/>
                  </a:cubicBezTo>
                  <a:cubicBezTo>
                    <a:pt x="1336" y="20912"/>
                    <a:pt x="1478" y="21065"/>
                    <a:pt x="1643" y="21225"/>
                  </a:cubicBezTo>
                  <a:cubicBezTo>
                    <a:pt x="1649" y="21225"/>
                    <a:pt x="1655" y="21231"/>
                    <a:pt x="1655" y="21237"/>
                  </a:cubicBezTo>
                  <a:lnTo>
                    <a:pt x="1661" y="21237"/>
                  </a:lnTo>
                  <a:lnTo>
                    <a:pt x="1661" y="21243"/>
                  </a:lnTo>
                  <a:cubicBezTo>
                    <a:pt x="1743" y="21319"/>
                    <a:pt x="1897" y="21455"/>
                    <a:pt x="2109" y="21615"/>
                  </a:cubicBezTo>
                  <a:cubicBezTo>
                    <a:pt x="2145" y="21644"/>
                    <a:pt x="2180" y="21668"/>
                    <a:pt x="2210" y="21691"/>
                  </a:cubicBezTo>
                  <a:cubicBezTo>
                    <a:pt x="2216" y="21697"/>
                    <a:pt x="2216" y="21697"/>
                    <a:pt x="2222" y="21703"/>
                  </a:cubicBezTo>
                  <a:cubicBezTo>
                    <a:pt x="2369" y="21804"/>
                    <a:pt x="2464" y="21863"/>
                    <a:pt x="2464" y="21863"/>
                  </a:cubicBezTo>
                  <a:cubicBezTo>
                    <a:pt x="2470" y="21869"/>
                    <a:pt x="2476" y="21875"/>
                    <a:pt x="2487" y="21880"/>
                  </a:cubicBezTo>
                  <a:cubicBezTo>
                    <a:pt x="2558" y="21928"/>
                    <a:pt x="2641" y="21975"/>
                    <a:pt x="2724" y="22022"/>
                  </a:cubicBezTo>
                  <a:cubicBezTo>
                    <a:pt x="2741" y="22034"/>
                    <a:pt x="2753" y="22040"/>
                    <a:pt x="2765" y="22046"/>
                  </a:cubicBezTo>
                  <a:cubicBezTo>
                    <a:pt x="2777" y="22052"/>
                    <a:pt x="2789" y="22058"/>
                    <a:pt x="2801" y="22069"/>
                  </a:cubicBezTo>
                  <a:cubicBezTo>
                    <a:pt x="2806" y="22069"/>
                    <a:pt x="2806" y="22069"/>
                    <a:pt x="2812" y="22075"/>
                  </a:cubicBezTo>
                  <a:cubicBezTo>
                    <a:pt x="2818" y="22075"/>
                    <a:pt x="2830" y="22081"/>
                    <a:pt x="2836" y="22087"/>
                  </a:cubicBezTo>
                  <a:cubicBezTo>
                    <a:pt x="2871" y="22105"/>
                    <a:pt x="2919" y="22129"/>
                    <a:pt x="2960" y="22152"/>
                  </a:cubicBezTo>
                  <a:cubicBezTo>
                    <a:pt x="3049" y="22193"/>
                    <a:pt x="3131" y="22241"/>
                    <a:pt x="3214" y="22276"/>
                  </a:cubicBezTo>
                  <a:cubicBezTo>
                    <a:pt x="3226" y="22282"/>
                    <a:pt x="3243" y="22288"/>
                    <a:pt x="3255" y="22294"/>
                  </a:cubicBezTo>
                  <a:cubicBezTo>
                    <a:pt x="3362" y="22347"/>
                    <a:pt x="3503" y="22406"/>
                    <a:pt x="3627" y="22453"/>
                  </a:cubicBezTo>
                  <a:cubicBezTo>
                    <a:pt x="3639" y="22459"/>
                    <a:pt x="3657" y="22465"/>
                    <a:pt x="3669" y="22465"/>
                  </a:cubicBezTo>
                  <a:cubicBezTo>
                    <a:pt x="3681" y="22471"/>
                    <a:pt x="3692" y="22477"/>
                    <a:pt x="3704" y="22483"/>
                  </a:cubicBezTo>
                  <a:cubicBezTo>
                    <a:pt x="3852" y="22536"/>
                    <a:pt x="4041" y="22595"/>
                    <a:pt x="4212" y="22648"/>
                  </a:cubicBezTo>
                  <a:cubicBezTo>
                    <a:pt x="4230" y="22648"/>
                    <a:pt x="4248" y="22654"/>
                    <a:pt x="4259" y="22660"/>
                  </a:cubicBezTo>
                  <a:cubicBezTo>
                    <a:pt x="4507" y="22731"/>
                    <a:pt x="4767" y="22784"/>
                    <a:pt x="4998" y="22820"/>
                  </a:cubicBezTo>
                  <a:cubicBezTo>
                    <a:pt x="5163" y="22849"/>
                    <a:pt x="5352" y="22873"/>
                    <a:pt x="5541" y="22890"/>
                  </a:cubicBezTo>
                  <a:cubicBezTo>
                    <a:pt x="5547" y="22890"/>
                    <a:pt x="5553" y="22890"/>
                    <a:pt x="5559" y="22896"/>
                  </a:cubicBezTo>
                  <a:lnTo>
                    <a:pt x="5588" y="22896"/>
                  </a:lnTo>
                  <a:cubicBezTo>
                    <a:pt x="5647" y="22902"/>
                    <a:pt x="5683" y="22902"/>
                    <a:pt x="5689" y="22902"/>
                  </a:cubicBezTo>
                  <a:lnTo>
                    <a:pt x="5695" y="22902"/>
                  </a:lnTo>
                  <a:cubicBezTo>
                    <a:pt x="5783" y="22914"/>
                    <a:pt x="5872" y="22914"/>
                    <a:pt x="5954" y="22920"/>
                  </a:cubicBezTo>
                  <a:cubicBezTo>
                    <a:pt x="6002" y="22920"/>
                    <a:pt x="6055" y="22926"/>
                    <a:pt x="6108" y="22926"/>
                  </a:cubicBezTo>
                  <a:lnTo>
                    <a:pt x="6120" y="22926"/>
                  </a:lnTo>
                  <a:cubicBezTo>
                    <a:pt x="6207" y="22928"/>
                    <a:pt x="6289" y="22929"/>
                    <a:pt x="6369" y="22929"/>
                  </a:cubicBezTo>
                  <a:cubicBezTo>
                    <a:pt x="6680" y="22929"/>
                    <a:pt x="6948" y="22912"/>
                    <a:pt x="7254" y="22879"/>
                  </a:cubicBezTo>
                  <a:cubicBezTo>
                    <a:pt x="7295" y="22879"/>
                    <a:pt x="7337" y="22873"/>
                    <a:pt x="7378" y="22867"/>
                  </a:cubicBezTo>
                  <a:cubicBezTo>
                    <a:pt x="7626" y="22849"/>
                    <a:pt x="7951" y="22802"/>
                    <a:pt x="8211" y="22743"/>
                  </a:cubicBezTo>
                  <a:cubicBezTo>
                    <a:pt x="8500" y="22684"/>
                    <a:pt x="8801" y="22613"/>
                    <a:pt x="9067" y="22536"/>
                  </a:cubicBezTo>
                  <a:cubicBezTo>
                    <a:pt x="9215" y="22501"/>
                    <a:pt x="9362" y="22459"/>
                    <a:pt x="9486" y="22412"/>
                  </a:cubicBezTo>
                  <a:cubicBezTo>
                    <a:pt x="9752" y="22329"/>
                    <a:pt x="10042" y="22235"/>
                    <a:pt x="10266" y="22134"/>
                  </a:cubicBezTo>
                  <a:cubicBezTo>
                    <a:pt x="10408" y="22075"/>
                    <a:pt x="10555" y="22010"/>
                    <a:pt x="10703" y="21940"/>
                  </a:cubicBezTo>
                  <a:cubicBezTo>
                    <a:pt x="10993" y="21815"/>
                    <a:pt x="11270" y="21691"/>
                    <a:pt x="11506" y="21573"/>
                  </a:cubicBezTo>
                  <a:cubicBezTo>
                    <a:pt x="11737" y="21461"/>
                    <a:pt x="12003" y="21319"/>
                    <a:pt x="12268" y="21160"/>
                  </a:cubicBezTo>
                  <a:cubicBezTo>
                    <a:pt x="12493" y="21036"/>
                    <a:pt x="12747" y="20870"/>
                    <a:pt x="12989" y="20705"/>
                  </a:cubicBezTo>
                  <a:cubicBezTo>
                    <a:pt x="13302" y="20498"/>
                    <a:pt x="13591" y="20292"/>
                    <a:pt x="13828" y="20103"/>
                  </a:cubicBezTo>
                  <a:cubicBezTo>
                    <a:pt x="14058" y="19920"/>
                    <a:pt x="14365" y="19683"/>
                    <a:pt x="14595" y="19471"/>
                  </a:cubicBezTo>
                  <a:cubicBezTo>
                    <a:pt x="14773" y="19317"/>
                    <a:pt x="14950" y="19152"/>
                    <a:pt x="15092" y="19010"/>
                  </a:cubicBezTo>
                  <a:cubicBezTo>
                    <a:pt x="15239" y="18862"/>
                    <a:pt x="15405" y="18691"/>
                    <a:pt x="15564" y="18520"/>
                  </a:cubicBezTo>
                  <a:cubicBezTo>
                    <a:pt x="15759" y="18319"/>
                    <a:pt x="15936" y="18118"/>
                    <a:pt x="16090" y="17929"/>
                  </a:cubicBezTo>
                  <a:cubicBezTo>
                    <a:pt x="16090" y="17923"/>
                    <a:pt x="16096" y="17923"/>
                    <a:pt x="16101" y="17917"/>
                  </a:cubicBezTo>
                  <a:cubicBezTo>
                    <a:pt x="16184" y="17811"/>
                    <a:pt x="16279" y="17693"/>
                    <a:pt x="16379" y="17569"/>
                  </a:cubicBezTo>
                  <a:lnTo>
                    <a:pt x="17472" y="17894"/>
                  </a:lnTo>
                  <a:lnTo>
                    <a:pt x="15794" y="25223"/>
                  </a:lnTo>
                  <a:cubicBezTo>
                    <a:pt x="15741" y="25466"/>
                    <a:pt x="15794" y="25779"/>
                    <a:pt x="15948" y="26080"/>
                  </a:cubicBezTo>
                  <a:cubicBezTo>
                    <a:pt x="16096" y="26387"/>
                    <a:pt x="16326" y="26647"/>
                    <a:pt x="16562" y="26783"/>
                  </a:cubicBezTo>
                  <a:lnTo>
                    <a:pt x="18854" y="28106"/>
                  </a:lnTo>
                  <a:cubicBezTo>
                    <a:pt x="18981" y="28180"/>
                    <a:pt x="19101" y="28214"/>
                    <a:pt x="19207" y="28214"/>
                  </a:cubicBezTo>
                  <a:cubicBezTo>
                    <a:pt x="19467" y="28214"/>
                    <a:pt x="19645" y="28007"/>
                    <a:pt x="19645" y="27651"/>
                  </a:cubicBezTo>
                  <a:cubicBezTo>
                    <a:pt x="19651" y="27149"/>
                    <a:pt x="19297" y="26535"/>
                    <a:pt x="18860" y="26287"/>
                  </a:cubicBezTo>
                  <a:lnTo>
                    <a:pt x="17566" y="25536"/>
                  </a:lnTo>
                  <a:lnTo>
                    <a:pt x="19303" y="17917"/>
                  </a:lnTo>
                  <a:cubicBezTo>
                    <a:pt x="19368" y="17646"/>
                    <a:pt x="19285" y="17279"/>
                    <a:pt x="19090" y="16943"/>
                  </a:cubicBezTo>
                  <a:cubicBezTo>
                    <a:pt x="18937" y="16689"/>
                    <a:pt x="18742" y="16476"/>
                    <a:pt x="18535" y="16358"/>
                  </a:cubicBezTo>
                  <a:cubicBezTo>
                    <a:pt x="18470" y="16323"/>
                    <a:pt x="18411" y="16293"/>
                    <a:pt x="18346" y="16275"/>
                  </a:cubicBezTo>
                  <a:lnTo>
                    <a:pt x="17383" y="15992"/>
                  </a:lnTo>
                  <a:cubicBezTo>
                    <a:pt x="17419" y="15915"/>
                    <a:pt x="17460" y="15838"/>
                    <a:pt x="17489" y="15767"/>
                  </a:cubicBezTo>
                  <a:cubicBezTo>
                    <a:pt x="17501" y="15750"/>
                    <a:pt x="17507" y="15732"/>
                    <a:pt x="17513" y="15714"/>
                  </a:cubicBezTo>
                  <a:cubicBezTo>
                    <a:pt x="17554" y="15632"/>
                    <a:pt x="17590" y="15549"/>
                    <a:pt x="17619" y="15478"/>
                  </a:cubicBezTo>
                  <a:cubicBezTo>
                    <a:pt x="17714" y="15265"/>
                    <a:pt x="17791" y="15065"/>
                    <a:pt x="17850" y="14881"/>
                  </a:cubicBezTo>
                  <a:cubicBezTo>
                    <a:pt x="17856" y="14864"/>
                    <a:pt x="17862" y="14852"/>
                    <a:pt x="17862" y="14840"/>
                  </a:cubicBezTo>
                  <a:cubicBezTo>
                    <a:pt x="17867" y="14834"/>
                    <a:pt x="17867" y="14822"/>
                    <a:pt x="17873" y="14811"/>
                  </a:cubicBezTo>
                  <a:cubicBezTo>
                    <a:pt x="17879" y="14787"/>
                    <a:pt x="17885" y="14763"/>
                    <a:pt x="17897" y="14740"/>
                  </a:cubicBezTo>
                  <a:cubicBezTo>
                    <a:pt x="17932" y="14610"/>
                    <a:pt x="17986" y="14427"/>
                    <a:pt x="18033" y="14220"/>
                  </a:cubicBezTo>
                  <a:cubicBezTo>
                    <a:pt x="18045" y="14173"/>
                    <a:pt x="18068" y="14084"/>
                    <a:pt x="18086" y="13960"/>
                  </a:cubicBezTo>
                  <a:cubicBezTo>
                    <a:pt x="18104" y="13889"/>
                    <a:pt x="18116" y="13812"/>
                    <a:pt x="18121" y="13736"/>
                  </a:cubicBezTo>
                  <a:cubicBezTo>
                    <a:pt x="18127" y="13712"/>
                    <a:pt x="18127" y="13688"/>
                    <a:pt x="18133" y="13671"/>
                  </a:cubicBezTo>
                  <a:lnTo>
                    <a:pt x="22604" y="15194"/>
                  </a:lnTo>
                  <a:lnTo>
                    <a:pt x="20915" y="22577"/>
                  </a:lnTo>
                  <a:cubicBezTo>
                    <a:pt x="20862" y="22820"/>
                    <a:pt x="20915" y="23133"/>
                    <a:pt x="21069" y="23440"/>
                  </a:cubicBezTo>
                  <a:cubicBezTo>
                    <a:pt x="21216" y="23741"/>
                    <a:pt x="21447" y="24001"/>
                    <a:pt x="21689" y="24137"/>
                  </a:cubicBezTo>
                  <a:lnTo>
                    <a:pt x="23975" y="25460"/>
                  </a:lnTo>
                  <a:cubicBezTo>
                    <a:pt x="24102" y="25534"/>
                    <a:pt x="24222" y="25568"/>
                    <a:pt x="24328" y="25568"/>
                  </a:cubicBezTo>
                  <a:cubicBezTo>
                    <a:pt x="24588" y="25568"/>
                    <a:pt x="24768" y="25361"/>
                    <a:pt x="24772" y="25005"/>
                  </a:cubicBezTo>
                  <a:cubicBezTo>
                    <a:pt x="24772" y="24503"/>
                    <a:pt x="24418" y="23889"/>
                    <a:pt x="23980" y="23641"/>
                  </a:cubicBezTo>
                  <a:lnTo>
                    <a:pt x="22687" y="22890"/>
                  </a:lnTo>
                  <a:lnTo>
                    <a:pt x="24423" y="15271"/>
                  </a:lnTo>
                  <a:cubicBezTo>
                    <a:pt x="24488" y="15005"/>
                    <a:pt x="24412" y="14645"/>
                    <a:pt x="24223" y="14314"/>
                  </a:cubicBezTo>
                  <a:cubicBezTo>
                    <a:pt x="24069" y="14049"/>
                    <a:pt x="23868" y="13836"/>
                    <a:pt x="23656" y="13712"/>
                  </a:cubicBezTo>
                  <a:cubicBezTo>
                    <a:pt x="23602" y="13682"/>
                    <a:pt x="23549" y="13659"/>
                    <a:pt x="23496" y="13641"/>
                  </a:cubicBezTo>
                  <a:lnTo>
                    <a:pt x="21695" y="13027"/>
                  </a:lnTo>
                  <a:cubicBezTo>
                    <a:pt x="21707" y="13021"/>
                    <a:pt x="21724" y="13015"/>
                    <a:pt x="21742" y="13009"/>
                  </a:cubicBezTo>
                  <a:cubicBezTo>
                    <a:pt x="21789" y="12991"/>
                    <a:pt x="21831" y="12974"/>
                    <a:pt x="21878" y="12956"/>
                  </a:cubicBezTo>
                  <a:cubicBezTo>
                    <a:pt x="21896" y="12950"/>
                    <a:pt x="21913" y="12944"/>
                    <a:pt x="21931" y="12932"/>
                  </a:cubicBezTo>
                  <a:cubicBezTo>
                    <a:pt x="21990" y="12915"/>
                    <a:pt x="22043" y="12891"/>
                    <a:pt x="22096" y="12867"/>
                  </a:cubicBezTo>
                  <a:cubicBezTo>
                    <a:pt x="22120" y="12862"/>
                    <a:pt x="22144" y="12850"/>
                    <a:pt x="22167" y="12844"/>
                  </a:cubicBezTo>
                  <a:cubicBezTo>
                    <a:pt x="22215" y="12820"/>
                    <a:pt x="22268" y="12802"/>
                    <a:pt x="22309" y="12779"/>
                  </a:cubicBezTo>
                  <a:cubicBezTo>
                    <a:pt x="22339" y="12767"/>
                    <a:pt x="22368" y="12755"/>
                    <a:pt x="22392" y="12743"/>
                  </a:cubicBezTo>
                  <a:cubicBezTo>
                    <a:pt x="22421" y="12732"/>
                    <a:pt x="22451" y="12720"/>
                    <a:pt x="22474" y="12708"/>
                  </a:cubicBezTo>
                  <a:cubicBezTo>
                    <a:pt x="22516" y="12684"/>
                    <a:pt x="22563" y="12667"/>
                    <a:pt x="22604" y="12649"/>
                  </a:cubicBezTo>
                  <a:cubicBezTo>
                    <a:pt x="22622" y="12637"/>
                    <a:pt x="22646" y="12625"/>
                    <a:pt x="22663" y="12619"/>
                  </a:cubicBezTo>
                  <a:cubicBezTo>
                    <a:pt x="22705" y="12596"/>
                    <a:pt x="22740" y="12578"/>
                    <a:pt x="22782" y="12560"/>
                  </a:cubicBezTo>
                  <a:cubicBezTo>
                    <a:pt x="22817" y="12543"/>
                    <a:pt x="22852" y="12525"/>
                    <a:pt x="22888" y="12507"/>
                  </a:cubicBezTo>
                  <a:cubicBezTo>
                    <a:pt x="22900" y="12495"/>
                    <a:pt x="22917" y="12489"/>
                    <a:pt x="22929" y="12478"/>
                  </a:cubicBezTo>
                  <a:cubicBezTo>
                    <a:pt x="22994" y="12448"/>
                    <a:pt x="23047" y="12419"/>
                    <a:pt x="23083" y="12395"/>
                  </a:cubicBezTo>
                  <a:cubicBezTo>
                    <a:pt x="23219" y="12318"/>
                    <a:pt x="23402" y="12206"/>
                    <a:pt x="23526" y="12117"/>
                  </a:cubicBezTo>
                  <a:cubicBezTo>
                    <a:pt x="23579" y="12076"/>
                    <a:pt x="23626" y="12041"/>
                    <a:pt x="23673" y="12011"/>
                  </a:cubicBezTo>
                  <a:cubicBezTo>
                    <a:pt x="23709" y="11987"/>
                    <a:pt x="23750" y="11958"/>
                    <a:pt x="23786" y="11934"/>
                  </a:cubicBezTo>
                  <a:cubicBezTo>
                    <a:pt x="23845" y="11887"/>
                    <a:pt x="23921" y="11834"/>
                    <a:pt x="23992" y="11775"/>
                  </a:cubicBezTo>
                  <a:cubicBezTo>
                    <a:pt x="24075" y="11710"/>
                    <a:pt x="24146" y="11645"/>
                    <a:pt x="24234" y="11568"/>
                  </a:cubicBezTo>
                  <a:cubicBezTo>
                    <a:pt x="24258" y="11538"/>
                    <a:pt x="24294" y="11509"/>
                    <a:pt x="24323" y="11485"/>
                  </a:cubicBezTo>
                  <a:cubicBezTo>
                    <a:pt x="24364" y="11444"/>
                    <a:pt x="24406" y="11403"/>
                    <a:pt x="24441" y="11373"/>
                  </a:cubicBezTo>
                  <a:cubicBezTo>
                    <a:pt x="24447" y="11367"/>
                    <a:pt x="24453" y="11361"/>
                    <a:pt x="24453" y="11361"/>
                  </a:cubicBezTo>
                  <a:cubicBezTo>
                    <a:pt x="24471" y="11338"/>
                    <a:pt x="24494" y="11320"/>
                    <a:pt x="24506" y="11308"/>
                  </a:cubicBezTo>
                  <a:cubicBezTo>
                    <a:pt x="24536" y="11279"/>
                    <a:pt x="24571" y="11243"/>
                    <a:pt x="24601" y="11208"/>
                  </a:cubicBezTo>
                  <a:cubicBezTo>
                    <a:pt x="24660" y="11149"/>
                    <a:pt x="24713" y="11090"/>
                    <a:pt x="24760" y="11036"/>
                  </a:cubicBezTo>
                  <a:cubicBezTo>
                    <a:pt x="24772" y="11031"/>
                    <a:pt x="24778" y="11019"/>
                    <a:pt x="24790" y="11007"/>
                  </a:cubicBezTo>
                  <a:cubicBezTo>
                    <a:pt x="24801" y="10995"/>
                    <a:pt x="24813" y="10983"/>
                    <a:pt x="24819" y="10971"/>
                  </a:cubicBezTo>
                  <a:cubicBezTo>
                    <a:pt x="24843" y="10948"/>
                    <a:pt x="24861" y="10924"/>
                    <a:pt x="24878" y="10901"/>
                  </a:cubicBezTo>
                  <a:cubicBezTo>
                    <a:pt x="24884" y="10895"/>
                    <a:pt x="24884" y="10895"/>
                    <a:pt x="24890" y="10889"/>
                  </a:cubicBezTo>
                  <a:cubicBezTo>
                    <a:pt x="24985" y="10777"/>
                    <a:pt x="25061" y="10676"/>
                    <a:pt x="25126" y="10588"/>
                  </a:cubicBezTo>
                  <a:cubicBezTo>
                    <a:pt x="25132" y="10576"/>
                    <a:pt x="25144" y="10564"/>
                    <a:pt x="25150" y="10552"/>
                  </a:cubicBezTo>
                  <a:cubicBezTo>
                    <a:pt x="25179" y="10511"/>
                    <a:pt x="25209" y="10469"/>
                    <a:pt x="25233" y="10434"/>
                  </a:cubicBezTo>
                  <a:cubicBezTo>
                    <a:pt x="25239" y="10434"/>
                    <a:pt x="25239" y="10428"/>
                    <a:pt x="25244" y="10422"/>
                  </a:cubicBezTo>
                  <a:cubicBezTo>
                    <a:pt x="25244" y="10416"/>
                    <a:pt x="25250" y="10416"/>
                    <a:pt x="25250" y="10410"/>
                  </a:cubicBezTo>
                  <a:cubicBezTo>
                    <a:pt x="25262" y="10387"/>
                    <a:pt x="25280" y="10369"/>
                    <a:pt x="25292" y="10351"/>
                  </a:cubicBezTo>
                  <a:cubicBezTo>
                    <a:pt x="25345" y="10269"/>
                    <a:pt x="25398" y="10192"/>
                    <a:pt x="25445" y="10109"/>
                  </a:cubicBezTo>
                  <a:lnTo>
                    <a:pt x="30129" y="11503"/>
                  </a:lnTo>
                  <a:lnTo>
                    <a:pt x="28457" y="18833"/>
                  </a:lnTo>
                  <a:cubicBezTo>
                    <a:pt x="28404" y="19069"/>
                    <a:pt x="28457" y="19388"/>
                    <a:pt x="28605" y="19689"/>
                  </a:cubicBezTo>
                  <a:cubicBezTo>
                    <a:pt x="28759" y="19996"/>
                    <a:pt x="28989" y="20256"/>
                    <a:pt x="29225" y="20392"/>
                  </a:cubicBezTo>
                  <a:lnTo>
                    <a:pt x="31517" y="21715"/>
                  </a:lnTo>
                  <a:cubicBezTo>
                    <a:pt x="31644" y="21789"/>
                    <a:pt x="31764" y="21824"/>
                    <a:pt x="31871" y="21824"/>
                  </a:cubicBezTo>
                  <a:cubicBezTo>
                    <a:pt x="32130" y="21824"/>
                    <a:pt x="32308" y="21616"/>
                    <a:pt x="32308" y="21260"/>
                  </a:cubicBezTo>
                  <a:cubicBezTo>
                    <a:pt x="32314" y="20758"/>
                    <a:pt x="31960" y="20144"/>
                    <a:pt x="31523" y="19896"/>
                  </a:cubicBezTo>
                  <a:lnTo>
                    <a:pt x="30223" y="19146"/>
                  </a:lnTo>
                  <a:lnTo>
                    <a:pt x="31966" y="11527"/>
                  </a:lnTo>
                  <a:cubicBezTo>
                    <a:pt x="32025" y="11255"/>
                    <a:pt x="31948" y="10889"/>
                    <a:pt x="31753" y="10552"/>
                  </a:cubicBezTo>
                  <a:cubicBezTo>
                    <a:pt x="31600" y="10292"/>
                    <a:pt x="31405" y="10086"/>
                    <a:pt x="31198" y="9967"/>
                  </a:cubicBezTo>
                  <a:cubicBezTo>
                    <a:pt x="31133" y="9932"/>
                    <a:pt x="31068" y="9902"/>
                    <a:pt x="31009" y="9885"/>
                  </a:cubicBezTo>
                  <a:lnTo>
                    <a:pt x="26160" y="8449"/>
                  </a:lnTo>
                  <a:cubicBezTo>
                    <a:pt x="26160" y="8444"/>
                    <a:pt x="26160" y="8444"/>
                    <a:pt x="26160" y="8438"/>
                  </a:cubicBezTo>
                  <a:cubicBezTo>
                    <a:pt x="26166" y="8414"/>
                    <a:pt x="26172" y="8390"/>
                    <a:pt x="26184" y="8367"/>
                  </a:cubicBezTo>
                  <a:cubicBezTo>
                    <a:pt x="26189" y="8349"/>
                    <a:pt x="26195" y="8325"/>
                    <a:pt x="26201" y="8308"/>
                  </a:cubicBezTo>
                  <a:cubicBezTo>
                    <a:pt x="26219" y="8308"/>
                    <a:pt x="26237" y="8314"/>
                    <a:pt x="26254" y="8320"/>
                  </a:cubicBezTo>
                  <a:cubicBezTo>
                    <a:pt x="26296" y="8325"/>
                    <a:pt x="26331" y="8337"/>
                    <a:pt x="26367" y="8343"/>
                  </a:cubicBezTo>
                  <a:cubicBezTo>
                    <a:pt x="26384" y="8349"/>
                    <a:pt x="26396" y="8349"/>
                    <a:pt x="26414" y="8355"/>
                  </a:cubicBezTo>
                  <a:cubicBezTo>
                    <a:pt x="26473" y="8367"/>
                    <a:pt x="26532" y="8373"/>
                    <a:pt x="26597" y="8385"/>
                  </a:cubicBezTo>
                  <a:cubicBezTo>
                    <a:pt x="26739" y="8408"/>
                    <a:pt x="26869" y="8420"/>
                    <a:pt x="26981" y="8426"/>
                  </a:cubicBezTo>
                  <a:lnTo>
                    <a:pt x="27022" y="8426"/>
                  </a:lnTo>
                  <a:cubicBezTo>
                    <a:pt x="27093" y="8430"/>
                    <a:pt x="27158" y="8434"/>
                    <a:pt x="27218" y="8434"/>
                  </a:cubicBezTo>
                  <a:cubicBezTo>
                    <a:pt x="27242" y="8434"/>
                    <a:pt x="27266" y="8433"/>
                    <a:pt x="27288" y="8432"/>
                  </a:cubicBezTo>
                  <a:lnTo>
                    <a:pt x="27318" y="8432"/>
                  </a:lnTo>
                  <a:cubicBezTo>
                    <a:pt x="27377" y="8432"/>
                    <a:pt x="27436" y="8432"/>
                    <a:pt x="27507" y="8426"/>
                  </a:cubicBezTo>
                  <a:cubicBezTo>
                    <a:pt x="27648" y="8420"/>
                    <a:pt x="27701" y="8420"/>
                    <a:pt x="27855" y="8396"/>
                  </a:cubicBezTo>
                  <a:cubicBezTo>
                    <a:pt x="28014" y="8379"/>
                    <a:pt x="28162" y="8355"/>
                    <a:pt x="28328" y="8320"/>
                  </a:cubicBezTo>
                  <a:cubicBezTo>
                    <a:pt x="28339" y="8320"/>
                    <a:pt x="28351" y="8314"/>
                    <a:pt x="28369" y="8308"/>
                  </a:cubicBezTo>
                  <a:cubicBezTo>
                    <a:pt x="28387" y="8308"/>
                    <a:pt x="28404" y="8302"/>
                    <a:pt x="28416" y="8302"/>
                  </a:cubicBezTo>
                  <a:cubicBezTo>
                    <a:pt x="28428" y="8296"/>
                    <a:pt x="28434" y="8296"/>
                    <a:pt x="28446" y="8290"/>
                  </a:cubicBezTo>
                  <a:lnTo>
                    <a:pt x="28463" y="8290"/>
                  </a:lnTo>
                  <a:cubicBezTo>
                    <a:pt x="28469" y="8290"/>
                    <a:pt x="28475" y="8284"/>
                    <a:pt x="28475" y="8284"/>
                  </a:cubicBezTo>
                  <a:cubicBezTo>
                    <a:pt x="28552" y="8266"/>
                    <a:pt x="28617" y="8249"/>
                    <a:pt x="28676" y="8231"/>
                  </a:cubicBezTo>
                  <a:cubicBezTo>
                    <a:pt x="28682" y="8231"/>
                    <a:pt x="28688" y="8231"/>
                    <a:pt x="28694" y="8225"/>
                  </a:cubicBezTo>
                  <a:cubicBezTo>
                    <a:pt x="28865" y="8178"/>
                    <a:pt x="28983" y="8136"/>
                    <a:pt x="28983" y="8136"/>
                  </a:cubicBezTo>
                  <a:cubicBezTo>
                    <a:pt x="29007" y="8131"/>
                    <a:pt x="29024" y="8119"/>
                    <a:pt x="29048" y="8113"/>
                  </a:cubicBezTo>
                  <a:cubicBezTo>
                    <a:pt x="29078" y="8101"/>
                    <a:pt x="29101" y="8095"/>
                    <a:pt x="29125" y="8083"/>
                  </a:cubicBezTo>
                  <a:cubicBezTo>
                    <a:pt x="29178" y="8066"/>
                    <a:pt x="29231" y="8048"/>
                    <a:pt x="29278" y="8030"/>
                  </a:cubicBezTo>
                  <a:cubicBezTo>
                    <a:pt x="29503" y="7942"/>
                    <a:pt x="29686" y="7853"/>
                    <a:pt x="29816" y="7788"/>
                  </a:cubicBezTo>
                  <a:cubicBezTo>
                    <a:pt x="29899" y="7747"/>
                    <a:pt x="30023" y="7688"/>
                    <a:pt x="30164" y="7605"/>
                  </a:cubicBezTo>
                  <a:cubicBezTo>
                    <a:pt x="30324" y="7522"/>
                    <a:pt x="30460" y="7434"/>
                    <a:pt x="30596" y="7339"/>
                  </a:cubicBezTo>
                  <a:cubicBezTo>
                    <a:pt x="30690" y="7280"/>
                    <a:pt x="30773" y="7215"/>
                    <a:pt x="30844" y="7156"/>
                  </a:cubicBezTo>
                  <a:cubicBezTo>
                    <a:pt x="30844" y="7156"/>
                    <a:pt x="30844" y="7156"/>
                    <a:pt x="30850" y="7150"/>
                  </a:cubicBezTo>
                  <a:cubicBezTo>
                    <a:pt x="30891" y="7115"/>
                    <a:pt x="30932" y="7079"/>
                    <a:pt x="30974" y="7044"/>
                  </a:cubicBezTo>
                  <a:cubicBezTo>
                    <a:pt x="30991" y="7032"/>
                    <a:pt x="30997" y="7020"/>
                    <a:pt x="31015" y="7008"/>
                  </a:cubicBezTo>
                  <a:cubicBezTo>
                    <a:pt x="31103" y="6926"/>
                    <a:pt x="31163" y="6867"/>
                    <a:pt x="31245" y="6778"/>
                  </a:cubicBezTo>
                  <a:cubicBezTo>
                    <a:pt x="31304" y="6713"/>
                    <a:pt x="31357" y="6654"/>
                    <a:pt x="31405" y="6595"/>
                  </a:cubicBezTo>
                  <a:cubicBezTo>
                    <a:pt x="31434" y="6559"/>
                    <a:pt x="31464" y="6518"/>
                    <a:pt x="31493" y="6477"/>
                  </a:cubicBezTo>
                  <a:cubicBezTo>
                    <a:pt x="31611" y="6323"/>
                    <a:pt x="31694" y="6187"/>
                    <a:pt x="31747" y="6105"/>
                  </a:cubicBezTo>
                  <a:cubicBezTo>
                    <a:pt x="31765" y="6075"/>
                    <a:pt x="31854" y="5933"/>
                    <a:pt x="31948" y="5715"/>
                  </a:cubicBezTo>
                  <a:cubicBezTo>
                    <a:pt x="31960" y="5697"/>
                    <a:pt x="31966" y="5679"/>
                    <a:pt x="31972" y="5668"/>
                  </a:cubicBezTo>
                  <a:cubicBezTo>
                    <a:pt x="31984" y="5644"/>
                    <a:pt x="31989" y="5620"/>
                    <a:pt x="32001" y="5591"/>
                  </a:cubicBezTo>
                  <a:cubicBezTo>
                    <a:pt x="32001" y="5591"/>
                    <a:pt x="32007" y="5585"/>
                    <a:pt x="32007" y="5579"/>
                  </a:cubicBezTo>
                  <a:cubicBezTo>
                    <a:pt x="32007" y="5579"/>
                    <a:pt x="32007" y="5573"/>
                    <a:pt x="32007" y="5573"/>
                  </a:cubicBezTo>
                  <a:cubicBezTo>
                    <a:pt x="32043" y="5485"/>
                    <a:pt x="32084" y="5390"/>
                    <a:pt x="32113" y="5284"/>
                  </a:cubicBezTo>
                  <a:cubicBezTo>
                    <a:pt x="32119" y="5272"/>
                    <a:pt x="32119" y="5266"/>
                    <a:pt x="32125" y="5254"/>
                  </a:cubicBezTo>
                  <a:cubicBezTo>
                    <a:pt x="32137" y="5219"/>
                    <a:pt x="32149" y="5183"/>
                    <a:pt x="32155" y="5142"/>
                  </a:cubicBezTo>
                  <a:cubicBezTo>
                    <a:pt x="32167" y="5107"/>
                    <a:pt x="32178" y="5065"/>
                    <a:pt x="32190" y="5030"/>
                  </a:cubicBezTo>
                  <a:cubicBezTo>
                    <a:pt x="32232" y="4841"/>
                    <a:pt x="32261" y="4693"/>
                    <a:pt x="32273" y="4569"/>
                  </a:cubicBezTo>
                  <a:cubicBezTo>
                    <a:pt x="32285" y="4469"/>
                    <a:pt x="32297" y="4368"/>
                    <a:pt x="32302" y="4262"/>
                  </a:cubicBezTo>
                  <a:cubicBezTo>
                    <a:pt x="32302" y="4256"/>
                    <a:pt x="32302" y="4256"/>
                    <a:pt x="32302" y="4250"/>
                  </a:cubicBezTo>
                  <a:cubicBezTo>
                    <a:pt x="32308" y="4179"/>
                    <a:pt x="32308" y="4114"/>
                    <a:pt x="32308" y="4049"/>
                  </a:cubicBezTo>
                  <a:cubicBezTo>
                    <a:pt x="32308" y="4014"/>
                    <a:pt x="32308" y="3984"/>
                    <a:pt x="32308" y="3955"/>
                  </a:cubicBezTo>
                  <a:cubicBezTo>
                    <a:pt x="32308" y="3943"/>
                    <a:pt x="32302" y="3931"/>
                    <a:pt x="32302" y="3919"/>
                  </a:cubicBezTo>
                  <a:cubicBezTo>
                    <a:pt x="32302" y="3866"/>
                    <a:pt x="32297" y="3813"/>
                    <a:pt x="32297" y="3754"/>
                  </a:cubicBezTo>
                  <a:cubicBezTo>
                    <a:pt x="32297" y="3719"/>
                    <a:pt x="32285" y="3606"/>
                    <a:pt x="32267" y="3482"/>
                  </a:cubicBezTo>
                  <a:cubicBezTo>
                    <a:pt x="32267" y="3465"/>
                    <a:pt x="32255" y="3411"/>
                    <a:pt x="32243" y="3335"/>
                  </a:cubicBezTo>
                  <a:cubicBezTo>
                    <a:pt x="32243" y="3335"/>
                    <a:pt x="32243" y="3329"/>
                    <a:pt x="32243" y="3323"/>
                  </a:cubicBezTo>
                  <a:cubicBezTo>
                    <a:pt x="32208" y="3152"/>
                    <a:pt x="32143" y="2862"/>
                    <a:pt x="32019" y="2543"/>
                  </a:cubicBezTo>
                  <a:cubicBezTo>
                    <a:pt x="32013" y="2543"/>
                    <a:pt x="32013" y="2537"/>
                    <a:pt x="32013" y="2537"/>
                  </a:cubicBezTo>
                  <a:cubicBezTo>
                    <a:pt x="31984" y="2460"/>
                    <a:pt x="31948" y="2384"/>
                    <a:pt x="31913" y="2307"/>
                  </a:cubicBezTo>
                  <a:cubicBezTo>
                    <a:pt x="31895" y="2271"/>
                    <a:pt x="31877" y="2242"/>
                    <a:pt x="31859" y="2207"/>
                  </a:cubicBezTo>
                  <a:cubicBezTo>
                    <a:pt x="31848" y="2177"/>
                    <a:pt x="31836" y="2153"/>
                    <a:pt x="31818" y="2124"/>
                  </a:cubicBezTo>
                  <a:cubicBezTo>
                    <a:pt x="31800" y="2094"/>
                    <a:pt x="31789" y="2065"/>
                    <a:pt x="31771" y="2035"/>
                  </a:cubicBezTo>
                  <a:cubicBezTo>
                    <a:pt x="31765" y="2023"/>
                    <a:pt x="31759" y="2012"/>
                    <a:pt x="31747" y="2000"/>
                  </a:cubicBezTo>
                  <a:cubicBezTo>
                    <a:pt x="31741" y="1982"/>
                    <a:pt x="31730" y="1964"/>
                    <a:pt x="31718" y="1947"/>
                  </a:cubicBezTo>
                  <a:cubicBezTo>
                    <a:pt x="31665" y="1852"/>
                    <a:pt x="31606" y="1764"/>
                    <a:pt x="31546" y="1687"/>
                  </a:cubicBezTo>
                  <a:cubicBezTo>
                    <a:pt x="31541" y="1687"/>
                    <a:pt x="31476" y="1586"/>
                    <a:pt x="31369" y="1462"/>
                  </a:cubicBezTo>
                  <a:cubicBezTo>
                    <a:pt x="31310" y="1391"/>
                    <a:pt x="31245" y="1315"/>
                    <a:pt x="31174" y="1244"/>
                  </a:cubicBezTo>
                  <a:cubicBezTo>
                    <a:pt x="31174" y="1244"/>
                    <a:pt x="31174" y="1244"/>
                    <a:pt x="31174" y="1238"/>
                  </a:cubicBezTo>
                  <a:cubicBezTo>
                    <a:pt x="31168" y="1238"/>
                    <a:pt x="31168" y="1238"/>
                    <a:pt x="31168" y="1232"/>
                  </a:cubicBezTo>
                  <a:cubicBezTo>
                    <a:pt x="31068" y="1132"/>
                    <a:pt x="30938" y="1002"/>
                    <a:pt x="30696" y="813"/>
                  </a:cubicBezTo>
                  <a:cubicBezTo>
                    <a:pt x="30259" y="482"/>
                    <a:pt x="29828" y="316"/>
                    <a:pt x="29745" y="281"/>
                  </a:cubicBezTo>
                  <a:cubicBezTo>
                    <a:pt x="29721" y="275"/>
                    <a:pt x="29704" y="269"/>
                    <a:pt x="29680" y="257"/>
                  </a:cubicBezTo>
                  <a:cubicBezTo>
                    <a:pt x="29662" y="252"/>
                    <a:pt x="29639" y="246"/>
                    <a:pt x="29627" y="240"/>
                  </a:cubicBezTo>
                  <a:cubicBezTo>
                    <a:pt x="29568" y="216"/>
                    <a:pt x="29509" y="198"/>
                    <a:pt x="29444" y="175"/>
                  </a:cubicBezTo>
                  <a:lnTo>
                    <a:pt x="29438" y="175"/>
                  </a:lnTo>
                  <a:cubicBezTo>
                    <a:pt x="29326" y="139"/>
                    <a:pt x="29213" y="110"/>
                    <a:pt x="29113" y="92"/>
                  </a:cubicBezTo>
                  <a:cubicBezTo>
                    <a:pt x="29107" y="92"/>
                    <a:pt x="29107" y="92"/>
                    <a:pt x="29101" y="86"/>
                  </a:cubicBezTo>
                  <a:lnTo>
                    <a:pt x="29089" y="86"/>
                  </a:lnTo>
                  <a:cubicBezTo>
                    <a:pt x="29036" y="74"/>
                    <a:pt x="28977" y="63"/>
                    <a:pt x="28912" y="51"/>
                  </a:cubicBezTo>
                  <a:cubicBezTo>
                    <a:pt x="28895" y="51"/>
                    <a:pt x="28871" y="45"/>
                    <a:pt x="28853" y="45"/>
                  </a:cubicBezTo>
                  <a:cubicBezTo>
                    <a:pt x="28747" y="27"/>
                    <a:pt x="28635" y="15"/>
                    <a:pt x="28540" y="9"/>
                  </a:cubicBezTo>
                  <a:cubicBezTo>
                    <a:pt x="28481" y="9"/>
                    <a:pt x="28428" y="3"/>
                    <a:pt x="28375" y="3"/>
                  </a:cubicBezTo>
                  <a:lnTo>
                    <a:pt x="28345" y="3"/>
                  </a:lnTo>
                  <a:cubicBezTo>
                    <a:pt x="28320" y="1"/>
                    <a:pt x="28293" y="1"/>
                    <a:pt x="282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112300" y="4263525"/>
              <a:ext cx="231550" cy="321950"/>
            </a:xfrm>
            <a:custGeom>
              <a:avLst/>
              <a:gdLst/>
              <a:ahLst/>
              <a:cxnLst/>
              <a:rect l="l" t="t" r="r" b="b"/>
              <a:pathLst>
                <a:path w="9262" h="12878" extrusionOk="0">
                  <a:moveTo>
                    <a:pt x="817" y="0"/>
                  </a:moveTo>
                  <a:cubicBezTo>
                    <a:pt x="744" y="0"/>
                    <a:pt x="675" y="16"/>
                    <a:pt x="614" y="49"/>
                  </a:cubicBezTo>
                  <a:cubicBezTo>
                    <a:pt x="419" y="162"/>
                    <a:pt x="337" y="433"/>
                    <a:pt x="396" y="776"/>
                  </a:cubicBezTo>
                  <a:lnTo>
                    <a:pt x="2091" y="10374"/>
                  </a:lnTo>
                  <a:lnTo>
                    <a:pt x="792" y="9629"/>
                  </a:lnTo>
                  <a:cubicBezTo>
                    <a:pt x="663" y="9555"/>
                    <a:pt x="542" y="9519"/>
                    <a:pt x="435" y="9519"/>
                  </a:cubicBezTo>
                  <a:cubicBezTo>
                    <a:pt x="177" y="9519"/>
                    <a:pt x="0" y="9724"/>
                    <a:pt x="0" y="10078"/>
                  </a:cubicBezTo>
                  <a:cubicBezTo>
                    <a:pt x="0" y="10580"/>
                    <a:pt x="349" y="11195"/>
                    <a:pt x="792" y="11449"/>
                  </a:cubicBezTo>
                  <a:lnTo>
                    <a:pt x="3077" y="12772"/>
                  </a:lnTo>
                  <a:cubicBezTo>
                    <a:pt x="3202" y="12842"/>
                    <a:pt x="3324" y="12877"/>
                    <a:pt x="3433" y="12877"/>
                  </a:cubicBezTo>
                  <a:cubicBezTo>
                    <a:pt x="3535" y="12877"/>
                    <a:pt x="3626" y="12846"/>
                    <a:pt x="3697" y="12783"/>
                  </a:cubicBezTo>
                  <a:cubicBezTo>
                    <a:pt x="3851" y="12653"/>
                    <a:pt x="3904" y="12405"/>
                    <a:pt x="3851" y="12104"/>
                  </a:cubicBezTo>
                  <a:lnTo>
                    <a:pt x="2227" y="2867"/>
                  </a:lnTo>
                  <a:lnTo>
                    <a:pt x="8192" y="7987"/>
                  </a:lnTo>
                  <a:cubicBezTo>
                    <a:pt x="8257" y="8041"/>
                    <a:pt x="8322" y="8088"/>
                    <a:pt x="8381" y="8123"/>
                  </a:cubicBezTo>
                  <a:cubicBezTo>
                    <a:pt x="8507" y="8195"/>
                    <a:pt x="8628" y="8231"/>
                    <a:pt x="8737" y="8231"/>
                  </a:cubicBezTo>
                  <a:cubicBezTo>
                    <a:pt x="8939" y="8231"/>
                    <a:pt x="9097" y="8108"/>
                    <a:pt x="9155" y="7869"/>
                  </a:cubicBezTo>
                  <a:cubicBezTo>
                    <a:pt x="9261" y="7444"/>
                    <a:pt x="9001" y="6800"/>
                    <a:pt x="8576" y="6434"/>
                  </a:cubicBezTo>
                  <a:lnTo>
                    <a:pt x="1364" y="244"/>
                  </a:lnTo>
                  <a:cubicBezTo>
                    <a:pt x="1300" y="191"/>
                    <a:pt x="1235" y="144"/>
                    <a:pt x="1175" y="108"/>
                  </a:cubicBezTo>
                  <a:cubicBezTo>
                    <a:pt x="1051" y="37"/>
                    <a:pt x="929" y="0"/>
                    <a:pt x="8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88625" y="4420950"/>
              <a:ext cx="231550" cy="321925"/>
            </a:xfrm>
            <a:custGeom>
              <a:avLst/>
              <a:gdLst/>
              <a:ahLst/>
              <a:cxnLst/>
              <a:rect l="l" t="t" r="r" b="b"/>
              <a:pathLst>
                <a:path w="9262" h="12877" extrusionOk="0">
                  <a:moveTo>
                    <a:pt x="829" y="1"/>
                  </a:moveTo>
                  <a:cubicBezTo>
                    <a:pt x="754" y="1"/>
                    <a:pt x="683" y="18"/>
                    <a:pt x="621" y="54"/>
                  </a:cubicBezTo>
                  <a:cubicBezTo>
                    <a:pt x="426" y="161"/>
                    <a:pt x="343" y="432"/>
                    <a:pt x="402" y="781"/>
                  </a:cubicBezTo>
                  <a:lnTo>
                    <a:pt x="2091" y="10373"/>
                  </a:lnTo>
                  <a:lnTo>
                    <a:pt x="798" y="9628"/>
                  </a:lnTo>
                  <a:cubicBezTo>
                    <a:pt x="671" y="9555"/>
                    <a:pt x="551" y="9520"/>
                    <a:pt x="444" y="9520"/>
                  </a:cubicBezTo>
                  <a:cubicBezTo>
                    <a:pt x="185" y="9520"/>
                    <a:pt x="6" y="9727"/>
                    <a:pt x="6" y="10083"/>
                  </a:cubicBezTo>
                  <a:cubicBezTo>
                    <a:pt x="1" y="10585"/>
                    <a:pt x="355" y="11194"/>
                    <a:pt x="792" y="11448"/>
                  </a:cubicBezTo>
                  <a:lnTo>
                    <a:pt x="3084" y="12771"/>
                  </a:lnTo>
                  <a:cubicBezTo>
                    <a:pt x="3209" y="12841"/>
                    <a:pt x="3331" y="12876"/>
                    <a:pt x="3440" y="12876"/>
                  </a:cubicBezTo>
                  <a:cubicBezTo>
                    <a:pt x="3542" y="12876"/>
                    <a:pt x="3632" y="12845"/>
                    <a:pt x="3704" y="12782"/>
                  </a:cubicBezTo>
                  <a:cubicBezTo>
                    <a:pt x="3857" y="12658"/>
                    <a:pt x="3911" y="12404"/>
                    <a:pt x="3857" y="12103"/>
                  </a:cubicBezTo>
                  <a:lnTo>
                    <a:pt x="2233" y="2866"/>
                  </a:lnTo>
                  <a:lnTo>
                    <a:pt x="8198" y="7987"/>
                  </a:lnTo>
                  <a:cubicBezTo>
                    <a:pt x="8263" y="8040"/>
                    <a:pt x="8328" y="8087"/>
                    <a:pt x="8387" y="8122"/>
                  </a:cubicBezTo>
                  <a:cubicBezTo>
                    <a:pt x="8515" y="8196"/>
                    <a:pt x="8638" y="8232"/>
                    <a:pt x="8748" y="8232"/>
                  </a:cubicBezTo>
                  <a:cubicBezTo>
                    <a:pt x="8948" y="8232"/>
                    <a:pt x="9104" y="8111"/>
                    <a:pt x="9161" y="7874"/>
                  </a:cubicBezTo>
                  <a:cubicBezTo>
                    <a:pt x="9262" y="7443"/>
                    <a:pt x="9002" y="6799"/>
                    <a:pt x="8582" y="6439"/>
                  </a:cubicBezTo>
                  <a:lnTo>
                    <a:pt x="1365" y="243"/>
                  </a:lnTo>
                  <a:cubicBezTo>
                    <a:pt x="1306" y="190"/>
                    <a:pt x="1241" y="149"/>
                    <a:pt x="1182" y="108"/>
                  </a:cubicBezTo>
                  <a:cubicBezTo>
                    <a:pt x="1059" y="38"/>
                    <a:pt x="939" y="1"/>
                    <a:pt x="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20475" y="4311575"/>
              <a:ext cx="265675" cy="322000"/>
            </a:xfrm>
            <a:custGeom>
              <a:avLst/>
              <a:gdLst/>
              <a:ahLst/>
              <a:cxnLst/>
              <a:rect l="l" t="t" r="r" b="b"/>
              <a:pathLst>
                <a:path w="10627" h="12880" extrusionOk="0">
                  <a:moveTo>
                    <a:pt x="819" y="1"/>
                  </a:moveTo>
                  <a:cubicBezTo>
                    <a:pt x="741" y="1"/>
                    <a:pt x="670" y="20"/>
                    <a:pt x="609" y="59"/>
                  </a:cubicBezTo>
                  <a:cubicBezTo>
                    <a:pt x="420" y="171"/>
                    <a:pt x="343" y="443"/>
                    <a:pt x="402" y="779"/>
                  </a:cubicBezTo>
                  <a:lnTo>
                    <a:pt x="2092" y="10377"/>
                  </a:lnTo>
                  <a:lnTo>
                    <a:pt x="798" y="9627"/>
                  </a:lnTo>
                  <a:cubicBezTo>
                    <a:pt x="671" y="9553"/>
                    <a:pt x="550" y="9518"/>
                    <a:pt x="443" y="9518"/>
                  </a:cubicBezTo>
                  <a:cubicBezTo>
                    <a:pt x="182" y="9518"/>
                    <a:pt x="1" y="9726"/>
                    <a:pt x="1" y="10082"/>
                  </a:cubicBezTo>
                  <a:cubicBezTo>
                    <a:pt x="1" y="10584"/>
                    <a:pt x="355" y="11198"/>
                    <a:pt x="792" y="11446"/>
                  </a:cubicBezTo>
                  <a:lnTo>
                    <a:pt x="3078" y="12769"/>
                  </a:lnTo>
                  <a:cubicBezTo>
                    <a:pt x="3204" y="12843"/>
                    <a:pt x="3328" y="12880"/>
                    <a:pt x="3437" y="12880"/>
                  </a:cubicBezTo>
                  <a:cubicBezTo>
                    <a:pt x="3538" y="12880"/>
                    <a:pt x="3628" y="12849"/>
                    <a:pt x="3698" y="12787"/>
                  </a:cubicBezTo>
                  <a:cubicBezTo>
                    <a:pt x="3852" y="12657"/>
                    <a:pt x="3905" y="12403"/>
                    <a:pt x="3858" y="12102"/>
                  </a:cubicBezTo>
                  <a:lnTo>
                    <a:pt x="2216" y="2799"/>
                  </a:lnTo>
                  <a:lnTo>
                    <a:pt x="2216" y="2799"/>
                  </a:lnTo>
                  <a:lnTo>
                    <a:pt x="9599" y="8806"/>
                  </a:lnTo>
                  <a:cubicBezTo>
                    <a:pt x="9652" y="8847"/>
                    <a:pt x="9705" y="8883"/>
                    <a:pt x="9758" y="8912"/>
                  </a:cubicBezTo>
                  <a:cubicBezTo>
                    <a:pt x="9883" y="8985"/>
                    <a:pt x="10004" y="9020"/>
                    <a:pt x="10112" y="9020"/>
                  </a:cubicBezTo>
                  <a:cubicBezTo>
                    <a:pt x="10320" y="9020"/>
                    <a:pt x="10481" y="8888"/>
                    <a:pt x="10532" y="8635"/>
                  </a:cubicBezTo>
                  <a:cubicBezTo>
                    <a:pt x="10626" y="8192"/>
                    <a:pt x="10349" y="7554"/>
                    <a:pt x="9918" y="7205"/>
                  </a:cubicBezTo>
                  <a:lnTo>
                    <a:pt x="1336" y="218"/>
                  </a:lnTo>
                  <a:cubicBezTo>
                    <a:pt x="1283" y="177"/>
                    <a:pt x="1229" y="141"/>
                    <a:pt x="1176" y="112"/>
                  </a:cubicBezTo>
                  <a:cubicBezTo>
                    <a:pt x="1051" y="39"/>
                    <a:pt x="929" y="1"/>
                    <a:pt x="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8899941" y="4517790"/>
            <a:ext cx="243972" cy="499166"/>
            <a:chOff x="3958025" y="4053950"/>
            <a:chExt cx="306575" cy="627250"/>
          </a:xfrm>
        </p:grpSpPr>
        <p:sp>
          <p:nvSpPr>
            <p:cNvPr id="53" name="Google Shape;53;p2"/>
            <p:cNvSpPr/>
            <p:nvPr/>
          </p:nvSpPr>
          <p:spPr>
            <a:xfrm>
              <a:off x="4002625" y="4636800"/>
              <a:ext cx="84050" cy="44400"/>
            </a:xfrm>
            <a:custGeom>
              <a:avLst/>
              <a:gdLst/>
              <a:ahLst/>
              <a:cxnLst/>
              <a:rect l="l" t="t" r="r" b="b"/>
              <a:pathLst>
                <a:path w="3362" h="1776" extrusionOk="0">
                  <a:moveTo>
                    <a:pt x="1678" y="1"/>
                  </a:moveTo>
                  <a:cubicBezTo>
                    <a:pt x="1286" y="1"/>
                    <a:pt x="895" y="88"/>
                    <a:pt x="597" y="262"/>
                  </a:cubicBezTo>
                  <a:cubicBezTo>
                    <a:pt x="0" y="605"/>
                    <a:pt x="0" y="1166"/>
                    <a:pt x="603" y="1514"/>
                  </a:cubicBezTo>
                  <a:cubicBezTo>
                    <a:pt x="901" y="1689"/>
                    <a:pt x="1294" y="1776"/>
                    <a:pt x="1686" y="1776"/>
                  </a:cubicBezTo>
                  <a:cubicBezTo>
                    <a:pt x="2078" y="1776"/>
                    <a:pt x="2469" y="1689"/>
                    <a:pt x="2765" y="1514"/>
                  </a:cubicBezTo>
                  <a:cubicBezTo>
                    <a:pt x="3361" y="1166"/>
                    <a:pt x="3361" y="605"/>
                    <a:pt x="2759" y="262"/>
                  </a:cubicBezTo>
                  <a:cubicBezTo>
                    <a:pt x="2460" y="88"/>
                    <a:pt x="2069" y="1"/>
                    <a:pt x="1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033050" y="4238975"/>
              <a:ext cx="18625" cy="426575"/>
            </a:xfrm>
            <a:custGeom>
              <a:avLst/>
              <a:gdLst/>
              <a:ahLst/>
              <a:cxnLst/>
              <a:rect l="l" t="t" r="r" b="b"/>
              <a:pathLst>
                <a:path w="745" h="17063" extrusionOk="0">
                  <a:moveTo>
                    <a:pt x="369" y="1"/>
                  </a:moveTo>
                  <a:cubicBezTo>
                    <a:pt x="275" y="1"/>
                    <a:pt x="180" y="22"/>
                    <a:pt x="106" y="63"/>
                  </a:cubicBezTo>
                  <a:cubicBezTo>
                    <a:pt x="36" y="104"/>
                    <a:pt x="0" y="157"/>
                    <a:pt x="0" y="216"/>
                  </a:cubicBezTo>
                  <a:lnTo>
                    <a:pt x="0" y="16849"/>
                  </a:lnTo>
                  <a:cubicBezTo>
                    <a:pt x="0" y="16902"/>
                    <a:pt x="36" y="16955"/>
                    <a:pt x="112" y="16996"/>
                  </a:cubicBezTo>
                  <a:cubicBezTo>
                    <a:pt x="183" y="17041"/>
                    <a:pt x="278" y="17063"/>
                    <a:pt x="372" y="17063"/>
                  </a:cubicBezTo>
                  <a:cubicBezTo>
                    <a:pt x="467" y="17063"/>
                    <a:pt x="561" y="17041"/>
                    <a:pt x="632" y="16996"/>
                  </a:cubicBezTo>
                  <a:cubicBezTo>
                    <a:pt x="703" y="16955"/>
                    <a:pt x="738" y="16902"/>
                    <a:pt x="738" y="16849"/>
                  </a:cubicBezTo>
                  <a:lnTo>
                    <a:pt x="738" y="222"/>
                  </a:lnTo>
                  <a:cubicBezTo>
                    <a:pt x="744" y="163"/>
                    <a:pt x="703" y="110"/>
                    <a:pt x="632" y="63"/>
                  </a:cubicBezTo>
                  <a:cubicBezTo>
                    <a:pt x="558" y="22"/>
                    <a:pt x="464" y="1"/>
                    <a:pt x="369" y="1"/>
                  </a:cubicBezTo>
                  <a:close/>
                </a:path>
              </a:pathLst>
            </a:custGeom>
            <a:solidFill>
              <a:srgbClr val="B3FA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032150" y="4238975"/>
              <a:ext cx="20250" cy="10775"/>
            </a:xfrm>
            <a:custGeom>
              <a:avLst/>
              <a:gdLst/>
              <a:ahLst/>
              <a:cxnLst/>
              <a:rect l="l" t="t" r="r" b="b"/>
              <a:pathLst>
                <a:path w="810" h="431" extrusionOk="0">
                  <a:moveTo>
                    <a:pt x="405" y="1"/>
                  </a:moveTo>
                  <a:cubicBezTo>
                    <a:pt x="311" y="1"/>
                    <a:pt x="216" y="22"/>
                    <a:pt x="142" y="63"/>
                  </a:cubicBezTo>
                  <a:cubicBezTo>
                    <a:pt x="1" y="146"/>
                    <a:pt x="1" y="281"/>
                    <a:pt x="148" y="364"/>
                  </a:cubicBezTo>
                  <a:cubicBezTo>
                    <a:pt x="219" y="408"/>
                    <a:pt x="314" y="431"/>
                    <a:pt x="408" y="431"/>
                  </a:cubicBezTo>
                  <a:cubicBezTo>
                    <a:pt x="503" y="431"/>
                    <a:pt x="597" y="408"/>
                    <a:pt x="668" y="364"/>
                  </a:cubicBezTo>
                  <a:cubicBezTo>
                    <a:pt x="810" y="281"/>
                    <a:pt x="810" y="146"/>
                    <a:pt x="668" y="63"/>
                  </a:cubicBezTo>
                  <a:cubicBezTo>
                    <a:pt x="594" y="22"/>
                    <a:pt x="500" y="1"/>
                    <a:pt x="405" y="1"/>
                  </a:cubicBezTo>
                  <a:close/>
                </a:path>
              </a:pathLst>
            </a:custGeom>
            <a:solidFill>
              <a:srgbClr val="B3FA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033050" y="4244375"/>
              <a:ext cx="18475" cy="421075"/>
            </a:xfrm>
            <a:custGeom>
              <a:avLst/>
              <a:gdLst/>
              <a:ahLst/>
              <a:cxnLst/>
              <a:rect l="l" t="t" r="r" b="b"/>
              <a:pathLst>
                <a:path w="739" h="16843" extrusionOk="0">
                  <a:moveTo>
                    <a:pt x="0" y="0"/>
                  </a:moveTo>
                  <a:lnTo>
                    <a:pt x="0" y="16633"/>
                  </a:lnTo>
                  <a:cubicBezTo>
                    <a:pt x="0" y="16686"/>
                    <a:pt x="36" y="16739"/>
                    <a:pt x="112" y="16780"/>
                  </a:cubicBezTo>
                  <a:cubicBezTo>
                    <a:pt x="183" y="16822"/>
                    <a:pt x="278" y="16842"/>
                    <a:pt x="372" y="16842"/>
                  </a:cubicBezTo>
                  <a:cubicBezTo>
                    <a:pt x="467" y="16842"/>
                    <a:pt x="561" y="16822"/>
                    <a:pt x="632" y="16780"/>
                  </a:cubicBezTo>
                  <a:cubicBezTo>
                    <a:pt x="703" y="16739"/>
                    <a:pt x="738" y="16686"/>
                    <a:pt x="738" y="16633"/>
                  </a:cubicBezTo>
                  <a:lnTo>
                    <a:pt x="738" y="0"/>
                  </a:lnTo>
                  <a:cubicBezTo>
                    <a:pt x="738" y="54"/>
                    <a:pt x="703" y="107"/>
                    <a:pt x="632" y="148"/>
                  </a:cubicBezTo>
                  <a:cubicBezTo>
                    <a:pt x="561" y="192"/>
                    <a:pt x="467" y="215"/>
                    <a:pt x="372" y="215"/>
                  </a:cubicBezTo>
                  <a:cubicBezTo>
                    <a:pt x="278" y="215"/>
                    <a:pt x="183" y="192"/>
                    <a:pt x="112" y="148"/>
                  </a:cubicBezTo>
                  <a:cubicBezTo>
                    <a:pt x="36" y="107"/>
                    <a:pt x="0" y="54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048400" y="4368350"/>
              <a:ext cx="216200" cy="113950"/>
            </a:xfrm>
            <a:custGeom>
              <a:avLst/>
              <a:gdLst/>
              <a:ahLst/>
              <a:cxnLst/>
              <a:rect l="l" t="t" r="r" b="b"/>
              <a:pathLst>
                <a:path w="8648" h="4558" extrusionOk="0">
                  <a:moveTo>
                    <a:pt x="4313" y="1"/>
                  </a:moveTo>
                  <a:cubicBezTo>
                    <a:pt x="3304" y="1"/>
                    <a:pt x="2296" y="223"/>
                    <a:pt x="1530" y="670"/>
                  </a:cubicBezTo>
                  <a:cubicBezTo>
                    <a:pt x="0" y="1556"/>
                    <a:pt x="6" y="3003"/>
                    <a:pt x="1548" y="3889"/>
                  </a:cubicBezTo>
                  <a:cubicBezTo>
                    <a:pt x="2319" y="4335"/>
                    <a:pt x="3327" y="4558"/>
                    <a:pt x="4334" y="4558"/>
                  </a:cubicBezTo>
                  <a:cubicBezTo>
                    <a:pt x="5341" y="4558"/>
                    <a:pt x="6347" y="4335"/>
                    <a:pt x="7112" y="3889"/>
                  </a:cubicBezTo>
                  <a:cubicBezTo>
                    <a:pt x="8647" y="3003"/>
                    <a:pt x="8641" y="1556"/>
                    <a:pt x="7094" y="664"/>
                  </a:cubicBezTo>
                  <a:cubicBezTo>
                    <a:pt x="6324" y="222"/>
                    <a:pt x="5318" y="1"/>
                    <a:pt x="43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958025" y="4053950"/>
              <a:ext cx="159950" cy="206750"/>
            </a:xfrm>
            <a:custGeom>
              <a:avLst/>
              <a:gdLst/>
              <a:ahLst/>
              <a:cxnLst/>
              <a:rect l="l" t="t" r="r" b="b"/>
              <a:pathLst>
                <a:path w="6398" h="8270" extrusionOk="0">
                  <a:moveTo>
                    <a:pt x="1779" y="0"/>
                  </a:moveTo>
                  <a:cubicBezTo>
                    <a:pt x="725" y="0"/>
                    <a:pt x="1" y="843"/>
                    <a:pt x="1" y="2302"/>
                  </a:cubicBezTo>
                  <a:cubicBezTo>
                    <a:pt x="1" y="4345"/>
                    <a:pt x="1430" y="6826"/>
                    <a:pt x="3196" y="7842"/>
                  </a:cubicBezTo>
                  <a:cubicBezTo>
                    <a:pt x="3704" y="8132"/>
                    <a:pt x="4184" y="8270"/>
                    <a:pt x="4611" y="8270"/>
                  </a:cubicBezTo>
                  <a:cubicBezTo>
                    <a:pt x="5669" y="8270"/>
                    <a:pt x="6397" y="7425"/>
                    <a:pt x="6397" y="5970"/>
                  </a:cubicBezTo>
                  <a:cubicBezTo>
                    <a:pt x="6397" y="3926"/>
                    <a:pt x="4962" y="1445"/>
                    <a:pt x="3196" y="429"/>
                  </a:cubicBezTo>
                  <a:cubicBezTo>
                    <a:pt x="2687" y="138"/>
                    <a:pt x="2206" y="0"/>
                    <a:pt x="17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039400" y="4380650"/>
              <a:ext cx="180600" cy="84650"/>
            </a:xfrm>
            <a:custGeom>
              <a:avLst/>
              <a:gdLst/>
              <a:ahLst/>
              <a:cxnLst/>
              <a:rect l="l" t="t" r="r" b="b"/>
              <a:pathLst>
                <a:path w="7224" h="3386" extrusionOk="0">
                  <a:moveTo>
                    <a:pt x="1498" y="1"/>
                  </a:moveTo>
                  <a:cubicBezTo>
                    <a:pt x="1315" y="1"/>
                    <a:pt x="1143" y="26"/>
                    <a:pt x="980" y="78"/>
                  </a:cubicBezTo>
                  <a:cubicBezTo>
                    <a:pt x="224" y="326"/>
                    <a:pt x="12" y="1052"/>
                    <a:pt x="0" y="1082"/>
                  </a:cubicBezTo>
                  <a:lnTo>
                    <a:pt x="230" y="1147"/>
                  </a:lnTo>
                  <a:cubicBezTo>
                    <a:pt x="236" y="1141"/>
                    <a:pt x="419" y="515"/>
                    <a:pt x="1057" y="308"/>
                  </a:cubicBezTo>
                  <a:cubicBezTo>
                    <a:pt x="1191" y="265"/>
                    <a:pt x="1336" y="244"/>
                    <a:pt x="1491" y="244"/>
                  </a:cubicBezTo>
                  <a:cubicBezTo>
                    <a:pt x="1848" y="244"/>
                    <a:pt x="2260" y="357"/>
                    <a:pt x="2717" y="580"/>
                  </a:cubicBezTo>
                  <a:cubicBezTo>
                    <a:pt x="2918" y="710"/>
                    <a:pt x="3124" y="840"/>
                    <a:pt x="3331" y="970"/>
                  </a:cubicBezTo>
                  <a:cubicBezTo>
                    <a:pt x="3502" y="1076"/>
                    <a:pt x="3680" y="1182"/>
                    <a:pt x="3857" y="1289"/>
                  </a:cubicBezTo>
                  <a:cubicBezTo>
                    <a:pt x="3869" y="1300"/>
                    <a:pt x="3880" y="1306"/>
                    <a:pt x="3892" y="1318"/>
                  </a:cubicBezTo>
                  <a:lnTo>
                    <a:pt x="4040" y="2682"/>
                  </a:lnTo>
                  <a:lnTo>
                    <a:pt x="4164" y="1472"/>
                  </a:lnTo>
                  <a:lnTo>
                    <a:pt x="4577" y="1714"/>
                  </a:lnTo>
                  <a:lnTo>
                    <a:pt x="5109" y="2015"/>
                  </a:lnTo>
                  <a:lnTo>
                    <a:pt x="5257" y="3385"/>
                  </a:lnTo>
                  <a:lnTo>
                    <a:pt x="5375" y="2163"/>
                  </a:lnTo>
                  <a:cubicBezTo>
                    <a:pt x="5540" y="2257"/>
                    <a:pt x="5706" y="2346"/>
                    <a:pt x="5877" y="2434"/>
                  </a:cubicBezTo>
                  <a:cubicBezTo>
                    <a:pt x="6314" y="2671"/>
                    <a:pt x="6757" y="2907"/>
                    <a:pt x="7223" y="3125"/>
                  </a:cubicBezTo>
                  <a:cubicBezTo>
                    <a:pt x="6845" y="2854"/>
                    <a:pt x="6444" y="2600"/>
                    <a:pt x="6036" y="2346"/>
                  </a:cubicBezTo>
                  <a:cubicBezTo>
                    <a:pt x="5830" y="2216"/>
                    <a:pt x="5623" y="2092"/>
                    <a:pt x="5416" y="1968"/>
                  </a:cubicBezTo>
                  <a:lnTo>
                    <a:pt x="4967" y="1708"/>
                  </a:lnTo>
                  <a:lnTo>
                    <a:pt x="7064" y="1631"/>
                  </a:lnTo>
                  <a:lnTo>
                    <a:pt x="4701" y="1548"/>
                  </a:lnTo>
                  <a:lnTo>
                    <a:pt x="4217" y="1271"/>
                  </a:lnTo>
                  <a:lnTo>
                    <a:pt x="4223" y="1265"/>
                  </a:lnTo>
                  <a:cubicBezTo>
                    <a:pt x="4117" y="1182"/>
                    <a:pt x="4010" y="1100"/>
                    <a:pt x="3904" y="1023"/>
                  </a:cubicBezTo>
                  <a:lnTo>
                    <a:pt x="5889" y="958"/>
                  </a:lnTo>
                  <a:lnTo>
                    <a:pt x="3697" y="881"/>
                  </a:lnTo>
                  <a:cubicBezTo>
                    <a:pt x="2850" y="293"/>
                    <a:pt x="2115" y="1"/>
                    <a:pt x="1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4002625" y="4072500"/>
              <a:ext cx="70750" cy="197000"/>
            </a:xfrm>
            <a:custGeom>
              <a:avLst/>
              <a:gdLst/>
              <a:ahLst/>
              <a:cxnLst/>
              <a:rect l="l" t="t" r="r" b="b"/>
              <a:pathLst>
                <a:path w="2830" h="7880" extrusionOk="0">
                  <a:moveTo>
                    <a:pt x="1418" y="0"/>
                  </a:moveTo>
                  <a:cubicBezTo>
                    <a:pt x="1371" y="538"/>
                    <a:pt x="1341" y="1087"/>
                    <a:pt x="1323" y="1642"/>
                  </a:cubicBezTo>
                  <a:cubicBezTo>
                    <a:pt x="1312" y="1920"/>
                    <a:pt x="1306" y="2204"/>
                    <a:pt x="1300" y="2481"/>
                  </a:cubicBezTo>
                  <a:lnTo>
                    <a:pt x="1294" y="3078"/>
                  </a:lnTo>
                  <a:lnTo>
                    <a:pt x="6" y="1010"/>
                  </a:lnTo>
                  <a:lnTo>
                    <a:pt x="1294" y="3432"/>
                  </a:lnTo>
                  <a:lnTo>
                    <a:pt x="1294" y="3952"/>
                  </a:lnTo>
                  <a:lnTo>
                    <a:pt x="1294" y="4649"/>
                  </a:lnTo>
                  <a:lnTo>
                    <a:pt x="0" y="2582"/>
                  </a:lnTo>
                  <a:lnTo>
                    <a:pt x="1294" y="5009"/>
                  </a:lnTo>
                  <a:lnTo>
                    <a:pt x="1294" y="7879"/>
                  </a:lnTo>
                  <a:lnTo>
                    <a:pt x="1536" y="7879"/>
                  </a:lnTo>
                  <a:lnTo>
                    <a:pt x="1536" y="4377"/>
                  </a:lnTo>
                  <a:lnTo>
                    <a:pt x="2824" y="3450"/>
                  </a:lnTo>
                  <a:lnTo>
                    <a:pt x="1536" y="4017"/>
                  </a:lnTo>
                  <a:lnTo>
                    <a:pt x="1536" y="3952"/>
                  </a:lnTo>
                  <a:lnTo>
                    <a:pt x="1524" y="3952"/>
                  </a:lnTo>
                  <a:lnTo>
                    <a:pt x="1530" y="3462"/>
                  </a:lnTo>
                  <a:lnTo>
                    <a:pt x="1530" y="2765"/>
                  </a:lnTo>
                  <a:lnTo>
                    <a:pt x="2829" y="1831"/>
                  </a:lnTo>
                  <a:lnTo>
                    <a:pt x="2829" y="1831"/>
                  </a:lnTo>
                  <a:lnTo>
                    <a:pt x="1524" y="2404"/>
                  </a:lnTo>
                  <a:cubicBezTo>
                    <a:pt x="1518" y="2186"/>
                    <a:pt x="1518" y="1973"/>
                    <a:pt x="1506" y="1749"/>
                  </a:cubicBezTo>
                  <a:cubicBezTo>
                    <a:pt x="1495" y="1176"/>
                    <a:pt x="1471" y="597"/>
                    <a:pt x="14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61;p2"/>
          <p:cNvGrpSpPr/>
          <p:nvPr/>
        </p:nvGrpSpPr>
        <p:grpSpPr>
          <a:xfrm flipH="1">
            <a:off x="4944209" y="4775315"/>
            <a:ext cx="271859" cy="233627"/>
            <a:chOff x="739150" y="4174275"/>
            <a:chExt cx="945925" cy="812900"/>
          </a:xfrm>
        </p:grpSpPr>
        <p:sp>
          <p:nvSpPr>
            <p:cNvPr id="62" name="Google Shape;62;p2"/>
            <p:cNvSpPr/>
            <p:nvPr/>
          </p:nvSpPr>
          <p:spPr>
            <a:xfrm>
              <a:off x="739150" y="4366050"/>
              <a:ext cx="807725" cy="489000"/>
            </a:xfrm>
            <a:custGeom>
              <a:avLst/>
              <a:gdLst/>
              <a:ahLst/>
              <a:cxnLst/>
              <a:rect l="l" t="t" r="r" b="b"/>
              <a:pathLst>
                <a:path w="32309" h="19560" extrusionOk="0">
                  <a:moveTo>
                    <a:pt x="32249" y="0"/>
                  </a:moveTo>
                  <a:cubicBezTo>
                    <a:pt x="32237" y="83"/>
                    <a:pt x="32214" y="183"/>
                    <a:pt x="32190" y="295"/>
                  </a:cubicBezTo>
                  <a:cubicBezTo>
                    <a:pt x="32178" y="331"/>
                    <a:pt x="32167" y="372"/>
                    <a:pt x="32155" y="408"/>
                  </a:cubicBezTo>
                  <a:cubicBezTo>
                    <a:pt x="32149" y="449"/>
                    <a:pt x="32137" y="484"/>
                    <a:pt x="32125" y="520"/>
                  </a:cubicBezTo>
                  <a:cubicBezTo>
                    <a:pt x="32119" y="532"/>
                    <a:pt x="32119" y="538"/>
                    <a:pt x="32113" y="549"/>
                  </a:cubicBezTo>
                  <a:cubicBezTo>
                    <a:pt x="32084" y="656"/>
                    <a:pt x="32043" y="750"/>
                    <a:pt x="32007" y="839"/>
                  </a:cubicBezTo>
                  <a:cubicBezTo>
                    <a:pt x="32007" y="839"/>
                    <a:pt x="32007" y="845"/>
                    <a:pt x="32007" y="845"/>
                  </a:cubicBezTo>
                  <a:cubicBezTo>
                    <a:pt x="32007" y="851"/>
                    <a:pt x="32001" y="851"/>
                    <a:pt x="32001" y="856"/>
                  </a:cubicBezTo>
                  <a:cubicBezTo>
                    <a:pt x="31989" y="880"/>
                    <a:pt x="31984" y="904"/>
                    <a:pt x="31972" y="927"/>
                  </a:cubicBezTo>
                  <a:cubicBezTo>
                    <a:pt x="31966" y="945"/>
                    <a:pt x="31960" y="963"/>
                    <a:pt x="31948" y="981"/>
                  </a:cubicBezTo>
                  <a:cubicBezTo>
                    <a:pt x="31854" y="1199"/>
                    <a:pt x="31765" y="1341"/>
                    <a:pt x="31747" y="1370"/>
                  </a:cubicBezTo>
                  <a:cubicBezTo>
                    <a:pt x="31694" y="1453"/>
                    <a:pt x="31617" y="1589"/>
                    <a:pt x="31493" y="1742"/>
                  </a:cubicBezTo>
                  <a:cubicBezTo>
                    <a:pt x="31464" y="1784"/>
                    <a:pt x="31434" y="1825"/>
                    <a:pt x="31405" y="1861"/>
                  </a:cubicBezTo>
                  <a:cubicBezTo>
                    <a:pt x="31357" y="1920"/>
                    <a:pt x="31304" y="1979"/>
                    <a:pt x="31245" y="2038"/>
                  </a:cubicBezTo>
                  <a:cubicBezTo>
                    <a:pt x="31163" y="2132"/>
                    <a:pt x="31103" y="2191"/>
                    <a:pt x="31015" y="2274"/>
                  </a:cubicBezTo>
                  <a:cubicBezTo>
                    <a:pt x="30997" y="2286"/>
                    <a:pt x="30991" y="2298"/>
                    <a:pt x="30974" y="2304"/>
                  </a:cubicBezTo>
                  <a:cubicBezTo>
                    <a:pt x="30932" y="2345"/>
                    <a:pt x="30891" y="2380"/>
                    <a:pt x="30850" y="2416"/>
                  </a:cubicBezTo>
                  <a:cubicBezTo>
                    <a:pt x="30844" y="2416"/>
                    <a:pt x="30844" y="2416"/>
                    <a:pt x="30844" y="2422"/>
                  </a:cubicBezTo>
                  <a:cubicBezTo>
                    <a:pt x="30773" y="2481"/>
                    <a:pt x="30690" y="2546"/>
                    <a:pt x="30596" y="2605"/>
                  </a:cubicBezTo>
                  <a:cubicBezTo>
                    <a:pt x="30460" y="2699"/>
                    <a:pt x="30324" y="2782"/>
                    <a:pt x="30164" y="2871"/>
                  </a:cubicBezTo>
                  <a:cubicBezTo>
                    <a:pt x="30023" y="2947"/>
                    <a:pt x="29899" y="3012"/>
                    <a:pt x="29816" y="3048"/>
                  </a:cubicBezTo>
                  <a:cubicBezTo>
                    <a:pt x="29816" y="3054"/>
                    <a:pt x="29816" y="3054"/>
                    <a:pt x="29816" y="3054"/>
                  </a:cubicBezTo>
                  <a:cubicBezTo>
                    <a:pt x="29686" y="3119"/>
                    <a:pt x="29503" y="3201"/>
                    <a:pt x="29278" y="3290"/>
                  </a:cubicBezTo>
                  <a:cubicBezTo>
                    <a:pt x="29231" y="3314"/>
                    <a:pt x="29178" y="3331"/>
                    <a:pt x="29125" y="3349"/>
                  </a:cubicBezTo>
                  <a:cubicBezTo>
                    <a:pt x="29101" y="3361"/>
                    <a:pt x="29078" y="3367"/>
                    <a:pt x="29048" y="3378"/>
                  </a:cubicBezTo>
                  <a:cubicBezTo>
                    <a:pt x="29024" y="3384"/>
                    <a:pt x="29007" y="3390"/>
                    <a:pt x="28983" y="3402"/>
                  </a:cubicBezTo>
                  <a:cubicBezTo>
                    <a:pt x="28983" y="3402"/>
                    <a:pt x="28865" y="3443"/>
                    <a:pt x="28694" y="3491"/>
                  </a:cubicBezTo>
                  <a:cubicBezTo>
                    <a:pt x="28688" y="3491"/>
                    <a:pt x="28682" y="3497"/>
                    <a:pt x="28676" y="3497"/>
                  </a:cubicBezTo>
                  <a:cubicBezTo>
                    <a:pt x="28617" y="3514"/>
                    <a:pt x="28552" y="3532"/>
                    <a:pt x="28481" y="3550"/>
                  </a:cubicBezTo>
                  <a:cubicBezTo>
                    <a:pt x="28475" y="3550"/>
                    <a:pt x="28469" y="3550"/>
                    <a:pt x="28463" y="3556"/>
                  </a:cubicBezTo>
                  <a:lnTo>
                    <a:pt x="28446" y="3556"/>
                  </a:lnTo>
                  <a:cubicBezTo>
                    <a:pt x="28434" y="3562"/>
                    <a:pt x="28428" y="3562"/>
                    <a:pt x="28422" y="3562"/>
                  </a:cubicBezTo>
                  <a:cubicBezTo>
                    <a:pt x="28404" y="3567"/>
                    <a:pt x="28387" y="3567"/>
                    <a:pt x="28369" y="3573"/>
                  </a:cubicBezTo>
                  <a:cubicBezTo>
                    <a:pt x="28351" y="3579"/>
                    <a:pt x="28339" y="3579"/>
                    <a:pt x="28328" y="3585"/>
                  </a:cubicBezTo>
                  <a:cubicBezTo>
                    <a:pt x="28162" y="3621"/>
                    <a:pt x="28014" y="3644"/>
                    <a:pt x="27855" y="3662"/>
                  </a:cubicBezTo>
                  <a:cubicBezTo>
                    <a:pt x="27701" y="3680"/>
                    <a:pt x="27648" y="3686"/>
                    <a:pt x="27507" y="3692"/>
                  </a:cubicBezTo>
                  <a:cubicBezTo>
                    <a:pt x="27436" y="3697"/>
                    <a:pt x="27377" y="3697"/>
                    <a:pt x="27318" y="3697"/>
                  </a:cubicBezTo>
                  <a:lnTo>
                    <a:pt x="27288" y="3697"/>
                  </a:lnTo>
                  <a:cubicBezTo>
                    <a:pt x="27211" y="3697"/>
                    <a:pt x="27123" y="3697"/>
                    <a:pt x="27022" y="3692"/>
                  </a:cubicBezTo>
                  <a:lnTo>
                    <a:pt x="26981" y="3692"/>
                  </a:lnTo>
                  <a:cubicBezTo>
                    <a:pt x="26869" y="3680"/>
                    <a:pt x="26739" y="3668"/>
                    <a:pt x="26597" y="3650"/>
                  </a:cubicBezTo>
                  <a:cubicBezTo>
                    <a:pt x="26532" y="3638"/>
                    <a:pt x="26473" y="3627"/>
                    <a:pt x="26414" y="3615"/>
                  </a:cubicBezTo>
                  <a:cubicBezTo>
                    <a:pt x="26402" y="3615"/>
                    <a:pt x="26384" y="3609"/>
                    <a:pt x="26367" y="3609"/>
                  </a:cubicBezTo>
                  <a:cubicBezTo>
                    <a:pt x="26331" y="3597"/>
                    <a:pt x="26296" y="3591"/>
                    <a:pt x="26254" y="3585"/>
                  </a:cubicBezTo>
                  <a:cubicBezTo>
                    <a:pt x="26237" y="3579"/>
                    <a:pt x="26219" y="3573"/>
                    <a:pt x="26201" y="3567"/>
                  </a:cubicBezTo>
                  <a:cubicBezTo>
                    <a:pt x="26195" y="3591"/>
                    <a:pt x="26189" y="3609"/>
                    <a:pt x="26184" y="3632"/>
                  </a:cubicBezTo>
                  <a:cubicBezTo>
                    <a:pt x="26172" y="3656"/>
                    <a:pt x="26166" y="3680"/>
                    <a:pt x="26160" y="3703"/>
                  </a:cubicBezTo>
                  <a:cubicBezTo>
                    <a:pt x="26154" y="3721"/>
                    <a:pt x="26148" y="3745"/>
                    <a:pt x="26142" y="3762"/>
                  </a:cubicBezTo>
                  <a:cubicBezTo>
                    <a:pt x="26130" y="3798"/>
                    <a:pt x="26119" y="3833"/>
                    <a:pt x="26107" y="3869"/>
                  </a:cubicBezTo>
                  <a:cubicBezTo>
                    <a:pt x="26107" y="3886"/>
                    <a:pt x="26101" y="3898"/>
                    <a:pt x="26095" y="3910"/>
                  </a:cubicBezTo>
                  <a:cubicBezTo>
                    <a:pt x="26083" y="3945"/>
                    <a:pt x="26071" y="3987"/>
                    <a:pt x="26060" y="4028"/>
                  </a:cubicBezTo>
                  <a:cubicBezTo>
                    <a:pt x="26054" y="4046"/>
                    <a:pt x="26048" y="4058"/>
                    <a:pt x="26042" y="4075"/>
                  </a:cubicBezTo>
                  <a:cubicBezTo>
                    <a:pt x="26030" y="4111"/>
                    <a:pt x="26018" y="4140"/>
                    <a:pt x="26006" y="4176"/>
                  </a:cubicBezTo>
                  <a:cubicBezTo>
                    <a:pt x="25995" y="4205"/>
                    <a:pt x="25989" y="4235"/>
                    <a:pt x="25977" y="4259"/>
                  </a:cubicBezTo>
                  <a:cubicBezTo>
                    <a:pt x="25965" y="4282"/>
                    <a:pt x="25959" y="4306"/>
                    <a:pt x="25953" y="4323"/>
                  </a:cubicBezTo>
                  <a:cubicBezTo>
                    <a:pt x="25941" y="4353"/>
                    <a:pt x="25930" y="4383"/>
                    <a:pt x="25918" y="4412"/>
                  </a:cubicBezTo>
                  <a:cubicBezTo>
                    <a:pt x="25906" y="4448"/>
                    <a:pt x="25882" y="4501"/>
                    <a:pt x="25859" y="4560"/>
                  </a:cubicBezTo>
                  <a:cubicBezTo>
                    <a:pt x="25788" y="4719"/>
                    <a:pt x="25711" y="4890"/>
                    <a:pt x="25622" y="5062"/>
                  </a:cubicBezTo>
                  <a:cubicBezTo>
                    <a:pt x="25528" y="5233"/>
                    <a:pt x="25416" y="5428"/>
                    <a:pt x="25292" y="5617"/>
                  </a:cubicBezTo>
                  <a:cubicBezTo>
                    <a:pt x="25280" y="5635"/>
                    <a:pt x="25262" y="5652"/>
                    <a:pt x="25250" y="5676"/>
                  </a:cubicBezTo>
                  <a:cubicBezTo>
                    <a:pt x="25250" y="5676"/>
                    <a:pt x="25244" y="5682"/>
                    <a:pt x="25244" y="5682"/>
                  </a:cubicBezTo>
                  <a:cubicBezTo>
                    <a:pt x="25239" y="5688"/>
                    <a:pt x="25239" y="5694"/>
                    <a:pt x="25233" y="5700"/>
                  </a:cubicBezTo>
                  <a:cubicBezTo>
                    <a:pt x="25209" y="5735"/>
                    <a:pt x="25179" y="5776"/>
                    <a:pt x="25150" y="5818"/>
                  </a:cubicBezTo>
                  <a:cubicBezTo>
                    <a:pt x="25144" y="5830"/>
                    <a:pt x="25132" y="5841"/>
                    <a:pt x="25126" y="5853"/>
                  </a:cubicBezTo>
                  <a:cubicBezTo>
                    <a:pt x="25061" y="5942"/>
                    <a:pt x="24985" y="6042"/>
                    <a:pt x="24890" y="6149"/>
                  </a:cubicBezTo>
                  <a:cubicBezTo>
                    <a:pt x="24884" y="6154"/>
                    <a:pt x="24884" y="6160"/>
                    <a:pt x="24878" y="6166"/>
                  </a:cubicBezTo>
                  <a:cubicBezTo>
                    <a:pt x="24861" y="6190"/>
                    <a:pt x="24843" y="6208"/>
                    <a:pt x="24819" y="6231"/>
                  </a:cubicBezTo>
                  <a:cubicBezTo>
                    <a:pt x="24813" y="6243"/>
                    <a:pt x="24801" y="6255"/>
                    <a:pt x="24790" y="6267"/>
                  </a:cubicBezTo>
                  <a:cubicBezTo>
                    <a:pt x="24778" y="6278"/>
                    <a:pt x="24772" y="6290"/>
                    <a:pt x="24760" y="6302"/>
                  </a:cubicBezTo>
                  <a:cubicBezTo>
                    <a:pt x="24713" y="6355"/>
                    <a:pt x="24660" y="6414"/>
                    <a:pt x="24601" y="6473"/>
                  </a:cubicBezTo>
                  <a:cubicBezTo>
                    <a:pt x="24571" y="6509"/>
                    <a:pt x="24536" y="6538"/>
                    <a:pt x="24506" y="6568"/>
                  </a:cubicBezTo>
                  <a:cubicBezTo>
                    <a:pt x="24494" y="6586"/>
                    <a:pt x="24477" y="6603"/>
                    <a:pt x="24453" y="6621"/>
                  </a:cubicBezTo>
                  <a:cubicBezTo>
                    <a:pt x="24453" y="6627"/>
                    <a:pt x="24447" y="6633"/>
                    <a:pt x="24441" y="6633"/>
                  </a:cubicBezTo>
                  <a:cubicBezTo>
                    <a:pt x="24406" y="6668"/>
                    <a:pt x="24364" y="6710"/>
                    <a:pt x="24323" y="6745"/>
                  </a:cubicBezTo>
                  <a:cubicBezTo>
                    <a:pt x="24294" y="6775"/>
                    <a:pt x="24264" y="6804"/>
                    <a:pt x="24234" y="6828"/>
                  </a:cubicBezTo>
                  <a:cubicBezTo>
                    <a:pt x="24146" y="6910"/>
                    <a:pt x="24075" y="6970"/>
                    <a:pt x="23992" y="7040"/>
                  </a:cubicBezTo>
                  <a:cubicBezTo>
                    <a:pt x="23921" y="7094"/>
                    <a:pt x="23845" y="7153"/>
                    <a:pt x="23786" y="7200"/>
                  </a:cubicBezTo>
                  <a:cubicBezTo>
                    <a:pt x="23750" y="7223"/>
                    <a:pt x="23709" y="7247"/>
                    <a:pt x="23673" y="7277"/>
                  </a:cubicBezTo>
                  <a:cubicBezTo>
                    <a:pt x="23626" y="7306"/>
                    <a:pt x="23579" y="7342"/>
                    <a:pt x="23526" y="7383"/>
                  </a:cubicBezTo>
                  <a:cubicBezTo>
                    <a:pt x="23402" y="7472"/>
                    <a:pt x="23219" y="7578"/>
                    <a:pt x="23083" y="7661"/>
                  </a:cubicBezTo>
                  <a:cubicBezTo>
                    <a:pt x="23047" y="7678"/>
                    <a:pt x="22994" y="7708"/>
                    <a:pt x="22929" y="7743"/>
                  </a:cubicBezTo>
                  <a:cubicBezTo>
                    <a:pt x="22917" y="7749"/>
                    <a:pt x="22900" y="7761"/>
                    <a:pt x="22888" y="7767"/>
                  </a:cubicBezTo>
                  <a:cubicBezTo>
                    <a:pt x="22852" y="7785"/>
                    <a:pt x="22817" y="7802"/>
                    <a:pt x="22782" y="7826"/>
                  </a:cubicBezTo>
                  <a:cubicBezTo>
                    <a:pt x="22740" y="7844"/>
                    <a:pt x="22705" y="7861"/>
                    <a:pt x="22663" y="7879"/>
                  </a:cubicBezTo>
                  <a:cubicBezTo>
                    <a:pt x="22646" y="7891"/>
                    <a:pt x="22622" y="7903"/>
                    <a:pt x="22604" y="7909"/>
                  </a:cubicBezTo>
                  <a:cubicBezTo>
                    <a:pt x="22563" y="7932"/>
                    <a:pt x="22516" y="7950"/>
                    <a:pt x="22474" y="7968"/>
                  </a:cubicBezTo>
                  <a:cubicBezTo>
                    <a:pt x="22451" y="7985"/>
                    <a:pt x="22421" y="7997"/>
                    <a:pt x="22392" y="8009"/>
                  </a:cubicBezTo>
                  <a:cubicBezTo>
                    <a:pt x="22368" y="8021"/>
                    <a:pt x="22339" y="8033"/>
                    <a:pt x="22315" y="8044"/>
                  </a:cubicBezTo>
                  <a:cubicBezTo>
                    <a:pt x="22268" y="8062"/>
                    <a:pt x="22215" y="8086"/>
                    <a:pt x="22167" y="8104"/>
                  </a:cubicBezTo>
                  <a:cubicBezTo>
                    <a:pt x="22144" y="8115"/>
                    <a:pt x="22120" y="8127"/>
                    <a:pt x="22096" y="8133"/>
                  </a:cubicBezTo>
                  <a:cubicBezTo>
                    <a:pt x="22043" y="8157"/>
                    <a:pt x="21990" y="8174"/>
                    <a:pt x="21931" y="8198"/>
                  </a:cubicBezTo>
                  <a:cubicBezTo>
                    <a:pt x="21913" y="8204"/>
                    <a:pt x="21896" y="8216"/>
                    <a:pt x="21878" y="8222"/>
                  </a:cubicBezTo>
                  <a:cubicBezTo>
                    <a:pt x="21831" y="8239"/>
                    <a:pt x="21789" y="8251"/>
                    <a:pt x="21742" y="8269"/>
                  </a:cubicBezTo>
                  <a:cubicBezTo>
                    <a:pt x="21718" y="8281"/>
                    <a:pt x="21695" y="8287"/>
                    <a:pt x="21671" y="8293"/>
                  </a:cubicBezTo>
                  <a:cubicBezTo>
                    <a:pt x="21618" y="8316"/>
                    <a:pt x="21559" y="8334"/>
                    <a:pt x="21494" y="8357"/>
                  </a:cubicBezTo>
                  <a:lnTo>
                    <a:pt x="21488" y="8357"/>
                  </a:lnTo>
                  <a:cubicBezTo>
                    <a:pt x="21482" y="8357"/>
                    <a:pt x="21482" y="8363"/>
                    <a:pt x="21482" y="8363"/>
                  </a:cubicBezTo>
                  <a:cubicBezTo>
                    <a:pt x="21459" y="8369"/>
                    <a:pt x="21441" y="8375"/>
                    <a:pt x="21423" y="8381"/>
                  </a:cubicBezTo>
                  <a:cubicBezTo>
                    <a:pt x="20697" y="8617"/>
                    <a:pt x="20100" y="8724"/>
                    <a:pt x="19870" y="8759"/>
                  </a:cubicBezTo>
                  <a:cubicBezTo>
                    <a:pt x="19805" y="8765"/>
                    <a:pt x="19757" y="8777"/>
                    <a:pt x="19722" y="8777"/>
                  </a:cubicBezTo>
                  <a:cubicBezTo>
                    <a:pt x="19645" y="8789"/>
                    <a:pt x="19563" y="8800"/>
                    <a:pt x="19474" y="8806"/>
                  </a:cubicBezTo>
                  <a:cubicBezTo>
                    <a:pt x="19297" y="8830"/>
                    <a:pt x="19173" y="8842"/>
                    <a:pt x="18990" y="8848"/>
                  </a:cubicBezTo>
                  <a:lnTo>
                    <a:pt x="18954" y="8848"/>
                  </a:lnTo>
                  <a:cubicBezTo>
                    <a:pt x="18937" y="8848"/>
                    <a:pt x="18919" y="8854"/>
                    <a:pt x="18907" y="8854"/>
                  </a:cubicBezTo>
                  <a:lnTo>
                    <a:pt x="18736" y="8854"/>
                  </a:lnTo>
                  <a:cubicBezTo>
                    <a:pt x="18671" y="8855"/>
                    <a:pt x="18612" y="8855"/>
                    <a:pt x="18557" y="8855"/>
                  </a:cubicBezTo>
                  <a:cubicBezTo>
                    <a:pt x="18327" y="8855"/>
                    <a:pt x="18188" y="8847"/>
                    <a:pt x="18169" y="8842"/>
                  </a:cubicBezTo>
                  <a:lnTo>
                    <a:pt x="18139" y="8842"/>
                  </a:lnTo>
                  <a:cubicBezTo>
                    <a:pt x="18139" y="8895"/>
                    <a:pt x="18133" y="8942"/>
                    <a:pt x="18121" y="9001"/>
                  </a:cubicBezTo>
                  <a:cubicBezTo>
                    <a:pt x="18116" y="9078"/>
                    <a:pt x="18104" y="9149"/>
                    <a:pt x="18086" y="9226"/>
                  </a:cubicBezTo>
                  <a:cubicBezTo>
                    <a:pt x="18068" y="9350"/>
                    <a:pt x="18045" y="9438"/>
                    <a:pt x="18033" y="9486"/>
                  </a:cubicBezTo>
                  <a:cubicBezTo>
                    <a:pt x="17986" y="9692"/>
                    <a:pt x="17938" y="9870"/>
                    <a:pt x="17897" y="10005"/>
                  </a:cubicBezTo>
                  <a:cubicBezTo>
                    <a:pt x="17885" y="10029"/>
                    <a:pt x="17879" y="10053"/>
                    <a:pt x="17873" y="10076"/>
                  </a:cubicBezTo>
                  <a:cubicBezTo>
                    <a:pt x="17867" y="10088"/>
                    <a:pt x="17867" y="10094"/>
                    <a:pt x="17862" y="10106"/>
                  </a:cubicBezTo>
                  <a:cubicBezTo>
                    <a:pt x="17862" y="10118"/>
                    <a:pt x="17856" y="10129"/>
                    <a:pt x="17850" y="10141"/>
                  </a:cubicBezTo>
                  <a:cubicBezTo>
                    <a:pt x="17791" y="10330"/>
                    <a:pt x="17720" y="10531"/>
                    <a:pt x="17619" y="10744"/>
                  </a:cubicBezTo>
                  <a:cubicBezTo>
                    <a:pt x="17590" y="10815"/>
                    <a:pt x="17554" y="10897"/>
                    <a:pt x="17513" y="10980"/>
                  </a:cubicBezTo>
                  <a:cubicBezTo>
                    <a:pt x="17507" y="10998"/>
                    <a:pt x="17501" y="11015"/>
                    <a:pt x="17489" y="11027"/>
                  </a:cubicBezTo>
                  <a:cubicBezTo>
                    <a:pt x="17454" y="11116"/>
                    <a:pt x="17407" y="11210"/>
                    <a:pt x="17354" y="11305"/>
                  </a:cubicBezTo>
                  <a:cubicBezTo>
                    <a:pt x="17289" y="11441"/>
                    <a:pt x="17218" y="11571"/>
                    <a:pt x="17147" y="11683"/>
                  </a:cubicBezTo>
                  <a:cubicBezTo>
                    <a:pt x="17111" y="11742"/>
                    <a:pt x="17076" y="11795"/>
                    <a:pt x="17035" y="11854"/>
                  </a:cubicBezTo>
                  <a:cubicBezTo>
                    <a:pt x="16911" y="12061"/>
                    <a:pt x="16781" y="12256"/>
                    <a:pt x="16674" y="12427"/>
                  </a:cubicBezTo>
                  <a:cubicBezTo>
                    <a:pt x="16515" y="12663"/>
                    <a:pt x="16279" y="12959"/>
                    <a:pt x="16101" y="13183"/>
                  </a:cubicBezTo>
                  <a:cubicBezTo>
                    <a:pt x="16096" y="13183"/>
                    <a:pt x="16090" y="13189"/>
                    <a:pt x="16090" y="13195"/>
                  </a:cubicBezTo>
                  <a:cubicBezTo>
                    <a:pt x="15936" y="13384"/>
                    <a:pt x="15759" y="13585"/>
                    <a:pt x="15564" y="13785"/>
                  </a:cubicBezTo>
                  <a:cubicBezTo>
                    <a:pt x="15405" y="13957"/>
                    <a:pt x="15239" y="14128"/>
                    <a:pt x="15092" y="14270"/>
                  </a:cubicBezTo>
                  <a:cubicBezTo>
                    <a:pt x="14950" y="14411"/>
                    <a:pt x="14773" y="14583"/>
                    <a:pt x="14595" y="14736"/>
                  </a:cubicBezTo>
                  <a:cubicBezTo>
                    <a:pt x="14365" y="14949"/>
                    <a:pt x="14058" y="15185"/>
                    <a:pt x="13828" y="15368"/>
                  </a:cubicBezTo>
                  <a:cubicBezTo>
                    <a:pt x="13591" y="15557"/>
                    <a:pt x="13302" y="15764"/>
                    <a:pt x="12989" y="15971"/>
                  </a:cubicBezTo>
                  <a:cubicBezTo>
                    <a:pt x="12747" y="16130"/>
                    <a:pt x="12493" y="16296"/>
                    <a:pt x="12268" y="16420"/>
                  </a:cubicBezTo>
                  <a:cubicBezTo>
                    <a:pt x="12003" y="16579"/>
                    <a:pt x="11737" y="16727"/>
                    <a:pt x="11506" y="16839"/>
                  </a:cubicBezTo>
                  <a:cubicBezTo>
                    <a:pt x="11270" y="16957"/>
                    <a:pt x="10993" y="17081"/>
                    <a:pt x="10703" y="17199"/>
                  </a:cubicBezTo>
                  <a:cubicBezTo>
                    <a:pt x="10555" y="17270"/>
                    <a:pt x="10408" y="17341"/>
                    <a:pt x="10266" y="17400"/>
                  </a:cubicBezTo>
                  <a:cubicBezTo>
                    <a:pt x="10042" y="17495"/>
                    <a:pt x="9752" y="17595"/>
                    <a:pt x="9492" y="17678"/>
                  </a:cubicBezTo>
                  <a:cubicBezTo>
                    <a:pt x="9362" y="17719"/>
                    <a:pt x="9215" y="17760"/>
                    <a:pt x="9067" y="17802"/>
                  </a:cubicBezTo>
                  <a:cubicBezTo>
                    <a:pt x="8801" y="17878"/>
                    <a:pt x="8500" y="17949"/>
                    <a:pt x="8211" y="18008"/>
                  </a:cubicBezTo>
                  <a:cubicBezTo>
                    <a:pt x="7951" y="18062"/>
                    <a:pt x="7626" y="18115"/>
                    <a:pt x="7378" y="18132"/>
                  </a:cubicBezTo>
                  <a:cubicBezTo>
                    <a:pt x="7337" y="18138"/>
                    <a:pt x="7295" y="18138"/>
                    <a:pt x="7254" y="18144"/>
                  </a:cubicBezTo>
                  <a:cubicBezTo>
                    <a:pt x="6948" y="18177"/>
                    <a:pt x="6680" y="18195"/>
                    <a:pt x="6369" y="18195"/>
                  </a:cubicBezTo>
                  <a:cubicBezTo>
                    <a:pt x="6289" y="18195"/>
                    <a:pt x="6207" y="18194"/>
                    <a:pt x="6120" y="18191"/>
                  </a:cubicBezTo>
                  <a:lnTo>
                    <a:pt x="6108" y="18191"/>
                  </a:lnTo>
                  <a:cubicBezTo>
                    <a:pt x="6055" y="18186"/>
                    <a:pt x="6002" y="18186"/>
                    <a:pt x="5954" y="18186"/>
                  </a:cubicBezTo>
                  <a:cubicBezTo>
                    <a:pt x="5872" y="18180"/>
                    <a:pt x="5783" y="18174"/>
                    <a:pt x="5695" y="18168"/>
                  </a:cubicBezTo>
                  <a:lnTo>
                    <a:pt x="5689" y="18168"/>
                  </a:lnTo>
                  <a:cubicBezTo>
                    <a:pt x="5683" y="18168"/>
                    <a:pt x="5647" y="18168"/>
                    <a:pt x="5588" y="18162"/>
                  </a:cubicBezTo>
                  <a:cubicBezTo>
                    <a:pt x="5576" y="18162"/>
                    <a:pt x="5571" y="18156"/>
                    <a:pt x="5559" y="18156"/>
                  </a:cubicBezTo>
                  <a:lnTo>
                    <a:pt x="5541" y="18156"/>
                  </a:lnTo>
                  <a:cubicBezTo>
                    <a:pt x="5352" y="18138"/>
                    <a:pt x="5163" y="18115"/>
                    <a:pt x="4998" y="18085"/>
                  </a:cubicBezTo>
                  <a:cubicBezTo>
                    <a:pt x="4767" y="18050"/>
                    <a:pt x="4507" y="17997"/>
                    <a:pt x="4259" y="17926"/>
                  </a:cubicBezTo>
                  <a:cubicBezTo>
                    <a:pt x="4248" y="17920"/>
                    <a:pt x="4230" y="17914"/>
                    <a:pt x="4212" y="17908"/>
                  </a:cubicBezTo>
                  <a:cubicBezTo>
                    <a:pt x="4041" y="17861"/>
                    <a:pt x="3852" y="17802"/>
                    <a:pt x="3704" y="17743"/>
                  </a:cubicBezTo>
                  <a:cubicBezTo>
                    <a:pt x="3692" y="17743"/>
                    <a:pt x="3681" y="17737"/>
                    <a:pt x="3669" y="17731"/>
                  </a:cubicBezTo>
                  <a:cubicBezTo>
                    <a:pt x="3657" y="17725"/>
                    <a:pt x="3639" y="17719"/>
                    <a:pt x="3627" y="17713"/>
                  </a:cubicBezTo>
                  <a:cubicBezTo>
                    <a:pt x="3503" y="17666"/>
                    <a:pt x="3362" y="17613"/>
                    <a:pt x="3255" y="17560"/>
                  </a:cubicBezTo>
                  <a:cubicBezTo>
                    <a:pt x="3243" y="17554"/>
                    <a:pt x="3226" y="17548"/>
                    <a:pt x="3214" y="17542"/>
                  </a:cubicBezTo>
                  <a:cubicBezTo>
                    <a:pt x="3131" y="17500"/>
                    <a:pt x="3049" y="17459"/>
                    <a:pt x="2960" y="17418"/>
                  </a:cubicBezTo>
                  <a:cubicBezTo>
                    <a:pt x="2919" y="17394"/>
                    <a:pt x="2871" y="17371"/>
                    <a:pt x="2836" y="17353"/>
                  </a:cubicBezTo>
                  <a:cubicBezTo>
                    <a:pt x="2830" y="17347"/>
                    <a:pt x="2818" y="17341"/>
                    <a:pt x="2812" y="17335"/>
                  </a:cubicBezTo>
                  <a:cubicBezTo>
                    <a:pt x="2806" y="17335"/>
                    <a:pt x="2806" y="17335"/>
                    <a:pt x="2801" y="17329"/>
                  </a:cubicBezTo>
                  <a:cubicBezTo>
                    <a:pt x="2789" y="17323"/>
                    <a:pt x="2777" y="17317"/>
                    <a:pt x="2765" y="17311"/>
                  </a:cubicBezTo>
                  <a:cubicBezTo>
                    <a:pt x="2753" y="17306"/>
                    <a:pt x="2741" y="17294"/>
                    <a:pt x="2724" y="17288"/>
                  </a:cubicBezTo>
                  <a:cubicBezTo>
                    <a:pt x="2641" y="17241"/>
                    <a:pt x="2564" y="17193"/>
                    <a:pt x="2487" y="17140"/>
                  </a:cubicBezTo>
                  <a:cubicBezTo>
                    <a:pt x="2476" y="17140"/>
                    <a:pt x="2470" y="17134"/>
                    <a:pt x="2464" y="17128"/>
                  </a:cubicBezTo>
                  <a:cubicBezTo>
                    <a:pt x="2464" y="17128"/>
                    <a:pt x="2369" y="17069"/>
                    <a:pt x="2222" y="16969"/>
                  </a:cubicBezTo>
                  <a:cubicBezTo>
                    <a:pt x="2222" y="16963"/>
                    <a:pt x="2216" y="16957"/>
                    <a:pt x="2210" y="16957"/>
                  </a:cubicBezTo>
                  <a:cubicBezTo>
                    <a:pt x="2180" y="16933"/>
                    <a:pt x="2145" y="16910"/>
                    <a:pt x="2109" y="16880"/>
                  </a:cubicBezTo>
                  <a:cubicBezTo>
                    <a:pt x="1897" y="16721"/>
                    <a:pt x="1743" y="16585"/>
                    <a:pt x="1661" y="16502"/>
                  </a:cubicBezTo>
                  <a:cubicBezTo>
                    <a:pt x="1661" y="16502"/>
                    <a:pt x="1655" y="16502"/>
                    <a:pt x="1655" y="16496"/>
                  </a:cubicBezTo>
                  <a:cubicBezTo>
                    <a:pt x="1655" y="16496"/>
                    <a:pt x="1649" y="16490"/>
                    <a:pt x="1643" y="16485"/>
                  </a:cubicBezTo>
                  <a:cubicBezTo>
                    <a:pt x="1478" y="16331"/>
                    <a:pt x="1336" y="16177"/>
                    <a:pt x="1229" y="16048"/>
                  </a:cubicBezTo>
                  <a:cubicBezTo>
                    <a:pt x="1206" y="16024"/>
                    <a:pt x="1182" y="15994"/>
                    <a:pt x="1159" y="15959"/>
                  </a:cubicBezTo>
                  <a:cubicBezTo>
                    <a:pt x="1153" y="15959"/>
                    <a:pt x="1153" y="15953"/>
                    <a:pt x="1147" y="15947"/>
                  </a:cubicBezTo>
                  <a:cubicBezTo>
                    <a:pt x="1111" y="15906"/>
                    <a:pt x="1082" y="15864"/>
                    <a:pt x="1046" y="15817"/>
                  </a:cubicBezTo>
                  <a:cubicBezTo>
                    <a:pt x="1023" y="15788"/>
                    <a:pt x="999" y="15758"/>
                    <a:pt x="981" y="15734"/>
                  </a:cubicBezTo>
                  <a:cubicBezTo>
                    <a:pt x="981" y="15734"/>
                    <a:pt x="981" y="15729"/>
                    <a:pt x="981" y="15729"/>
                  </a:cubicBezTo>
                  <a:cubicBezTo>
                    <a:pt x="975" y="15723"/>
                    <a:pt x="975" y="15717"/>
                    <a:pt x="970" y="15711"/>
                  </a:cubicBezTo>
                  <a:cubicBezTo>
                    <a:pt x="887" y="15593"/>
                    <a:pt x="804" y="15469"/>
                    <a:pt x="739" y="15356"/>
                  </a:cubicBezTo>
                  <a:cubicBezTo>
                    <a:pt x="733" y="15356"/>
                    <a:pt x="733" y="15351"/>
                    <a:pt x="733" y="15351"/>
                  </a:cubicBezTo>
                  <a:cubicBezTo>
                    <a:pt x="698" y="15291"/>
                    <a:pt x="662" y="15227"/>
                    <a:pt x="633" y="15167"/>
                  </a:cubicBezTo>
                  <a:cubicBezTo>
                    <a:pt x="627" y="15162"/>
                    <a:pt x="627" y="15156"/>
                    <a:pt x="621" y="15156"/>
                  </a:cubicBezTo>
                  <a:cubicBezTo>
                    <a:pt x="615" y="15138"/>
                    <a:pt x="609" y="15120"/>
                    <a:pt x="597" y="15108"/>
                  </a:cubicBezTo>
                  <a:cubicBezTo>
                    <a:pt x="586" y="15079"/>
                    <a:pt x="574" y="15055"/>
                    <a:pt x="562" y="15032"/>
                  </a:cubicBezTo>
                  <a:cubicBezTo>
                    <a:pt x="562" y="15032"/>
                    <a:pt x="556" y="15026"/>
                    <a:pt x="556" y="15026"/>
                  </a:cubicBezTo>
                  <a:cubicBezTo>
                    <a:pt x="550" y="15008"/>
                    <a:pt x="538" y="14990"/>
                    <a:pt x="533" y="14978"/>
                  </a:cubicBezTo>
                  <a:cubicBezTo>
                    <a:pt x="456" y="14813"/>
                    <a:pt x="391" y="14660"/>
                    <a:pt x="338" y="14524"/>
                  </a:cubicBezTo>
                  <a:cubicBezTo>
                    <a:pt x="338" y="14518"/>
                    <a:pt x="338" y="14512"/>
                    <a:pt x="338" y="14512"/>
                  </a:cubicBezTo>
                  <a:cubicBezTo>
                    <a:pt x="308" y="14435"/>
                    <a:pt x="279" y="14341"/>
                    <a:pt x="255" y="14264"/>
                  </a:cubicBezTo>
                  <a:cubicBezTo>
                    <a:pt x="219" y="14169"/>
                    <a:pt x="202" y="14116"/>
                    <a:pt x="178" y="14010"/>
                  </a:cubicBezTo>
                  <a:cubicBezTo>
                    <a:pt x="178" y="14004"/>
                    <a:pt x="178" y="14004"/>
                    <a:pt x="178" y="14004"/>
                  </a:cubicBezTo>
                  <a:cubicBezTo>
                    <a:pt x="155" y="13921"/>
                    <a:pt x="131" y="13821"/>
                    <a:pt x="113" y="13720"/>
                  </a:cubicBezTo>
                  <a:cubicBezTo>
                    <a:pt x="113" y="13715"/>
                    <a:pt x="113" y="13715"/>
                    <a:pt x="113" y="13715"/>
                  </a:cubicBezTo>
                  <a:cubicBezTo>
                    <a:pt x="90" y="13608"/>
                    <a:pt x="72" y="13520"/>
                    <a:pt x="60" y="13396"/>
                  </a:cubicBezTo>
                  <a:cubicBezTo>
                    <a:pt x="60" y="13396"/>
                    <a:pt x="54" y="13390"/>
                    <a:pt x="54" y="13390"/>
                  </a:cubicBezTo>
                  <a:cubicBezTo>
                    <a:pt x="54" y="13354"/>
                    <a:pt x="48" y="13313"/>
                    <a:pt x="42" y="13277"/>
                  </a:cubicBezTo>
                  <a:cubicBezTo>
                    <a:pt x="42" y="13260"/>
                    <a:pt x="42" y="13248"/>
                    <a:pt x="36" y="13236"/>
                  </a:cubicBezTo>
                  <a:cubicBezTo>
                    <a:pt x="25" y="13348"/>
                    <a:pt x="19" y="13461"/>
                    <a:pt x="13" y="13561"/>
                  </a:cubicBezTo>
                  <a:cubicBezTo>
                    <a:pt x="13" y="13579"/>
                    <a:pt x="7" y="13602"/>
                    <a:pt x="7" y="13626"/>
                  </a:cubicBezTo>
                  <a:cubicBezTo>
                    <a:pt x="7" y="13626"/>
                    <a:pt x="7" y="13626"/>
                    <a:pt x="7" y="13632"/>
                  </a:cubicBezTo>
                  <a:cubicBezTo>
                    <a:pt x="7" y="13650"/>
                    <a:pt x="7" y="13673"/>
                    <a:pt x="7" y="13691"/>
                  </a:cubicBezTo>
                  <a:cubicBezTo>
                    <a:pt x="1" y="13797"/>
                    <a:pt x="1" y="13904"/>
                    <a:pt x="1" y="14010"/>
                  </a:cubicBezTo>
                  <a:cubicBezTo>
                    <a:pt x="1" y="14128"/>
                    <a:pt x="7" y="14287"/>
                    <a:pt x="19" y="14406"/>
                  </a:cubicBezTo>
                  <a:cubicBezTo>
                    <a:pt x="30" y="14494"/>
                    <a:pt x="36" y="14571"/>
                    <a:pt x="42" y="14642"/>
                  </a:cubicBezTo>
                  <a:cubicBezTo>
                    <a:pt x="48" y="14677"/>
                    <a:pt x="54" y="14719"/>
                    <a:pt x="54" y="14754"/>
                  </a:cubicBezTo>
                  <a:cubicBezTo>
                    <a:pt x="54" y="14754"/>
                    <a:pt x="60" y="14760"/>
                    <a:pt x="60" y="14766"/>
                  </a:cubicBezTo>
                  <a:cubicBezTo>
                    <a:pt x="72" y="14884"/>
                    <a:pt x="90" y="14973"/>
                    <a:pt x="113" y="15079"/>
                  </a:cubicBezTo>
                  <a:cubicBezTo>
                    <a:pt x="113" y="15079"/>
                    <a:pt x="113" y="15085"/>
                    <a:pt x="113" y="15085"/>
                  </a:cubicBezTo>
                  <a:cubicBezTo>
                    <a:pt x="131" y="15185"/>
                    <a:pt x="155" y="15286"/>
                    <a:pt x="178" y="15368"/>
                  </a:cubicBezTo>
                  <a:cubicBezTo>
                    <a:pt x="178" y="15368"/>
                    <a:pt x="178" y="15374"/>
                    <a:pt x="178" y="15374"/>
                  </a:cubicBezTo>
                  <a:cubicBezTo>
                    <a:pt x="202" y="15481"/>
                    <a:pt x="219" y="15534"/>
                    <a:pt x="255" y="15628"/>
                  </a:cubicBezTo>
                  <a:cubicBezTo>
                    <a:pt x="279" y="15705"/>
                    <a:pt x="308" y="15805"/>
                    <a:pt x="338" y="15876"/>
                  </a:cubicBezTo>
                  <a:cubicBezTo>
                    <a:pt x="338" y="15876"/>
                    <a:pt x="338" y="15882"/>
                    <a:pt x="338" y="15888"/>
                  </a:cubicBezTo>
                  <a:cubicBezTo>
                    <a:pt x="391" y="16024"/>
                    <a:pt x="456" y="16177"/>
                    <a:pt x="533" y="16343"/>
                  </a:cubicBezTo>
                  <a:cubicBezTo>
                    <a:pt x="538" y="16355"/>
                    <a:pt x="550" y="16372"/>
                    <a:pt x="556" y="16390"/>
                  </a:cubicBezTo>
                  <a:cubicBezTo>
                    <a:pt x="556" y="16390"/>
                    <a:pt x="562" y="16396"/>
                    <a:pt x="562" y="16396"/>
                  </a:cubicBezTo>
                  <a:cubicBezTo>
                    <a:pt x="574" y="16420"/>
                    <a:pt x="586" y="16443"/>
                    <a:pt x="597" y="16473"/>
                  </a:cubicBezTo>
                  <a:cubicBezTo>
                    <a:pt x="609" y="16490"/>
                    <a:pt x="615" y="16502"/>
                    <a:pt x="621" y="16520"/>
                  </a:cubicBezTo>
                  <a:cubicBezTo>
                    <a:pt x="627" y="16520"/>
                    <a:pt x="627" y="16526"/>
                    <a:pt x="633" y="16532"/>
                  </a:cubicBezTo>
                  <a:cubicBezTo>
                    <a:pt x="662" y="16591"/>
                    <a:pt x="698" y="16656"/>
                    <a:pt x="733" y="16715"/>
                  </a:cubicBezTo>
                  <a:cubicBezTo>
                    <a:pt x="733" y="16721"/>
                    <a:pt x="733" y="16721"/>
                    <a:pt x="739" y="16721"/>
                  </a:cubicBezTo>
                  <a:cubicBezTo>
                    <a:pt x="804" y="16833"/>
                    <a:pt x="887" y="16957"/>
                    <a:pt x="970" y="17075"/>
                  </a:cubicBezTo>
                  <a:cubicBezTo>
                    <a:pt x="975" y="17081"/>
                    <a:pt x="975" y="17087"/>
                    <a:pt x="981" y="17093"/>
                  </a:cubicBezTo>
                  <a:cubicBezTo>
                    <a:pt x="981" y="17093"/>
                    <a:pt x="981" y="17099"/>
                    <a:pt x="987" y="17099"/>
                  </a:cubicBezTo>
                  <a:cubicBezTo>
                    <a:pt x="999" y="17122"/>
                    <a:pt x="1023" y="17152"/>
                    <a:pt x="1046" y="17182"/>
                  </a:cubicBezTo>
                  <a:cubicBezTo>
                    <a:pt x="1082" y="17229"/>
                    <a:pt x="1111" y="17270"/>
                    <a:pt x="1147" y="17311"/>
                  </a:cubicBezTo>
                  <a:cubicBezTo>
                    <a:pt x="1153" y="17317"/>
                    <a:pt x="1153" y="17323"/>
                    <a:pt x="1159" y="17329"/>
                  </a:cubicBezTo>
                  <a:cubicBezTo>
                    <a:pt x="1182" y="17359"/>
                    <a:pt x="1206" y="17388"/>
                    <a:pt x="1229" y="17412"/>
                  </a:cubicBezTo>
                  <a:cubicBezTo>
                    <a:pt x="1336" y="17542"/>
                    <a:pt x="1478" y="17695"/>
                    <a:pt x="1643" y="17855"/>
                  </a:cubicBezTo>
                  <a:cubicBezTo>
                    <a:pt x="1649" y="17855"/>
                    <a:pt x="1655" y="17861"/>
                    <a:pt x="1655" y="17867"/>
                  </a:cubicBezTo>
                  <a:lnTo>
                    <a:pt x="1661" y="17867"/>
                  </a:lnTo>
                  <a:cubicBezTo>
                    <a:pt x="1661" y="17867"/>
                    <a:pt x="1661" y="17873"/>
                    <a:pt x="1661" y="17873"/>
                  </a:cubicBezTo>
                  <a:cubicBezTo>
                    <a:pt x="1743" y="17949"/>
                    <a:pt x="1897" y="18085"/>
                    <a:pt x="2109" y="18245"/>
                  </a:cubicBezTo>
                  <a:cubicBezTo>
                    <a:pt x="2145" y="18274"/>
                    <a:pt x="2180" y="18298"/>
                    <a:pt x="2210" y="18321"/>
                  </a:cubicBezTo>
                  <a:cubicBezTo>
                    <a:pt x="2216" y="18321"/>
                    <a:pt x="2222" y="18327"/>
                    <a:pt x="2222" y="18333"/>
                  </a:cubicBezTo>
                  <a:cubicBezTo>
                    <a:pt x="2369" y="18434"/>
                    <a:pt x="2464" y="18493"/>
                    <a:pt x="2464" y="18493"/>
                  </a:cubicBezTo>
                  <a:cubicBezTo>
                    <a:pt x="2470" y="18499"/>
                    <a:pt x="2476" y="18505"/>
                    <a:pt x="2487" y="18505"/>
                  </a:cubicBezTo>
                  <a:cubicBezTo>
                    <a:pt x="2564" y="18558"/>
                    <a:pt x="2641" y="18605"/>
                    <a:pt x="2724" y="18652"/>
                  </a:cubicBezTo>
                  <a:cubicBezTo>
                    <a:pt x="2741" y="18658"/>
                    <a:pt x="2753" y="18670"/>
                    <a:pt x="2765" y="18676"/>
                  </a:cubicBezTo>
                  <a:cubicBezTo>
                    <a:pt x="2777" y="18682"/>
                    <a:pt x="2789" y="18688"/>
                    <a:pt x="2801" y="18694"/>
                  </a:cubicBezTo>
                  <a:cubicBezTo>
                    <a:pt x="2806" y="18699"/>
                    <a:pt x="2806" y="18699"/>
                    <a:pt x="2812" y="18705"/>
                  </a:cubicBezTo>
                  <a:cubicBezTo>
                    <a:pt x="2818" y="18705"/>
                    <a:pt x="2830" y="18711"/>
                    <a:pt x="2836" y="18717"/>
                  </a:cubicBezTo>
                  <a:cubicBezTo>
                    <a:pt x="2871" y="18735"/>
                    <a:pt x="2919" y="18759"/>
                    <a:pt x="2960" y="18782"/>
                  </a:cubicBezTo>
                  <a:cubicBezTo>
                    <a:pt x="3049" y="18823"/>
                    <a:pt x="3131" y="18865"/>
                    <a:pt x="3214" y="18906"/>
                  </a:cubicBezTo>
                  <a:cubicBezTo>
                    <a:pt x="3226" y="18912"/>
                    <a:pt x="3243" y="18918"/>
                    <a:pt x="3255" y="18924"/>
                  </a:cubicBezTo>
                  <a:cubicBezTo>
                    <a:pt x="3362" y="18977"/>
                    <a:pt x="3503" y="19036"/>
                    <a:pt x="3627" y="19083"/>
                  </a:cubicBezTo>
                  <a:cubicBezTo>
                    <a:pt x="3639" y="19083"/>
                    <a:pt x="3657" y="19089"/>
                    <a:pt x="3669" y="19095"/>
                  </a:cubicBezTo>
                  <a:cubicBezTo>
                    <a:pt x="3681" y="19101"/>
                    <a:pt x="3692" y="19107"/>
                    <a:pt x="3704" y="19113"/>
                  </a:cubicBezTo>
                  <a:cubicBezTo>
                    <a:pt x="3852" y="19166"/>
                    <a:pt x="4041" y="19225"/>
                    <a:pt x="4212" y="19278"/>
                  </a:cubicBezTo>
                  <a:cubicBezTo>
                    <a:pt x="4230" y="19278"/>
                    <a:pt x="4248" y="19284"/>
                    <a:pt x="4259" y="19290"/>
                  </a:cubicBezTo>
                  <a:cubicBezTo>
                    <a:pt x="4513" y="19361"/>
                    <a:pt x="4767" y="19414"/>
                    <a:pt x="4998" y="19450"/>
                  </a:cubicBezTo>
                  <a:cubicBezTo>
                    <a:pt x="5163" y="19479"/>
                    <a:pt x="5352" y="19503"/>
                    <a:pt x="5541" y="19520"/>
                  </a:cubicBezTo>
                  <a:lnTo>
                    <a:pt x="5559" y="19520"/>
                  </a:lnTo>
                  <a:cubicBezTo>
                    <a:pt x="5571" y="19526"/>
                    <a:pt x="5576" y="19526"/>
                    <a:pt x="5588" y="19526"/>
                  </a:cubicBezTo>
                  <a:cubicBezTo>
                    <a:pt x="5647" y="19532"/>
                    <a:pt x="5683" y="19532"/>
                    <a:pt x="5689" y="19532"/>
                  </a:cubicBezTo>
                  <a:lnTo>
                    <a:pt x="5695" y="19532"/>
                  </a:lnTo>
                  <a:cubicBezTo>
                    <a:pt x="5783" y="19538"/>
                    <a:pt x="5872" y="19544"/>
                    <a:pt x="5954" y="19550"/>
                  </a:cubicBezTo>
                  <a:cubicBezTo>
                    <a:pt x="6002" y="19550"/>
                    <a:pt x="6055" y="19556"/>
                    <a:pt x="6108" y="19556"/>
                  </a:cubicBezTo>
                  <a:lnTo>
                    <a:pt x="6120" y="19556"/>
                  </a:lnTo>
                  <a:cubicBezTo>
                    <a:pt x="6207" y="19558"/>
                    <a:pt x="6289" y="19559"/>
                    <a:pt x="6369" y="19559"/>
                  </a:cubicBezTo>
                  <a:cubicBezTo>
                    <a:pt x="6680" y="19559"/>
                    <a:pt x="6948" y="19542"/>
                    <a:pt x="7254" y="19509"/>
                  </a:cubicBezTo>
                  <a:cubicBezTo>
                    <a:pt x="7295" y="19503"/>
                    <a:pt x="7337" y="19503"/>
                    <a:pt x="7378" y="19497"/>
                  </a:cubicBezTo>
                  <a:cubicBezTo>
                    <a:pt x="7626" y="19479"/>
                    <a:pt x="7951" y="19432"/>
                    <a:pt x="8211" y="19373"/>
                  </a:cubicBezTo>
                  <a:cubicBezTo>
                    <a:pt x="8500" y="19314"/>
                    <a:pt x="8801" y="19243"/>
                    <a:pt x="9067" y="19166"/>
                  </a:cubicBezTo>
                  <a:cubicBezTo>
                    <a:pt x="9215" y="19131"/>
                    <a:pt x="9362" y="19083"/>
                    <a:pt x="9492" y="19042"/>
                  </a:cubicBezTo>
                  <a:cubicBezTo>
                    <a:pt x="9752" y="18959"/>
                    <a:pt x="10042" y="18865"/>
                    <a:pt x="10266" y="18764"/>
                  </a:cubicBezTo>
                  <a:cubicBezTo>
                    <a:pt x="10408" y="18705"/>
                    <a:pt x="10555" y="18634"/>
                    <a:pt x="10703" y="18570"/>
                  </a:cubicBezTo>
                  <a:cubicBezTo>
                    <a:pt x="10993" y="18445"/>
                    <a:pt x="11270" y="18321"/>
                    <a:pt x="11506" y="18203"/>
                  </a:cubicBezTo>
                  <a:cubicBezTo>
                    <a:pt x="11737" y="18091"/>
                    <a:pt x="12003" y="17949"/>
                    <a:pt x="12268" y="17784"/>
                  </a:cubicBezTo>
                  <a:cubicBezTo>
                    <a:pt x="12493" y="17660"/>
                    <a:pt x="12747" y="17500"/>
                    <a:pt x="12989" y="17335"/>
                  </a:cubicBezTo>
                  <a:cubicBezTo>
                    <a:pt x="13302" y="17128"/>
                    <a:pt x="13591" y="16922"/>
                    <a:pt x="13828" y="16733"/>
                  </a:cubicBezTo>
                  <a:cubicBezTo>
                    <a:pt x="14058" y="16550"/>
                    <a:pt x="14365" y="16313"/>
                    <a:pt x="14595" y="16101"/>
                  </a:cubicBezTo>
                  <a:cubicBezTo>
                    <a:pt x="14773" y="15947"/>
                    <a:pt x="14950" y="15782"/>
                    <a:pt x="15092" y="15634"/>
                  </a:cubicBezTo>
                  <a:cubicBezTo>
                    <a:pt x="15239" y="15492"/>
                    <a:pt x="15405" y="15321"/>
                    <a:pt x="15564" y="15150"/>
                  </a:cubicBezTo>
                  <a:cubicBezTo>
                    <a:pt x="15759" y="14949"/>
                    <a:pt x="15942" y="14748"/>
                    <a:pt x="16090" y="14559"/>
                  </a:cubicBezTo>
                  <a:cubicBezTo>
                    <a:pt x="16090" y="14553"/>
                    <a:pt x="16096" y="14547"/>
                    <a:pt x="16101" y="14547"/>
                  </a:cubicBezTo>
                  <a:cubicBezTo>
                    <a:pt x="16279" y="14323"/>
                    <a:pt x="16515" y="14028"/>
                    <a:pt x="16674" y="13791"/>
                  </a:cubicBezTo>
                  <a:cubicBezTo>
                    <a:pt x="16781" y="13620"/>
                    <a:pt x="16911" y="13425"/>
                    <a:pt x="17035" y="13224"/>
                  </a:cubicBezTo>
                  <a:cubicBezTo>
                    <a:pt x="17076" y="13159"/>
                    <a:pt x="17111" y="13106"/>
                    <a:pt x="17147" y="13047"/>
                  </a:cubicBezTo>
                  <a:cubicBezTo>
                    <a:pt x="17218" y="12941"/>
                    <a:pt x="17289" y="12805"/>
                    <a:pt x="17354" y="12675"/>
                  </a:cubicBezTo>
                  <a:cubicBezTo>
                    <a:pt x="17407" y="12575"/>
                    <a:pt x="17454" y="12486"/>
                    <a:pt x="17489" y="12397"/>
                  </a:cubicBezTo>
                  <a:cubicBezTo>
                    <a:pt x="17501" y="12380"/>
                    <a:pt x="17507" y="12362"/>
                    <a:pt x="17513" y="12344"/>
                  </a:cubicBezTo>
                  <a:cubicBezTo>
                    <a:pt x="17554" y="12262"/>
                    <a:pt x="17590" y="12179"/>
                    <a:pt x="17619" y="12108"/>
                  </a:cubicBezTo>
                  <a:cubicBezTo>
                    <a:pt x="17720" y="11895"/>
                    <a:pt x="17791" y="11695"/>
                    <a:pt x="17850" y="11506"/>
                  </a:cubicBezTo>
                  <a:cubicBezTo>
                    <a:pt x="17856" y="11494"/>
                    <a:pt x="17862" y="11482"/>
                    <a:pt x="17862" y="11470"/>
                  </a:cubicBezTo>
                  <a:cubicBezTo>
                    <a:pt x="17867" y="11458"/>
                    <a:pt x="17867" y="11452"/>
                    <a:pt x="17873" y="11441"/>
                  </a:cubicBezTo>
                  <a:cubicBezTo>
                    <a:pt x="17879" y="11417"/>
                    <a:pt x="17885" y="11393"/>
                    <a:pt x="17897" y="11370"/>
                  </a:cubicBezTo>
                  <a:cubicBezTo>
                    <a:pt x="17938" y="11234"/>
                    <a:pt x="17986" y="11057"/>
                    <a:pt x="18033" y="10850"/>
                  </a:cubicBezTo>
                  <a:cubicBezTo>
                    <a:pt x="18045" y="10803"/>
                    <a:pt x="18068" y="10714"/>
                    <a:pt x="18086" y="10590"/>
                  </a:cubicBezTo>
                  <a:cubicBezTo>
                    <a:pt x="18104" y="10519"/>
                    <a:pt x="18116" y="10442"/>
                    <a:pt x="18121" y="10366"/>
                  </a:cubicBezTo>
                  <a:cubicBezTo>
                    <a:pt x="18133" y="10307"/>
                    <a:pt x="18139" y="10259"/>
                    <a:pt x="18139" y="10206"/>
                  </a:cubicBezTo>
                  <a:cubicBezTo>
                    <a:pt x="18151" y="10206"/>
                    <a:pt x="18163" y="10206"/>
                    <a:pt x="18169" y="10212"/>
                  </a:cubicBezTo>
                  <a:cubicBezTo>
                    <a:pt x="18188" y="10212"/>
                    <a:pt x="18324" y="10220"/>
                    <a:pt x="18550" y="10220"/>
                  </a:cubicBezTo>
                  <a:cubicBezTo>
                    <a:pt x="18606" y="10220"/>
                    <a:pt x="18668" y="10219"/>
                    <a:pt x="18736" y="10218"/>
                  </a:cubicBezTo>
                  <a:lnTo>
                    <a:pt x="18907" y="10218"/>
                  </a:lnTo>
                  <a:cubicBezTo>
                    <a:pt x="18919" y="10218"/>
                    <a:pt x="18937" y="10212"/>
                    <a:pt x="18954" y="10212"/>
                  </a:cubicBezTo>
                  <a:lnTo>
                    <a:pt x="18990" y="10212"/>
                  </a:lnTo>
                  <a:cubicBezTo>
                    <a:pt x="19173" y="10206"/>
                    <a:pt x="19297" y="10194"/>
                    <a:pt x="19474" y="10171"/>
                  </a:cubicBezTo>
                  <a:cubicBezTo>
                    <a:pt x="19563" y="10165"/>
                    <a:pt x="19645" y="10153"/>
                    <a:pt x="19722" y="10141"/>
                  </a:cubicBezTo>
                  <a:cubicBezTo>
                    <a:pt x="19757" y="10141"/>
                    <a:pt x="19805" y="10129"/>
                    <a:pt x="19870" y="10123"/>
                  </a:cubicBezTo>
                  <a:cubicBezTo>
                    <a:pt x="20100" y="10088"/>
                    <a:pt x="20697" y="9982"/>
                    <a:pt x="21423" y="9745"/>
                  </a:cubicBezTo>
                  <a:cubicBezTo>
                    <a:pt x="21441" y="9740"/>
                    <a:pt x="21459" y="9734"/>
                    <a:pt x="21482" y="9728"/>
                  </a:cubicBezTo>
                  <a:lnTo>
                    <a:pt x="21488" y="9728"/>
                  </a:lnTo>
                  <a:cubicBezTo>
                    <a:pt x="21488" y="9722"/>
                    <a:pt x="21494" y="9722"/>
                    <a:pt x="21494" y="9722"/>
                  </a:cubicBezTo>
                  <a:cubicBezTo>
                    <a:pt x="21559" y="9704"/>
                    <a:pt x="21618" y="9681"/>
                    <a:pt x="21671" y="9663"/>
                  </a:cubicBezTo>
                  <a:cubicBezTo>
                    <a:pt x="21695" y="9651"/>
                    <a:pt x="21718" y="9645"/>
                    <a:pt x="21742" y="9633"/>
                  </a:cubicBezTo>
                  <a:cubicBezTo>
                    <a:pt x="21789" y="9621"/>
                    <a:pt x="21831" y="9604"/>
                    <a:pt x="21878" y="9586"/>
                  </a:cubicBezTo>
                  <a:cubicBezTo>
                    <a:pt x="21896" y="9580"/>
                    <a:pt x="21913" y="9574"/>
                    <a:pt x="21931" y="9562"/>
                  </a:cubicBezTo>
                  <a:cubicBezTo>
                    <a:pt x="21990" y="9545"/>
                    <a:pt x="22043" y="9521"/>
                    <a:pt x="22096" y="9497"/>
                  </a:cubicBezTo>
                  <a:cubicBezTo>
                    <a:pt x="22120" y="9492"/>
                    <a:pt x="22144" y="9480"/>
                    <a:pt x="22167" y="9468"/>
                  </a:cubicBezTo>
                  <a:cubicBezTo>
                    <a:pt x="22215" y="9450"/>
                    <a:pt x="22268" y="9427"/>
                    <a:pt x="22315" y="9409"/>
                  </a:cubicBezTo>
                  <a:cubicBezTo>
                    <a:pt x="22339" y="9397"/>
                    <a:pt x="22368" y="9385"/>
                    <a:pt x="22392" y="9373"/>
                  </a:cubicBezTo>
                  <a:cubicBezTo>
                    <a:pt x="22421" y="9362"/>
                    <a:pt x="22451" y="9350"/>
                    <a:pt x="22474" y="9338"/>
                  </a:cubicBezTo>
                  <a:cubicBezTo>
                    <a:pt x="22516" y="9314"/>
                    <a:pt x="22563" y="9297"/>
                    <a:pt x="22604" y="9279"/>
                  </a:cubicBezTo>
                  <a:cubicBezTo>
                    <a:pt x="22622" y="9267"/>
                    <a:pt x="22646" y="9255"/>
                    <a:pt x="22663" y="9243"/>
                  </a:cubicBezTo>
                  <a:cubicBezTo>
                    <a:pt x="22705" y="9226"/>
                    <a:pt x="22740" y="9208"/>
                    <a:pt x="22782" y="9190"/>
                  </a:cubicBezTo>
                  <a:cubicBezTo>
                    <a:pt x="22817" y="9167"/>
                    <a:pt x="22852" y="9149"/>
                    <a:pt x="22888" y="9131"/>
                  </a:cubicBezTo>
                  <a:cubicBezTo>
                    <a:pt x="22900" y="9125"/>
                    <a:pt x="22917" y="9119"/>
                    <a:pt x="22935" y="9108"/>
                  </a:cubicBezTo>
                  <a:cubicBezTo>
                    <a:pt x="22994" y="9072"/>
                    <a:pt x="23047" y="9049"/>
                    <a:pt x="23083" y="9025"/>
                  </a:cubicBezTo>
                  <a:cubicBezTo>
                    <a:pt x="23219" y="8942"/>
                    <a:pt x="23402" y="8836"/>
                    <a:pt x="23526" y="8747"/>
                  </a:cubicBezTo>
                  <a:cubicBezTo>
                    <a:pt x="23579" y="8706"/>
                    <a:pt x="23632" y="8671"/>
                    <a:pt x="23673" y="8641"/>
                  </a:cubicBezTo>
                  <a:cubicBezTo>
                    <a:pt x="23709" y="8611"/>
                    <a:pt x="23750" y="8588"/>
                    <a:pt x="23786" y="8564"/>
                  </a:cubicBezTo>
                  <a:cubicBezTo>
                    <a:pt x="23845" y="8517"/>
                    <a:pt x="23921" y="8458"/>
                    <a:pt x="23992" y="8405"/>
                  </a:cubicBezTo>
                  <a:cubicBezTo>
                    <a:pt x="24075" y="8334"/>
                    <a:pt x="24146" y="8275"/>
                    <a:pt x="24234" y="8198"/>
                  </a:cubicBezTo>
                  <a:cubicBezTo>
                    <a:pt x="24264" y="8168"/>
                    <a:pt x="24294" y="8139"/>
                    <a:pt x="24323" y="8109"/>
                  </a:cubicBezTo>
                  <a:cubicBezTo>
                    <a:pt x="24364" y="8074"/>
                    <a:pt x="24406" y="8033"/>
                    <a:pt x="24441" y="7997"/>
                  </a:cubicBezTo>
                  <a:cubicBezTo>
                    <a:pt x="24447" y="7997"/>
                    <a:pt x="24453" y="7991"/>
                    <a:pt x="24453" y="7985"/>
                  </a:cubicBezTo>
                  <a:cubicBezTo>
                    <a:pt x="24477" y="7968"/>
                    <a:pt x="24494" y="7950"/>
                    <a:pt x="24506" y="7932"/>
                  </a:cubicBezTo>
                  <a:cubicBezTo>
                    <a:pt x="24536" y="7903"/>
                    <a:pt x="24571" y="7873"/>
                    <a:pt x="24601" y="7838"/>
                  </a:cubicBezTo>
                  <a:cubicBezTo>
                    <a:pt x="24660" y="7779"/>
                    <a:pt x="24713" y="7720"/>
                    <a:pt x="24760" y="7666"/>
                  </a:cubicBezTo>
                  <a:cubicBezTo>
                    <a:pt x="24772" y="7655"/>
                    <a:pt x="24778" y="7643"/>
                    <a:pt x="24790" y="7637"/>
                  </a:cubicBezTo>
                  <a:cubicBezTo>
                    <a:pt x="24801" y="7625"/>
                    <a:pt x="24813" y="7607"/>
                    <a:pt x="24819" y="7601"/>
                  </a:cubicBezTo>
                  <a:cubicBezTo>
                    <a:pt x="24843" y="7578"/>
                    <a:pt x="24861" y="7554"/>
                    <a:pt x="24878" y="7531"/>
                  </a:cubicBezTo>
                  <a:cubicBezTo>
                    <a:pt x="24884" y="7525"/>
                    <a:pt x="24884" y="7519"/>
                    <a:pt x="24890" y="7519"/>
                  </a:cubicBezTo>
                  <a:cubicBezTo>
                    <a:pt x="24985" y="7407"/>
                    <a:pt x="25061" y="7306"/>
                    <a:pt x="25126" y="7218"/>
                  </a:cubicBezTo>
                  <a:cubicBezTo>
                    <a:pt x="25132" y="7206"/>
                    <a:pt x="25144" y="7194"/>
                    <a:pt x="25150" y="7182"/>
                  </a:cubicBezTo>
                  <a:cubicBezTo>
                    <a:pt x="25179" y="7141"/>
                    <a:pt x="25209" y="7099"/>
                    <a:pt x="25233" y="7064"/>
                  </a:cubicBezTo>
                  <a:cubicBezTo>
                    <a:pt x="25239" y="7058"/>
                    <a:pt x="25239" y="7052"/>
                    <a:pt x="25244" y="7052"/>
                  </a:cubicBezTo>
                  <a:cubicBezTo>
                    <a:pt x="25244" y="7046"/>
                    <a:pt x="25250" y="7046"/>
                    <a:pt x="25250" y="7040"/>
                  </a:cubicBezTo>
                  <a:cubicBezTo>
                    <a:pt x="25262" y="7017"/>
                    <a:pt x="25280" y="6999"/>
                    <a:pt x="25292" y="6981"/>
                  </a:cubicBezTo>
                  <a:cubicBezTo>
                    <a:pt x="25416" y="6792"/>
                    <a:pt x="25528" y="6603"/>
                    <a:pt x="25622" y="6426"/>
                  </a:cubicBezTo>
                  <a:cubicBezTo>
                    <a:pt x="25711" y="6255"/>
                    <a:pt x="25788" y="6089"/>
                    <a:pt x="25859" y="5924"/>
                  </a:cubicBezTo>
                  <a:cubicBezTo>
                    <a:pt x="25882" y="5865"/>
                    <a:pt x="25906" y="5818"/>
                    <a:pt x="25918" y="5776"/>
                  </a:cubicBezTo>
                  <a:cubicBezTo>
                    <a:pt x="25930" y="5747"/>
                    <a:pt x="25941" y="5717"/>
                    <a:pt x="25953" y="5694"/>
                  </a:cubicBezTo>
                  <a:cubicBezTo>
                    <a:pt x="25959" y="5670"/>
                    <a:pt x="25965" y="5646"/>
                    <a:pt x="25977" y="5629"/>
                  </a:cubicBezTo>
                  <a:cubicBezTo>
                    <a:pt x="25989" y="5599"/>
                    <a:pt x="25995" y="5570"/>
                    <a:pt x="26006" y="5540"/>
                  </a:cubicBezTo>
                  <a:cubicBezTo>
                    <a:pt x="26018" y="5511"/>
                    <a:pt x="26030" y="5475"/>
                    <a:pt x="26042" y="5440"/>
                  </a:cubicBezTo>
                  <a:cubicBezTo>
                    <a:pt x="26048" y="5428"/>
                    <a:pt x="26054" y="5410"/>
                    <a:pt x="26060" y="5393"/>
                  </a:cubicBezTo>
                  <a:cubicBezTo>
                    <a:pt x="26071" y="5351"/>
                    <a:pt x="26083" y="5316"/>
                    <a:pt x="26095" y="5274"/>
                  </a:cubicBezTo>
                  <a:cubicBezTo>
                    <a:pt x="26101" y="5263"/>
                    <a:pt x="26107" y="5251"/>
                    <a:pt x="26107" y="5239"/>
                  </a:cubicBezTo>
                  <a:cubicBezTo>
                    <a:pt x="26119" y="5198"/>
                    <a:pt x="26130" y="5162"/>
                    <a:pt x="26142" y="5127"/>
                  </a:cubicBezTo>
                  <a:cubicBezTo>
                    <a:pt x="26148" y="5109"/>
                    <a:pt x="26154" y="5091"/>
                    <a:pt x="26160" y="5068"/>
                  </a:cubicBezTo>
                  <a:cubicBezTo>
                    <a:pt x="26166" y="5044"/>
                    <a:pt x="26172" y="5020"/>
                    <a:pt x="26184" y="4997"/>
                  </a:cubicBezTo>
                  <a:cubicBezTo>
                    <a:pt x="26189" y="4973"/>
                    <a:pt x="26195" y="4955"/>
                    <a:pt x="26201" y="4938"/>
                  </a:cubicBezTo>
                  <a:cubicBezTo>
                    <a:pt x="26219" y="4938"/>
                    <a:pt x="26237" y="4944"/>
                    <a:pt x="26254" y="4950"/>
                  </a:cubicBezTo>
                  <a:cubicBezTo>
                    <a:pt x="26296" y="4955"/>
                    <a:pt x="26331" y="4967"/>
                    <a:pt x="26367" y="4973"/>
                  </a:cubicBezTo>
                  <a:cubicBezTo>
                    <a:pt x="26384" y="4973"/>
                    <a:pt x="26402" y="4979"/>
                    <a:pt x="26414" y="4985"/>
                  </a:cubicBezTo>
                  <a:cubicBezTo>
                    <a:pt x="26473" y="4991"/>
                    <a:pt x="26532" y="5003"/>
                    <a:pt x="26597" y="5015"/>
                  </a:cubicBezTo>
                  <a:cubicBezTo>
                    <a:pt x="26739" y="5032"/>
                    <a:pt x="26869" y="5050"/>
                    <a:pt x="26981" y="5056"/>
                  </a:cubicBezTo>
                  <a:lnTo>
                    <a:pt x="27022" y="5056"/>
                  </a:lnTo>
                  <a:cubicBezTo>
                    <a:pt x="27093" y="5060"/>
                    <a:pt x="27158" y="5064"/>
                    <a:pt x="27218" y="5064"/>
                  </a:cubicBezTo>
                  <a:cubicBezTo>
                    <a:pt x="27242" y="5064"/>
                    <a:pt x="27266" y="5063"/>
                    <a:pt x="27288" y="5062"/>
                  </a:cubicBezTo>
                  <a:lnTo>
                    <a:pt x="27318" y="5062"/>
                  </a:lnTo>
                  <a:cubicBezTo>
                    <a:pt x="27377" y="5062"/>
                    <a:pt x="27436" y="5062"/>
                    <a:pt x="27507" y="5056"/>
                  </a:cubicBezTo>
                  <a:cubicBezTo>
                    <a:pt x="27648" y="5050"/>
                    <a:pt x="27701" y="5044"/>
                    <a:pt x="27855" y="5026"/>
                  </a:cubicBezTo>
                  <a:cubicBezTo>
                    <a:pt x="28014" y="5009"/>
                    <a:pt x="28162" y="4985"/>
                    <a:pt x="28328" y="4950"/>
                  </a:cubicBezTo>
                  <a:cubicBezTo>
                    <a:pt x="28339" y="4944"/>
                    <a:pt x="28351" y="4944"/>
                    <a:pt x="28369" y="4938"/>
                  </a:cubicBezTo>
                  <a:cubicBezTo>
                    <a:pt x="28387" y="4938"/>
                    <a:pt x="28404" y="4932"/>
                    <a:pt x="28422" y="4926"/>
                  </a:cubicBezTo>
                  <a:cubicBezTo>
                    <a:pt x="28428" y="4926"/>
                    <a:pt x="28434" y="4926"/>
                    <a:pt x="28446" y="4920"/>
                  </a:cubicBezTo>
                  <a:lnTo>
                    <a:pt x="28463" y="4920"/>
                  </a:lnTo>
                  <a:cubicBezTo>
                    <a:pt x="28469" y="4914"/>
                    <a:pt x="28475" y="4914"/>
                    <a:pt x="28481" y="4914"/>
                  </a:cubicBezTo>
                  <a:cubicBezTo>
                    <a:pt x="28552" y="4896"/>
                    <a:pt x="28617" y="4879"/>
                    <a:pt x="28676" y="4861"/>
                  </a:cubicBezTo>
                  <a:cubicBezTo>
                    <a:pt x="28682" y="4861"/>
                    <a:pt x="28688" y="4861"/>
                    <a:pt x="28694" y="4855"/>
                  </a:cubicBezTo>
                  <a:cubicBezTo>
                    <a:pt x="28865" y="4808"/>
                    <a:pt x="28983" y="4766"/>
                    <a:pt x="28983" y="4766"/>
                  </a:cubicBezTo>
                  <a:cubicBezTo>
                    <a:pt x="29007" y="4761"/>
                    <a:pt x="29024" y="4749"/>
                    <a:pt x="29048" y="4743"/>
                  </a:cubicBezTo>
                  <a:cubicBezTo>
                    <a:pt x="29078" y="4731"/>
                    <a:pt x="29101" y="4725"/>
                    <a:pt x="29125" y="4713"/>
                  </a:cubicBezTo>
                  <a:cubicBezTo>
                    <a:pt x="29178" y="4696"/>
                    <a:pt x="29231" y="4678"/>
                    <a:pt x="29278" y="4660"/>
                  </a:cubicBezTo>
                  <a:cubicBezTo>
                    <a:pt x="29503" y="4572"/>
                    <a:pt x="29686" y="4483"/>
                    <a:pt x="29816" y="4418"/>
                  </a:cubicBezTo>
                  <a:cubicBezTo>
                    <a:pt x="29899" y="4377"/>
                    <a:pt x="30023" y="4312"/>
                    <a:pt x="30164" y="4235"/>
                  </a:cubicBezTo>
                  <a:cubicBezTo>
                    <a:pt x="30324" y="4146"/>
                    <a:pt x="30460" y="4064"/>
                    <a:pt x="30596" y="3969"/>
                  </a:cubicBezTo>
                  <a:cubicBezTo>
                    <a:pt x="30690" y="3910"/>
                    <a:pt x="30773" y="3845"/>
                    <a:pt x="30844" y="3786"/>
                  </a:cubicBezTo>
                  <a:cubicBezTo>
                    <a:pt x="30844" y="3786"/>
                    <a:pt x="30844" y="3780"/>
                    <a:pt x="30850" y="3780"/>
                  </a:cubicBezTo>
                  <a:cubicBezTo>
                    <a:pt x="30891" y="3745"/>
                    <a:pt x="30932" y="3709"/>
                    <a:pt x="30974" y="3674"/>
                  </a:cubicBezTo>
                  <a:cubicBezTo>
                    <a:pt x="30991" y="3662"/>
                    <a:pt x="30997" y="3650"/>
                    <a:pt x="31015" y="3638"/>
                  </a:cubicBezTo>
                  <a:cubicBezTo>
                    <a:pt x="31103" y="3556"/>
                    <a:pt x="31163" y="3497"/>
                    <a:pt x="31245" y="3402"/>
                  </a:cubicBezTo>
                  <a:cubicBezTo>
                    <a:pt x="31304" y="3343"/>
                    <a:pt x="31357" y="3284"/>
                    <a:pt x="31405" y="3225"/>
                  </a:cubicBezTo>
                  <a:cubicBezTo>
                    <a:pt x="31434" y="3189"/>
                    <a:pt x="31464" y="3148"/>
                    <a:pt x="31493" y="3107"/>
                  </a:cubicBezTo>
                  <a:cubicBezTo>
                    <a:pt x="31617" y="2953"/>
                    <a:pt x="31694" y="2817"/>
                    <a:pt x="31747" y="2735"/>
                  </a:cubicBezTo>
                  <a:cubicBezTo>
                    <a:pt x="31765" y="2705"/>
                    <a:pt x="31854" y="2563"/>
                    <a:pt x="31948" y="2345"/>
                  </a:cubicBezTo>
                  <a:cubicBezTo>
                    <a:pt x="31960" y="2327"/>
                    <a:pt x="31966" y="2309"/>
                    <a:pt x="31972" y="2292"/>
                  </a:cubicBezTo>
                  <a:cubicBezTo>
                    <a:pt x="31984" y="2274"/>
                    <a:pt x="31989" y="2250"/>
                    <a:pt x="32001" y="2221"/>
                  </a:cubicBezTo>
                  <a:cubicBezTo>
                    <a:pt x="32001" y="2221"/>
                    <a:pt x="32007" y="2215"/>
                    <a:pt x="32007" y="2209"/>
                  </a:cubicBezTo>
                  <a:cubicBezTo>
                    <a:pt x="32007" y="2209"/>
                    <a:pt x="32007" y="2203"/>
                    <a:pt x="32007" y="2203"/>
                  </a:cubicBezTo>
                  <a:cubicBezTo>
                    <a:pt x="32048" y="2115"/>
                    <a:pt x="32084" y="2020"/>
                    <a:pt x="32113" y="1914"/>
                  </a:cubicBezTo>
                  <a:cubicBezTo>
                    <a:pt x="32119" y="1902"/>
                    <a:pt x="32119" y="1896"/>
                    <a:pt x="32125" y="1884"/>
                  </a:cubicBezTo>
                  <a:cubicBezTo>
                    <a:pt x="32137" y="1849"/>
                    <a:pt x="32149" y="1813"/>
                    <a:pt x="32155" y="1772"/>
                  </a:cubicBezTo>
                  <a:cubicBezTo>
                    <a:pt x="32167" y="1737"/>
                    <a:pt x="32178" y="1695"/>
                    <a:pt x="32190" y="1660"/>
                  </a:cubicBezTo>
                  <a:cubicBezTo>
                    <a:pt x="32232" y="1471"/>
                    <a:pt x="32261" y="1323"/>
                    <a:pt x="32273" y="1199"/>
                  </a:cubicBezTo>
                  <a:cubicBezTo>
                    <a:pt x="32285" y="1099"/>
                    <a:pt x="32297" y="998"/>
                    <a:pt x="32302" y="892"/>
                  </a:cubicBezTo>
                  <a:cubicBezTo>
                    <a:pt x="32302" y="886"/>
                    <a:pt x="32302" y="886"/>
                    <a:pt x="32302" y="880"/>
                  </a:cubicBezTo>
                  <a:cubicBezTo>
                    <a:pt x="32308" y="809"/>
                    <a:pt x="32308" y="744"/>
                    <a:pt x="32308" y="679"/>
                  </a:cubicBezTo>
                  <a:cubicBezTo>
                    <a:pt x="32308" y="650"/>
                    <a:pt x="32308" y="614"/>
                    <a:pt x="32308" y="585"/>
                  </a:cubicBezTo>
                  <a:cubicBezTo>
                    <a:pt x="32308" y="573"/>
                    <a:pt x="32302" y="561"/>
                    <a:pt x="32302" y="549"/>
                  </a:cubicBezTo>
                  <a:cubicBezTo>
                    <a:pt x="32302" y="496"/>
                    <a:pt x="32297" y="443"/>
                    <a:pt x="32297" y="384"/>
                  </a:cubicBezTo>
                  <a:cubicBezTo>
                    <a:pt x="32297" y="349"/>
                    <a:pt x="32285" y="236"/>
                    <a:pt x="32267" y="112"/>
                  </a:cubicBezTo>
                  <a:cubicBezTo>
                    <a:pt x="32267" y="95"/>
                    <a:pt x="32261" y="53"/>
                    <a:pt x="32249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452050" y="4296350"/>
              <a:ext cx="79900" cy="14600"/>
            </a:xfrm>
            <a:custGeom>
              <a:avLst/>
              <a:gdLst/>
              <a:ahLst/>
              <a:cxnLst/>
              <a:rect l="l" t="t" r="r" b="b"/>
              <a:pathLst>
                <a:path w="3196" h="584" extrusionOk="0">
                  <a:moveTo>
                    <a:pt x="1603" y="0"/>
                  </a:moveTo>
                  <a:cubicBezTo>
                    <a:pt x="1465" y="0"/>
                    <a:pt x="1325" y="8"/>
                    <a:pt x="1188" y="24"/>
                  </a:cubicBezTo>
                  <a:cubicBezTo>
                    <a:pt x="786" y="65"/>
                    <a:pt x="402" y="177"/>
                    <a:pt x="89" y="361"/>
                  </a:cubicBezTo>
                  <a:cubicBezTo>
                    <a:pt x="1" y="414"/>
                    <a:pt x="1" y="496"/>
                    <a:pt x="89" y="544"/>
                  </a:cubicBezTo>
                  <a:cubicBezTo>
                    <a:pt x="133" y="570"/>
                    <a:pt x="191" y="584"/>
                    <a:pt x="249" y="584"/>
                  </a:cubicBezTo>
                  <a:cubicBezTo>
                    <a:pt x="306" y="584"/>
                    <a:pt x="364" y="570"/>
                    <a:pt x="408" y="544"/>
                  </a:cubicBezTo>
                  <a:cubicBezTo>
                    <a:pt x="573" y="449"/>
                    <a:pt x="762" y="378"/>
                    <a:pt x="963" y="331"/>
                  </a:cubicBezTo>
                  <a:cubicBezTo>
                    <a:pt x="1168" y="284"/>
                    <a:pt x="1383" y="260"/>
                    <a:pt x="1599" y="260"/>
                  </a:cubicBezTo>
                  <a:cubicBezTo>
                    <a:pt x="1706" y="260"/>
                    <a:pt x="1814" y="266"/>
                    <a:pt x="1920" y="278"/>
                  </a:cubicBezTo>
                  <a:cubicBezTo>
                    <a:pt x="2239" y="313"/>
                    <a:pt x="2546" y="402"/>
                    <a:pt x="2794" y="544"/>
                  </a:cubicBezTo>
                  <a:cubicBezTo>
                    <a:pt x="2836" y="570"/>
                    <a:pt x="2893" y="584"/>
                    <a:pt x="2951" y="584"/>
                  </a:cubicBezTo>
                  <a:cubicBezTo>
                    <a:pt x="3008" y="584"/>
                    <a:pt x="3066" y="570"/>
                    <a:pt x="3107" y="544"/>
                  </a:cubicBezTo>
                  <a:cubicBezTo>
                    <a:pt x="3196" y="496"/>
                    <a:pt x="3196" y="414"/>
                    <a:pt x="3107" y="361"/>
                  </a:cubicBezTo>
                  <a:cubicBezTo>
                    <a:pt x="2901" y="242"/>
                    <a:pt x="2658" y="148"/>
                    <a:pt x="2398" y="89"/>
                  </a:cubicBezTo>
                  <a:cubicBezTo>
                    <a:pt x="2144" y="30"/>
                    <a:pt x="1875" y="0"/>
                    <a:pt x="1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540350" y="4322025"/>
              <a:ext cx="26900" cy="45625"/>
            </a:xfrm>
            <a:custGeom>
              <a:avLst/>
              <a:gdLst/>
              <a:ahLst/>
              <a:cxnLst/>
              <a:rect l="l" t="t" r="r" b="b"/>
              <a:pathLst>
                <a:path w="1076" h="1825" extrusionOk="0">
                  <a:moveTo>
                    <a:pt x="243" y="1"/>
                  </a:moveTo>
                  <a:cubicBezTo>
                    <a:pt x="187" y="1"/>
                    <a:pt x="130" y="13"/>
                    <a:pt x="89" y="36"/>
                  </a:cubicBezTo>
                  <a:cubicBezTo>
                    <a:pt x="0" y="90"/>
                    <a:pt x="0" y="172"/>
                    <a:pt x="89" y="225"/>
                  </a:cubicBezTo>
                  <a:cubicBezTo>
                    <a:pt x="254" y="320"/>
                    <a:pt x="378" y="426"/>
                    <a:pt x="461" y="544"/>
                  </a:cubicBezTo>
                  <a:cubicBezTo>
                    <a:pt x="585" y="722"/>
                    <a:pt x="615" y="916"/>
                    <a:pt x="556" y="1100"/>
                  </a:cubicBezTo>
                  <a:cubicBezTo>
                    <a:pt x="497" y="1283"/>
                    <a:pt x="343" y="1460"/>
                    <a:pt x="95" y="1602"/>
                  </a:cubicBezTo>
                  <a:cubicBezTo>
                    <a:pt x="6" y="1655"/>
                    <a:pt x="6" y="1737"/>
                    <a:pt x="95" y="1785"/>
                  </a:cubicBezTo>
                  <a:cubicBezTo>
                    <a:pt x="139" y="1811"/>
                    <a:pt x="197" y="1825"/>
                    <a:pt x="254" y="1825"/>
                  </a:cubicBezTo>
                  <a:cubicBezTo>
                    <a:pt x="312" y="1825"/>
                    <a:pt x="370" y="1811"/>
                    <a:pt x="414" y="1785"/>
                  </a:cubicBezTo>
                  <a:cubicBezTo>
                    <a:pt x="621" y="1667"/>
                    <a:pt x="780" y="1525"/>
                    <a:pt x="881" y="1377"/>
                  </a:cubicBezTo>
                  <a:cubicBezTo>
                    <a:pt x="1034" y="1153"/>
                    <a:pt x="1075" y="911"/>
                    <a:pt x="993" y="674"/>
                  </a:cubicBezTo>
                  <a:cubicBezTo>
                    <a:pt x="916" y="444"/>
                    <a:pt x="715" y="220"/>
                    <a:pt x="408" y="36"/>
                  </a:cubicBezTo>
                  <a:lnTo>
                    <a:pt x="402" y="36"/>
                  </a:lnTo>
                  <a:cubicBezTo>
                    <a:pt x="358" y="13"/>
                    <a:pt x="300" y="1"/>
                    <a:pt x="2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432400" y="4174275"/>
              <a:ext cx="165550" cy="140700"/>
            </a:xfrm>
            <a:custGeom>
              <a:avLst/>
              <a:gdLst/>
              <a:ahLst/>
              <a:cxnLst/>
              <a:rect l="l" t="t" r="r" b="b"/>
              <a:pathLst>
                <a:path w="6622" h="5628" extrusionOk="0">
                  <a:moveTo>
                    <a:pt x="5589" y="1"/>
                  </a:moveTo>
                  <a:cubicBezTo>
                    <a:pt x="5027" y="1"/>
                    <a:pt x="4415" y="194"/>
                    <a:pt x="3805" y="548"/>
                  </a:cubicBezTo>
                  <a:cubicBezTo>
                    <a:pt x="2736" y="1162"/>
                    <a:pt x="1661" y="2279"/>
                    <a:pt x="887" y="3714"/>
                  </a:cubicBezTo>
                  <a:lnTo>
                    <a:pt x="113" y="5125"/>
                  </a:lnTo>
                  <a:cubicBezTo>
                    <a:pt x="1" y="5332"/>
                    <a:pt x="13" y="5557"/>
                    <a:pt x="137" y="5616"/>
                  </a:cubicBezTo>
                  <a:cubicBezTo>
                    <a:pt x="157" y="5624"/>
                    <a:pt x="179" y="5628"/>
                    <a:pt x="203" y="5628"/>
                  </a:cubicBezTo>
                  <a:cubicBezTo>
                    <a:pt x="248" y="5628"/>
                    <a:pt x="297" y="5613"/>
                    <a:pt x="344" y="5586"/>
                  </a:cubicBezTo>
                  <a:cubicBezTo>
                    <a:pt x="426" y="5539"/>
                    <a:pt x="509" y="5450"/>
                    <a:pt x="574" y="5338"/>
                  </a:cubicBezTo>
                  <a:lnTo>
                    <a:pt x="1342" y="3926"/>
                  </a:lnTo>
                  <a:cubicBezTo>
                    <a:pt x="1997" y="2716"/>
                    <a:pt x="2901" y="1777"/>
                    <a:pt x="3805" y="1251"/>
                  </a:cubicBezTo>
                  <a:cubicBezTo>
                    <a:pt x="4317" y="955"/>
                    <a:pt x="4829" y="795"/>
                    <a:pt x="5301" y="795"/>
                  </a:cubicBezTo>
                  <a:cubicBezTo>
                    <a:pt x="5575" y="795"/>
                    <a:pt x="5834" y="849"/>
                    <a:pt x="6073" y="961"/>
                  </a:cubicBezTo>
                  <a:cubicBezTo>
                    <a:pt x="6093" y="970"/>
                    <a:pt x="6115" y="974"/>
                    <a:pt x="6137" y="974"/>
                  </a:cubicBezTo>
                  <a:cubicBezTo>
                    <a:pt x="6181" y="974"/>
                    <a:pt x="6229" y="959"/>
                    <a:pt x="6279" y="932"/>
                  </a:cubicBezTo>
                  <a:cubicBezTo>
                    <a:pt x="6362" y="885"/>
                    <a:pt x="6445" y="796"/>
                    <a:pt x="6504" y="684"/>
                  </a:cubicBezTo>
                  <a:cubicBezTo>
                    <a:pt x="6622" y="477"/>
                    <a:pt x="6610" y="259"/>
                    <a:pt x="6486" y="194"/>
                  </a:cubicBezTo>
                  <a:cubicBezTo>
                    <a:pt x="6210" y="63"/>
                    <a:pt x="5908" y="1"/>
                    <a:pt x="5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520125" y="4245750"/>
              <a:ext cx="164950" cy="139725"/>
            </a:xfrm>
            <a:custGeom>
              <a:avLst/>
              <a:gdLst/>
              <a:ahLst/>
              <a:cxnLst/>
              <a:rect l="l" t="t" r="r" b="b"/>
              <a:pathLst>
                <a:path w="6598" h="5589" extrusionOk="0">
                  <a:moveTo>
                    <a:pt x="5558" y="0"/>
                  </a:moveTo>
                  <a:cubicBezTo>
                    <a:pt x="4995" y="0"/>
                    <a:pt x="4382" y="192"/>
                    <a:pt x="3769" y="542"/>
                  </a:cubicBezTo>
                  <a:cubicBezTo>
                    <a:pt x="2705" y="1156"/>
                    <a:pt x="1648" y="2261"/>
                    <a:pt x="874" y="3678"/>
                  </a:cubicBezTo>
                  <a:lnTo>
                    <a:pt x="113" y="5084"/>
                  </a:lnTo>
                  <a:cubicBezTo>
                    <a:pt x="0" y="5296"/>
                    <a:pt x="6" y="5515"/>
                    <a:pt x="130" y="5574"/>
                  </a:cubicBezTo>
                  <a:cubicBezTo>
                    <a:pt x="150" y="5584"/>
                    <a:pt x="173" y="5589"/>
                    <a:pt x="196" y="5589"/>
                  </a:cubicBezTo>
                  <a:cubicBezTo>
                    <a:pt x="242" y="5589"/>
                    <a:pt x="292" y="5572"/>
                    <a:pt x="343" y="5544"/>
                  </a:cubicBezTo>
                  <a:cubicBezTo>
                    <a:pt x="426" y="5497"/>
                    <a:pt x="508" y="5409"/>
                    <a:pt x="567" y="5296"/>
                  </a:cubicBezTo>
                  <a:lnTo>
                    <a:pt x="1335" y="3897"/>
                  </a:lnTo>
                  <a:cubicBezTo>
                    <a:pt x="1985" y="2698"/>
                    <a:pt x="2871" y="1770"/>
                    <a:pt x="3774" y="1251"/>
                  </a:cubicBezTo>
                  <a:cubicBezTo>
                    <a:pt x="4287" y="955"/>
                    <a:pt x="4802" y="792"/>
                    <a:pt x="5276" y="792"/>
                  </a:cubicBezTo>
                  <a:cubicBezTo>
                    <a:pt x="5550" y="792"/>
                    <a:pt x="5810" y="846"/>
                    <a:pt x="6048" y="961"/>
                  </a:cubicBezTo>
                  <a:cubicBezTo>
                    <a:pt x="6069" y="969"/>
                    <a:pt x="6090" y="973"/>
                    <a:pt x="6113" y="973"/>
                  </a:cubicBezTo>
                  <a:cubicBezTo>
                    <a:pt x="6157" y="973"/>
                    <a:pt x="6205" y="959"/>
                    <a:pt x="6255" y="932"/>
                  </a:cubicBezTo>
                  <a:cubicBezTo>
                    <a:pt x="6338" y="884"/>
                    <a:pt x="6420" y="796"/>
                    <a:pt x="6480" y="684"/>
                  </a:cubicBezTo>
                  <a:cubicBezTo>
                    <a:pt x="6598" y="477"/>
                    <a:pt x="6586" y="258"/>
                    <a:pt x="6462" y="193"/>
                  </a:cubicBezTo>
                  <a:cubicBezTo>
                    <a:pt x="6183" y="63"/>
                    <a:pt x="5879" y="0"/>
                    <a:pt x="55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39150" y="4281800"/>
              <a:ext cx="807875" cy="705375"/>
            </a:xfrm>
            <a:custGeom>
              <a:avLst/>
              <a:gdLst/>
              <a:ahLst/>
              <a:cxnLst/>
              <a:rect l="l" t="t" r="r" b="b"/>
              <a:pathLst>
                <a:path w="32315" h="28215" extrusionOk="0">
                  <a:moveTo>
                    <a:pt x="28266" y="1"/>
                  </a:moveTo>
                  <a:cubicBezTo>
                    <a:pt x="28213" y="1"/>
                    <a:pt x="28156" y="3"/>
                    <a:pt x="28097" y="3"/>
                  </a:cubicBezTo>
                  <a:cubicBezTo>
                    <a:pt x="28079" y="3"/>
                    <a:pt x="28062" y="9"/>
                    <a:pt x="28044" y="9"/>
                  </a:cubicBezTo>
                  <a:cubicBezTo>
                    <a:pt x="27885" y="15"/>
                    <a:pt x="27749" y="33"/>
                    <a:pt x="27648" y="51"/>
                  </a:cubicBezTo>
                  <a:cubicBezTo>
                    <a:pt x="27524" y="68"/>
                    <a:pt x="27388" y="92"/>
                    <a:pt x="27282" y="127"/>
                  </a:cubicBezTo>
                  <a:lnTo>
                    <a:pt x="27264" y="127"/>
                  </a:lnTo>
                  <a:cubicBezTo>
                    <a:pt x="27170" y="151"/>
                    <a:pt x="27069" y="181"/>
                    <a:pt x="26987" y="210"/>
                  </a:cubicBezTo>
                  <a:cubicBezTo>
                    <a:pt x="26957" y="222"/>
                    <a:pt x="26922" y="240"/>
                    <a:pt x="26886" y="252"/>
                  </a:cubicBezTo>
                  <a:cubicBezTo>
                    <a:pt x="26869" y="257"/>
                    <a:pt x="26851" y="263"/>
                    <a:pt x="26839" y="269"/>
                  </a:cubicBezTo>
                  <a:cubicBezTo>
                    <a:pt x="26751" y="299"/>
                    <a:pt x="26638" y="346"/>
                    <a:pt x="26550" y="387"/>
                  </a:cubicBezTo>
                  <a:cubicBezTo>
                    <a:pt x="26491" y="423"/>
                    <a:pt x="26438" y="452"/>
                    <a:pt x="26378" y="476"/>
                  </a:cubicBezTo>
                  <a:cubicBezTo>
                    <a:pt x="26378" y="482"/>
                    <a:pt x="26373" y="482"/>
                    <a:pt x="26367" y="488"/>
                  </a:cubicBezTo>
                  <a:cubicBezTo>
                    <a:pt x="26184" y="588"/>
                    <a:pt x="26048" y="671"/>
                    <a:pt x="25989" y="712"/>
                  </a:cubicBezTo>
                  <a:cubicBezTo>
                    <a:pt x="25965" y="724"/>
                    <a:pt x="25947" y="736"/>
                    <a:pt x="25930" y="754"/>
                  </a:cubicBezTo>
                  <a:cubicBezTo>
                    <a:pt x="25882" y="783"/>
                    <a:pt x="25835" y="813"/>
                    <a:pt x="25788" y="842"/>
                  </a:cubicBezTo>
                  <a:cubicBezTo>
                    <a:pt x="25764" y="860"/>
                    <a:pt x="25735" y="878"/>
                    <a:pt x="25705" y="895"/>
                  </a:cubicBezTo>
                  <a:cubicBezTo>
                    <a:pt x="25693" y="907"/>
                    <a:pt x="25682" y="913"/>
                    <a:pt x="25670" y="925"/>
                  </a:cubicBezTo>
                  <a:cubicBezTo>
                    <a:pt x="25599" y="972"/>
                    <a:pt x="25534" y="1019"/>
                    <a:pt x="25475" y="1067"/>
                  </a:cubicBezTo>
                  <a:lnTo>
                    <a:pt x="25469" y="1067"/>
                  </a:lnTo>
                  <a:cubicBezTo>
                    <a:pt x="25404" y="1114"/>
                    <a:pt x="25327" y="1179"/>
                    <a:pt x="25256" y="1232"/>
                  </a:cubicBezTo>
                  <a:cubicBezTo>
                    <a:pt x="25162" y="1309"/>
                    <a:pt x="25085" y="1380"/>
                    <a:pt x="25032" y="1427"/>
                  </a:cubicBezTo>
                  <a:cubicBezTo>
                    <a:pt x="24961" y="1492"/>
                    <a:pt x="24872" y="1575"/>
                    <a:pt x="24807" y="1640"/>
                  </a:cubicBezTo>
                  <a:cubicBezTo>
                    <a:pt x="24736" y="1704"/>
                    <a:pt x="24654" y="1799"/>
                    <a:pt x="24589" y="1870"/>
                  </a:cubicBezTo>
                  <a:cubicBezTo>
                    <a:pt x="24553" y="1905"/>
                    <a:pt x="24506" y="1964"/>
                    <a:pt x="24453" y="2023"/>
                  </a:cubicBezTo>
                  <a:cubicBezTo>
                    <a:pt x="24453" y="2029"/>
                    <a:pt x="24453" y="2029"/>
                    <a:pt x="24447" y="2035"/>
                  </a:cubicBezTo>
                  <a:cubicBezTo>
                    <a:pt x="24447" y="2035"/>
                    <a:pt x="24394" y="2100"/>
                    <a:pt x="24311" y="2201"/>
                  </a:cubicBezTo>
                  <a:cubicBezTo>
                    <a:pt x="24282" y="2248"/>
                    <a:pt x="24252" y="2289"/>
                    <a:pt x="24229" y="2313"/>
                  </a:cubicBezTo>
                  <a:cubicBezTo>
                    <a:pt x="24229" y="2319"/>
                    <a:pt x="24229" y="2319"/>
                    <a:pt x="24229" y="2319"/>
                  </a:cubicBezTo>
                  <a:cubicBezTo>
                    <a:pt x="24181" y="2378"/>
                    <a:pt x="24140" y="2449"/>
                    <a:pt x="24093" y="2525"/>
                  </a:cubicBezTo>
                  <a:cubicBezTo>
                    <a:pt x="24081" y="2531"/>
                    <a:pt x="24081" y="2543"/>
                    <a:pt x="24075" y="2555"/>
                  </a:cubicBezTo>
                  <a:cubicBezTo>
                    <a:pt x="24040" y="2608"/>
                    <a:pt x="24004" y="2661"/>
                    <a:pt x="23975" y="2720"/>
                  </a:cubicBezTo>
                  <a:cubicBezTo>
                    <a:pt x="23963" y="2738"/>
                    <a:pt x="23951" y="2756"/>
                    <a:pt x="23939" y="2779"/>
                  </a:cubicBezTo>
                  <a:cubicBezTo>
                    <a:pt x="23927" y="2803"/>
                    <a:pt x="23910" y="2833"/>
                    <a:pt x="23892" y="2862"/>
                  </a:cubicBezTo>
                  <a:cubicBezTo>
                    <a:pt x="23874" y="2903"/>
                    <a:pt x="23851" y="2945"/>
                    <a:pt x="23833" y="2980"/>
                  </a:cubicBezTo>
                  <a:cubicBezTo>
                    <a:pt x="23827" y="2992"/>
                    <a:pt x="23821" y="2998"/>
                    <a:pt x="23821" y="3010"/>
                  </a:cubicBezTo>
                  <a:cubicBezTo>
                    <a:pt x="23803" y="3033"/>
                    <a:pt x="23786" y="3075"/>
                    <a:pt x="23762" y="3128"/>
                  </a:cubicBezTo>
                  <a:cubicBezTo>
                    <a:pt x="23744" y="3163"/>
                    <a:pt x="23732" y="3205"/>
                    <a:pt x="23715" y="3240"/>
                  </a:cubicBezTo>
                  <a:cubicBezTo>
                    <a:pt x="23709" y="3246"/>
                    <a:pt x="23709" y="3258"/>
                    <a:pt x="23703" y="3270"/>
                  </a:cubicBezTo>
                  <a:cubicBezTo>
                    <a:pt x="23685" y="3317"/>
                    <a:pt x="23662" y="3364"/>
                    <a:pt x="23644" y="3411"/>
                  </a:cubicBezTo>
                  <a:cubicBezTo>
                    <a:pt x="23632" y="3453"/>
                    <a:pt x="23614" y="3494"/>
                    <a:pt x="23602" y="3530"/>
                  </a:cubicBezTo>
                  <a:cubicBezTo>
                    <a:pt x="23597" y="3547"/>
                    <a:pt x="23591" y="3571"/>
                    <a:pt x="23585" y="3589"/>
                  </a:cubicBezTo>
                  <a:cubicBezTo>
                    <a:pt x="23585" y="3589"/>
                    <a:pt x="23585" y="3594"/>
                    <a:pt x="23579" y="3600"/>
                  </a:cubicBezTo>
                  <a:cubicBezTo>
                    <a:pt x="23579" y="3606"/>
                    <a:pt x="23579" y="3612"/>
                    <a:pt x="23573" y="3624"/>
                  </a:cubicBezTo>
                  <a:cubicBezTo>
                    <a:pt x="23561" y="3659"/>
                    <a:pt x="23549" y="3695"/>
                    <a:pt x="23538" y="3730"/>
                  </a:cubicBezTo>
                  <a:cubicBezTo>
                    <a:pt x="23520" y="3724"/>
                    <a:pt x="23496" y="3724"/>
                    <a:pt x="23478" y="3719"/>
                  </a:cubicBezTo>
                  <a:cubicBezTo>
                    <a:pt x="23455" y="3713"/>
                    <a:pt x="23431" y="3707"/>
                    <a:pt x="23408" y="3701"/>
                  </a:cubicBezTo>
                  <a:cubicBezTo>
                    <a:pt x="23384" y="3695"/>
                    <a:pt x="23366" y="3689"/>
                    <a:pt x="23343" y="3683"/>
                  </a:cubicBezTo>
                  <a:cubicBezTo>
                    <a:pt x="23307" y="3677"/>
                    <a:pt x="23272" y="3671"/>
                    <a:pt x="23236" y="3659"/>
                  </a:cubicBezTo>
                  <a:cubicBezTo>
                    <a:pt x="23219" y="3659"/>
                    <a:pt x="23207" y="3654"/>
                    <a:pt x="23195" y="3654"/>
                  </a:cubicBezTo>
                  <a:cubicBezTo>
                    <a:pt x="23154" y="3642"/>
                    <a:pt x="23112" y="3636"/>
                    <a:pt x="23071" y="3630"/>
                  </a:cubicBezTo>
                  <a:cubicBezTo>
                    <a:pt x="23053" y="3624"/>
                    <a:pt x="23041" y="3624"/>
                    <a:pt x="23024" y="3618"/>
                  </a:cubicBezTo>
                  <a:cubicBezTo>
                    <a:pt x="22988" y="3612"/>
                    <a:pt x="22953" y="3606"/>
                    <a:pt x="22917" y="3600"/>
                  </a:cubicBezTo>
                  <a:cubicBezTo>
                    <a:pt x="22888" y="3594"/>
                    <a:pt x="22858" y="3589"/>
                    <a:pt x="22829" y="3583"/>
                  </a:cubicBezTo>
                  <a:cubicBezTo>
                    <a:pt x="22805" y="3583"/>
                    <a:pt x="22782" y="3577"/>
                    <a:pt x="22758" y="3571"/>
                  </a:cubicBezTo>
                  <a:cubicBezTo>
                    <a:pt x="22728" y="3571"/>
                    <a:pt x="22699" y="3565"/>
                    <a:pt x="22669" y="3559"/>
                  </a:cubicBezTo>
                  <a:cubicBezTo>
                    <a:pt x="22640" y="3553"/>
                    <a:pt x="22593" y="3547"/>
                    <a:pt x="22533" y="3541"/>
                  </a:cubicBezTo>
                  <a:cubicBezTo>
                    <a:pt x="22244" y="3506"/>
                    <a:pt x="21990" y="3500"/>
                    <a:pt x="21961" y="3494"/>
                  </a:cubicBezTo>
                  <a:lnTo>
                    <a:pt x="21553" y="3494"/>
                  </a:lnTo>
                  <a:cubicBezTo>
                    <a:pt x="21541" y="3494"/>
                    <a:pt x="21529" y="3500"/>
                    <a:pt x="21523" y="3500"/>
                  </a:cubicBezTo>
                  <a:lnTo>
                    <a:pt x="21482" y="3500"/>
                  </a:lnTo>
                  <a:cubicBezTo>
                    <a:pt x="21423" y="3500"/>
                    <a:pt x="21370" y="3506"/>
                    <a:pt x="21317" y="3506"/>
                  </a:cubicBezTo>
                  <a:cubicBezTo>
                    <a:pt x="21293" y="3512"/>
                    <a:pt x="21275" y="3512"/>
                    <a:pt x="21252" y="3512"/>
                  </a:cubicBezTo>
                  <a:cubicBezTo>
                    <a:pt x="21246" y="3512"/>
                    <a:pt x="21240" y="3512"/>
                    <a:pt x="21228" y="3518"/>
                  </a:cubicBezTo>
                  <a:lnTo>
                    <a:pt x="21210" y="3518"/>
                  </a:lnTo>
                  <a:cubicBezTo>
                    <a:pt x="21169" y="3518"/>
                    <a:pt x="21122" y="3524"/>
                    <a:pt x="21069" y="3530"/>
                  </a:cubicBezTo>
                  <a:cubicBezTo>
                    <a:pt x="21057" y="3530"/>
                    <a:pt x="21039" y="3535"/>
                    <a:pt x="21027" y="3535"/>
                  </a:cubicBezTo>
                  <a:cubicBezTo>
                    <a:pt x="20921" y="3547"/>
                    <a:pt x="20791" y="3565"/>
                    <a:pt x="20649" y="3589"/>
                  </a:cubicBezTo>
                  <a:cubicBezTo>
                    <a:pt x="20643" y="3594"/>
                    <a:pt x="20638" y="3594"/>
                    <a:pt x="20632" y="3594"/>
                  </a:cubicBezTo>
                  <a:cubicBezTo>
                    <a:pt x="20602" y="3600"/>
                    <a:pt x="20573" y="3606"/>
                    <a:pt x="20543" y="3612"/>
                  </a:cubicBezTo>
                  <a:cubicBezTo>
                    <a:pt x="20531" y="3612"/>
                    <a:pt x="20513" y="3618"/>
                    <a:pt x="20496" y="3618"/>
                  </a:cubicBezTo>
                  <a:cubicBezTo>
                    <a:pt x="20484" y="3624"/>
                    <a:pt x="20466" y="3624"/>
                    <a:pt x="20454" y="3630"/>
                  </a:cubicBezTo>
                  <a:cubicBezTo>
                    <a:pt x="20389" y="3642"/>
                    <a:pt x="20307" y="3659"/>
                    <a:pt x="20230" y="3683"/>
                  </a:cubicBezTo>
                  <a:cubicBezTo>
                    <a:pt x="20183" y="3695"/>
                    <a:pt x="20135" y="3707"/>
                    <a:pt x="20100" y="3719"/>
                  </a:cubicBezTo>
                  <a:cubicBezTo>
                    <a:pt x="20076" y="3724"/>
                    <a:pt x="20053" y="3730"/>
                    <a:pt x="20023" y="3736"/>
                  </a:cubicBezTo>
                  <a:cubicBezTo>
                    <a:pt x="20023" y="3736"/>
                    <a:pt x="20017" y="3736"/>
                    <a:pt x="20011" y="3742"/>
                  </a:cubicBezTo>
                  <a:cubicBezTo>
                    <a:pt x="19964" y="3754"/>
                    <a:pt x="19905" y="3772"/>
                    <a:pt x="19852" y="3789"/>
                  </a:cubicBezTo>
                  <a:cubicBezTo>
                    <a:pt x="19811" y="3801"/>
                    <a:pt x="19769" y="3813"/>
                    <a:pt x="19734" y="3825"/>
                  </a:cubicBezTo>
                  <a:cubicBezTo>
                    <a:pt x="19586" y="3872"/>
                    <a:pt x="19486" y="3908"/>
                    <a:pt x="19338" y="3973"/>
                  </a:cubicBezTo>
                  <a:cubicBezTo>
                    <a:pt x="19226" y="4020"/>
                    <a:pt x="19096" y="4079"/>
                    <a:pt x="18954" y="4144"/>
                  </a:cubicBezTo>
                  <a:cubicBezTo>
                    <a:pt x="18942" y="4150"/>
                    <a:pt x="18925" y="4162"/>
                    <a:pt x="18907" y="4167"/>
                  </a:cubicBezTo>
                  <a:cubicBezTo>
                    <a:pt x="18765" y="4232"/>
                    <a:pt x="18582" y="4333"/>
                    <a:pt x="18446" y="4415"/>
                  </a:cubicBezTo>
                  <a:cubicBezTo>
                    <a:pt x="18381" y="4451"/>
                    <a:pt x="18310" y="4498"/>
                    <a:pt x="18240" y="4540"/>
                  </a:cubicBezTo>
                  <a:cubicBezTo>
                    <a:pt x="18175" y="4581"/>
                    <a:pt x="18116" y="4622"/>
                    <a:pt x="18051" y="4664"/>
                  </a:cubicBezTo>
                  <a:cubicBezTo>
                    <a:pt x="18039" y="4675"/>
                    <a:pt x="18027" y="4681"/>
                    <a:pt x="18015" y="4693"/>
                  </a:cubicBezTo>
                  <a:cubicBezTo>
                    <a:pt x="17968" y="4723"/>
                    <a:pt x="17921" y="4758"/>
                    <a:pt x="17873" y="4788"/>
                  </a:cubicBezTo>
                  <a:cubicBezTo>
                    <a:pt x="17850" y="4805"/>
                    <a:pt x="17826" y="4823"/>
                    <a:pt x="17808" y="4835"/>
                  </a:cubicBezTo>
                  <a:cubicBezTo>
                    <a:pt x="17773" y="4864"/>
                    <a:pt x="17738" y="4888"/>
                    <a:pt x="17702" y="4918"/>
                  </a:cubicBezTo>
                  <a:cubicBezTo>
                    <a:pt x="17673" y="4935"/>
                    <a:pt x="17643" y="4959"/>
                    <a:pt x="17619" y="4982"/>
                  </a:cubicBezTo>
                  <a:cubicBezTo>
                    <a:pt x="17590" y="5000"/>
                    <a:pt x="17560" y="5024"/>
                    <a:pt x="17531" y="5047"/>
                  </a:cubicBezTo>
                  <a:cubicBezTo>
                    <a:pt x="17501" y="5071"/>
                    <a:pt x="17472" y="5095"/>
                    <a:pt x="17442" y="5118"/>
                  </a:cubicBezTo>
                  <a:cubicBezTo>
                    <a:pt x="17413" y="5142"/>
                    <a:pt x="17383" y="5166"/>
                    <a:pt x="17360" y="5189"/>
                  </a:cubicBezTo>
                  <a:cubicBezTo>
                    <a:pt x="17330" y="5213"/>
                    <a:pt x="17300" y="5236"/>
                    <a:pt x="17271" y="5260"/>
                  </a:cubicBezTo>
                  <a:cubicBezTo>
                    <a:pt x="17247" y="5284"/>
                    <a:pt x="17218" y="5301"/>
                    <a:pt x="17194" y="5325"/>
                  </a:cubicBezTo>
                  <a:cubicBezTo>
                    <a:pt x="17147" y="5366"/>
                    <a:pt x="17100" y="5408"/>
                    <a:pt x="17052" y="5449"/>
                  </a:cubicBezTo>
                  <a:cubicBezTo>
                    <a:pt x="17052" y="5449"/>
                    <a:pt x="17052" y="5455"/>
                    <a:pt x="17046" y="5455"/>
                  </a:cubicBezTo>
                  <a:cubicBezTo>
                    <a:pt x="17046" y="5455"/>
                    <a:pt x="17041" y="5455"/>
                    <a:pt x="17041" y="5461"/>
                  </a:cubicBezTo>
                  <a:cubicBezTo>
                    <a:pt x="17029" y="5473"/>
                    <a:pt x="17011" y="5485"/>
                    <a:pt x="16999" y="5502"/>
                  </a:cubicBezTo>
                  <a:cubicBezTo>
                    <a:pt x="16438" y="6004"/>
                    <a:pt x="16054" y="6471"/>
                    <a:pt x="15907" y="6654"/>
                  </a:cubicBezTo>
                  <a:cubicBezTo>
                    <a:pt x="15865" y="6707"/>
                    <a:pt x="15830" y="6754"/>
                    <a:pt x="15812" y="6784"/>
                  </a:cubicBezTo>
                  <a:cubicBezTo>
                    <a:pt x="15765" y="6837"/>
                    <a:pt x="15718" y="6908"/>
                    <a:pt x="15664" y="6979"/>
                  </a:cubicBezTo>
                  <a:cubicBezTo>
                    <a:pt x="15558" y="7121"/>
                    <a:pt x="15487" y="7227"/>
                    <a:pt x="15387" y="7380"/>
                  </a:cubicBezTo>
                  <a:cubicBezTo>
                    <a:pt x="15381" y="7392"/>
                    <a:pt x="15375" y="7404"/>
                    <a:pt x="15363" y="7416"/>
                  </a:cubicBezTo>
                  <a:cubicBezTo>
                    <a:pt x="15357" y="7428"/>
                    <a:pt x="15351" y="7440"/>
                    <a:pt x="15340" y="7457"/>
                  </a:cubicBezTo>
                  <a:cubicBezTo>
                    <a:pt x="15328" y="7475"/>
                    <a:pt x="15316" y="7493"/>
                    <a:pt x="15304" y="7510"/>
                  </a:cubicBezTo>
                  <a:cubicBezTo>
                    <a:pt x="15298" y="7528"/>
                    <a:pt x="15286" y="7546"/>
                    <a:pt x="15275" y="7564"/>
                  </a:cubicBezTo>
                  <a:cubicBezTo>
                    <a:pt x="15269" y="7575"/>
                    <a:pt x="15263" y="7587"/>
                    <a:pt x="15257" y="7599"/>
                  </a:cubicBezTo>
                  <a:cubicBezTo>
                    <a:pt x="15092" y="7871"/>
                    <a:pt x="15009" y="8048"/>
                    <a:pt x="14985" y="8089"/>
                  </a:cubicBezTo>
                  <a:cubicBezTo>
                    <a:pt x="14979" y="8101"/>
                    <a:pt x="14979" y="8107"/>
                    <a:pt x="14973" y="8119"/>
                  </a:cubicBezTo>
                  <a:cubicBezTo>
                    <a:pt x="14967" y="8119"/>
                    <a:pt x="14962" y="8119"/>
                    <a:pt x="14962" y="8113"/>
                  </a:cubicBezTo>
                  <a:cubicBezTo>
                    <a:pt x="14867" y="8077"/>
                    <a:pt x="14773" y="8036"/>
                    <a:pt x="14684" y="8007"/>
                  </a:cubicBezTo>
                  <a:cubicBezTo>
                    <a:pt x="14572" y="7959"/>
                    <a:pt x="14436" y="7918"/>
                    <a:pt x="14306" y="7882"/>
                  </a:cubicBezTo>
                  <a:cubicBezTo>
                    <a:pt x="14282" y="7871"/>
                    <a:pt x="14253" y="7865"/>
                    <a:pt x="14229" y="7859"/>
                  </a:cubicBezTo>
                  <a:cubicBezTo>
                    <a:pt x="14223" y="7859"/>
                    <a:pt x="14223" y="7859"/>
                    <a:pt x="14217" y="7853"/>
                  </a:cubicBezTo>
                  <a:cubicBezTo>
                    <a:pt x="14206" y="7853"/>
                    <a:pt x="14188" y="7847"/>
                    <a:pt x="14176" y="7841"/>
                  </a:cubicBezTo>
                  <a:cubicBezTo>
                    <a:pt x="14164" y="7841"/>
                    <a:pt x="14147" y="7835"/>
                    <a:pt x="14135" y="7829"/>
                  </a:cubicBezTo>
                  <a:cubicBezTo>
                    <a:pt x="14111" y="7829"/>
                    <a:pt x="14087" y="7818"/>
                    <a:pt x="14070" y="7818"/>
                  </a:cubicBezTo>
                  <a:cubicBezTo>
                    <a:pt x="14017" y="7800"/>
                    <a:pt x="13963" y="7788"/>
                    <a:pt x="13910" y="7776"/>
                  </a:cubicBezTo>
                  <a:cubicBezTo>
                    <a:pt x="13774" y="7747"/>
                    <a:pt x="13633" y="7717"/>
                    <a:pt x="13515" y="7699"/>
                  </a:cubicBezTo>
                  <a:cubicBezTo>
                    <a:pt x="13190" y="7634"/>
                    <a:pt x="12753" y="7593"/>
                    <a:pt x="12422" y="7587"/>
                  </a:cubicBezTo>
                  <a:cubicBezTo>
                    <a:pt x="12357" y="7587"/>
                    <a:pt x="12286" y="7581"/>
                    <a:pt x="12209" y="7581"/>
                  </a:cubicBezTo>
                  <a:lnTo>
                    <a:pt x="12044" y="7581"/>
                  </a:lnTo>
                  <a:cubicBezTo>
                    <a:pt x="11938" y="7581"/>
                    <a:pt x="11825" y="7581"/>
                    <a:pt x="11707" y="7587"/>
                  </a:cubicBezTo>
                  <a:cubicBezTo>
                    <a:pt x="11654" y="7587"/>
                    <a:pt x="11607" y="7593"/>
                    <a:pt x="11560" y="7593"/>
                  </a:cubicBezTo>
                  <a:cubicBezTo>
                    <a:pt x="11430" y="7599"/>
                    <a:pt x="11282" y="7611"/>
                    <a:pt x="11134" y="7629"/>
                  </a:cubicBezTo>
                  <a:cubicBezTo>
                    <a:pt x="10987" y="7640"/>
                    <a:pt x="10839" y="7658"/>
                    <a:pt x="10709" y="7670"/>
                  </a:cubicBezTo>
                  <a:cubicBezTo>
                    <a:pt x="10674" y="7676"/>
                    <a:pt x="10632" y="7682"/>
                    <a:pt x="10597" y="7688"/>
                  </a:cubicBezTo>
                  <a:cubicBezTo>
                    <a:pt x="10307" y="7717"/>
                    <a:pt x="9935" y="7782"/>
                    <a:pt x="9658" y="7853"/>
                  </a:cubicBezTo>
                  <a:cubicBezTo>
                    <a:pt x="9410" y="7912"/>
                    <a:pt x="9126" y="7983"/>
                    <a:pt x="8843" y="8060"/>
                  </a:cubicBezTo>
                  <a:cubicBezTo>
                    <a:pt x="8813" y="8066"/>
                    <a:pt x="8784" y="8071"/>
                    <a:pt x="8754" y="8077"/>
                  </a:cubicBezTo>
                  <a:cubicBezTo>
                    <a:pt x="8654" y="8107"/>
                    <a:pt x="8536" y="8142"/>
                    <a:pt x="8423" y="8178"/>
                  </a:cubicBezTo>
                  <a:cubicBezTo>
                    <a:pt x="8329" y="8207"/>
                    <a:pt x="8246" y="8237"/>
                    <a:pt x="8163" y="8266"/>
                  </a:cubicBezTo>
                  <a:cubicBezTo>
                    <a:pt x="8116" y="8284"/>
                    <a:pt x="8063" y="8302"/>
                    <a:pt x="8016" y="8320"/>
                  </a:cubicBezTo>
                  <a:cubicBezTo>
                    <a:pt x="7880" y="8367"/>
                    <a:pt x="7750" y="8414"/>
                    <a:pt x="7632" y="8455"/>
                  </a:cubicBezTo>
                  <a:cubicBezTo>
                    <a:pt x="7100" y="8633"/>
                    <a:pt x="6439" y="8940"/>
                    <a:pt x="5901" y="9235"/>
                  </a:cubicBezTo>
                  <a:cubicBezTo>
                    <a:pt x="5594" y="9394"/>
                    <a:pt x="5252" y="9589"/>
                    <a:pt x="4992" y="9767"/>
                  </a:cubicBezTo>
                  <a:cubicBezTo>
                    <a:pt x="4915" y="9814"/>
                    <a:pt x="4832" y="9873"/>
                    <a:pt x="4750" y="9926"/>
                  </a:cubicBezTo>
                  <a:cubicBezTo>
                    <a:pt x="4567" y="10050"/>
                    <a:pt x="4383" y="10168"/>
                    <a:pt x="4224" y="10280"/>
                  </a:cubicBezTo>
                  <a:cubicBezTo>
                    <a:pt x="3958" y="10464"/>
                    <a:pt x="3616" y="10729"/>
                    <a:pt x="3373" y="10948"/>
                  </a:cubicBezTo>
                  <a:cubicBezTo>
                    <a:pt x="3350" y="10971"/>
                    <a:pt x="3320" y="10995"/>
                    <a:pt x="3291" y="11019"/>
                  </a:cubicBezTo>
                  <a:cubicBezTo>
                    <a:pt x="3279" y="11031"/>
                    <a:pt x="3267" y="11042"/>
                    <a:pt x="3249" y="11054"/>
                  </a:cubicBezTo>
                  <a:cubicBezTo>
                    <a:pt x="3049" y="11220"/>
                    <a:pt x="2806" y="11450"/>
                    <a:pt x="2606" y="11657"/>
                  </a:cubicBezTo>
                  <a:cubicBezTo>
                    <a:pt x="2564" y="11698"/>
                    <a:pt x="2523" y="11739"/>
                    <a:pt x="2487" y="11781"/>
                  </a:cubicBezTo>
                  <a:cubicBezTo>
                    <a:pt x="2180" y="12117"/>
                    <a:pt x="1791" y="12584"/>
                    <a:pt x="1519" y="12944"/>
                  </a:cubicBezTo>
                  <a:cubicBezTo>
                    <a:pt x="1318" y="13216"/>
                    <a:pt x="1070" y="13600"/>
                    <a:pt x="916" y="13901"/>
                  </a:cubicBezTo>
                  <a:cubicBezTo>
                    <a:pt x="916" y="13907"/>
                    <a:pt x="911" y="13913"/>
                    <a:pt x="911" y="13919"/>
                  </a:cubicBezTo>
                  <a:cubicBezTo>
                    <a:pt x="722" y="14273"/>
                    <a:pt x="503" y="14728"/>
                    <a:pt x="344" y="15230"/>
                  </a:cubicBezTo>
                  <a:cubicBezTo>
                    <a:pt x="279" y="15413"/>
                    <a:pt x="225" y="15602"/>
                    <a:pt x="184" y="15773"/>
                  </a:cubicBezTo>
                  <a:cubicBezTo>
                    <a:pt x="143" y="15945"/>
                    <a:pt x="101" y="16145"/>
                    <a:pt x="72" y="16370"/>
                  </a:cubicBezTo>
                  <a:cubicBezTo>
                    <a:pt x="66" y="16388"/>
                    <a:pt x="66" y="16411"/>
                    <a:pt x="60" y="16429"/>
                  </a:cubicBezTo>
                  <a:cubicBezTo>
                    <a:pt x="36" y="16577"/>
                    <a:pt x="19" y="16777"/>
                    <a:pt x="13" y="16931"/>
                  </a:cubicBezTo>
                  <a:cubicBezTo>
                    <a:pt x="13" y="16949"/>
                    <a:pt x="7" y="16972"/>
                    <a:pt x="7" y="16996"/>
                  </a:cubicBezTo>
                  <a:cubicBezTo>
                    <a:pt x="7" y="16996"/>
                    <a:pt x="7" y="17002"/>
                    <a:pt x="7" y="17002"/>
                  </a:cubicBezTo>
                  <a:cubicBezTo>
                    <a:pt x="7" y="17020"/>
                    <a:pt x="7" y="17043"/>
                    <a:pt x="7" y="17061"/>
                  </a:cubicBezTo>
                  <a:cubicBezTo>
                    <a:pt x="1" y="17167"/>
                    <a:pt x="1" y="17274"/>
                    <a:pt x="1" y="17380"/>
                  </a:cubicBezTo>
                  <a:cubicBezTo>
                    <a:pt x="1" y="17498"/>
                    <a:pt x="7" y="17657"/>
                    <a:pt x="19" y="17776"/>
                  </a:cubicBezTo>
                  <a:cubicBezTo>
                    <a:pt x="30" y="17870"/>
                    <a:pt x="36" y="17947"/>
                    <a:pt x="42" y="18012"/>
                  </a:cubicBezTo>
                  <a:cubicBezTo>
                    <a:pt x="48" y="18047"/>
                    <a:pt x="54" y="18089"/>
                    <a:pt x="54" y="18124"/>
                  </a:cubicBezTo>
                  <a:cubicBezTo>
                    <a:pt x="54" y="18124"/>
                    <a:pt x="54" y="18130"/>
                    <a:pt x="60" y="18136"/>
                  </a:cubicBezTo>
                  <a:cubicBezTo>
                    <a:pt x="72" y="18254"/>
                    <a:pt x="90" y="18343"/>
                    <a:pt x="113" y="18449"/>
                  </a:cubicBezTo>
                  <a:cubicBezTo>
                    <a:pt x="113" y="18455"/>
                    <a:pt x="113" y="18455"/>
                    <a:pt x="113" y="18455"/>
                  </a:cubicBezTo>
                  <a:cubicBezTo>
                    <a:pt x="131" y="18555"/>
                    <a:pt x="155" y="18656"/>
                    <a:pt x="178" y="18744"/>
                  </a:cubicBezTo>
                  <a:cubicBezTo>
                    <a:pt x="202" y="18851"/>
                    <a:pt x="219" y="18910"/>
                    <a:pt x="255" y="18998"/>
                  </a:cubicBezTo>
                  <a:cubicBezTo>
                    <a:pt x="279" y="19075"/>
                    <a:pt x="308" y="19175"/>
                    <a:pt x="338" y="19246"/>
                  </a:cubicBezTo>
                  <a:cubicBezTo>
                    <a:pt x="338" y="19252"/>
                    <a:pt x="338" y="19252"/>
                    <a:pt x="338" y="19258"/>
                  </a:cubicBezTo>
                  <a:cubicBezTo>
                    <a:pt x="391" y="19394"/>
                    <a:pt x="456" y="19547"/>
                    <a:pt x="533" y="19713"/>
                  </a:cubicBezTo>
                  <a:cubicBezTo>
                    <a:pt x="538" y="19731"/>
                    <a:pt x="550" y="19742"/>
                    <a:pt x="556" y="19760"/>
                  </a:cubicBezTo>
                  <a:cubicBezTo>
                    <a:pt x="556" y="19766"/>
                    <a:pt x="556" y="19766"/>
                    <a:pt x="562" y="19766"/>
                  </a:cubicBezTo>
                  <a:cubicBezTo>
                    <a:pt x="574" y="19790"/>
                    <a:pt x="586" y="19813"/>
                    <a:pt x="597" y="19843"/>
                  </a:cubicBezTo>
                  <a:cubicBezTo>
                    <a:pt x="609" y="19860"/>
                    <a:pt x="615" y="19872"/>
                    <a:pt x="621" y="19890"/>
                  </a:cubicBezTo>
                  <a:cubicBezTo>
                    <a:pt x="627" y="19896"/>
                    <a:pt x="627" y="19896"/>
                    <a:pt x="633" y="19902"/>
                  </a:cubicBezTo>
                  <a:cubicBezTo>
                    <a:pt x="662" y="19961"/>
                    <a:pt x="698" y="20026"/>
                    <a:pt x="733" y="20085"/>
                  </a:cubicBezTo>
                  <a:cubicBezTo>
                    <a:pt x="733" y="20091"/>
                    <a:pt x="733" y="20091"/>
                    <a:pt x="739" y="20091"/>
                  </a:cubicBezTo>
                  <a:cubicBezTo>
                    <a:pt x="804" y="20209"/>
                    <a:pt x="887" y="20333"/>
                    <a:pt x="970" y="20451"/>
                  </a:cubicBezTo>
                  <a:cubicBezTo>
                    <a:pt x="970" y="20451"/>
                    <a:pt x="975" y="20457"/>
                    <a:pt x="981" y="20463"/>
                  </a:cubicBezTo>
                  <a:cubicBezTo>
                    <a:pt x="981" y="20463"/>
                    <a:pt x="981" y="20469"/>
                    <a:pt x="981" y="20469"/>
                  </a:cubicBezTo>
                  <a:cubicBezTo>
                    <a:pt x="999" y="20492"/>
                    <a:pt x="1023" y="20522"/>
                    <a:pt x="1046" y="20557"/>
                  </a:cubicBezTo>
                  <a:cubicBezTo>
                    <a:pt x="1082" y="20599"/>
                    <a:pt x="1111" y="20640"/>
                    <a:pt x="1147" y="20681"/>
                  </a:cubicBezTo>
                  <a:cubicBezTo>
                    <a:pt x="1153" y="20687"/>
                    <a:pt x="1153" y="20693"/>
                    <a:pt x="1159" y="20699"/>
                  </a:cubicBezTo>
                  <a:cubicBezTo>
                    <a:pt x="1182" y="20729"/>
                    <a:pt x="1206" y="20758"/>
                    <a:pt x="1229" y="20788"/>
                  </a:cubicBezTo>
                  <a:cubicBezTo>
                    <a:pt x="1336" y="20912"/>
                    <a:pt x="1478" y="21065"/>
                    <a:pt x="1643" y="21225"/>
                  </a:cubicBezTo>
                  <a:cubicBezTo>
                    <a:pt x="1649" y="21225"/>
                    <a:pt x="1655" y="21231"/>
                    <a:pt x="1655" y="21237"/>
                  </a:cubicBezTo>
                  <a:lnTo>
                    <a:pt x="1661" y="21237"/>
                  </a:lnTo>
                  <a:lnTo>
                    <a:pt x="1661" y="21243"/>
                  </a:lnTo>
                  <a:cubicBezTo>
                    <a:pt x="1743" y="21319"/>
                    <a:pt x="1897" y="21455"/>
                    <a:pt x="2109" y="21615"/>
                  </a:cubicBezTo>
                  <a:cubicBezTo>
                    <a:pt x="2145" y="21644"/>
                    <a:pt x="2180" y="21668"/>
                    <a:pt x="2210" y="21691"/>
                  </a:cubicBezTo>
                  <a:cubicBezTo>
                    <a:pt x="2216" y="21697"/>
                    <a:pt x="2216" y="21697"/>
                    <a:pt x="2222" y="21703"/>
                  </a:cubicBezTo>
                  <a:cubicBezTo>
                    <a:pt x="2369" y="21804"/>
                    <a:pt x="2464" y="21863"/>
                    <a:pt x="2464" y="21863"/>
                  </a:cubicBezTo>
                  <a:cubicBezTo>
                    <a:pt x="2470" y="21869"/>
                    <a:pt x="2476" y="21875"/>
                    <a:pt x="2487" y="21880"/>
                  </a:cubicBezTo>
                  <a:cubicBezTo>
                    <a:pt x="2558" y="21928"/>
                    <a:pt x="2641" y="21975"/>
                    <a:pt x="2724" y="22022"/>
                  </a:cubicBezTo>
                  <a:cubicBezTo>
                    <a:pt x="2741" y="22034"/>
                    <a:pt x="2753" y="22040"/>
                    <a:pt x="2765" y="22046"/>
                  </a:cubicBezTo>
                  <a:cubicBezTo>
                    <a:pt x="2777" y="22052"/>
                    <a:pt x="2789" y="22058"/>
                    <a:pt x="2801" y="22069"/>
                  </a:cubicBezTo>
                  <a:cubicBezTo>
                    <a:pt x="2806" y="22069"/>
                    <a:pt x="2806" y="22069"/>
                    <a:pt x="2812" y="22075"/>
                  </a:cubicBezTo>
                  <a:cubicBezTo>
                    <a:pt x="2818" y="22075"/>
                    <a:pt x="2830" y="22081"/>
                    <a:pt x="2836" y="22087"/>
                  </a:cubicBezTo>
                  <a:cubicBezTo>
                    <a:pt x="2871" y="22105"/>
                    <a:pt x="2919" y="22129"/>
                    <a:pt x="2960" y="22152"/>
                  </a:cubicBezTo>
                  <a:cubicBezTo>
                    <a:pt x="3049" y="22193"/>
                    <a:pt x="3131" y="22241"/>
                    <a:pt x="3214" y="22276"/>
                  </a:cubicBezTo>
                  <a:cubicBezTo>
                    <a:pt x="3226" y="22282"/>
                    <a:pt x="3243" y="22288"/>
                    <a:pt x="3255" y="22294"/>
                  </a:cubicBezTo>
                  <a:cubicBezTo>
                    <a:pt x="3362" y="22347"/>
                    <a:pt x="3503" y="22406"/>
                    <a:pt x="3627" y="22453"/>
                  </a:cubicBezTo>
                  <a:cubicBezTo>
                    <a:pt x="3639" y="22459"/>
                    <a:pt x="3657" y="22465"/>
                    <a:pt x="3669" y="22465"/>
                  </a:cubicBezTo>
                  <a:cubicBezTo>
                    <a:pt x="3681" y="22471"/>
                    <a:pt x="3692" y="22477"/>
                    <a:pt x="3704" y="22483"/>
                  </a:cubicBezTo>
                  <a:cubicBezTo>
                    <a:pt x="3852" y="22536"/>
                    <a:pt x="4041" y="22595"/>
                    <a:pt x="4212" y="22648"/>
                  </a:cubicBezTo>
                  <a:cubicBezTo>
                    <a:pt x="4230" y="22648"/>
                    <a:pt x="4248" y="22654"/>
                    <a:pt x="4259" y="22660"/>
                  </a:cubicBezTo>
                  <a:cubicBezTo>
                    <a:pt x="4507" y="22731"/>
                    <a:pt x="4767" y="22784"/>
                    <a:pt x="4998" y="22820"/>
                  </a:cubicBezTo>
                  <a:cubicBezTo>
                    <a:pt x="5163" y="22849"/>
                    <a:pt x="5352" y="22873"/>
                    <a:pt x="5541" y="22890"/>
                  </a:cubicBezTo>
                  <a:cubicBezTo>
                    <a:pt x="5547" y="22890"/>
                    <a:pt x="5553" y="22890"/>
                    <a:pt x="5559" y="22896"/>
                  </a:cubicBezTo>
                  <a:lnTo>
                    <a:pt x="5588" y="22896"/>
                  </a:lnTo>
                  <a:cubicBezTo>
                    <a:pt x="5647" y="22902"/>
                    <a:pt x="5683" y="22902"/>
                    <a:pt x="5689" y="22902"/>
                  </a:cubicBezTo>
                  <a:lnTo>
                    <a:pt x="5695" y="22902"/>
                  </a:lnTo>
                  <a:cubicBezTo>
                    <a:pt x="5783" y="22914"/>
                    <a:pt x="5872" y="22914"/>
                    <a:pt x="5954" y="22920"/>
                  </a:cubicBezTo>
                  <a:cubicBezTo>
                    <a:pt x="6002" y="22920"/>
                    <a:pt x="6055" y="22926"/>
                    <a:pt x="6108" y="22926"/>
                  </a:cubicBezTo>
                  <a:lnTo>
                    <a:pt x="6120" y="22926"/>
                  </a:lnTo>
                  <a:cubicBezTo>
                    <a:pt x="6207" y="22928"/>
                    <a:pt x="6289" y="22929"/>
                    <a:pt x="6369" y="22929"/>
                  </a:cubicBezTo>
                  <a:cubicBezTo>
                    <a:pt x="6680" y="22929"/>
                    <a:pt x="6948" y="22912"/>
                    <a:pt x="7254" y="22879"/>
                  </a:cubicBezTo>
                  <a:cubicBezTo>
                    <a:pt x="7295" y="22879"/>
                    <a:pt x="7337" y="22873"/>
                    <a:pt x="7378" y="22867"/>
                  </a:cubicBezTo>
                  <a:cubicBezTo>
                    <a:pt x="7626" y="22849"/>
                    <a:pt x="7951" y="22802"/>
                    <a:pt x="8211" y="22743"/>
                  </a:cubicBezTo>
                  <a:cubicBezTo>
                    <a:pt x="8500" y="22684"/>
                    <a:pt x="8801" y="22613"/>
                    <a:pt x="9067" y="22536"/>
                  </a:cubicBezTo>
                  <a:cubicBezTo>
                    <a:pt x="9215" y="22501"/>
                    <a:pt x="9362" y="22459"/>
                    <a:pt x="9486" y="22412"/>
                  </a:cubicBezTo>
                  <a:cubicBezTo>
                    <a:pt x="9752" y="22329"/>
                    <a:pt x="10042" y="22235"/>
                    <a:pt x="10266" y="22134"/>
                  </a:cubicBezTo>
                  <a:cubicBezTo>
                    <a:pt x="10408" y="22075"/>
                    <a:pt x="10555" y="22010"/>
                    <a:pt x="10703" y="21940"/>
                  </a:cubicBezTo>
                  <a:cubicBezTo>
                    <a:pt x="10993" y="21815"/>
                    <a:pt x="11270" y="21691"/>
                    <a:pt x="11506" y="21573"/>
                  </a:cubicBezTo>
                  <a:cubicBezTo>
                    <a:pt x="11737" y="21461"/>
                    <a:pt x="12003" y="21319"/>
                    <a:pt x="12268" y="21160"/>
                  </a:cubicBezTo>
                  <a:cubicBezTo>
                    <a:pt x="12493" y="21036"/>
                    <a:pt x="12747" y="20870"/>
                    <a:pt x="12989" y="20705"/>
                  </a:cubicBezTo>
                  <a:cubicBezTo>
                    <a:pt x="13302" y="20498"/>
                    <a:pt x="13591" y="20292"/>
                    <a:pt x="13828" y="20103"/>
                  </a:cubicBezTo>
                  <a:cubicBezTo>
                    <a:pt x="14058" y="19920"/>
                    <a:pt x="14365" y="19683"/>
                    <a:pt x="14595" y="19471"/>
                  </a:cubicBezTo>
                  <a:cubicBezTo>
                    <a:pt x="14773" y="19317"/>
                    <a:pt x="14950" y="19152"/>
                    <a:pt x="15092" y="19010"/>
                  </a:cubicBezTo>
                  <a:cubicBezTo>
                    <a:pt x="15239" y="18862"/>
                    <a:pt x="15405" y="18691"/>
                    <a:pt x="15564" y="18520"/>
                  </a:cubicBezTo>
                  <a:cubicBezTo>
                    <a:pt x="15759" y="18319"/>
                    <a:pt x="15936" y="18118"/>
                    <a:pt x="16090" y="17929"/>
                  </a:cubicBezTo>
                  <a:cubicBezTo>
                    <a:pt x="16090" y="17923"/>
                    <a:pt x="16096" y="17923"/>
                    <a:pt x="16101" y="17917"/>
                  </a:cubicBezTo>
                  <a:cubicBezTo>
                    <a:pt x="16184" y="17811"/>
                    <a:pt x="16279" y="17693"/>
                    <a:pt x="16379" y="17569"/>
                  </a:cubicBezTo>
                  <a:lnTo>
                    <a:pt x="17472" y="17894"/>
                  </a:lnTo>
                  <a:lnTo>
                    <a:pt x="15794" y="25223"/>
                  </a:lnTo>
                  <a:cubicBezTo>
                    <a:pt x="15741" y="25466"/>
                    <a:pt x="15794" y="25779"/>
                    <a:pt x="15948" y="26080"/>
                  </a:cubicBezTo>
                  <a:cubicBezTo>
                    <a:pt x="16096" y="26387"/>
                    <a:pt x="16326" y="26647"/>
                    <a:pt x="16562" y="26783"/>
                  </a:cubicBezTo>
                  <a:lnTo>
                    <a:pt x="18854" y="28106"/>
                  </a:lnTo>
                  <a:cubicBezTo>
                    <a:pt x="18981" y="28180"/>
                    <a:pt x="19101" y="28214"/>
                    <a:pt x="19207" y="28214"/>
                  </a:cubicBezTo>
                  <a:cubicBezTo>
                    <a:pt x="19467" y="28214"/>
                    <a:pt x="19645" y="28007"/>
                    <a:pt x="19645" y="27651"/>
                  </a:cubicBezTo>
                  <a:cubicBezTo>
                    <a:pt x="19651" y="27149"/>
                    <a:pt x="19297" y="26535"/>
                    <a:pt x="18860" y="26287"/>
                  </a:cubicBezTo>
                  <a:lnTo>
                    <a:pt x="17566" y="25536"/>
                  </a:lnTo>
                  <a:lnTo>
                    <a:pt x="19303" y="17917"/>
                  </a:lnTo>
                  <a:cubicBezTo>
                    <a:pt x="19368" y="17646"/>
                    <a:pt x="19285" y="17279"/>
                    <a:pt x="19090" y="16943"/>
                  </a:cubicBezTo>
                  <a:cubicBezTo>
                    <a:pt x="18937" y="16689"/>
                    <a:pt x="18742" y="16476"/>
                    <a:pt x="18535" y="16358"/>
                  </a:cubicBezTo>
                  <a:cubicBezTo>
                    <a:pt x="18470" y="16323"/>
                    <a:pt x="18411" y="16293"/>
                    <a:pt x="18346" y="16275"/>
                  </a:cubicBezTo>
                  <a:lnTo>
                    <a:pt x="17383" y="15992"/>
                  </a:lnTo>
                  <a:cubicBezTo>
                    <a:pt x="17419" y="15915"/>
                    <a:pt x="17460" y="15838"/>
                    <a:pt x="17489" y="15767"/>
                  </a:cubicBezTo>
                  <a:cubicBezTo>
                    <a:pt x="17501" y="15750"/>
                    <a:pt x="17507" y="15732"/>
                    <a:pt x="17513" y="15714"/>
                  </a:cubicBezTo>
                  <a:cubicBezTo>
                    <a:pt x="17554" y="15632"/>
                    <a:pt x="17590" y="15549"/>
                    <a:pt x="17619" y="15478"/>
                  </a:cubicBezTo>
                  <a:cubicBezTo>
                    <a:pt x="17714" y="15265"/>
                    <a:pt x="17791" y="15065"/>
                    <a:pt x="17850" y="14881"/>
                  </a:cubicBezTo>
                  <a:cubicBezTo>
                    <a:pt x="17856" y="14864"/>
                    <a:pt x="17862" y="14852"/>
                    <a:pt x="17862" y="14840"/>
                  </a:cubicBezTo>
                  <a:cubicBezTo>
                    <a:pt x="17867" y="14834"/>
                    <a:pt x="17867" y="14822"/>
                    <a:pt x="17873" y="14811"/>
                  </a:cubicBezTo>
                  <a:cubicBezTo>
                    <a:pt x="17879" y="14787"/>
                    <a:pt x="17885" y="14763"/>
                    <a:pt x="17897" y="14740"/>
                  </a:cubicBezTo>
                  <a:cubicBezTo>
                    <a:pt x="17932" y="14610"/>
                    <a:pt x="17986" y="14427"/>
                    <a:pt x="18033" y="14220"/>
                  </a:cubicBezTo>
                  <a:cubicBezTo>
                    <a:pt x="18045" y="14173"/>
                    <a:pt x="18068" y="14084"/>
                    <a:pt x="18086" y="13960"/>
                  </a:cubicBezTo>
                  <a:cubicBezTo>
                    <a:pt x="18104" y="13889"/>
                    <a:pt x="18116" y="13812"/>
                    <a:pt x="18121" y="13736"/>
                  </a:cubicBezTo>
                  <a:cubicBezTo>
                    <a:pt x="18127" y="13712"/>
                    <a:pt x="18127" y="13688"/>
                    <a:pt x="18133" y="13671"/>
                  </a:cubicBezTo>
                  <a:lnTo>
                    <a:pt x="22604" y="15194"/>
                  </a:lnTo>
                  <a:lnTo>
                    <a:pt x="20915" y="22577"/>
                  </a:lnTo>
                  <a:cubicBezTo>
                    <a:pt x="20862" y="22820"/>
                    <a:pt x="20915" y="23133"/>
                    <a:pt x="21069" y="23440"/>
                  </a:cubicBezTo>
                  <a:cubicBezTo>
                    <a:pt x="21216" y="23741"/>
                    <a:pt x="21447" y="24001"/>
                    <a:pt x="21689" y="24137"/>
                  </a:cubicBezTo>
                  <a:lnTo>
                    <a:pt x="23975" y="25460"/>
                  </a:lnTo>
                  <a:cubicBezTo>
                    <a:pt x="24102" y="25534"/>
                    <a:pt x="24222" y="25568"/>
                    <a:pt x="24328" y="25568"/>
                  </a:cubicBezTo>
                  <a:cubicBezTo>
                    <a:pt x="24588" y="25568"/>
                    <a:pt x="24768" y="25361"/>
                    <a:pt x="24772" y="25005"/>
                  </a:cubicBezTo>
                  <a:cubicBezTo>
                    <a:pt x="24772" y="24503"/>
                    <a:pt x="24418" y="23889"/>
                    <a:pt x="23980" y="23641"/>
                  </a:cubicBezTo>
                  <a:lnTo>
                    <a:pt x="22687" y="22890"/>
                  </a:lnTo>
                  <a:lnTo>
                    <a:pt x="24423" y="15271"/>
                  </a:lnTo>
                  <a:cubicBezTo>
                    <a:pt x="24488" y="15005"/>
                    <a:pt x="24412" y="14645"/>
                    <a:pt x="24223" y="14314"/>
                  </a:cubicBezTo>
                  <a:cubicBezTo>
                    <a:pt x="24069" y="14049"/>
                    <a:pt x="23868" y="13836"/>
                    <a:pt x="23656" y="13712"/>
                  </a:cubicBezTo>
                  <a:cubicBezTo>
                    <a:pt x="23602" y="13682"/>
                    <a:pt x="23549" y="13659"/>
                    <a:pt x="23496" y="13641"/>
                  </a:cubicBezTo>
                  <a:lnTo>
                    <a:pt x="21695" y="13027"/>
                  </a:lnTo>
                  <a:cubicBezTo>
                    <a:pt x="21707" y="13021"/>
                    <a:pt x="21724" y="13015"/>
                    <a:pt x="21742" y="13009"/>
                  </a:cubicBezTo>
                  <a:cubicBezTo>
                    <a:pt x="21789" y="12991"/>
                    <a:pt x="21831" y="12974"/>
                    <a:pt x="21878" y="12956"/>
                  </a:cubicBezTo>
                  <a:cubicBezTo>
                    <a:pt x="21896" y="12950"/>
                    <a:pt x="21913" y="12944"/>
                    <a:pt x="21931" y="12932"/>
                  </a:cubicBezTo>
                  <a:cubicBezTo>
                    <a:pt x="21990" y="12915"/>
                    <a:pt x="22043" y="12891"/>
                    <a:pt x="22096" y="12867"/>
                  </a:cubicBezTo>
                  <a:cubicBezTo>
                    <a:pt x="22120" y="12862"/>
                    <a:pt x="22144" y="12850"/>
                    <a:pt x="22167" y="12844"/>
                  </a:cubicBezTo>
                  <a:cubicBezTo>
                    <a:pt x="22215" y="12820"/>
                    <a:pt x="22268" y="12802"/>
                    <a:pt x="22309" y="12779"/>
                  </a:cubicBezTo>
                  <a:cubicBezTo>
                    <a:pt x="22339" y="12767"/>
                    <a:pt x="22368" y="12755"/>
                    <a:pt x="22392" y="12743"/>
                  </a:cubicBezTo>
                  <a:cubicBezTo>
                    <a:pt x="22421" y="12732"/>
                    <a:pt x="22451" y="12720"/>
                    <a:pt x="22474" y="12708"/>
                  </a:cubicBezTo>
                  <a:cubicBezTo>
                    <a:pt x="22516" y="12684"/>
                    <a:pt x="22563" y="12667"/>
                    <a:pt x="22604" y="12649"/>
                  </a:cubicBezTo>
                  <a:cubicBezTo>
                    <a:pt x="22622" y="12637"/>
                    <a:pt x="22646" y="12625"/>
                    <a:pt x="22663" y="12619"/>
                  </a:cubicBezTo>
                  <a:cubicBezTo>
                    <a:pt x="22705" y="12596"/>
                    <a:pt x="22740" y="12578"/>
                    <a:pt x="22782" y="12560"/>
                  </a:cubicBezTo>
                  <a:cubicBezTo>
                    <a:pt x="22817" y="12543"/>
                    <a:pt x="22852" y="12525"/>
                    <a:pt x="22888" y="12507"/>
                  </a:cubicBezTo>
                  <a:cubicBezTo>
                    <a:pt x="22900" y="12495"/>
                    <a:pt x="22917" y="12489"/>
                    <a:pt x="22929" y="12478"/>
                  </a:cubicBezTo>
                  <a:cubicBezTo>
                    <a:pt x="22994" y="12448"/>
                    <a:pt x="23047" y="12419"/>
                    <a:pt x="23083" y="12395"/>
                  </a:cubicBezTo>
                  <a:cubicBezTo>
                    <a:pt x="23219" y="12318"/>
                    <a:pt x="23402" y="12206"/>
                    <a:pt x="23526" y="12117"/>
                  </a:cubicBezTo>
                  <a:cubicBezTo>
                    <a:pt x="23579" y="12076"/>
                    <a:pt x="23626" y="12041"/>
                    <a:pt x="23673" y="12011"/>
                  </a:cubicBezTo>
                  <a:cubicBezTo>
                    <a:pt x="23709" y="11987"/>
                    <a:pt x="23750" y="11958"/>
                    <a:pt x="23786" y="11934"/>
                  </a:cubicBezTo>
                  <a:cubicBezTo>
                    <a:pt x="23845" y="11887"/>
                    <a:pt x="23921" y="11834"/>
                    <a:pt x="23992" y="11775"/>
                  </a:cubicBezTo>
                  <a:cubicBezTo>
                    <a:pt x="24075" y="11710"/>
                    <a:pt x="24146" y="11645"/>
                    <a:pt x="24234" y="11568"/>
                  </a:cubicBezTo>
                  <a:cubicBezTo>
                    <a:pt x="24258" y="11538"/>
                    <a:pt x="24294" y="11509"/>
                    <a:pt x="24323" y="11485"/>
                  </a:cubicBezTo>
                  <a:cubicBezTo>
                    <a:pt x="24364" y="11444"/>
                    <a:pt x="24406" y="11403"/>
                    <a:pt x="24441" y="11373"/>
                  </a:cubicBezTo>
                  <a:cubicBezTo>
                    <a:pt x="24447" y="11367"/>
                    <a:pt x="24453" y="11361"/>
                    <a:pt x="24453" y="11361"/>
                  </a:cubicBezTo>
                  <a:cubicBezTo>
                    <a:pt x="24471" y="11338"/>
                    <a:pt x="24494" y="11320"/>
                    <a:pt x="24506" y="11308"/>
                  </a:cubicBezTo>
                  <a:cubicBezTo>
                    <a:pt x="24536" y="11279"/>
                    <a:pt x="24571" y="11243"/>
                    <a:pt x="24601" y="11208"/>
                  </a:cubicBezTo>
                  <a:cubicBezTo>
                    <a:pt x="24660" y="11149"/>
                    <a:pt x="24713" y="11090"/>
                    <a:pt x="24760" y="11036"/>
                  </a:cubicBezTo>
                  <a:cubicBezTo>
                    <a:pt x="24772" y="11031"/>
                    <a:pt x="24778" y="11019"/>
                    <a:pt x="24790" y="11007"/>
                  </a:cubicBezTo>
                  <a:cubicBezTo>
                    <a:pt x="24801" y="10995"/>
                    <a:pt x="24813" y="10983"/>
                    <a:pt x="24819" y="10971"/>
                  </a:cubicBezTo>
                  <a:cubicBezTo>
                    <a:pt x="24843" y="10948"/>
                    <a:pt x="24861" y="10924"/>
                    <a:pt x="24878" y="10901"/>
                  </a:cubicBezTo>
                  <a:cubicBezTo>
                    <a:pt x="24884" y="10895"/>
                    <a:pt x="24884" y="10895"/>
                    <a:pt x="24890" y="10889"/>
                  </a:cubicBezTo>
                  <a:cubicBezTo>
                    <a:pt x="24985" y="10777"/>
                    <a:pt x="25061" y="10676"/>
                    <a:pt x="25126" y="10588"/>
                  </a:cubicBezTo>
                  <a:cubicBezTo>
                    <a:pt x="25132" y="10576"/>
                    <a:pt x="25144" y="10564"/>
                    <a:pt x="25150" y="10552"/>
                  </a:cubicBezTo>
                  <a:cubicBezTo>
                    <a:pt x="25179" y="10511"/>
                    <a:pt x="25209" y="10469"/>
                    <a:pt x="25233" y="10434"/>
                  </a:cubicBezTo>
                  <a:cubicBezTo>
                    <a:pt x="25239" y="10434"/>
                    <a:pt x="25239" y="10428"/>
                    <a:pt x="25244" y="10422"/>
                  </a:cubicBezTo>
                  <a:cubicBezTo>
                    <a:pt x="25244" y="10416"/>
                    <a:pt x="25250" y="10416"/>
                    <a:pt x="25250" y="10410"/>
                  </a:cubicBezTo>
                  <a:cubicBezTo>
                    <a:pt x="25262" y="10387"/>
                    <a:pt x="25280" y="10369"/>
                    <a:pt x="25292" y="10351"/>
                  </a:cubicBezTo>
                  <a:cubicBezTo>
                    <a:pt x="25345" y="10269"/>
                    <a:pt x="25398" y="10192"/>
                    <a:pt x="25445" y="10109"/>
                  </a:cubicBezTo>
                  <a:lnTo>
                    <a:pt x="30129" y="11503"/>
                  </a:lnTo>
                  <a:lnTo>
                    <a:pt x="28457" y="18833"/>
                  </a:lnTo>
                  <a:cubicBezTo>
                    <a:pt x="28404" y="19069"/>
                    <a:pt x="28457" y="19388"/>
                    <a:pt x="28605" y="19689"/>
                  </a:cubicBezTo>
                  <a:cubicBezTo>
                    <a:pt x="28759" y="19996"/>
                    <a:pt x="28989" y="20256"/>
                    <a:pt x="29225" y="20392"/>
                  </a:cubicBezTo>
                  <a:lnTo>
                    <a:pt x="31517" y="21715"/>
                  </a:lnTo>
                  <a:cubicBezTo>
                    <a:pt x="31644" y="21789"/>
                    <a:pt x="31764" y="21824"/>
                    <a:pt x="31871" y="21824"/>
                  </a:cubicBezTo>
                  <a:cubicBezTo>
                    <a:pt x="32130" y="21824"/>
                    <a:pt x="32308" y="21616"/>
                    <a:pt x="32308" y="21260"/>
                  </a:cubicBezTo>
                  <a:cubicBezTo>
                    <a:pt x="32314" y="20758"/>
                    <a:pt x="31960" y="20144"/>
                    <a:pt x="31523" y="19896"/>
                  </a:cubicBezTo>
                  <a:lnTo>
                    <a:pt x="30223" y="19146"/>
                  </a:lnTo>
                  <a:lnTo>
                    <a:pt x="31966" y="11527"/>
                  </a:lnTo>
                  <a:cubicBezTo>
                    <a:pt x="32025" y="11255"/>
                    <a:pt x="31948" y="10889"/>
                    <a:pt x="31753" y="10552"/>
                  </a:cubicBezTo>
                  <a:cubicBezTo>
                    <a:pt x="31600" y="10292"/>
                    <a:pt x="31405" y="10086"/>
                    <a:pt x="31198" y="9967"/>
                  </a:cubicBezTo>
                  <a:cubicBezTo>
                    <a:pt x="31133" y="9932"/>
                    <a:pt x="31068" y="9902"/>
                    <a:pt x="31009" y="9885"/>
                  </a:cubicBezTo>
                  <a:lnTo>
                    <a:pt x="26160" y="8449"/>
                  </a:lnTo>
                  <a:cubicBezTo>
                    <a:pt x="26160" y="8444"/>
                    <a:pt x="26160" y="8444"/>
                    <a:pt x="26160" y="8438"/>
                  </a:cubicBezTo>
                  <a:cubicBezTo>
                    <a:pt x="26166" y="8414"/>
                    <a:pt x="26172" y="8390"/>
                    <a:pt x="26184" y="8367"/>
                  </a:cubicBezTo>
                  <a:cubicBezTo>
                    <a:pt x="26189" y="8349"/>
                    <a:pt x="26195" y="8325"/>
                    <a:pt x="26201" y="8308"/>
                  </a:cubicBezTo>
                  <a:cubicBezTo>
                    <a:pt x="26219" y="8308"/>
                    <a:pt x="26237" y="8314"/>
                    <a:pt x="26254" y="8320"/>
                  </a:cubicBezTo>
                  <a:cubicBezTo>
                    <a:pt x="26296" y="8325"/>
                    <a:pt x="26331" y="8337"/>
                    <a:pt x="26367" y="8343"/>
                  </a:cubicBezTo>
                  <a:cubicBezTo>
                    <a:pt x="26384" y="8349"/>
                    <a:pt x="26396" y="8349"/>
                    <a:pt x="26414" y="8355"/>
                  </a:cubicBezTo>
                  <a:cubicBezTo>
                    <a:pt x="26473" y="8367"/>
                    <a:pt x="26532" y="8373"/>
                    <a:pt x="26597" y="8385"/>
                  </a:cubicBezTo>
                  <a:cubicBezTo>
                    <a:pt x="26739" y="8408"/>
                    <a:pt x="26869" y="8420"/>
                    <a:pt x="26981" y="8426"/>
                  </a:cubicBezTo>
                  <a:lnTo>
                    <a:pt x="27022" y="8426"/>
                  </a:lnTo>
                  <a:cubicBezTo>
                    <a:pt x="27093" y="8430"/>
                    <a:pt x="27158" y="8434"/>
                    <a:pt x="27218" y="8434"/>
                  </a:cubicBezTo>
                  <a:cubicBezTo>
                    <a:pt x="27242" y="8434"/>
                    <a:pt x="27266" y="8433"/>
                    <a:pt x="27288" y="8432"/>
                  </a:cubicBezTo>
                  <a:lnTo>
                    <a:pt x="27318" y="8432"/>
                  </a:lnTo>
                  <a:cubicBezTo>
                    <a:pt x="27377" y="8432"/>
                    <a:pt x="27436" y="8432"/>
                    <a:pt x="27507" y="8426"/>
                  </a:cubicBezTo>
                  <a:cubicBezTo>
                    <a:pt x="27648" y="8420"/>
                    <a:pt x="27701" y="8420"/>
                    <a:pt x="27855" y="8396"/>
                  </a:cubicBezTo>
                  <a:cubicBezTo>
                    <a:pt x="28014" y="8379"/>
                    <a:pt x="28162" y="8355"/>
                    <a:pt x="28328" y="8320"/>
                  </a:cubicBezTo>
                  <a:cubicBezTo>
                    <a:pt x="28339" y="8320"/>
                    <a:pt x="28351" y="8314"/>
                    <a:pt x="28369" y="8308"/>
                  </a:cubicBezTo>
                  <a:cubicBezTo>
                    <a:pt x="28387" y="8308"/>
                    <a:pt x="28404" y="8302"/>
                    <a:pt x="28416" y="8302"/>
                  </a:cubicBezTo>
                  <a:cubicBezTo>
                    <a:pt x="28428" y="8296"/>
                    <a:pt x="28434" y="8296"/>
                    <a:pt x="28446" y="8290"/>
                  </a:cubicBezTo>
                  <a:lnTo>
                    <a:pt x="28463" y="8290"/>
                  </a:lnTo>
                  <a:cubicBezTo>
                    <a:pt x="28469" y="8290"/>
                    <a:pt x="28475" y="8284"/>
                    <a:pt x="28475" y="8284"/>
                  </a:cubicBezTo>
                  <a:cubicBezTo>
                    <a:pt x="28552" y="8266"/>
                    <a:pt x="28617" y="8249"/>
                    <a:pt x="28676" y="8231"/>
                  </a:cubicBezTo>
                  <a:cubicBezTo>
                    <a:pt x="28682" y="8231"/>
                    <a:pt x="28688" y="8231"/>
                    <a:pt x="28694" y="8225"/>
                  </a:cubicBezTo>
                  <a:cubicBezTo>
                    <a:pt x="28865" y="8178"/>
                    <a:pt x="28983" y="8136"/>
                    <a:pt x="28983" y="8136"/>
                  </a:cubicBezTo>
                  <a:cubicBezTo>
                    <a:pt x="29007" y="8131"/>
                    <a:pt x="29024" y="8119"/>
                    <a:pt x="29048" y="8113"/>
                  </a:cubicBezTo>
                  <a:cubicBezTo>
                    <a:pt x="29078" y="8101"/>
                    <a:pt x="29101" y="8095"/>
                    <a:pt x="29125" y="8083"/>
                  </a:cubicBezTo>
                  <a:cubicBezTo>
                    <a:pt x="29178" y="8066"/>
                    <a:pt x="29231" y="8048"/>
                    <a:pt x="29278" y="8030"/>
                  </a:cubicBezTo>
                  <a:cubicBezTo>
                    <a:pt x="29503" y="7942"/>
                    <a:pt x="29686" y="7853"/>
                    <a:pt x="29816" y="7788"/>
                  </a:cubicBezTo>
                  <a:cubicBezTo>
                    <a:pt x="29899" y="7747"/>
                    <a:pt x="30023" y="7688"/>
                    <a:pt x="30164" y="7605"/>
                  </a:cubicBezTo>
                  <a:cubicBezTo>
                    <a:pt x="30324" y="7522"/>
                    <a:pt x="30460" y="7434"/>
                    <a:pt x="30596" y="7339"/>
                  </a:cubicBezTo>
                  <a:cubicBezTo>
                    <a:pt x="30690" y="7280"/>
                    <a:pt x="30773" y="7215"/>
                    <a:pt x="30844" y="7156"/>
                  </a:cubicBezTo>
                  <a:cubicBezTo>
                    <a:pt x="30844" y="7156"/>
                    <a:pt x="30844" y="7156"/>
                    <a:pt x="30850" y="7150"/>
                  </a:cubicBezTo>
                  <a:cubicBezTo>
                    <a:pt x="30891" y="7115"/>
                    <a:pt x="30932" y="7079"/>
                    <a:pt x="30974" y="7044"/>
                  </a:cubicBezTo>
                  <a:cubicBezTo>
                    <a:pt x="30991" y="7032"/>
                    <a:pt x="30997" y="7020"/>
                    <a:pt x="31015" y="7008"/>
                  </a:cubicBezTo>
                  <a:cubicBezTo>
                    <a:pt x="31103" y="6926"/>
                    <a:pt x="31163" y="6867"/>
                    <a:pt x="31245" y="6778"/>
                  </a:cubicBezTo>
                  <a:cubicBezTo>
                    <a:pt x="31304" y="6713"/>
                    <a:pt x="31357" y="6654"/>
                    <a:pt x="31405" y="6595"/>
                  </a:cubicBezTo>
                  <a:cubicBezTo>
                    <a:pt x="31434" y="6559"/>
                    <a:pt x="31464" y="6518"/>
                    <a:pt x="31493" y="6477"/>
                  </a:cubicBezTo>
                  <a:cubicBezTo>
                    <a:pt x="31611" y="6323"/>
                    <a:pt x="31694" y="6187"/>
                    <a:pt x="31747" y="6105"/>
                  </a:cubicBezTo>
                  <a:cubicBezTo>
                    <a:pt x="31765" y="6075"/>
                    <a:pt x="31854" y="5933"/>
                    <a:pt x="31948" y="5715"/>
                  </a:cubicBezTo>
                  <a:cubicBezTo>
                    <a:pt x="31960" y="5697"/>
                    <a:pt x="31966" y="5679"/>
                    <a:pt x="31972" y="5668"/>
                  </a:cubicBezTo>
                  <a:cubicBezTo>
                    <a:pt x="31984" y="5644"/>
                    <a:pt x="31989" y="5620"/>
                    <a:pt x="32001" y="5591"/>
                  </a:cubicBezTo>
                  <a:cubicBezTo>
                    <a:pt x="32001" y="5591"/>
                    <a:pt x="32007" y="5585"/>
                    <a:pt x="32007" y="5579"/>
                  </a:cubicBezTo>
                  <a:cubicBezTo>
                    <a:pt x="32007" y="5579"/>
                    <a:pt x="32007" y="5573"/>
                    <a:pt x="32007" y="5573"/>
                  </a:cubicBezTo>
                  <a:cubicBezTo>
                    <a:pt x="32043" y="5485"/>
                    <a:pt x="32084" y="5390"/>
                    <a:pt x="32113" y="5284"/>
                  </a:cubicBezTo>
                  <a:cubicBezTo>
                    <a:pt x="32119" y="5272"/>
                    <a:pt x="32119" y="5266"/>
                    <a:pt x="32125" y="5254"/>
                  </a:cubicBezTo>
                  <a:cubicBezTo>
                    <a:pt x="32137" y="5219"/>
                    <a:pt x="32149" y="5183"/>
                    <a:pt x="32155" y="5142"/>
                  </a:cubicBezTo>
                  <a:cubicBezTo>
                    <a:pt x="32167" y="5107"/>
                    <a:pt x="32178" y="5065"/>
                    <a:pt x="32190" y="5030"/>
                  </a:cubicBezTo>
                  <a:cubicBezTo>
                    <a:pt x="32232" y="4841"/>
                    <a:pt x="32261" y="4693"/>
                    <a:pt x="32273" y="4569"/>
                  </a:cubicBezTo>
                  <a:cubicBezTo>
                    <a:pt x="32285" y="4469"/>
                    <a:pt x="32297" y="4368"/>
                    <a:pt x="32302" y="4262"/>
                  </a:cubicBezTo>
                  <a:cubicBezTo>
                    <a:pt x="32302" y="4256"/>
                    <a:pt x="32302" y="4256"/>
                    <a:pt x="32302" y="4250"/>
                  </a:cubicBezTo>
                  <a:cubicBezTo>
                    <a:pt x="32308" y="4179"/>
                    <a:pt x="32308" y="4114"/>
                    <a:pt x="32308" y="4049"/>
                  </a:cubicBezTo>
                  <a:cubicBezTo>
                    <a:pt x="32308" y="4014"/>
                    <a:pt x="32308" y="3984"/>
                    <a:pt x="32308" y="3955"/>
                  </a:cubicBezTo>
                  <a:cubicBezTo>
                    <a:pt x="32308" y="3943"/>
                    <a:pt x="32302" y="3931"/>
                    <a:pt x="32302" y="3919"/>
                  </a:cubicBezTo>
                  <a:cubicBezTo>
                    <a:pt x="32302" y="3866"/>
                    <a:pt x="32297" y="3813"/>
                    <a:pt x="32297" y="3754"/>
                  </a:cubicBezTo>
                  <a:cubicBezTo>
                    <a:pt x="32297" y="3719"/>
                    <a:pt x="32285" y="3606"/>
                    <a:pt x="32267" y="3482"/>
                  </a:cubicBezTo>
                  <a:cubicBezTo>
                    <a:pt x="32267" y="3465"/>
                    <a:pt x="32255" y="3411"/>
                    <a:pt x="32243" y="3335"/>
                  </a:cubicBezTo>
                  <a:cubicBezTo>
                    <a:pt x="32243" y="3335"/>
                    <a:pt x="32243" y="3329"/>
                    <a:pt x="32243" y="3323"/>
                  </a:cubicBezTo>
                  <a:cubicBezTo>
                    <a:pt x="32208" y="3152"/>
                    <a:pt x="32143" y="2862"/>
                    <a:pt x="32019" y="2543"/>
                  </a:cubicBezTo>
                  <a:cubicBezTo>
                    <a:pt x="32013" y="2543"/>
                    <a:pt x="32013" y="2537"/>
                    <a:pt x="32013" y="2537"/>
                  </a:cubicBezTo>
                  <a:cubicBezTo>
                    <a:pt x="31984" y="2460"/>
                    <a:pt x="31948" y="2384"/>
                    <a:pt x="31913" y="2307"/>
                  </a:cubicBezTo>
                  <a:cubicBezTo>
                    <a:pt x="31895" y="2271"/>
                    <a:pt x="31877" y="2242"/>
                    <a:pt x="31859" y="2207"/>
                  </a:cubicBezTo>
                  <a:cubicBezTo>
                    <a:pt x="31848" y="2177"/>
                    <a:pt x="31836" y="2153"/>
                    <a:pt x="31818" y="2124"/>
                  </a:cubicBezTo>
                  <a:cubicBezTo>
                    <a:pt x="31800" y="2094"/>
                    <a:pt x="31789" y="2065"/>
                    <a:pt x="31771" y="2035"/>
                  </a:cubicBezTo>
                  <a:cubicBezTo>
                    <a:pt x="31765" y="2023"/>
                    <a:pt x="31759" y="2012"/>
                    <a:pt x="31747" y="2000"/>
                  </a:cubicBezTo>
                  <a:cubicBezTo>
                    <a:pt x="31741" y="1982"/>
                    <a:pt x="31730" y="1964"/>
                    <a:pt x="31718" y="1947"/>
                  </a:cubicBezTo>
                  <a:cubicBezTo>
                    <a:pt x="31665" y="1852"/>
                    <a:pt x="31606" y="1764"/>
                    <a:pt x="31546" y="1687"/>
                  </a:cubicBezTo>
                  <a:cubicBezTo>
                    <a:pt x="31541" y="1687"/>
                    <a:pt x="31476" y="1586"/>
                    <a:pt x="31369" y="1462"/>
                  </a:cubicBezTo>
                  <a:cubicBezTo>
                    <a:pt x="31310" y="1391"/>
                    <a:pt x="31245" y="1315"/>
                    <a:pt x="31174" y="1244"/>
                  </a:cubicBezTo>
                  <a:cubicBezTo>
                    <a:pt x="31174" y="1244"/>
                    <a:pt x="31174" y="1244"/>
                    <a:pt x="31174" y="1238"/>
                  </a:cubicBezTo>
                  <a:cubicBezTo>
                    <a:pt x="31168" y="1238"/>
                    <a:pt x="31168" y="1238"/>
                    <a:pt x="31168" y="1232"/>
                  </a:cubicBezTo>
                  <a:cubicBezTo>
                    <a:pt x="31068" y="1132"/>
                    <a:pt x="30938" y="1002"/>
                    <a:pt x="30696" y="813"/>
                  </a:cubicBezTo>
                  <a:cubicBezTo>
                    <a:pt x="30259" y="482"/>
                    <a:pt x="29828" y="316"/>
                    <a:pt x="29745" y="281"/>
                  </a:cubicBezTo>
                  <a:cubicBezTo>
                    <a:pt x="29721" y="275"/>
                    <a:pt x="29704" y="269"/>
                    <a:pt x="29680" y="257"/>
                  </a:cubicBezTo>
                  <a:cubicBezTo>
                    <a:pt x="29662" y="252"/>
                    <a:pt x="29639" y="246"/>
                    <a:pt x="29627" y="240"/>
                  </a:cubicBezTo>
                  <a:cubicBezTo>
                    <a:pt x="29568" y="216"/>
                    <a:pt x="29509" y="198"/>
                    <a:pt x="29444" y="175"/>
                  </a:cubicBezTo>
                  <a:lnTo>
                    <a:pt x="29438" y="175"/>
                  </a:lnTo>
                  <a:cubicBezTo>
                    <a:pt x="29326" y="139"/>
                    <a:pt x="29213" y="110"/>
                    <a:pt x="29113" y="92"/>
                  </a:cubicBezTo>
                  <a:cubicBezTo>
                    <a:pt x="29107" y="92"/>
                    <a:pt x="29107" y="92"/>
                    <a:pt x="29101" y="86"/>
                  </a:cubicBezTo>
                  <a:lnTo>
                    <a:pt x="29089" y="86"/>
                  </a:lnTo>
                  <a:cubicBezTo>
                    <a:pt x="29036" y="74"/>
                    <a:pt x="28977" y="63"/>
                    <a:pt x="28912" y="51"/>
                  </a:cubicBezTo>
                  <a:cubicBezTo>
                    <a:pt x="28895" y="51"/>
                    <a:pt x="28871" y="45"/>
                    <a:pt x="28853" y="45"/>
                  </a:cubicBezTo>
                  <a:cubicBezTo>
                    <a:pt x="28747" y="27"/>
                    <a:pt x="28635" y="15"/>
                    <a:pt x="28540" y="9"/>
                  </a:cubicBezTo>
                  <a:cubicBezTo>
                    <a:pt x="28481" y="9"/>
                    <a:pt x="28428" y="3"/>
                    <a:pt x="28375" y="3"/>
                  </a:cubicBezTo>
                  <a:lnTo>
                    <a:pt x="28345" y="3"/>
                  </a:lnTo>
                  <a:cubicBezTo>
                    <a:pt x="28320" y="1"/>
                    <a:pt x="28293" y="1"/>
                    <a:pt x="282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112300" y="4263525"/>
              <a:ext cx="231550" cy="321950"/>
            </a:xfrm>
            <a:custGeom>
              <a:avLst/>
              <a:gdLst/>
              <a:ahLst/>
              <a:cxnLst/>
              <a:rect l="l" t="t" r="r" b="b"/>
              <a:pathLst>
                <a:path w="9262" h="12878" extrusionOk="0">
                  <a:moveTo>
                    <a:pt x="817" y="0"/>
                  </a:moveTo>
                  <a:cubicBezTo>
                    <a:pt x="744" y="0"/>
                    <a:pt x="675" y="16"/>
                    <a:pt x="614" y="49"/>
                  </a:cubicBezTo>
                  <a:cubicBezTo>
                    <a:pt x="419" y="162"/>
                    <a:pt x="337" y="433"/>
                    <a:pt x="396" y="776"/>
                  </a:cubicBezTo>
                  <a:lnTo>
                    <a:pt x="2091" y="10374"/>
                  </a:lnTo>
                  <a:lnTo>
                    <a:pt x="792" y="9629"/>
                  </a:lnTo>
                  <a:cubicBezTo>
                    <a:pt x="663" y="9555"/>
                    <a:pt x="542" y="9519"/>
                    <a:pt x="435" y="9519"/>
                  </a:cubicBezTo>
                  <a:cubicBezTo>
                    <a:pt x="177" y="9519"/>
                    <a:pt x="0" y="9724"/>
                    <a:pt x="0" y="10078"/>
                  </a:cubicBezTo>
                  <a:cubicBezTo>
                    <a:pt x="0" y="10580"/>
                    <a:pt x="349" y="11195"/>
                    <a:pt x="792" y="11449"/>
                  </a:cubicBezTo>
                  <a:lnTo>
                    <a:pt x="3077" y="12772"/>
                  </a:lnTo>
                  <a:cubicBezTo>
                    <a:pt x="3202" y="12842"/>
                    <a:pt x="3324" y="12877"/>
                    <a:pt x="3433" y="12877"/>
                  </a:cubicBezTo>
                  <a:cubicBezTo>
                    <a:pt x="3535" y="12877"/>
                    <a:pt x="3626" y="12846"/>
                    <a:pt x="3697" y="12783"/>
                  </a:cubicBezTo>
                  <a:cubicBezTo>
                    <a:pt x="3851" y="12653"/>
                    <a:pt x="3904" y="12405"/>
                    <a:pt x="3851" y="12104"/>
                  </a:cubicBezTo>
                  <a:lnTo>
                    <a:pt x="2227" y="2867"/>
                  </a:lnTo>
                  <a:lnTo>
                    <a:pt x="8192" y="7987"/>
                  </a:lnTo>
                  <a:cubicBezTo>
                    <a:pt x="8257" y="8041"/>
                    <a:pt x="8322" y="8088"/>
                    <a:pt x="8381" y="8123"/>
                  </a:cubicBezTo>
                  <a:cubicBezTo>
                    <a:pt x="8507" y="8195"/>
                    <a:pt x="8628" y="8231"/>
                    <a:pt x="8737" y="8231"/>
                  </a:cubicBezTo>
                  <a:cubicBezTo>
                    <a:pt x="8939" y="8231"/>
                    <a:pt x="9097" y="8108"/>
                    <a:pt x="9155" y="7869"/>
                  </a:cubicBezTo>
                  <a:cubicBezTo>
                    <a:pt x="9261" y="7444"/>
                    <a:pt x="9001" y="6800"/>
                    <a:pt x="8576" y="6434"/>
                  </a:cubicBezTo>
                  <a:lnTo>
                    <a:pt x="1364" y="244"/>
                  </a:lnTo>
                  <a:cubicBezTo>
                    <a:pt x="1300" y="191"/>
                    <a:pt x="1235" y="144"/>
                    <a:pt x="1175" y="108"/>
                  </a:cubicBezTo>
                  <a:cubicBezTo>
                    <a:pt x="1051" y="37"/>
                    <a:pt x="929" y="0"/>
                    <a:pt x="8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788625" y="4420950"/>
              <a:ext cx="231550" cy="321925"/>
            </a:xfrm>
            <a:custGeom>
              <a:avLst/>
              <a:gdLst/>
              <a:ahLst/>
              <a:cxnLst/>
              <a:rect l="l" t="t" r="r" b="b"/>
              <a:pathLst>
                <a:path w="9262" h="12877" extrusionOk="0">
                  <a:moveTo>
                    <a:pt x="829" y="1"/>
                  </a:moveTo>
                  <a:cubicBezTo>
                    <a:pt x="754" y="1"/>
                    <a:pt x="683" y="18"/>
                    <a:pt x="621" y="54"/>
                  </a:cubicBezTo>
                  <a:cubicBezTo>
                    <a:pt x="426" y="161"/>
                    <a:pt x="343" y="432"/>
                    <a:pt x="402" y="781"/>
                  </a:cubicBezTo>
                  <a:lnTo>
                    <a:pt x="2091" y="10373"/>
                  </a:lnTo>
                  <a:lnTo>
                    <a:pt x="798" y="9628"/>
                  </a:lnTo>
                  <a:cubicBezTo>
                    <a:pt x="671" y="9555"/>
                    <a:pt x="551" y="9520"/>
                    <a:pt x="444" y="9520"/>
                  </a:cubicBezTo>
                  <a:cubicBezTo>
                    <a:pt x="185" y="9520"/>
                    <a:pt x="6" y="9727"/>
                    <a:pt x="6" y="10083"/>
                  </a:cubicBezTo>
                  <a:cubicBezTo>
                    <a:pt x="1" y="10585"/>
                    <a:pt x="355" y="11194"/>
                    <a:pt x="792" y="11448"/>
                  </a:cubicBezTo>
                  <a:lnTo>
                    <a:pt x="3084" y="12771"/>
                  </a:lnTo>
                  <a:cubicBezTo>
                    <a:pt x="3209" y="12841"/>
                    <a:pt x="3331" y="12876"/>
                    <a:pt x="3440" y="12876"/>
                  </a:cubicBezTo>
                  <a:cubicBezTo>
                    <a:pt x="3542" y="12876"/>
                    <a:pt x="3632" y="12845"/>
                    <a:pt x="3704" y="12782"/>
                  </a:cubicBezTo>
                  <a:cubicBezTo>
                    <a:pt x="3857" y="12658"/>
                    <a:pt x="3911" y="12404"/>
                    <a:pt x="3857" y="12103"/>
                  </a:cubicBezTo>
                  <a:lnTo>
                    <a:pt x="2233" y="2866"/>
                  </a:lnTo>
                  <a:lnTo>
                    <a:pt x="8198" y="7987"/>
                  </a:lnTo>
                  <a:cubicBezTo>
                    <a:pt x="8263" y="8040"/>
                    <a:pt x="8328" y="8087"/>
                    <a:pt x="8387" y="8122"/>
                  </a:cubicBezTo>
                  <a:cubicBezTo>
                    <a:pt x="8515" y="8196"/>
                    <a:pt x="8638" y="8232"/>
                    <a:pt x="8748" y="8232"/>
                  </a:cubicBezTo>
                  <a:cubicBezTo>
                    <a:pt x="8948" y="8232"/>
                    <a:pt x="9104" y="8111"/>
                    <a:pt x="9161" y="7874"/>
                  </a:cubicBezTo>
                  <a:cubicBezTo>
                    <a:pt x="9262" y="7443"/>
                    <a:pt x="9002" y="6799"/>
                    <a:pt x="8582" y="6439"/>
                  </a:cubicBezTo>
                  <a:lnTo>
                    <a:pt x="1365" y="243"/>
                  </a:lnTo>
                  <a:cubicBezTo>
                    <a:pt x="1306" y="190"/>
                    <a:pt x="1241" y="149"/>
                    <a:pt x="1182" y="108"/>
                  </a:cubicBezTo>
                  <a:cubicBezTo>
                    <a:pt x="1059" y="38"/>
                    <a:pt x="939" y="1"/>
                    <a:pt x="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920475" y="4311575"/>
              <a:ext cx="265675" cy="322000"/>
            </a:xfrm>
            <a:custGeom>
              <a:avLst/>
              <a:gdLst/>
              <a:ahLst/>
              <a:cxnLst/>
              <a:rect l="l" t="t" r="r" b="b"/>
              <a:pathLst>
                <a:path w="10627" h="12880" extrusionOk="0">
                  <a:moveTo>
                    <a:pt x="819" y="1"/>
                  </a:moveTo>
                  <a:cubicBezTo>
                    <a:pt x="741" y="1"/>
                    <a:pt x="670" y="20"/>
                    <a:pt x="609" y="59"/>
                  </a:cubicBezTo>
                  <a:cubicBezTo>
                    <a:pt x="420" y="171"/>
                    <a:pt x="343" y="443"/>
                    <a:pt x="402" y="779"/>
                  </a:cubicBezTo>
                  <a:lnTo>
                    <a:pt x="2092" y="10377"/>
                  </a:lnTo>
                  <a:lnTo>
                    <a:pt x="798" y="9627"/>
                  </a:lnTo>
                  <a:cubicBezTo>
                    <a:pt x="671" y="9553"/>
                    <a:pt x="550" y="9518"/>
                    <a:pt x="443" y="9518"/>
                  </a:cubicBezTo>
                  <a:cubicBezTo>
                    <a:pt x="182" y="9518"/>
                    <a:pt x="1" y="9726"/>
                    <a:pt x="1" y="10082"/>
                  </a:cubicBezTo>
                  <a:cubicBezTo>
                    <a:pt x="1" y="10584"/>
                    <a:pt x="355" y="11198"/>
                    <a:pt x="792" y="11446"/>
                  </a:cubicBezTo>
                  <a:lnTo>
                    <a:pt x="3078" y="12769"/>
                  </a:lnTo>
                  <a:cubicBezTo>
                    <a:pt x="3204" y="12843"/>
                    <a:pt x="3328" y="12880"/>
                    <a:pt x="3437" y="12880"/>
                  </a:cubicBezTo>
                  <a:cubicBezTo>
                    <a:pt x="3538" y="12880"/>
                    <a:pt x="3628" y="12849"/>
                    <a:pt x="3698" y="12787"/>
                  </a:cubicBezTo>
                  <a:cubicBezTo>
                    <a:pt x="3852" y="12657"/>
                    <a:pt x="3905" y="12403"/>
                    <a:pt x="3858" y="12102"/>
                  </a:cubicBezTo>
                  <a:lnTo>
                    <a:pt x="2216" y="2799"/>
                  </a:lnTo>
                  <a:lnTo>
                    <a:pt x="2216" y="2799"/>
                  </a:lnTo>
                  <a:lnTo>
                    <a:pt x="9599" y="8806"/>
                  </a:lnTo>
                  <a:cubicBezTo>
                    <a:pt x="9652" y="8847"/>
                    <a:pt x="9705" y="8883"/>
                    <a:pt x="9758" y="8912"/>
                  </a:cubicBezTo>
                  <a:cubicBezTo>
                    <a:pt x="9883" y="8985"/>
                    <a:pt x="10004" y="9020"/>
                    <a:pt x="10112" y="9020"/>
                  </a:cubicBezTo>
                  <a:cubicBezTo>
                    <a:pt x="10320" y="9020"/>
                    <a:pt x="10481" y="8888"/>
                    <a:pt x="10532" y="8635"/>
                  </a:cubicBezTo>
                  <a:cubicBezTo>
                    <a:pt x="10626" y="8192"/>
                    <a:pt x="10349" y="7554"/>
                    <a:pt x="9918" y="7205"/>
                  </a:cubicBezTo>
                  <a:lnTo>
                    <a:pt x="1336" y="218"/>
                  </a:lnTo>
                  <a:cubicBezTo>
                    <a:pt x="1283" y="177"/>
                    <a:pt x="1229" y="141"/>
                    <a:pt x="1176" y="112"/>
                  </a:cubicBezTo>
                  <a:cubicBezTo>
                    <a:pt x="1051" y="39"/>
                    <a:pt x="929" y="1"/>
                    <a:pt x="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71;p2"/>
          <p:cNvGrpSpPr/>
          <p:nvPr/>
        </p:nvGrpSpPr>
        <p:grpSpPr>
          <a:xfrm>
            <a:off x="2085713" y="4812162"/>
            <a:ext cx="271885" cy="159973"/>
            <a:chOff x="1566275" y="4812212"/>
            <a:chExt cx="271885" cy="159973"/>
          </a:xfrm>
        </p:grpSpPr>
        <p:sp>
          <p:nvSpPr>
            <p:cNvPr id="72" name="Google Shape;72;p2"/>
            <p:cNvSpPr/>
            <p:nvPr/>
          </p:nvSpPr>
          <p:spPr>
            <a:xfrm>
              <a:off x="1636142" y="4812712"/>
              <a:ext cx="196571" cy="119771"/>
            </a:xfrm>
            <a:custGeom>
              <a:avLst/>
              <a:gdLst/>
              <a:ahLst/>
              <a:cxnLst/>
              <a:rect l="l" t="t" r="r" b="b"/>
              <a:pathLst>
                <a:path w="27932" h="17019" extrusionOk="0">
                  <a:moveTo>
                    <a:pt x="26536" y="0"/>
                  </a:moveTo>
                  <a:cubicBezTo>
                    <a:pt x="22997" y="0"/>
                    <a:pt x="13107" y="341"/>
                    <a:pt x="6899" y="3923"/>
                  </a:cubicBezTo>
                  <a:cubicBezTo>
                    <a:pt x="30" y="7892"/>
                    <a:pt x="1" y="14489"/>
                    <a:pt x="65" y="15813"/>
                  </a:cubicBezTo>
                  <a:cubicBezTo>
                    <a:pt x="36" y="16551"/>
                    <a:pt x="83" y="17000"/>
                    <a:pt x="83" y="17000"/>
                  </a:cubicBezTo>
                  <a:cubicBezTo>
                    <a:pt x="83" y="17000"/>
                    <a:pt x="563" y="17018"/>
                    <a:pt x="1394" y="17018"/>
                  </a:cubicBezTo>
                  <a:cubicBezTo>
                    <a:pt x="4931" y="17018"/>
                    <a:pt x="14828" y="16677"/>
                    <a:pt x="21033" y="13090"/>
                  </a:cubicBezTo>
                  <a:cubicBezTo>
                    <a:pt x="27902" y="9127"/>
                    <a:pt x="27931" y="2535"/>
                    <a:pt x="27866" y="1206"/>
                  </a:cubicBezTo>
                  <a:cubicBezTo>
                    <a:pt x="27896" y="468"/>
                    <a:pt x="27849" y="19"/>
                    <a:pt x="27849" y="19"/>
                  </a:cubicBezTo>
                  <a:cubicBezTo>
                    <a:pt x="27849" y="19"/>
                    <a:pt x="27368" y="0"/>
                    <a:pt x="26536" y="0"/>
                  </a:cubicBezTo>
                  <a:close/>
                </a:path>
              </a:pathLst>
            </a:custGeom>
            <a:solidFill>
              <a:srgbClr val="9CDD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630737" y="4812712"/>
              <a:ext cx="207423" cy="113079"/>
            </a:xfrm>
            <a:custGeom>
              <a:avLst/>
              <a:gdLst/>
              <a:ahLst/>
              <a:cxnLst/>
              <a:rect l="l" t="t" r="r" b="b"/>
              <a:pathLst>
                <a:path w="29474" h="16068" extrusionOk="0">
                  <a:moveTo>
                    <a:pt x="27304" y="0"/>
                  </a:moveTo>
                  <a:cubicBezTo>
                    <a:pt x="23765" y="0"/>
                    <a:pt x="13875" y="341"/>
                    <a:pt x="7667" y="3923"/>
                  </a:cubicBezTo>
                  <a:cubicBezTo>
                    <a:pt x="1" y="8353"/>
                    <a:pt x="851" y="16049"/>
                    <a:pt x="851" y="16049"/>
                  </a:cubicBezTo>
                  <a:cubicBezTo>
                    <a:pt x="851" y="16049"/>
                    <a:pt x="1331" y="16068"/>
                    <a:pt x="2162" y="16068"/>
                  </a:cubicBezTo>
                  <a:cubicBezTo>
                    <a:pt x="5699" y="16068"/>
                    <a:pt x="15596" y="15727"/>
                    <a:pt x="21801" y="12139"/>
                  </a:cubicBezTo>
                  <a:cubicBezTo>
                    <a:pt x="29473" y="7715"/>
                    <a:pt x="28617" y="19"/>
                    <a:pt x="28617" y="19"/>
                  </a:cubicBezTo>
                  <a:cubicBezTo>
                    <a:pt x="28617" y="19"/>
                    <a:pt x="28136" y="0"/>
                    <a:pt x="27304" y="0"/>
                  </a:cubicBezTo>
                  <a:close/>
                </a:path>
              </a:pathLst>
            </a:custGeom>
            <a:solidFill>
              <a:srgbClr val="B3FA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634115" y="4918236"/>
              <a:ext cx="10380" cy="13266"/>
            </a:xfrm>
            <a:custGeom>
              <a:avLst/>
              <a:gdLst/>
              <a:ahLst/>
              <a:cxnLst/>
              <a:rect l="l" t="t" r="r" b="b"/>
              <a:pathLst>
                <a:path w="1475" h="1885" extrusionOk="0">
                  <a:moveTo>
                    <a:pt x="412" y="0"/>
                  </a:moveTo>
                  <a:cubicBezTo>
                    <a:pt x="167" y="0"/>
                    <a:pt x="1" y="198"/>
                    <a:pt x="5" y="533"/>
                  </a:cubicBezTo>
                  <a:cubicBezTo>
                    <a:pt x="11" y="1006"/>
                    <a:pt x="348" y="1567"/>
                    <a:pt x="749" y="1791"/>
                  </a:cubicBezTo>
                  <a:cubicBezTo>
                    <a:pt x="864" y="1854"/>
                    <a:pt x="971" y="1884"/>
                    <a:pt x="1066" y="1884"/>
                  </a:cubicBezTo>
                  <a:cubicBezTo>
                    <a:pt x="1310" y="1884"/>
                    <a:pt x="1474" y="1688"/>
                    <a:pt x="1470" y="1348"/>
                  </a:cubicBezTo>
                  <a:cubicBezTo>
                    <a:pt x="1464" y="881"/>
                    <a:pt x="1133" y="320"/>
                    <a:pt x="731" y="96"/>
                  </a:cubicBezTo>
                  <a:cubicBezTo>
                    <a:pt x="616" y="31"/>
                    <a:pt x="508" y="0"/>
                    <a:pt x="412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566310" y="4921986"/>
              <a:ext cx="76737" cy="50198"/>
            </a:xfrm>
            <a:custGeom>
              <a:avLst/>
              <a:gdLst/>
              <a:ahLst/>
              <a:cxnLst/>
              <a:rect l="l" t="t" r="r" b="b"/>
              <a:pathLst>
                <a:path w="10904" h="7133" extrusionOk="0">
                  <a:moveTo>
                    <a:pt x="10904" y="1293"/>
                  </a:moveTo>
                  <a:cubicBezTo>
                    <a:pt x="10903" y="1294"/>
                    <a:pt x="10901" y="1295"/>
                    <a:pt x="10900" y="1296"/>
                  </a:cubicBezTo>
                  <a:lnTo>
                    <a:pt x="10900" y="1296"/>
                  </a:lnTo>
                  <a:cubicBezTo>
                    <a:pt x="10901" y="1295"/>
                    <a:pt x="10903" y="1294"/>
                    <a:pt x="10904" y="1293"/>
                  </a:cubicBezTo>
                  <a:close/>
                  <a:moveTo>
                    <a:pt x="9640" y="0"/>
                  </a:moveTo>
                  <a:lnTo>
                    <a:pt x="1" y="5316"/>
                  </a:lnTo>
                  <a:cubicBezTo>
                    <a:pt x="7" y="5948"/>
                    <a:pt x="456" y="6704"/>
                    <a:pt x="999" y="7005"/>
                  </a:cubicBezTo>
                  <a:cubicBezTo>
                    <a:pt x="1152" y="7091"/>
                    <a:pt x="1297" y="7133"/>
                    <a:pt x="1426" y="7133"/>
                  </a:cubicBezTo>
                  <a:cubicBezTo>
                    <a:pt x="1527" y="7133"/>
                    <a:pt x="1618" y="7107"/>
                    <a:pt x="1696" y="7058"/>
                  </a:cubicBezTo>
                  <a:cubicBezTo>
                    <a:pt x="4766" y="5139"/>
                    <a:pt x="7830" y="3221"/>
                    <a:pt x="10900" y="1296"/>
                  </a:cubicBezTo>
                  <a:lnTo>
                    <a:pt x="10900" y="1296"/>
                  </a:lnTo>
                  <a:cubicBezTo>
                    <a:pt x="10843" y="1331"/>
                    <a:pt x="10776" y="1350"/>
                    <a:pt x="10701" y="1350"/>
                  </a:cubicBezTo>
                  <a:cubicBezTo>
                    <a:pt x="10606" y="1350"/>
                    <a:pt x="10499" y="1320"/>
                    <a:pt x="10384" y="1258"/>
                  </a:cubicBezTo>
                  <a:cubicBezTo>
                    <a:pt x="9983" y="1034"/>
                    <a:pt x="9646" y="473"/>
                    <a:pt x="9640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566275" y="4918531"/>
              <a:ext cx="69460" cy="40867"/>
            </a:xfrm>
            <a:custGeom>
              <a:avLst/>
              <a:gdLst/>
              <a:ahLst/>
              <a:cxnLst/>
              <a:rect l="l" t="t" r="r" b="b"/>
              <a:pathLst>
                <a:path w="9870" h="5807" extrusionOk="0">
                  <a:moveTo>
                    <a:pt x="9869" y="1"/>
                  </a:moveTo>
                  <a:lnTo>
                    <a:pt x="9869" y="1"/>
                  </a:lnTo>
                  <a:cubicBezTo>
                    <a:pt x="6680" y="1720"/>
                    <a:pt x="3497" y="3432"/>
                    <a:pt x="307" y="5151"/>
                  </a:cubicBezTo>
                  <a:cubicBezTo>
                    <a:pt x="118" y="5251"/>
                    <a:pt x="0" y="5482"/>
                    <a:pt x="6" y="5807"/>
                  </a:cubicBezTo>
                  <a:lnTo>
                    <a:pt x="9645" y="491"/>
                  </a:lnTo>
                  <a:cubicBezTo>
                    <a:pt x="9645" y="249"/>
                    <a:pt x="9728" y="78"/>
                    <a:pt x="9869" y="1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568435" y="4918222"/>
              <a:ext cx="76068" cy="53443"/>
            </a:xfrm>
            <a:custGeom>
              <a:avLst/>
              <a:gdLst/>
              <a:ahLst/>
              <a:cxnLst/>
              <a:rect l="l" t="t" r="r" b="b"/>
              <a:pathLst>
                <a:path w="10809" h="7594" extrusionOk="0">
                  <a:moveTo>
                    <a:pt x="8" y="5191"/>
                  </a:moveTo>
                  <a:lnTo>
                    <a:pt x="8" y="5191"/>
                  </a:lnTo>
                  <a:cubicBezTo>
                    <a:pt x="6" y="5192"/>
                    <a:pt x="3" y="5194"/>
                    <a:pt x="0" y="5195"/>
                  </a:cubicBezTo>
                  <a:cubicBezTo>
                    <a:pt x="3" y="5194"/>
                    <a:pt x="6" y="5192"/>
                    <a:pt x="8" y="5191"/>
                  </a:cubicBezTo>
                  <a:close/>
                  <a:moveTo>
                    <a:pt x="9744" y="1"/>
                  </a:moveTo>
                  <a:cubicBezTo>
                    <a:pt x="9677" y="1"/>
                    <a:pt x="9616" y="16"/>
                    <a:pt x="9562" y="45"/>
                  </a:cubicBezTo>
                  <a:cubicBezTo>
                    <a:pt x="6376" y="1762"/>
                    <a:pt x="3195" y="3473"/>
                    <a:pt x="8" y="5191"/>
                  </a:cubicBezTo>
                  <a:lnTo>
                    <a:pt x="8" y="5191"/>
                  </a:lnTo>
                  <a:cubicBezTo>
                    <a:pt x="78" y="5154"/>
                    <a:pt x="159" y="5134"/>
                    <a:pt x="247" y="5134"/>
                  </a:cubicBezTo>
                  <a:cubicBezTo>
                    <a:pt x="374" y="5134"/>
                    <a:pt x="517" y="5174"/>
                    <a:pt x="668" y="5260"/>
                  </a:cubicBezTo>
                  <a:cubicBezTo>
                    <a:pt x="1211" y="5561"/>
                    <a:pt x="1660" y="6317"/>
                    <a:pt x="1666" y="6949"/>
                  </a:cubicBezTo>
                  <a:cubicBezTo>
                    <a:pt x="1672" y="7261"/>
                    <a:pt x="1566" y="7485"/>
                    <a:pt x="1396" y="7592"/>
                  </a:cubicBezTo>
                  <a:lnTo>
                    <a:pt x="1396" y="7592"/>
                  </a:lnTo>
                  <a:cubicBezTo>
                    <a:pt x="4467" y="5673"/>
                    <a:pt x="7531" y="3753"/>
                    <a:pt x="10602" y="1834"/>
                  </a:cubicBezTo>
                  <a:cubicBezTo>
                    <a:pt x="10732" y="1752"/>
                    <a:pt x="10809" y="1586"/>
                    <a:pt x="10803" y="1350"/>
                  </a:cubicBezTo>
                  <a:cubicBezTo>
                    <a:pt x="10797" y="883"/>
                    <a:pt x="10466" y="322"/>
                    <a:pt x="10064" y="98"/>
                  </a:cubicBezTo>
                  <a:cubicBezTo>
                    <a:pt x="9950" y="32"/>
                    <a:pt x="9841" y="1"/>
                    <a:pt x="9744" y="1"/>
                  </a:cubicBezTo>
                  <a:close/>
                  <a:moveTo>
                    <a:pt x="1396" y="7592"/>
                  </a:moveTo>
                  <a:cubicBezTo>
                    <a:pt x="1396" y="7592"/>
                    <a:pt x="1395" y="7593"/>
                    <a:pt x="1394" y="7593"/>
                  </a:cubicBezTo>
                  <a:cubicBezTo>
                    <a:pt x="1395" y="7593"/>
                    <a:pt x="1396" y="7592"/>
                    <a:pt x="1396" y="7592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566282" y="4954356"/>
              <a:ext cx="13941" cy="17826"/>
            </a:xfrm>
            <a:custGeom>
              <a:avLst/>
              <a:gdLst/>
              <a:ahLst/>
              <a:cxnLst/>
              <a:rect l="l" t="t" r="r" b="b"/>
              <a:pathLst>
                <a:path w="1981" h="2533" extrusionOk="0">
                  <a:moveTo>
                    <a:pt x="551" y="1"/>
                  </a:moveTo>
                  <a:cubicBezTo>
                    <a:pt x="223" y="1"/>
                    <a:pt x="1" y="265"/>
                    <a:pt x="5" y="716"/>
                  </a:cubicBezTo>
                  <a:cubicBezTo>
                    <a:pt x="11" y="1348"/>
                    <a:pt x="460" y="2104"/>
                    <a:pt x="1003" y="2405"/>
                  </a:cubicBezTo>
                  <a:cubicBezTo>
                    <a:pt x="1157" y="2492"/>
                    <a:pt x="1302" y="2533"/>
                    <a:pt x="1430" y="2533"/>
                  </a:cubicBezTo>
                  <a:cubicBezTo>
                    <a:pt x="1758" y="2533"/>
                    <a:pt x="1980" y="2268"/>
                    <a:pt x="1972" y="1814"/>
                  </a:cubicBezTo>
                  <a:cubicBezTo>
                    <a:pt x="1966" y="1182"/>
                    <a:pt x="1517" y="426"/>
                    <a:pt x="974" y="125"/>
                  </a:cubicBezTo>
                  <a:cubicBezTo>
                    <a:pt x="821" y="41"/>
                    <a:pt x="678" y="1"/>
                    <a:pt x="551" y="1"/>
                  </a:cubicBezTo>
                  <a:close/>
                </a:path>
              </a:pathLst>
            </a:custGeom>
            <a:solidFill>
              <a:srgbClr val="86B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641293" y="4930670"/>
              <a:ext cx="2252" cy="1795"/>
            </a:xfrm>
            <a:custGeom>
              <a:avLst/>
              <a:gdLst/>
              <a:ahLst/>
              <a:cxnLst/>
              <a:rect l="l" t="t" r="r" b="b"/>
              <a:pathLst>
                <a:path w="320" h="255" extrusionOk="0">
                  <a:moveTo>
                    <a:pt x="267" y="0"/>
                  </a:moveTo>
                  <a:cubicBezTo>
                    <a:pt x="255" y="12"/>
                    <a:pt x="249" y="18"/>
                    <a:pt x="237" y="24"/>
                  </a:cubicBezTo>
                  <a:lnTo>
                    <a:pt x="1" y="254"/>
                  </a:lnTo>
                  <a:lnTo>
                    <a:pt x="261" y="101"/>
                  </a:lnTo>
                  <a:lnTo>
                    <a:pt x="273" y="95"/>
                  </a:lnTo>
                  <a:cubicBezTo>
                    <a:pt x="290" y="83"/>
                    <a:pt x="302" y="71"/>
                    <a:pt x="320" y="59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635726" y="4812846"/>
              <a:ext cx="196403" cy="114022"/>
            </a:xfrm>
            <a:custGeom>
              <a:avLst/>
              <a:gdLst/>
              <a:ahLst/>
              <a:cxnLst/>
              <a:rect l="l" t="t" r="r" b="b"/>
              <a:pathLst>
                <a:path w="27908" h="16202" extrusionOk="0">
                  <a:moveTo>
                    <a:pt x="27908" y="0"/>
                  </a:moveTo>
                  <a:lnTo>
                    <a:pt x="27908" y="0"/>
                  </a:lnTo>
                  <a:cubicBezTo>
                    <a:pt x="18605" y="5003"/>
                    <a:pt x="9303" y="10011"/>
                    <a:pt x="0" y="15020"/>
                  </a:cubicBezTo>
                  <a:cubicBezTo>
                    <a:pt x="6" y="15020"/>
                    <a:pt x="12" y="15014"/>
                    <a:pt x="18" y="15014"/>
                  </a:cubicBezTo>
                  <a:cubicBezTo>
                    <a:pt x="30" y="15008"/>
                    <a:pt x="42" y="15002"/>
                    <a:pt x="54" y="14996"/>
                  </a:cubicBezTo>
                  <a:lnTo>
                    <a:pt x="71" y="14996"/>
                  </a:lnTo>
                  <a:cubicBezTo>
                    <a:pt x="77" y="14990"/>
                    <a:pt x="89" y="14990"/>
                    <a:pt x="95" y="14984"/>
                  </a:cubicBezTo>
                  <a:cubicBezTo>
                    <a:pt x="107" y="14984"/>
                    <a:pt x="119" y="14978"/>
                    <a:pt x="136" y="14978"/>
                  </a:cubicBezTo>
                  <a:lnTo>
                    <a:pt x="178" y="14978"/>
                  </a:lnTo>
                  <a:cubicBezTo>
                    <a:pt x="278" y="14978"/>
                    <a:pt x="384" y="15008"/>
                    <a:pt x="502" y="15073"/>
                  </a:cubicBezTo>
                  <a:cubicBezTo>
                    <a:pt x="514" y="15079"/>
                    <a:pt x="526" y="15085"/>
                    <a:pt x="538" y="15091"/>
                  </a:cubicBezTo>
                  <a:cubicBezTo>
                    <a:pt x="703" y="15197"/>
                    <a:pt x="762" y="16012"/>
                    <a:pt x="880" y="16201"/>
                  </a:cubicBezTo>
                  <a:lnTo>
                    <a:pt x="27908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669850" y="4900700"/>
              <a:ext cx="54914" cy="7284"/>
            </a:xfrm>
            <a:custGeom>
              <a:avLst/>
              <a:gdLst/>
              <a:ahLst/>
              <a:cxnLst/>
              <a:rect l="l" t="t" r="r" b="b"/>
              <a:pathLst>
                <a:path w="7803" h="1035" extrusionOk="0">
                  <a:moveTo>
                    <a:pt x="1223" y="1"/>
                  </a:moveTo>
                  <a:lnTo>
                    <a:pt x="1" y="887"/>
                  </a:lnTo>
                  <a:lnTo>
                    <a:pt x="7803" y="1035"/>
                  </a:lnTo>
                  <a:lnTo>
                    <a:pt x="1223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668190" y="4862589"/>
              <a:ext cx="7861" cy="39994"/>
            </a:xfrm>
            <a:custGeom>
              <a:avLst/>
              <a:gdLst/>
              <a:ahLst/>
              <a:cxnLst/>
              <a:rect l="l" t="t" r="r" b="b"/>
              <a:pathLst>
                <a:path w="1117" h="5683" extrusionOk="0">
                  <a:moveTo>
                    <a:pt x="910" y="1"/>
                  </a:moveTo>
                  <a:lnTo>
                    <a:pt x="0" y="5683"/>
                  </a:lnTo>
                  <a:lnTo>
                    <a:pt x="0" y="5683"/>
                  </a:lnTo>
                  <a:lnTo>
                    <a:pt x="1117" y="5370"/>
                  </a:lnTo>
                  <a:lnTo>
                    <a:pt x="910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702398" y="4881834"/>
              <a:ext cx="52042" cy="10359"/>
            </a:xfrm>
            <a:custGeom>
              <a:avLst/>
              <a:gdLst/>
              <a:ahLst/>
              <a:cxnLst/>
              <a:rect l="l" t="t" r="r" b="b"/>
              <a:pathLst>
                <a:path w="7395" h="1472" extrusionOk="0">
                  <a:moveTo>
                    <a:pt x="1134" y="1"/>
                  </a:moveTo>
                  <a:lnTo>
                    <a:pt x="0" y="816"/>
                  </a:lnTo>
                  <a:lnTo>
                    <a:pt x="7395" y="1471"/>
                  </a:lnTo>
                  <a:lnTo>
                    <a:pt x="1134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700857" y="4846467"/>
              <a:ext cx="7284" cy="37081"/>
            </a:xfrm>
            <a:custGeom>
              <a:avLst/>
              <a:gdLst/>
              <a:ahLst/>
              <a:cxnLst/>
              <a:rect l="l" t="t" r="r" b="b"/>
              <a:pathLst>
                <a:path w="1035" h="5269" extrusionOk="0">
                  <a:moveTo>
                    <a:pt x="839" y="0"/>
                  </a:moveTo>
                  <a:lnTo>
                    <a:pt x="1" y="5269"/>
                  </a:lnTo>
                  <a:lnTo>
                    <a:pt x="1" y="5269"/>
                  </a:lnTo>
                  <a:lnTo>
                    <a:pt x="1034" y="4979"/>
                  </a:lnTo>
                  <a:lnTo>
                    <a:pt x="839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734608" y="4864545"/>
              <a:ext cx="45899" cy="5201"/>
            </a:xfrm>
            <a:custGeom>
              <a:avLst/>
              <a:gdLst/>
              <a:ahLst/>
              <a:cxnLst/>
              <a:rect l="l" t="t" r="r" b="b"/>
              <a:pathLst>
                <a:path w="6522" h="739" extrusionOk="0">
                  <a:moveTo>
                    <a:pt x="1028" y="0"/>
                  </a:moveTo>
                  <a:lnTo>
                    <a:pt x="1" y="739"/>
                  </a:lnTo>
                  <a:lnTo>
                    <a:pt x="6521" y="739"/>
                  </a:lnTo>
                  <a:lnTo>
                    <a:pt x="1028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733235" y="4832668"/>
              <a:ext cx="6573" cy="33428"/>
            </a:xfrm>
            <a:custGeom>
              <a:avLst/>
              <a:gdLst/>
              <a:ahLst/>
              <a:cxnLst/>
              <a:rect l="l" t="t" r="r" b="b"/>
              <a:pathLst>
                <a:path w="934" h="4750" extrusionOk="0">
                  <a:moveTo>
                    <a:pt x="757" y="0"/>
                  </a:moveTo>
                  <a:lnTo>
                    <a:pt x="1" y="4749"/>
                  </a:lnTo>
                  <a:lnTo>
                    <a:pt x="1" y="4749"/>
                  </a:lnTo>
                  <a:lnTo>
                    <a:pt x="934" y="4489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765241" y="4847460"/>
              <a:ext cx="34463" cy="3920"/>
            </a:xfrm>
            <a:custGeom>
              <a:avLst/>
              <a:gdLst/>
              <a:ahLst/>
              <a:cxnLst/>
              <a:rect l="l" t="t" r="r" b="b"/>
              <a:pathLst>
                <a:path w="4897" h="557" extrusionOk="0">
                  <a:moveTo>
                    <a:pt x="768" y="1"/>
                  </a:moveTo>
                  <a:lnTo>
                    <a:pt x="0" y="556"/>
                  </a:lnTo>
                  <a:lnTo>
                    <a:pt x="4897" y="556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765241" y="4824316"/>
              <a:ext cx="4954" cy="25110"/>
            </a:xfrm>
            <a:custGeom>
              <a:avLst/>
              <a:gdLst/>
              <a:ahLst/>
              <a:cxnLst/>
              <a:rect l="l" t="t" r="r" b="b"/>
              <a:pathLst>
                <a:path w="704" h="3568" extrusionOk="0">
                  <a:moveTo>
                    <a:pt x="567" y="0"/>
                  </a:moveTo>
                  <a:lnTo>
                    <a:pt x="0" y="3568"/>
                  </a:lnTo>
                  <a:lnTo>
                    <a:pt x="703" y="3373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636142" y="4812212"/>
              <a:ext cx="196571" cy="122516"/>
            </a:xfrm>
            <a:custGeom>
              <a:avLst/>
              <a:gdLst/>
              <a:ahLst/>
              <a:cxnLst/>
              <a:rect l="l" t="t" r="r" b="b"/>
              <a:pathLst>
                <a:path w="27932" h="17409" extrusionOk="0">
                  <a:moveTo>
                    <a:pt x="26539" y="0"/>
                  </a:moveTo>
                  <a:cubicBezTo>
                    <a:pt x="23002" y="0"/>
                    <a:pt x="13108" y="341"/>
                    <a:pt x="6899" y="3929"/>
                  </a:cubicBezTo>
                  <a:cubicBezTo>
                    <a:pt x="30" y="7898"/>
                    <a:pt x="1" y="14490"/>
                    <a:pt x="65" y="15813"/>
                  </a:cubicBezTo>
                  <a:cubicBezTo>
                    <a:pt x="36" y="16557"/>
                    <a:pt x="83" y="17390"/>
                    <a:pt x="83" y="17390"/>
                  </a:cubicBezTo>
                  <a:cubicBezTo>
                    <a:pt x="83" y="17390"/>
                    <a:pt x="563" y="17408"/>
                    <a:pt x="1394" y="17408"/>
                  </a:cubicBezTo>
                  <a:cubicBezTo>
                    <a:pt x="4931" y="17408"/>
                    <a:pt x="14828" y="17067"/>
                    <a:pt x="21033" y="13480"/>
                  </a:cubicBezTo>
                  <a:cubicBezTo>
                    <a:pt x="27902" y="9517"/>
                    <a:pt x="27931" y="2925"/>
                    <a:pt x="27866" y="1596"/>
                  </a:cubicBezTo>
                  <a:cubicBezTo>
                    <a:pt x="27896" y="858"/>
                    <a:pt x="27849" y="19"/>
                    <a:pt x="27849" y="19"/>
                  </a:cubicBezTo>
                  <a:cubicBezTo>
                    <a:pt x="27849" y="19"/>
                    <a:pt x="27369" y="0"/>
                    <a:pt x="265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630737" y="4812212"/>
              <a:ext cx="207423" cy="113079"/>
            </a:xfrm>
            <a:custGeom>
              <a:avLst/>
              <a:gdLst/>
              <a:ahLst/>
              <a:cxnLst/>
              <a:rect l="l" t="t" r="r" b="b"/>
              <a:pathLst>
                <a:path w="29474" h="16068" extrusionOk="0">
                  <a:moveTo>
                    <a:pt x="27307" y="0"/>
                  </a:moveTo>
                  <a:cubicBezTo>
                    <a:pt x="23770" y="0"/>
                    <a:pt x="13876" y="341"/>
                    <a:pt x="7667" y="3929"/>
                  </a:cubicBezTo>
                  <a:cubicBezTo>
                    <a:pt x="1" y="8353"/>
                    <a:pt x="851" y="16049"/>
                    <a:pt x="851" y="16049"/>
                  </a:cubicBezTo>
                  <a:cubicBezTo>
                    <a:pt x="851" y="16049"/>
                    <a:pt x="1332" y="16068"/>
                    <a:pt x="2164" y="16068"/>
                  </a:cubicBezTo>
                  <a:cubicBezTo>
                    <a:pt x="5704" y="16068"/>
                    <a:pt x="15598" y="15727"/>
                    <a:pt x="21801" y="12145"/>
                  </a:cubicBezTo>
                  <a:cubicBezTo>
                    <a:pt x="29473" y="7715"/>
                    <a:pt x="28617" y="19"/>
                    <a:pt x="28617" y="19"/>
                  </a:cubicBezTo>
                  <a:cubicBezTo>
                    <a:pt x="28617" y="19"/>
                    <a:pt x="28137" y="0"/>
                    <a:pt x="273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634115" y="4918236"/>
              <a:ext cx="10380" cy="13266"/>
            </a:xfrm>
            <a:custGeom>
              <a:avLst/>
              <a:gdLst/>
              <a:ahLst/>
              <a:cxnLst/>
              <a:rect l="l" t="t" r="r" b="b"/>
              <a:pathLst>
                <a:path w="1475" h="1885" extrusionOk="0">
                  <a:moveTo>
                    <a:pt x="412" y="0"/>
                  </a:moveTo>
                  <a:cubicBezTo>
                    <a:pt x="167" y="0"/>
                    <a:pt x="1" y="198"/>
                    <a:pt x="5" y="533"/>
                  </a:cubicBezTo>
                  <a:cubicBezTo>
                    <a:pt x="11" y="1006"/>
                    <a:pt x="348" y="1567"/>
                    <a:pt x="749" y="1791"/>
                  </a:cubicBezTo>
                  <a:cubicBezTo>
                    <a:pt x="864" y="1854"/>
                    <a:pt x="971" y="1884"/>
                    <a:pt x="1066" y="1884"/>
                  </a:cubicBezTo>
                  <a:cubicBezTo>
                    <a:pt x="1310" y="1884"/>
                    <a:pt x="1474" y="1688"/>
                    <a:pt x="1470" y="1348"/>
                  </a:cubicBezTo>
                  <a:cubicBezTo>
                    <a:pt x="1464" y="881"/>
                    <a:pt x="1133" y="320"/>
                    <a:pt x="731" y="96"/>
                  </a:cubicBezTo>
                  <a:cubicBezTo>
                    <a:pt x="616" y="31"/>
                    <a:pt x="508" y="0"/>
                    <a:pt x="412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1566310" y="4921986"/>
              <a:ext cx="76737" cy="50198"/>
            </a:xfrm>
            <a:custGeom>
              <a:avLst/>
              <a:gdLst/>
              <a:ahLst/>
              <a:cxnLst/>
              <a:rect l="l" t="t" r="r" b="b"/>
              <a:pathLst>
                <a:path w="10904" h="7133" extrusionOk="0">
                  <a:moveTo>
                    <a:pt x="10904" y="1293"/>
                  </a:moveTo>
                  <a:cubicBezTo>
                    <a:pt x="10903" y="1294"/>
                    <a:pt x="10901" y="1295"/>
                    <a:pt x="10900" y="1296"/>
                  </a:cubicBezTo>
                  <a:lnTo>
                    <a:pt x="10900" y="1296"/>
                  </a:lnTo>
                  <a:cubicBezTo>
                    <a:pt x="10901" y="1295"/>
                    <a:pt x="10903" y="1294"/>
                    <a:pt x="10904" y="1293"/>
                  </a:cubicBezTo>
                  <a:close/>
                  <a:moveTo>
                    <a:pt x="9640" y="0"/>
                  </a:moveTo>
                  <a:lnTo>
                    <a:pt x="1" y="5316"/>
                  </a:lnTo>
                  <a:cubicBezTo>
                    <a:pt x="7" y="5948"/>
                    <a:pt x="456" y="6704"/>
                    <a:pt x="999" y="7005"/>
                  </a:cubicBezTo>
                  <a:cubicBezTo>
                    <a:pt x="1152" y="7091"/>
                    <a:pt x="1297" y="7133"/>
                    <a:pt x="1426" y="7133"/>
                  </a:cubicBezTo>
                  <a:cubicBezTo>
                    <a:pt x="1527" y="7133"/>
                    <a:pt x="1618" y="7107"/>
                    <a:pt x="1696" y="7058"/>
                  </a:cubicBezTo>
                  <a:cubicBezTo>
                    <a:pt x="4766" y="5139"/>
                    <a:pt x="7830" y="3221"/>
                    <a:pt x="10900" y="1296"/>
                  </a:cubicBezTo>
                  <a:lnTo>
                    <a:pt x="10900" y="1296"/>
                  </a:lnTo>
                  <a:cubicBezTo>
                    <a:pt x="10843" y="1331"/>
                    <a:pt x="10776" y="1350"/>
                    <a:pt x="10701" y="1350"/>
                  </a:cubicBezTo>
                  <a:cubicBezTo>
                    <a:pt x="10606" y="1350"/>
                    <a:pt x="10499" y="1320"/>
                    <a:pt x="10384" y="1258"/>
                  </a:cubicBezTo>
                  <a:cubicBezTo>
                    <a:pt x="9983" y="1034"/>
                    <a:pt x="9646" y="473"/>
                    <a:pt x="9640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1566275" y="4918531"/>
              <a:ext cx="69460" cy="40867"/>
            </a:xfrm>
            <a:custGeom>
              <a:avLst/>
              <a:gdLst/>
              <a:ahLst/>
              <a:cxnLst/>
              <a:rect l="l" t="t" r="r" b="b"/>
              <a:pathLst>
                <a:path w="9870" h="5807" extrusionOk="0">
                  <a:moveTo>
                    <a:pt x="9869" y="1"/>
                  </a:moveTo>
                  <a:lnTo>
                    <a:pt x="9869" y="1"/>
                  </a:lnTo>
                  <a:cubicBezTo>
                    <a:pt x="6680" y="1720"/>
                    <a:pt x="3497" y="3432"/>
                    <a:pt x="307" y="5151"/>
                  </a:cubicBezTo>
                  <a:cubicBezTo>
                    <a:pt x="118" y="5251"/>
                    <a:pt x="0" y="5482"/>
                    <a:pt x="6" y="5807"/>
                  </a:cubicBezTo>
                  <a:lnTo>
                    <a:pt x="9645" y="491"/>
                  </a:lnTo>
                  <a:cubicBezTo>
                    <a:pt x="9645" y="249"/>
                    <a:pt x="9728" y="78"/>
                    <a:pt x="9869" y="1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568435" y="4918222"/>
              <a:ext cx="76068" cy="53443"/>
            </a:xfrm>
            <a:custGeom>
              <a:avLst/>
              <a:gdLst/>
              <a:ahLst/>
              <a:cxnLst/>
              <a:rect l="l" t="t" r="r" b="b"/>
              <a:pathLst>
                <a:path w="10809" h="7594" extrusionOk="0">
                  <a:moveTo>
                    <a:pt x="8" y="5191"/>
                  </a:moveTo>
                  <a:lnTo>
                    <a:pt x="8" y="5191"/>
                  </a:lnTo>
                  <a:cubicBezTo>
                    <a:pt x="6" y="5192"/>
                    <a:pt x="3" y="5194"/>
                    <a:pt x="0" y="5195"/>
                  </a:cubicBezTo>
                  <a:cubicBezTo>
                    <a:pt x="3" y="5194"/>
                    <a:pt x="6" y="5192"/>
                    <a:pt x="8" y="5191"/>
                  </a:cubicBezTo>
                  <a:close/>
                  <a:moveTo>
                    <a:pt x="9744" y="1"/>
                  </a:moveTo>
                  <a:cubicBezTo>
                    <a:pt x="9677" y="1"/>
                    <a:pt x="9616" y="16"/>
                    <a:pt x="9562" y="45"/>
                  </a:cubicBezTo>
                  <a:cubicBezTo>
                    <a:pt x="6376" y="1762"/>
                    <a:pt x="3195" y="3473"/>
                    <a:pt x="8" y="5191"/>
                  </a:cubicBezTo>
                  <a:lnTo>
                    <a:pt x="8" y="5191"/>
                  </a:lnTo>
                  <a:cubicBezTo>
                    <a:pt x="78" y="5154"/>
                    <a:pt x="159" y="5134"/>
                    <a:pt x="247" y="5134"/>
                  </a:cubicBezTo>
                  <a:cubicBezTo>
                    <a:pt x="374" y="5134"/>
                    <a:pt x="517" y="5174"/>
                    <a:pt x="668" y="5260"/>
                  </a:cubicBezTo>
                  <a:cubicBezTo>
                    <a:pt x="1211" y="5561"/>
                    <a:pt x="1660" y="6317"/>
                    <a:pt x="1666" y="6949"/>
                  </a:cubicBezTo>
                  <a:cubicBezTo>
                    <a:pt x="1672" y="7261"/>
                    <a:pt x="1566" y="7485"/>
                    <a:pt x="1396" y="7592"/>
                  </a:cubicBezTo>
                  <a:lnTo>
                    <a:pt x="1396" y="7592"/>
                  </a:lnTo>
                  <a:cubicBezTo>
                    <a:pt x="4467" y="5673"/>
                    <a:pt x="7531" y="3753"/>
                    <a:pt x="10602" y="1834"/>
                  </a:cubicBezTo>
                  <a:cubicBezTo>
                    <a:pt x="10732" y="1752"/>
                    <a:pt x="10809" y="1586"/>
                    <a:pt x="10803" y="1350"/>
                  </a:cubicBezTo>
                  <a:cubicBezTo>
                    <a:pt x="10797" y="883"/>
                    <a:pt x="10466" y="322"/>
                    <a:pt x="10064" y="98"/>
                  </a:cubicBezTo>
                  <a:cubicBezTo>
                    <a:pt x="9950" y="32"/>
                    <a:pt x="9841" y="1"/>
                    <a:pt x="9744" y="1"/>
                  </a:cubicBezTo>
                  <a:close/>
                  <a:moveTo>
                    <a:pt x="1396" y="7592"/>
                  </a:moveTo>
                  <a:cubicBezTo>
                    <a:pt x="1396" y="7592"/>
                    <a:pt x="1395" y="7593"/>
                    <a:pt x="1394" y="7593"/>
                  </a:cubicBezTo>
                  <a:cubicBezTo>
                    <a:pt x="1395" y="7593"/>
                    <a:pt x="1396" y="7592"/>
                    <a:pt x="1396" y="759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566282" y="4954356"/>
              <a:ext cx="13941" cy="17826"/>
            </a:xfrm>
            <a:custGeom>
              <a:avLst/>
              <a:gdLst/>
              <a:ahLst/>
              <a:cxnLst/>
              <a:rect l="l" t="t" r="r" b="b"/>
              <a:pathLst>
                <a:path w="1981" h="2533" extrusionOk="0">
                  <a:moveTo>
                    <a:pt x="551" y="1"/>
                  </a:moveTo>
                  <a:cubicBezTo>
                    <a:pt x="223" y="1"/>
                    <a:pt x="1" y="265"/>
                    <a:pt x="5" y="716"/>
                  </a:cubicBezTo>
                  <a:cubicBezTo>
                    <a:pt x="11" y="1348"/>
                    <a:pt x="460" y="2104"/>
                    <a:pt x="1003" y="2405"/>
                  </a:cubicBezTo>
                  <a:cubicBezTo>
                    <a:pt x="1157" y="2492"/>
                    <a:pt x="1302" y="2533"/>
                    <a:pt x="1430" y="2533"/>
                  </a:cubicBezTo>
                  <a:cubicBezTo>
                    <a:pt x="1758" y="2533"/>
                    <a:pt x="1980" y="2268"/>
                    <a:pt x="1972" y="1814"/>
                  </a:cubicBezTo>
                  <a:cubicBezTo>
                    <a:pt x="1966" y="1182"/>
                    <a:pt x="1517" y="426"/>
                    <a:pt x="974" y="125"/>
                  </a:cubicBezTo>
                  <a:cubicBezTo>
                    <a:pt x="821" y="41"/>
                    <a:pt x="678" y="1"/>
                    <a:pt x="5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635726" y="4824316"/>
              <a:ext cx="174375" cy="102550"/>
            </a:xfrm>
            <a:custGeom>
              <a:avLst/>
              <a:gdLst/>
              <a:ahLst/>
              <a:cxnLst/>
              <a:rect l="l" t="t" r="r" b="b"/>
              <a:pathLst>
                <a:path w="24778" h="14572" extrusionOk="0">
                  <a:moveTo>
                    <a:pt x="18971" y="0"/>
                  </a:moveTo>
                  <a:lnTo>
                    <a:pt x="18416" y="3479"/>
                  </a:lnTo>
                  <a:cubicBezTo>
                    <a:pt x="17176" y="4146"/>
                    <a:pt x="15971" y="4796"/>
                    <a:pt x="14778" y="5434"/>
                  </a:cubicBezTo>
                  <a:lnTo>
                    <a:pt x="14613" y="1187"/>
                  </a:lnTo>
                  <a:lnTo>
                    <a:pt x="13857" y="5930"/>
                  </a:lnTo>
                  <a:cubicBezTo>
                    <a:pt x="12664" y="6574"/>
                    <a:pt x="11476" y="7212"/>
                    <a:pt x="10277" y="7856"/>
                  </a:cubicBezTo>
                  <a:lnTo>
                    <a:pt x="10094" y="3148"/>
                  </a:lnTo>
                  <a:lnTo>
                    <a:pt x="9256" y="8411"/>
                  </a:lnTo>
                  <a:cubicBezTo>
                    <a:pt x="8098" y="9031"/>
                    <a:pt x="6923" y="9663"/>
                    <a:pt x="5712" y="10318"/>
                  </a:cubicBezTo>
                  <a:lnTo>
                    <a:pt x="5523" y="5440"/>
                  </a:lnTo>
                  <a:lnTo>
                    <a:pt x="4649" y="10891"/>
                  </a:lnTo>
                  <a:cubicBezTo>
                    <a:pt x="3172" y="11683"/>
                    <a:pt x="1636" y="12510"/>
                    <a:pt x="0" y="13390"/>
                  </a:cubicBezTo>
                  <a:cubicBezTo>
                    <a:pt x="6" y="13390"/>
                    <a:pt x="12" y="13384"/>
                    <a:pt x="18" y="13384"/>
                  </a:cubicBezTo>
                  <a:cubicBezTo>
                    <a:pt x="30" y="13378"/>
                    <a:pt x="42" y="13372"/>
                    <a:pt x="54" y="13366"/>
                  </a:cubicBezTo>
                  <a:lnTo>
                    <a:pt x="71" y="13366"/>
                  </a:lnTo>
                  <a:cubicBezTo>
                    <a:pt x="77" y="13360"/>
                    <a:pt x="89" y="13360"/>
                    <a:pt x="95" y="13354"/>
                  </a:cubicBezTo>
                  <a:cubicBezTo>
                    <a:pt x="107" y="13354"/>
                    <a:pt x="119" y="13354"/>
                    <a:pt x="136" y="13348"/>
                  </a:cubicBezTo>
                  <a:lnTo>
                    <a:pt x="178" y="13348"/>
                  </a:lnTo>
                  <a:cubicBezTo>
                    <a:pt x="278" y="13348"/>
                    <a:pt x="384" y="13378"/>
                    <a:pt x="502" y="13443"/>
                  </a:cubicBezTo>
                  <a:cubicBezTo>
                    <a:pt x="514" y="13449"/>
                    <a:pt x="526" y="13455"/>
                    <a:pt x="538" y="13461"/>
                  </a:cubicBezTo>
                  <a:cubicBezTo>
                    <a:pt x="703" y="13567"/>
                    <a:pt x="762" y="14382"/>
                    <a:pt x="880" y="14571"/>
                  </a:cubicBezTo>
                  <a:lnTo>
                    <a:pt x="5517" y="11754"/>
                  </a:lnTo>
                  <a:lnTo>
                    <a:pt x="12652" y="11890"/>
                  </a:lnTo>
                  <a:lnTo>
                    <a:pt x="6805" y="10974"/>
                  </a:lnTo>
                  <a:lnTo>
                    <a:pt x="9988" y="9037"/>
                  </a:lnTo>
                  <a:lnTo>
                    <a:pt x="16869" y="9645"/>
                  </a:lnTo>
                  <a:lnTo>
                    <a:pt x="16869" y="9645"/>
                  </a:lnTo>
                  <a:lnTo>
                    <a:pt x="11187" y="8310"/>
                  </a:lnTo>
                  <a:lnTo>
                    <a:pt x="14235" y="6456"/>
                  </a:lnTo>
                  <a:lnTo>
                    <a:pt x="20572" y="6456"/>
                  </a:lnTo>
                  <a:lnTo>
                    <a:pt x="15386" y="5759"/>
                  </a:lnTo>
                  <a:lnTo>
                    <a:pt x="18540" y="3845"/>
                  </a:lnTo>
                  <a:lnTo>
                    <a:pt x="23301" y="3845"/>
                  </a:lnTo>
                  <a:lnTo>
                    <a:pt x="19403" y="3320"/>
                  </a:lnTo>
                  <a:lnTo>
                    <a:pt x="24777" y="53"/>
                  </a:lnTo>
                  <a:lnTo>
                    <a:pt x="24777" y="53"/>
                  </a:lnTo>
                  <a:cubicBezTo>
                    <a:pt x="22757" y="1140"/>
                    <a:pt x="20885" y="2150"/>
                    <a:pt x="19096" y="3113"/>
                  </a:cubicBezTo>
                  <a:lnTo>
                    <a:pt x="189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" name="Google Shape;97;p2"/>
          <p:cNvGrpSpPr/>
          <p:nvPr/>
        </p:nvGrpSpPr>
        <p:grpSpPr>
          <a:xfrm rot="9661725">
            <a:off x="6825011" y="4812161"/>
            <a:ext cx="271890" cy="159976"/>
            <a:chOff x="1566275" y="4812212"/>
            <a:chExt cx="271885" cy="159973"/>
          </a:xfrm>
        </p:grpSpPr>
        <p:sp>
          <p:nvSpPr>
            <p:cNvPr id="98" name="Google Shape;98;p2"/>
            <p:cNvSpPr/>
            <p:nvPr/>
          </p:nvSpPr>
          <p:spPr>
            <a:xfrm>
              <a:off x="1636142" y="4812712"/>
              <a:ext cx="196571" cy="119771"/>
            </a:xfrm>
            <a:custGeom>
              <a:avLst/>
              <a:gdLst/>
              <a:ahLst/>
              <a:cxnLst/>
              <a:rect l="l" t="t" r="r" b="b"/>
              <a:pathLst>
                <a:path w="27932" h="17019" extrusionOk="0">
                  <a:moveTo>
                    <a:pt x="26536" y="0"/>
                  </a:moveTo>
                  <a:cubicBezTo>
                    <a:pt x="22997" y="0"/>
                    <a:pt x="13107" y="341"/>
                    <a:pt x="6899" y="3923"/>
                  </a:cubicBezTo>
                  <a:cubicBezTo>
                    <a:pt x="30" y="7892"/>
                    <a:pt x="1" y="14489"/>
                    <a:pt x="65" y="15813"/>
                  </a:cubicBezTo>
                  <a:cubicBezTo>
                    <a:pt x="36" y="16551"/>
                    <a:pt x="83" y="17000"/>
                    <a:pt x="83" y="17000"/>
                  </a:cubicBezTo>
                  <a:cubicBezTo>
                    <a:pt x="83" y="17000"/>
                    <a:pt x="563" y="17018"/>
                    <a:pt x="1394" y="17018"/>
                  </a:cubicBezTo>
                  <a:cubicBezTo>
                    <a:pt x="4931" y="17018"/>
                    <a:pt x="14828" y="16677"/>
                    <a:pt x="21033" y="13090"/>
                  </a:cubicBezTo>
                  <a:cubicBezTo>
                    <a:pt x="27902" y="9127"/>
                    <a:pt x="27931" y="2535"/>
                    <a:pt x="27866" y="1206"/>
                  </a:cubicBezTo>
                  <a:cubicBezTo>
                    <a:pt x="27896" y="468"/>
                    <a:pt x="27849" y="19"/>
                    <a:pt x="27849" y="19"/>
                  </a:cubicBezTo>
                  <a:cubicBezTo>
                    <a:pt x="27849" y="19"/>
                    <a:pt x="27368" y="0"/>
                    <a:pt x="26536" y="0"/>
                  </a:cubicBezTo>
                  <a:close/>
                </a:path>
              </a:pathLst>
            </a:custGeom>
            <a:solidFill>
              <a:srgbClr val="9CDD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630737" y="4812712"/>
              <a:ext cx="207423" cy="113079"/>
            </a:xfrm>
            <a:custGeom>
              <a:avLst/>
              <a:gdLst/>
              <a:ahLst/>
              <a:cxnLst/>
              <a:rect l="l" t="t" r="r" b="b"/>
              <a:pathLst>
                <a:path w="29474" h="16068" extrusionOk="0">
                  <a:moveTo>
                    <a:pt x="27304" y="0"/>
                  </a:moveTo>
                  <a:cubicBezTo>
                    <a:pt x="23765" y="0"/>
                    <a:pt x="13875" y="341"/>
                    <a:pt x="7667" y="3923"/>
                  </a:cubicBezTo>
                  <a:cubicBezTo>
                    <a:pt x="1" y="8353"/>
                    <a:pt x="851" y="16049"/>
                    <a:pt x="851" y="16049"/>
                  </a:cubicBezTo>
                  <a:cubicBezTo>
                    <a:pt x="851" y="16049"/>
                    <a:pt x="1331" y="16068"/>
                    <a:pt x="2162" y="16068"/>
                  </a:cubicBezTo>
                  <a:cubicBezTo>
                    <a:pt x="5699" y="16068"/>
                    <a:pt x="15596" y="15727"/>
                    <a:pt x="21801" y="12139"/>
                  </a:cubicBezTo>
                  <a:cubicBezTo>
                    <a:pt x="29473" y="7715"/>
                    <a:pt x="28617" y="19"/>
                    <a:pt x="28617" y="19"/>
                  </a:cubicBezTo>
                  <a:cubicBezTo>
                    <a:pt x="28617" y="19"/>
                    <a:pt x="28136" y="0"/>
                    <a:pt x="27304" y="0"/>
                  </a:cubicBezTo>
                  <a:close/>
                </a:path>
              </a:pathLst>
            </a:custGeom>
            <a:solidFill>
              <a:srgbClr val="B3FA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634115" y="4918236"/>
              <a:ext cx="10380" cy="13266"/>
            </a:xfrm>
            <a:custGeom>
              <a:avLst/>
              <a:gdLst/>
              <a:ahLst/>
              <a:cxnLst/>
              <a:rect l="l" t="t" r="r" b="b"/>
              <a:pathLst>
                <a:path w="1475" h="1885" extrusionOk="0">
                  <a:moveTo>
                    <a:pt x="412" y="0"/>
                  </a:moveTo>
                  <a:cubicBezTo>
                    <a:pt x="167" y="0"/>
                    <a:pt x="1" y="198"/>
                    <a:pt x="5" y="533"/>
                  </a:cubicBezTo>
                  <a:cubicBezTo>
                    <a:pt x="11" y="1006"/>
                    <a:pt x="348" y="1567"/>
                    <a:pt x="749" y="1791"/>
                  </a:cubicBezTo>
                  <a:cubicBezTo>
                    <a:pt x="864" y="1854"/>
                    <a:pt x="971" y="1884"/>
                    <a:pt x="1066" y="1884"/>
                  </a:cubicBezTo>
                  <a:cubicBezTo>
                    <a:pt x="1310" y="1884"/>
                    <a:pt x="1474" y="1688"/>
                    <a:pt x="1470" y="1348"/>
                  </a:cubicBezTo>
                  <a:cubicBezTo>
                    <a:pt x="1464" y="881"/>
                    <a:pt x="1133" y="320"/>
                    <a:pt x="731" y="96"/>
                  </a:cubicBezTo>
                  <a:cubicBezTo>
                    <a:pt x="616" y="31"/>
                    <a:pt x="508" y="0"/>
                    <a:pt x="412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566310" y="4921986"/>
              <a:ext cx="76737" cy="50198"/>
            </a:xfrm>
            <a:custGeom>
              <a:avLst/>
              <a:gdLst/>
              <a:ahLst/>
              <a:cxnLst/>
              <a:rect l="l" t="t" r="r" b="b"/>
              <a:pathLst>
                <a:path w="10904" h="7133" extrusionOk="0">
                  <a:moveTo>
                    <a:pt x="10904" y="1293"/>
                  </a:moveTo>
                  <a:cubicBezTo>
                    <a:pt x="10903" y="1294"/>
                    <a:pt x="10901" y="1295"/>
                    <a:pt x="10900" y="1296"/>
                  </a:cubicBezTo>
                  <a:lnTo>
                    <a:pt x="10900" y="1296"/>
                  </a:lnTo>
                  <a:cubicBezTo>
                    <a:pt x="10901" y="1295"/>
                    <a:pt x="10903" y="1294"/>
                    <a:pt x="10904" y="1293"/>
                  </a:cubicBezTo>
                  <a:close/>
                  <a:moveTo>
                    <a:pt x="9640" y="0"/>
                  </a:moveTo>
                  <a:lnTo>
                    <a:pt x="1" y="5316"/>
                  </a:lnTo>
                  <a:cubicBezTo>
                    <a:pt x="7" y="5948"/>
                    <a:pt x="456" y="6704"/>
                    <a:pt x="999" y="7005"/>
                  </a:cubicBezTo>
                  <a:cubicBezTo>
                    <a:pt x="1152" y="7091"/>
                    <a:pt x="1297" y="7133"/>
                    <a:pt x="1426" y="7133"/>
                  </a:cubicBezTo>
                  <a:cubicBezTo>
                    <a:pt x="1527" y="7133"/>
                    <a:pt x="1618" y="7107"/>
                    <a:pt x="1696" y="7058"/>
                  </a:cubicBezTo>
                  <a:cubicBezTo>
                    <a:pt x="4766" y="5139"/>
                    <a:pt x="7830" y="3221"/>
                    <a:pt x="10900" y="1296"/>
                  </a:cubicBezTo>
                  <a:lnTo>
                    <a:pt x="10900" y="1296"/>
                  </a:lnTo>
                  <a:cubicBezTo>
                    <a:pt x="10843" y="1331"/>
                    <a:pt x="10776" y="1350"/>
                    <a:pt x="10701" y="1350"/>
                  </a:cubicBezTo>
                  <a:cubicBezTo>
                    <a:pt x="10606" y="1350"/>
                    <a:pt x="10499" y="1320"/>
                    <a:pt x="10384" y="1258"/>
                  </a:cubicBezTo>
                  <a:cubicBezTo>
                    <a:pt x="9983" y="1034"/>
                    <a:pt x="9646" y="473"/>
                    <a:pt x="9640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1566275" y="4918531"/>
              <a:ext cx="69460" cy="40867"/>
            </a:xfrm>
            <a:custGeom>
              <a:avLst/>
              <a:gdLst/>
              <a:ahLst/>
              <a:cxnLst/>
              <a:rect l="l" t="t" r="r" b="b"/>
              <a:pathLst>
                <a:path w="9870" h="5807" extrusionOk="0">
                  <a:moveTo>
                    <a:pt x="9869" y="1"/>
                  </a:moveTo>
                  <a:lnTo>
                    <a:pt x="9869" y="1"/>
                  </a:lnTo>
                  <a:cubicBezTo>
                    <a:pt x="6680" y="1720"/>
                    <a:pt x="3497" y="3432"/>
                    <a:pt x="307" y="5151"/>
                  </a:cubicBezTo>
                  <a:cubicBezTo>
                    <a:pt x="118" y="5251"/>
                    <a:pt x="0" y="5482"/>
                    <a:pt x="6" y="5807"/>
                  </a:cubicBezTo>
                  <a:lnTo>
                    <a:pt x="9645" y="491"/>
                  </a:lnTo>
                  <a:cubicBezTo>
                    <a:pt x="9645" y="249"/>
                    <a:pt x="9728" y="78"/>
                    <a:pt x="9869" y="1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1568435" y="4918222"/>
              <a:ext cx="76068" cy="53443"/>
            </a:xfrm>
            <a:custGeom>
              <a:avLst/>
              <a:gdLst/>
              <a:ahLst/>
              <a:cxnLst/>
              <a:rect l="l" t="t" r="r" b="b"/>
              <a:pathLst>
                <a:path w="10809" h="7594" extrusionOk="0">
                  <a:moveTo>
                    <a:pt x="8" y="5191"/>
                  </a:moveTo>
                  <a:lnTo>
                    <a:pt x="8" y="5191"/>
                  </a:lnTo>
                  <a:cubicBezTo>
                    <a:pt x="6" y="5192"/>
                    <a:pt x="3" y="5194"/>
                    <a:pt x="0" y="5195"/>
                  </a:cubicBezTo>
                  <a:cubicBezTo>
                    <a:pt x="3" y="5194"/>
                    <a:pt x="6" y="5192"/>
                    <a:pt x="8" y="5191"/>
                  </a:cubicBezTo>
                  <a:close/>
                  <a:moveTo>
                    <a:pt x="9744" y="1"/>
                  </a:moveTo>
                  <a:cubicBezTo>
                    <a:pt x="9677" y="1"/>
                    <a:pt x="9616" y="16"/>
                    <a:pt x="9562" y="45"/>
                  </a:cubicBezTo>
                  <a:cubicBezTo>
                    <a:pt x="6376" y="1762"/>
                    <a:pt x="3195" y="3473"/>
                    <a:pt x="8" y="5191"/>
                  </a:cubicBezTo>
                  <a:lnTo>
                    <a:pt x="8" y="5191"/>
                  </a:lnTo>
                  <a:cubicBezTo>
                    <a:pt x="78" y="5154"/>
                    <a:pt x="159" y="5134"/>
                    <a:pt x="247" y="5134"/>
                  </a:cubicBezTo>
                  <a:cubicBezTo>
                    <a:pt x="374" y="5134"/>
                    <a:pt x="517" y="5174"/>
                    <a:pt x="668" y="5260"/>
                  </a:cubicBezTo>
                  <a:cubicBezTo>
                    <a:pt x="1211" y="5561"/>
                    <a:pt x="1660" y="6317"/>
                    <a:pt x="1666" y="6949"/>
                  </a:cubicBezTo>
                  <a:cubicBezTo>
                    <a:pt x="1672" y="7261"/>
                    <a:pt x="1566" y="7485"/>
                    <a:pt x="1396" y="7592"/>
                  </a:cubicBezTo>
                  <a:lnTo>
                    <a:pt x="1396" y="7592"/>
                  </a:lnTo>
                  <a:cubicBezTo>
                    <a:pt x="4467" y="5673"/>
                    <a:pt x="7531" y="3753"/>
                    <a:pt x="10602" y="1834"/>
                  </a:cubicBezTo>
                  <a:cubicBezTo>
                    <a:pt x="10732" y="1752"/>
                    <a:pt x="10809" y="1586"/>
                    <a:pt x="10803" y="1350"/>
                  </a:cubicBezTo>
                  <a:cubicBezTo>
                    <a:pt x="10797" y="883"/>
                    <a:pt x="10466" y="322"/>
                    <a:pt x="10064" y="98"/>
                  </a:cubicBezTo>
                  <a:cubicBezTo>
                    <a:pt x="9950" y="32"/>
                    <a:pt x="9841" y="1"/>
                    <a:pt x="9744" y="1"/>
                  </a:cubicBezTo>
                  <a:close/>
                  <a:moveTo>
                    <a:pt x="1396" y="7592"/>
                  </a:moveTo>
                  <a:cubicBezTo>
                    <a:pt x="1396" y="7592"/>
                    <a:pt x="1395" y="7593"/>
                    <a:pt x="1394" y="7593"/>
                  </a:cubicBezTo>
                  <a:cubicBezTo>
                    <a:pt x="1395" y="7593"/>
                    <a:pt x="1396" y="7592"/>
                    <a:pt x="1396" y="7592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566282" y="4954356"/>
              <a:ext cx="13941" cy="17826"/>
            </a:xfrm>
            <a:custGeom>
              <a:avLst/>
              <a:gdLst/>
              <a:ahLst/>
              <a:cxnLst/>
              <a:rect l="l" t="t" r="r" b="b"/>
              <a:pathLst>
                <a:path w="1981" h="2533" extrusionOk="0">
                  <a:moveTo>
                    <a:pt x="551" y="1"/>
                  </a:moveTo>
                  <a:cubicBezTo>
                    <a:pt x="223" y="1"/>
                    <a:pt x="1" y="265"/>
                    <a:pt x="5" y="716"/>
                  </a:cubicBezTo>
                  <a:cubicBezTo>
                    <a:pt x="11" y="1348"/>
                    <a:pt x="460" y="2104"/>
                    <a:pt x="1003" y="2405"/>
                  </a:cubicBezTo>
                  <a:cubicBezTo>
                    <a:pt x="1157" y="2492"/>
                    <a:pt x="1302" y="2533"/>
                    <a:pt x="1430" y="2533"/>
                  </a:cubicBezTo>
                  <a:cubicBezTo>
                    <a:pt x="1758" y="2533"/>
                    <a:pt x="1980" y="2268"/>
                    <a:pt x="1972" y="1814"/>
                  </a:cubicBezTo>
                  <a:cubicBezTo>
                    <a:pt x="1966" y="1182"/>
                    <a:pt x="1517" y="426"/>
                    <a:pt x="974" y="125"/>
                  </a:cubicBezTo>
                  <a:cubicBezTo>
                    <a:pt x="821" y="41"/>
                    <a:pt x="678" y="1"/>
                    <a:pt x="551" y="1"/>
                  </a:cubicBezTo>
                  <a:close/>
                </a:path>
              </a:pathLst>
            </a:custGeom>
            <a:solidFill>
              <a:srgbClr val="86B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641293" y="4930670"/>
              <a:ext cx="2252" cy="1795"/>
            </a:xfrm>
            <a:custGeom>
              <a:avLst/>
              <a:gdLst/>
              <a:ahLst/>
              <a:cxnLst/>
              <a:rect l="l" t="t" r="r" b="b"/>
              <a:pathLst>
                <a:path w="320" h="255" extrusionOk="0">
                  <a:moveTo>
                    <a:pt x="267" y="0"/>
                  </a:moveTo>
                  <a:cubicBezTo>
                    <a:pt x="255" y="12"/>
                    <a:pt x="249" y="18"/>
                    <a:pt x="237" y="24"/>
                  </a:cubicBezTo>
                  <a:lnTo>
                    <a:pt x="1" y="254"/>
                  </a:lnTo>
                  <a:lnTo>
                    <a:pt x="261" y="101"/>
                  </a:lnTo>
                  <a:lnTo>
                    <a:pt x="273" y="95"/>
                  </a:lnTo>
                  <a:cubicBezTo>
                    <a:pt x="290" y="83"/>
                    <a:pt x="302" y="71"/>
                    <a:pt x="320" y="59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635726" y="4812846"/>
              <a:ext cx="196403" cy="114022"/>
            </a:xfrm>
            <a:custGeom>
              <a:avLst/>
              <a:gdLst/>
              <a:ahLst/>
              <a:cxnLst/>
              <a:rect l="l" t="t" r="r" b="b"/>
              <a:pathLst>
                <a:path w="27908" h="16202" extrusionOk="0">
                  <a:moveTo>
                    <a:pt x="27908" y="0"/>
                  </a:moveTo>
                  <a:lnTo>
                    <a:pt x="27908" y="0"/>
                  </a:lnTo>
                  <a:cubicBezTo>
                    <a:pt x="18605" y="5003"/>
                    <a:pt x="9303" y="10011"/>
                    <a:pt x="0" y="15020"/>
                  </a:cubicBezTo>
                  <a:cubicBezTo>
                    <a:pt x="6" y="15020"/>
                    <a:pt x="12" y="15014"/>
                    <a:pt x="18" y="15014"/>
                  </a:cubicBezTo>
                  <a:cubicBezTo>
                    <a:pt x="30" y="15008"/>
                    <a:pt x="42" y="15002"/>
                    <a:pt x="54" y="14996"/>
                  </a:cubicBezTo>
                  <a:lnTo>
                    <a:pt x="71" y="14996"/>
                  </a:lnTo>
                  <a:cubicBezTo>
                    <a:pt x="77" y="14990"/>
                    <a:pt x="89" y="14990"/>
                    <a:pt x="95" y="14984"/>
                  </a:cubicBezTo>
                  <a:cubicBezTo>
                    <a:pt x="107" y="14984"/>
                    <a:pt x="119" y="14978"/>
                    <a:pt x="136" y="14978"/>
                  </a:cubicBezTo>
                  <a:lnTo>
                    <a:pt x="178" y="14978"/>
                  </a:lnTo>
                  <a:cubicBezTo>
                    <a:pt x="278" y="14978"/>
                    <a:pt x="384" y="15008"/>
                    <a:pt x="502" y="15073"/>
                  </a:cubicBezTo>
                  <a:cubicBezTo>
                    <a:pt x="514" y="15079"/>
                    <a:pt x="526" y="15085"/>
                    <a:pt x="538" y="15091"/>
                  </a:cubicBezTo>
                  <a:cubicBezTo>
                    <a:pt x="703" y="15197"/>
                    <a:pt x="762" y="16012"/>
                    <a:pt x="880" y="16201"/>
                  </a:cubicBezTo>
                  <a:lnTo>
                    <a:pt x="27908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669850" y="4900700"/>
              <a:ext cx="54914" cy="7284"/>
            </a:xfrm>
            <a:custGeom>
              <a:avLst/>
              <a:gdLst/>
              <a:ahLst/>
              <a:cxnLst/>
              <a:rect l="l" t="t" r="r" b="b"/>
              <a:pathLst>
                <a:path w="7803" h="1035" extrusionOk="0">
                  <a:moveTo>
                    <a:pt x="1223" y="1"/>
                  </a:moveTo>
                  <a:lnTo>
                    <a:pt x="1" y="887"/>
                  </a:lnTo>
                  <a:lnTo>
                    <a:pt x="7803" y="1035"/>
                  </a:lnTo>
                  <a:lnTo>
                    <a:pt x="1223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668190" y="4862589"/>
              <a:ext cx="7861" cy="39994"/>
            </a:xfrm>
            <a:custGeom>
              <a:avLst/>
              <a:gdLst/>
              <a:ahLst/>
              <a:cxnLst/>
              <a:rect l="l" t="t" r="r" b="b"/>
              <a:pathLst>
                <a:path w="1117" h="5683" extrusionOk="0">
                  <a:moveTo>
                    <a:pt x="910" y="1"/>
                  </a:moveTo>
                  <a:lnTo>
                    <a:pt x="0" y="5683"/>
                  </a:lnTo>
                  <a:lnTo>
                    <a:pt x="0" y="5683"/>
                  </a:lnTo>
                  <a:lnTo>
                    <a:pt x="1117" y="5370"/>
                  </a:lnTo>
                  <a:lnTo>
                    <a:pt x="910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702398" y="4881834"/>
              <a:ext cx="52042" cy="10359"/>
            </a:xfrm>
            <a:custGeom>
              <a:avLst/>
              <a:gdLst/>
              <a:ahLst/>
              <a:cxnLst/>
              <a:rect l="l" t="t" r="r" b="b"/>
              <a:pathLst>
                <a:path w="7395" h="1472" extrusionOk="0">
                  <a:moveTo>
                    <a:pt x="1134" y="1"/>
                  </a:moveTo>
                  <a:lnTo>
                    <a:pt x="0" y="816"/>
                  </a:lnTo>
                  <a:lnTo>
                    <a:pt x="7395" y="1471"/>
                  </a:lnTo>
                  <a:lnTo>
                    <a:pt x="1134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700857" y="4846467"/>
              <a:ext cx="7284" cy="37081"/>
            </a:xfrm>
            <a:custGeom>
              <a:avLst/>
              <a:gdLst/>
              <a:ahLst/>
              <a:cxnLst/>
              <a:rect l="l" t="t" r="r" b="b"/>
              <a:pathLst>
                <a:path w="1035" h="5269" extrusionOk="0">
                  <a:moveTo>
                    <a:pt x="839" y="0"/>
                  </a:moveTo>
                  <a:lnTo>
                    <a:pt x="1" y="5269"/>
                  </a:lnTo>
                  <a:lnTo>
                    <a:pt x="1" y="5269"/>
                  </a:lnTo>
                  <a:lnTo>
                    <a:pt x="1034" y="4979"/>
                  </a:lnTo>
                  <a:lnTo>
                    <a:pt x="839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734608" y="4864545"/>
              <a:ext cx="45899" cy="5201"/>
            </a:xfrm>
            <a:custGeom>
              <a:avLst/>
              <a:gdLst/>
              <a:ahLst/>
              <a:cxnLst/>
              <a:rect l="l" t="t" r="r" b="b"/>
              <a:pathLst>
                <a:path w="6522" h="739" extrusionOk="0">
                  <a:moveTo>
                    <a:pt x="1028" y="0"/>
                  </a:moveTo>
                  <a:lnTo>
                    <a:pt x="1" y="739"/>
                  </a:lnTo>
                  <a:lnTo>
                    <a:pt x="6521" y="739"/>
                  </a:lnTo>
                  <a:lnTo>
                    <a:pt x="1028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733235" y="4832668"/>
              <a:ext cx="6573" cy="33428"/>
            </a:xfrm>
            <a:custGeom>
              <a:avLst/>
              <a:gdLst/>
              <a:ahLst/>
              <a:cxnLst/>
              <a:rect l="l" t="t" r="r" b="b"/>
              <a:pathLst>
                <a:path w="934" h="4750" extrusionOk="0">
                  <a:moveTo>
                    <a:pt x="757" y="0"/>
                  </a:moveTo>
                  <a:lnTo>
                    <a:pt x="1" y="4749"/>
                  </a:lnTo>
                  <a:lnTo>
                    <a:pt x="1" y="4749"/>
                  </a:lnTo>
                  <a:lnTo>
                    <a:pt x="934" y="4489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765241" y="4847460"/>
              <a:ext cx="34463" cy="3920"/>
            </a:xfrm>
            <a:custGeom>
              <a:avLst/>
              <a:gdLst/>
              <a:ahLst/>
              <a:cxnLst/>
              <a:rect l="l" t="t" r="r" b="b"/>
              <a:pathLst>
                <a:path w="4897" h="557" extrusionOk="0">
                  <a:moveTo>
                    <a:pt x="768" y="1"/>
                  </a:moveTo>
                  <a:lnTo>
                    <a:pt x="0" y="556"/>
                  </a:lnTo>
                  <a:lnTo>
                    <a:pt x="4897" y="556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765241" y="4824316"/>
              <a:ext cx="4954" cy="25110"/>
            </a:xfrm>
            <a:custGeom>
              <a:avLst/>
              <a:gdLst/>
              <a:ahLst/>
              <a:cxnLst/>
              <a:rect l="l" t="t" r="r" b="b"/>
              <a:pathLst>
                <a:path w="704" h="3568" extrusionOk="0">
                  <a:moveTo>
                    <a:pt x="567" y="0"/>
                  </a:moveTo>
                  <a:lnTo>
                    <a:pt x="0" y="3568"/>
                  </a:lnTo>
                  <a:lnTo>
                    <a:pt x="703" y="3373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636142" y="4812212"/>
              <a:ext cx="196571" cy="122516"/>
            </a:xfrm>
            <a:custGeom>
              <a:avLst/>
              <a:gdLst/>
              <a:ahLst/>
              <a:cxnLst/>
              <a:rect l="l" t="t" r="r" b="b"/>
              <a:pathLst>
                <a:path w="27932" h="17409" extrusionOk="0">
                  <a:moveTo>
                    <a:pt x="26539" y="0"/>
                  </a:moveTo>
                  <a:cubicBezTo>
                    <a:pt x="23002" y="0"/>
                    <a:pt x="13108" y="341"/>
                    <a:pt x="6899" y="3929"/>
                  </a:cubicBezTo>
                  <a:cubicBezTo>
                    <a:pt x="30" y="7898"/>
                    <a:pt x="1" y="14490"/>
                    <a:pt x="65" y="15813"/>
                  </a:cubicBezTo>
                  <a:cubicBezTo>
                    <a:pt x="36" y="16557"/>
                    <a:pt x="83" y="17390"/>
                    <a:pt x="83" y="17390"/>
                  </a:cubicBezTo>
                  <a:cubicBezTo>
                    <a:pt x="83" y="17390"/>
                    <a:pt x="563" y="17408"/>
                    <a:pt x="1394" y="17408"/>
                  </a:cubicBezTo>
                  <a:cubicBezTo>
                    <a:pt x="4931" y="17408"/>
                    <a:pt x="14828" y="17067"/>
                    <a:pt x="21033" y="13480"/>
                  </a:cubicBezTo>
                  <a:cubicBezTo>
                    <a:pt x="27902" y="9517"/>
                    <a:pt x="27931" y="2925"/>
                    <a:pt x="27866" y="1596"/>
                  </a:cubicBezTo>
                  <a:cubicBezTo>
                    <a:pt x="27896" y="858"/>
                    <a:pt x="27849" y="19"/>
                    <a:pt x="27849" y="19"/>
                  </a:cubicBezTo>
                  <a:cubicBezTo>
                    <a:pt x="27849" y="19"/>
                    <a:pt x="27369" y="0"/>
                    <a:pt x="265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630737" y="4812212"/>
              <a:ext cx="207423" cy="113079"/>
            </a:xfrm>
            <a:custGeom>
              <a:avLst/>
              <a:gdLst/>
              <a:ahLst/>
              <a:cxnLst/>
              <a:rect l="l" t="t" r="r" b="b"/>
              <a:pathLst>
                <a:path w="29474" h="16068" extrusionOk="0">
                  <a:moveTo>
                    <a:pt x="27307" y="0"/>
                  </a:moveTo>
                  <a:cubicBezTo>
                    <a:pt x="23770" y="0"/>
                    <a:pt x="13876" y="341"/>
                    <a:pt x="7667" y="3929"/>
                  </a:cubicBezTo>
                  <a:cubicBezTo>
                    <a:pt x="1" y="8353"/>
                    <a:pt x="851" y="16049"/>
                    <a:pt x="851" y="16049"/>
                  </a:cubicBezTo>
                  <a:cubicBezTo>
                    <a:pt x="851" y="16049"/>
                    <a:pt x="1332" y="16068"/>
                    <a:pt x="2164" y="16068"/>
                  </a:cubicBezTo>
                  <a:cubicBezTo>
                    <a:pt x="5704" y="16068"/>
                    <a:pt x="15598" y="15727"/>
                    <a:pt x="21801" y="12145"/>
                  </a:cubicBezTo>
                  <a:cubicBezTo>
                    <a:pt x="29473" y="7715"/>
                    <a:pt x="28617" y="19"/>
                    <a:pt x="28617" y="19"/>
                  </a:cubicBezTo>
                  <a:cubicBezTo>
                    <a:pt x="28617" y="19"/>
                    <a:pt x="28137" y="0"/>
                    <a:pt x="273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634115" y="4918236"/>
              <a:ext cx="10380" cy="13266"/>
            </a:xfrm>
            <a:custGeom>
              <a:avLst/>
              <a:gdLst/>
              <a:ahLst/>
              <a:cxnLst/>
              <a:rect l="l" t="t" r="r" b="b"/>
              <a:pathLst>
                <a:path w="1475" h="1885" extrusionOk="0">
                  <a:moveTo>
                    <a:pt x="412" y="0"/>
                  </a:moveTo>
                  <a:cubicBezTo>
                    <a:pt x="167" y="0"/>
                    <a:pt x="1" y="198"/>
                    <a:pt x="5" y="533"/>
                  </a:cubicBezTo>
                  <a:cubicBezTo>
                    <a:pt x="11" y="1006"/>
                    <a:pt x="348" y="1567"/>
                    <a:pt x="749" y="1791"/>
                  </a:cubicBezTo>
                  <a:cubicBezTo>
                    <a:pt x="864" y="1854"/>
                    <a:pt x="971" y="1884"/>
                    <a:pt x="1066" y="1884"/>
                  </a:cubicBezTo>
                  <a:cubicBezTo>
                    <a:pt x="1310" y="1884"/>
                    <a:pt x="1474" y="1688"/>
                    <a:pt x="1470" y="1348"/>
                  </a:cubicBezTo>
                  <a:cubicBezTo>
                    <a:pt x="1464" y="881"/>
                    <a:pt x="1133" y="320"/>
                    <a:pt x="731" y="96"/>
                  </a:cubicBezTo>
                  <a:cubicBezTo>
                    <a:pt x="616" y="31"/>
                    <a:pt x="508" y="0"/>
                    <a:pt x="412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566310" y="4921986"/>
              <a:ext cx="76737" cy="50198"/>
            </a:xfrm>
            <a:custGeom>
              <a:avLst/>
              <a:gdLst/>
              <a:ahLst/>
              <a:cxnLst/>
              <a:rect l="l" t="t" r="r" b="b"/>
              <a:pathLst>
                <a:path w="10904" h="7133" extrusionOk="0">
                  <a:moveTo>
                    <a:pt x="10904" y="1293"/>
                  </a:moveTo>
                  <a:cubicBezTo>
                    <a:pt x="10903" y="1294"/>
                    <a:pt x="10901" y="1295"/>
                    <a:pt x="10900" y="1296"/>
                  </a:cubicBezTo>
                  <a:lnTo>
                    <a:pt x="10900" y="1296"/>
                  </a:lnTo>
                  <a:cubicBezTo>
                    <a:pt x="10901" y="1295"/>
                    <a:pt x="10903" y="1294"/>
                    <a:pt x="10904" y="1293"/>
                  </a:cubicBezTo>
                  <a:close/>
                  <a:moveTo>
                    <a:pt x="9640" y="0"/>
                  </a:moveTo>
                  <a:lnTo>
                    <a:pt x="1" y="5316"/>
                  </a:lnTo>
                  <a:cubicBezTo>
                    <a:pt x="7" y="5948"/>
                    <a:pt x="456" y="6704"/>
                    <a:pt x="999" y="7005"/>
                  </a:cubicBezTo>
                  <a:cubicBezTo>
                    <a:pt x="1152" y="7091"/>
                    <a:pt x="1297" y="7133"/>
                    <a:pt x="1426" y="7133"/>
                  </a:cubicBezTo>
                  <a:cubicBezTo>
                    <a:pt x="1527" y="7133"/>
                    <a:pt x="1618" y="7107"/>
                    <a:pt x="1696" y="7058"/>
                  </a:cubicBezTo>
                  <a:cubicBezTo>
                    <a:pt x="4766" y="5139"/>
                    <a:pt x="7830" y="3221"/>
                    <a:pt x="10900" y="1296"/>
                  </a:cubicBezTo>
                  <a:lnTo>
                    <a:pt x="10900" y="1296"/>
                  </a:lnTo>
                  <a:cubicBezTo>
                    <a:pt x="10843" y="1331"/>
                    <a:pt x="10776" y="1350"/>
                    <a:pt x="10701" y="1350"/>
                  </a:cubicBezTo>
                  <a:cubicBezTo>
                    <a:pt x="10606" y="1350"/>
                    <a:pt x="10499" y="1320"/>
                    <a:pt x="10384" y="1258"/>
                  </a:cubicBezTo>
                  <a:cubicBezTo>
                    <a:pt x="9983" y="1034"/>
                    <a:pt x="9646" y="473"/>
                    <a:pt x="9640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566275" y="4918531"/>
              <a:ext cx="69460" cy="40867"/>
            </a:xfrm>
            <a:custGeom>
              <a:avLst/>
              <a:gdLst/>
              <a:ahLst/>
              <a:cxnLst/>
              <a:rect l="l" t="t" r="r" b="b"/>
              <a:pathLst>
                <a:path w="9870" h="5807" extrusionOk="0">
                  <a:moveTo>
                    <a:pt x="9869" y="1"/>
                  </a:moveTo>
                  <a:lnTo>
                    <a:pt x="9869" y="1"/>
                  </a:lnTo>
                  <a:cubicBezTo>
                    <a:pt x="6680" y="1720"/>
                    <a:pt x="3497" y="3432"/>
                    <a:pt x="307" y="5151"/>
                  </a:cubicBezTo>
                  <a:cubicBezTo>
                    <a:pt x="118" y="5251"/>
                    <a:pt x="0" y="5482"/>
                    <a:pt x="6" y="5807"/>
                  </a:cubicBezTo>
                  <a:lnTo>
                    <a:pt x="9645" y="491"/>
                  </a:lnTo>
                  <a:cubicBezTo>
                    <a:pt x="9645" y="249"/>
                    <a:pt x="9728" y="78"/>
                    <a:pt x="9869" y="1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568435" y="4918222"/>
              <a:ext cx="76068" cy="53443"/>
            </a:xfrm>
            <a:custGeom>
              <a:avLst/>
              <a:gdLst/>
              <a:ahLst/>
              <a:cxnLst/>
              <a:rect l="l" t="t" r="r" b="b"/>
              <a:pathLst>
                <a:path w="10809" h="7594" extrusionOk="0">
                  <a:moveTo>
                    <a:pt x="8" y="5191"/>
                  </a:moveTo>
                  <a:lnTo>
                    <a:pt x="8" y="5191"/>
                  </a:lnTo>
                  <a:cubicBezTo>
                    <a:pt x="6" y="5192"/>
                    <a:pt x="3" y="5194"/>
                    <a:pt x="0" y="5195"/>
                  </a:cubicBezTo>
                  <a:cubicBezTo>
                    <a:pt x="3" y="5194"/>
                    <a:pt x="6" y="5192"/>
                    <a:pt x="8" y="5191"/>
                  </a:cubicBezTo>
                  <a:close/>
                  <a:moveTo>
                    <a:pt x="9744" y="1"/>
                  </a:moveTo>
                  <a:cubicBezTo>
                    <a:pt x="9677" y="1"/>
                    <a:pt x="9616" y="16"/>
                    <a:pt x="9562" y="45"/>
                  </a:cubicBezTo>
                  <a:cubicBezTo>
                    <a:pt x="6376" y="1762"/>
                    <a:pt x="3195" y="3473"/>
                    <a:pt x="8" y="5191"/>
                  </a:cubicBezTo>
                  <a:lnTo>
                    <a:pt x="8" y="5191"/>
                  </a:lnTo>
                  <a:cubicBezTo>
                    <a:pt x="78" y="5154"/>
                    <a:pt x="159" y="5134"/>
                    <a:pt x="247" y="5134"/>
                  </a:cubicBezTo>
                  <a:cubicBezTo>
                    <a:pt x="374" y="5134"/>
                    <a:pt x="517" y="5174"/>
                    <a:pt x="668" y="5260"/>
                  </a:cubicBezTo>
                  <a:cubicBezTo>
                    <a:pt x="1211" y="5561"/>
                    <a:pt x="1660" y="6317"/>
                    <a:pt x="1666" y="6949"/>
                  </a:cubicBezTo>
                  <a:cubicBezTo>
                    <a:pt x="1672" y="7261"/>
                    <a:pt x="1566" y="7485"/>
                    <a:pt x="1396" y="7592"/>
                  </a:cubicBezTo>
                  <a:lnTo>
                    <a:pt x="1396" y="7592"/>
                  </a:lnTo>
                  <a:cubicBezTo>
                    <a:pt x="4467" y="5673"/>
                    <a:pt x="7531" y="3753"/>
                    <a:pt x="10602" y="1834"/>
                  </a:cubicBezTo>
                  <a:cubicBezTo>
                    <a:pt x="10732" y="1752"/>
                    <a:pt x="10809" y="1586"/>
                    <a:pt x="10803" y="1350"/>
                  </a:cubicBezTo>
                  <a:cubicBezTo>
                    <a:pt x="10797" y="883"/>
                    <a:pt x="10466" y="322"/>
                    <a:pt x="10064" y="98"/>
                  </a:cubicBezTo>
                  <a:cubicBezTo>
                    <a:pt x="9950" y="32"/>
                    <a:pt x="9841" y="1"/>
                    <a:pt x="9744" y="1"/>
                  </a:cubicBezTo>
                  <a:close/>
                  <a:moveTo>
                    <a:pt x="1396" y="7592"/>
                  </a:moveTo>
                  <a:cubicBezTo>
                    <a:pt x="1396" y="7592"/>
                    <a:pt x="1395" y="7593"/>
                    <a:pt x="1394" y="7593"/>
                  </a:cubicBezTo>
                  <a:cubicBezTo>
                    <a:pt x="1395" y="7593"/>
                    <a:pt x="1396" y="7592"/>
                    <a:pt x="1396" y="759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566282" y="4954356"/>
              <a:ext cx="13941" cy="17826"/>
            </a:xfrm>
            <a:custGeom>
              <a:avLst/>
              <a:gdLst/>
              <a:ahLst/>
              <a:cxnLst/>
              <a:rect l="l" t="t" r="r" b="b"/>
              <a:pathLst>
                <a:path w="1981" h="2533" extrusionOk="0">
                  <a:moveTo>
                    <a:pt x="551" y="1"/>
                  </a:moveTo>
                  <a:cubicBezTo>
                    <a:pt x="223" y="1"/>
                    <a:pt x="1" y="265"/>
                    <a:pt x="5" y="716"/>
                  </a:cubicBezTo>
                  <a:cubicBezTo>
                    <a:pt x="11" y="1348"/>
                    <a:pt x="460" y="2104"/>
                    <a:pt x="1003" y="2405"/>
                  </a:cubicBezTo>
                  <a:cubicBezTo>
                    <a:pt x="1157" y="2492"/>
                    <a:pt x="1302" y="2533"/>
                    <a:pt x="1430" y="2533"/>
                  </a:cubicBezTo>
                  <a:cubicBezTo>
                    <a:pt x="1758" y="2533"/>
                    <a:pt x="1980" y="2268"/>
                    <a:pt x="1972" y="1814"/>
                  </a:cubicBezTo>
                  <a:cubicBezTo>
                    <a:pt x="1966" y="1182"/>
                    <a:pt x="1517" y="426"/>
                    <a:pt x="974" y="125"/>
                  </a:cubicBezTo>
                  <a:cubicBezTo>
                    <a:pt x="821" y="41"/>
                    <a:pt x="678" y="1"/>
                    <a:pt x="5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635726" y="4824316"/>
              <a:ext cx="174375" cy="102550"/>
            </a:xfrm>
            <a:custGeom>
              <a:avLst/>
              <a:gdLst/>
              <a:ahLst/>
              <a:cxnLst/>
              <a:rect l="l" t="t" r="r" b="b"/>
              <a:pathLst>
                <a:path w="24778" h="14572" extrusionOk="0">
                  <a:moveTo>
                    <a:pt x="18971" y="0"/>
                  </a:moveTo>
                  <a:lnTo>
                    <a:pt x="18416" y="3479"/>
                  </a:lnTo>
                  <a:cubicBezTo>
                    <a:pt x="17176" y="4146"/>
                    <a:pt x="15971" y="4796"/>
                    <a:pt x="14778" y="5434"/>
                  </a:cubicBezTo>
                  <a:lnTo>
                    <a:pt x="14613" y="1187"/>
                  </a:lnTo>
                  <a:lnTo>
                    <a:pt x="13857" y="5930"/>
                  </a:lnTo>
                  <a:cubicBezTo>
                    <a:pt x="12664" y="6574"/>
                    <a:pt x="11476" y="7212"/>
                    <a:pt x="10277" y="7856"/>
                  </a:cubicBezTo>
                  <a:lnTo>
                    <a:pt x="10094" y="3148"/>
                  </a:lnTo>
                  <a:lnTo>
                    <a:pt x="9256" y="8411"/>
                  </a:lnTo>
                  <a:cubicBezTo>
                    <a:pt x="8098" y="9031"/>
                    <a:pt x="6923" y="9663"/>
                    <a:pt x="5712" y="10318"/>
                  </a:cubicBezTo>
                  <a:lnTo>
                    <a:pt x="5523" y="5440"/>
                  </a:lnTo>
                  <a:lnTo>
                    <a:pt x="4649" y="10891"/>
                  </a:lnTo>
                  <a:cubicBezTo>
                    <a:pt x="3172" y="11683"/>
                    <a:pt x="1636" y="12510"/>
                    <a:pt x="0" y="13390"/>
                  </a:cubicBezTo>
                  <a:cubicBezTo>
                    <a:pt x="6" y="13390"/>
                    <a:pt x="12" y="13384"/>
                    <a:pt x="18" y="13384"/>
                  </a:cubicBezTo>
                  <a:cubicBezTo>
                    <a:pt x="30" y="13378"/>
                    <a:pt x="42" y="13372"/>
                    <a:pt x="54" y="13366"/>
                  </a:cubicBezTo>
                  <a:lnTo>
                    <a:pt x="71" y="13366"/>
                  </a:lnTo>
                  <a:cubicBezTo>
                    <a:pt x="77" y="13360"/>
                    <a:pt x="89" y="13360"/>
                    <a:pt x="95" y="13354"/>
                  </a:cubicBezTo>
                  <a:cubicBezTo>
                    <a:pt x="107" y="13354"/>
                    <a:pt x="119" y="13354"/>
                    <a:pt x="136" y="13348"/>
                  </a:cubicBezTo>
                  <a:lnTo>
                    <a:pt x="178" y="13348"/>
                  </a:lnTo>
                  <a:cubicBezTo>
                    <a:pt x="278" y="13348"/>
                    <a:pt x="384" y="13378"/>
                    <a:pt x="502" y="13443"/>
                  </a:cubicBezTo>
                  <a:cubicBezTo>
                    <a:pt x="514" y="13449"/>
                    <a:pt x="526" y="13455"/>
                    <a:pt x="538" y="13461"/>
                  </a:cubicBezTo>
                  <a:cubicBezTo>
                    <a:pt x="703" y="13567"/>
                    <a:pt x="762" y="14382"/>
                    <a:pt x="880" y="14571"/>
                  </a:cubicBezTo>
                  <a:lnTo>
                    <a:pt x="5517" y="11754"/>
                  </a:lnTo>
                  <a:lnTo>
                    <a:pt x="12652" y="11890"/>
                  </a:lnTo>
                  <a:lnTo>
                    <a:pt x="6805" y="10974"/>
                  </a:lnTo>
                  <a:lnTo>
                    <a:pt x="9988" y="9037"/>
                  </a:lnTo>
                  <a:lnTo>
                    <a:pt x="16869" y="9645"/>
                  </a:lnTo>
                  <a:lnTo>
                    <a:pt x="16869" y="9645"/>
                  </a:lnTo>
                  <a:lnTo>
                    <a:pt x="11187" y="8310"/>
                  </a:lnTo>
                  <a:lnTo>
                    <a:pt x="14235" y="6456"/>
                  </a:lnTo>
                  <a:lnTo>
                    <a:pt x="20572" y="6456"/>
                  </a:lnTo>
                  <a:lnTo>
                    <a:pt x="15386" y="5759"/>
                  </a:lnTo>
                  <a:lnTo>
                    <a:pt x="18540" y="3845"/>
                  </a:lnTo>
                  <a:lnTo>
                    <a:pt x="23301" y="3845"/>
                  </a:lnTo>
                  <a:lnTo>
                    <a:pt x="19403" y="3320"/>
                  </a:lnTo>
                  <a:lnTo>
                    <a:pt x="24777" y="53"/>
                  </a:lnTo>
                  <a:lnTo>
                    <a:pt x="24777" y="53"/>
                  </a:lnTo>
                  <a:cubicBezTo>
                    <a:pt x="22757" y="1140"/>
                    <a:pt x="20885" y="2150"/>
                    <a:pt x="19096" y="3113"/>
                  </a:cubicBezTo>
                  <a:lnTo>
                    <a:pt x="189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" name="Google Shape;123;p2"/>
          <p:cNvGrpSpPr/>
          <p:nvPr/>
        </p:nvGrpSpPr>
        <p:grpSpPr>
          <a:xfrm>
            <a:off x="4958148" y="157469"/>
            <a:ext cx="243987" cy="339453"/>
            <a:chOff x="5022461" y="238944"/>
            <a:chExt cx="243987" cy="339453"/>
          </a:xfrm>
        </p:grpSpPr>
        <p:sp>
          <p:nvSpPr>
            <p:cNvPr id="124" name="Google Shape;124;p2"/>
            <p:cNvSpPr/>
            <p:nvPr/>
          </p:nvSpPr>
          <p:spPr>
            <a:xfrm>
              <a:off x="5022461" y="238944"/>
              <a:ext cx="243987" cy="339453"/>
            </a:xfrm>
            <a:custGeom>
              <a:avLst/>
              <a:gdLst/>
              <a:ahLst/>
              <a:cxnLst/>
              <a:rect l="l" t="t" r="r" b="b"/>
              <a:pathLst>
                <a:path w="27170" h="37801" extrusionOk="0">
                  <a:moveTo>
                    <a:pt x="14365" y="0"/>
                  </a:moveTo>
                  <a:lnTo>
                    <a:pt x="5606" y="5091"/>
                  </a:lnTo>
                  <a:lnTo>
                    <a:pt x="0" y="20938"/>
                  </a:lnTo>
                  <a:lnTo>
                    <a:pt x="7738" y="25403"/>
                  </a:lnTo>
                  <a:lnTo>
                    <a:pt x="3899" y="37801"/>
                  </a:lnTo>
                  <a:lnTo>
                    <a:pt x="12658" y="32709"/>
                  </a:lnTo>
                  <a:lnTo>
                    <a:pt x="27169" y="22007"/>
                  </a:lnTo>
                  <a:lnTo>
                    <a:pt x="17666" y="16526"/>
                  </a:lnTo>
                  <a:lnTo>
                    <a:pt x="21511" y="4129"/>
                  </a:lnTo>
                  <a:lnTo>
                    <a:pt x="14365" y="0"/>
                  </a:ln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5102437" y="387329"/>
              <a:ext cx="164002" cy="94946"/>
            </a:xfrm>
            <a:custGeom>
              <a:avLst/>
              <a:gdLst/>
              <a:ahLst/>
              <a:cxnLst/>
              <a:rect l="l" t="t" r="r" b="b"/>
              <a:pathLst>
                <a:path w="18263" h="10573" extrusionOk="0">
                  <a:moveTo>
                    <a:pt x="8759" y="0"/>
                  </a:moveTo>
                  <a:lnTo>
                    <a:pt x="0" y="5091"/>
                  </a:lnTo>
                  <a:lnTo>
                    <a:pt x="9503" y="10572"/>
                  </a:lnTo>
                  <a:lnTo>
                    <a:pt x="18262" y="5481"/>
                  </a:lnTo>
                  <a:lnTo>
                    <a:pt x="87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5057461" y="436543"/>
              <a:ext cx="208983" cy="141830"/>
            </a:xfrm>
            <a:custGeom>
              <a:avLst/>
              <a:gdLst/>
              <a:ahLst/>
              <a:cxnLst/>
              <a:rect l="l" t="t" r="r" b="b"/>
              <a:pathLst>
                <a:path w="23272" h="15794" extrusionOk="0">
                  <a:moveTo>
                    <a:pt x="23271" y="0"/>
                  </a:moveTo>
                  <a:lnTo>
                    <a:pt x="14512" y="5091"/>
                  </a:lnTo>
                  <a:lnTo>
                    <a:pt x="1" y="15794"/>
                  </a:lnTo>
                  <a:lnTo>
                    <a:pt x="1" y="15794"/>
                  </a:lnTo>
                  <a:lnTo>
                    <a:pt x="8760" y="10702"/>
                  </a:lnTo>
                  <a:lnTo>
                    <a:pt x="232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5102437" y="276009"/>
              <a:ext cx="113193" cy="157060"/>
            </a:xfrm>
            <a:custGeom>
              <a:avLst/>
              <a:gdLst/>
              <a:ahLst/>
              <a:cxnLst/>
              <a:rect l="l" t="t" r="r" b="b"/>
              <a:pathLst>
                <a:path w="12605" h="17490" extrusionOk="0">
                  <a:moveTo>
                    <a:pt x="12604" y="1"/>
                  </a:moveTo>
                  <a:lnTo>
                    <a:pt x="3845" y="5086"/>
                  </a:lnTo>
                  <a:lnTo>
                    <a:pt x="0" y="17489"/>
                  </a:lnTo>
                  <a:lnTo>
                    <a:pt x="8759" y="12398"/>
                  </a:lnTo>
                  <a:lnTo>
                    <a:pt x="1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5072788" y="238944"/>
              <a:ext cx="142845" cy="82742"/>
            </a:xfrm>
            <a:custGeom>
              <a:avLst/>
              <a:gdLst/>
              <a:ahLst/>
              <a:cxnLst/>
              <a:rect l="l" t="t" r="r" b="b"/>
              <a:pathLst>
                <a:path w="15907" h="9214" extrusionOk="0">
                  <a:moveTo>
                    <a:pt x="8760" y="0"/>
                  </a:moveTo>
                  <a:lnTo>
                    <a:pt x="1" y="5091"/>
                  </a:lnTo>
                  <a:lnTo>
                    <a:pt x="7147" y="9214"/>
                  </a:lnTo>
                  <a:lnTo>
                    <a:pt x="15906" y="4129"/>
                  </a:lnTo>
                  <a:lnTo>
                    <a:pt x="87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5022461" y="284655"/>
              <a:ext cx="165331" cy="293736"/>
            </a:xfrm>
            <a:custGeom>
              <a:avLst/>
              <a:gdLst/>
              <a:ahLst/>
              <a:cxnLst/>
              <a:rect l="l" t="t" r="r" b="b"/>
              <a:pathLst>
                <a:path w="18411" h="32710" extrusionOk="0">
                  <a:moveTo>
                    <a:pt x="5606" y="0"/>
                  </a:moveTo>
                  <a:lnTo>
                    <a:pt x="0" y="15847"/>
                  </a:lnTo>
                  <a:lnTo>
                    <a:pt x="7738" y="20312"/>
                  </a:lnTo>
                  <a:lnTo>
                    <a:pt x="3899" y="32710"/>
                  </a:lnTo>
                  <a:lnTo>
                    <a:pt x="18410" y="22007"/>
                  </a:lnTo>
                  <a:lnTo>
                    <a:pt x="8907" y="16526"/>
                  </a:lnTo>
                  <a:lnTo>
                    <a:pt x="12752" y="4123"/>
                  </a:lnTo>
                  <a:lnTo>
                    <a:pt x="56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" name="Google Shape;130;p2"/>
          <p:cNvGrpSpPr/>
          <p:nvPr/>
        </p:nvGrpSpPr>
        <p:grpSpPr>
          <a:xfrm>
            <a:off x="8707611" y="2571744"/>
            <a:ext cx="243987" cy="339453"/>
            <a:chOff x="5022461" y="238944"/>
            <a:chExt cx="243987" cy="339453"/>
          </a:xfrm>
        </p:grpSpPr>
        <p:sp>
          <p:nvSpPr>
            <p:cNvPr id="131" name="Google Shape;131;p2"/>
            <p:cNvSpPr/>
            <p:nvPr/>
          </p:nvSpPr>
          <p:spPr>
            <a:xfrm>
              <a:off x="5022461" y="238944"/>
              <a:ext cx="243987" cy="339453"/>
            </a:xfrm>
            <a:custGeom>
              <a:avLst/>
              <a:gdLst/>
              <a:ahLst/>
              <a:cxnLst/>
              <a:rect l="l" t="t" r="r" b="b"/>
              <a:pathLst>
                <a:path w="27170" h="37801" extrusionOk="0">
                  <a:moveTo>
                    <a:pt x="14365" y="0"/>
                  </a:moveTo>
                  <a:lnTo>
                    <a:pt x="5606" y="5091"/>
                  </a:lnTo>
                  <a:lnTo>
                    <a:pt x="0" y="20938"/>
                  </a:lnTo>
                  <a:lnTo>
                    <a:pt x="7738" y="25403"/>
                  </a:lnTo>
                  <a:lnTo>
                    <a:pt x="3899" y="37801"/>
                  </a:lnTo>
                  <a:lnTo>
                    <a:pt x="12658" y="32709"/>
                  </a:lnTo>
                  <a:lnTo>
                    <a:pt x="27169" y="22007"/>
                  </a:lnTo>
                  <a:lnTo>
                    <a:pt x="17666" y="16526"/>
                  </a:lnTo>
                  <a:lnTo>
                    <a:pt x="21511" y="4129"/>
                  </a:lnTo>
                  <a:lnTo>
                    <a:pt x="14365" y="0"/>
                  </a:ln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5102437" y="387329"/>
              <a:ext cx="164002" cy="94946"/>
            </a:xfrm>
            <a:custGeom>
              <a:avLst/>
              <a:gdLst/>
              <a:ahLst/>
              <a:cxnLst/>
              <a:rect l="l" t="t" r="r" b="b"/>
              <a:pathLst>
                <a:path w="18263" h="10573" extrusionOk="0">
                  <a:moveTo>
                    <a:pt x="8759" y="0"/>
                  </a:moveTo>
                  <a:lnTo>
                    <a:pt x="0" y="5091"/>
                  </a:lnTo>
                  <a:lnTo>
                    <a:pt x="9503" y="10572"/>
                  </a:lnTo>
                  <a:lnTo>
                    <a:pt x="18262" y="5481"/>
                  </a:lnTo>
                  <a:lnTo>
                    <a:pt x="87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5057461" y="436543"/>
              <a:ext cx="208983" cy="141830"/>
            </a:xfrm>
            <a:custGeom>
              <a:avLst/>
              <a:gdLst/>
              <a:ahLst/>
              <a:cxnLst/>
              <a:rect l="l" t="t" r="r" b="b"/>
              <a:pathLst>
                <a:path w="23272" h="15794" extrusionOk="0">
                  <a:moveTo>
                    <a:pt x="23271" y="0"/>
                  </a:moveTo>
                  <a:lnTo>
                    <a:pt x="14512" y="5091"/>
                  </a:lnTo>
                  <a:lnTo>
                    <a:pt x="1" y="15794"/>
                  </a:lnTo>
                  <a:lnTo>
                    <a:pt x="1" y="15794"/>
                  </a:lnTo>
                  <a:lnTo>
                    <a:pt x="8760" y="10702"/>
                  </a:lnTo>
                  <a:lnTo>
                    <a:pt x="232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5102437" y="276009"/>
              <a:ext cx="113193" cy="157060"/>
            </a:xfrm>
            <a:custGeom>
              <a:avLst/>
              <a:gdLst/>
              <a:ahLst/>
              <a:cxnLst/>
              <a:rect l="l" t="t" r="r" b="b"/>
              <a:pathLst>
                <a:path w="12605" h="17490" extrusionOk="0">
                  <a:moveTo>
                    <a:pt x="12604" y="1"/>
                  </a:moveTo>
                  <a:lnTo>
                    <a:pt x="3845" y="5086"/>
                  </a:lnTo>
                  <a:lnTo>
                    <a:pt x="0" y="17489"/>
                  </a:lnTo>
                  <a:lnTo>
                    <a:pt x="8759" y="12398"/>
                  </a:lnTo>
                  <a:lnTo>
                    <a:pt x="1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5072788" y="238944"/>
              <a:ext cx="142845" cy="82742"/>
            </a:xfrm>
            <a:custGeom>
              <a:avLst/>
              <a:gdLst/>
              <a:ahLst/>
              <a:cxnLst/>
              <a:rect l="l" t="t" r="r" b="b"/>
              <a:pathLst>
                <a:path w="15907" h="9214" extrusionOk="0">
                  <a:moveTo>
                    <a:pt x="8760" y="0"/>
                  </a:moveTo>
                  <a:lnTo>
                    <a:pt x="1" y="5091"/>
                  </a:lnTo>
                  <a:lnTo>
                    <a:pt x="7147" y="9214"/>
                  </a:lnTo>
                  <a:lnTo>
                    <a:pt x="15906" y="4129"/>
                  </a:lnTo>
                  <a:lnTo>
                    <a:pt x="87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5022461" y="284655"/>
              <a:ext cx="165331" cy="293736"/>
            </a:xfrm>
            <a:custGeom>
              <a:avLst/>
              <a:gdLst/>
              <a:ahLst/>
              <a:cxnLst/>
              <a:rect l="l" t="t" r="r" b="b"/>
              <a:pathLst>
                <a:path w="18411" h="32710" extrusionOk="0">
                  <a:moveTo>
                    <a:pt x="5606" y="0"/>
                  </a:moveTo>
                  <a:lnTo>
                    <a:pt x="0" y="15847"/>
                  </a:lnTo>
                  <a:lnTo>
                    <a:pt x="7738" y="20312"/>
                  </a:lnTo>
                  <a:lnTo>
                    <a:pt x="3899" y="32710"/>
                  </a:lnTo>
                  <a:lnTo>
                    <a:pt x="18410" y="22007"/>
                  </a:lnTo>
                  <a:lnTo>
                    <a:pt x="8907" y="16526"/>
                  </a:lnTo>
                  <a:lnTo>
                    <a:pt x="12752" y="4123"/>
                  </a:lnTo>
                  <a:lnTo>
                    <a:pt x="56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11"/>
          <p:cNvSpPr txBox="1">
            <a:spLocks noGrp="1"/>
          </p:cNvSpPr>
          <p:nvPr>
            <p:ph type="title" hasCustomPrompt="1"/>
          </p:nvPr>
        </p:nvSpPr>
        <p:spPr>
          <a:xfrm>
            <a:off x="1312650" y="1615472"/>
            <a:ext cx="6518700" cy="11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66" name="Google Shape;766;p11"/>
          <p:cNvSpPr txBox="1">
            <a:spLocks noGrp="1"/>
          </p:cNvSpPr>
          <p:nvPr>
            <p:ph type="subTitle" idx="1"/>
          </p:nvPr>
        </p:nvSpPr>
        <p:spPr>
          <a:xfrm>
            <a:off x="2629650" y="3027952"/>
            <a:ext cx="3884700" cy="27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"/>
              <a:buNone/>
              <a:defRPr sz="1600">
                <a:latin typeface="Dosis"/>
                <a:ea typeface="Dosis"/>
                <a:cs typeface="Dosis"/>
                <a:sym typeface="Dosi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"/>
              <a:buNone/>
              <a:defRPr sz="2000">
                <a:latin typeface="Dosis"/>
                <a:ea typeface="Dosis"/>
                <a:cs typeface="Dosis"/>
                <a:sym typeface="Dosi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"/>
              <a:buNone/>
              <a:defRPr sz="2000">
                <a:latin typeface="Dosis"/>
                <a:ea typeface="Dosis"/>
                <a:cs typeface="Dosis"/>
                <a:sym typeface="Dosi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"/>
              <a:buNone/>
              <a:defRPr sz="2000">
                <a:latin typeface="Dosis"/>
                <a:ea typeface="Dosis"/>
                <a:cs typeface="Dosis"/>
                <a:sym typeface="Dosi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"/>
              <a:buNone/>
              <a:defRPr sz="2000">
                <a:latin typeface="Dosis"/>
                <a:ea typeface="Dosis"/>
                <a:cs typeface="Dosis"/>
                <a:sym typeface="Dosi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"/>
              <a:buNone/>
              <a:defRPr sz="2000">
                <a:latin typeface="Dosis"/>
                <a:ea typeface="Dosis"/>
                <a:cs typeface="Dosis"/>
                <a:sym typeface="Dosi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"/>
              <a:buNone/>
              <a:defRPr sz="2000">
                <a:latin typeface="Dosis"/>
                <a:ea typeface="Dosis"/>
                <a:cs typeface="Dosis"/>
                <a:sym typeface="Dosi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"/>
              <a:buNone/>
              <a:defRPr sz="2000">
                <a:latin typeface="Dosis"/>
                <a:ea typeface="Dosis"/>
                <a:cs typeface="Dosis"/>
                <a:sym typeface="Dosi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"/>
              <a:buNone/>
              <a:defRPr sz="2000"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grpSp>
        <p:nvGrpSpPr>
          <p:cNvPr id="767" name="Google Shape;767;p11"/>
          <p:cNvGrpSpPr/>
          <p:nvPr/>
        </p:nvGrpSpPr>
        <p:grpSpPr>
          <a:xfrm>
            <a:off x="0" y="4221559"/>
            <a:ext cx="9144000" cy="921943"/>
            <a:chOff x="0" y="3827814"/>
            <a:chExt cx="9144000" cy="921943"/>
          </a:xfrm>
        </p:grpSpPr>
        <p:grpSp>
          <p:nvGrpSpPr>
            <p:cNvPr id="768" name="Google Shape;768;p11"/>
            <p:cNvGrpSpPr/>
            <p:nvPr/>
          </p:nvGrpSpPr>
          <p:grpSpPr>
            <a:xfrm>
              <a:off x="5807441" y="3839717"/>
              <a:ext cx="243969" cy="149457"/>
              <a:chOff x="5300460" y="2964804"/>
              <a:chExt cx="271832" cy="225937"/>
            </a:xfrm>
          </p:grpSpPr>
          <p:sp>
            <p:nvSpPr>
              <p:cNvPr id="769" name="Google Shape;769;p11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11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11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2" name="Google Shape;772;p11"/>
            <p:cNvGrpSpPr/>
            <p:nvPr/>
          </p:nvGrpSpPr>
          <p:grpSpPr>
            <a:xfrm>
              <a:off x="8805122" y="3827814"/>
              <a:ext cx="243969" cy="149457"/>
              <a:chOff x="5300460" y="2964804"/>
              <a:chExt cx="271832" cy="225937"/>
            </a:xfrm>
          </p:grpSpPr>
          <p:sp>
            <p:nvSpPr>
              <p:cNvPr id="773" name="Google Shape;773;p11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11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11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76" name="Google Shape;776;p11"/>
            <p:cNvSpPr/>
            <p:nvPr/>
          </p:nvSpPr>
          <p:spPr>
            <a:xfrm>
              <a:off x="0" y="3910657"/>
              <a:ext cx="9144000" cy="839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7" name="Google Shape;777;p11"/>
            <p:cNvGrpSpPr/>
            <p:nvPr/>
          </p:nvGrpSpPr>
          <p:grpSpPr>
            <a:xfrm>
              <a:off x="355317" y="3839717"/>
              <a:ext cx="243969" cy="149457"/>
              <a:chOff x="5300460" y="2964804"/>
              <a:chExt cx="271832" cy="225937"/>
            </a:xfrm>
          </p:grpSpPr>
          <p:sp>
            <p:nvSpPr>
              <p:cNvPr id="778" name="Google Shape;778;p11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11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11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1" name="Google Shape;781;p11"/>
            <p:cNvGrpSpPr/>
            <p:nvPr/>
          </p:nvGrpSpPr>
          <p:grpSpPr>
            <a:xfrm>
              <a:off x="1590719" y="3839717"/>
              <a:ext cx="243969" cy="149457"/>
              <a:chOff x="5300460" y="2964804"/>
              <a:chExt cx="271832" cy="225937"/>
            </a:xfrm>
          </p:grpSpPr>
          <p:sp>
            <p:nvSpPr>
              <p:cNvPr id="782" name="Google Shape;782;p11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11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1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5" name="Google Shape;785;p11"/>
            <p:cNvGrpSpPr/>
            <p:nvPr/>
          </p:nvGrpSpPr>
          <p:grpSpPr>
            <a:xfrm>
              <a:off x="3027997" y="3839717"/>
              <a:ext cx="243969" cy="149457"/>
              <a:chOff x="5300460" y="2964804"/>
              <a:chExt cx="271832" cy="225937"/>
            </a:xfrm>
          </p:grpSpPr>
          <p:sp>
            <p:nvSpPr>
              <p:cNvPr id="786" name="Google Shape;786;p11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1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1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9" name="Google Shape;789;p11"/>
            <p:cNvGrpSpPr/>
            <p:nvPr/>
          </p:nvGrpSpPr>
          <p:grpSpPr>
            <a:xfrm>
              <a:off x="4417713" y="3839717"/>
              <a:ext cx="243969" cy="149457"/>
              <a:chOff x="5300460" y="2964804"/>
              <a:chExt cx="271832" cy="225937"/>
            </a:xfrm>
          </p:grpSpPr>
          <p:sp>
            <p:nvSpPr>
              <p:cNvPr id="790" name="Google Shape;790;p11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1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1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93" name="Google Shape;793;p11"/>
          <p:cNvGrpSpPr/>
          <p:nvPr/>
        </p:nvGrpSpPr>
        <p:grpSpPr>
          <a:xfrm>
            <a:off x="392275" y="256522"/>
            <a:ext cx="8265475" cy="165400"/>
            <a:chOff x="392275" y="256522"/>
            <a:chExt cx="8265475" cy="165400"/>
          </a:xfrm>
        </p:grpSpPr>
        <p:sp>
          <p:nvSpPr>
            <p:cNvPr id="794" name="Google Shape;794;p11"/>
            <p:cNvSpPr/>
            <p:nvPr/>
          </p:nvSpPr>
          <p:spPr>
            <a:xfrm>
              <a:off x="8547600" y="256522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11"/>
            <p:cNvSpPr/>
            <p:nvPr/>
          </p:nvSpPr>
          <p:spPr>
            <a:xfrm>
              <a:off x="392275" y="311772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6" name="Google Shape;796;p11"/>
          <p:cNvGrpSpPr/>
          <p:nvPr/>
        </p:nvGrpSpPr>
        <p:grpSpPr>
          <a:xfrm>
            <a:off x="392264" y="4438690"/>
            <a:ext cx="243972" cy="499166"/>
            <a:chOff x="3958025" y="4053950"/>
            <a:chExt cx="306575" cy="627250"/>
          </a:xfrm>
        </p:grpSpPr>
        <p:sp>
          <p:nvSpPr>
            <p:cNvPr id="797" name="Google Shape;797;p11"/>
            <p:cNvSpPr/>
            <p:nvPr/>
          </p:nvSpPr>
          <p:spPr>
            <a:xfrm>
              <a:off x="4002625" y="4636800"/>
              <a:ext cx="84050" cy="44400"/>
            </a:xfrm>
            <a:custGeom>
              <a:avLst/>
              <a:gdLst/>
              <a:ahLst/>
              <a:cxnLst/>
              <a:rect l="l" t="t" r="r" b="b"/>
              <a:pathLst>
                <a:path w="3362" h="1776" extrusionOk="0">
                  <a:moveTo>
                    <a:pt x="1678" y="1"/>
                  </a:moveTo>
                  <a:cubicBezTo>
                    <a:pt x="1286" y="1"/>
                    <a:pt x="895" y="88"/>
                    <a:pt x="597" y="262"/>
                  </a:cubicBezTo>
                  <a:cubicBezTo>
                    <a:pt x="0" y="605"/>
                    <a:pt x="0" y="1166"/>
                    <a:pt x="603" y="1514"/>
                  </a:cubicBezTo>
                  <a:cubicBezTo>
                    <a:pt x="901" y="1689"/>
                    <a:pt x="1294" y="1776"/>
                    <a:pt x="1686" y="1776"/>
                  </a:cubicBezTo>
                  <a:cubicBezTo>
                    <a:pt x="2078" y="1776"/>
                    <a:pt x="2469" y="1689"/>
                    <a:pt x="2765" y="1514"/>
                  </a:cubicBezTo>
                  <a:cubicBezTo>
                    <a:pt x="3361" y="1166"/>
                    <a:pt x="3361" y="605"/>
                    <a:pt x="2759" y="262"/>
                  </a:cubicBezTo>
                  <a:cubicBezTo>
                    <a:pt x="2460" y="88"/>
                    <a:pt x="2069" y="1"/>
                    <a:pt x="1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1"/>
            <p:cNvSpPr/>
            <p:nvPr/>
          </p:nvSpPr>
          <p:spPr>
            <a:xfrm>
              <a:off x="4033050" y="4238975"/>
              <a:ext cx="18625" cy="426575"/>
            </a:xfrm>
            <a:custGeom>
              <a:avLst/>
              <a:gdLst/>
              <a:ahLst/>
              <a:cxnLst/>
              <a:rect l="l" t="t" r="r" b="b"/>
              <a:pathLst>
                <a:path w="745" h="17063" extrusionOk="0">
                  <a:moveTo>
                    <a:pt x="369" y="1"/>
                  </a:moveTo>
                  <a:cubicBezTo>
                    <a:pt x="275" y="1"/>
                    <a:pt x="180" y="22"/>
                    <a:pt x="106" y="63"/>
                  </a:cubicBezTo>
                  <a:cubicBezTo>
                    <a:pt x="36" y="104"/>
                    <a:pt x="0" y="157"/>
                    <a:pt x="0" y="216"/>
                  </a:cubicBezTo>
                  <a:lnTo>
                    <a:pt x="0" y="16849"/>
                  </a:lnTo>
                  <a:cubicBezTo>
                    <a:pt x="0" y="16902"/>
                    <a:pt x="36" y="16955"/>
                    <a:pt x="112" y="16996"/>
                  </a:cubicBezTo>
                  <a:cubicBezTo>
                    <a:pt x="183" y="17041"/>
                    <a:pt x="278" y="17063"/>
                    <a:pt x="372" y="17063"/>
                  </a:cubicBezTo>
                  <a:cubicBezTo>
                    <a:pt x="467" y="17063"/>
                    <a:pt x="561" y="17041"/>
                    <a:pt x="632" y="16996"/>
                  </a:cubicBezTo>
                  <a:cubicBezTo>
                    <a:pt x="703" y="16955"/>
                    <a:pt x="738" y="16902"/>
                    <a:pt x="738" y="16849"/>
                  </a:cubicBezTo>
                  <a:lnTo>
                    <a:pt x="738" y="222"/>
                  </a:lnTo>
                  <a:cubicBezTo>
                    <a:pt x="744" y="163"/>
                    <a:pt x="703" y="110"/>
                    <a:pt x="632" y="63"/>
                  </a:cubicBezTo>
                  <a:cubicBezTo>
                    <a:pt x="558" y="22"/>
                    <a:pt x="464" y="1"/>
                    <a:pt x="369" y="1"/>
                  </a:cubicBezTo>
                  <a:close/>
                </a:path>
              </a:pathLst>
            </a:custGeom>
            <a:solidFill>
              <a:srgbClr val="B3FA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1"/>
            <p:cNvSpPr/>
            <p:nvPr/>
          </p:nvSpPr>
          <p:spPr>
            <a:xfrm>
              <a:off x="4032150" y="4238975"/>
              <a:ext cx="20250" cy="10775"/>
            </a:xfrm>
            <a:custGeom>
              <a:avLst/>
              <a:gdLst/>
              <a:ahLst/>
              <a:cxnLst/>
              <a:rect l="l" t="t" r="r" b="b"/>
              <a:pathLst>
                <a:path w="810" h="431" extrusionOk="0">
                  <a:moveTo>
                    <a:pt x="405" y="1"/>
                  </a:moveTo>
                  <a:cubicBezTo>
                    <a:pt x="311" y="1"/>
                    <a:pt x="216" y="22"/>
                    <a:pt x="142" y="63"/>
                  </a:cubicBezTo>
                  <a:cubicBezTo>
                    <a:pt x="1" y="146"/>
                    <a:pt x="1" y="281"/>
                    <a:pt x="148" y="364"/>
                  </a:cubicBezTo>
                  <a:cubicBezTo>
                    <a:pt x="219" y="408"/>
                    <a:pt x="314" y="431"/>
                    <a:pt x="408" y="431"/>
                  </a:cubicBezTo>
                  <a:cubicBezTo>
                    <a:pt x="503" y="431"/>
                    <a:pt x="597" y="408"/>
                    <a:pt x="668" y="364"/>
                  </a:cubicBezTo>
                  <a:cubicBezTo>
                    <a:pt x="810" y="281"/>
                    <a:pt x="810" y="146"/>
                    <a:pt x="668" y="63"/>
                  </a:cubicBezTo>
                  <a:cubicBezTo>
                    <a:pt x="594" y="22"/>
                    <a:pt x="500" y="1"/>
                    <a:pt x="405" y="1"/>
                  </a:cubicBezTo>
                  <a:close/>
                </a:path>
              </a:pathLst>
            </a:custGeom>
            <a:solidFill>
              <a:srgbClr val="B3FA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1"/>
            <p:cNvSpPr/>
            <p:nvPr/>
          </p:nvSpPr>
          <p:spPr>
            <a:xfrm>
              <a:off x="4033050" y="4244375"/>
              <a:ext cx="18475" cy="421075"/>
            </a:xfrm>
            <a:custGeom>
              <a:avLst/>
              <a:gdLst/>
              <a:ahLst/>
              <a:cxnLst/>
              <a:rect l="l" t="t" r="r" b="b"/>
              <a:pathLst>
                <a:path w="739" h="16843" extrusionOk="0">
                  <a:moveTo>
                    <a:pt x="0" y="0"/>
                  </a:moveTo>
                  <a:lnTo>
                    <a:pt x="0" y="16633"/>
                  </a:lnTo>
                  <a:cubicBezTo>
                    <a:pt x="0" y="16686"/>
                    <a:pt x="36" y="16739"/>
                    <a:pt x="112" y="16780"/>
                  </a:cubicBezTo>
                  <a:cubicBezTo>
                    <a:pt x="183" y="16822"/>
                    <a:pt x="278" y="16842"/>
                    <a:pt x="372" y="16842"/>
                  </a:cubicBezTo>
                  <a:cubicBezTo>
                    <a:pt x="467" y="16842"/>
                    <a:pt x="561" y="16822"/>
                    <a:pt x="632" y="16780"/>
                  </a:cubicBezTo>
                  <a:cubicBezTo>
                    <a:pt x="703" y="16739"/>
                    <a:pt x="738" y="16686"/>
                    <a:pt x="738" y="16633"/>
                  </a:cubicBezTo>
                  <a:lnTo>
                    <a:pt x="738" y="0"/>
                  </a:lnTo>
                  <a:cubicBezTo>
                    <a:pt x="738" y="54"/>
                    <a:pt x="703" y="107"/>
                    <a:pt x="632" y="148"/>
                  </a:cubicBezTo>
                  <a:cubicBezTo>
                    <a:pt x="561" y="192"/>
                    <a:pt x="467" y="215"/>
                    <a:pt x="372" y="215"/>
                  </a:cubicBezTo>
                  <a:cubicBezTo>
                    <a:pt x="278" y="215"/>
                    <a:pt x="183" y="192"/>
                    <a:pt x="112" y="148"/>
                  </a:cubicBezTo>
                  <a:cubicBezTo>
                    <a:pt x="36" y="107"/>
                    <a:pt x="0" y="54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1"/>
            <p:cNvSpPr/>
            <p:nvPr/>
          </p:nvSpPr>
          <p:spPr>
            <a:xfrm>
              <a:off x="4048400" y="4368350"/>
              <a:ext cx="216200" cy="113950"/>
            </a:xfrm>
            <a:custGeom>
              <a:avLst/>
              <a:gdLst/>
              <a:ahLst/>
              <a:cxnLst/>
              <a:rect l="l" t="t" r="r" b="b"/>
              <a:pathLst>
                <a:path w="8648" h="4558" extrusionOk="0">
                  <a:moveTo>
                    <a:pt x="4313" y="1"/>
                  </a:moveTo>
                  <a:cubicBezTo>
                    <a:pt x="3304" y="1"/>
                    <a:pt x="2296" y="223"/>
                    <a:pt x="1530" y="670"/>
                  </a:cubicBezTo>
                  <a:cubicBezTo>
                    <a:pt x="0" y="1556"/>
                    <a:pt x="6" y="3003"/>
                    <a:pt x="1548" y="3889"/>
                  </a:cubicBezTo>
                  <a:cubicBezTo>
                    <a:pt x="2319" y="4335"/>
                    <a:pt x="3327" y="4558"/>
                    <a:pt x="4334" y="4558"/>
                  </a:cubicBezTo>
                  <a:cubicBezTo>
                    <a:pt x="5341" y="4558"/>
                    <a:pt x="6347" y="4335"/>
                    <a:pt x="7112" y="3889"/>
                  </a:cubicBezTo>
                  <a:cubicBezTo>
                    <a:pt x="8647" y="3003"/>
                    <a:pt x="8641" y="1556"/>
                    <a:pt x="7094" y="664"/>
                  </a:cubicBezTo>
                  <a:cubicBezTo>
                    <a:pt x="6324" y="222"/>
                    <a:pt x="5318" y="1"/>
                    <a:pt x="43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1"/>
            <p:cNvSpPr/>
            <p:nvPr/>
          </p:nvSpPr>
          <p:spPr>
            <a:xfrm>
              <a:off x="3958025" y="4053950"/>
              <a:ext cx="159950" cy="206750"/>
            </a:xfrm>
            <a:custGeom>
              <a:avLst/>
              <a:gdLst/>
              <a:ahLst/>
              <a:cxnLst/>
              <a:rect l="l" t="t" r="r" b="b"/>
              <a:pathLst>
                <a:path w="6398" h="8270" extrusionOk="0">
                  <a:moveTo>
                    <a:pt x="1779" y="0"/>
                  </a:moveTo>
                  <a:cubicBezTo>
                    <a:pt x="725" y="0"/>
                    <a:pt x="1" y="843"/>
                    <a:pt x="1" y="2302"/>
                  </a:cubicBezTo>
                  <a:cubicBezTo>
                    <a:pt x="1" y="4345"/>
                    <a:pt x="1430" y="6826"/>
                    <a:pt x="3196" y="7842"/>
                  </a:cubicBezTo>
                  <a:cubicBezTo>
                    <a:pt x="3704" y="8132"/>
                    <a:pt x="4184" y="8270"/>
                    <a:pt x="4611" y="8270"/>
                  </a:cubicBezTo>
                  <a:cubicBezTo>
                    <a:pt x="5669" y="8270"/>
                    <a:pt x="6397" y="7425"/>
                    <a:pt x="6397" y="5970"/>
                  </a:cubicBezTo>
                  <a:cubicBezTo>
                    <a:pt x="6397" y="3926"/>
                    <a:pt x="4962" y="1445"/>
                    <a:pt x="3196" y="429"/>
                  </a:cubicBezTo>
                  <a:cubicBezTo>
                    <a:pt x="2687" y="138"/>
                    <a:pt x="2206" y="0"/>
                    <a:pt x="17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1"/>
            <p:cNvSpPr/>
            <p:nvPr/>
          </p:nvSpPr>
          <p:spPr>
            <a:xfrm>
              <a:off x="4039400" y="4380650"/>
              <a:ext cx="180600" cy="84650"/>
            </a:xfrm>
            <a:custGeom>
              <a:avLst/>
              <a:gdLst/>
              <a:ahLst/>
              <a:cxnLst/>
              <a:rect l="l" t="t" r="r" b="b"/>
              <a:pathLst>
                <a:path w="7224" h="3386" extrusionOk="0">
                  <a:moveTo>
                    <a:pt x="1498" y="1"/>
                  </a:moveTo>
                  <a:cubicBezTo>
                    <a:pt x="1315" y="1"/>
                    <a:pt x="1143" y="26"/>
                    <a:pt x="980" y="78"/>
                  </a:cubicBezTo>
                  <a:cubicBezTo>
                    <a:pt x="224" y="326"/>
                    <a:pt x="12" y="1052"/>
                    <a:pt x="0" y="1082"/>
                  </a:cubicBezTo>
                  <a:lnTo>
                    <a:pt x="230" y="1147"/>
                  </a:lnTo>
                  <a:cubicBezTo>
                    <a:pt x="236" y="1141"/>
                    <a:pt x="419" y="515"/>
                    <a:pt x="1057" y="308"/>
                  </a:cubicBezTo>
                  <a:cubicBezTo>
                    <a:pt x="1191" y="265"/>
                    <a:pt x="1336" y="244"/>
                    <a:pt x="1491" y="244"/>
                  </a:cubicBezTo>
                  <a:cubicBezTo>
                    <a:pt x="1848" y="244"/>
                    <a:pt x="2260" y="357"/>
                    <a:pt x="2717" y="580"/>
                  </a:cubicBezTo>
                  <a:cubicBezTo>
                    <a:pt x="2918" y="710"/>
                    <a:pt x="3124" y="840"/>
                    <a:pt x="3331" y="970"/>
                  </a:cubicBezTo>
                  <a:cubicBezTo>
                    <a:pt x="3502" y="1076"/>
                    <a:pt x="3680" y="1182"/>
                    <a:pt x="3857" y="1289"/>
                  </a:cubicBezTo>
                  <a:cubicBezTo>
                    <a:pt x="3869" y="1300"/>
                    <a:pt x="3880" y="1306"/>
                    <a:pt x="3892" y="1318"/>
                  </a:cubicBezTo>
                  <a:lnTo>
                    <a:pt x="4040" y="2682"/>
                  </a:lnTo>
                  <a:lnTo>
                    <a:pt x="4164" y="1472"/>
                  </a:lnTo>
                  <a:lnTo>
                    <a:pt x="4577" y="1714"/>
                  </a:lnTo>
                  <a:lnTo>
                    <a:pt x="5109" y="2015"/>
                  </a:lnTo>
                  <a:lnTo>
                    <a:pt x="5257" y="3385"/>
                  </a:lnTo>
                  <a:lnTo>
                    <a:pt x="5375" y="2163"/>
                  </a:lnTo>
                  <a:cubicBezTo>
                    <a:pt x="5540" y="2257"/>
                    <a:pt x="5706" y="2346"/>
                    <a:pt x="5877" y="2434"/>
                  </a:cubicBezTo>
                  <a:cubicBezTo>
                    <a:pt x="6314" y="2671"/>
                    <a:pt x="6757" y="2907"/>
                    <a:pt x="7223" y="3125"/>
                  </a:cubicBezTo>
                  <a:cubicBezTo>
                    <a:pt x="6845" y="2854"/>
                    <a:pt x="6444" y="2600"/>
                    <a:pt x="6036" y="2346"/>
                  </a:cubicBezTo>
                  <a:cubicBezTo>
                    <a:pt x="5830" y="2216"/>
                    <a:pt x="5623" y="2092"/>
                    <a:pt x="5416" y="1968"/>
                  </a:cubicBezTo>
                  <a:lnTo>
                    <a:pt x="4967" y="1708"/>
                  </a:lnTo>
                  <a:lnTo>
                    <a:pt x="7064" y="1631"/>
                  </a:lnTo>
                  <a:lnTo>
                    <a:pt x="4701" y="1548"/>
                  </a:lnTo>
                  <a:lnTo>
                    <a:pt x="4217" y="1271"/>
                  </a:lnTo>
                  <a:lnTo>
                    <a:pt x="4223" y="1265"/>
                  </a:lnTo>
                  <a:cubicBezTo>
                    <a:pt x="4117" y="1182"/>
                    <a:pt x="4010" y="1100"/>
                    <a:pt x="3904" y="1023"/>
                  </a:cubicBezTo>
                  <a:lnTo>
                    <a:pt x="5889" y="958"/>
                  </a:lnTo>
                  <a:lnTo>
                    <a:pt x="3697" y="881"/>
                  </a:lnTo>
                  <a:cubicBezTo>
                    <a:pt x="2850" y="293"/>
                    <a:pt x="2115" y="1"/>
                    <a:pt x="1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1"/>
            <p:cNvSpPr/>
            <p:nvPr/>
          </p:nvSpPr>
          <p:spPr>
            <a:xfrm>
              <a:off x="4002625" y="4072500"/>
              <a:ext cx="70750" cy="197000"/>
            </a:xfrm>
            <a:custGeom>
              <a:avLst/>
              <a:gdLst/>
              <a:ahLst/>
              <a:cxnLst/>
              <a:rect l="l" t="t" r="r" b="b"/>
              <a:pathLst>
                <a:path w="2830" h="7880" extrusionOk="0">
                  <a:moveTo>
                    <a:pt x="1418" y="0"/>
                  </a:moveTo>
                  <a:cubicBezTo>
                    <a:pt x="1371" y="538"/>
                    <a:pt x="1341" y="1087"/>
                    <a:pt x="1323" y="1642"/>
                  </a:cubicBezTo>
                  <a:cubicBezTo>
                    <a:pt x="1312" y="1920"/>
                    <a:pt x="1306" y="2204"/>
                    <a:pt x="1300" y="2481"/>
                  </a:cubicBezTo>
                  <a:lnTo>
                    <a:pt x="1294" y="3078"/>
                  </a:lnTo>
                  <a:lnTo>
                    <a:pt x="6" y="1010"/>
                  </a:lnTo>
                  <a:lnTo>
                    <a:pt x="1294" y="3432"/>
                  </a:lnTo>
                  <a:lnTo>
                    <a:pt x="1294" y="3952"/>
                  </a:lnTo>
                  <a:lnTo>
                    <a:pt x="1294" y="4649"/>
                  </a:lnTo>
                  <a:lnTo>
                    <a:pt x="0" y="2582"/>
                  </a:lnTo>
                  <a:lnTo>
                    <a:pt x="1294" y="5009"/>
                  </a:lnTo>
                  <a:lnTo>
                    <a:pt x="1294" y="7879"/>
                  </a:lnTo>
                  <a:lnTo>
                    <a:pt x="1536" y="7879"/>
                  </a:lnTo>
                  <a:lnTo>
                    <a:pt x="1536" y="4377"/>
                  </a:lnTo>
                  <a:lnTo>
                    <a:pt x="2824" y="3450"/>
                  </a:lnTo>
                  <a:lnTo>
                    <a:pt x="1536" y="4017"/>
                  </a:lnTo>
                  <a:lnTo>
                    <a:pt x="1536" y="3952"/>
                  </a:lnTo>
                  <a:lnTo>
                    <a:pt x="1524" y="3952"/>
                  </a:lnTo>
                  <a:lnTo>
                    <a:pt x="1530" y="3462"/>
                  </a:lnTo>
                  <a:lnTo>
                    <a:pt x="1530" y="2765"/>
                  </a:lnTo>
                  <a:lnTo>
                    <a:pt x="2829" y="1831"/>
                  </a:lnTo>
                  <a:lnTo>
                    <a:pt x="2829" y="1831"/>
                  </a:lnTo>
                  <a:lnTo>
                    <a:pt x="1524" y="2404"/>
                  </a:lnTo>
                  <a:cubicBezTo>
                    <a:pt x="1518" y="2186"/>
                    <a:pt x="1518" y="1973"/>
                    <a:pt x="1506" y="1749"/>
                  </a:cubicBezTo>
                  <a:cubicBezTo>
                    <a:pt x="1495" y="1176"/>
                    <a:pt x="1471" y="597"/>
                    <a:pt x="14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5" name="Google Shape;805;p11"/>
          <p:cNvGrpSpPr/>
          <p:nvPr/>
        </p:nvGrpSpPr>
        <p:grpSpPr>
          <a:xfrm>
            <a:off x="8547588" y="4608287"/>
            <a:ext cx="271885" cy="159973"/>
            <a:chOff x="1566275" y="4812212"/>
            <a:chExt cx="271885" cy="159973"/>
          </a:xfrm>
        </p:grpSpPr>
        <p:sp>
          <p:nvSpPr>
            <p:cNvPr id="806" name="Google Shape;806;p11"/>
            <p:cNvSpPr/>
            <p:nvPr/>
          </p:nvSpPr>
          <p:spPr>
            <a:xfrm>
              <a:off x="1636142" y="4812712"/>
              <a:ext cx="196571" cy="119771"/>
            </a:xfrm>
            <a:custGeom>
              <a:avLst/>
              <a:gdLst/>
              <a:ahLst/>
              <a:cxnLst/>
              <a:rect l="l" t="t" r="r" b="b"/>
              <a:pathLst>
                <a:path w="27932" h="17019" extrusionOk="0">
                  <a:moveTo>
                    <a:pt x="26536" y="0"/>
                  </a:moveTo>
                  <a:cubicBezTo>
                    <a:pt x="22997" y="0"/>
                    <a:pt x="13107" y="341"/>
                    <a:pt x="6899" y="3923"/>
                  </a:cubicBezTo>
                  <a:cubicBezTo>
                    <a:pt x="30" y="7892"/>
                    <a:pt x="1" y="14489"/>
                    <a:pt x="65" y="15813"/>
                  </a:cubicBezTo>
                  <a:cubicBezTo>
                    <a:pt x="36" y="16551"/>
                    <a:pt x="83" y="17000"/>
                    <a:pt x="83" y="17000"/>
                  </a:cubicBezTo>
                  <a:cubicBezTo>
                    <a:pt x="83" y="17000"/>
                    <a:pt x="563" y="17018"/>
                    <a:pt x="1394" y="17018"/>
                  </a:cubicBezTo>
                  <a:cubicBezTo>
                    <a:pt x="4931" y="17018"/>
                    <a:pt x="14828" y="16677"/>
                    <a:pt x="21033" y="13090"/>
                  </a:cubicBezTo>
                  <a:cubicBezTo>
                    <a:pt x="27902" y="9127"/>
                    <a:pt x="27931" y="2535"/>
                    <a:pt x="27866" y="1206"/>
                  </a:cubicBezTo>
                  <a:cubicBezTo>
                    <a:pt x="27896" y="468"/>
                    <a:pt x="27849" y="19"/>
                    <a:pt x="27849" y="19"/>
                  </a:cubicBezTo>
                  <a:cubicBezTo>
                    <a:pt x="27849" y="19"/>
                    <a:pt x="27368" y="0"/>
                    <a:pt x="26536" y="0"/>
                  </a:cubicBezTo>
                  <a:close/>
                </a:path>
              </a:pathLst>
            </a:custGeom>
            <a:solidFill>
              <a:srgbClr val="9CDD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1"/>
            <p:cNvSpPr/>
            <p:nvPr/>
          </p:nvSpPr>
          <p:spPr>
            <a:xfrm>
              <a:off x="1630737" y="4812712"/>
              <a:ext cx="207423" cy="113079"/>
            </a:xfrm>
            <a:custGeom>
              <a:avLst/>
              <a:gdLst/>
              <a:ahLst/>
              <a:cxnLst/>
              <a:rect l="l" t="t" r="r" b="b"/>
              <a:pathLst>
                <a:path w="29474" h="16068" extrusionOk="0">
                  <a:moveTo>
                    <a:pt x="27304" y="0"/>
                  </a:moveTo>
                  <a:cubicBezTo>
                    <a:pt x="23765" y="0"/>
                    <a:pt x="13875" y="341"/>
                    <a:pt x="7667" y="3923"/>
                  </a:cubicBezTo>
                  <a:cubicBezTo>
                    <a:pt x="1" y="8353"/>
                    <a:pt x="851" y="16049"/>
                    <a:pt x="851" y="16049"/>
                  </a:cubicBezTo>
                  <a:cubicBezTo>
                    <a:pt x="851" y="16049"/>
                    <a:pt x="1331" y="16068"/>
                    <a:pt x="2162" y="16068"/>
                  </a:cubicBezTo>
                  <a:cubicBezTo>
                    <a:pt x="5699" y="16068"/>
                    <a:pt x="15596" y="15727"/>
                    <a:pt x="21801" y="12139"/>
                  </a:cubicBezTo>
                  <a:cubicBezTo>
                    <a:pt x="29473" y="7715"/>
                    <a:pt x="28617" y="19"/>
                    <a:pt x="28617" y="19"/>
                  </a:cubicBezTo>
                  <a:cubicBezTo>
                    <a:pt x="28617" y="19"/>
                    <a:pt x="28136" y="0"/>
                    <a:pt x="27304" y="0"/>
                  </a:cubicBezTo>
                  <a:close/>
                </a:path>
              </a:pathLst>
            </a:custGeom>
            <a:solidFill>
              <a:srgbClr val="B3FA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1"/>
            <p:cNvSpPr/>
            <p:nvPr/>
          </p:nvSpPr>
          <p:spPr>
            <a:xfrm>
              <a:off x="1634115" y="4918236"/>
              <a:ext cx="10380" cy="13266"/>
            </a:xfrm>
            <a:custGeom>
              <a:avLst/>
              <a:gdLst/>
              <a:ahLst/>
              <a:cxnLst/>
              <a:rect l="l" t="t" r="r" b="b"/>
              <a:pathLst>
                <a:path w="1475" h="1885" extrusionOk="0">
                  <a:moveTo>
                    <a:pt x="412" y="0"/>
                  </a:moveTo>
                  <a:cubicBezTo>
                    <a:pt x="167" y="0"/>
                    <a:pt x="1" y="198"/>
                    <a:pt x="5" y="533"/>
                  </a:cubicBezTo>
                  <a:cubicBezTo>
                    <a:pt x="11" y="1006"/>
                    <a:pt x="348" y="1567"/>
                    <a:pt x="749" y="1791"/>
                  </a:cubicBezTo>
                  <a:cubicBezTo>
                    <a:pt x="864" y="1854"/>
                    <a:pt x="971" y="1884"/>
                    <a:pt x="1066" y="1884"/>
                  </a:cubicBezTo>
                  <a:cubicBezTo>
                    <a:pt x="1310" y="1884"/>
                    <a:pt x="1474" y="1688"/>
                    <a:pt x="1470" y="1348"/>
                  </a:cubicBezTo>
                  <a:cubicBezTo>
                    <a:pt x="1464" y="881"/>
                    <a:pt x="1133" y="320"/>
                    <a:pt x="731" y="96"/>
                  </a:cubicBezTo>
                  <a:cubicBezTo>
                    <a:pt x="616" y="31"/>
                    <a:pt x="508" y="0"/>
                    <a:pt x="412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1"/>
            <p:cNvSpPr/>
            <p:nvPr/>
          </p:nvSpPr>
          <p:spPr>
            <a:xfrm>
              <a:off x="1566310" y="4921986"/>
              <a:ext cx="76737" cy="50198"/>
            </a:xfrm>
            <a:custGeom>
              <a:avLst/>
              <a:gdLst/>
              <a:ahLst/>
              <a:cxnLst/>
              <a:rect l="l" t="t" r="r" b="b"/>
              <a:pathLst>
                <a:path w="10904" h="7133" extrusionOk="0">
                  <a:moveTo>
                    <a:pt x="10904" y="1293"/>
                  </a:moveTo>
                  <a:cubicBezTo>
                    <a:pt x="10903" y="1294"/>
                    <a:pt x="10901" y="1295"/>
                    <a:pt x="10900" y="1296"/>
                  </a:cubicBezTo>
                  <a:lnTo>
                    <a:pt x="10900" y="1296"/>
                  </a:lnTo>
                  <a:cubicBezTo>
                    <a:pt x="10901" y="1295"/>
                    <a:pt x="10903" y="1294"/>
                    <a:pt x="10904" y="1293"/>
                  </a:cubicBezTo>
                  <a:close/>
                  <a:moveTo>
                    <a:pt x="9640" y="0"/>
                  </a:moveTo>
                  <a:lnTo>
                    <a:pt x="1" y="5316"/>
                  </a:lnTo>
                  <a:cubicBezTo>
                    <a:pt x="7" y="5948"/>
                    <a:pt x="456" y="6704"/>
                    <a:pt x="999" y="7005"/>
                  </a:cubicBezTo>
                  <a:cubicBezTo>
                    <a:pt x="1152" y="7091"/>
                    <a:pt x="1297" y="7133"/>
                    <a:pt x="1426" y="7133"/>
                  </a:cubicBezTo>
                  <a:cubicBezTo>
                    <a:pt x="1527" y="7133"/>
                    <a:pt x="1618" y="7107"/>
                    <a:pt x="1696" y="7058"/>
                  </a:cubicBezTo>
                  <a:cubicBezTo>
                    <a:pt x="4766" y="5139"/>
                    <a:pt x="7830" y="3221"/>
                    <a:pt x="10900" y="1296"/>
                  </a:cubicBezTo>
                  <a:lnTo>
                    <a:pt x="10900" y="1296"/>
                  </a:lnTo>
                  <a:cubicBezTo>
                    <a:pt x="10843" y="1331"/>
                    <a:pt x="10776" y="1350"/>
                    <a:pt x="10701" y="1350"/>
                  </a:cubicBezTo>
                  <a:cubicBezTo>
                    <a:pt x="10606" y="1350"/>
                    <a:pt x="10499" y="1320"/>
                    <a:pt x="10384" y="1258"/>
                  </a:cubicBezTo>
                  <a:cubicBezTo>
                    <a:pt x="9983" y="1034"/>
                    <a:pt x="9646" y="473"/>
                    <a:pt x="9640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1"/>
            <p:cNvSpPr/>
            <p:nvPr/>
          </p:nvSpPr>
          <p:spPr>
            <a:xfrm>
              <a:off x="1566275" y="4918531"/>
              <a:ext cx="69460" cy="40867"/>
            </a:xfrm>
            <a:custGeom>
              <a:avLst/>
              <a:gdLst/>
              <a:ahLst/>
              <a:cxnLst/>
              <a:rect l="l" t="t" r="r" b="b"/>
              <a:pathLst>
                <a:path w="9870" h="5807" extrusionOk="0">
                  <a:moveTo>
                    <a:pt x="9869" y="1"/>
                  </a:moveTo>
                  <a:lnTo>
                    <a:pt x="9869" y="1"/>
                  </a:lnTo>
                  <a:cubicBezTo>
                    <a:pt x="6680" y="1720"/>
                    <a:pt x="3497" y="3432"/>
                    <a:pt x="307" y="5151"/>
                  </a:cubicBezTo>
                  <a:cubicBezTo>
                    <a:pt x="118" y="5251"/>
                    <a:pt x="0" y="5482"/>
                    <a:pt x="6" y="5807"/>
                  </a:cubicBezTo>
                  <a:lnTo>
                    <a:pt x="9645" y="491"/>
                  </a:lnTo>
                  <a:cubicBezTo>
                    <a:pt x="9645" y="249"/>
                    <a:pt x="9728" y="78"/>
                    <a:pt x="9869" y="1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1"/>
            <p:cNvSpPr/>
            <p:nvPr/>
          </p:nvSpPr>
          <p:spPr>
            <a:xfrm>
              <a:off x="1568435" y="4918222"/>
              <a:ext cx="76068" cy="53443"/>
            </a:xfrm>
            <a:custGeom>
              <a:avLst/>
              <a:gdLst/>
              <a:ahLst/>
              <a:cxnLst/>
              <a:rect l="l" t="t" r="r" b="b"/>
              <a:pathLst>
                <a:path w="10809" h="7594" extrusionOk="0">
                  <a:moveTo>
                    <a:pt x="8" y="5191"/>
                  </a:moveTo>
                  <a:lnTo>
                    <a:pt x="8" y="5191"/>
                  </a:lnTo>
                  <a:cubicBezTo>
                    <a:pt x="6" y="5192"/>
                    <a:pt x="3" y="5194"/>
                    <a:pt x="0" y="5195"/>
                  </a:cubicBezTo>
                  <a:cubicBezTo>
                    <a:pt x="3" y="5194"/>
                    <a:pt x="6" y="5192"/>
                    <a:pt x="8" y="5191"/>
                  </a:cubicBezTo>
                  <a:close/>
                  <a:moveTo>
                    <a:pt x="9744" y="1"/>
                  </a:moveTo>
                  <a:cubicBezTo>
                    <a:pt x="9677" y="1"/>
                    <a:pt x="9616" y="16"/>
                    <a:pt x="9562" y="45"/>
                  </a:cubicBezTo>
                  <a:cubicBezTo>
                    <a:pt x="6376" y="1762"/>
                    <a:pt x="3195" y="3473"/>
                    <a:pt x="8" y="5191"/>
                  </a:cubicBezTo>
                  <a:lnTo>
                    <a:pt x="8" y="5191"/>
                  </a:lnTo>
                  <a:cubicBezTo>
                    <a:pt x="78" y="5154"/>
                    <a:pt x="159" y="5134"/>
                    <a:pt x="247" y="5134"/>
                  </a:cubicBezTo>
                  <a:cubicBezTo>
                    <a:pt x="374" y="5134"/>
                    <a:pt x="517" y="5174"/>
                    <a:pt x="668" y="5260"/>
                  </a:cubicBezTo>
                  <a:cubicBezTo>
                    <a:pt x="1211" y="5561"/>
                    <a:pt x="1660" y="6317"/>
                    <a:pt x="1666" y="6949"/>
                  </a:cubicBezTo>
                  <a:cubicBezTo>
                    <a:pt x="1672" y="7261"/>
                    <a:pt x="1566" y="7485"/>
                    <a:pt x="1396" y="7592"/>
                  </a:cubicBezTo>
                  <a:lnTo>
                    <a:pt x="1396" y="7592"/>
                  </a:lnTo>
                  <a:cubicBezTo>
                    <a:pt x="4467" y="5673"/>
                    <a:pt x="7531" y="3753"/>
                    <a:pt x="10602" y="1834"/>
                  </a:cubicBezTo>
                  <a:cubicBezTo>
                    <a:pt x="10732" y="1752"/>
                    <a:pt x="10809" y="1586"/>
                    <a:pt x="10803" y="1350"/>
                  </a:cubicBezTo>
                  <a:cubicBezTo>
                    <a:pt x="10797" y="883"/>
                    <a:pt x="10466" y="322"/>
                    <a:pt x="10064" y="98"/>
                  </a:cubicBezTo>
                  <a:cubicBezTo>
                    <a:pt x="9950" y="32"/>
                    <a:pt x="9841" y="1"/>
                    <a:pt x="9744" y="1"/>
                  </a:cubicBezTo>
                  <a:close/>
                  <a:moveTo>
                    <a:pt x="1396" y="7592"/>
                  </a:moveTo>
                  <a:cubicBezTo>
                    <a:pt x="1396" y="7592"/>
                    <a:pt x="1395" y="7593"/>
                    <a:pt x="1394" y="7593"/>
                  </a:cubicBezTo>
                  <a:cubicBezTo>
                    <a:pt x="1395" y="7593"/>
                    <a:pt x="1396" y="7592"/>
                    <a:pt x="1396" y="7592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1"/>
            <p:cNvSpPr/>
            <p:nvPr/>
          </p:nvSpPr>
          <p:spPr>
            <a:xfrm>
              <a:off x="1566282" y="4954356"/>
              <a:ext cx="13941" cy="17826"/>
            </a:xfrm>
            <a:custGeom>
              <a:avLst/>
              <a:gdLst/>
              <a:ahLst/>
              <a:cxnLst/>
              <a:rect l="l" t="t" r="r" b="b"/>
              <a:pathLst>
                <a:path w="1981" h="2533" extrusionOk="0">
                  <a:moveTo>
                    <a:pt x="551" y="1"/>
                  </a:moveTo>
                  <a:cubicBezTo>
                    <a:pt x="223" y="1"/>
                    <a:pt x="1" y="265"/>
                    <a:pt x="5" y="716"/>
                  </a:cubicBezTo>
                  <a:cubicBezTo>
                    <a:pt x="11" y="1348"/>
                    <a:pt x="460" y="2104"/>
                    <a:pt x="1003" y="2405"/>
                  </a:cubicBezTo>
                  <a:cubicBezTo>
                    <a:pt x="1157" y="2492"/>
                    <a:pt x="1302" y="2533"/>
                    <a:pt x="1430" y="2533"/>
                  </a:cubicBezTo>
                  <a:cubicBezTo>
                    <a:pt x="1758" y="2533"/>
                    <a:pt x="1980" y="2268"/>
                    <a:pt x="1972" y="1814"/>
                  </a:cubicBezTo>
                  <a:cubicBezTo>
                    <a:pt x="1966" y="1182"/>
                    <a:pt x="1517" y="426"/>
                    <a:pt x="974" y="125"/>
                  </a:cubicBezTo>
                  <a:cubicBezTo>
                    <a:pt x="821" y="41"/>
                    <a:pt x="678" y="1"/>
                    <a:pt x="551" y="1"/>
                  </a:cubicBezTo>
                  <a:close/>
                </a:path>
              </a:pathLst>
            </a:custGeom>
            <a:solidFill>
              <a:srgbClr val="86B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1"/>
            <p:cNvSpPr/>
            <p:nvPr/>
          </p:nvSpPr>
          <p:spPr>
            <a:xfrm>
              <a:off x="1641293" y="4930670"/>
              <a:ext cx="2252" cy="1795"/>
            </a:xfrm>
            <a:custGeom>
              <a:avLst/>
              <a:gdLst/>
              <a:ahLst/>
              <a:cxnLst/>
              <a:rect l="l" t="t" r="r" b="b"/>
              <a:pathLst>
                <a:path w="320" h="255" extrusionOk="0">
                  <a:moveTo>
                    <a:pt x="267" y="0"/>
                  </a:moveTo>
                  <a:cubicBezTo>
                    <a:pt x="255" y="12"/>
                    <a:pt x="249" y="18"/>
                    <a:pt x="237" y="24"/>
                  </a:cubicBezTo>
                  <a:lnTo>
                    <a:pt x="1" y="254"/>
                  </a:lnTo>
                  <a:lnTo>
                    <a:pt x="261" y="101"/>
                  </a:lnTo>
                  <a:lnTo>
                    <a:pt x="273" y="95"/>
                  </a:lnTo>
                  <a:cubicBezTo>
                    <a:pt x="290" y="83"/>
                    <a:pt x="302" y="71"/>
                    <a:pt x="320" y="59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1"/>
            <p:cNvSpPr/>
            <p:nvPr/>
          </p:nvSpPr>
          <p:spPr>
            <a:xfrm>
              <a:off x="1635726" y="4812846"/>
              <a:ext cx="196403" cy="114022"/>
            </a:xfrm>
            <a:custGeom>
              <a:avLst/>
              <a:gdLst/>
              <a:ahLst/>
              <a:cxnLst/>
              <a:rect l="l" t="t" r="r" b="b"/>
              <a:pathLst>
                <a:path w="27908" h="16202" extrusionOk="0">
                  <a:moveTo>
                    <a:pt x="27908" y="0"/>
                  </a:moveTo>
                  <a:lnTo>
                    <a:pt x="27908" y="0"/>
                  </a:lnTo>
                  <a:cubicBezTo>
                    <a:pt x="18605" y="5003"/>
                    <a:pt x="9303" y="10011"/>
                    <a:pt x="0" y="15020"/>
                  </a:cubicBezTo>
                  <a:cubicBezTo>
                    <a:pt x="6" y="15020"/>
                    <a:pt x="12" y="15014"/>
                    <a:pt x="18" y="15014"/>
                  </a:cubicBezTo>
                  <a:cubicBezTo>
                    <a:pt x="30" y="15008"/>
                    <a:pt x="42" y="15002"/>
                    <a:pt x="54" y="14996"/>
                  </a:cubicBezTo>
                  <a:lnTo>
                    <a:pt x="71" y="14996"/>
                  </a:lnTo>
                  <a:cubicBezTo>
                    <a:pt x="77" y="14990"/>
                    <a:pt x="89" y="14990"/>
                    <a:pt x="95" y="14984"/>
                  </a:cubicBezTo>
                  <a:cubicBezTo>
                    <a:pt x="107" y="14984"/>
                    <a:pt x="119" y="14978"/>
                    <a:pt x="136" y="14978"/>
                  </a:cubicBezTo>
                  <a:lnTo>
                    <a:pt x="178" y="14978"/>
                  </a:lnTo>
                  <a:cubicBezTo>
                    <a:pt x="278" y="14978"/>
                    <a:pt x="384" y="15008"/>
                    <a:pt x="502" y="15073"/>
                  </a:cubicBezTo>
                  <a:cubicBezTo>
                    <a:pt x="514" y="15079"/>
                    <a:pt x="526" y="15085"/>
                    <a:pt x="538" y="15091"/>
                  </a:cubicBezTo>
                  <a:cubicBezTo>
                    <a:pt x="703" y="15197"/>
                    <a:pt x="762" y="16012"/>
                    <a:pt x="880" y="16201"/>
                  </a:cubicBezTo>
                  <a:lnTo>
                    <a:pt x="27908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1"/>
            <p:cNvSpPr/>
            <p:nvPr/>
          </p:nvSpPr>
          <p:spPr>
            <a:xfrm>
              <a:off x="1669850" y="4900700"/>
              <a:ext cx="54914" cy="7284"/>
            </a:xfrm>
            <a:custGeom>
              <a:avLst/>
              <a:gdLst/>
              <a:ahLst/>
              <a:cxnLst/>
              <a:rect l="l" t="t" r="r" b="b"/>
              <a:pathLst>
                <a:path w="7803" h="1035" extrusionOk="0">
                  <a:moveTo>
                    <a:pt x="1223" y="1"/>
                  </a:moveTo>
                  <a:lnTo>
                    <a:pt x="1" y="887"/>
                  </a:lnTo>
                  <a:lnTo>
                    <a:pt x="7803" y="1035"/>
                  </a:lnTo>
                  <a:lnTo>
                    <a:pt x="1223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1"/>
            <p:cNvSpPr/>
            <p:nvPr/>
          </p:nvSpPr>
          <p:spPr>
            <a:xfrm>
              <a:off x="1668190" y="4862589"/>
              <a:ext cx="7861" cy="39994"/>
            </a:xfrm>
            <a:custGeom>
              <a:avLst/>
              <a:gdLst/>
              <a:ahLst/>
              <a:cxnLst/>
              <a:rect l="l" t="t" r="r" b="b"/>
              <a:pathLst>
                <a:path w="1117" h="5683" extrusionOk="0">
                  <a:moveTo>
                    <a:pt x="910" y="1"/>
                  </a:moveTo>
                  <a:lnTo>
                    <a:pt x="0" y="5683"/>
                  </a:lnTo>
                  <a:lnTo>
                    <a:pt x="0" y="5683"/>
                  </a:lnTo>
                  <a:lnTo>
                    <a:pt x="1117" y="5370"/>
                  </a:lnTo>
                  <a:lnTo>
                    <a:pt x="910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1"/>
            <p:cNvSpPr/>
            <p:nvPr/>
          </p:nvSpPr>
          <p:spPr>
            <a:xfrm>
              <a:off x="1702398" y="4881834"/>
              <a:ext cx="52042" cy="10359"/>
            </a:xfrm>
            <a:custGeom>
              <a:avLst/>
              <a:gdLst/>
              <a:ahLst/>
              <a:cxnLst/>
              <a:rect l="l" t="t" r="r" b="b"/>
              <a:pathLst>
                <a:path w="7395" h="1472" extrusionOk="0">
                  <a:moveTo>
                    <a:pt x="1134" y="1"/>
                  </a:moveTo>
                  <a:lnTo>
                    <a:pt x="0" y="816"/>
                  </a:lnTo>
                  <a:lnTo>
                    <a:pt x="7395" y="1471"/>
                  </a:lnTo>
                  <a:lnTo>
                    <a:pt x="1134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1"/>
            <p:cNvSpPr/>
            <p:nvPr/>
          </p:nvSpPr>
          <p:spPr>
            <a:xfrm>
              <a:off x="1700857" y="4846467"/>
              <a:ext cx="7284" cy="37081"/>
            </a:xfrm>
            <a:custGeom>
              <a:avLst/>
              <a:gdLst/>
              <a:ahLst/>
              <a:cxnLst/>
              <a:rect l="l" t="t" r="r" b="b"/>
              <a:pathLst>
                <a:path w="1035" h="5269" extrusionOk="0">
                  <a:moveTo>
                    <a:pt x="839" y="0"/>
                  </a:moveTo>
                  <a:lnTo>
                    <a:pt x="1" y="5269"/>
                  </a:lnTo>
                  <a:lnTo>
                    <a:pt x="1" y="5269"/>
                  </a:lnTo>
                  <a:lnTo>
                    <a:pt x="1034" y="4979"/>
                  </a:lnTo>
                  <a:lnTo>
                    <a:pt x="839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1"/>
            <p:cNvSpPr/>
            <p:nvPr/>
          </p:nvSpPr>
          <p:spPr>
            <a:xfrm>
              <a:off x="1734608" y="4864545"/>
              <a:ext cx="45899" cy="5201"/>
            </a:xfrm>
            <a:custGeom>
              <a:avLst/>
              <a:gdLst/>
              <a:ahLst/>
              <a:cxnLst/>
              <a:rect l="l" t="t" r="r" b="b"/>
              <a:pathLst>
                <a:path w="6522" h="739" extrusionOk="0">
                  <a:moveTo>
                    <a:pt x="1028" y="0"/>
                  </a:moveTo>
                  <a:lnTo>
                    <a:pt x="1" y="739"/>
                  </a:lnTo>
                  <a:lnTo>
                    <a:pt x="6521" y="739"/>
                  </a:lnTo>
                  <a:lnTo>
                    <a:pt x="1028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1"/>
            <p:cNvSpPr/>
            <p:nvPr/>
          </p:nvSpPr>
          <p:spPr>
            <a:xfrm>
              <a:off x="1733235" y="4832668"/>
              <a:ext cx="6573" cy="33428"/>
            </a:xfrm>
            <a:custGeom>
              <a:avLst/>
              <a:gdLst/>
              <a:ahLst/>
              <a:cxnLst/>
              <a:rect l="l" t="t" r="r" b="b"/>
              <a:pathLst>
                <a:path w="934" h="4750" extrusionOk="0">
                  <a:moveTo>
                    <a:pt x="757" y="0"/>
                  </a:moveTo>
                  <a:lnTo>
                    <a:pt x="1" y="4749"/>
                  </a:lnTo>
                  <a:lnTo>
                    <a:pt x="1" y="4749"/>
                  </a:lnTo>
                  <a:lnTo>
                    <a:pt x="934" y="4489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1"/>
            <p:cNvSpPr/>
            <p:nvPr/>
          </p:nvSpPr>
          <p:spPr>
            <a:xfrm>
              <a:off x="1765241" y="4847460"/>
              <a:ext cx="34463" cy="3920"/>
            </a:xfrm>
            <a:custGeom>
              <a:avLst/>
              <a:gdLst/>
              <a:ahLst/>
              <a:cxnLst/>
              <a:rect l="l" t="t" r="r" b="b"/>
              <a:pathLst>
                <a:path w="4897" h="557" extrusionOk="0">
                  <a:moveTo>
                    <a:pt x="768" y="1"/>
                  </a:moveTo>
                  <a:lnTo>
                    <a:pt x="0" y="556"/>
                  </a:lnTo>
                  <a:lnTo>
                    <a:pt x="4897" y="556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1"/>
            <p:cNvSpPr/>
            <p:nvPr/>
          </p:nvSpPr>
          <p:spPr>
            <a:xfrm>
              <a:off x="1765241" y="4824316"/>
              <a:ext cx="4954" cy="25110"/>
            </a:xfrm>
            <a:custGeom>
              <a:avLst/>
              <a:gdLst/>
              <a:ahLst/>
              <a:cxnLst/>
              <a:rect l="l" t="t" r="r" b="b"/>
              <a:pathLst>
                <a:path w="704" h="3568" extrusionOk="0">
                  <a:moveTo>
                    <a:pt x="567" y="0"/>
                  </a:moveTo>
                  <a:lnTo>
                    <a:pt x="0" y="3568"/>
                  </a:lnTo>
                  <a:lnTo>
                    <a:pt x="703" y="3373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1"/>
            <p:cNvSpPr/>
            <p:nvPr/>
          </p:nvSpPr>
          <p:spPr>
            <a:xfrm>
              <a:off x="1636142" y="4812212"/>
              <a:ext cx="196571" cy="122516"/>
            </a:xfrm>
            <a:custGeom>
              <a:avLst/>
              <a:gdLst/>
              <a:ahLst/>
              <a:cxnLst/>
              <a:rect l="l" t="t" r="r" b="b"/>
              <a:pathLst>
                <a:path w="27932" h="17409" extrusionOk="0">
                  <a:moveTo>
                    <a:pt x="26539" y="0"/>
                  </a:moveTo>
                  <a:cubicBezTo>
                    <a:pt x="23002" y="0"/>
                    <a:pt x="13108" y="341"/>
                    <a:pt x="6899" y="3929"/>
                  </a:cubicBezTo>
                  <a:cubicBezTo>
                    <a:pt x="30" y="7898"/>
                    <a:pt x="1" y="14490"/>
                    <a:pt x="65" y="15813"/>
                  </a:cubicBezTo>
                  <a:cubicBezTo>
                    <a:pt x="36" y="16557"/>
                    <a:pt x="83" y="17390"/>
                    <a:pt x="83" y="17390"/>
                  </a:cubicBezTo>
                  <a:cubicBezTo>
                    <a:pt x="83" y="17390"/>
                    <a:pt x="563" y="17408"/>
                    <a:pt x="1394" y="17408"/>
                  </a:cubicBezTo>
                  <a:cubicBezTo>
                    <a:pt x="4931" y="17408"/>
                    <a:pt x="14828" y="17067"/>
                    <a:pt x="21033" y="13480"/>
                  </a:cubicBezTo>
                  <a:cubicBezTo>
                    <a:pt x="27902" y="9517"/>
                    <a:pt x="27931" y="2925"/>
                    <a:pt x="27866" y="1596"/>
                  </a:cubicBezTo>
                  <a:cubicBezTo>
                    <a:pt x="27896" y="858"/>
                    <a:pt x="27849" y="19"/>
                    <a:pt x="27849" y="19"/>
                  </a:cubicBezTo>
                  <a:cubicBezTo>
                    <a:pt x="27849" y="19"/>
                    <a:pt x="27369" y="0"/>
                    <a:pt x="265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1"/>
            <p:cNvSpPr/>
            <p:nvPr/>
          </p:nvSpPr>
          <p:spPr>
            <a:xfrm>
              <a:off x="1630737" y="4812212"/>
              <a:ext cx="207423" cy="113079"/>
            </a:xfrm>
            <a:custGeom>
              <a:avLst/>
              <a:gdLst/>
              <a:ahLst/>
              <a:cxnLst/>
              <a:rect l="l" t="t" r="r" b="b"/>
              <a:pathLst>
                <a:path w="29474" h="16068" extrusionOk="0">
                  <a:moveTo>
                    <a:pt x="27307" y="0"/>
                  </a:moveTo>
                  <a:cubicBezTo>
                    <a:pt x="23770" y="0"/>
                    <a:pt x="13876" y="341"/>
                    <a:pt x="7667" y="3929"/>
                  </a:cubicBezTo>
                  <a:cubicBezTo>
                    <a:pt x="1" y="8353"/>
                    <a:pt x="851" y="16049"/>
                    <a:pt x="851" y="16049"/>
                  </a:cubicBezTo>
                  <a:cubicBezTo>
                    <a:pt x="851" y="16049"/>
                    <a:pt x="1332" y="16068"/>
                    <a:pt x="2164" y="16068"/>
                  </a:cubicBezTo>
                  <a:cubicBezTo>
                    <a:pt x="5704" y="16068"/>
                    <a:pt x="15598" y="15727"/>
                    <a:pt x="21801" y="12145"/>
                  </a:cubicBezTo>
                  <a:cubicBezTo>
                    <a:pt x="29473" y="7715"/>
                    <a:pt x="28617" y="19"/>
                    <a:pt x="28617" y="19"/>
                  </a:cubicBezTo>
                  <a:cubicBezTo>
                    <a:pt x="28617" y="19"/>
                    <a:pt x="28137" y="0"/>
                    <a:pt x="273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1"/>
            <p:cNvSpPr/>
            <p:nvPr/>
          </p:nvSpPr>
          <p:spPr>
            <a:xfrm>
              <a:off x="1634115" y="4918236"/>
              <a:ext cx="10380" cy="13266"/>
            </a:xfrm>
            <a:custGeom>
              <a:avLst/>
              <a:gdLst/>
              <a:ahLst/>
              <a:cxnLst/>
              <a:rect l="l" t="t" r="r" b="b"/>
              <a:pathLst>
                <a:path w="1475" h="1885" extrusionOk="0">
                  <a:moveTo>
                    <a:pt x="412" y="0"/>
                  </a:moveTo>
                  <a:cubicBezTo>
                    <a:pt x="167" y="0"/>
                    <a:pt x="1" y="198"/>
                    <a:pt x="5" y="533"/>
                  </a:cubicBezTo>
                  <a:cubicBezTo>
                    <a:pt x="11" y="1006"/>
                    <a:pt x="348" y="1567"/>
                    <a:pt x="749" y="1791"/>
                  </a:cubicBezTo>
                  <a:cubicBezTo>
                    <a:pt x="864" y="1854"/>
                    <a:pt x="971" y="1884"/>
                    <a:pt x="1066" y="1884"/>
                  </a:cubicBezTo>
                  <a:cubicBezTo>
                    <a:pt x="1310" y="1884"/>
                    <a:pt x="1474" y="1688"/>
                    <a:pt x="1470" y="1348"/>
                  </a:cubicBezTo>
                  <a:cubicBezTo>
                    <a:pt x="1464" y="881"/>
                    <a:pt x="1133" y="320"/>
                    <a:pt x="731" y="96"/>
                  </a:cubicBezTo>
                  <a:cubicBezTo>
                    <a:pt x="616" y="31"/>
                    <a:pt x="508" y="0"/>
                    <a:pt x="412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1"/>
            <p:cNvSpPr/>
            <p:nvPr/>
          </p:nvSpPr>
          <p:spPr>
            <a:xfrm>
              <a:off x="1566310" y="4921986"/>
              <a:ext cx="76737" cy="50198"/>
            </a:xfrm>
            <a:custGeom>
              <a:avLst/>
              <a:gdLst/>
              <a:ahLst/>
              <a:cxnLst/>
              <a:rect l="l" t="t" r="r" b="b"/>
              <a:pathLst>
                <a:path w="10904" h="7133" extrusionOk="0">
                  <a:moveTo>
                    <a:pt x="10904" y="1293"/>
                  </a:moveTo>
                  <a:cubicBezTo>
                    <a:pt x="10903" y="1294"/>
                    <a:pt x="10901" y="1295"/>
                    <a:pt x="10900" y="1296"/>
                  </a:cubicBezTo>
                  <a:lnTo>
                    <a:pt x="10900" y="1296"/>
                  </a:lnTo>
                  <a:cubicBezTo>
                    <a:pt x="10901" y="1295"/>
                    <a:pt x="10903" y="1294"/>
                    <a:pt x="10904" y="1293"/>
                  </a:cubicBezTo>
                  <a:close/>
                  <a:moveTo>
                    <a:pt x="9640" y="0"/>
                  </a:moveTo>
                  <a:lnTo>
                    <a:pt x="1" y="5316"/>
                  </a:lnTo>
                  <a:cubicBezTo>
                    <a:pt x="7" y="5948"/>
                    <a:pt x="456" y="6704"/>
                    <a:pt x="999" y="7005"/>
                  </a:cubicBezTo>
                  <a:cubicBezTo>
                    <a:pt x="1152" y="7091"/>
                    <a:pt x="1297" y="7133"/>
                    <a:pt x="1426" y="7133"/>
                  </a:cubicBezTo>
                  <a:cubicBezTo>
                    <a:pt x="1527" y="7133"/>
                    <a:pt x="1618" y="7107"/>
                    <a:pt x="1696" y="7058"/>
                  </a:cubicBezTo>
                  <a:cubicBezTo>
                    <a:pt x="4766" y="5139"/>
                    <a:pt x="7830" y="3221"/>
                    <a:pt x="10900" y="1296"/>
                  </a:cubicBezTo>
                  <a:lnTo>
                    <a:pt x="10900" y="1296"/>
                  </a:lnTo>
                  <a:cubicBezTo>
                    <a:pt x="10843" y="1331"/>
                    <a:pt x="10776" y="1350"/>
                    <a:pt x="10701" y="1350"/>
                  </a:cubicBezTo>
                  <a:cubicBezTo>
                    <a:pt x="10606" y="1350"/>
                    <a:pt x="10499" y="1320"/>
                    <a:pt x="10384" y="1258"/>
                  </a:cubicBezTo>
                  <a:cubicBezTo>
                    <a:pt x="9983" y="1034"/>
                    <a:pt x="9646" y="473"/>
                    <a:pt x="9640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1"/>
            <p:cNvSpPr/>
            <p:nvPr/>
          </p:nvSpPr>
          <p:spPr>
            <a:xfrm>
              <a:off x="1566275" y="4918531"/>
              <a:ext cx="69460" cy="40867"/>
            </a:xfrm>
            <a:custGeom>
              <a:avLst/>
              <a:gdLst/>
              <a:ahLst/>
              <a:cxnLst/>
              <a:rect l="l" t="t" r="r" b="b"/>
              <a:pathLst>
                <a:path w="9870" h="5807" extrusionOk="0">
                  <a:moveTo>
                    <a:pt x="9869" y="1"/>
                  </a:moveTo>
                  <a:lnTo>
                    <a:pt x="9869" y="1"/>
                  </a:lnTo>
                  <a:cubicBezTo>
                    <a:pt x="6680" y="1720"/>
                    <a:pt x="3497" y="3432"/>
                    <a:pt x="307" y="5151"/>
                  </a:cubicBezTo>
                  <a:cubicBezTo>
                    <a:pt x="118" y="5251"/>
                    <a:pt x="0" y="5482"/>
                    <a:pt x="6" y="5807"/>
                  </a:cubicBezTo>
                  <a:lnTo>
                    <a:pt x="9645" y="491"/>
                  </a:lnTo>
                  <a:cubicBezTo>
                    <a:pt x="9645" y="249"/>
                    <a:pt x="9728" y="78"/>
                    <a:pt x="9869" y="1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1"/>
            <p:cNvSpPr/>
            <p:nvPr/>
          </p:nvSpPr>
          <p:spPr>
            <a:xfrm>
              <a:off x="1568435" y="4918222"/>
              <a:ext cx="76068" cy="53443"/>
            </a:xfrm>
            <a:custGeom>
              <a:avLst/>
              <a:gdLst/>
              <a:ahLst/>
              <a:cxnLst/>
              <a:rect l="l" t="t" r="r" b="b"/>
              <a:pathLst>
                <a:path w="10809" h="7594" extrusionOk="0">
                  <a:moveTo>
                    <a:pt x="8" y="5191"/>
                  </a:moveTo>
                  <a:lnTo>
                    <a:pt x="8" y="5191"/>
                  </a:lnTo>
                  <a:cubicBezTo>
                    <a:pt x="6" y="5192"/>
                    <a:pt x="3" y="5194"/>
                    <a:pt x="0" y="5195"/>
                  </a:cubicBezTo>
                  <a:cubicBezTo>
                    <a:pt x="3" y="5194"/>
                    <a:pt x="6" y="5192"/>
                    <a:pt x="8" y="5191"/>
                  </a:cubicBezTo>
                  <a:close/>
                  <a:moveTo>
                    <a:pt x="9744" y="1"/>
                  </a:moveTo>
                  <a:cubicBezTo>
                    <a:pt x="9677" y="1"/>
                    <a:pt x="9616" y="16"/>
                    <a:pt x="9562" y="45"/>
                  </a:cubicBezTo>
                  <a:cubicBezTo>
                    <a:pt x="6376" y="1762"/>
                    <a:pt x="3195" y="3473"/>
                    <a:pt x="8" y="5191"/>
                  </a:cubicBezTo>
                  <a:lnTo>
                    <a:pt x="8" y="5191"/>
                  </a:lnTo>
                  <a:cubicBezTo>
                    <a:pt x="78" y="5154"/>
                    <a:pt x="159" y="5134"/>
                    <a:pt x="247" y="5134"/>
                  </a:cubicBezTo>
                  <a:cubicBezTo>
                    <a:pt x="374" y="5134"/>
                    <a:pt x="517" y="5174"/>
                    <a:pt x="668" y="5260"/>
                  </a:cubicBezTo>
                  <a:cubicBezTo>
                    <a:pt x="1211" y="5561"/>
                    <a:pt x="1660" y="6317"/>
                    <a:pt x="1666" y="6949"/>
                  </a:cubicBezTo>
                  <a:cubicBezTo>
                    <a:pt x="1672" y="7261"/>
                    <a:pt x="1566" y="7485"/>
                    <a:pt x="1396" y="7592"/>
                  </a:cubicBezTo>
                  <a:lnTo>
                    <a:pt x="1396" y="7592"/>
                  </a:lnTo>
                  <a:cubicBezTo>
                    <a:pt x="4467" y="5673"/>
                    <a:pt x="7531" y="3753"/>
                    <a:pt x="10602" y="1834"/>
                  </a:cubicBezTo>
                  <a:cubicBezTo>
                    <a:pt x="10732" y="1752"/>
                    <a:pt x="10809" y="1586"/>
                    <a:pt x="10803" y="1350"/>
                  </a:cubicBezTo>
                  <a:cubicBezTo>
                    <a:pt x="10797" y="883"/>
                    <a:pt x="10466" y="322"/>
                    <a:pt x="10064" y="98"/>
                  </a:cubicBezTo>
                  <a:cubicBezTo>
                    <a:pt x="9950" y="32"/>
                    <a:pt x="9841" y="1"/>
                    <a:pt x="9744" y="1"/>
                  </a:cubicBezTo>
                  <a:close/>
                  <a:moveTo>
                    <a:pt x="1396" y="7592"/>
                  </a:moveTo>
                  <a:cubicBezTo>
                    <a:pt x="1396" y="7592"/>
                    <a:pt x="1395" y="7593"/>
                    <a:pt x="1394" y="7593"/>
                  </a:cubicBezTo>
                  <a:cubicBezTo>
                    <a:pt x="1395" y="7593"/>
                    <a:pt x="1396" y="7592"/>
                    <a:pt x="1396" y="759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1"/>
            <p:cNvSpPr/>
            <p:nvPr/>
          </p:nvSpPr>
          <p:spPr>
            <a:xfrm>
              <a:off x="1566282" y="4954356"/>
              <a:ext cx="13941" cy="17826"/>
            </a:xfrm>
            <a:custGeom>
              <a:avLst/>
              <a:gdLst/>
              <a:ahLst/>
              <a:cxnLst/>
              <a:rect l="l" t="t" r="r" b="b"/>
              <a:pathLst>
                <a:path w="1981" h="2533" extrusionOk="0">
                  <a:moveTo>
                    <a:pt x="551" y="1"/>
                  </a:moveTo>
                  <a:cubicBezTo>
                    <a:pt x="223" y="1"/>
                    <a:pt x="1" y="265"/>
                    <a:pt x="5" y="716"/>
                  </a:cubicBezTo>
                  <a:cubicBezTo>
                    <a:pt x="11" y="1348"/>
                    <a:pt x="460" y="2104"/>
                    <a:pt x="1003" y="2405"/>
                  </a:cubicBezTo>
                  <a:cubicBezTo>
                    <a:pt x="1157" y="2492"/>
                    <a:pt x="1302" y="2533"/>
                    <a:pt x="1430" y="2533"/>
                  </a:cubicBezTo>
                  <a:cubicBezTo>
                    <a:pt x="1758" y="2533"/>
                    <a:pt x="1980" y="2268"/>
                    <a:pt x="1972" y="1814"/>
                  </a:cubicBezTo>
                  <a:cubicBezTo>
                    <a:pt x="1966" y="1182"/>
                    <a:pt x="1517" y="426"/>
                    <a:pt x="974" y="125"/>
                  </a:cubicBezTo>
                  <a:cubicBezTo>
                    <a:pt x="821" y="41"/>
                    <a:pt x="678" y="1"/>
                    <a:pt x="5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1"/>
            <p:cNvSpPr/>
            <p:nvPr/>
          </p:nvSpPr>
          <p:spPr>
            <a:xfrm>
              <a:off x="1635726" y="4824316"/>
              <a:ext cx="174375" cy="102550"/>
            </a:xfrm>
            <a:custGeom>
              <a:avLst/>
              <a:gdLst/>
              <a:ahLst/>
              <a:cxnLst/>
              <a:rect l="l" t="t" r="r" b="b"/>
              <a:pathLst>
                <a:path w="24778" h="14572" extrusionOk="0">
                  <a:moveTo>
                    <a:pt x="18971" y="0"/>
                  </a:moveTo>
                  <a:lnTo>
                    <a:pt x="18416" y="3479"/>
                  </a:lnTo>
                  <a:cubicBezTo>
                    <a:pt x="17176" y="4146"/>
                    <a:pt x="15971" y="4796"/>
                    <a:pt x="14778" y="5434"/>
                  </a:cubicBezTo>
                  <a:lnTo>
                    <a:pt x="14613" y="1187"/>
                  </a:lnTo>
                  <a:lnTo>
                    <a:pt x="13857" y="5930"/>
                  </a:lnTo>
                  <a:cubicBezTo>
                    <a:pt x="12664" y="6574"/>
                    <a:pt x="11476" y="7212"/>
                    <a:pt x="10277" y="7856"/>
                  </a:cubicBezTo>
                  <a:lnTo>
                    <a:pt x="10094" y="3148"/>
                  </a:lnTo>
                  <a:lnTo>
                    <a:pt x="9256" y="8411"/>
                  </a:lnTo>
                  <a:cubicBezTo>
                    <a:pt x="8098" y="9031"/>
                    <a:pt x="6923" y="9663"/>
                    <a:pt x="5712" y="10318"/>
                  </a:cubicBezTo>
                  <a:lnTo>
                    <a:pt x="5523" y="5440"/>
                  </a:lnTo>
                  <a:lnTo>
                    <a:pt x="4649" y="10891"/>
                  </a:lnTo>
                  <a:cubicBezTo>
                    <a:pt x="3172" y="11683"/>
                    <a:pt x="1636" y="12510"/>
                    <a:pt x="0" y="13390"/>
                  </a:cubicBezTo>
                  <a:cubicBezTo>
                    <a:pt x="6" y="13390"/>
                    <a:pt x="12" y="13384"/>
                    <a:pt x="18" y="13384"/>
                  </a:cubicBezTo>
                  <a:cubicBezTo>
                    <a:pt x="30" y="13378"/>
                    <a:pt x="42" y="13372"/>
                    <a:pt x="54" y="13366"/>
                  </a:cubicBezTo>
                  <a:lnTo>
                    <a:pt x="71" y="13366"/>
                  </a:lnTo>
                  <a:cubicBezTo>
                    <a:pt x="77" y="13360"/>
                    <a:pt x="89" y="13360"/>
                    <a:pt x="95" y="13354"/>
                  </a:cubicBezTo>
                  <a:cubicBezTo>
                    <a:pt x="107" y="13354"/>
                    <a:pt x="119" y="13354"/>
                    <a:pt x="136" y="13348"/>
                  </a:cubicBezTo>
                  <a:lnTo>
                    <a:pt x="178" y="13348"/>
                  </a:lnTo>
                  <a:cubicBezTo>
                    <a:pt x="278" y="13348"/>
                    <a:pt x="384" y="13378"/>
                    <a:pt x="502" y="13443"/>
                  </a:cubicBezTo>
                  <a:cubicBezTo>
                    <a:pt x="514" y="13449"/>
                    <a:pt x="526" y="13455"/>
                    <a:pt x="538" y="13461"/>
                  </a:cubicBezTo>
                  <a:cubicBezTo>
                    <a:pt x="703" y="13567"/>
                    <a:pt x="762" y="14382"/>
                    <a:pt x="880" y="14571"/>
                  </a:cubicBezTo>
                  <a:lnTo>
                    <a:pt x="5517" y="11754"/>
                  </a:lnTo>
                  <a:lnTo>
                    <a:pt x="12652" y="11890"/>
                  </a:lnTo>
                  <a:lnTo>
                    <a:pt x="6805" y="10974"/>
                  </a:lnTo>
                  <a:lnTo>
                    <a:pt x="9988" y="9037"/>
                  </a:lnTo>
                  <a:lnTo>
                    <a:pt x="16869" y="9645"/>
                  </a:lnTo>
                  <a:lnTo>
                    <a:pt x="16869" y="9645"/>
                  </a:lnTo>
                  <a:lnTo>
                    <a:pt x="11187" y="8310"/>
                  </a:lnTo>
                  <a:lnTo>
                    <a:pt x="14235" y="6456"/>
                  </a:lnTo>
                  <a:lnTo>
                    <a:pt x="20572" y="6456"/>
                  </a:lnTo>
                  <a:lnTo>
                    <a:pt x="15386" y="5759"/>
                  </a:lnTo>
                  <a:lnTo>
                    <a:pt x="18540" y="3845"/>
                  </a:lnTo>
                  <a:lnTo>
                    <a:pt x="23301" y="3845"/>
                  </a:lnTo>
                  <a:lnTo>
                    <a:pt x="19403" y="3320"/>
                  </a:lnTo>
                  <a:lnTo>
                    <a:pt x="24777" y="53"/>
                  </a:lnTo>
                  <a:lnTo>
                    <a:pt x="24777" y="53"/>
                  </a:lnTo>
                  <a:cubicBezTo>
                    <a:pt x="22757" y="1140"/>
                    <a:pt x="20885" y="2150"/>
                    <a:pt x="19096" y="3113"/>
                  </a:cubicBezTo>
                  <a:lnTo>
                    <a:pt x="189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1" name="Google Shape;831;p11"/>
          <p:cNvGrpSpPr/>
          <p:nvPr/>
        </p:nvGrpSpPr>
        <p:grpSpPr>
          <a:xfrm>
            <a:off x="3480311" y="366681"/>
            <a:ext cx="243987" cy="339453"/>
            <a:chOff x="4661686" y="366694"/>
            <a:chExt cx="243987" cy="339453"/>
          </a:xfrm>
        </p:grpSpPr>
        <p:sp>
          <p:nvSpPr>
            <p:cNvPr id="832" name="Google Shape;832;p11"/>
            <p:cNvSpPr/>
            <p:nvPr/>
          </p:nvSpPr>
          <p:spPr>
            <a:xfrm>
              <a:off x="4661686" y="366694"/>
              <a:ext cx="243987" cy="339453"/>
            </a:xfrm>
            <a:custGeom>
              <a:avLst/>
              <a:gdLst/>
              <a:ahLst/>
              <a:cxnLst/>
              <a:rect l="l" t="t" r="r" b="b"/>
              <a:pathLst>
                <a:path w="27170" h="37801" extrusionOk="0">
                  <a:moveTo>
                    <a:pt x="14365" y="0"/>
                  </a:moveTo>
                  <a:lnTo>
                    <a:pt x="5606" y="5091"/>
                  </a:lnTo>
                  <a:lnTo>
                    <a:pt x="0" y="20938"/>
                  </a:lnTo>
                  <a:lnTo>
                    <a:pt x="7738" y="25403"/>
                  </a:lnTo>
                  <a:lnTo>
                    <a:pt x="3899" y="37801"/>
                  </a:lnTo>
                  <a:lnTo>
                    <a:pt x="12658" y="32709"/>
                  </a:lnTo>
                  <a:lnTo>
                    <a:pt x="27169" y="22007"/>
                  </a:lnTo>
                  <a:lnTo>
                    <a:pt x="17666" y="16526"/>
                  </a:lnTo>
                  <a:lnTo>
                    <a:pt x="21511" y="4129"/>
                  </a:lnTo>
                  <a:lnTo>
                    <a:pt x="14365" y="0"/>
                  </a:ln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1"/>
            <p:cNvSpPr/>
            <p:nvPr/>
          </p:nvSpPr>
          <p:spPr>
            <a:xfrm>
              <a:off x="4741662" y="515079"/>
              <a:ext cx="164002" cy="94946"/>
            </a:xfrm>
            <a:custGeom>
              <a:avLst/>
              <a:gdLst/>
              <a:ahLst/>
              <a:cxnLst/>
              <a:rect l="l" t="t" r="r" b="b"/>
              <a:pathLst>
                <a:path w="18263" h="10573" extrusionOk="0">
                  <a:moveTo>
                    <a:pt x="8759" y="0"/>
                  </a:moveTo>
                  <a:lnTo>
                    <a:pt x="0" y="5091"/>
                  </a:lnTo>
                  <a:lnTo>
                    <a:pt x="9503" y="10572"/>
                  </a:lnTo>
                  <a:lnTo>
                    <a:pt x="18262" y="5481"/>
                  </a:lnTo>
                  <a:lnTo>
                    <a:pt x="87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1"/>
            <p:cNvSpPr/>
            <p:nvPr/>
          </p:nvSpPr>
          <p:spPr>
            <a:xfrm>
              <a:off x="4696686" y="564293"/>
              <a:ext cx="208983" cy="141830"/>
            </a:xfrm>
            <a:custGeom>
              <a:avLst/>
              <a:gdLst/>
              <a:ahLst/>
              <a:cxnLst/>
              <a:rect l="l" t="t" r="r" b="b"/>
              <a:pathLst>
                <a:path w="23272" h="15794" extrusionOk="0">
                  <a:moveTo>
                    <a:pt x="23271" y="0"/>
                  </a:moveTo>
                  <a:lnTo>
                    <a:pt x="14512" y="5091"/>
                  </a:lnTo>
                  <a:lnTo>
                    <a:pt x="1" y="15794"/>
                  </a:lnTo>
                  <a:lnTo>
                    <a:pt x="1" y="15794"/>
                  </a:lnTo>
                  <a:lnTo>
                    <a:pt x="8760" y="10702"/>
                  </a:lnTo>
                  <a:lnTo>
                    <a:pt x="232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1"/>
            <p:cNvSpPr/>
            <p:nvPr/>
          </p:nvSpPr>
          <p:spPr>
            <a:xfrm>
              <a:off x="4741662" y="403759"/>
              <a:ext cx="113193" cy="157060"/>
            </a:xfrm>
            <a:custGeom>
              <a:avLst/>
              <a:gdLst/>
              <a:ahLst/>
              <a:cxnLst/>
              <a:rect l="l" t="t" r="r" b="b"/>
              <a:pathLst>
                <a:path w="12605" h="17490" extrusionOk="0">
                  <a:moveTo>
                    <a:pt x="12604" y="1"/>
                  </a:moveTo>
                  <a:lnTo>
                    <a:pt x="3845" y="5086"/>
                  </a:lnTo>
                  <a:lnTo>
                    <a:pt x="0" y="17489"/>
                  </a:lnTo>
                  <a:lnTo>
                    <a:pt x="8759" y="12398"/>
                  </a:lnTo>
                  <a:lnTo>
                    <a:pt x="1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1"/>
            <p:cNvSpPr/>
            <p:nvPr/>
          </p:nvSpPr>
          <p:spPr>
            <a:xfrm>
              <a:off x="4712013" y="366694"/>
              <a:ext cx="142845" cy="82742"/>
            </a:xfrm>
            <a:custGeom>
              <a:avLst/>
              <a:gdLst/>
              <a:ahLst/>
              <a:cxnLst/>
              <a:rect l="l" t="t" r="r" b="b"/>
              <a:pathLst>
                <a:path w="15907" h="9214" extrusionOk="0">
                  <a:moveTo>
                    <a:pt x="8760" y="0"/>
                  </a:moveTo>
                  <a:lnTo>
                    <a:pt x="1" y="5091"/>
                  </a:lnTo>
                  <a:lnTo>
                    <a:pt x="7147" y="9214"/>
                  </a:lnTo>
                  <a:lnTo>
                    <a:pt x="15906" y="4129"/>
                  </a:lnTo>
                  <a:lnTo>
                    <a:pt x="87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1"/>
            <p:cNvSpPr/>
            <p:nvPr/>
          </p:nvSpPr>
          <p:spPr>
            <a:xfrm>
              <a:off x="4661686" y="412405"/>
              <a:ext cx="165331" cy="293736"/>
            </a:xfrm>
            <a:custGeom>
              <a:avLst/>
              <a:gdLst/>
              <a:ahLst/>
              <a:cxnLst/>
              <a:rect l="l" t="t" r="r" b="b"/>
              <a:pathLst>
                <a:path w="18411" h="32710" extrusionOk="0">
                  <a:moveTo>
                    <a:pt x="5606" y="0"/>
                  </a:moveTo>
                  <a:lnTo>
                    <a:pt x="0" y="15847"/>
                  </a:lnTo>
                  <a:lnTo>
                    <a:pt x="7738" y="20312"/>
                  </a:lnTo>
                  <a:lnTo>
                    <a:pt x="3899" y="32710"/>
                  </a:lnTo>
                  <a:lnTo>
                    <a:pt x="18410" y="22007"/>
                  </a:lnTo>
                  <a:lnTo>
                    <a:pt x="8907" y="16526"/>
                  </a:lnTo>
                  <a:lnTo>
                    <a:pt x="12752" y="4123"/>
                  </a:lnTo>
                  <a:lnTo>
                    <a:pt x="56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13"/>
          <p:cNvSpPr txBox="1">
            <a:spLocks noGrp="1"/>
          </p:cNvSpPr>
          <p:nvPr>
            <p:ph type="title"/>
          </p:nvPr>
        </p:nvSpPr>
        <p:spPr>
          <a:xfrm>
            <a:off x="2042550" y="536400"/>
            <a:ext cx="5058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41" name="Google Shape;841;p13"/>
          <p:cNvSpPr txBox="1">
            <a:spLocks noGrp="1"/>
          </p:cNvSpPr>
          <p:nvPr>
            <p:ph type="title" idx="2"/>
          </p:nvPr>
        </p:nvSpPr>
        <p:spPr>
          <a:xfrm>
            <a:off x="2942415" y="1564001"/>
            <a:ext cx="1825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42" name="Google Shape;842;p13"/>
          <p:cNvSpPr txBox="1">
            <a:spLocks noGrp="1"/>
          </p:cNvSpPr>
          <p:nvPr>
            <p:ph type="subTitle" idx="1"/>
          </p:nvPr>
        </p:nvSpPr>
        <p:spPr>
          <a:xfrm>
            <a:off x="2942418" y="1969856"/>
            <a:ext cx="1825800" cy="5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43" name="Google Shape;843;p13"/>
          <p:cNvSpPr txBox="1">
            <a:spLocks noGrp="1"/>
          </p:cNvSpPr>
          <p:nvPr>
            <p:ph type="title" idx="3"/>
          </p:nvPr>
        </p:nvSpPr>
        <p:spPr>
          <a:xfrm>
            <a:off x="6192104" y="1564001"/>
            <a:ext cx="1825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44" name="Google Shape;844;p13"/>
          <p:cNvSpPr txBox="1">
            <a:spLocks noGrp="1"/>
          </p:cNvSpPr>
          <p:nvPr>
            <p:ph type="subTitle" idx="4"/>
          </p:nvPr>
        </p:nvSpPr>
        <p:spPr>
          <a:xfrm>
            <a:off x="6192106" y="1969856"/>
            <a:ext cx="1825800" cy="5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45" name="Google Shape;845;p13"/>
          <p:cNvSpPr txBox="1">
            <a:spLocks noGrp="1"/>
          </p:cNvSpPr>
          <p:nvPr>
            <p:ph type="title" idx="5" hasCustomPrompt="1"/>
          </p:nvPr>
        </p:nvSpPr>
        <p:spPr>
          <a:xfrm>
            <a:off x="2158025" y="1564000"/>
            <a:ext cx="784500" cy="44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846" name="Google Shape;846;p13"/>
          <p:cNvSpPr txBox="1">
            <a:spLocks noGrp="1"/>
          </p:cNvSpPr>
          <p:nvPr>
            <p:ph type="title" idx="6" hasCustomPrompt="1"/>
          </p:nvPr>
        </p:nvSpPr>
        <p:spPr>
          <a:xfrm>
            <a:off x="5407591" y="1564001"/>
            <a:ext cx="784500" cy="44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847" name="Google Shape;847;p13"/>
          <p:cNvSpPr txBox="1">
            <a:spLocks noGrp="1"/>
          </p:cNvSpPr>
          <p:nvPr>
            <p:ph type="title" idx="7"/>
          </p:nvPr>
        </p:nvSpPr>
        <p:spPr>
          <a:xfrm>
            <a:off x="2942419" y="2932457"/>
            <a:ext cx="1825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48" name="Google Shape;848;p13"/>
          <p:cNvSpPr txBox="1">
            <a:spLocks noGrp="1"/>
          </p:cNvSpPr>
          <p:nvPr>
            <p:ph type="subTitle" idx="8"/>
          </p:nvPr>
        </p:nvSpPr>
        <p:spPr>
          <a:xfrm>
            <a:off x="2942420" y="3338310"/>
            <a:ext cx="1825800" cy="5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49" name="Google Shape;849;p13"/>
          <p:cNvSpPr txBox="1">
            <a:spLocks noGrp="1"/>
          </p:cNvSpPr>
          <p:nvPr>
            <p:ph type="title" idx="9" hasCustomPrompt="1"/>
          </p:nvPr>
        </p:nvSpPr>
        <p:spPr>
          <a:xfrm>
            <a:off x="2158012" y="2932457"/>
            <a:ext cx="784500" cy="44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850" name="Google Shape;850;p13"/>
          <p:cNvSpPr txBox="1">
            <a:spLocks noGrp="1"/>
          </p:cNvSpPr>
          <p:nvPr>
            <p:ph type="title" idx="13"/>
          </p:nvPr>
        </p:nvSpPr>
        <p:spPr>
          <a:xfrm>
            <a:off x="6192089" y="2932457"/>
            <a:ext cx="1825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51" name="Google Shape;851;p13"/>
          <p:cNvSpPr txBox="1">
            <a:spLocks noGrp="1"/>
          </p:cNvSpPr>
          <p:nvPr>
            <p:ph type="subTitle" idx="14"/>
          </p:nvPr>
        </p:nvSpPr>
        <p:spPr>
          <a:xfrm>
            <a:off x="6192092" y="3338310"/>
            <a:ext cx="1825800" cy="5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52" name="Google Shape;852;p13"/>
          <p:cNvSpPr txBox="1">
            <a:spLocks noGrp="1"/>
          </p:cNvSpPr>
          <p:nvPr>
            <p:ph type="title" idx="15" hasCustomPrompt="1"/>
          </p:nvPr>
        </p:nvSpPr>
        <p:spPr>
          <a:xfrm>
            <a:off x="5407592" y="2932457"/>
            <a:ext cx="784500" cy="44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grpSp>
        <p:nvGrpSpPr>
          <p:cNvPr id="853" name="Google Shape;853;p13"/>
          <p:cNvGrpSpPr/>
          <p:nvPr/>
        </p:nvGrpSpPr>
        <p:grpSpPr>
          <a:xfrm>
            <a:off x="224475" y="188038"/>
            <a:ext cx="8643425" cy="2848500"/>
            <a:chOff x="224475" y="188038"/>
            <a:chExt cx="8643425" cy="2848500"/>
          </a:xfrm>
        </p:grpSpPr>
        <p:sp>
          <p:nvSpPr>
            <p:cNvPr id="854" name="Google Shape;854;p13"/>
            <p:cNvSpPr/>
            <p:nvPr/>
          </p:nvSpPr>
          <p:spPr>
            <a:xfrm>
              <a:off x="409075" y="2081863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3"/>
            <p:cNvSpPr/>
            <p:nvPr/>
          </p:nvSpPr>
          <p:spPr>
            <a:xfrm>
              <a:off x="2245700" y="188038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3"/>
            <p:cNvSpPr/>
            <p:nvPr/>
          </p:nvSpPr>
          <p:spPr>
            <a:xfrm>
              <a:off x="8757750" y="2926388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3"/>
            <p:cNvSpPr/>
            <p:nvPr/>
          </p:nvSpPr>
          <p:spPr>
            <a:xfrm>
              <a:off x="224475" y="378263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3"/>
            <p:cNvSpPr/>
            <p:nvPr/>
          </p:nvSpPr>
          <p:spPr>
            <a:xfrm>
              <a:off x="8757750" y="238913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9" name="Google Shape;859;p13"/>
          <p:cNvGrpSpPr/>
          <p:nvPr/>
        </p:nvGrpSpPr>
        <p:grpSpPr>
          <a:xfrm>
            <a:off x="0" y="4221559"/>
            <a:ext cx="9144000" cy="921943"/>
            <a:chOff x="0" y="3827814"/>
            <a:chExt cx="9144000" cy="921943"/>
          </a:xfrm>
        </p:grpSpPr>
        <p:grpSp>
          <p:nvGrpSpPr>
            <p:cNvPr id="860" name="Google Shape;860;p13"/>
            <p:cNvGrpSpPr/>
            <p:nvPr/>
          </p:nvGrpSpPr>
          <p:grpSpPr>
            <a:xfrm>
              <a:off x="5807441" y="3839717"/>
              <a:ext cx="243969" cy="149457"/>
              <a:chOff x="5300460" y="2964804"/>
              <a:chExt cx="271832" cy="225937"/>
            </a:xfrm>
          </p:grpSpPr>
          <p:sp>
            <p:nvSpPr>
              <p:cNvPr id="861" name="Google Shape;861;p13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13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13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4" name="Google Shape;864;p13"/>
            <p:cNvGrpSpPr/>
            <p:nvPr/>
          </p:nvGrpSpPr>
          <p:grpSpPr>
            <a:xfrm>
              <a:off x="8805122" y="3827814"/>
              <a:ext cx="243969" cy="149457"/>
              <a:chOff x="5300460" y="2964804"/>
              <a:chExt cx="271832" cy="225937"/>
            </a:xfrm>
          </p:grpSpPr>
          <p:sp>
            <p:nvSpPr>
              <p:cNvPr id="865" name="Google Shape;865;p13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13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13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68" name="Google Shape;868;p13"/>
            <p:cNvSpPr/>
            <p:nvPr/>
          </p:nvSpPr>
          <p:spPr>
            <a:xfrm>
              <a:off x="0" y="3910657"/>
              <a:ext cx="9144000" cy="839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69" name="Google Shape;869;p13"/>
            <p:cNvGrpSpPr/>
            <p:nvPr/>
          </p:nvGrpSpPr>
          <p:grpSpPr>
            <a:xfrm>
              <a:off x="355317" y="3839717"/>
              <a:ext cx="243969" cy="149457"/>
              <a:chOff x="5300460" y="2964804"/>
              <a:chExt cx="271832" cy="225937"/>
            </a:xfrm>
          </p:grpSpPr>
          <p:sp>
            <p:nvSpPr>
              <p:cNvPr id="870" name="Google Shape;870;p13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13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13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3" name="Google Shape;873;p13"/>
            <p:cNvGrpSpPr/>
            <p:nvPr/>
          </p:nvGrpSpPr>
          <p:grpSpPr>
            <a:xfrm>
              <a:off x="1590719" y="3839717"/>
              <a:ext cx="243969" cy="149457"/>
              <a:chOff x="5300460" y="2964804"/>
              <a:chExt cx="271832" cy="225937"/>
            </a:xfrm>
          </p:grpSpPr>
          <p:sp>
            <p:nvSpPr>
              <p:cNvPr id="874" name="Google Shape;874;p13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13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13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7" name="Google Shape;877;p13"/>
            <p:cNvGrpSpPr/>
            <p:nvPr/>
          </p:nvGrpSpPr>
          <p:grpSpPr>
            <a:xfrm>
              <a:off x="3027997" y="3839717"/>
              <a:ext cx="243969" cy="149457"/>
              <a:chOff x="5300460" y="2964804"/>
              <a:chExt cx="271832" cy="225937"/>
            </a:xfrm>
          </p:grpSpPr>
          <p:sp>
            <p:nvSpPr>
              <p:cNvPr id="878" name="Google Shape;878;p13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13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13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1" name="Google Shape;881;p13"/>
            <p:cNvGrpSpPr/>
            <p:nvPr/>
          </p:nvGrpSpPr>
          <p:grpSpPr>
            <a:xfrm>
              <a:off x="4417713" y="3839717"/>
              <a:ext cx="243969" cy="149457"/>
              <a:chOff x="5300460" y="2964804"/>
              <a:chExt cx="271832" cy="225937"/>
            </a:xfrm>
          </p:grpSpPr>
          <p:sp>
            <p:nvSpPr>
              <p:cNvPr id="882" name="Google Shape;882;p13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13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13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85" name="Google Shape;885;p13"/>
          <p:cNvGrpSpPr/>
          <p:nvPr/>
        </p:nvGrpSpPr>
        <p:grpSpPr>
          <a:xfrm>
            <a:off x="8546714" y="4398953"/>
            <a:ext cx="243972" cy="499166"/>
            <a:chOff x="3958025" y="4053950"/>
            <a:chExt cx="306575" cy="627250"/>
          </a:xfrm>
        </p:grpSpPr>
        <p:sp>
          <p:nvSpPr>
            <p:cNvPr id="886" name="Google Shape;886;p13"/>
            <p:cNvSpPr/>
            <p:nvPr/>
          </p:nvSpPr>
          <p:spPr>
            <a:xfrm>
              <a:off x="4002625" y="4636800"/>
              <a:ext cx="84050" cy="44400"/>
            </a:xfrm>
            <a:custGeom>
              <a:avLst/>
              <a:gdLst/>
              <a:ahLst/>
              <a:cxnLst/>
              <a:rect l="l" t="t" r="r" b="b"/>
              <a:pathLst>
                <a:path w="3362" h="1776" extrusionOk="0">
                  <a:moveTo>
                    <a:pt x="1678" y="1"/>
                  </a:moveTo>
                  <a:cubicBezTo>
                    <a:pt x="1286" y="1"/>
                    <a:pt x="895" y="88"/>
                    <a:pt x="597" y="262"/>
                  </a:cubicBezTo>
                  <a:cubicBezTo>
                    <a:pt x="0" y="605"/>
                    <a:pt x="0" y="1166"/>
                    <a:pt x="603" y="1514"/>
                  </a:cubicBezTo>
                  <a:cubicBezTo>
                    <a:pt x="901" y="1689"/>
                    <a:pt x="1294" y="1776"/>
                    <a:pt x="1686" y="1776"/>
                  </a:cubicBezTo>
                  <a:cubicBezTo>
                    <a:pt x="2078" y="1776"/>
                    <a:pt x="2469" y="1689"/>
                    <a:pt x="2765" y="1514"/>
                  </a:cubicBezTo>
                  <a:cubicBezTo>
                    <a:pt x="3361" y="1166"/>
                    <a:pt x="3361" y="605"/>
                    <a:pt x="2759" y="262"/>
                  </a:cubicBezTo>
                  <a:cubicBezTo>
                    <a:pt x="2460" y="88"/>
                    <a:pt x="2069" y="1"/>
                    <a:pt x="1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3"/>
            <p:cNvSpPr/>
            <p:nvPr/>
          </p:nvSpPr>
          <p:spPr>
            <a:xfrm>
              <a:off x="4033050" y="4238975"/>
              <a:ext cx="18625" cy="426575"/>
            </a:xfrm>
            <a:custGeom>
              <a:avLst/>
              <a:gdLst/>
              <a:ahLst/>
              <a:cxnLst/>
              <a:rect l="l" t="t" r="r" b="b"/>
              <a:pathLst>
                <a:path w="745" h="17063" extrusionOk="0">
                  <a:moveTo>
                    <a:pt x="369" y="1"/>
                  </a:moveTo>
                  <a:cubicBezTo>
                    <a:pt x="275" y="1"/>
                    <a:pt x="180" y="22"/>
                    <a:pt x="106" y="63"/>
                  </a:cubicBezTo>
                  <a:cubicBezTo>
                    <a:pt x="36" y="104"/>
                    <a:pt x="0" y="157"/>
                    <a:pt x="0" y="216"/>
                  </a:cubicBezTo>
                  <a:lnTo>
                    <a:pt x="0" y="16849"/>
                  </a:lnTo>
                  <a:cubicBezTo>
                    <a:pt x="0" y="16902"/>
                    <a:pt x="36" y="16955"/>
                    <a:pt x="112" y="16996"/>
                  </a:cubicBezTo>
                  <a:cubicBezTo>
                    <a:pt x="183" y="17041"/>
                    <a:pt x="278" y="17063"/>
                    <a:pt x="372" y="17063"/>
                  </a:cubicBezTo>
                  <a:cubicBezTo>
                    <a:pt x="467" y="17063"/>
                    <a:pt x="561" y="17041"/>
                    <a:pt x="632" y="16996"/>
                  </a:cubicBezTo>
                  <a:cubicBezTo>
                    <a:pt x="703" y="16955"/>
                    <a:pt x="738" y="16902"/>
                    <a:pt x="738" y="16849"/>
                  </a:cubicBezTo>
                  <a:lnTo>
                    <a:pt x="738" y="222"/>
                  </a:lnTo>
                  <a:cubicBezTo>
                    <a:pt x="744" y="163"/>
                    <a:pt x="703" y="110"/>
                    <a:pt x="632" y="63"/>
                  </a:cubicBezTo>
                  <a:cubicBezTo>
                    <a:pt x="558" y="22"/>
                    <a:pt x="464" y="1"/>
                    <a:pt x="369" y="1"/>
                  </a:cubicBezTo>
                  <a:close/>
                </a:path>
              </a:pathLst>
            </a:custGeom>
            <a:solidFill>
              <a:srgbClr val="B3FA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3"/>
            <p:cNvSpPr/>
            <p:nvPr/>
          </p:nvSpPr>
          <p:spPr>
            <a:xfrm>
              <a:off x="4032150" y="4238975"/>
              <a:ext cx="20250" cy="10775"/>
            </a:xfrm>
            <a:custGeom>
              <a:avLst/>
              <a:gdLst/>
              <a:ahLst/>
              <a:cxnLst/>
              <a:rect l="l" t="t" r="r" b="b"/>
              <a:pathLst>
                <a:path w="810" h="431" extrusionOk="0">
                  <a:moveTo>
                    <a:pt x="405" y="1"/>
                  </a:moveTo>
                  <a:cubicBezTo>
                    <a:pt x="311" y="1"/>
                    <a:pt x="216" y="22"/>
                    <a:pt x="142" y="63"/>
                  </a:cubicBezTo>
                  <a:cubicBezTo>
                    <a:pt x="1" y="146"/>
                    <a:pt x="1" y="281"/>
                    <a:pt x="148" y="364"/>
                  </a:cubicBezTo>
                  <a:cubicBezTo>
                    <a:pt x="219" y="408"/>
                    <a:pt x="314" y="431"/>
                    <a:pt x="408" y="431"/>
                  </a:cubicBezTo>
                  <a:cubicBezTo>
                    <a:pt x="503" y="431"/>
                    <a:pt x="597" y="408"/>
                    <a:pt x="668" y="364"/>
                  </a:cubicBezTo>
                  <a:cubicBezTo>
                    <a:pt x="810" y="281"/>
                    <a:pt x="810" y="146"/>
                    <a:pt x="668" y="63"/>
                  </a:cubicBezTo>
                  <a:cubicBezTo>
                    <a:pt x="594" y="22"/>
                    <a:pt x="500" y="1"/>
                    <a:pt x="405" y="1"/>
                  </a:cubicBezTo>
                  <a:close/>
                </a:path>
              </a:pathLst>
            </a:custGeom>
            <a:solidFill>
              <a:srgbClr val="B3FA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3"/>
            <p:cNvSpPr/>
            <p:nvPr/>
          </p:nvSpPr>
          <p:spPr>
            <a:xfrm>
              <a:off x="4033050" y="4244375"/>
              <a:ext cx="18475" cy="421075"/>
            </a:xfrm>
            <a:custGeom>
              <a:avLst/>
              <a:gdLst/>
              <a:ahLst/>
              <a:cxnLst/>
              <a:rect l="l" t="t" r="r" b="b"/>
              <a:pathLst>
                <a:path w="739" h="16843" extrusionOk="0">
                  <a:moveTo>
                    <a:pt x="0" y="0"/>
                  </a:moveTo>
                  <a:lnTo>
                    <a:pt x="0" y="16633"/>
                  </a:lnTo>
                  <a:cubicBezTo>
                    <a:pt x="0" y="16686"/>
                    <a:pt x="36" y="16739"/>
                    <a:pt x="112" y="16780"/>
                  </a:cubicBezTo>
                  <a:cubicBezTo>
                    <a:pt x="183" y="16822"/>
                    <a:pt x="278" y="16842"/>
                    <a:pt x="372" y="16842"/>
                  </a:cubicBezTo>
                  <a:cubicBezTo>
                    <a:pt x="467" y="16842"/>
                    <a:pt x="561" y="16822"/>
                    <a:pt x="632" y="16780"/>
                  </a:cubicBezTo>
                  <a:cubicBezTo>
                    <a:pt x="703" y="16739"/>
                    <a:pt x="738" y="16686"/>
                    <a:pt x="738" y="16633"/>
                  </a:cubicBezTo>
                  <a:lnTo>
                    <a:pt x="738" y="0"/>
                  </a:lnTo>
                  <a:cubicBezTo>
                    <a:pt x="738" y="54"/>
                    <a:pt x="703" y="107"/>
                    <a:pt x="632" y="148"/>
                  </a:cubicBezTo>
                  <a:cubicBezTo>
                    <a:pt x="561" y="192"/>
                    <a:pt x="467" y="215"/>
                    <a:pt x="372" y="215"/>
                  </a:cubicBezTo>
                  <a:cubicBezTo>
                    <a:pt x="278" y="215"/>
                    <a:pt x="183" y="192"/>
                    <a:pt x="112" y="148"/>
                  </a:cubicBezTo>
                  <a:cubicBezTo>
                    <a:pt x="36" y="107"/>
                    <a:pt x="0" y="54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3"/>
            <p:cNvSpPr/>
            <p:nvPr/>
          </p:nvSpPr>
          <p:spPr>
            <a:xfrm>
              <a:off x="4048400" y="4368350"/>
              <a:ext cx="216200" cy="113950"/>
            </a:xfrm>
            <a:custGeom>
              <a:avLst/>
              <a:gdLst/>
              <a:ahLst/>
              <a:cxnLst/>
              <a:rect l="l" t="t" r="r" b="b"/>
              <a:pathLst>
                <a:path w="8648" h="4558" extrusionOk="0">
                  <a:moveTo>
                    <a:pt x="4313" y="1"/>
                  </a:moveTo>
                  <a:cubicBezTo>
                    <a:pt x="3304" y="1"/>
                    <a:pt x="2296" y="223"/>
                    <a:pt x="1530" y="670"/>
                  </a:cubicBezTo>
                  <a:cubicBezTo>
                    <a:pt x="0" y="1556"/>
                    <a:pt x="6" y="3003"/>
                    <a:pt x="1548" y="3889"/>
                  </a:cubicBezTo>
                  <a:cubicBezTo>
                    <a:pt x="2319" y="4335"/>
                    <a:pt x="3327" y="4558"/>
                    <a:pt x="4334" y="4558"/>
                  </a:cubicBezTo>
                  <a:cubicBezTo>
                    <a:pt x="5341" y="4558"/>
                    <a:pt x="6347" y="4335"/>
                    <a:pt x="7112" y="3889"/>
                  </a:cubicBezTo>
                  <a:cubicBezTo>
                    <a:pt x="8647" y="3003"/>
                    <a:pt x="8641" y="1556"/>
                    <a:pt x="7094" y="664"/>
                  </a:cubicBezTo>
                  <a:cubicBezTo>
                    <a:pt x="6324" y="222"/>
                    <a:pt x="5318" y="1"/>
                    <a:pt x="43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3"/>
            <p:cNvSpPr/>
            <p:nvPr/>
          </p:nvSpPr>
          <p:spPr>
            <a:xfrm>
              <a:off x="3958025" y="4053950"/>
              <a:ext cx="159950" cy="206750"/>
            </a:xfrm>
            <a:custGeom>
              <a:avLst/>
              <a:gdLst/>
              <a:ahLst/>
              <a:cxnLst/>
              <a:rect l="l" t="t" r="r" b="b"/>
              <a:pathLst>
                <a:path w="6398" h="8270" extrusionOk="0">
                  <a:moveTo>
                    <a:pt x="1779" y="0"/>
                  </a:moveTo>
                  <a:cubicBezTo>
                    <a:pt x="725" y="0"/>
                    <a:pt x="1" y="843"/>
                    <a:pt x="1" y="2302"/>
                  </a:cubicBezTo>
                  <a:cubicBezTo>
                    <a:pt x="1" y="4345"/>
                    <a:pt x="1430" y="6826"/>
                    <a:pt x="3196" y="7842"/>
                  </a:cubicBezTo>
                  <a:cubicBezTo>
                    <a:pt x="3704" y="8132"/>
                    <a:pt x="4184" y="8270"/>
                    <a:pt x="4611" y="8270"/>
                  </a:cubicBezTo>
                  <a:cubicBezTo>
                    <a:pt x="5669" y="8270"/>
                    <a:pt x="6397" y="7425"/>
                    <a:pt x="6397" y="5970"/>
                  </a:cubicBezTo>
                  <a:cubicBezTo>
                    <a:pt x="6397" y="3926"/>
                    <a:pt x="4962" y="1445"/>
                    <a:pt x="3196" y="429"/>
                  </a:cubicBezTo>
                  <a:cubicBezTo>
                    <a:pt x="2687" y="138"/>
                    <a:pt x="2206" y="0"/>
                    <a:pt x="17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3"/>
            <p:cNvSpPr/>
            <p:nvPr/>
          </p:nvSpPr>
          <p:spPr>
            <a:xfrm>
              <a:off x="4039400" y="4380650"/>
              <a:ext cx="180600" cy="84650"/>
            </a:xfrm>
            <a:custGeom>
              <a:avLst/>
              <a:gdLst/>
              <a:ahLst/>
              <a:cxnLst/>
              <a:rect l="l" t="t" r="r" b="b"/>
              <a:pathLst>
                <a:path w="7224" h="3386" extrusionOk="0">
                  <a:moveTo>
                    <a:pt x="1498" y="1"/>
                  </a:moveTo>
                  <a:cubicBezTo>
                    <a:pt x="1315" y="1"/>
                    <a:pt x="1143" y="26"/>
                    <a:pt x="980" y="78"/>
                  </a:cubicBezTo>
                  <a:cubicBezTo>
                    <a:pt x="224" y="326"/>
                    <a:pt x="12" y="1052"/>
                    <a:pt x="0" y="1082"/>
                  </a:cubicBezTo>
                  <a:lnTo>
                    <a:pt x="230" y="1147"/>
                  </a:lnTo>
                  <a:cubicBezTo>
                    <a:pt x="236" y="1141"/>
                    <a:pt x="419" y="515"/>
                    <a:pt x="1057" y="308"/>
                  </a:cubicBezTo>
                  <a:cubicBezTo>
                    <a:pt x="1191" y="265"/>
                    <a:pt x="1336" y="244"/>
                    <a:pt x="1491" y="244"/>
                  </a:cubicBezTo>
                  <a:cubicBezTo>
                    <a:pt x="1848" y="244"/>
                    <a:pt x="2260" y="357"/>
                    <a:pt x="2717" y="580"/>
                  </a:cubicBezTo>
                  <a:cubicBezTo>
                    <a:pt x="2918" y="710"/>
                    <a:pt x="3124" y="840"/>
                    <a:pt x="3331" y="970"/>
                  </a:cubicBezTo>
                  <a:cubicBezTo>
                    <a:pt x="3502" y="1076"/>
                    <a:pt x="3680" y="1182"/>
                    <a:pt x="3857" y="1289"/>
                  </a:cubicBezTo>
                  <a:cubicBezTo>
                    <a:pt x="3869" y="1300"/>
                    <a:pt x="3880" y="1306"/>
                    <a:pt x="3892" y="1318"/>
                  </a:cubicBezTo>
                  <a:lnTo>
                    <a:pt x="4040" y="2682"/>
                  </a:lnTo>
                  <a:lnTo>
                    <a:pt x="4164" y="1472"/>
                  </a:lnTo>
                  <a:lnTo>
                    <a:pt x="4577" y="1714"/>
                  </a:lnTo>
                  <a:lnTo>
                    <a:pt x="5109" y="2015"/>
                  </a:lnTo>
                  <a:lnTo>
                    <a:pt x="5257" y="3385"/>
                  </a:lnTo>
                  <a:lnTo>
                    <a:pt x="5375" y="2163"/>
                  </a:lnTo>
                  <a:cubicBezTo>
                    <a:pt x="5540" y="2257"/>
                    <a:pt x="5706" y="2346"/>
                    <a:pt x="5877" y="2434"/>
                  </a:cubicBezTo>
                  <a:cubicBezTo>
                    <a:pt x="6314" y="2671"/>
                    <a:pt x="6757" y="2907"/>
                    <a:pt x="7223" y="3125"/>
                  </a:cubicBezTo>
                  <a:cubicBezTo>
                    <a:pt x="6845" y="2854"/>
                    <a:pt x="6444" y="2600"/>
                    <a:pt x="6036" y="2346"/>
                  </a:cubicBezTo>
                  <a:cubicBezTo>
                    <a:pt x="5830" y="2216"/>
                    <a:pt x="5623" y="2092"/>
                    <a:pt x="5416" y="1968"/>
                  </a:cubicBezTo>
                  <a:lnTo>
                    <a:pt x="4967" y="1708"/>
                  </a:lnTo>
                  <a:lnTo>
                    <a:pt x="7064" y="1631"/>
                  </a:lnTo>
                  <a:lnTo>
                    <a:pt x="4701" y="1548"/>
                  </a:lnTo>
                  <a:lnTo>
                    <a:pt x="4217" y="1271"/>
                  </a:lnTo>
                  <a:lnTo>
                    <a:pt x="4223" y="1265"/>
                  </a:lnTo>
                  <a:cubicBezTo>
                    <a:pt x="4117" y="1182"/>
                    <a:pt x="4010" y="1100"/>
                    <a:pt x="3904" y="1023"/>
                  </a:cubicBezTo>
                  <a:lnTo>
                    <a:pt x="5889" y="958"/>
                  </a:lnTo>
                  <a:lnTo>
                    <a:pt x="3697" y="881"/>
                  </a:lnTo>
                  <a:cubicBezTo>
                    <a:pt x="2850" y="293"/>
                    <a:pt x="2115" y="1"/>
                    <a:pt x="1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3"/>
            <p:cNvSpPr/>
            <p:nvPr/>
          </p:nvSpPr>
          <p:spPr>
            <a:xfrm>
              <a:off x="4002625" y="4072500"/>
              <a:ext cx="70750" cy="197000"/>
            </a:xfrm>
            <a:custGeom>
              <a:avLst/>
              <a:gdLst/>
              <a:ahLst/>
              <a:cxnLst/>
              <a:rect l="l" t="t" r="r" b="b"/>
              <a:pathLst>
                <a:path w="2830" h="7880" extrusionOk="0">
                  <a:moveTo>
                    <a:pt x="1418" y="0"/>
                  </a:moveTo>
                  <a:cubicBezTo>
                    <a:pt x="1371" y="538"/>
                    <a:pt x="1341" y="1087"/>
                    <a:pt x="1323" y="1642"/>
                  </a:cubicBezTo>
                  <a:cubicBezTo>
                    <a:pt x="1312" y="1920"/>
                    <a:pt x="1306" y="2204"/>
                    <a:pt x="1300" y="2481"/>
                  </a:cubicBezTo>
                  <a:lnTo>
                    <a:pt x="1294" y="3078"/>
                  </a:lnTo>
                  <a:lnTo>
                    <a:pt x="6" y="1010"/>
                  </a:lnTo>
                  <a:lnTo>
                    <a:pt x="1294" y="3432"/>
                  </a:lnTo>
                  <a:lnTo>
                    <a:pt x="1294" y="3952"/>
                  </a:lnTo>
                  <a:lnTo>
                    <a:pt x="1294" y="4649"/>
                  </a:lnTo>
                  <a:lnTo>
                    <a:pt x="0" y="2582"/>
                  </a:lnTo>
                  <a:lnTo>
                    <a:pt x="1294" y="5009"/>
                  </a:lnTo>
                  <a:lnTo>
                    <a:pt x="1294" y="7879"/>
                  </a:lnTo>
                  <a:lnTo>
                    <a:pt x="1536" y="7879"/>
                  </a:lnTo>
                  <a:lnTo>
                    <a:pt x="1536" y="4377"/>
                  </a:lnTo>
                  <a:lnTo>
                    <a:pt x="2824" y="3450"/>
                  </a:lnTo>
                  <a:lnTo>
                    <a:pt x="1536" y="4017"/>
                  </a:lnTo>
                  <a:lnTo>
                    <a:pt x="1536" y="3952"/>
                  </a:lnTo>
                  <a:lnTo>
                    <a:pt x="1524" y="3952"/>
                  </a:lnTo>
                  <a:lnTo>
                    <a:pt x="1530" y="3462"/>
                  </a:lnTo>
                  <a:lnTo>
                    <a:pt x="1530" y="2765"/>
                  </a:lnTo>
                  <a:lnTo>
                    <a:pt x="2829" y="1831"/>
                  </a:lnTo>
                  <a:lnTo>
                    <a:pt x="2829" y="1831"/>
                  </a:lnTo>
                  <a:lnTo>
                    <a:pt x="1524" y="2404"/>
                  </a:lnTo>
                  <a:cubicBezTo>
                    <a:pt x="1518" y="2186"/>
                    <a:pt x="1518" y="1973"/>
                    <a:pt x="1506" y="1749"/>
                  </a:cubicBezTo>
                  <a:cubicBezTo>
                    <a:pt x="1495" y="1176"/>
                    <a:pt x="1471" y="597"/>
                    <a:pt x="14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4" name="Google Shape;894;p13"/>
          <p:cNvGrpSpPr/>
          <p:nvPr/>
        </p:nvGrpSpPr>
        <p:grpSpPr>
          <a:xfrm>
            <a:off x="8623911" y="1224544"/>
            <a:ext cx="243987" cy="339453"/>
            <a:chOff x="4661686" y="366694"/>
            <a:chExt cx="243987" cy="339453"/>
          </a:xfrm>
        </p:grpSpPr>
        <p:sp>
          <p:nvSpPr>
            <p:cNvPr id="895" name="Google Shape;895;p13"/>
            <p:cNvSpPr/>
            <p:nvPr/>
          </p:nvSpPr>
          <p:spPr>
            <a:xfrm>
              <a:off x="4661686" y="366694"/>
              <a:ext cx="243987" cy="339453"/>
            </a:xfrm>
            <a:custGeom>
              <a:avLst/>
              <a:gdLst/>
              <a:ahLst/>
              <a:cxnLst/>
              <a:rect l="l" t="t" r="r" b="b"/>
              <a:pathLst>
                <a:path w="27170" h="37801" extrusionOk="0">
                  <a:moveTo>
                    <a:pt x="14365" y="0"/>
                  </a:moveTo>
                  <a:lnTo>
                    <a:pt x="5606" y="5091"/>
                  </a:lnTo>
                  <a:lnTo>
                    <a:pt x="0" y="20938"/>
                  </a:lnTo>
                  <a:lnTo>
                    <a:pt x="7738" y="25403"/>
                  </a:lnTo>
                  <a:lnTo>
                    <a:pt x="3899" y="37801"/>
                  </a:lnTo>
                  <a:lnTo>
                    <a:pt x="12658" y="32709"/>
                  </a:lnTo>
                  <a:lnTo>
                    <a:pt x="27169" y="22007"/>
                  </a:lnTo>
                  <a:lnTo>
                    <a:pt x="17666" y="16526"/>
                  </a:lnTo>
                  <a:lnTo>
                    <a:pt x="21511" y="4129"/>
                  </a:lnTo>
                  <a:lnTo>
                    <a:pt x="14365" y="0"/>
                  </a:ln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3"/>
            <p:cNvSpPr/>
            <p:nvPr/>
          </p:nvSpPr>
          <p:spPr>
            <a:xfrm>
              <a:off x="4741662" y="515079"/>
              <a:ext cx="164002" cy="94946"/>
            </a:xfrm>
            <a:custGeom>
              <a:avLst/>
              <a:gdLst/>
              <a:ahLst/>
              <a:cxnLst/>
              <a:rect l="l" t="t" r="r" b="b"/>
              <a:pathLst>
                <a:path w="18263" h="10573" extrusionOk="0">
                  <a:moveTo>
                    <a:pt x="8759" y="0"/>
                  </a:moveTo>
                  <a:lnTo>
                    <a:pt x="0" y="5091"/>
                  </a:lnTo>
                  <a:lnTo>
                    <a:pt x="9503" y="10572"/>
                  </a:lnTo>
                  <a:lnTo>
                    <a:pt x="18262" y="5481"/>
                  </a:lnTo>
                  <a:lnTo>
                    <a:pt x="87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3"/>
            <p:cNvSpPr/>
            <p:nvPr/>
          </p:nvSpPr>
          <p:spPr>
            <a:xfrm>
              <a:off x="4696686" y="564293"/>
              <a:ext cx="208983" cy="141830"/>
            </a:xfrm>
            <a:custGeom>
              <a:avLst/>
              <a:gdLst/>
              <a:ahLst/>
              <a:cxnLst/>
              <a:rect l="l" t="t" r="r" b="b"/>
              <a:pathLst>
                <a:path w="23272" h="15794" extrusionOk="0">
                  <a:moveTo>
                    <a:pt x="23271" y="0"/>
                  </a:moveTo>
                  <a:lnTo>
                    <a:pt x="14512" y="5091"/>
                  </a:lnTo>
                  <a:lnTo>
                    <a:pt x="1" y="15794"/>
                  </a:lnTo>
                  <a:lnTo>
                    <a:pt x="1" y="15794"/>
                  </a:lnTo>
                  <a:lnTo>
                    <a:pt x="8760" y="10702"/>
                  </a:lnTo>
                  <a:lnTo>
                    <a:pt x="232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3"/>
            <p:cNvSpPr/>
            <p:nvPr/>
          </p:nvSpPr>
          <p:spPr>
            <a:xfrm>
              <a:off x="4741662" y="403759"/>
              <a:ext cx="113193" cy="157060"/>
            </a:xfrm>
            <a:custGeom>
              <a:avLst/>
              <a:gdLst/>
              <a:ahLst/>
              <a:cxnLst/>
              <a:rect l="l" t="t" r="r" b="b"/>
              <a:pathLst>
                <a:path w="12605" h="17490" extrusionOk="0">
                  <a:moveTo>
                    <a:pt x="12604" y="1"/>
                  </a:moveTo>
                  <a:lnTo>
                    <a:pt x="3845" y="5086"/>
                  </a:lnTo>
                  <a:lnTo>
                    <a:pt x="0" y="17489"/>
                  </a:lnTo>
                  <a:lnTo>
                    <a:pt x="8759" y="12398"/>
                  </a:lnTo>
                  <a:lnTo>
                    <a:pt x="1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3"/>
            <p:cNvSpPr/>
            <p:nvPr/>
          </p:nvSpPr>
          <p:spPr>
            <a:xfrm>
              <a:off x="4712013" y="366694"/>
              <a:ext cx="142845" cy="82742"/>
            </a:xfrm>
            <a:custGeom>
              <a:avLst/>
              <a:gdLst/>
              <a:ahLst/>
              <a:cxnLst/>
              <a:rect l="l" t="t" r="r" b="b"/>
              <a:pathLst>
                <a:path w="15907" h="9214" extrusionOk="0">
                  <a:moveTo>
                    <a:pt x="8760" y="0"/>
                  </a:moveTo>
                  <a:lnTo>
                    <a:pt x="1" y="5091"/>
                  </a:lnTo>
                  <a:lnTo>
                    <a:pt x="7147" y="9214"/>
                  </a:lnTo>
                  <a:lnTo>
                    <a:pt x="15906" y="4129"/>
                  </a:lnTo>
                  <a:lnTo>
                    <a:pt x="87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3"/>
            <p:cNvSpPr/>
            <p:nvPr/>
          </p:nvSpPr>
          <p:spPr>
            <a:xfrm>
              <a:off x="4661686" y="412405"/>
              <a:ext cx="165331" cy="293736"/>
            </a:xfrm>
            <a:custGeom>
              <a:avLst/>
              <a:gdLst/>
              <a:ahLst/>
              <a:cxnLst/>
              <a:rect l="l" t="t" r="r" b="b"/>
              <a:pathLst>
                <a:path w="18411" h="32710" extrusionOk="0">
                  <a:moveTo>
                    <a:pt x="5606" y="0"/>
                  </a:moveTo>
                  <a:lnTo>
                    <a:pt x="0" y="15847"/>
                  </a:lnTo>
                  <a:lnTo>
                    <a:pt x="7738" y="20312"/>
                  </a:lnTo>
                  <a:lnTo>
                    <a:pt x="3899" y="32710"/>
                  </a:lnTo>
                  <a:lnTo>
                    <a:pt x="18410" y="22007"/>
                  </a:lnTo>
                  <a:lnTo>
                    <a:pt x="8907" y="16526"/>
                  </a:lnTo>
                  <a:lnTo>
                    <a:pt x="12752" y="4123"/>
                  </a:lnTo>
                  <a:lnTo>
                    <a:pt x="56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BLANK_13"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2" name="Google Shape;902;p14"/>
          <p:cNvGrpSpPr/>
          <p:nvPr/>
        </p:nvGrpSpPr>
        <p:grpSpPr>
          <a:xfrm>
            <a:off x="0" y="3827814"/>
            <a:ext cx="9144000" cy="1347936"/>
            <a:chOff x="0" y="3827814"/>
            <a:chExt cx="9144000" cy="1347936"/>
          </a:xfrm>
        </p:grpSpPr>
        <p:grpSp>
          <p:nvGrpSpPr>
            <p:cNvPr id="903" name="Google Shape;903;p14"/>
            <p:cNvGrpSpPr/>
            <p:nvPr/>
          </p:nvGrpSpPr>
          <p:grpSpPr>
            <a:xfrm>
              <a:off x="5807441" y="3839717"/>
              <a:ext cx="243969" cy="149457"/>
              <a:chOff x="5300460" y="2964804"/>
              <a:chExt cx="271832" cy="225937"/>
            </a:xfrm>
          </p:grpSpPr>
          <p:sp>
            <p:nvSpPr>
              <p:cNvPr id="904" name="Google Shape;904;p14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14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14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7" name="Google Shape;907;p14"/>
            <p:cNvGrpSpPr/>
            <p:nvPr/>
          </p:nvGrpSpPr>
          <p:grpSpPr>
            <a:xfrm>
              <a:off x="8805122" y="3827814"/>
              <a:ext cx="243969" cy="149457"/>
              <a:chOff x="5300460" y="2964804"/>
              <a:chExt cx="271832" cy="225937"/>
            </a:xfrm>
          </p:grpSpPr>
          <p:sp>
            <p:nvSpPr>
              <p:cNvPr id="908" name="Google Shape;908;p14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14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14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11" name="Google Shape;911;p14"/>
            <p:cNvSpPr/>
            <p:nvPr/>
          </p:nvSpPr>
          <p:spPr>
            <a:xfrm>
              <a:off x="0" y="3910650"/>
              <a:ext cx="9144000" cy="1265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12" name="Google Shape;912;p14"/>
            <p:cNvGrpSpPr/>
            <p:nvPr/>
          </p:nvGrpSpPr>
          <p:grpSpPr>
            <a:xfrm>
              <a:off x="355317" y="3839717"/>
              <a:ext cx="243969" cy="149457"/>
              <a:chOff x="5300460" y="2964804"/>
              <a:chExt cx="271832" cy="225937"/>
            </a:xfrm>
          </p:grpSpPr>
          <p:sp>
            <p:nvSpPr>
              <p:cNvPr id="913" name="Google Shape;913;p14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14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14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6" name="Google Shape;916;p14"/>
            <p:cNvGrpSpPr/>
            <p:nvPr/>
          </p:nvGrpSpPr>
          <p:grpSpPr>
            <a:xfrm>
              <a:off x="1590719" y="3839717"/>
              <a:ext cx="243969" cy="149457"/>
              <a:chOff x="5300460" y="2964804"/>
              <a:chExt cx="271832" cy="225937"/>
            </a:xfrm>
          </p:grpSpPr>
          <p:sp>
            <p:nvSpPr>
              <p:cNvPr id="917" name="Google Shape;917;p14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14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14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0" name="Google Shape;920;p14"/>
            <p:cNvGrpSpPr/>
            <p:nvPr/>
          </p:nvGrpSpPr>
          <p:grpSpPr>
            <a:xfrm>
              <a:off x="3027997" y="3839717"/>
              <a:ext cx="243969" cy="149457"/>
              <a:chOff x="5300460" y="2964804"/>
              <a:chExt cx="271832" cy="225937"/>
            </a:xfrm>
          </p:grpSpPr>
          <p:sp>
            <p:nvSpPr>
              <p:cNvPr id="921" name="Google Shape;921;p14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14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14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4" name="Google Shape;924;p14"/>
            <p:cNvGrpSpPr/>
            <p:nvPr/>
          </p:nvGrpSpPr>
          <p:grpSpPr>
            <a:xfrm>
              <a:off x="4417713" y="3839717"/>
              <a:ext cx="243969" cy="149457"/>
              <a:chOff x="5300460" y="2964804"/>
              <a:chExt cx="271832" cy="225937"/>
            </a:xfrm>
          </p:grpSpPr>
          <p:sp>
            <p:nvSpPr>
              <p:cNvPr id="925" name="Google Shape;925;p14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14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14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28" name="Google Shape;928;p14"/>
          <p:cNvSpPr txBox="1">
            <a:spLocks noGrp="1"/>
          </p:cNvSpPr>
          <p:nvPr>
            <p:ph type="title"/>
          </p:nvPr>
        </p:nvSpPr>
        <p:spPr>
          <a:xfrm>
            <a:off x="2456827" y="1447625"/>
            <a:ext cx="3710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29" name="Google Shape;929;p14"/>
          <p:cNvSpPr txBox="1">
            <a:spLocks noGrp="1"/>
          </p:cNvSpPr>
          <p:nvPr>
            <p:ph type="title" idx="2" hasCustomPrompt="1"/>
          </p:nvPr>
        </p:nvSpPr>
        <p:spPr>
          <a:xfrm>
            <a:off x="712500" y="1450900"/>
            <a:ext cx="1580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930" name="Google Shape;930;p14"/>
          <p:cNvSpPr txBox="1">
            <a:spLocks noGrp="1"/>
          </p:cNvSpPr>
          <p:nvPr>
            <p:ph type="subTitle" idx="1"/>
          </p:nvPr>
        </p:nvSpPr>
        <p:spPr>
          <a:xfrm>
            <a:off x="2670525" y="2496500"/>
            <a:ext cx="3432600" cy="31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grpSp>
        <p:nvGrpSpPr>
          <p:cNvPr id="931" name="Google Shape;931;p14"/>
          <p:cNvGrpSpPr/>
          <p:nvPr/>
        </p:nvGrpSpPr>
        <p:grpSpPr>
          <a:xfrm>
            <a:off x="297275" y="385863"/>
            <a:ext cx="7971363" cy="3061484"/>
            <a:chOff x="297275" y="385863"/>
            <a:chExt cx="7971363" cy="3061484"/>
          </a:xfrm>
        </p:grpSpPr>
        <p:sp>
          <p:nvSpPr>
            <p:cNvPr id="932" name="Google Shape;932;p14"/>
            <p:cNvSpPr/>
            <p:nvPr/>
          </p:nvSpPr>
          <p:spPr>
            <a:xfrm>
              <a:off x="297275" y="1490522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4"/>
            <p:cNvSpPr/>
            <p:nvPr/>
          </p:nvSpPr>
          <p:spPr>
            <a:xfrm>
              <a:off x="8158488" y="385863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4"/>
            <p:cNvSpPr/>
            <p:nvPr/>
          </p:nvSpPr>
          <p:spPr>
            <a:xfrm>
              <a:off x="657425" y="3337197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5" name="Google Shape;935;p14"/>
          <p:cNvGrpSpPr/>
          <p:nvPr/>
        </p:nvGrpSpPr>
        <p:grpSpPr>
          <a:xfrm>
            <a:off x="297280" y="238945"/>
            <a:ext cx="742482" cy="594924"/>
            <a:chOff x="4458400" y="2657663"/>
            <a:chExt cx="945475" cy="757575"/>
          </a:xfrm>
        </p:grpSpPr>
        <p:sp>
          <p:nvSpPr>
            <p:cNvPr id="936" name="Google Shape;936;p14"/>
            <p:cNvSpPr/>
            <p:nvPr/>
          </p:nvSpPr>
          <p:spPr>
            <a:xfrm>
              <a:off x="4458400" y="2657663"/>
              <a:ext cx="945475" cy="757500"/>
            </a:xfrm>
            <a:custGeom>
              <a:avLst/>
              <a:gdLst/>
              <a:ahLst/>
              <a:cxnLst/>
              <a:rect l="l" t="t" r="r" b="b"/>
              <a:pathLst>
                <a:path w="37819" h="30300" extrusionOk="0">
                  <a:moveTo>
                    <a:pt x="17343" y="0"/>
                  </a:moveTo>
                  <a:cubicBezTo>
                    <a:pt x="16535" y="0"/>
                    <a:pt x="15801" y="191"/>
                    <a:pt x="15168" y="558"/>
                  </a:cubicBezTo>
                  <a:lnTo>
                    <a:pt x="11489" y="2696"/>
                  </a:lnTo>
                  <a:cubicBezTo>
                    <a:pt x="11282" y="2549"/>
                    <a:pt x="11075" y="2413"/>
                    <a:pt x="10868" y="2295"/>
                  </a:cubicBezTo>
                  <a:cubicBezTo>
                    <a:pt x="10025" y="1808"/>
                    <a:pt x="9229" y="1578"/>
                    <a:pt x="8526" y="1578"/>
                  </a:cubicBezTo>
                  <a:cubicBezTo>
                    <a:pt x="8017" y="1578"/>
                    <a:pt x="7556" y="1698"/>
                    <a:pt x="7159" y="1929"/>
                  </a:cubicBezTo>
                  <a:lnTo>
                    <a:pt x="1536" y="5198"/>
                  </a:lnTo>
                  <a:lnTo>
                    <a:pt x="1536" y="5198"/>
                  </a:lnTo>
                  <a:cubicBezTo>
                    <a:pt x="1536" y="5197"/>
                    <a:pt x="1536" y="5196"/>
                    <a:pt x="1536" y="5195"/>
                  </a:cubicBezTo>
                  <a:lnTo>
                    <a:pt x="1536" y="5195"/>
                  </a:lnTo>
                  <a:cubicBezTo>
                    <a:pt x="597" y="5738"/>
                    <a:pt x="13" y="6896"/>
                    <a:pt x="7" y="8544"/>
                  </a:cubicBezTo>
                  <a:cubicBezTo>
                    <a:pt x="1" y="11851"/>
                    <a:pt x="2328" y="15879"/>
                    <a:pt x="5204" y="17545"/>
                  </a:cubicBezTo>
                  <a:cubicBezTo>
                    <a:pt x="7035" y="18602"/>
                    <a:pt x="23868" y="28318"/>
                    <a:pt x="25788" y="29428"/>
                  </a:cubicBezTo>
                  <a:cubicBezTo>
                    <a:pt x="26815" y="30020"/>
                    <a:pt x="27784" y="30300"/>
                    <a:pt x="28643" y="30300"/>
                  </a:cubicBezTo>
                  <a:cubicBezTo>
                    <a:pt x="29286" y="30300"/>
                    <a:pt x="29867" y="30143"/>
                    <a:pt x="30365" y="29842"/>
                  </a:cubicBezTo>
                  <a:lnTo>
                    <a:pt x="30365" y="29842"/>
                  </a:lnTo>
                  <a:cubicBezTo>
                    <a:pt x="30353" y="29854"/>
                    <a:pt x="30336" y="29860"/>
                    <a:pt x="30324" y="29871"/>
                  </a:cubicBezTo>
                  <a:lnTo>
                    <a:pt x="35952" y="26599"/>
                  </a:lnTo>
                  <a:cubicBezTo>
                    <a:pt x="37092" y="25938"/>
                    <a:pt x="37801" y="24520"/>
                    <a:pt x="37807" y="22512"/>
                  </a:cubicBezTo>
                  <a:cubicBezTo>
                    <a:pt x="37819" y="18466"/>
                    <a:pt x="34978" y="13540"/>
                    <a:pt x="31458" y="11509"/>
                  </a:cubicBezTo>
                  <a:cubicBezTo>
                    <a:pt x="30436" y="10918"/>
                    <a:pt x="29465" y="10636"/>
                    <a:pt x="28609" y="10636"/>
                  </a:cubicBezTo>
                  <a:cubicBezTo>
                    <a:pt x="28550" y="10636"/>
                    <a:pt x="28492" y="10638"/>
                    <a:pt x="28434" y="10640"/>
                  </a:cubicBezTo>
                  <a:cubicBezTo>
                    <a:pt x="27081" y="6748"/>
                    <a:pt x="24287" y="2998"/>
                    <a:pt x="21051" y="1131"/>
                  </a:cubicBezTo>
                  <a:cubicBezTo>
                    <a:pt x="19719" y="364"/>
                    <a:pt x="18460" y="0"/>
                    <a:pt x="17343" y="0"/>
                  </a:cubicBez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4"/>
            <p:cNvSpPr/>
            <p:nvPr/>
          </p:nvSpPr>
          <p:spPr>
            <a:xfrm>
              <a:off x="4496650" y="2657663"/>
              <a:ext cx="907225" cy="746800"/>
            </a:xfrm>
            <a:custGeom>
              <a:avLst/>
              <a:gdLst/>
              <a:ahLst/>
              <a:cxnLst/>
              <a:rect l="l" t="t" r="r" b="b"/>
              <a:pathLst>
                <a:path w="36289" h="29872" extrusionOk="0">
                  <a:moveTo>
                    <a:pt x="15813" y="0"/>
                  </a:moveTo>
                  <a:cubicBezTo>
                    <a:pt x="15005" y="0"/>
                    <a:pt x="14271" y="191"/>
                    <a:pt x="13638" y="558"/>
                  </a:cubicBezTo>
                  <a:lnTo>
                    <a:pt x="9959" y="2696"/>
                  </a:lnTo>
                  <a:cubicBezTo>
                    <a:pt x="9752" y="2549"/>
                    <a:pt x="9545" y="2413"/>
                    <a:pt x="9338" y="2295"/>
                  </a:cubicBezTo>
                  <a:cubicBezTo>
                    <a:pt x="8495" y="1808"/>
                    <a:pt x="7699" y="1578"/>
                    <a:pt x="6996" y="1578"/>
                  </a:cubicBezTo>
                  <a:cubicBezTo>
                    <a:pt x="6487" y="1578"/>
                    <a:pt x="6026" y="1698"/>
                    <a:pt x="5629" y="1929"/>
                  </a:cubicBezTo>
                  <a:lnTo>
                    <a:pt x="1" y="5201"/>
                  </a:lnTo>
                  <a:cubicBezTo>
                    <a:pt x="397" y="4970"/>
                    <a:pt x="858" y="4850"/>
                    <a:pt x="1367" y="4850"/>
                  </a:cubicBezTo>
                  <a:cubicBezTo>
                    <a:pt x="2071" y="4850"/>
                    <a:pt x="2866" y="5080"/>
                    <a:pt x="3710" y="5567"/>
                  </a:cubicBezTo>
                  <a:cubicBezTo>
                    <a:pt x="4448" y="5992"/>
                    <a:pt x="5151" y="6571"/>
                    <a:pt x="5783" y="7256"/>
                  </a:cubicBezTo>
                  <a:lnTo>
                    <a:pt x="11411" y="3990"/>
                  </a:lnTo>
                  <a:cubicBezTo>
                    <a:pt x="11187" y="3742"/>
                    <a:pt x="10951" y="3512"/>
                    <a:pt x="10709" y="3299"/>
                  </a:cubicBezTo>
                  <a:lnTo>
                    <a:pt x="10709" y="3299"/>
                  </a:lnTo>
                  <a:cubicBezTo>
                    <a:pt x="11689" y="3393"/>
                    <a:pt x="12764" y="3754"/>
                    <a:pt x="13898" y="4403"/>
                  </a:cubicBezTo>
                  <a:cubicBezTo>
                    <a:pt x="17129" y="6270"/>
                    <a:pt x="19922" y="10014"/>
                    <a:pt x="21275" y="13907"/>
                  </a:cubicBezTo>
                  <a:cubicBezTo>
                    <a:pt x="21326" y="13905"/>
                    <a:pt x="21377" y="13904"/>
                    <a:pt x="21428" y="13904"/>
                  </a:cubicBezTo>
                  <a:cubicBezTo>
                    <a:pt x="22290" y="13904"/>
                    <a:pt x="23268" y="14184"/>
                    <a:pt x="24299" y="14781"/>
                  </a:cubicBezTo>
                  <a:cubicBezTo>
                    <a:pt x="27819" y="16813"/>
                    <a:pt x="30660" y="21738"/>
                    <a:pt x="30654" y="25784"/>
                  </a:cubicBezTo>
                  <a:cubicBezTo>
                    <a:pt x="30648" y="27792"/>
                    <a:pt x="29934" y="29204"/>
                    <a:pt x="28794" y="29871"/>
                  </a:cubicBezTo>
                  <a:lnTo>
                    <a:pt x="34422" y="26599"/>
                  </a:lnTo>
                  <a:cubicBezTo>
                    <a:pt x="35562" y="25938"/>
                    <a:pt x="36271" y="24520"/>
                    <a:pt x="36277" y="22512"/>
                  </a:cubicBezTo>
                  <a:cubicBezTo>
                    <a:pt x="36289" y="18466"/>
                    <a:pt x="33448" y="13540"/>
                    <a:pt x="29928" y="11509"/>
                  </a:cubicBezTo>
                  <a:cubicBezTo>
                    <a:pt x="28906" y="10918"/>
                    <a:pt x="27935" y="10636"/>
                    <a:pt x="27079" y="10636"/>
                  </a:cubicBezTo>
                  <a:cubicBezTo>
                    <a:pt x="27020" y="10636"/>
                    <a:pt x="26962" y="10638"/>
                    <a:pt x="26904" y="10640"/>
                  </a:cubicBezTo>
                  <a:cubicBezTo>
                    <a:pt x="25551" y="6748"/>
                    <a:pt x="22757" y="2998"/>
                    <a:pt x="19521" y="1131"/>
                  </a:cubicBezTo>
                  <a:cubicBezTo>
                    <a:pt x="18189" y="364"/>
                    <a:pt x="16930" y="0"/>
                    <a:pt x="158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4"/>
            <p:cNvSpPr/>
            <p:nvPr/>
          </p:nvSpPr>
          <p:spPr>
            <a:xfrm>
              <a:off x="4458400" y="2739363"/>
              <a:ext cx="804775" cy="675875"/>
            </a:xfrm>
            <a:custGeom>
              <a:avLst/>
              <a:gdLst/>
              <a:ahLst/>
              <a:cxnLst/>
              <a:rect l="l" t="t" r="r" b="b"/>
              <a:pathLst>
                <a:path w="32191" h="27035" extrusionOk="0">
                  <a:moveTo>
                    <a:pt x="11715" y="1"/>
                  </a:moveTo>
                  <a:cubicBezTo>
                    <a:pt x="9498" y="1"/>
                    <a:pt x="7847" y="1436"/>
                    <a:pt x="7313" y="3988"/>
                  </a:cubicBezTo>
                  <a:cubicBezTo>
                    <a:pt x="6681" y="3303"/>
                    <a:pt x="5978" y="2724"/>
                    <a:pt x="5240" y="2299"/>
                  </a:cubicBezTo>
                  <a:cubicBezTo>
                    <a:pt x="4398" y="1812"/>
                    <a:pt x="3602" y="1582"/>
                    <a:pt x="2897" y="1582"/>
                  </a:cubicBezTo>
                  <a:cubicBezTo>
                    <a:pt x="1189" y="1582"/>
                    <a:pt x="15" y="2935"/>
                    <a:pt x="7" y="5276"/>
                  </a:cubicBezTo>
                  <a:cubicBezTo>
                    <a:pt x="1" y="8583"/>
                    <a:pt x="2328" y="12611"/>
                    <a:pt x="5204" y="14277"/>
                  </a:cubicBezTo>
                  <a:cubicBezTo>
                    <a:pt x="7035" y="15334"/>
                    <a:pt x="23868" y="25050"/>
                    <a:pt x="25788" y="26160"/>
                  </a:cubicBezTo>
                  <a:cubicBezTo>
                    <a:pt x="26815" y="26754"/>
                    <a:pt x="27787" y="27035"/>
                    <a:pt x="28648" y="27035"/>
                  </a:cubicBezTo>
                  <a:cubicBezTo>
                    <a:pt x="30737" y="27035"/>
                    <a:pt x="32176" y="25381"/>
                    <a:pt x="32184" y="22516"/>
                  </a:cubicBezTo>
                  <a:cubicBezTo>
                    <a:pt x="32190" y="18470"/>
                    <a:pt x="29349" y="13545"/>
                    <a:pt x="25829" y="11513"/>
                  </a:cubicBezTo>
                  <a:cubicBezTo>
                    <a:pt x="24798" y="10916"/>
                    <a:pt x="23820" y="10636"/>
                    <a:pt x="22958" y="10636"/>
                  </a:cubicBezTo>
                  <a:cubicBezTo>
                    <a:pt x="22907" y="10636"/>
                    <a:pt x="22856" y="10637"/>
                    <a:pt x="22805" y="10639"/>
                  </a:cubicBezTo>
                  <a:cubicBezTo>
                    <a:pt x="21452" y="6746"/>
                    <a:pt x="18659" y="3002"/>
                    <a:pt x="15428" y="1135"/>
                  </a:cubicBezTo>
                  <a:cubicBezTo>
                    <a:pt x="14094" y="365"/>
                    <a:pt x="12833" y="1"/>
                    <a:pt x="117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9" name="Google Shape;939;p14"/>
          <p:cNvGrpSpPr/>
          <p:nvPr/>
        </p:nvGrpSpPr>
        <p:grpSpPr>
          <a:xfrm>
            <a:off x="363721" y="4607103"/>
            <a:ext cx="271859" cy="233627"/>
            <a:chOff x="739150" y="4174275"/>
            <a:chExt cx="945925" cy="812900"/>
          </a:xfrm>
        </p:grpSpPr>
        <p:sp>
          <p:nvSpPr>
            <p:cNvPr id="940" name="Google Shape;940;p14"/>
            <p:cNvSpPr/>
            <p:nvPr/>
          </p:nvSpPr>
          <p:spPr>
            <a:xfrm>
              <a:off x="739150" y="4366050"/>
              <a:ext cx="807725" cy="489000"/>
            </a:xfrm>
            <a:custGeom>
              <a:avLst/>
              <a:gdLst/>
              <a:ahLst/>
              <a:cxnLst/>
              <a:rect l="l" t="t" r="r" b="b"/>
              <a:pathLst>
                <a:path w="32309" h="19560" extrusionOk="0">
                  <a:moveTo>
                    <a:pt x="32249" y="0"/>
                  </a:moveTo>
                  <a:cubicBezTo>
                    <a:pt x="32237" y="83"/>
                    <a:pt x="32214" y="183"/>
                    <a:pt x="32190" y="295"/>
                  </a:cubicBezTo>
                  <a:cubicBezTo>
                    <a:pt x="32178" y="331"/>
                    <a:pt x="32167" y="372"/>
                    <a:pt x="32155" y="408"/>
                  </a:cubicBezTo>
                  <a:cubicBezTo>
                    <a:pt x="32149" y="449"/>
                    <a:pt x="32137" y="484"/>
                    <a:pt x="32125" y="520"/>
                  </a:cubicBezTo>
                  <a:cubicBezTo>
                    <a:pt x="32119" y="532"/>
                    <a:pt x="32119" y="538"/>
                    <a:pt x="32113" y="549"/>
                  </a:cubicBezTo>
                  <a:cubicBezTo>
                    <a:pt x="32084" y="656"/>
                    <a:pt x="32043" y="750"/>
                    <a:pt x="32007" y="839"/>
                  </a:cubicBezTo>
                  <a:cubicBezTo>
                    <a:pt x="32007" y="839"/>
                    <a:pt x="32007" y="845"/>
                    <a:pt x="32007" y="845"/>
                  </a:cubicBezTo>
                  <a:cubicBezTo>
                    <a:pt x="32007" y="851"/>
                    <a:pt x="32001" y="851"/>
                    <a:pt x="32001" y="856"/>
                  </a:cubicBezTo>
                  <a:cubicBezTo>
                    <a:pt x="31989" y="880"/>
                    <a:pt x="31984" y="904"/>
                    <a:pt x="31972" y="927"/>
                  </a:cubicBezTo>
                  <a:cubicBezTo>
                    <a:pt x="31966" y="945"/>
                    <a:pt x="31960" y="963"/>
                    <a:pt x="31948" y="981"/>
                  </a:cubicBezTo>
                  <a:cubicBezTo>
                    <a:pt x="31854" y="1199"/>
                    <a:pt x="31765" y="1341"/>
                    <a:pt x="31747" y="1370"/>
                  </a:cubicBezTo>
                  <a:cubicBezTo>
                    <a:pt x="31694" y="1453"/>
                    <a:pt x="31617" y="1589"/>
                    <a:pt x="31493" y="1742"/>
                  </a:cubicBezTo>
                  <a:cubicBezTo>
                    <a:pt x="31464" y="1784"/>
                    <a:pt x="31434" y="1825"/>
                    <a:pt x="31405" y="1861"/>
                  </a:cubicBezTo>
                  <a:cubicBezTo>
                    <a:pt x="31357" y="1920"/>
                    <a:pt x="31304" y="1979"/>
                    <a:pt x="31245" y="2038"/>
                  </a:cubicBezTo>
                  <a:cubicBezTo>
                    <a:pt x="31163" y="2132"/>
                    <a:pt x="31103" y="2191"/>
                    <a:pt x="31015" y="2274"/>
                  </a:cubicBezTo>
                  <a:cubicBezTo>
                    <a:pt x="30997" y="2286"/>
                    <a:pt x="30991" y="2298"/>
                    <a:pt x="30974" y="2304"/>
                  </a:cubicBezTo>
                  <a:cubicBezTo>
                    <a:pt x="30932" y="2345"/>
                    <a:pt x="30891" y="2380"/>
                    <a:pt x="30850" y="2416"/>
                  </a:cubicBezTo>
                  <a:cubicBezTo>
                    <a:pt x="30844" y="2416"/>
                    <a:pt x="30844" y="2416"/>
                    <a:pt x="30844" y="2422"/>
                  </a:cubicBezTo>
                  <a:cubicBezTo>
                    <a:pt x="30773" y="2481"/>
                    <a:pt x="30690" y="2546"/>
                    <a:pt x="30596" y="2605"/>
                  </a:cubicBezTo>
                  <a:cubicBezTo>
                    <a:pt x="30460" y="2699"/>
                    <a:pt x="30324" y="2782"/>
                    <a:pt x="30164" y="2871"/>
                  </a:cubicBezTo>
                  <a:cubicBezTo>
                    <a:pt x="30023" y="2947"/>
                    <a:pt x="29899" y="3012"/>
                    <a:pt x="29816" y="3048"/>
                  </a:cubicBezTo>
                  <a:cubicBezTo>
                    <a:pt x="29816" y="3054"/>
                    <a:pt x="29816" y="3054"/>
                    <a:pt x="29816" y="3054"/>
                  </a:cubicBezTo>
                  <a:cubicBezTo>
                    <a:pt x="29686" y="3119"/>
                    <a:pt x="29503" y="3201"/>
                    <a:pt x="29278" y="3290"/>
                  </a:cubicBezTo>
                  <a:cubicBezTo>
                    <a:pt x="29231" y="3314"/>
                    <a:pt x="29178" y="3331"/>
                    <a:pt x="29125" y="3349"/>
                  </a:cubicBezTo>
                  <a:cubicBezTo>
                    <a:pt x="29101" y="3361"/>
                    <a:pt x="29078" y="3367"/>
                    <a:pt x="29048" y="3378"/>
                  </a:cubicBezTo>
                  <a:cubicBezTo>
                    <a:pt x="29024" y="3384"/>
                    <a:pt x="29007" y="3390"/>
                    <a:pt x="28983" y="3402"/>
                  </a:cubicBezTo>
                  <a:cubicBezTo>
                    <a:pt x="28983" y="3402"/>
                    <a:pt x="28865" y="3443"/>
                    <a:pt x="28694" y="3491"/>
                  </a:cubicBezTo>
                  <a:cubicBezTo>
                    <a:pt x="28688" y="3491"/>
                    <a:pt x="28682" y="3497"/>
                    <a:pt x="28676" y="3497"/>
                  </a:cubicBezTo>
                  <a:cubicBezTo>
                    <a:pt x="28617" y="3514"/>
                    <a:pt x="28552" y="3532"/>
                    <a:pt x="28481" y="3550"/>
                  </a:cubicBezTo>
                  <a:cubicBezTo>
                    <a:pt x="28475" y="3550"/>
                    <a:pt x="28469" y="3550"/>
                    <a:pt x="28463" y="3556"/>
                  </a:cubicBezTo>
                  <a:lnTo>
                    <a:pt x="28446" y="3556"/>
                  </a:lnTo>
                  <a:cubicBezTo>
                    <a:pt x="28434" y="3562"/>
                    <a:pt x="28428" y="3562"/>
                    <a:pt x="28422" y="3562"/>
                  </a:cubicBezTo>
                  <a:cubicBezTo>
                    <a:pt x="28404" y="3567"/>
                    <a:pt x="28387" y="3567"/>
                    <a:pt x="28369" y="3573"/>
                  </a:cubicBezTo>
                  <a:cubicBezTo>
                    <a:pt x="28351" y="3579"/>
                    <a:pt x="28339" y="3579"/>
                    <a:pt x="28328" y="3585"/>
                  </a:cubicBezTo>
                  <a:cubicBezTo>
                    <a:pt x="28162" y="3621"/>
                    <a:pt x="28014" y="3644"/>
                    <a:pt x="27855" y="3662"/>
                  </a:cubicBezTo>
                  <a:cubicBezTo>
                    <a:pt x="27701" y="3680"/>
                    <a:pt x="27648" y="3686"/>
                    <a:pt x="27507" y="3692"/>
                  </a:cubicBezTo>
                  <a:cubicBezTo>
                    <a:pt x="27436" y="3697"/>
                    <a:pt x="27377" y="3697"/>
                    <a:pt x="27318" y="3697"/>
                  </a:cubicBezTo>
                  <a:lnTo>
                    <a:pt x="27288" y="3697"/>
                  </a:lnTo>
                  <a:cubicBezTo>
                    <a:pt x="27211" y="3697"/>
                    <a:pt x="27123" y="3697"/>
                    <a:pt x="27022" y="3692"/>
                  </a:cubicBezTo>
                  <a:lnTo>
                    <a:pt x="26981" y="3692"/>
                  </a:lnTo>
                  <a:cubicBezTo>
                    <a:pt x="26869" y="3680"/>
                    <a:pt x="26739" y="3668"/>
                    <a:pt x="26597" y="3650"/>
                  </a:cubicBezTo>
                  <a:cubicBezTo>
                    <a:pt x="26532" y="3638"/>
                    <a:pt x="26473" y="3627"/>
                    <a:pt x="26414" y="3615"/>
                  </a:cubicBezTo>
                  <a:cubicBezTo>
                    <a:pt x="26402" y="3615"/>
                    <a:pt x="26384" y="3609"/>
                    <a:pt x="26367" y="3609"/>
                  </a:cubicBezTo>
                  <a:cubicBezTo>
                    <a:pt x="26331" y="3597"/>
                    <a:pt x="26296" y="3591"/>
                    <a:pt x="26254" y="3585"/>
                  </a:cubicBezTo>
                  <a:cubicBezTo>
                    <a:pt x="26237" y="3579"/>
                    <a:pt x="26219" y="3573"/>
                    <a:pt x="26201" y="3567"/>
                  </a:cubicBezTo>
                  <a:cubicBezTo>
                    <a:pt x="26195" y="3591"/>
                    <a:pt x="26189" y="3609"/>
                    <a:pt x="26184" y="3632"/>
                  </a:cubicBezTo>
                  <a:cubicBezTo>
                    <a:pt x="26172" y="3656"/>
                    <a:pt x="26166" y="3680"/>
                    <a:pt x="26160" y="3703"/>
                  </a:cubicBezTo>
                  <a:cubicBezTo>
                    <a:pt x="26154" y="3721"/>
                    <a:pt x="26148" y="3745"/>
                    <a:pt x="26142" y="3762"/>
                  </a:cubicBezTo>
                  <a:cubicBezTo>
                    <a:pt x="26130" y="3798"/>
                    <a:pt x="26119" y="3833"/>
                    <a:pt x="26107" y="3869"/>
                  </a:cubicBezTo>
                  <a:cubicBezTo>
                    <a:pt x="26107" y="3886"/>
                    <a:pt x="26101" y="3898"/>
                    <a:pt x="26095" y="3910"/>
                  </a:cubicBezTo>
                  <a:cubicBezTo>
                    <a:pt x="26083" y="3945"/>
                    <a:pt x="26071" y="3987"/>
                    <a:pt x="26060" y="4028"/>
                  </a:cubicBezTo>
                  <a:cubicBezTo>
                    <a:pt x="26054" y="4046"/>
                    <a:pt x="26048" y="4058"/>
                    <a:pt x="26042" y="4075"/>
                  </a:cubicBezTo>
                  <a:cubicBezTo>
                    <a:pt x="26030" y="4111"/>
                    <a:pt x="26018" y="4140"/>
                    <a:pt x="26006" y="4176"/>
                  </a:cubicBezTo>
                  <a:cubicBezTo>
                    <a:pt x="25995" y="4205"/>
                    <a:pt x="25989" y="4235"/>
                    <a:pt x="25977" y="4259"/>
                  </a:cubicBezTo>
                  <a:cubicBezTo>
                    <a:pt x="25965" y="4282"/>
                    <a:pt x="25959" y="4306"/>
                    <a:pt x="25953" y="4323"/>
                  </a:cubicBezTo>
                  <a:cubicBezTo>
                    <a:pt x="25941" y="4353"/>
                    <a:pt x="25930" y="4383"/>
                    <a:pt x="25918" y="4412"/>
                  </a:cubicBezTo>
                  <a:cubicBezTo>
                    <a:pt x="25906" y="4448"/>
                    <a:pt x="25882" y="4501"/>
                    <a:pt x="25859" y="4560"/>
                  </a:cubicBezTo>
                  <a:cubicBezTo>
                    <a:pt x="25788" y="4719"/>
                    <a:pt x="25711" y="4890"/>
                    <a:pt x="25622" y="5062"/>
                  </a:cubicBezTo>
                  <a:cubicBezTo>
                    <a:pt x="25528" y="5233"/>
                    <a:pt x="25416" y="5428"/>
                    <a:pt x="25292" y="5617"/>
                  </a:cubicBezTo>
                  <a:cubicBezTo>
                    <a:pt x="25280" y="5635"/>
                    <a:pt x="25262" y="5652"/>
                    <a:pt x="25250" y="5676"/>
                  </a:cubicBezTo>
                  <a:cubicBezTo>
                    <a:pt x="25250" y="5676"/>
                    <a:pt x="25244" y="5682"/>
                    <a:pt x="25244" y="5682"/>
                  </a:cubicBezTo>
                  <a:cubicBezTo>
                    <a:pt x="25239" y="5688"/>
                    <a:pt x="25239" y="5694"/>
                    <a:pt x="25233" y="5700"/>
                  </a:cubicBezTo>
                  <a:cubicBezTo>
                    <a:pt x="25209" y="5735"/>
                    <a:pt x="25179" y="5776"/>
                    <a:pt x="25150" y="5818"/>
                  </a:cubicBezTo>
                  <a:cubicBezTo>
                    <a:pt x="25144" y="5830"/>
                    <a:pt x="25132" y="5841"/>
                    <a:pt x="25126" y="5853"/>
                  </a:cubicBezTo>
                  <a:cubicBezTo>
                    <a:pt x="25061" y="5942"/>
                    <a:pt x="24985" y="6042"/>
                    <a:pt x="24890" y="6149"/>
                  </a:cubicBezTo>
                  <a:cubicBezTo>
                    <a:pt x="24884" y="6154"/>
                    <a:pt x="24884" y="6160"/>
                    <a:pt x="24878" y="6166"/>
                  </a:cubicBezTo>
                  <a:cubicBezTo>
                    <a:pt x="24861" y="6190"/>
                    <a:pt x="24843" y="6208"/>
                    <a:pt x="24819" y="6231"/>
                  </a:cubicBezTo>
                  <a:cubicBezTo>
                    <a:pt x="24813" y="6243"/>
                    <a:pt x="24801" y="6255"/>
                    <a:pt x="24790" y="6267"/>
                  </a:cubicBezTo>
                  <a:cubicBezTo>
                    <a:pt x="24778" y="6278"/>
                    <a:pt x="24772" y="6290"/>
                    <a:pt x="24760" y="6302"/>
                  </a:cubicBezTo>
                  <a:cubicBezTo>
                    <a:pt x="24713" y="6355"/>
                    <a:pt x="24660" y="6414"/>
                    <a:pt x="24601" y="6473"/>
                  </a:cubicBezTo>
                  <a:cubicBezTo>
                    <a:pt x="24571" y="6509"/>
                    <a:pt x="24536" y="6538"/>
                    <a:pt x="24506" y="6568"/>
                  </a:cubicBezTo>
                  <a:cubicBezTo>
                    <a:pt x="24494" y="6586"/>
                    <a:pt x="24477" y="6603"/>
                    <a:pt x="24453" y="6621"/>
                  </a:cubicBezTo>
                  <a:cubicBezTo>
                    <a:pt x="24453" y="6627"/>
                    <a:pt x="24447" y="6633"/>
                    <a:pt x="24441" y="6633"/>
                  </a:cubicBezTo>
                  <a:cubicBezTo>
                    <a:pt x="24406" y="6668"/>
                    <a:pt x="24364" y="6710"/>
                    <a:pt x="24323" y="6745"/>
                  </a:cubicBezTo>
                  <a:cubicBezTo>
                    <a:pt x="24294" y="6775"/>
                    <a:pt x="24264" y="6804"/>
                    <a:pt x="24234" y="6828"/>
                  </a:cubicBezTo>
                  <a:cubicBezTo>
                    <a:pt x="24146" y="6910"/>
                    <a:pt x="24075" y="6970"/>
                    <a:pt x="23992" y="7040"/>
                  </a:cubicBezTo>
                  <a:cubicBezTo>
                    <a:pt x="23921" y="7094"/>
                    <a:pt x="23845" y="7153"/>
                    <a:pt x="23786" y="7200"/>
                  </a:cubicBezTo>
                  <a:cubicBezTo>
                    <a:pt x="23750" y="7223"/>
                    <a:pt x="23709" y="7247"/>
                    <a:pt x="23673" y="7277"/>
                  </a:cubicBezTo>
                  <a:cubicBezTo>
                    <a:pt x="23626" y="7306"/>
                    <a:pt x="23579" y="7342"/>
                    <a:pt x="23526" y="7383"/>
                  </a:cubicBezTo>
                  <a:cubicBezTo>
                    <a:pt x="23402" y="7472"/>
                    <a:pt x="23219" y="7578"/>
                    <a:pt x="23083" y="7661"/>
                  </a:cubicBezTo>
                  <a:cubicBezTo>
                    <a:pt x="23047" y="7678"/>
                    <a:pt x="22994" y="7708"/>
                    <a:pt x="22929" y="7743"/>
                  </a:cubicBezTo>
                  <a:cubicBezTo>
                    <a:pt x="22917" y="7749"/>
                    <a:pt x="22900" y="7761"/>
                    <a:pt x="22888" y="7767"/>
                  </a:cubicBezTo>
                  <a:cubicBezTo>
                    <a:pt x="22852" y="7785"/>
                    <a:pt x="22817" y="7802"/>
                    <a:pt x="22782" y="7826"/>
                  </a:cubicBezTo>
                  <a:cubicBezTo>
                    <a:pt x="22740" y="7844"/>
                    <a:pt x="22705" y="7861"/>
                    <a:pt x="22663" y="7879"/>
                  </a:cubicBezTo>
                  <a:cubicBezTo>
                    <a:pt x="22646" y="7891"/>
                    <a:pt x="22622" y="7903"/>
                    <a:pt x="22604" y="7909"/>
                  </a:cubicBezTo>
                  <a:cubicBezTo>
                    <a:pt x="22563" y="7932"/>
                    <a:pt x="22516" y="7950"/>
                    <a:pt x="22474" y="7968"/>
                  </a:cubicBezTo>
                  <a:cubicBezTo>
                    <a:pt x="22451" y="7985"/>
                    <a:pt x="22421" y="7997"/>
                    <a:pt x="22392" y="8009"/>
                  </a:cubicBezTo>
                  <a:cubicBezTo>
                    <a:pt x="22368" y="8021"/>
                    <a:pt x="22339" y="8033"/>
                    <a:pt x="22315" y="8044"/>
                  </a:cubicBezTo>
                  <a:cubicBezTo>
                    <a:pt x="22268" y="8062"/>
                    <a:pt x="22215" y="8086"/>
                    <a:pt x="22167" y="8104"/>
                  </a:cubicBezTo>
                  <a:cubicBezTo>
                    <a:pt x="22144" y="8115"/>
                    <a:pt x="22120" y="8127"/>
                    <a:pt x="22096" y="8133"/>
                  </a:cubicBezTo>
                  <a:cubicBezTo>
                    <a:pt x="22043" y="8157"/>
                    <a:pt x="21990" y="8174"/>
                    <a:pt x="21931" y="8198"/>
                  </a:cubicBezTo>
                  <a:cubicBezTo>
                    <a:pt x="21913" y="8204"/>
                    <a:pt x="21896" y="8216"/>
                    <a:pt x="21878" y="8222"/>
                  </a:cubicBezTo>
                  <a:cubicBezTo>
                    <a:pt x="21831" y="8239"/>
                    <a:pt x="21789" y="8251"/>
                    <a:pt x="21742" y="8269"/>
                  </a:cubicBezTo>
                  <a:cubicBezTo>
                    <a:pt x="21718" y="8281"/>
                    <a:pt x="21695" y="8287"/>
                    <a:pt x="21671" y="8293"/>
                  </a:cubicBezTo>
                  <a:cubicBezTo>
                    <a:pt x="21618" y="8316"/>
                    <a:pt x="21559" y="8334"/>
                    <a:pt x="21494" y="8357"/>
                  </a:cubicBezTo>
                  <a:lnTo>
                    <a:pt x="21488" y="8357"/>
                  </a:lnTo>
                  <a:cubicBezTo>
                    <a:pt x="21482" y="8357"/>
                    <a:pt x="21482" y="8363"/>
                    <a:pt x="21482" y="8363"/>
                  </a:cubicBezTo>
                  <a:cubicBezTo>
                    <a:pt x="21459" y="8369"/>
                    <a:pt x="21441" y="8375"/>
                    <a:pt x="21423" y="8381"/>
                  </a:cubicBezTo>
                  <a:cubicBezTo>
                    <a:pt x="20697" y="8617"/>
                    <a:pt x="20100" y="8724"/>
                    <a:pt x="19870" y="8759"/>
                  </a:cubicBezTo>
                  <a:cubicBezTo>
                    <a:pt x="19805" y="8765"/>
                    <a:pt x="19757" y="8777"/>
                    <a:pt x="19722" y="8777"/>
                  </a:cubicBezTo>
                  <a:cubicBezTo>
                    <a:pt x="19645" y="8789"/>
                    <a:pt x="19563" y="8800"/>
                    <a:pt x="19474" y="8806"/>
                  </a:cubicBezTo>
                  <a:cubicBezTo>
                    <a:pt x="19297" y="8830"/>
                    <a:pt x="19173" y="8842"/>
                    <a:pt x="18990" y="8848"/>
                  </a:cubicBezTo>
                  <a:lnTo>
                    <a:pt x="18954" y="8848"/>
                  </a:lnTo>
                  <a:cubicBezTo>
                    <a:pt x="18937" y="8848"/>
                    <a:pt x="18919" y="8854"/>
                    <a:pt x="18907" y="8854"/>
                  </a:cubicBezTo>
                  <a:lnTo>
                    <a:pt x="18736" y="8854"/>
                  </a:lnTo>
                  <a:cubicBezTo>
                    <a:pt x="18671" y="8855"/>
                    <a:pt x="18612" y="8855"/>
                    <a:pt x="18557" y="8855"/>
                  </a:cubicBezTo>
                  <a:cubicBezTo>
                    <a:pt x="18327" y="8855"/>
                    <a:pt x="18188" y="8847"/>
                    <a:pt x="18169" y="8842"/>
                  </a:cubicBezTo>
                  <a:lnTo>
                    <a:pt x="18139" y="8842"/>
                  </a:lnTo>
                  <a:cubicBezTo>
                    <a:pt x="18139" y="8895"/>
                    <a:pt x="18133" y="8942"/>
                    <a:pt x="18121" y="9001"/>
                  </a:cubicBezTo>
                  <a:cubicBezTo>
                    <a:pt x="18116" y="9078"/>
                    <a:pt x="18104" y="9149"/>
                    <a:pt x="18086" y="9226"/>
                  </a:cubicBezTo>
                  <a:cubicBezTo>
                    <a:pt x="18068" y="9350"/>
                    <a:pt x="18045" y="9438"/>
                    <a:pt x="18033" y="9486"/>
                  </a:cubicBezTo>
                  <a:cubicBezTo>
                    <a:pt x="17986" y="9692"/>
                    <a:pt x="17938" y="9870"/>
                    <a:pt x="17897" y="10005"/>
                  </a:cubicBezTo>
                  <a:cubicBezTo>
                    <a:pt x="17885" y="10029"/>
                    <a:pt x="17879" y="10053"/>
                    <a:pt x="17873" y="10076"/>
                  </a:cubicBezTo>
                  <a:cubicBezTo>
                    <a:pt x="17867" y="10088"/>
                    <a:pt x="17867" y="10094"/>
                    <a:pt x="17862" y="10106"/>
                  </a:cubicBezTo>
                  <a:cubicBezTo>
                    <a:pt x="17862" y="10118"/>
                    <a:pt x="17856" y="10129"/>
                    <a:pt x="17850" y="10141"/>
                  </a:cubicBezTo>
                  <a:cubicBezTo>
                    <a:pt x="17791" y="10330"/>
                    <a:pt x="17720" y="10531"/>
                    <a:pt x="17619" y="10744"/>
                  </a:cubicBezTo>
                  <a:cubicBezTo>
                    <a:pt x="17590" y="10815"/>
                    <a:pt x="17554" y="10897"/>
                    <a:pt x="17513" y="10980"/>
                  </a:cubicBezTo>
                  <a:cubicBezTo>
                    <a:pt x="17507" y="10998"/>
                    <a:pt x="17501" y="11015"/>
                    <a:pt x="17489" y="11027"/>
                  </a:cubicBezTo>
                  <a:cubicBezTo>
                    <a:pt x="17454" y="11116"/>
                    <a:pt x="17407" y="11210"/>
                    <a:pt x="17354" y="11305"/>
                  </a:cubicBezTo>
                  <a:cubicBezTo>
                    <a:pt x="17289" y="11441"/>
                    <a:pt x="17218" y="11571"/>
                    <a:pt x="17147" y="11683"/>
                  </a:cubicBezTo>
                  <a:cubicBezTo>
                    <a:pt x="17111" y="11742"/>
                    <a:pt x="17076" y="11795"/>
                    <a:pt x="17035" y="11854"/>
                  </a:cubicBezTo>
                  <a:cubicBezTo>
                    <a:pt x="16911" y="12061"/>
                    <a:pt x="16781" y="12256"/>
                    <a:pt x="16674" y="12427"/>
                  </a:cubicBezTo>
                  <a:cubicBezTo>
                    <a:pt x="16515" y="12663"/>
                    <a:pt x="16279" y="12959"/>
                    <a:pt x="16101" y="13183"/>
                  </a:cubicBezTo>
                  <a:cubicBezTo>
                    <a:pt x="16096" y="13183"/>
                    <a:pt x="16090" y="13189"/>
                    <a:pt x="16090" y="13195"/>
                  </a:cubicBezTo>
                  <a:cubicBezTo>
                    <a:pt x="15936" y="13384"/>
                    <a:pt x="15759" y="13585"/>
                    <a:pt x="15564" y="13785"/>
                  </a:cubicBezTo>
                  <a:cubicBezTo>
                    <a:pt x="15405" y="13957"/>
                    <a:pt x="15239" y="14128"/>
                    <a:pt x="15092" y="14270"/>
                  </a:cubicBezTo>
                  <a:cubicBezTo>
                    <a:pt x="14950" y="14411"/>
                    <a:pt x="14773" y="14583"/>
                    <a:pt x="14595" y="14736"/>
                  </a:cubicBezTo>
                  <a:cubicBezTo>
                    <a:pt x="14365" y="14949"/>
                    <a:pt x="14058" y="15185"/>
                    <a:pt x="13828" y="15368"/>
                  </a:cubicBezTo>
                  <a:cubicBezTo>
                    <a:pt x="13591" y="15557"/>
                    <a:pt x="13302" y="15764"/>
                    <a:pt x="12989" y="15971"/>
                  </a:cubicBezTo>
                  <a:cubicBezTo>
                    <a:pt x="12747" y="16130"/>
                    <a:pt x="12493" y="16296"/>
                    <a:pt x="12268" y="16420"/>
                  </a:cubicBezTo>
                  <a:cubicBezTo>
                    <a:pt x="12003" y="16579"/>
                    <a:pt x="11737" y="16727"/>
                    <a:pt x="11506" y="16839"/>
                  </a:cubicBezTo>
                  <a:cubicBezTo>
                    <a:pt x="11270" y="16957"/>
                    <a:pt x="10993" y="17081"/>
                    <a:pt x="10703" y="17199"/>
                  </a:cubicBezTo>
                  <a:cubicBezTo>
                    <a:pt x="10555" y="17270"/>
                    <a:pt x="10408" y="17341"/>
                    <a:pt x="10266" y="17400"/>
                  </a:cubicBezTo>
                  <a:cubicBezTo>
                    <a:pt x="10042" y="17495"/>
                    <a:pt x="9752" y="17595"/>
                    <a:pt x="9492" y="17678"/>
                  </a:cubicBezTo>
                  <a:cubicBezTo>
                    <a:pt x="9362" y="17719"/>
                    <a:pt x="9215" y="17760"/>
                    <a:pt x="9067" y="17802"/>
                  </a:cubicBezTo>
                  <a:cubicBezTo>
                    <a:pt x="8801" y="17878"/>
                    <a:pt x="8500" y="17949"/>
                    <a:pt x="8211" y="18008"/>
                  </a:cubicBezTo>
                  <a:cubicBezTo>
                    <a:pt x="7951" y="18062"/>
                    <a:pt x="7626" y="18115"/>
                    <a:pt x="7378" y="18132"/>
                  </a:cubicBezTo>
                  <a:cubicBezTo>
                    <a:pt x="7337" y="18138"/>
                    <a:pt x="7295" y="18138"/>
                    <a:pt x="7254" y="18144"/>
                  </a:cubicBezTo>
                  <a:cubicBezTo>
                    <a:pt x="6948" y="18177"/>
                    <a:pt x="6680" y="18195"/>
                    <a:pt x="6369" y="18195"/>
                  </a:cubicBezTo>
                  <a:cubicBezTo>
                    <a:pt x="6289" y="18195"/>
                    <a:pt x="6207" y="18194"/>
                    <a:pt x="6120" y="18191"/>
                  </a:cubicBezTo>
                  <a:lnTo>
                    <a:pt x="6108" y="18191"/>
                  </a:lnTo>
                  <a:cubicBezTo>
                    <a:pt x="6055" y="18186"/>
                    <a:pt x="6002" y="18186"/>
                    <a:pt x="5954" y="18186"/>
                  </a:cubicBezTo>
                  <a:cubicBezTo>
                    <a:pt x="5872" y="18180"/>
                    <a:pt x="5783" y="18174"/>
                    <a:pt x="5695" y="18168"/>
                  </a:cubicBezTo>
                  <a:lnTo>
                    <a:pt x="5689" y="18168"/>
                  </a:lnTo>
                  <a:cubicBezTo>
                    <a:pt x="5683" y="18168"/>
                    <a:pt x="5647" y="18168"/>
                    <a:pt x="5588" y="18162"/>
                  </a:cubicBezTo>
                  <a:cubicBezTo>
                    <a:pt x="5576" y="18162"/>
                    <a:pt x="5571" y="18156"/>
                    <a:pt x="5559" y="18156"/>
                  </a:cubicBezTo>
                  <a:lnTo>
                    <a:pt x="5541" y="18156"/>
                  </a:lnTo>
                  <a:cubicBezTo>
                    <a:pt x="5352" y="18138"/>
                    <a:pt x="5163" y="18115"/>
                    <a:pt x="4998" y="18085"/>
                  </a:cubicBezTo>
                  <a:cubicBezTo>
                    <a:pt x="4767" y="18050"/>
                    <a:pt x="4507" y="17997"/>
                    <a:pt x="4259" y="17926"/>
                  </a:cubicBezTo>
                  <a:cubicBezTo>
                    <a:pt x="4248" y="17920"/>
                    <a:pt x="4230" y="17914"/>
                    <a:pt x="4212" y="17908"/>
                  </a:cubicBezTo>
                  <a:cubicBezTo>
                    <a:pt x="4041" y="17861"/>
                    <a:pt x="3852" y="17802"/>
                    <a:pt x="3704" y="17743"/>
                  </a:cubicBezTo>
                  <a:cubicBezTo>
                    <a:pt x="3692" y="17743"/>
                    <a:pt x="3681" y="17737"/>
                    <a:pt x="3669" y="17731"/>
                  </a:cubicBezTo>
                  <a:cubicBezTo>
                    <a:pt x="3657" y="17725"/>
                    <a:pt x="3639" y="17719"/>
                    <a:pt x="3627" y="17713"/>
                  </a:cubicBezTo>
                  <a:cubicBezTo>
                    <a:pt x="3503" y="17666"/>
                    <a:pt x="3362" y="17613"/>
                    <a:pt x="3255" y="17560"/>
                  </a:cubicBezTo>
                  <a:cubicBezTo>
                    <a:pt x="3243" y="17554"/>
                    <a:pt x="3226" y="17548"/>
                    <a:pt x="3214" y="17542"/>
                  </a:cubicBezTo>
                  <a:cubicBezTo>
                    <a:pt x="3131" y="17500"/>
                    <a:pt x="3049" y="17459"/>
                    <a:pt x="2960" y="17418"/>
                  </a:cubicBezTo>
                  <a:cubicBezTo>
                    <a:pt x="2919" y="17394"/>
                    <a:pt x="2871" y="17371"/>
                    <a:pt x="2836" y="17353"/>
                  </a:cubicBezTo>
                  <a:cubicBezTo>
                    <a:pt x="2830" y="17347"/>
                    <a:pt x="2818" y="17341"/>
                    <a:pt x="2812" y="17335"/>
                  </a:cubicBezTo>
                  <a:cubicBezTo>
                    <a:pt x="2806" y="17335"/>
                    <a:pt x="2806" y="17335"/>
                    <a:pt x="2801" y="17329"/>
                  </a:cubicBezTo>
                  <a:cubicBezTo>
                    <a:pt x="2789" y="17323"/>
                    <a:pt x="2777" y="17317"/>
                    <a:pt x="2765" y="17311"/>
                  </a:cubicBezTo>
                  <a:cubicBezTo>
                    <a:pt x="2753" y="17306"/>
                    <a:pt x="2741" y="17294"/>
                    <a:pt x="2724" y="17288"/>
                  </a:cubicBezTo>
                  <a:cubicBezTo>
                    <a:pt x="2641" y="17241"/>
                    <a:pt x="2564" y="17193"/>
                    <a:pt x="2487" y="17140"/>
                  </a:cubicBezTo>
                  <a:cubicBezTo>
                    <a:pt x="2476" y="17140"/>
                    <a:pt x="2470" y="17134"/>
                    <a:pt x="2464" y="17128"/>
                  </a:cubicBezTo>
                  <a:cubicBezTo>
                    <a:pt x="2464" y="17128"/>
                    <a:pt x="2369" y="17069"/>
                    <a:pt x="2222" y="16969"/>
                  </a:cubicBezTo>
                  <a:cubicBezTo>
                    <a:pt x="2222" y="16963"/>
                    <a:pt x="2216" y="16957"/>
                    <a:pt x="2210" y="16957"/>
                  </a:cubicBezTo>
                  <a:cubicBezTo>
                    <a:pt x="2180" y="16933"/>
                    <a:pt x="2145" y="16910"/>
                    <a:pt x="2109" y="16880"/>
                  </a:cubicBezTo>
                  <a:cubicBezTo>
                    <a:pt x="1897" y="16721"/>
                    <a:pt x="1743" y="16585"/>
                    <a:pt x="1661" y="16502"/>
                  </a:cubicBezTo>
                  <a:cubicBezTo>
                    <a:pt x="1661" y="16502"/>
                    <a:pt x="1655" y="16502"/>
                    <a:pt x="1655" y="16496"/>
                  </a:cubicBezTo>
                  <a:cubicBezTo>
                    <a:pt x="1655" y="16496"/>
                    <a:pt x="1649" y="16490"/>
                    <a:pt x="1643" y="16485"/>
                  </a:cubicBezTo>
                  <a:cubicBezTo>
                    <a:pt x="1478" y="16331"/>
                    <a:pt x="1336" y="16177"/>
                    <a:pt x="1229" y="16048"/>
                  </a:cubicBezTo>
                  <a:cubicBezTo>
                    <a:pt x="1206" y="16024"/>
                    <a:pt x="1182" y="15994"/>
                    <a:pt x="1159" y="15959"/>
                  </a:cubicBezTo>
                  <a:cubicBezTo>
                    <a:pt x="1153" y="15959"/>
                    <a:pt x="1153" y="15953"/>
                    <a:pt x="1147" y="15947"/>
                  </a:cubicBezTo>
                  <a:cubicBezTo>
                    <a:pt x="1111" y="15906"/>
                    <a:pt x="1082" y="15864"/>
                    <a:pt x="1046" y="15817"/>
                  </a:cubicBezTo>
                  <a:cubicBezTo>
                    <a:pt x="1023" y="15788"/>
                    <a:pt x="999" y="15758"/>
                    <a:pt x="981" y="15734"/>
                  </a:cubicBezTo>
                  <a:cubicBezTo>
                    <a:pt x="981" y="15734"/>
                    <a:pt x="981" y="15729"/>
                    <a:pt x="981" y="15729"/>
                  </a:cubicBezTo>
                  <a:cubicBezTo>
                    <a:pt x="975" y="15723"/>
                    <a:pt x="975" y="15717"/>
                    <a:pt x="970" y="15711"/>
                  </a:cubicBezTo>
                  <a:cubicBezTo>
                    <a:pt x="887" y="15593"/>
                    <a:pt x="804" y="15469"/>
                    <a:pt x="739" y="15356"/>
                  </a:cubicBezTo>
                  <a:cubicBezTo>
                    <a:pt x="733" y="15356"/>
                    <a:pt x="733" y="15351"/>
                    <a:pt x="733" y="15351"/>
                  </a:cubicBezTo>
                  <a:cubicBezTo>
                    <a:pt x="698" y="15291"/>
                    <a:pt x="662" y="15227"/>
                    <a:pt x="633" y="15167"/>
                  </a:cubicBezTo>
                  <a:cubicBezTo>
                    <a:pt x="627" y="15162"/>
                    <a:pt x="627" y="15156"/>
                    <a:pt x="621" y="15156"/>
                  </a:cubicBezTo>
                  <a:cubicBezTo>
                    <a:pt x="615" y="15138"/>
                    <a:pt x="609" y="15120"/>
                    <a:pt x="597" y="15108"/>
                  </a:cubicBezTo>
                  <a:cubicBezTo>
                    <a:pt x="586" y="15079"/>
                    <a:pt x="574" y="15055"/>
                    <a:pt x="562" y="15032"/>
                  </a:cubicBezTo>
                  <a:cubicBezTo>
                    <a:pt x="562" y="15032"/>
                    <a:pt x="556" y="15026"/>
                    <a:pt x="556" y="15026"/>
                  </a:cubicBezTo>
                  <a:cubicBezTo>
                    <a:pt x="550" y="15008"/>
                    <a:pt x="538" y="14990"/>
                    <a:pt x="533" y="14978"/>
                  </a:cubicBezTo>
                  <a:cubicBezTo>
                    <a:pt x="456" y="14813"/>
                    <a:pt x="391" y="14660"/>
                    <a:pt x="338" y="14524"/>
                  </a:cubicBezTo>
                  <a:cubicBezTo>
                    <a:pt x="338" y="14518"/>
                    <a:pt x="338" y="14512"/>
                    <a:pt x="338" y="14512"/>
                  </a:cubicBezTo>
                  <a:cubicBezTo>
                    <a:pt x="308" y="14435"/>
                    <a:pt x="279" y="14341"/>
                    <a:pt x="255" y="14264"/>
                  </a:cubicBezTo>
                  <a:cubicBezTo>
                    <a:pt x="219" y="14169"/>
                    <a:pt x="202" y="14116"/>
                    <a:pt x="178" y="14010"/>
                  </a:cubicBezTo>
                  <a:cubicBezTo>
                    <a:pt x="178" y="14004"/>
                    <a:pt x="178" y="14004"/>
                    <a:pt x="178" y="14004"/>
                  </a:cubicBezTo>
                  <a:cubicBezTo>
                    <a:pt x="155" y="13921"/>
                    <a:pt x="131" y="13821"/>
                    <a:pt x="113" y="13720"/>
                  </a:cubicBezTo>
                  <a:cubicBezTo>
                    <a:pt x="113" y="13715"/>
                    <a:pt x="113" y="13715"/>
                    <a:pt x="113" y="13715"/>
                  </a:cubicBezTo>
                  <a:cubicBezTo>
                    <a:pt x="90" y="13608"/>
                    <a:pt x="72" y="13520"/>
                    <a:pt x="60" y="13396"/>
                  </a:cubicBezTo>
                  <a:cubicBezTo>
                    <a:pt x="60" y="13396"/>
                    <a:pt x="54" y="13390"/>
                    <a:pt x="54" y="13390"/>
                  </a:cubicBezTo>
                  <a:cubicBezTo>
                    <a:pt x="54" y="13354"/>
                    <a:pt x="48" y="13313"/>
                    <a:pt x="42" y="13277"/>
                  </a:cubicBezTo>
                  <a:cubicBezTo>
                    <a:pt x="42" y="13260"/>
                    <a:pt x="42" y="13248"/>
                    <a:pt x="36" y="13236"/>
                  </a:cubicBezTo>
                  <a:cubicBezTo>
                    <a:pt x="25" y="13348"/>
                    <a:pt x="19" y="13461"/>
                    <a:pt x="13" y="13561"/>
                  </a:cubicBezTo>
                  <a:cubicBezTo>
                    <a:pt x="13" y="13579"/>
                    <a:pt x="7" y="13602"/>
                    <a:pt x="7" y="13626"/>
                  </a:cubicBezTo>
                  <a:cubicBezTo>
                    <a:pt x="7" y="13626"/>
                    <a:pt x="7" y="13626"/>
                    <a:pt x="7" y="13632"/>
                  </a:cubicBezTo>
                  <a:cubicBezTo>
                    <a:pt x="7" y="13650"/>
                    <a:pt x="7" y="13673"/>
                    <a:pt x="7" y="13691"/>
                  </a:cubicBezTo>
                  <a:cubicBezTo>
                    <a:pt x="1" y="13797"/>
                    <a:pt x="1" y="13904"/>
                    <a:pt x="1" y="14010"/>
                  </a:cubicBezTo>
                  <a:cubicBezTo>
                    <a:pt x="1" y="14128"/>
                    <a:pt x="7" y="14287"/>
                    <a:pt x="19" y="14406"/>
                  </a:cubicBezTo>
                  <a:cubicBezTo>
                    <a:pt x="30" y="14494"/>
                    <a:pt x="36" y="14571"/>
                    <a:pt x="42" y="14642"/>
                  </a:cubicBezTo>
                  <a:cubicBezTo>
                    <a:pt x="48" y="14677"/>
                    <a:pt x="54" y="14719"/>
                    <a:pt x="54" y="14754"/>
                  </a:cubicBezTo>
                  <a:cubicBezTo>
                    <a:pt x="54" y="14754"/>
                    <a:pt x="60" y="14760"/>
                    <a:pt x="60" y="14766"/>
                  </a:cubicBezTo>
                  <a:cubicBezTo>
                    <a:pt x="72" y="14884"/>
                    <a:pt x="90" y="14973"/>
                    <a:pt x="113" y="15079"/>
                  </a:cubicBezTo>
                  <a:cubicBezTo>
                    <a:pt x="113" y="15079"/>
                    <a:pt x="113" y="15085"/>
                    <a:pt x="113" y="15085"/>
                  </a:cubicBezTo>
                  <a:cubicBezTo>
                    <a:pt x="131" y="15185"/>
                    <a:pt x="155" y="15286"/>
                    <a:pt x="178" y="15368"/>
                  </a:cubicBezTo>
                  <a:cubicBezTo>
                    <a:pt x="178" y="15368"/>
                    <a:pt x="178" y="15374"/>
                    <a:pt x="178" y="15374"/>
                  </a:cubicBezTo>
                  <a:cubicBezTo>
                    <a:pt x="202" y="15481"/>
                    <a:pt x="219" y="15534"/>
                    <a:pt x="255" y="15628"/>
                  </a:cubicBezTo>
                  <a:cubicBezTo>
                    <a:pt x="279" y="15705"/>
                    <a:pt x="308" y="15805"/>
                    <a:pt x="338" y="15876"/>
                  </a:cubicBezTo>
                  <a:cubicBezTo>
                    <a:pt x="338" y="15876"/>
                    <a:pt x="338" y="15882"/>
                    <a:pt x="338" y="15888"/>
                  </a:cubicBezTo>
                  <a:cubicBezTo>
                    <a:pt x="391" y="16024"/>
                    <a:pt x="456" y="16177"/>
                    <a:pt x="533" y="16343"/>
                  </a:cubicBezTo>
                  <a:cubicBezTo>
                    <a:pt x="538" y="16355"/>
                    <a:pt x="550" y="16372"/>
                    <a:pt x="556" y="16390"/>
                  </a:cubicBezTo>
                  <a:cubicBezTo>
                    <a:pt x="556" y="16390"/>
                    <a:pt x="562" y="16396"/>
                    <a:pt x="562" y="16396"/>
                  </a:cubicBezTo>
                  <a:cubicBezTo>
                    <a:pt x="574" y="16420"/>
                    <a:pt x="586" y="16443"/>
                    <a:pt x="597" y="16473"/>
                  </a:cubicBezTo>
                  <a:cubicBezTo>
                    <a:pt x="609" y="16490"/>
                    <a:pt x="615" y="16502"/>
                    <a:pt x="621" y="16520"/>
                  </a:cubicBezTo>
                  <a:cubicBezTo>
                    <a:pt x="627" y="16520"/>
                    <a:pt x="627" y="16526"/>
                    <a:pt x="633" y="16532"/>
                  </a:cubicBezTo>
                  <a:cubicBezTo>
                    <a:pt x="662" y="16591"/>
                    <a:pt x="698" y="16656"/>
                    <a:pt x="733" y="16715"/>
                  </a:cubicBezTo>
                  <a:cubicBezTo>
                    <a:pt x="733" y="16721"/>
                    <a:pt x="733" y="16721"/>
                    <a:pt x="739" y="16721"/>
                  </a:cubicBezTo>
                  <a:cubicBezTo>
                    <a:pt x="804" y="16833"/>
                    <a:pt x="887" y="16957"/>
                    <a:pt x="970" y="17075"/>
                  </a:cubicBezTo>
                  <a:cubicBezTo>
                    <a:pt x="975" y="17081"/>
                    <a:pt x="975" y="17087"/>
                    <a:pt x="981" y="17093"/>
                  </a:cubicBezTo>
                  <a:cubicBezTo>
                    <a:pt x="981" y="17093"/>
                    <a:pt x="981" y="17099"/>
                    <a:pt x="987" y="17099"/>
                  </a:cubicBezTo>
                  <a:cubicBezTo>
                    <a:pt x="999" y="17122"/>
                    <a:pt x="1023" y="17152"/>
                    <a:pt x="1046" y="17182"/>
                  </a:cubicBezTo>
                  <a:cubicBezTo>
                    <a:pt x="1082" y="17229"/>
                    <a:pt x="1111" y="17270"/>
                    <a:pt x="1147" y="17311"/>
                  </a:cubicBezTo>
                  <a:cubicBezTo>
                    <a:pt x="1153" y="17317"/>
                    <a:pt x="1153" y="17323"/>
                    <a:pt x="1159" y="17329"/>
                  </a:cubicBezTo>
                  <a:cubicBezTo>
                    <a:pt x="1182" y="17359"/>
                    <a:pt x="1206" y="17388"/>
                    <a:pt x="1229" y="17412"/>
                  </a:cubicBezTo>
                  <a:cubicBezTo>
                    <a:pt x="1336" y="17542"/>
                    <a:pt x="1478" y="17695"/>
                    <a:pt x="1643" y="17855"/>
                  </a:cubicBezTo>
                  <a:cubicBezTo>
                    <a:pt x="1649" y="17855"/>
                    <a:pt x="1655" y="17861"/>
                    <a:pt x="1655" y="17867"/>
                  </a:cubicBezTo>
                  <a:lnTo>
                    <a:pt x="1661" y="17867"/>
                  </a:lnTo>
                  <a:cubicBezTo>
                    <a:pt x="1661" y="17867"/>
                    <a:pt x="1661" y="17873"/>
                    <a:pt x="1661" y="17873"/>
                  </a:cubicBezTo>
                  <a:cubicBezTo>
                    <a:pt x="1743" y="17949"/>
                    <a:pt x="1897" y="18085"/>
                    <a:pt x="2109" y="18245"/>
                  </a:cubicBezTo>
                  <a:cubicBezTo>
                    <a:pt x="2145" y="18274"/>
                    <a:pt x="2180" y="18298"/>
                    <a:pt x="2210" y="18321"/>
                  </a:cubicBezTo>
                  <a:cubicBezTo>
                    <a:pt x="2216" y="18321"/>
                    <a:pt x="2222" y="18327"/>
                    <a:pt x="2222" y="18333"/>
                  </a:cubicBezTo>
                  <a:cubicBezTo>
                    <a:pt x="2369" y="18434"/>
                    <a:pt x="2464" y="18493"/>
                    <a:pt x="2464" y="18493"/>
                  </a:cubicBezTo>
                  <a:cubicBezTo>
                    <a:pt x="2470" y="18499"/>
                    <a:pt x="2476" y="18505"/>
                    <a:pt x="2487" y="18505"/>
                  </a:cubicBezTo>
                  <a:cubicBezTo>
                    <a:pt x="2564" y="18558"/>
                    <a:pt x="2641" y="18605"/>
                    <a:pt x="2724" y="18652"/>
                  </a:cubicBezTo>
                  <a:cubicBezTo>
                    <a:pt x="2741" y="18658"/>
                    <a:pt x="2753" y="18670"/>
                    <a:pt x="2765" y="18676"/>
                  </a:cubicBezTo>
                  <a:cubicBezTo>
                    <a:pt x="2777" y="18682"/>
                    <a:pt x="2789" y="18688"/>
                    <a:pt x="2801" y="18694"/>
                  </a:cubicBezTo>
                  <a:cubicBezTo>
                    <a:pt x="2806" y="18699"/>
                    <a:pt x="2806" y="18699"/>
                    <a:pt x="2812" y="18705"/>
                  </a:cubicBezTo>
                  <a:cubicBezTo>
                    <a:pt x="2818" y="18705"/>
                    <a:pt x="2830" y="18711"/>
                    <a:pt x="2836" y="18717"/>
                  </a:cubicBezTo>
                  <a:cubicBezTo>
                    <a:pt x="2871" y="18735"/>
                    <a:pt x="2919" y="18759"/>
                    <a:pt x="2960" y="18782"/>
                  </a:cubicBezTo>
                  <a:cubicBezTo>
                    <a:pt x="3049" y="18823"/>
                    <a:pt x="3131" y="18865"/>
                    <a:pt x="3214" y="18906"/>
                  </a:cubicBezTo>
                  <a:cubicBezTo>
                    <a:pt x="3226" y="18912"/>
                    <a:pt x="3243" y="18918"/>
                    <a:pt x="3255" y="18924"/>
                  </a:cubicBezTo>
                  <a:cubicBezTo>
                    <a:pt x="3362" y="18977"/>
                    <a:pt x="3503" y="19036"/>
                    <a:pt x="3627" y="19083"/>
                  </a:cubicBezTo>
                  <a:cubicBezTo>
                    <a:pt x="3639" y="19083"/>
                    <a:pt x="3657" y="19089"/>
                    <a:pt x="3669" y="19095"/>
                  </a:cubicBezTo>
                  <a:cubicBezTo>
                    <a:pt x="3681" y="19101"/>
                    <a:pt x="3692" y="19107"/>
                    <a:pt x="3704" y="19113"/>
                  </a:cubicBezTo>
                  <a:cubicBezTo>
                    <a:pt x="3852" y="19166"/>
                    <a:pt x="4041" y="19225"/>
                    <a:pt x="4212" y="19278"/>
                  </a:cubicBezTo>
                  <a:cubicBezTo>
                    <a:pt x="4230" y="19278"/>
                    <a:pt x="4248" y="19284"/>
                    <a:pt x="4259" y="19290"/>
                  </a:cubicBezTo>
                  <a:cubicBezTo>
                    <a:pt x="4513" y="19361"/>
                    <a:pt x="4767" y="19414"/>
                    <a:pt x="4998" y="19450"/>
                  </a:cubicBezTo>
                  <a:cubicBezTo>
                    <a:pt x="5163" y="19479"/>
                    <a:pt x="5352" y="19503"/>
                    <a:pt x="5541" y="19520"/>
                  </a:cubicBezTo>
                  <a:lnTo>
                    <a:pt x="5559" y="19520"/>
                  </a:lnTo>
                  <a:cubicBezTo>
                    <a:pt x="5571" y="19526"/>
                    <a:pt x="5576" y="19526"/>
                    <a:pt x="5588" y="19526"/>
                  </a:cubicBezTo>
                  <a:cubicBezTo>
                    <a:pt x="5647" y="19532"/>
                    <a:pt x="5683" y="19532"/>
                    <a:pt x="5689" y="19532"/>
                  </a:cubicBezTo>
                  <a:lnTo>
                    <a:pt x="5695" y="19532"/>
                  </a:lnTo>
                  <a:cubicBezTo>
                    <a:pt x="5783" y="19538"/>
                    <a:pt x="5872" y="19544"/>
                    <a:pt x="5954" y="19550"/>
                  </a:cubicBezTo>
                  <a:cubicBezTo>
                    <a:pt x="6002" y="19550"/>
                    <a:pt x="6055" y="19556"/>
                    <a:pt x="6108" y="19556"/>
                  </a:cubicBezTo>
                  <a:lnTo>
                    <a:pt x="6120" y="19556"/>
                  </a:lnTo>
                  <a:cubicBezTo>
                    <a:pt x="6207" y="19558"/>
                    <a:pt x="6289" y="19559"/>
                    <a:pt x="6369" y="19559"/>
                  </a:cubicBezTo>
                  <a:cubicBezTo>
                    <a:pt x="6680" y="19559"/>
                    <a:pt x="6948" y="19542"/>
                    <a:pt x="7254" y="19509"/>
                  </a:cubicBezTo>
                  <a:cubicBezTo>
                    <a:pt x="7295" y="19503"/>
                    <a:pt x="7337" y="19503"/>
                    <a:pt x="7378" y="19497"/>
                  </a:cubicBezTo>
                  <a:cubicBezTo>
                    <a:pt x="7626" y="19479"/>
                    <a:pt x="7951" y="19432"/>
                    <a:pt x="8211" y="19373"/>
                  </a:cubicBezTo>
                  <a:cubicBezTo>
                    <a:pt x="8500" y="19314"/>
                    <a:pt x="8801" y="19243"/>
                    <a:pt x="9067" y="19166"/>
                  </a:cubicBezTo>
                  <a:cubicBezTo>
                    <a:pt x="9215" y="19131"/>
                    <a:pt x="9362" y="19083"/>
                    <a:pt x="9492" y="19042"/>
                  </a:cubicBezTo>
                  <a:cubicBezTo>
                    <a:pt x="9752" y="18959"/>
                    <a:pt x="10042" y="18865"/>
                    <a:pt x="10266" y="18764"/>
                  </a:cubicBezTo>
                  <a:cubicBezTo>
                    <a:pt x="10408" y="18705"/>
                    <a:pt x="10555" y="18634"/>
                    <a:pt x="10703" y="18570"/>
                  </a:cubicBezTo>
                  <a:cubicBezTo>
                    <a:pt x="10993" y="18445"/>
                    <a:pt x="11270" y="18321"/>
                    <a:pt x="11506" y="18203"/>
                  </a:cubicBezTo>
                  <a:cubicBezTo>
                    <a:pt x="11737" y="18091"/>
                    <a:pt x="12003" y="17949"/>
                    <a:pt x="12268" y="17784"/>
                  </a:cubicBezTo>
                  <a:cubicBezTo>
                    <a:pt x="12493" y="17660"/>
                    <a:pt x="12747" y="17500"/>
                    <a:pt x="12989" y="17335"/>
                  </a:cubicBezTo>
                  <a:cubicBezTo>
                    <a:pt x="13302" y="17128"/>
                    <a:pt x="13591" y="16922"/>
                    <a:pt x="13828" y="16733"/>
                  </a:cubicBezTo>
                  <a:cubicBezTo>
                    <a:pt x="14058" y="16550"/>
                    <a:pt x="14365" y="16313"/>
                    <a:pt x="14595" y="16101"/>
                  </a:cubicBezTo>
                  <a:cubicBezTo>
                    <a:pt x="14773" y="15947"/>
                    <a:pt x="14950" y="15782"/>
                    <a:pt x="15092" y="15634"/>
                  </a:cubicBezTo>
                  <a:cubicBezTo>
                    <a:pt x="15239" y="15492"/>
                    <a:pt x="15405" y="15321"/>
                    <a:pt x="15564" y="15150"/>
                  </a:cubicBezTo>
                  <a:cubicBezTo>
                    <a:pt x="15759" y="14949"/>
                    <a:pt x="15942" y="14748"/>
                    <a:pt x="16090" y="14559"/>
                  </a:cubicBezTo>
                  <a:cubicBezTo>
                    <a:pt x="16090" y="14553"/>
                    <a:pt x="16096" y="14547"/>
                    <a:pt x="16101" y="14547"/>
                  </a:cubicBezTo>
                  <a:cubicBezTo>
                    <a:pt x="16279" y="14323"/>
                    <a:pt x="16515" y="14028"/>
                    <a:pt x="16674" y="13791"/>
                  </a:cubicBezTo>
                  <a:cubicBezTo>
                    <a:pt x="16781" y="13620"/>
                    <a:pt x="16911" y="13425"/>
                    <a:pt x="17035" y="13224"/>
                  </a:cubicBezTo>
                  <a:cubicBezTo>
                    <a:pt x="17076" y="13159"/>
                    <a:pt x="17111" y="13106"/>
                    <a:pt x="17147" y="13047"/>
                  </a:cubicBezTo>
                  <a:cubicBezTo>
                    <a:pt x="17218" y="12941"/>
                    <a:pt x="17289" y="12805"/>
                    <a:pt x="17354" y="12675"/>
                  </a:cubicBezTo>
                  <a:cubicBezTo>
                    <a:pt x="17407" y="12575"/>
                    <a:pt x="17454" y="12486"/>
                    <a:pt x="17489" y="12397"/>
                  </a:cubicBezTo>
                  <a:cubicBezTo>
                    <a:pt x="17501" y="12380"/>
                    <a:pt x="17507" y="12362"/>
                    <a:pt x="17513" y="12344"/>
                  </a:cubicBezTo>
                  <a:cubicBezTo>
                    <a:pt x="17554" y="12262"/>
                    <a:pt x="17590" y="12179"/>
                    <a:pt x="17619" y="12108"/>
                  </a:cubicBezTo>
                  <a:cubicBezTo>
                    <a:pt x="17720" y="11895"/>
                    <a:pt x="17791" y="11695"/>
                    <a:pt x="17850" y="11506"/>
                  </a:cubicBezTo>
                  <a:cubicBezTo>
                    <a:pt x="17856" y="11494"/>
                    <a:pt x="17862" y="11482"/>
                    <a:pt x="17862" y="11470"/>
                  </a:cubicBezTo>
                  <a:cubicBezTo>
                    <a:pt x="17867" y="11458"/>
                    <a:pt x="17867" y="11452"/>
                    <a:pt x="17873" y="11441"/>
                  </a:cubicBezTo>
                  <a:cubicBezTo>
                    <a:pt x="17879" y="11417"/>
                    <a:pt x="17885" y="11393"/>
                    <a:pt x="17897" y="11370"/>
                  </a:cubicBezTo>
                  <a:cubicBezTo>
                    <a:pt x="17938" y="11234"/>
                    <a:pt x="17986" y="11057"/>
                    <a:pt x="18033" y="10850"/>
                  </a:cubicBezTo>
                  <a:cubicBezTo>
                    <a:pt x="18045" y="10803"/>
                    <a:pt x="18068" y="10714"/>
                    <a:pt x="18086" y="10590"/>
                  </a:cubicBezTo>
                  <a:cubicBezTo>
                    <a:pt x="18104" y="10519"/>
                    <a:pt x="18116" y="10442"/>
                    <a:pt x="18121" y="10366"/>
                  </a:cubicBezTo>
                  <a:cubicBezTo>
                    <a:pt x="18133" y="10307"/>
                    <a:pt x="18139" y="10259"/>
                    <a:pt x="18139" y="10206"/>
                  </a:cubicBezTo>
                  <a:cubicBezTo>
                    <a:pt x="18151" y="10206"/>
                    <a:pt x="18163" y="10206"/>
                    <a:pt x="18169" y="10212"/>
                  </a:cubicBezTo>
                  <a:cubicBezTo>
                    <a:pt x="18188" y="10212"/>
                    <a:pt x="18324" y="10220"/>
                    <a:pt x="18550" y="10220"/>
                  </a:cubicBezTo>
                  <a:cubicBezTo>
                    <a:pt x="18606" y="10220"/>
                    <a:pt x="18668" y="10219"/>
                    <a:pt x="18736" y="10218"/>
                  </a:cubicBezTo>
                  <a:lnTo>
                    <a:pt x="18907" y="10218"/>
                  </a:lnTo>
                  <a:cubicBezTo>
                    <a:pt x="18919" y="10218"/>
                    <a:pt x="18937" y="10212"/>
                    <a:pt x="18954" y="10212"/>
                  </a:cubicBezTo>
                  <a:lnTo>
                    <a:pt x="18990" y="10212"/>
                  </a:lnTo>
                  <a:cubicBezTo>
                    <a:pt x="19173" y="10206"/>
                    <a:pt x="19297" y="10194"/>
                    <a:pt x="19474" y="10171"/>
                  </a:cubicBezTo>
                  <a:cubicBezTo>
                    <a:pt x="19563" y="10165"/>
                    <a:pt x="19645" y="10153"/>
                    <a:pt x="19722" y="10141"/>
                  </a:cubicBezTo>
                  <a:cubicBezTo>
                    <a:pt x="19757" y="10141"/>
                    <a:pt x="19805" y="10129"/>
                    <a:pt x="19870" y="10123"/>
                  </a:cubicBezTo>
                  <a:cubicBezTo>
                    <a:pt x="20100" y="10088"/>
                    <a:pt x="20697" y="9982"/>
                    <a:pt x="21423" y="9745"/>
                  </a:cubicBezTo>
                  <a:cubicBezTo>
                    <a:pt x="21441" y="9740"/>
                    <a:pt x="21459" y="9734"/>
                    <a:pt x="21482" y="9728"/>
                  </a:cubicBezTo>
                  <a:lnTo>
                    <a:pt x="21488" y="9728"/>
                  </a:lnTo>
                  <a:cubicBezTo>
                    <a:pt x="21488" y="9722"/>
                    <a:pt x="21494" y="9722"/>
                    <a:pt x="21494" y="9722"/>
                  </a:cubicBezTo>
                  <a:cubicBezTo>
                    <a:pt x="21559" y="9704"/>
                    <a:pt x="21618" y="9681"/>
                    <a:pt x="21671" y="9663"/>
                  </a:cubicBezTo>
                  <a:cubicBezTo>
                    <a:pt x="21695" y="9651"/>
                    <a:pt x="21718" y="9645"/>
                    <a:pt x="21742" y="9633"/>
                  </a:cubicBezTo>
                  <a:cubicBezTo>
                    <a:pt x="21789" y="9621"/>
                    <a:pt x="21831" y="9604"/>
                    <a:pt x="21878" y="9586"/>
                  </a:cubicBezTo>
                  <a:cubicBezTo>
                    <a:pt x="21896" y="9580"/>
                    <a:pt x="21913" y="9574"/>
                    <a:pt x="21931" y="9562"/>
                  </a:cubicBezTo>
                  <a:cubicBezTo>
                    <a:pt x="21990" y="9545"/>
                    <a:pt x="22043" y="9521"/>
                    <a:pt x="22096" y="9497"/>
                  </a:cubicBezTo>
                  <a:cubicBezTo>
                    <a:pt x="22120" y="9492"/>
                    <a:pt x="22144" y="9480"/>
                    <a:pt x="22167" y="9468"/>
                  </a:cubicBezTo>
                  <a:cubicBezTo>
                    <a:pt x="22215" y="9450"/>
                    <a:pt x="22268" y="9427"/>
                    <a:pt x="22315" y="9409"/>
                  </a:cubicBezTo>
                  <a:cubicBezTo>
                    <a:pt x="22339" y="9397"/>
                    <a:pt x="22368" y="9385"/>
                    <a:pt x="22392" y="9373"/>
                  </a:cubicBezTo>
                  <a:cubicBezTo>
                    <a:pt x="22421" y="9362"/>
                    <a:pt x="22451" y="9350"/>
                    <a:pt x="22474" y="9338"/>
                  </a:cubicBezTo>
                  <a:cubicBezTo>
                    <a:pt x="22516" y="9314"/>
                    <a:pt x="22563" y="9297"/>
                    <a:pt x="22604" y="9279"/>
                  </a:cubicBezTo>
                  <a:cubicBezTo>
                    <a:pt x="22622" y="9267"/>
                    <a:pt x="22646" y="9255"/>
                    <a:pt x="22663" y="9243"/>
                  </a:cubicBezTo>
                  <a:cubicBezTo>
                    <a:pt x="22705" y="9226"/>
                    <a:pt x="22740" y="9208"/>
                    <a:pt x="22782" y="9190"/>
                  </a:cubicBezTo>
                  <a:cubicBezTo>
                    <a:pt x="22817" y="9167"/>
                    <a:pt x="22852" y="9149"/>
                    <a:pt x="22888" y="9131"/>
                  </a:cubicBezTo>
                  <a:cubicBezTo>
                    <a:pt x="22900" y="9125"/>
                    <a:pt x="22917" y="9119"/>
                    <a:pt x="22935" y="9108"/>
                  </a:cubicBezTo>
                  <a:cubicBezTo>
                    <a:pt x="22994" y="9072"/>
                    <a:pt x="23047" y="9049"/>
                    <a:pt x="23083" y="9025"/>
                  </a:cubicBezTo>
                  <a:cubicBezTo>
                    <a:pt x="23219" y="8942"/>
                    <a:pt x="23402" y="8836"/>
                    <a:pt x="23526" y="8747"/>
                  </a:cubicBezTo>
                  <a:cubicBezTo>
                    <a:pt x="23579" y="8706"/>
                    <a:pt x="23632" y="8671"/>
                    <a:pt x="23673" y="8641"/>
                  </a:cubicBezTo>
                  <a:cubicBezTo>
                    <a:pt x="23709" y="8611"/>
                    <a:pt x="23750" y="8588"/>
                    <a:pt x="23786" y="8564"/>
                  </a:cubicBezTo>
                  <a:cubicBezTo>
                    <a:pt x="23845" y="8517"/>
                    <a:pt x="23921" y="8458"/>
                    <a:pt x="23992" y="8405"/>
                  </a:cubicBezTo>
                  <a:cubicBezTo>
                    <a:pt x="24075" y="8334"/>
                    <a:pt x="24146" y="8275"/>
                    <a:pt x="24234" y="8198"/>
                  </a:cubicBezTo>
                  <a:cubicBezTo>
                    <a:pt x="24264" y="8168"/>
                    <a:pt x="24294" y="8139"/>
                    <a:pt x="24323" y="8109"/>
                  </a:cubicBezTo>
                  <a:cubicBezTo>
                    <a:pt x="24364" y="8074"/>
                    <a:pt x="24406" y="8033"/>
                    <a:pt x="24441" y="7997"/>
                  </a:cubicBezTo>
                  <a:cubicBezTo>
                    <a:pt x="24447" y="7997"/>
                    <a:pt x="24453" y="7991"/>
                    <a:pt x="24453" y="7985"/>
                  </a:cubicBezTo>
                  <a:cubicBezTo>
                    <a:pt x="24477" y="7968"/>
                    <a:pt x="24494" y="7950"/>
                    <a:pt x="24506" y="7932"/>
                  </a:cubicBezTo>
                  <a:cubicBezTo>
                    <a:pt x="24536" y="7903"/>
                    <a:pt x="24571" y="7873"/>
                    <a:pt x="24601" y="7838"/>
                  </a:cubicBezTo>
                  <a:cubicBezTo>
                    <a:pt x="24660" y="7779"/>
                    <a:pt x="24713" y="7720"/>
                    <a:pt x="24760" y="7666"/>
                  </a:cubicBezTo>
                  <a:cubicBezTo>
                    <a:pt x="24772" y="7655"/>
                    <a:pt x="24778" y="7643"/>
                    <a:pt x="24790" y="7637"/>
                  </a:cubicBezTo>
                  <a:cubicBezTo>
                    <a:pt x="24801" y="7625"/>
                    <a:pt x="24813" y="7607"/>
                    <a:pt x="24819" y="7601"/>
                  </a:cubicBezTo>
                  <a:cubicBezTo>
                    <a:pt x="24843" y="7578"/>
                    <a:pt x="24861" y="7554"/>
                    <a:pt x="24878" y="7531"/>
                  </a:cubicBezTo>
                  <a:cubicBezTo>
                    <a:pt x="24884" y="7525"/>
                    <a:pt x="24884" y="7519"/>
                    <a:pt x="24890" y="7519"/>
                  </a:cubicBezTo>
                  <a:cubicBezTo>
                    <a:pt x="24985" y="7407"/>
                    <a:pt x="25061" y="7306"/>
                    <a:pt x="25126" y="7218"/>
                  </a:cubicBezTo>
                  <a:cubicBezTo>
                    <a:pt x="25132" y="7206"/>
                    <a:pt x="25144" y="7194"/>
                    <a:pt x="25150" y="7182"/>
                  </a:cubicBezTo>
                  <a:cubicBezTo>
                    <a:pt x="25179" y="7141"/>
                    <a:pt x="25209" y="7099"/>
                    <a:pt x="25233" y="7064"/>
                  </a:cubicBezTo>
                  <a:cubicBezTo>
                    <a:pt x="25239" y="7058"/>
                    <a:pt x="25239" y="7052"/>
                    <a:pt x="25244" y="7052"/>
                  </a:cubicBezTo>
                  <a:cubicBezTo>
                    <a:pt x="25244" y="7046"/>
                    <a:pt x="25250" y="7046"/>
                    <a:pt x="25250" y="7040"/>
                  </a:cubicBezTo>
                  <a:cubicBezTo>
                    <a:pt x="25262" y="7017"/>
                    <a:pt x="25280" y="6999"/>
                    <a:pt x="25292" y="6981"/>
                  </a:cubicBezTo>
                  <a:cubicBezTo>
                    <a:pt x="25416" y="6792"/>
                    <a:pt x="25528" y="6603"/>
                    <a:pt x="25622" y="6426"/>
                  </a:cubicBezTo>
                  <a:cubicBezTo>
                    <a:pt x="25711" y="6255"/>
                    <a:pt x="25788" y="6089"/>
                    <a:pt x="25859" y="5924"/>
                  </a:cubicBezTo>
                  <a:cubicBezTo>
                    <a:pt x="25882" y="5865"/>
                    <a:pt x="25906" y="5818"/>
                    <a:pt x="25918" y="5776"/>
                  </a:cubicBezTo>
                  <a:cubicBezTo>
                    <a:pt x="25930" y="5747"/>
                    <a:pt x="25941" y="5717"/>
                    <a:pt x="25953" y="5694"/>
                  </a:cubicBezTo>
                  <a:cubicBezTo>
                    <a:pt x="25959" y="5670"/>
                    <a:pt x="25965" y="5646"/>
                    <a:pt x="25977" y="5629"/>
                  </a:cubicBezTo>
                  <a:cubicBezTo>
                    <a:pt x="25989" y="5599"/>
                    <a:pt x="25995" y="5570"/>
                    <a:pt x="26006" y="5540"/>
                  </a:cubicBezTo>
                  <a:cubicBezTo>
                    <a:pt x="26018" y="5511"/>
                    <a:pt x="26030" y="5475"/>
                    <a:pt x="26042" y="5440"/>
                  </a:cubicBezTo>
                  <a:cubicBezTo>
                    <a:pt x="26048" y="5428"/>
                    <a:pt x="26054" y="5410"/>
                    <a:pt x="26060" y="5393"/>
                  </a:cubicBezTo>
                  <a:cubicBezTo>
                    <a:pt x="26071" y="5351"/>
                    <a:pt x="26083" y="5316"/>
                    <a:pt x="26095" y="5274"/>
                  </a:cubicBezTo>
                  <a:cubicBezTo>
                    <a:pt x="26101" y="5263"/>
                    <a:pt x="26107" y="5251"/>
                    <a:pt x="26107" y="5239"/>
                  </a:cubicBezTo>
                  <a:cubicBezTo>
                    <a:pt x="26119" y="5198"/>
                    <a:pt x="26130" y="5162"/>
                    <a:pt x="26142" y="5127"/>
                  </a:cubicBezTo>
                  <a:cubicBezTo>
                    <a:pt x="26148" y="5109"/>
                    <a:pt x="26154" y="5091"/>
                    <a:pt x="26160" y="5068"/>
                  </a:cubicBezTo>
                  <a:cubicBezTo>
                    <a:pt x="26166" y="5044"/>
                    <a:pt x="26172" y="5020"/>
                    <a:pt x="26184" y="4997"/>
                  </a:cubicBezTo>
                  <a:cubicBezTo>
                    <a:pt x="26189" y="4973"/>
                    <a:pt x="26195" y="4955"/>
                    <a:pt x="26201" y="4938"/>
                  </a:cubicBezTo>
                  <a:cubicBezTo>
                    <a:pt x="26219" y="4938"/>
                    <a:pt x="26237" y="4944"/>
                    <a:pt x="26254" y="4950"/>
                  </a:cubicBezTo>
                  <a:cubicBezTo>
                    <a:pt x="26296" y="4955"/>
                    <a:pt x="26331" y="4967"/>
                    <a:pt x="26367" y="4973"/>
                  </a:cubicBezTo>
                  <a:cubicBezTo>
                    <a:pt x="26384" y="4973"/>
                    <a:pt x="26402" y="4979"/>
                    <a:pt x="26414" y="4985"/>
                  </a:cubicBezTo>
                  <a:cubicBezTo>
                    <a:pt x="26473" y="4991"/>
                    <a:pt x="26532" y="5003"/>
                    <a:pt x="26597" y="5015"/>
                  </a:cubicBezTo>
                  <a:cubicBezTo>
                    <a:pt x="26739" y="5032"/>
                    <a:pt x="26869" y="5050"/>
                    <a:pt x="26981" y="5056"/>
                  </a:cubicBezTo>
                  <a:lnTo>
                    <a:pt x="27022" y="5056"/>
                  </a:lnTo>
                  <a:cubicBezTo>
                    <a:pt x="27093" y="5060"/>
                    <a:pt x="27158" y="5064"/>
                    <a:pt x="27218" y="5064"/>
                  </a:cubicBezTo>
                  <a:cubicBezTo>
                    <a:pt x="27242" y="5064"/>
                    <a:pt x="27266" y="5063"/>
                    <a:pt x="27288" y="5062"/>
                  </a:cubicBezTo>
                  <a:lnTo>
                    <a:pt x="27318" y="5062"/>
                  </a:lnTo>
                  <a:cubicBezTo>
                    <a:pt x="27377" y="5062"/>
                    <a:pt x="27436" y="5062"/>
                    <a:pt x="27507" y="5056"/>
                  </a:cubicBezTo>
                  <a:cubicBezTo>
                    <a:pt x="27648" y="5050"/>
                    <a:pt x="27701" y="5044"/>
                    <a:pt x="27855" y="5026"/>
                  </a:cubicBezTo>
                  <a:cubicBezTo>
                    <a:pt x="28014" y="5009"/>
                    <a:pt x="28162" y="4985"/>
                    <a:pt x="28328" y="4950"/>
                  </a:cubicBezTo>
                  <a:cubicBezTo>
                    <a:pt x="28339" y="4944"/>
                    <a:pt x="28351" y="4944"/>
                    <a:pt x="28369" y="4938"/>
                  </a:cubicBezTo>
                  <a:cubicBezTo>
                    <a:pt x="28387" y="4938"/>
                    <a:pt x="28404" y="4932"/>
                    <a:pt x="28422" y="4926"/>
                  </a:cubicBezTo>
                  <a:cubicBezTo>
                    <a:pt x="28428" y="4926"/>
                    <a:pt x="28434" y="4926"/>
                    <a:pt x="28446" y="4920"/>
                  </a:cubicBezTo>
                  <a:lnTo>
                    <a:pt x="28463" y="4920"/>
                  </a:lnTo>
                  <a:cubicBezTo>
                    <a:pt x="28469" y="4914"/>
                    <a:pt x="28475" y="4914"/>
                    <a:pt x="28481" y="4914"/>
                  </a:cubicBezTo>
                  <a:cubicBezTo>
                    <a:pt x="28552" y="4896"/>
                    <a:pt x="28617" y="4879"/>
                    <a:pt x="28676" y="4861"/>
                  </a:cubicBezTo>
                  <a:cubicBezTo>
                    <a:pt x="28682" y="4861"/>
                    <a:pt x="28688" y="4861"/>
                    <a:pt x="28694" y="4855"/>
                  </a:cubicBezTo>
                  <a:cubicBezTo>
                    <a:pt x="28865" y="4808"/>
                    <a:pt x="28983" y="4766"/>
                    <a:pt x="28983" y="4766"/>
                  </a:cubicBezTo>
                  <a:cubicBezTo>
                    <a:pt x="29007" y="4761"/>
                    <a:pt x="29024" y="4749"/>
                    <a:pt x="29048" y="4743"/>
                  </a:cubicBezTo>
                  <a:cubicBezTo>
                    <a:pt x="29078" y="4731"/>
                    <a:pt x="29101" y="4725"/>
                    <a:pt x="29125" y="4713"/>
                  </a:cubicBezTo>
                  <a:cubicBezTo>
                    <a:pt x="29178" y="4696"/>
                    <a:pt x="29231" y="4678"/>
                    <a:pt x="29278" y="4660"/>
                  </a:cubicBezTo>
                  <a:cubicBezTo>
                    <a:pt x="29503" y="4572"/>
                    <a:pt x="29686" y="4483"/>
                    <a:pt x="29816" y="4418"/>
                  </a:cubicBezTo>
                  <a:cubicBezTo>
                    <a:pt x="29899" y="4377"/>
                    <a:pt x="30023" y="4312"/>
                    <a:pt x="30164" y="4235"/>
                  </a:cubicBezTo>
                  <a:cubicBezTo>
                    <a:pt x="30324" y="4146"/>
                    <a:pt x="30460" y="4064"/>
                    <a:pt x="30596" y="3969"/>
                  </a:cubicBezTo>
                  <a:cubicBezTo>
                    <a:pt x="30690" y="3910"/>
                    <a:pt x="30773" y="3845"/>
                    <a:pt x="30844" y="3786"/>
                  </a:cubicBezTo>
                  <a:cubicBezTo>
                    <a:pt x="30844" y="3786"/>
                    <a:pt x="30844" y="3780"/>
                    <a:pt x="30850" y="3780"/>
                  </a:cubicBezTo>
                  <a:cubicBezTo>
                    <a:pt x="30891" y="3745"/>
                    <a:pt x="30932" y="3709"/>
                    <a:pt x="30974" y="3674"/>
                  </a:cubicBezTo>
                  <a:cubicBezTo>
                    <a:pt x="30991" y="3662"/>
                    <a:pt x="30997" y="3650"/>
                    <a:pt x="31015" y="3638"/>
                  </a:cubicBezTo>
                  <a:cubicBezTo>
                    <a:pt x="31103" y="3556"/>
                    <a:pt x="31163" y="3497"/>
                    <a:pt x="31245" y="3402"/>
                  </a:cubicBezTo>
                  <a:cubicBezTo>
                    <a:pt x="31304" y="3343"/>
                    <a:pt x="31357" y="3284"/>
                    <a:pt x="31405" y="3225"/>
                  </a:cubicBezTo>
                  <a:cubicBezTo>
                    <a:pt x="31434" y="3189"/>
                    <a:pt x="31464" y="3148"/>
                    <a:pt x="31493" y="3107"/>
                  </a:cubicBezTo>
                  <a:cubicBezTo>
                    <a:pt x="31617" y="2953"/>
                    <a:pt x="31694" y="2817"/>
                    <a:pt x="31747" y="2735"/>
                  </a:cubicBezTo>
                  <a:cubicBezTo>
                    <a:pt x="31765" y="2705"/>
                    <a:pt x="31854" y="2563"/>
                    <a:pt x="31948" y="2345"/>
                  </a:cubicBezTo>
                  <a:cubicBezTo>
                    <a:pt x="31960" y="2327"/>
                    <a:pt x="31966" y="2309"/>
                    <a:pt x="31972" y="2292"/>
                  </a:cubicBezTo>
                  <a:cubicBezTo>
                    <a:pt x="31984" y="2274"/>
                    <a:pt x="31989" y="2250"/>
                    <a:pt x="32001" y="2221"/>
                  </a:cubicBezTo>
                  <a:cubicBezTo>
                    <a:pt x="32001" y="2221"/>
                    <a:pt x="32007" y="2215"/>
                    <a:pt x="32007" y="2209"/>
                  </a:cubicBezTo>
                  <a:cubicBezTo>
                    <a:pt x="32007" y="2209"/>
                    <a:pt x="32007" y="2203"/>
                    <a:pt x="32007" y="2203"/>
                  </a:cubicBezTo>
                  <a:cubicBezTo>
                    <a:pt x="32048" y="2115"/>
                    <a:pt x="32084" y="2020"/>
                    <a:pt x="32113" y="1914"/>
                  </a:cubicBezTo>
                  <a:cubicBezTo>
                    <a:pt x="32119" y="1902"/>
                    <a:pt x="32119" y="1896"/>
                    <a:pt x="32125" y="1884"/>
                  </a:cubicBezTo>
                  <a:cubicBezTo>
                    <a:pt x="32137" y="1849"/>
                    <a:pt x="32149" y="1813"/>
                    <a:pt x="32155" y="1772"/>
                  </a:cubicBezTo>
                  <a:cubicBezTo>
                    <a:pt x="32167" y="1737"/>
                    <a:pt x="32178" y="1695"/>
                    <a:pt x="32190" y="1660"/>
                  </a:cubicBezTo>
                  <a:cubicBezTo>
                    <a:pt x="32232" y="1471"/>
                    <a:pt x="32261" y="1323"/>
                    <a:pt x="32273" y="1199"/>
                  </a:cubicBezTo>
                  <a:cubicBezTo>
                    <a:pt x="32285" y="1099"/>
                    <a:pt x="32297" y="998"/>
                    <a:pt x="32302" y="892"/>
                  </a:cubicBezTo>
                  <a:cubicBezTo>
                    <a:pt x="32302" y="886"/>
                    <a:pt x="32302" y="886"/>
                    <a:pt x="32302" y="880"/>
                  </a:cubicBezTo>
                  <a:cubicBezTo>
                    <a:pt x="32308" y="809"/>
                    <a:pt x="32308" y="744"/>
                    <a:pt x="32308" y="679"/>
                  </a:cubicBezTo>
                  <a:cubicBezTo>
                    <a:pt x="32308" y="650"/>
                    <a:pt x="32308" y="614"/>
                    <a:pt x="32308" y="585"/>
                  </a:cubicBezTo>
                  <a:cubicBezTo>
                    <a:pt x="32308" y="573"/>
                    <a:pt x="32302" y="561"/>
                    <a:pt x="32302" y="549"/>
                  </a:cubicBezTo>
                  <a:cubicBezTo>
                    <a:pt x="32302" y="496"/>
                    <a:pt x="32297" y="443"/>
                    <a:pt x="32297" y="384"/>
                  </a:cubicBezTo>
                  <a:cubicBezTo>
                    <a:pt x="32297" y="349"/>
                    <a:pt x="32285" y="236"/>
                    <a:pt x="32267" y="112"/>
                  </a:cubicBezTo>
                  <a:cubicBezTo>
                    <a:pt x="32267" y="95"/>
                    <a:pt x="32261" y="53"/>
                    <a:pt x="32249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4"/>
            <p:cNvSpPr/>
            <p:nvPr/>
          </p:nvSpPr>
          <p:spPr>
            <a:xfrm>
              <a:off x="1452050" y="4296350"/>
              <a:ext cx="79900" cy="14600"/>
            </a:xfrm>
            <a:custGeom>
              <a:avLst/>
              <a:gdLst/>
              <a:ahLst/>
              <a:cxnLst/>
              <a:rect l="l" t="t" r="r" b="b"/>
              <a:pathLst>
                <a:path w="3196" h="584" extrusionOk="0">
                  <a:moveTo>
                    <a:pt x="1603" y="0"/>
                  </a:moveTo>
                  <a:cubicBezTo>
                    <a:pt x="1465" y="0"/>
                    <a:pt x="1325" y="8"/>
                    <a:pt x="1188" y="24"/>
                  </a:cubicBezTo>
                  <a:cubicBezTo>
                    <a:pt x="786" y="65"/>
                    <a:pt x="402" y="177"/>
                    <a:pt x="89" y="361"/>
                  </a:cubicBezTo>
                  <a:cubicBezTo>
                    <a:pt x="1" y="414"/>
                    <a:pt x="1" y="496"/>
                    <a:pt x="89" y="544"/>
                  </a:cubicBezTo>
                  <a:cubicBezTo>
                    <a:pt x="133" y="570"/>
                    <a:pt x="191" y="584"/>
                    <a:pt x="249" y="584"/>
                  </a:cubicBezTo>
                  <a:cubicBezTo>
                    <a:pt x="306" y="584"/>
                    <a:pt x="364" y="570"/>
                    <a:pt x="408" y="544"/>
                  </a:cubicBezTo>
                  <a:cubicBezTo>
                    <a:pt x="573" y="449"/>
                    <a:pt x="762" y="378"/>
                    <a:pt x="963" y="331"/>
                  </a:cubicBezTo>
                  <a:cubicBezTo>
                    <a:pt x="1168" y="284"/>
                    <a:pt x="1383" y="260"/>
                    <a:pt x="1599" y="260"/>
                  </a:cubicBezTo>
                  <a:cubicBezTo>
                    <a:pt x="1706" y="260"/>
                    <a:pt x="1814" y="266"/>
                    <a:pt x="1920" y="278"/>
                  </a:cubicBezTo>
                  <a:cubicBezTo>
                    <a:pt x="2239" y="313"/>
                    <a:pt x="2546" y="402"/>
                    <a:pt x="2794" y="544"/>
                  </a:cubicBezTo>
                  <a:cubicBezTo>
                    <a:pt x="2836" y="570"/>
                    <a:pt x="2893" y="584"/>
                    <a:pt x="2951" y="584"/>
                  </a:cubicBezTo>
                  <a:cubicBezTo>
                    <a:pt x="3008" y="584"/>
                    <a:pt x="3066" y="570"/>
                    <a:pt x="3107" y="544"/>
                  </a:cubicBezTo>
                  <a:cubicBezTo>
                    <a:pt x="3196" y="496"/>
                    <a:pt x="3196" y="414"/>
                    <a:pt x="3107" y="361"/>
                  </a:cubicBezTo>
                  <a:cubicBezTo>
                    <a:pt x="2901" y="242"/>
                    <a:pt x="2658" y="148"/>
                    <a:pt x="2398" y="89"/>
                  </a:cubicBezTo>
                  <a:cubicBezTo>
                    <a:pt x="2144" y="30"/>
                    <a:pt x="1875" y="0"/>
                    <a:pt x="1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4"/>
            <p:cNvSpPr/>
            <p:nvPr/>
          </p:nvSpPr>
          <p:spPr>
            <a:xfrm>
              <a:off x="1540350" y="4322025"/>
              <a:ext cx="26900" cy="45625"/>
            </a:xfrm>
            <a:custGeom>
              <a:avLst/>
              <a:gdLst/>
              <a:ahLst/>
              <a:cxnLst/>
              <a:rect l="l" t="t" r="r" b="b"/>
              <a:pathLst>
                <a:path w="1076" h="1825" extrusionOk="0">
                  <a:moveTo>
                    <a:pt x="243" y="1"/>
                  </a:moveTo>
                  <a:cubicBezTo>
                    <a:pt x="187" y="1"/>
                    <a:pt x="130" y="13"/>
                    <a:pt x="89" y="36"/>
                  </a:cubicBezTo>
                  <a:cubicBezTo>
                    <a:pt x="0" y="90"/>
                    <a:pt x="0" y="172"/>
                    <a:pt x="89" y="225"/>
                  </a:cubicBezTo>
                  <a:cubicBezTo>
                    <a:pt x="254" y="320"/>
                    <a:pt x="378" y="426"/>
                    <a:pt x="461" y="544"/>
                  </a:cubicBezTo>
                  <a:cubicBezTo>
                    <a:pt x="585" y="722"/>
                    <a:pt x="615" y="916"/>
                    <a:pt x="556" y="1100"/>
                  </a:cubicBezTo>
                  <a:cubicBezTo>
                    <a:pt x="497" y="1283"/>
                    <a:pt x="343" y="1460"/>
                    <a:pt x="95" y="1602"/>
                  </a:cubicBezTo>
                  <a:cubicBezTo>
                    <a:pt x="6" y="1655"/>
                    <a:pt x="6" y="1737"/>
                    <a:pt x="95" y="1785"/>
                  </a:cubicBezTo>
                  <a:cubicBezTo>
                    <a:pt x="139" y="1811"/>
                    <a:pt x="197" y="1825"/>
                    <a:pt x="254" y="1825"/>
                  </a:cubicBezTo>
                  <a:cubicBezTo>
                    <a:pt x="312" y="1825"/>
                    <a:pt x="370" y="1811"/>
                    <a:pt x="414" y="1785"/>
                  </a:cubicBezTo>
                  <a:cubicBezTo>
                    <a:pt x="621" y="1667"/>
                    <a:pt x="780" y="1525"/>
                    <a:pt x="881" y="1377"/>
                  </a:cubicBezTo>
                  <a:cubicBezTo>
                    <a:pt x="1034" y="1153"/>
                    <a:pt x="1075" y="911"/>
                    <a:pt x="993" y="674"/>
                  </a:cubicBezTo>
                  <a:cubicBezTo>
                    <a:pt x="916" y="444"/>
                    <a:pt x="715" y="220"/>
                    <a:pt x="408" y="36"/>
                  </a:cubicBezTo>
                  <a:lnTo>
                    <a:pt x="402" y="36"/>
                  </a:lnTo>
                  <a:cubicBezTo>
                    <a:pt x="358" y="13"/>
                    <a:pt x="300" y="1"/>
                    <a:pt x="2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14"/>
            <p:cNvSpPr/>
            <p:nvPr/>
          </p:nvSpPr>
          <p:spPr>
            <a:xfrm>
              <a:off x="1432400" y="4174275"/>
              <a:ext cx="165550" cy="140700"/>
            </a:xfrm>
            <a:custGeom>
              <a:avLst/>
              <a:gdLst/>
              <a:ahLst/>
              <a:cxnLst/>
              <a:rect l="l" t="t" r="r" b="b"/>
              <a:pathLst>
                <a:path w="6622" h="5628" extrusionOk="0">
                  <a:moveTo>
                    <a:pt x="5589" y="1"/>
                  </a:moveTo>
                  <a:cubicBezTo>
                    <a:pt x="5027" y="1"/>
                    <a:pt x="4415" y="194"/>
                    <a:pt x="3805" y="548"/>
                  </a:cubicBezTo>
                  <a:cubicBezTo>
                    <a:pt x="2736" y="1162"/>
                    <a:pt x="1661" y="2279"/>
                    <a:pt x="887" y="3714"/>
                  </a:cubicBezTo>
                  <a:lnTo>
                    <a:pt x="113" y="5125"/>
                  </a:lnTo>
                  <a:cubicBezTo>
                    <a:pt x="1" y="5332"/>
                    <a:pt x="13" y="5557"/>
                    <a:pt x="137" y="5616"/>
                  </a:cubicBezTo>
                  <a:cubicBezTo>
                    <a:pt x="157" y="5624"/>
                    <a:pt x="179" y="5628"/>
                    <a:pt x="203" y="5628"/>
                  </a:cubicBezTo>
                  <a:cubicBezTo>
                    <a:pt x="248" y="5628"/>
                    <a:pt x="297" y="5613"/>
                    <a:pt x="344" y="5586"/>
                  </a:cubicBezTo>
                  <a:cubicBezTo>
                    <a:pt x="426" y="5539"/>
                    <a:pt x="509" y="5450"/>
                    <a:pt x="574" y="5338"/>
                  </a:cubicBezTo>
                  <a:lnTo>
                    <a:pt x="1342" y="3926"/>
                  </a:lnTo>
                  <a:cubicBezTo>
                    <a:pt x="1997" y="2716"/>
                    <a:pt x="2901" y="1777"/>
                    <a:pt x="3805" y="1251"/>
                  </a:cubicBezTo>
                  <a:cubicBezTo>
                    <a:pt x="4317" y="955"/>
                    <a:pt x="4829" y="795"/>
                    <a:pt x="5301" y="795"/>
                  </a:cubicBezTo>
                  <a:cubicBezTo>
                    <a:pt x="5575" y="795"/>
                    <a:pt x="5834" y="849"/>
                    <a:pt x="6073" y="961"/>
                  </a:cubicBezTo>
                  <a:cubicBezTo>
                    <a:pt x="6093" y="970"/>
                    <a:pt x="6115" y="974"/>
                    <a:pt x="6137" y="974"/>
                  </a:cubicBezTo>
                  <a:cubicBezTo>
                    <a:pt x="6181" y="974"/>
                    <a:pt x="6229" y="959"/>
                    <a:pt x="6279" y="932"/>
                  </a:cubicBezTo>
                  <a:cubicBezTo>
                    <a:pt x="6362" y="885"/>
                    <a:pt x="6445" y="796"/>
                    <a:pt x="6504" y="684"/>
                  </a:cubicBezTo>
                  <a:cubicBezTo>
                    <a:pt x="6622" y="477"/>
                    <a:pt x="6610" y="259"/>
                    <a:pt x="6486" y="194"/>
                  </a:cubicBezTo>
                  <a:cubicBezTo>
                    <a:pt x="6210" y="63"/>
                    <a:pt x="5908" y="1"/>
                    <a:pt x="5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14"/>
            <p:cNvSpPr/>
            <p:nvPr/>
          </p:nvSpPr>
          <p:spPr>
            <a:xfrm>
              <a:off x="1520125" y="4245750"/>
              <a:ext cx="164950" cy="139725"/>
            </a:xfrm>
            <a:custGeom>
              <a:avLst/>
              <a:gdLst/>
              <a:ahLst/>
              <a:cxnLst/>
              <a:rect l="l" t="t" r="r" b="b"/>
              <a:pathLst>
                <a:path w="6598" h="5589" extrusionOk="0">
                  <a:moveTo>
                    <a:pt x="5558" y="0"/>
                  </a:moveTo>
                  <a:cubicBezTo>
                    <a:pt x="4995" y="0"/>
                    <a:pt x="4382" y="192"/>
                    <a:pt x="3769" y="542"/>
                  </a:cubicBezTo>
                  <a:cubicBezTo>
                    <a:pt x="2705" y="1156"/>
                    <a:pt x="1648" y="2261"/>
                    <a:pt x="874" y="3678"/>
                  </a:cubicBezTo>
                  <a:lnTo>
                    <a:pt x="113" y="5084"/>
                  </a:lnTo>
                  <a:cubicBezTo>
                    <a:pt x="0" y="5296"/>
                    <a:pt x="6" y="5515"/>
                    <a:pt x="130" y="5574"/>
                  </a:cubicBezTo>
                  <a:cubicBezTo>
                    <a:pt x="150" y="5584"/>
                    <a:pt x="173" y="5589"/>
                    <a:pt x="196" y="5589"/>
                  </a:cubicBezTo>
                  <a:cubicBezTo>
                    <a:pt x="242" y="5589"/>
                    <a:pt x="292" y="5572"/>
                    <a:pt x="343" y="5544"/>
                  </a:cubicBezTo>
                  <a:cubicBezTo>
                    <a:pt x="426" y="5497"/>
                    <a:pt x="508" y="5409"/>
                    <a:pt x="567" y="5296"/>
                  </a:cubicBezTo>
                  <a:lnTo>
                    <a:pt x="1335" y="3897"/>
                  </a:lnTo>
                  <a:cubicBezTo>
                    <a:pt x="1985" y="2698"/>
                    <a:pt x="2871" y="1770"/>
                    <a:pt x="3774" y="1251"/>
                  </a:cubicBezTo>
                  <a:cubicBezTo>
                    <a:pt x="4287" y="955"/>
                    <a:pt x="4802" y="792"/>
                    <a:pt x="5276" y="792"/>
                  </a:cubicBezTo>
                  <a:cubicBezTo>
                    <a:pt x="5550" y="792"/>
                    <a:pt x="5810" y="846"/>
                    <a:pt x="6048" y="961"/>
                  </a:cubicBezTo>
                  <a:cubicBezTo>
                    <a:pt x="6069" y="969"/>
                    <a:pt x="6090" y="973"/>
                    <a:pt x="6113" y="973"/>
                  </a:cubicBezTo>
                  <a:cubicBezTo>
                    <a:pt x="6157" y="973"/>
                    <a:pt x="6205" y="959"/>
                    <a:pt x="6255" y="932"/>
                  </a:cubicBezTo>
                  <a:cubicBezTo>
                    <a:pt x="6338" y="884"/>
                    <a:pt x="6420" y="796"/>
                    <a:pt x="6480" y="684"/>
                  </a:cubicBezTo>
                  <a:cubicBezTo>
                    <a:pt x="6598" y="477"/>
                    <a:pt x="6586" y="258"/>
                    <a:pt x="6462" y="193"/>
                  </a:cubicBezTo>
                  <a:cubicBezTo>
                    <a:pt x="6183" y="63"/>
                    <a:pt x="5879" y="0"/>
                    <a:pt x="55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4"/>
            <p:cNvSpPr/>
            <p:nvPr/>
          </p:nvSpPr>
          <p:spPr>
            <a:xfrm>
              <a:off x="739150" y="4281800"/>
              <a:ext cx="807875" cy="705375"/>
            </a:xfrm>
            <a:custGeom>
              <a:avLst/>
              <a:gdLst/>
              <a:ahLst/>
              <a:cxnLst/>
              <a:rect l="l" t="t" r="r" b="b"/>
              <a:pathLst>
                <a:path w="32315" h="28215" extrusionOk="0">
                  <a:moveTo>
                    <a:pt x="28266" y="1"/>
                  </a:moveTo>
                  <a:cubicBezTo>
                    <a:pt x="28213" y="1"/>
                    <a:pt x="28156" y="3"/>
                    <a:pt x="28097" y="3"/>
                  </a:cubicBezTo>
                  <a:cubicBezTo>
                    <a:pt x="28079" y="3"/>
                    <a:pt x="28062" y="9"/>
                    <a:pt x="28044" y="9"/>
                  </a:cubicBezTo>
                  <a:cubicBezTo>
                    <a:pt x="27885" y="15"/>
                    <a:pt x="27749" y="33"/>
                    <a:pt x="27648" y="51"/>
                  </a:cubicBezTo>
                  <a:cubicBezTo>
                    <a:pt x="27524" y="68"/>
                    <a:pt x="27388" y="92"/>
                    <a:pt x="27282" y="127"/>
                  </a:cubicBezTo>
                  <a:lnTo>
                    <a:pt x="27264" y="127"/>
                  </a:lnTo>
                  <a:cubicBezTo>
                    <a:pt x="27170" y="151"/>
                    <a:pt x="27069" y="181"/>
                    <a:pt x="26987" y="210"/>
                  </a:cubicBezTo>
                  <a:cubicBezTo>
                    <a:pt x="26957" y="222"/>
                    <a:pt x="26922" y="240"/>
                    <a:pt x="26886" y="252"/>
                  </a:cubicBezTo>
                  <a:cubicBezTo>
                    <a:pt x="26869" y="257"/>
                    <a:pt x="26851" y="263"/>
                    <a:pt x="26839" y="269"/>
                  </a:cubicBezTo>
                  <a:cubicBezTo>
                    <a:pt x="26751" y="299"/>
                    <a:pt x="26638" y="346"/>
                    <a:pt x="26550" y="387"/>
                  </a:cubicBezTo>
                  <a:cubicBezTo>
                    <a:pt x="26491" y="423"/>
                    <a:pt x="26438" y="452"/>
                    <a:pt x="26378" y="476"/>
                  </a:cubicBezTo>
                  <a:cubicBezTo>
                    <a:pt x="26378" y="482"/>
                    <a:pt x="26373" y="482"/>
                    <a:pt x="26367" y="488"/>
                  </a:cubicBezTo>
                  <a:cubicBezTo>
                    <a:pt x="26184" y="588"/>
                    <a:pt x="26048" y="671"/>
                    <a:pt x="25989" y="712"/>
                  </a:cubicBezTo>
                  <a:cubicBezTo>
                    <a:pt x="25965" y="724"/>
                    <a:pt x="25947" y="736"/>
                    <a:pt x="25930" y="754"/>
                  </a:cubicBezTo>
                  <a:cubicBezTo>
                    <a:pt x="25882" y="783"/>
                    <a:pt x="25835" y="813"/>
                    <a:pt x="25788" y="842"/>
                  </a:cubicBezTo>
                  <a:cubicBezTo>
                    <a:pt x="25764" y="860"/>
                    <a:pt x="25735" y="878"/>
                    <a:pt x="25705" y="895"/>
                  </a:cubicBezTo>
                  <a:cubicBezTo>
                    <a:pt x="25693" y="907"/>
                    <a:pt x="25682" y="913"/>
                    <a:pt x="25670" y="925"/>
                  </a:cubicBezTo>
                  <a:cubicBezTo>
                    <a:pt x="25599" y="972"/>
                    <a:pt x="25534" y="1019"/>
                    <a:pt x="25475" y="1067"/>
                  </a:cubicBezTo>
                  <a:lnTo>
                    <a:pt x="25469" y="1067"/>
                  </a:lnTo>
                  <a:cubicBezTo>
                    <a:pt x="25404" y="1114"/>
                    <a:pt x="25327" y="1179"/>
                    <a:pt x="25256" y="1232"/>
                  </a:cubicBezTo>
                  <a:cubicBezTo>
                    <a:pt x="25162" y="1309"/>
                    <a:pt x="25085" y="1380"/>
                    <a:pt x="25032" y="1427"/>
                  </a:cubicBezTo>
                  <a:cubicBezTo>
                    <a:pt x="24961" y="1492"/>
                    <a:pt x="24872" y="1575"/>
                    <a:pt x="24807" y="1640"/>
                  </a:cubicBezTo>
                  <a:cubicBezTo>
                    <a:pt x="24736" y="1704"/>
                    <a:pt x="24654" y="1799"/>
                    <a:pt x="24589" y="1870"/>
                  </a:cubicBezTo>
                  <a:cubicBezTo>
                    <a:pt x="24553" y="1905"/>
                    <a:pt x="24506" y="1964"/>
                    <a:pt x="24453" y="2023"/>
                  </a:cubicBezTo>
                  <a:cubicBezTo>
                    <a:pt x="24453" y="2029"/>
                    <a:pt x="24453" y="2029"/>
                    <a:pt x="24447" y="2035"/>
                  </a:cubicBezTo>
                  <a:cubicBezTo>
                    <a:pt x="24447" y="2035"/>
                    <a:pt x="24394" y="2100"/>
                    <a:pt x="24311" y="2201"/>
                  </a:cubicBezTo>
                  <a:cubicBezTo>
                    <a:pt x="24282" y="2248"/>
                    <a:pt x="24252" y="2289"/>
                    <a:pt x="24229" y="2313"/>
                  </a:cubicBezTo>
                  <a:cubicBezTo>
                    <a:pt x="24229" y="2319"/>
                    <a:pt x="24229" y="2319"/>
                    <a:pt x="24229" y="2319"/>
                  </a:cubicBezTo>
                  <a:cubicBezTo>
                    <a:pt x="24181" y="2378"/>
                    <a:pt x="24140" y="2449"/>
                    <a:pt x="24093" y="2525"/>
                  </a:cubicBezTo>
                  <a:cubicBezTo>
                    <a:pt x="24081" y="2531"/>
                    <a:pt x="24081" y="2543"/>
                    <a:pt x="24075" y="2555"/>
                  </a:cubicBezTo>
                  <a:cubicBezTo>
                    <a:pt x="24040" y="2608"/>
                    <a:pt x="24004" y="2661"/>
                    <a:pt x="23975" y="2720"/>
                  </a:cubicBezTo>
                  <a:cubicBezTo>
                    <a:pt x="23963" y="2738"/>
                    <a:pt x="23951" y="2756"/>
                    <a:pt x="23939" y="2779"/>
                  </a:cubicBezTo>
                  <a:cubicBezTo>
                    <a:pt x="23927" y="2803"/>
                    <a:pt x="23910" y="2833"/>
                    <a:pt x="23892" y="2862"/>
                  </a:cubicBezTo>
                  <a:cubicBezTo>
                    <a:pt x="23874" y="2903"/>
                    <a:pt x="23851" y="2945"/>
                    <a:pt x="23833" y="2980"/>
                  </a:cubicBezTo>
                  <a:cubicBezTo>
                    <a:pt x="23827" y="2992"/>
                    <a:pt x="23821" y="2998"/>
                    <a:pt x="23821" y="3010"/>
                  </a:cubicBezTo>
                  <a:cubicBezTo>
                    <a:pt x="23803" y="3033"/>
                    <a:pt x="23786" y="3075"/>
                    <a:pt x="23762" y="3128"/>
                  </a:cubicBezTo>
                  <a:cubicBezTo>
                    <a:pt x="23744" y="3163"/>
                    <a:pt x="23732" y="3205"/>
                    <a:pt x="23715" y="3240"/>
                  </a:cubicBezTo>
                  <a:cubicBezTo>
                    <a:pt x="23709" y="3246"/>
                    <a:pt x="23709" y="3258"/>
                    <a:pt x="23703" y="3270"/>
                  </a:cubicBezTo>
                  <a:cubicBezTo>
                    <a:pt x="23685" y="3317"/>
                    <a:pt x="23662" y="3364"/>
                    <a:pt x="23644" y="3411"/>
                  </a:cubicBezTo>
                  <a:cubicBezTo>
                    <a:pt x="23632" y="3453"/>
                    <a:pt x="23614" y="3494"/>
                    <a:pt x="23602" y="3530"/>
                  </a:cubicBezTo>
                  <a:cubicBezTo>
                    <a:pt x="23597" y="3547"/>
                    <a:pt x="23591" y="3571"/>
                    <a:pt x="23585" y="3589"/>
                  </a:cubicBezTo>
                  <a:cubicBezTo>
                    <a:pt x="23585" y="3589"/>
                    <a:pt x="23585" y="3594"/>
                    <a:pt x="23579" y="3600"/>
                  </a:cubicBezTo>
                  <a:cubicBezTo>
                    <a:pt x="23579" y="3606"/>
                    <a:pt x="23579" y="3612"/>
                    <a:pt x="23573" y="3624"/>
                  </a:cubicBezTo>
                  <a:cubicBezTo>
                    <a:pt x="23561" y="3659"/>
                    <a:pt x="23549" y="3695"/>
                    <a:pt x="23538" y="3730"/>
                  </a:cubicBezTo>
                  <a:cubicBezTo>
                    <a:pt x="23520" y="3724"/>
                    <a:pt x="23496" y="3724"/>
                    <a:pt x="23478" y="3719"/>
                  </a:cubicBezTo>
                  <a:cubicBezTo>
                    <a:pt x="23455" y="3713"/>
                    <a:pt x="23431" y="3707"/>
                    <a:pt x="23408" y="3701"/>
                  </a:cubicBezTo>
                  <a:cubicBezTo>
                    <a:pt x="23384" y="3695"/>
                    <a:pt x="23366" y="3689"/>
                    <a:pt x="23343" y="3683"/>
                  </a:cubicBezTo>
                  <a:cubicBezTo>
                    <a:pt x="23307" y="3677"/>
                    <a:pt x="23272" y="3671"/>
                    <a:pt x="23236" y="3659"/>
                  </a:cubicBezTo>
                  <a:cubicBezTo>
                    <a:pt x="23219" y="3659"/>
                    <a:pt x="23207" y="3654"/>
                    <a:pt x="23195" y="3654"/>
                  </a:cubicBezTo>
                  <a:cubicBezTo>
                    <a:pt x="23154" y="3642"/>
                    <a:pt x="23112" y="3636"/>
                    <a:pt x="23071" y="3630"/>
                  </a:cubicBezTo>
                  <a:cubicBezTo>
                    <a:pt x="23053" y="3624"/>
                    <a:pt x="23041" y="3624"/>
                    <a:pt x="23024" y="3618"/>
                  </a:cubicBezTo>
                  <a:cubicBezTo>
                    <a:pt x="22988" y="3612"/>
                    <a:pt x="22953" y="3606"/>
                    <a:pt x="22917" y="3600"/>
                  </a:cubicBezTo>
                  <a:cubicBezTo>
                    <a:pt x="22888" y="3594"/>
                    <a:pt x="22858" y="3589"/>
                    <a:pt x="22829" y="3583"/>
                  </a:cubicBezTo>
                  <a:cubicBezTo>
                    <a:pt x="22805" y="3583"/>
                    <a:pt x="22782" y="3577"/>
                    <a:pt x="22758" y="3571"/>
                  </a:cubicBezTo>
                  <a:cubicBezTo>
                    <a:pt x="22728" y="3571"/>
                    <a:pt x="22699" y="3565"/>
                    <a:pt x="22669" y="3559"/>
                  </a:cubicBezTo>
                  <a:cubicBezTo>
                    <a:pt x="22640" y="3553"/>
                    <a:pt x="22593" y="3547"/>
                    <a:pt x="22533" y="3541"/>
                  </a:cubicBezTo>
                  <a:cubicBezTo>
                    <a:pt x="22244" y="3506"/>
                    <a:pt x="21990" y="3500"/>
                    <a:pt x="21961" y="3494"/>
                  </a:cubicBezTo>
                  <a:lnTo>
                    <a:pt x="21553" y="3494"/>
                  </a:lnTo>
                  <a:cubicBezTo>
                    <a:pt x="21541" y="3494"/>
                    <a:pt x="21529" y="3500"/>
                    <a:pt x="21523" y="3500"/>
                  </a:cubicBezTo>
                  <a:lnTo>
                    <a:pt x="21482" y="3500"/>
                  </a:lnTo>
                  <a:cubicBezTo>
                    <a:pt x="21423" y="3500"/>
                    <a:pt x="21370" y="3506"/>
                    <a:pt x="21317" y="3506"/>
                  </a:cubicBezTo>
                  <a:cubicBezTo>
                    <a:pt x="21293" y="3512"/>
                    <a:pt x="21275" y="3512"/>
                    <a:pt x="21252" y="3512"/>
                  </a:cubicBezTo>
                  <a:cubicBezTo>
                    <a:pt x="21246" y="3512"/>
                    <a:pt x="21240" y="3512"/>
                    <a:pt x="21228" y="3518"/>
                  </a:cubicBezTo>
                  <a:lnTo>
                    <a:pt x="21210" y="3518"/>
                  </a:lnTo>
                  <a:cubicBezTo>
                    <a:pt x="21169" y="3518"/>
                    <a:pt x="21122" y="3524"/>
                    <a:pt x="21069" y="3530"/>
                  </a:cubicBezTo>
                  <a:cubicBezTo>
                    <a:pt x="21057" y="3530"/>
                    <a:pt x="21039" y="3535"/>
                    <a:pt x="21027" y="3535"/>
                  </a:cubicBezTo>
                  <a:cubicBezTo>
                    <a:pt x="20921" y="3547"/>
                    <a:pt x="20791" y="3565"/>
                    <a:pt x="20649" y="3589"/>
                  </a:cubicBezTo>
                  <a:cubicBezTo>
                    <a:pt x="20643" y="3594"/>
                    <a:pt x="20638" y="3594"/>
                    <a:pt x="20632" y="3594"/>
                  </a:cubicBezTo>
                  <a:cubicBezTo>
                    <a:pt x="20602" y="3600"/>
                    <a:pt x="20573" y="3606"/>
                    <a:pt x="20543" y="3612"/>
                  </a:cubicBezTo>
                  <a:cubicBezTo>
                    <a:pt x="20531" y="3612"/>
                    <a:pt x="20513" y="3618"/>
                    <a:pt x="20496" y="3618"/>
                  </a:cubicBezTo>
                  <a:cubicBezTo>
                    <a:pt x="20484" y="3624"/>
                    <a:pt x="20466" y="3624"/>
                    <a:pt x="20454" y="3630"/>
                  </a:cubicBezTo>
                  <a:cubicBezTo>
                    <a:pt x="20389" y="3642"/>
                    <a:pt x="20307" y="3659"/>
                    <a:pt x="20230" y="3683"/>
                  </a:cubicBezTo>
                  <a:cubicBezTo>
                    <a:pt x="20183" y="3695"/>
                    <a:pt x="20135" y="3707"/>
                    <a:pt x="20100" y="3719"/>
                  </a:cubicBezTo>
                  <a:cubicBezTo>
                    <a:pt x="20076" y="3724"/>
                    <a:pt x="20053" y="3730"/>
                    <a:pt x="20023" y="3736"/>
                  </a:cubicBezTo>
                  <a:cubicBezTo>
                    <a:pt x="20023" y="3736"/>
                    <a:pt x="20017" y="3736"/>
                    <a:pt x="20011" y="3742"/>
                  </a:cubicBezTo>
                  <a:cubicBezTo>
                    <a:pt x="19964" y="3754"/>
                    <a:pt x="19905" y="3772"/>
                    <a:pt x="19852" y="3789"/>
                  </a:cubicBezTo>
                  <a:cubicBezTo>
                    <a:pt x="19811" y="3801"/>
                    <a:pt x="19769" y="3813"/>
                    <a:pt x="19734" y="3825"/>
                  </a:cubicBezTo>
                  <a:cubicBezTo>
                    <a:pt x="19586" y="3872"/>
                    <a:pt x="19486" y="3908"/>
                    <a:pt x="19338" y="3973"/>
                  </a:cubicBezTo>
                  <a:cubicBezTo>
                    <a:pt x="19226" y="4020"/>
                    <a:pt x="19096" y="4079"/>
                    <a:pt x="18954" y="4144"/>
                  </a:cubicBezTo>
                  <a:cubicBezTo>
                    <a:pt x="18942" y="4150"/>
                    <a:pt x="18925" y="4162"/>
                    <a:pt x="18907" y="4167"/>
                  </a:cubicBezTo>
                  <a:cubicBezTo>
                    <a:pt x="18765" y="4232"/>
                    <a:pt x="18582" y="4333"/>
                    <a:pt x="18446" y="4415"/>
                  </a:cubicBezTo>
                  <a:cubicBezTo>
                    <a:pt x="18381" y="4451"/>
                    <a:pt x="18310" y="4498"/>
                    <a:pt x="18240" y="4540"/>
                  </a:cubicBezTo>
                  <a:cubicBezTo>
                    <a:pt x="18175" y="4581"/>
                    <a:pt x="18116" y="4622"/>
                    <a:pt x="18051" y="4664"/>
                  </a:cubicBezTo>
                  <a:cubicBezTo>
                    <a:pt x="18039" y="4675"/>
                    <a:pt x="18027" y="4681"/>
                    <a:pt x="18015" y="4693"/>
                  </a:cubicBezTo>
                  <a:cubicBezTo>
                    <a:pt x="17968" y="4723"/>
                    <a:pt x="17921" y="4758"/>
                    <a:pt x="17873" y="4788"/>
                  </a:cubicBezTo>
                  <a:cubicBezTo>
                    <a:pt x="17850" y="4805"/>
                    <a:pt x="17826" y="4823"/>
                    <a:pt x="17808" y="4835"/>
                  </a:cubicBezTo>
                  <a:cubicBezTo>
                    <a:pt x="17773" y="4864"/>
                    <a:pt x="17738" y="4888"/>
                    <a:pt x="17702" y="4918"/>
                  </a:cubicBezTo>
                  <a:cubicBezTo>
                    <a:pt x="17673" y="4935"/>
                    <a:pt x="17643" y="4959"/>
                    <a:pt x="17619" y="4982"/>
                  </a:cubicBezTo>
                  <a:cubicBezTo>
                    <a:pt x="17590" y="5000"/>
                    <a:pt x="17560" y="5024"/>
                    <a:pt x="17531" y="5047"/>
                  </a:cubicBezTo>
                  <a:cubicBezTo>
                    <a:pt x="17501" y="5071"/>
                    <a:pt x="17472" y="5095"/>
                    <a:pt x="17442" y="5118"/>
                  </a:cubicBezTo>
                  <a:cubicBezTo>
                    <a:pt x="17413" y="5142"/>
                    <a:pt x="17383" y="5166"/>
                    <a:pt x="17360" y="5189"/>
                  </a:cubicBezTo>
                  <a:cubicBezTo>
                    <a:pt x="17330" y="5213"/>
                    <a:pt x="17300" y="5236"/>
                    <a:pt x="17271" y="5260"/>
                  </a:cubicBezTo>
                  <a:cubicBezTo>
                    <a:pt x="17247" y="5284"/>
                    <a:pt x="17218" y="5301"/>
                    <a:pt x="17194" y="5325"/>
                  </a:cubicBezTo>
                  <a:cubicBezTo>
                    <a:pt x="17147" y="5366"/>
                    <a:pt x="17100" y="5408"/>
                    <a:pt x="17052" y="5449"/>
                  </a:cubicBezTo>
                  <a:cubicBezTo>
                    <a:pt x="17052" y="5449"/>
                    <a:pt x="17052" y="5455"/>
                    <a:pt x="17046" y="5455"/>
                  </a:cubicBezTo>
                  <a:cubicBezTo>
                    <a:pt x="17046" y="5455"/>
                    <a:pt x="17041" y="5455"/>
                    <a:pt x="17041" y="5461"/>
                  </a:cubicBezTo>
                  <a:cubicBezTo>
                    <a:pt x="17029" y="5473"/>
                    <a:pt x="17011" y="5485"/>
                    <a:pt x="16999" y="5502"/>
                  </a:cubicBezTo>
                  <a:cubicBezTo>
                    <a:pt x="16438" y="6004"/>
                    <a:pt x="16054" y="6471"/>
                    <a:pt x="15907" y="6654"/>
                  </a:cubicBezTo>
                  <a:cubicBezTo>
                    <a:pt x="15865" y="6707"/>
                    <a:pt x="15830" y="6754"/>
                    <a:pt x="15812" y="6784"/>
                  </a:cubicBezTo>
                  <a:cubicBezTo>
                    <a:pt x="15765" y="6837"/>
                    <a:pt x="15718" y="6908"/>
                    <a:pt x="15664" y="6979"/>
                  </a:cubicBezTo>
                  <a:cubicBezTo>
                    <a:pt x="15558" y="7121"/>
                    <a:pt x="15487" y="7227"/>
                    <a:pt x="15387" y="7380"/>
                  </a:cubicBezTo>
                  <a:cubicBezTo>
                    <a:pt x="15381" y="7392"/>
                    <a:pt x="15375" y="7404"/>
                    <a:pt x="15363" y="7416"/>
                  </a:cubicBezTo>
                  <a:cubicBezTo>
                    <a:pt x="15357" y="7428"/>
                    <a:pt x="15351" y="7440"/>
                    <a:pt x="15340" y="7457"/>
                  </a:cubicBezTo>
                  <a:cubicBezTo>
                    <a:pt x="15328" y="7475"/>
                    <a:pt x="15316" y="7493"/>
                    <a:pt x="15304" y="7510"/>
                  </a:cubicBezTo>
                  <a:cubicBezTo>
                    <a:pt x="15298" y="7528"/>
                    <a:pt x="15286" y="7546"/>
                    <a:pt x="15275" y="7564"/>
                  </a:cubicBezTo>
                  <a:cubicBezTo>
                    <a:pt x="15269" y="7575"/>
                    <a:pt x="15263" y="7587"/>
                    <a:pt x="15257" y="7599"/>
                  </a:cubicBezTo>
                  <a:cubicBezTo>
                    <a:pt x="15092" y="7871"/>
                    <a:pt x="15009" y="8048"/>
                    <a:pt x="14985" y="8089"/>
                  </a:cubicBezTo>
                  <a:cubicBezTo>
                    <a:pt x="14979" y="8101"/>
                    <a:pt x="14979" y="8107"/>
                    <a:pt x="14973" y="8119"/>
                  </a:cubicBezTo>
                  <a:cubicBezTo>
                    <a:pt x="14967" y="8119"/>
                    <a:pt x="14962" y="8119"/>
                    <a:pt x="14962" y="8113"/>
                  </a:cubicBezTo>
                  <a:cubicBezTo>
                    <a:pt x="14867" y="8077"/>
                    <a:pt x="14773" y="8036"/>
                    <a:pt x="14684" y="8007"/>
                  </a:cubicBezTo>
                  <a:cubicBezTo>
                    <a:pt x="14572" y="7959"/>
                    <a:pt x="14436" y="7918"/>
                    <a:pt x="14306" y="7882"/>
                  </a:cubicBezTo>
                  <a:cubicBezTo>
                    <a:pt x="14282" y="7871"/>
                    <a:pt x="14253" y="7865"/>
                    <a:pt x="14229" y="7859"/>
                  </a:cubicBezTo>
                  <a:cubicBezTo>
                    <a:pt x="14223" y="7859"/>
                    <a:pt x="14223" y="7859"/>
                    <a:pt x="14217" y="7853"/>
                  </a:cubicBezTo>
                  <a:cubicBezTo>
                    <a:pt x="14206" y="7853"/>
                    <a:pt x="14188" y="7847"/>
                    <a:pt x="14176" y="7841"/>
                  </a:cubicBezTo>
                  <a:cubicBezTo>
                    <a:pt x="14164" y="7841"/>
                    <a:pt x="14147" y="7835"/>
                    <a:pt x="14135" y="7829"/>
                  </a:cubicBezTo>
                  <a:cubicBezTo>
                    <a:pt x="14111" y="7829"/>
                    <a:pt x="14087" y="7818"/>
                    <a:pt x="14070" y="7818"/>
                  </a:cubicBezTo>
                  <a:cubicBezTo>
                    <a:pt x="14017" y="7800"/>
                    <a:pt x="13963" y="7788"/>
                    <a:pt x="13910" y="7776"/>
                  </a:cubicBezTo>
                  <a:cubicBezTo>
                    <a:pt x="13774" y="7747"/>
                    <a:pt x="13633" y="7717"/>
                    <a:pt x="13515" y="7699"/>
                  </a:cubicBezTo>
                  <a:cubicBezTo>
                    <a:pt x="13190" y="7634"/>
                    <a:pt x="12753" y="7593"/>
                    <a:pt x="12422" y="7587"/>
                  </a:cubicBezTo>
                  <a:cubicBezTo>
                    <a:pt x="12357" y="7587"/>
                    <a:pt x="12286" y="7581"/>
                    <a:pt x="12209" y="7581"/>
                  </a:cubicBezTo>
                  <a:lnTo>
                    <a:pt x="12044" y="7581"/>
                  </a:lnTo>
                  <a:cubicBezTo>
                    <a:pt x="11938" y="7581"/>
                    <a:pt x="11825" y="7581"/>
                    <a:pt x="11707" y="7587"/>
                  </a:cubicBezTo>
                  <a:cubicBezTo>
                    <a:pt x="11654" y="7587"/>
                    <a:pt x="11607" y="7593"/>
                    <a:pt x="11560" y="7593"/>
                  </a:cubicBezTo>
                  <a:cubicBezTo>
                    <a:pt x="11430" y="7599"/>
                    <a:pt x="11282" y="7611"/>
                    <a:pt x="11134" y="7629"/>
                  </a:cubicBezTo>
                  <a:cubicBezTo>
                    <a:pt x="10987" y="7640"/>
                    <a:pt x="10839" y="7658"/>
                    <a:pt x="10709" y="7670"/>
                  </a:cubicBezTo>
                  <a:cubicBezTo>
                    <a:pt x="10674" y="7676"/>
                    <a:pt x="10632" y="7682"/>
                    <a:pt x="10597" y="7688"/>
                  </a:cubicBezTo>
                  <a:cubicBezTo>
                    <a:pt x="10307" y="7717"/>
                    <a:pt x="9935" y="7782"/>
                    <a:pt x="9658" y="7853"/>
                  </a:cubicBezTo>
                  <a:cubicBezTo>
                    <a:pt x="9410" y="7912"/>
                    <a:pt x="9126" y="7983"/>
                    <a:pt x="8843" y="8060"/>
                  </a:cubicBezTo>
                  <a:cubicBezTo>
                    <a:pt x="8813" y="8066"/>
                    <a:pt x="8784" y="8071"/>
                    <a:pt x="8754" y="8077"/>
                  </a:cubicBezTo>
                  <a:cubicBezTo>
                    <a:pt x="8654" y="8107"/>
                    <a:pt x="8536" y="8142"/>
                    <a:pt x="8423" y="8178"/>
                  </a:cubicBezTo>
                  <a:cubicBezTo>
                    <a:pt x="8329" y="8207"/>
                    <a:pt x="8246" y="8237"/>
                    <a:pt x="8163" y="8266"/>
                  </a:cubicBezTo>
                  <a:cubicBezTo>
                    <a:pt x="8116" y="8284"/>
                    <a:pt x="8063" y="8302"/>
                    <a:pt x="8016" y="8320"/>
                  </a:cubicBezTo>
                  <a:cubicBezTo>
                    <a:pt x="7880" y="8367"/>
                    <a:pt x="7750" y="8414"/>
                    <a:pt x="7632" y="8455"/>
                  </a:cubicBezTo>
                  <a:cubicBezTo>
                    <a:pt x="7100" y="8633"/>
                    <a:pt x="6439" y="8940"/>
                    <a:pt x="5901" y="9235"/>
                  </a:cubicBezTo>
                  <a:cubicBezTo>
                    <a:pt x="5594" y="9394"/>
                    <a:pt x="5252" y="9589"/>
                    <a:pt x="4992" y="9767"/>
                  </a:cubicBezTo>
                  <a:cubicBezTo>
                    <a:pt x="4915" y="9814"/>
                    <a:pt x="4832" y="9873"/>
                    <a:pt x="4750" y="9926"/>
                  </a:cubicBezTo>
                  <a:cubicBezTo>
                    <a:pt x="4567" y="10050"/>
                    <a:pt x="4383" y="10168"/>
                    <a:pt x="4224" y="10280"/>
                  </a:cubicBezTo>
                  <a:cubicBezTo>
                    <a:pt x="3958" y="10464"/>
                    <a:pt x="3616" y="10729"/>
                    <a:pt x="3373" y="10948"/>
                  </a:cubicBezTo>
                  <a:cubicBezTo>
                    <a:pt x="3350" y="10971"/>
                    <a:pt x="3320" y="10995"/>
                    <a:pt x="3291" y="11019"/>
                  </a:cubicBezTo>
                  <a:cubicBezTo>
                    <a:pt x="3279" y="11031"/>
                    <a:pt x="3267" y="11042"/>
                    <a:pt x="3249" y="11054"/>
                  </a:cubicBezTo>
                  <a:cubicBezTo>
                    <a:pt x="3049" y="11220"/>
                    <a:pt x="2806" y="11450"/>
                    <a:pt x="2606" y="11657"/>
                  </a:cubicBezTo>
                  <a:cubicBezTo>
                    <a:pt x="2564" y="11698"/>
                    <a:pt x="2523" y="11739"/>
                    <a:pt x="2487" y="11781"/>
                  </a:cubicBezTo>
                  <a:cubicBezTo>
                    <a:pt x="2180" y="12117"/>
                    <a:pt x="1791" y="12584"/>
                    <a:pt x="1519" y="12944"/>
                  </a:cubicBezTo>
                  <a:cubicBezTo>
                    <a:pt x="1318" y="13216"/>
                    <a:pt x="1070" y="13600"/>
                    <a:pt x="916" y="13901"/>
                  </a:cubicBezTo>
                  <a:cubicBezTo>
                    <a:pt x="916" y="13907"/>
                    <a:pt x="911" y="13913"/>
                    <a:pt x="911" y="13919"/>
                  </a:cubicBezTo>
                  <a:cubicBezTo>
                    <a:pt x="722" y="14273"/>
                    <a:pt x="503" y="14728"/>
                    <a:pt x="344" y="15230"/>
                  </a:cubicBezTo>
                  <a:cubicBezTo>
                    <a:pt x="279" y="15413"/>
                    <a:pt x="225" y="15602"/>
                    <a:pt x="184" y="15773"/>
                  </a:cubicBezTo>
                  <a:cubicBezTo>
                    <a:pt x="143" y="15945"/>
                    <a:pt x="101" y="16145"/>
                    <a:pt x="72" y="16370"/>
                  </a:cubicBezTo>
                  <a:cubicBezTo>
                    <a:pt x="66" y="16388"/>
                    <a:pt x="66" y="16411"/>
                    <a:pt x="60" y="16429"/>
                  </a:cubicBezTo>
                  <a:cubicBezTo>
                    <a:pt x="36" y="16577"/>
                    <a:pt x="19" y="16777"/>
                    <a:pt x="13" y="16931"/>
                  </a:cubicBezTo>
                  <a:cubicBezTo>
                    <a:pt x="13" y="16949"/>
                    <a:pt x="7" y="16972"/>
                    <a:pt x="7" y="16996"/>
                  </a:cubicBezTo>
                  <a:cubicBezTo>
                    <a:pt x="7" y="16996"/>
                    <a:pt x="7" y="17002"/>
                    <a:pt x="7" y="17002"/>
                  </a:cubicBezTo>
                  <a:cubicBezTo>
                    <a:pt x="7" y="17020"/>
                    <a:pt x="7" y="17043"/>
                    <a:pt x="7" y="17061"/>
                  </a:cubicBezTo>
                  <a:cubicBezTo>
                    <a:pt x="1" y="17167"/>
                    <a:pt x="1" y="17274"/>
                    <a:pt x="1" y="17380"/>
                  </a:cubicBezTo>
                  <a:cubicBezTo>
                    <a:pt x="1" y="17498"/>
                    <a:pt x="7" y="17657"/>
                    <a:pt x="19" y="17776"/>
                  </a:cubicBezTo>
                  <a:cubicBezTo>
                    <a:pt x="30" y="17870"/>
                    <a:pt x="36" y="17947"/>
                    <a:pt x="42" y="18012"/>
                  </a:cubicBezTo>
                  <a:cubicBezTo>
                    <a:pt x="48" y="18047"/>
                    <a:pt x="54" y="18089"/>
                    <a:pt x="54" y="18124"/>
                  </a:cubicBezTo>
                  <a:cubicBezTo>
                    <a:pt x="54" y="18124"/>
                    <a:pt x="54" y="18130"/>
                    <a:pt x="60" y="18136"/>
                  </a:cubicBezTo>
                  <a:cubicBezTo>
                    <a:pt x="72" y="18254"/>
                    <a:pt x="90" y="18343"/>
                    <a:pt x="113" y="18449"/>
                  </a:cubicBezTo>
                  <a:cubicBezTo>
                    <a:pt x="113" y="18455"/>
                    <a:pt x="113" y="18455"/>
                    <a:pt x="113" y="18455"/>
                  </a:cubicBezTo>
                  <a:cubicBezTo>
                    <a:pt x="131" y="18555"/>
                    <a:pt x="155" y="18656"/>
                    <a:pt x="178" y="18744"/>
                  </a:cubicBezTo>
                  <a:cubicBezTo>
                    <a:pt x="202" y="18851"/>
                    <a:pt x="219" y="18910"/>
                    <a:pt x="255" y="18998"/>
                  </a:cubicBezTo>
                  <a:cubicBezTo>
                    <a:pt x="279" y="19075"/>
                    <a:pt x="308" y="19175"/>
                    <a:pt x="338" y="19246"/>
                  </a:cubicBezTo>
                  <a:cubicBezTo>
                    <a:pt x="338" y="19252"/>
                    <a:pt x="338" y="19252"/>
                    <a:pt x="338" y="19258"/>
                  </a:cubicBezTo>
                  <a:cubicBezTo>
                    <a:pt x="391" y="19394"/>
                    <a:pt x="456" y="19547"/>
                    <a:pt x="533" y="19713"/>
                  </a:cubicBezTo>
                  <a:cubicBezTo>
                    <a:pt x="538" y="19731"/>
                    <a:pt x="550" y="19742"/>
                    <a:pt x="556" y="19760"/>
                  </a:cubicBezTo>
                  <a:cubicBezTo>
                    <a:pt x="556" y="19766"/>
                    <a:pt x="556" y="19766"/>
                    <a:pt x="562" y="19766"/>
                  </a:cubicBezTo>
                  <a:cubicBezTo>
                    <a:pt x="574" y="19790"/>
                    <a:pt x="586" y="19813"/>
                    <a:pt x="597" y="19843"/>
                  </a:cubicBezTo>
                  <a:cubicBezTo>
                    <a:pt x="609" y="19860"/>
                    <a:pt x="615" y="19872"/>
                    <a:pt x="621" y="19890"/>
                  </a:cubicBezTo>
                  <a:cubicBezTo>
                    <a:pt x="627" y="19896"/>
                    <a:pt x="627" y="19896"/>
                    <a:pt x="633" y="19902"/>
                  </a:cubicBezTo>
                  <a:cubicBezTo>
                    <a:pt x="662" y="19961"/>
                    <a:pt x="698" y="20026"/>
                    <a:pt x="733" y="20085"/>
                  </a:cubicBezTo>
                  <a:cubicBezTo>
                    <a:pt x="733" y="20091"/>
                    <a:pt x="733" y="20091"/>
                    <a:pt x="739" y="20091"/>
                  </a:cubicBezTo>
                  <a:cubicBezTo>
                    <a:pt x="804" y="20209"/>
                    <a:pt x="887" y="20333"/>
                    <a:pt x="970" y="20451"/>
                  </a:cubicBezTo>
                  <a:cubicBezTo>
                    <a:pt x="970" y="20451"/>
                    <a:pt x="975" y="20457"/>
                    <a:pt x="981" y="20463"/>
                  </a:cubicBezTo>
                  <a:cubicBezTo>
                    <a:pt x="981" y="20463"/>
                    <a:pt x="981" y="20469"/>
                    <a:pt x="981" y="20469"/>
                  </a:cubicBezTo>
                  <a:cubicBezTo>
                    <a:pt x="999" y="20492"/>
                    <a:pt x="1023" y="20522"/>
                    <a:pt x="1046" y="20557"/>
                  </a:cubicBezTo>
                  <a:cubicBezTo>
                    <a:pt x="1082" y="20599"/>
                    <a:pt x="1111" y="20640"/>
                    <a:pt x="1147" y="20681"/>
                  </a:cubicBezTo>
                  <a:cubicBezTo>
                    <a:pt x="1153" y="20687"/>
                    <a:pt x="1153" y="20693"/>
                    <a:pt x="1159" y="20699"/>
                  </a:cubicBezTo>
                  <a:cubicBezTo>
                    <a:pt x="1182" y="20729"/>
                    <a:pt x="1206" y="20758"/>
                    <a:pt x="1229" y="20788"/>
                  </a:cubicBezTo>
                  <a:cubicBezTo>
                    <a:pt x="1336" y="20912"/>
                    <a:pt x="1478" y="21065"/>
                    <a:pt x="1643" y="21225"/>
                  </a:cubicBezTo>
                  <a:cubicBezTo>
                    <a:pt x="1649" y="21225"/>
                    <a:pt x="1655" y="21231"/>
                    <a:pt x="1655" y="21237"/>
                  </a:cubicBezTo>
                  <a:lnTo>
                    <a:pt x="1661" y="21237"/>
                  </a:lnTo>
                  <a:lnTo>
                    <a:pt x="1661" y="21243"/>
                  </a:lnTo>
                  <a:cubicBezTo>
                    <a:pt x="1743" y="21319"/>
                    <a:pt x="1897" y="21455"/>
                    <a:pt x="2109" y="21615"/>
                  </a:cubicBezTo>
                  <a:cubicBezTo>
                    <a:pt x="2145" y="21644"/>
                    <a:pt x="2180" y="21668"/>
                    <a:pt x="2210" y="21691"/>
                  </a:cubicBezTo>
                  <a:cubicBezTo>
                    <a:pt x="2216" y="21697"/>
                    <a:pt x="2216" y="21697"/>
                    <a:pt x="2222" y="21703"/>
                  </a:cubicBezTo>
                  <a:cubicBezTo>
                    <a:pt x="2369" y="21804"/>
                    <a:pt x="2464" y="21863"/>
                    <a:pt x="2464" y="21863"/>
                  </a:cubicBezTo>
                  <a:cubicBezTo>
                    <a:pt x="2470" y="21869"/>
                    <a:pt x="2476" y="21875"/>
                    <a:pt x="2487" y="21880"/>
                  </a:cubicBezTo>
                  <a:cubicBezTo>
                    <a:pt x="2558" y="21928"/>
                    <a:pt x="2641" y="21975"/>
                    <a:pt x="2724" y="22022"/>
                  </a:cubicBezTo>
                  <a:cubicBezTo>
                    <a:pt x="2741" y="22034"/>
                    <a:pt x="2753" y="22040"/>
                    <a:pt x="2765" y="22046"/>
                  </a:cubicBezTo>
                  <a:cubicBezTo>
                    <a:pt x="2777" y="22052"/>
                    <a:pt x="2789" y="22058"/>
                    <a:pt x="2801" y="22069"/>
                  </a:cubicBezTo>
                  <a:cubicBezTo>
                    <a:pt x="2806" y="22069"/>
                    <a:pt x="2806" y="22069"/>
                    <a:pt x="2812" y="22075"/>
                  </a:cubicBezTo>
                  <a:cubicBezTo>
                    <a:pt x="2818" y="22075"/>
                    <a:pt x="2830" y="22081"/>
                    <a:pt x="2836" y="22087"/>
                  </a:cubicBezTo>
                  <a:cubicBezTo>
                    <a:pt x="2871" y="22105"/>
                    <a:pt x="2919" y="22129"/>
                    <a:pt x="2960" y="22152"/>
                  </a:cubicBezTo>
                  <a:cubicBezTo>
                    <a:pt x="3049" y="22193"/>
                    <a:pt x="3131" y="22241"/>
                    <a:pt x="3214" y="22276"/>
                  </a:cubicBezTo>
                  <a:cubicBezTo>
                    <a:pt x="3226" y="22282"/>
                    <a:pt x="3243" y="22288"/>
                    <a:pt x="3255" y="22294"/>
                  </a:cubicBezTo>
                  <a:cubicBezTo>
                    <a:pt x="3362" y="22347"/>
                    <a:pt x="3503" y="22406"/>
                    <a:pt x="3627" y="22453"/>
                  </a:cubicBezTo>
                  <a:cubicBezTo>
                    <a:pt x="3639" y="22459"/>
                    <a:pt x="3657" y="22465"/>
                    <a:pt x="3669" y="22465"/>
                  </a:cubicBezTo>
                  <a:cubicBezTo>
                    <a:pt x="3681" y="22471"/>
                    <a:pt x="3692" y="22477"/>
                    <a:pt x="3704" y="22483"/>
                  </a:cubicBezTo>
                  <a:cubicBezTo>
                    <a:pt x="3852" y="22536"/>
                    <a:pt x="4041" y="22595"/>
                    <a:pt x="4212" y="22648"/>
                  </a:cubicBezTo>
                  <a:cubicBezTo>
                    <a:pt x="4230" y="22648"/>
                    <a:pt x="4248" y="22654"/>
                    <a:pt x="4259" y="22660"/>
                  </a:cubicBezTo>
                  <a:cubicBezTo>
                    <a:pt x="4507" y="22731"/>
                    <a:pt x="4767" y="22784"/>
                    <a:pt x="4998" y="22820"/>
                  </a:cubicBezTo>
                  <a:cubicBezTo>
                    <a:pt x="5163" y="22849"/>
                    <a:pt x="5352" y="22873"/>
                    <a:pt x="5541" y="22890"/>
                  </a:cubicBezTo>
                  <a:cubicBezTo>
                    <a:pt x="5547" y="22890"/>
                    <a:pt x="5553" y="22890"/>
                    <a:pt x="5559" y="22896"/>
                  </a:cubicBezTo>
                  <a:lnTo>
                    <a:pt x="5588" y="22896"/>
                  </a:lnTo>
                  <a:cubicBezTo>
                    <a:pt x="5647" y="22902"/>
                    <a:pt x="5683" y="22902"/>
                    <a:pt x="5689" y="22902"/>
                  </a:cubicBezTo>
                  <a:lnTo>
                    <a:pt x="5695" y="22902"/>
                  </a:lnTo>
                  <a:cubicBezTo>
                    <a:pt x="5783" y="22914"/>
                    <a:pt x="5872" y="22914"/>
                    <a:pt x="5954" y="22920"/>
                  </a:cubicBezTo>
                  <a:cubicBezTo>
                    <a:pt x="6002" y="22920"/>
                    <a:pt x="6055" y="22926"/>
                    <a:pt x="6108" y="22926"/>
                  </a:cubicBezTo>
                  <a:lnTo>
                    <a:pt x="6120" y="22926"/>
                  </a:lnTo>
                  <a:cubicBezTo>
                    <a:pt x="6207" y="22928"/>
                    <a:pt x="6289" y="22929"/>
                    <a:pt x="6369" y="22929"/>
                  </a:cubicBezTo>
                  <a:cubicBezTo>
                    <a:pt x="6680" y="22929"/>
                    <a:pt x="6948" y="22912"/>
                    <a:pt x="7254" y="22879"/>
                  </a:cubicBezTo>
                  <a:cubicBezTo>
                    <a:pt x="7295" y="22879"/>
                    <a:pt x="7337" y="22873"/>
                    <a:pt x="7378" y="22867"/>
                  </a:cubicBezTo>
                  <a:cubicBezTo>
                    <a:pt x="7626" y="22849"/>
                    <a:pt x="7951" y="22802"/>
                    <a:pt x="8211" y="22743"/>
                  </a:cubicBezTo>
                  <a:cubicBezTo>
                    <a:pt x="8500" y="22684"/>
                    <a:pt x="8801" y="22613"/>
                    <a:pt x="9067" y="22536"/>
                  </a:cubicBezTo>
                  <a:cubicBezTo>
                    <a:pt x="9215" y="22501"/>
                    <a:pt x="9362" y="22459"/>
                    <a:pt x="9486" y="22412"/>
                  </a:cubicBezTo>
                  <a:cubicBezTo>
                    <a:pt x="9752" y="22329"/>
                    <a:pt x="10042" y="22235"/>
                    <a:pt x="10266" y="22134"/>
                  </a:cubicBezTo>
                  <a:cubicBezTo>
                    <a:pt x="10408" y="22075"/>
                    <a:pt x="10555" y="22010"/>
                    <a:pt x="10703" y="21940"/>
                  </a:cubicBezTo>
                  <a:cubicBezTo>
                    <a:pt x="10993" y="21815"/>
                    <a:pt x="11270" y="21691"/>
                    <a:pt x="11506" y="21573"/>
                  </a:cubicBezTo>
                  <a:cubicBezTo>
                    <a:pt x="11737" y="21461"/>
                    <a:pt x="12003" y="21319"/>
                    <a:pt x="12268" y="21160"/>
                  </a:cubicBezTo>
                  <a:cubicBezTo>
                    <a:pt x="12493" y="21036"/>
                    <a:pt x="12747" y="20870"/>
                    <a:pt x="12989" y="20705"/>
                  </a:cubicBezTo>
                  <a:cubicBezTo>
                    <a:pt x="13302" y="20498"/>
                    <a:pt x="13591" y="20292"/>
                    <a:pt x="13828" y="20103"/>
                  </a:cubicBezTo>
                  <a:cubicBezTo>
                    <a:pt x="14058" y="19920"/>
                    <a:pt x="14365" y="19683"/>
                    <a:pt x="14595" y="19471"/>
                  </a:cubicBezTo>
                  <a:cubicBezTo>
                    <a:pt x="14773" y="19317"/>
                    <a:pt x="14950" y="19152"/>
                    <a:pt x="15092" y="19010"/>
                  </a:cubicBezTo>
                  <a:cubicBezTo>
                    <a:pt x="15239" y="18862"/>
                    <a:pt x="15405" y="18691"/>
                    <a:pt x="15564" y="18520"/>
                  </a:cubicBezTo>
                  <a:cubicBezTo>
                    <a:pt x="15759" y="18319"/>
                    <a:pt x="15936" y="18118"/>
                    <a:pt x="16090" y="17929"/>
                  </a:cubicBezTo>
                  <a:cubicBezTo>
                    <a:pt x="16090" y="17923"/>
                    <a:pt x="16096" y="17923"/>
                    <a:pt x="16101" y="17917"/>
                  </a:cubicBezTo>
                  <a:cubicBezTo>
                    <a:pt x="16184" y="17811"/>
                    <a:pt x="16279" y="17693"/>
                    <a:pt x="16379" y="17569"/>
                  </a:cubicBezTo>
                  <a:lnTo>
                    <a:pt x="17472" y="17894"/>
                  </a:lnTo>
                  <a:lnTo>
                    <a:pt x="15794" y="25223"/>
                  </a:lnTo>
                  <a:cubicBezTo>
                    <a:pt x="15741" y="25466"/>
                    <a:pt x="15794" y="25779"/>
                    <a:pt x="15948" y="26080"/>
                  </a:cubicBezTo>
                  <a:cubicBezTo>
                    <a:pt x="16096" y="26387"/>
                    <a:pt x="16326" y="26647"/>
                    <a:pt x="16562" y="26783"/>
                  </a:cubicBezTo>
                  <a:lnTo>
                    <a:pt x="18854" y="28106"/>
                  </a:lnTo>
                  <a:cubicBezTo>
                    <a:pt x="18981" y="28180"/>
                    <a:pt x="19101" y="28214"/>
                    <a:pt x="19207" y="28214"/>
                  </a:cubicBezTo>
                  <a:cubicBezTo>
                    <a:pt x="19467" y="28214"/>
                    <a:pt x="19645" y="28007"/>
                    <a:pt x="19645" y="27651"/>
                  </a:cubicBezTo>
                  <a:cubicBezTo>
                    <a:pt x="19651" y="27149"/>
                    <a:pt x="19297" y="26535"/>
                    <a:pt x="18860" y="26287"/>
                  </a:cubicBezTo>
                  <a:lnTo>
                    <a:pt x="17566" y="25536"/>
                  </a:lnTo>
                  <a:lnTo>
                    <a:pt x="19303" y="17917"/>
                  </a:lnTo>
                  <a:cubicBezTo>
                    <a:pt x="19368" y="17646"/>
                    <a:pt x="19285" y="17279"/>
                    <a:pt x="19090" y="16943"/>
                  </a:cubicBezTo>
                  <a:cubicBezTo>
                    <a:pt x="18937" y="16689"/>
                    <a:pt x="18742" y="16476"/>
                    <a:pt x="18535" y="16358"/>
                  </a:cubicBezTo>
                  <a:cubicBezTo>
                    <a:pt x="18470" y="16323"/>
                    <a:pt x="18411" y="16293"/>
                    <a:pt x="18346" y="16275"/>
                  </a:cubicBezTo>
                  <a:lnTo>
                    <a:pt x="17383" y="15992"/>
                  </a:lnTo>
                  <a:cubicBezTo>
                    <a:pt x="17419" y="15915"/>
                    <a:pt x="17460" y="15838"/>
                    <a:pt x="17489" y="15767"/>
                  </a:cubicBezTo>
                  <a:cubicBezTo>
                    <a:pt x="17501" y="15750"/>
                    <a:pt x="17507" y="15732"/>
                    <a:pt x="17513" y="15714"/>
                  </a:cubicBezTo>
                  <a:cubicBezTo>
                    <a:pt x="17554" y="15632"/>
                    <a:pt x="17590" y="15549"/>
                    <a:pt x="17619" y="15478"/>
                  </a:cubicBezTo>
                  <a:cubicBezTo>
                    <a:pt x="17714" y="15265"/>
                    <a:pt x="17791" y="15065"/>
                    <a:pt x="17850" y="14881"/>
                  </a:cubicBezTo>
                  <a:cubicBezTo>
                    <a:pt x="17856" y="14864"/>
                    <a:pt x="17862" y="14852"/>
                    <a:pt x="17862" y="14840"/>
                  </a:cubicBezTo>
                  <a:cubicBezTo>
                    <a:pt x="17867" y="14834"/>
                    <a:pt x="17867" y="14822"/>
                    <a:pt x="17873" y="14811"/>
                  </a:cubicBezTo>
                  <a:cubicBezTo>
                    <a:pt x="17879" y="14787"/>
                    <a:pt x="17885" y="14763"/>
                    <a:pt x="17897" y="14740"/>
                  </a:cubicBezTo>
                  <a:cubicBezTo>
                    <a:pt x="17932" y="14610"/>
                    <a:pt x="17986" y="14427"/>
                    <a:pt x="18033" y="14220"/>
                  </a:cubicBezTo>
                  <a:cubicBezTo>
                    <a:pt x="18045" y="14173"/>
                    <a:pt x="18068" y="14084"/>
                    <a:pt x="18086" y="13960"/>
                  </a:cubicBezTo>
                  <a:cubicBezTo>
                    <a:pt x="18104" y="13889"/>
                    <a:pt x="18116" y="13812"/>
                    <a:pt x="18121" y="13736"/>
                  </a:cubicBezTo>
                  <a:cubicBezTo>
                    <a:pt x="18127" y="13712"/>
                    <a:pt x="18127" y="13688"/>
                    <a:pt x="18133" y="13671"/>
                  </a:cubicBezTo>
                  <a:lnTo>
                    <a:pt x="22604" y="15194"/>
                  </a:lnTo>
                  <a:lnTo>
                    <a:pt x="20915" y="22577"/>
                  </a:lnTo>
                  <a:cubicBezTo>
                    <a:pt x="20862" y="22820"/>
                    <a:pt x="20915" y="23133"/>
                    <a:pt x="21069" y="23440"/>
                  </a:cubicBezTo>
                  <a:cubicBezTo>
                    <a:pt x="21216" y="23741"/>
                    <a:pt x="21447" y="24001"/>
                    <a:pt x="21689" y="24137"/>
                  </a:cubicBezTo>
                  <a:lnTo>
                    <a:pt x="23975" y="25460"/>
                  </a:lnTo>
                  <a:cubicBezTo>
                    <a:pt x="24102" y="25534"/>
                    <a:pt x="24222" y="25568"/>
                    <a:pt x="24328" y="25568"/>
                  </a:cubicBezTo>
                  <a:cubicBezTo>
                    <a:pt x="24588" y="25568"/>
                    <a:pt x="24768" y="25361"/>
                    <a:pt x="24772" y="25005"/>
                  </a:cubicBezTo>
                  <a:cubicBezTo>
                    <a:pt x="24772" y="24503"/>
                    <a:pt x="24418" y="23889"/>
                    <a:pt x="23980" y="23641"/>
                  </a:cubicBezTo>
                  <a:lnTo>
                    <a:pt x="22687" y="22890"/>
                  </a:lnTo>
                  <a:lnTo>
                    <a:pt x="24423" y="15271"/>
                  </a:lnTo>
                  <a:cubicBezTo>
                    <a:pt x="24488" y="15005"/>
                    <a:pt x="24412" y="14645"/>
                    <a:pt x="24223" y="14314"/>
                  </a:cubicBezTo>
                  <a:cubicBezTo>
                    <a:pt x="24069" y="14049"/>
                    <a:pt x="23868" y="13836"/>
                    <a:pt x="23656" y="13712"/>
                  </a:cubicBezTo>
                  <a:cubicBezTo>
                    <a:pt x="23602" y="13682"/>
                    <a:pt x="23549" y="13659"/>
                    <a:pt x="23496" y="13641"/>
                  </a:cubicBezTo>
                  <a:lnTo>
                    <a:pt x="21695" y="13027"/>
                  </a:lnTo>
                  <a:cubicBezTo>
                    <a:pt x="21707" y="13021"/>
                    <a:pt x="21724" y="13015"/>
                    <a:pt x="21742" y="13009"/>
                  </a:cubicBezTo>
                  <a:cubicBezTo>
                    <a:pt x="21789" y="12991"/>
                    <a:pt x="21831" y="12974"/>
                    <a:pt x="21878" y="12956"/>
                  </a:cubicBezTo>
                  <a:cubicBezTo>
                    <a:pt x="21896" y="12950"/>
                    <a:pt x="21913" y="12944"/>
                    <a:pt x="21931" y="12932"/>
                  </a:cubicBezTo>
                  <a:cubicBezTo>
                    <a:pt x="21990" y="12915"/>
                    <a:pt x="22043" y="12891"/>
                    <a:pt x="22096" y="12867"/>
                  </a:cubicBezTo>
                  <a:cubicBezTo>
                    <a:pt x="22120" y="12862"/>
                    <a:pt x="22144" y="12850"/>
                    <a:pt x="22167" y="12844"/>
                  </a:cubicBezTo>
                  <a:cubicBezTo>
                    <a:pt x="22215" y="12820"/>
                    <a:pt x="22268" y="12802"/>
                    <a:pt x="22309" y="12779"/>
                  </a:cubicBezTo>
                  <a:cubicBezTo>
                    <a:pt x="22339" y="12767"/>
                    <a:pt x="22368" y="12755"/>
                    <a:pt x="22392" y="12743"/>
                  </a:cubicBezTo>
                  <a:cubicBezTo>
                    <a:pt x="22421" y="12732"/>
                    <a:pt x="22451" y="12720"/>
                    <a:pt x="22474" y="12708"/>
                  </a:cubicBezTo>
                  <a:cubicBezTo>
                    <a:pt x="22516" y="12684"/>
                    <a:pt x="22563" y="12667"/>
                    <a:pt x="22604" y="12649"/>
                  </a:cubicBezTo>
                  <a:cubicBezTo>
                    <a:pt x="22622" y="12637"/>
                    <a:pt x="22646" y="12625"/>
                    <a:pt x="22663" y="12619"/>
                  </a:cubicBezTo>
                  <a:cubicBezTo>
                    <a:pt x="22705" y="12596"/>
                    <a:pt x="22740" y="12578"/>
                    <a:pt x="22782" y="12560"/>
                  </a:cubicBezTo>
                  <a:cubicBezTo>
                    <a:pt x="22817" y="12543"/>
                    <a:pt x="22852" y="12525"/>
                    <a:pt x="22888" y="12507"/>
                  </a:cubicBezTo>
                  <a:cubicBezTo>
                    <a:pt x="22900" y="12495"/>
                    <a:pt x="22917" y="12489"/>
                    <a:pt x="22929" y="12478"/>
                  </a:cubicBezTo>
                  <a:cubicBezTo>
                    <a:pt x="22994" y="12448"/>
                    <a:pt x="23047" y="12419"/>
                    <a:pt x="23083" y="12395"/>
                  </a:cubicBezTo>
                  <a:cubicBezTo>
                    <a:pt x="23219" y="12318"/>
                    <a:pt x="23402" y="12206"/>
                    <a:pt x="23526" y="12117"/>
                  </a:cubicBezTo>
                  <a:cubicBezTo>
                    <a:pt x="23579" y="12076"/>
                    <a:pt x="23626" y="12041"/>
                    <a:pt x="23673" y="12011"/>
                  </a:cubicBezTo>
                  <a:cubicBezTo>
                    <a:pt x="23709" y="11987"/>
                    <a:pt x="23750" y="11958"/>
                    <a:pt x="23786" y="11934"/>
                  </a:cubicBezTo>
                  <a:cubicBezTo>
                    <a:pt x="23845" y="11887"/>
                    <a:pt x="23921" y="11834"/>
                    <a:pt x="23992" y="11775"/>
                  </a:cubicBezTo>
                  <a:cubicBezTo>
                    <a:pt x="24075" y="11710"/>
                    <a:pt x="24146" y="11645"/>
                    <a:pt x="24234" y="11568"/>
                  </a:cubicBezTo>
                  <a:cubicBezTo>
                    <a:pt x="24258" y="11538"/>
                    <a:pt x="24294" y="11509"/>
                    <a:pt x="24323" y="11485"/>
                  </a:cubicBezTo>
                  <a:cubicBezTo>
                    <a:pt x="24364" y="11444"/>
                    <a:pt x="24406" y="11403"/>
                    <a:pt x="24441" y="11373"/>
                  </a:cubicBezTo>
                  <a:cubicBezTo>
                    <a:pt x="24447" y="11367"/>
                    <a:pt x="24453" y="11361"/>
                    <a:pt x="24453" y="11361"/>
                  </a:cubicBezTo>
                  <a:cubicBezTo>
                    <a:pt x="24471" y="11338"/>
                    <a:pt x="24494" y="11320"/>
                    <a:pt x="24506" y="11308"/>
                  </a:cubicBezTo>
                  <a:cubicBezTo>
                    <a:pt x="24536" y="11279"/>
                    <a:pt x="24571" y="11243"/>
                    <a:pt x="24601" y="11208"/>
                  </a:cubicBezTo>
                  <a:cubicBezTo>
                    <a:pt x="24660" y="11149"/>
                    <a:pt x="24713" y="11090"/>
                    <a:pt x="24760" y="11036"/>
                  </a:cubicBezTo>
                  <a:cubicBezTo>
                    <a:pt x="24772" y="11031"/>
                    <a:pt x="24778" y="11019"/>
                    <a:pt x="24790" y="11007"/>
                  </a:cubicBezTo>
                  <a:cubicBezTo>
                    <a:pt x="24801" y="10995"/>
                    <a:pt x="24813" y="10983"/>
                    <a:pt x="24819" y="10971"/>
                  </a:cubicBezTo>
                  <a:cubicBezTo>
                    <a:pt x="24843" y="10948"/>
                    <a:pt x="24861" y="10924"/>
                    <a:pt x="24878" y="10901"/>
                  </a:cubicBezTo>
                  <a:cubicBezTo>
                    <a:pt x="24884" y="10895"/>
                    <a:pt x="24884" y="10895"/>
                    <a:pt x="24890" y="10889"/>
                  </a:cubicBezTo>
                  <a:cubicBezTo>
                    <a:pt x="24985" y="10777"/>
                    <a:pt x="25061" y="10676"/>
                    <a:pt x="25126" y="10588"/>
                  </a:cubicBezTo>
                  <a:cubicBezTo>
                    <a:pt x="25132" y="10576"/>
                    <a:pt x="25144" y="10564"/>
                    <a:pt x="25150" y="10552"/>
                  </a:cubicBezTo>
                  <a:cubicBezTo>
                    <a:pt x="25179" y="10511"/>
                    <a:pt x="25209" y="10469"/>
                    <a:pt x="25233" y="10434"/>
                  </a:cubicBezTo>
                  <a:cubicBezTo>
                    <a:pt x="25239" y="10434"/>
                    <a:pt x="25239" y="10428"/>
                    <a:pt x="25244" y="10422"/>
                  </a:cubicBezTo>
                  <a:cubicBezTo>
                    <a:pt x="25244" y="10416"/>
                    <a:pt x="25250" y="10416"/>
                    <a:pt x="25250" y="10410"/>
                  </a:cubicBezTo>
                  <a:cubicBezTo>
                    <a:pt x="25262" y="10387"/>
                    <a:pt x="25280" y="10369"/>
                    <a:pt x="25292" y="10351"/>
                  </a:cubicBezTo>
                  <a:cubicBezTo>
                    <a:pt x="25345" y="10269"/>
                    <a:pt x="25398" y="10192"/>
                    <a:pt x="25445" y="10109"/>
                  </a:cubicBezTo>
                  <a:lnTo>
                    <a:pt x="30129" y="11503"/>
                  </a:lnTo>
                  <a:lnTo>
                    <a:pt x="28457" y="18833"/>
                  </a:lnTo>
                  <a:cubicBezTo>
                    <a:pt x="28404" y="19069"/>
                    <a:pt x="28457" y="19388"/>
                    <a:pt x="28605" y="19689"/>
                  </a:cubicBezTo>
                  <a:cubicBezTo>
                    <a:pt x="28759" y="19996"/>
                    <a:pt x="28989" y="20256"/>
                    <a:pt x="29225" y="20392"/>
                  </a:cubicBezTo>
                  <a:lnTo>
                    <a:pt x="31517" y="21715"/>
                  </a:lnTo>
                  <a:cubicBezTo>
                    <a:pt x="31644" y="21789"/>
                    <a:pt x="31764" y="21824"/>
                    <a:pt x="31871" y="21824"/>
                  </a:cubicBezTo>
                  <a:cubicBezTo>
                    <a:pt x="32130" y="21824"/>
                    <a:pt x="32308" y="21616"/>
                    <a:pt x="32308" y="21260"/>
                  </a:cubicBezTo>
                  <a:cubicBezTo>
                    <a:pt x="32314" y="20758"/>
                    <a:pt x="31960" y="20144"/>
                    <a:pt x="31523" y="19896"/>
                  </a:cubicBezTo>
                  <a:lnTo>
                    <a:pt x="30223" y="19146"/>
                  </a:lnTo>
                  <a:lnTo>
                    <a:pt x="31966" y="11527"/>
                  </a:lnTo>
                  <a:cubicBezTo>
                    <a:pt x="32025" y="11255"/>
                    <a:pt x="31948" y="10889"/>
                    <a:pt x="31753" y="10552"/>
                  </a:cubicBezTo>
                  <a:cubicBezTo>
                    <a:pt x="31600" y="10292"/>
                    <a:pt x="31405" y="10086"/>
                    <a:pt x="31198" y="9967"/>
                  </a:cubicBezTo>
                  <a:cubicBezTo>
                    <a:pt x="31133" y="9932"/>
                    <a:pt x="31068" y="9902"/>
                    <a:pt x="31009" y="9885"/>
                  </a:cubicBezTo>
                  <a:lnTo>
                    <a:pt x="26160" y="8449"/>
                  </a:lnTo>
                  <a:cubicBezTo>
                    <a:pt x="26160" y="8444"/>
                    <a:pt x="26160" y="8444"/>
                    <a:pt x="26160" y="8438"/>
                  </a:cubicBezTo>
                  <a:cubicBezTo>
                    <a:pt x="26166" y="8414"/>
                    <a:pt x="26172" y="8390"/>
                    <a:pt x="26184" y="8367"/>
                  </a:cubicBezTo>
                  <a:cubicBezTo>
                    <a:pt x="26189" y="8349"/>
                    <a:pt x="26195" y="8325"/>
                    <a:pt x="26201" y="8308"/>
                  </a:cubicBezTo>
                  <a:cubicBezTo>
                    <a:pt x="26219" y="8308"/>
                    <a:pt x="26237" y="8314"/>
                    <a:pt x="26254" y="8320"/>
                  </a:cubicBezTo>
                  <a:cubicBezTo>
                    <a:pt x="26296" y="8325"/>
                    <a:pt x="26331" y="8337"/>
                    <a:pt x="26367" y="8343"/>
                  </a:cubicBezTo>
                  <a:cubicBezTo>
                    <a:pt x="26384" y="8349"/>
                    <a:pt x="26396" y="8349"/>
                    <a:pt x="26414" y="8355"/>
                  </a:cubicBezTo>
                  <a:cubicBezTo>
                    <a:pt x="26473" y="8367"/>
                    <a:pt x="26532" y="8373"/>
                    <a:pt x="26597" y="8385"/>
                  </a:cubicBezTo>
                  <a:cubicBezTo>
                    <a:pt x="26739" y="8408"/>
                    <a:pt x="26869" y="8420"/>
                    <a:pt x="26981" y="8426"/>
                  </a:cubicBezTo>
                  <a:lnTo>
                    <a:pt x="27022" y="8426"/>
                  </a:lnTo>
                  <a:cubicBezTo>
                    <a:pt x="27093" y="8430"/>
                    <a:pt x="27158" y="8434"/>
                    <a:pt x="27218" y="8434"/>
                  </a:cubicBezTo>
                  <a:cubicBezTo>
                    <a:pt x="27242" y="8434"/>
                    <a:pt x="27266" y="8433"/>
                    <a:pt x="27288" y="8432"/>
                  </a:cubicBezTo>
                  <a:lnTo>
                    <a:pt x="27318" y="8432"/>
                  </a:lnTo>
                  <a:cubicBezTo>
                    <a:pt x="27377" y="8432"/>
                    <a:pt x="27436" y="8432"/>
                    <a:pt x="27507" y="8426"/>
                  </a:cubicBezTo>
                  <a:cubicBezTo>
                    <a:pt x="27648" y="8420"/>
                    <a:pt x="27701" y="8420"/>
                    <a:pt x="27855" y="8396"/>
                  </a:cubicBezTo>
                  <a:cubicBezTo>
                    <a:pt x="28014" y="8379"/>
                    <a:pt x="28162" y="8355"/>
                    <a:pt x="28328" y="8320"/>
                  </a:cubicBezTo>
                  <a:cubicBezTo>
                    <a:pt x="28339" y="8320"/>
                    <a:pt x="28351" y="8314"/>
                    <a:pt x="28369" y="8308"/>
                  </a:cubicBezTo>
                  <a:cubicBezTo>
                    <a:pt x="28387" y="8308"/>
                    <a:pt x="28404" y="8302"/>
                    <a:pt x="28416" y="8302"/>
                  </a:cubicBezTo>
                  <a:cubicBezTo>
                    <a:pt x="28428" y="8296"/>
                    <a:pt x="28434" y="8296"/>
                    <a:pt x="28446" y="8290"/>
                  </a:cubicBezTo>
                  <a:lnTo>
                    <a:pt x="28463" y="8290"/>
                  </a:lnTo>
                  <a:cubicBezTo>
                    <a:pt x="28469" y="8290"/>
                    <a:pt x="28475" y="8284"/>
                    <a:pt x="28475" y="8284"/>
                  </a:cubicBezTo>
                  <a:cubicBezTo>
                    <a:pt x="28552" y="8266"/>
                    <a:pt x="28617" y="8249"/>
                    <a:pt x="28676" y="8231"/>
                  </a:cubicBezTo>
                  <a:cubicBezTo>
                    <a:pt x="28682" y="8231"/>
                    <a:pt x="28688" y="8231"/>
                    <a:pt x="28694" y="8225"/>
                  </a:cubicBezTo>
                  <a:cubicBezTo>
                    <a:pt x="28865" y="8178"/>
                    <a:pt x="28983" y="8136"/>
                    <a:pt x="28983" y="8136"/>
                  </a:cubicBezTo>
                  <a:cubicBezTo>
                    <a:pt x="29007" y="8131"/>
                    <a:pt x="29024" y="8119"/>
                    <a:pt x="29048" y="8113"/>
                  </a:cubicBezTo>
                  <a:cubicBezTo>
                    <a:pt x="29078" y="8101"/>
                    <a:pt x="29101" y="8095"/>
                    <a:pt x="29125" y="8083"/>
                  </a:cubicBezTo>
                  <a:cubicBezTo>
                    <a:pt x="29178" y="8066"/>
                    <a:pt x="29231" y="8048"/>
                    <a:pt x="29278" y="8030"/>
                  </a:cubicBezTo>
                  <a:cubicBezTo>
                    <a:pt x="29503" y="7942"/>
                    <a:pt x="29686" y="7853"/>
                    <a:pt x="29816" y="7788"/>
                  </a:cubicBezTo>
                  <a:cubicBezTo>
                    <a:pt x="29899" y="7747"/>
                    <a:pt x="30023" y="7688"/>
                    <a:pt x="30164" y="7605"/>
                  </a:cubicBezTo>
                  <a:cubicBezTo>
                    <a:pt x="30324" y="7522"/>
                    <a:pt x="30460" y="7434"/>
                    <a:pt x="30596" y="7339"/>
                  </a:cubicBezTo>
                  <a:cubicBezTo>
                    <a:pt x="30690" y="7280"/>
                    <a:pt x="30773" y="7215"/>
                    <a:pt x="30844" y="7156"/>
                  </a:cubicBezTo>
                  <a:cubicBezTo>
                    <a:pt x="30844" y="7156"/>
                    <a:pt x="30844" y="7156"/>
                    <a:pt x="30850" y="7150"/>
                  </a:cubicBezTo>
                  <a:cubicBezTo>
                    <a:pt x="30891" y="7115"/>
                    <a:pt x="30932" y="7079"/>
                    <a:pt x="30974" y="7044"/>
                  </a:cubicBezTo>
                  <a:cubicBezTo>
                    <a:pt x="30991" y="7032"/>
                    <a:pt x="30997" y="7020"/>
                    <a:pt x="31015" y="7008"/>
                  </a:cubicBezTo>
                  <a:cubicBezTo>
                    <a:pt x="31103" y="6926"/>
                    <a:pt x="31163" y="6867"/>
                    <a:pt x="31245" y="6778"/>
                  </a:cubicBezTo>
                  <a:cubicBezTo>
                    <a:pt x="31304" y="6713"/>
                    <a:pt x="31357" y="6654"/>
                    <a:pt x="31405" y="6595"/>
                  </a:cubicBezTo>
                  <a:cubicBezTo>
                    <a:pt x="31434" y="6559"/>
                    <a:pt x="31464" y="6518"/>
                    <a:pt x="31493" y="6477"/>
                  </a:cubicBezTo>
                  <a:cubicBezTo>
                    <a:pt x="31611" y="6323"/>
                    <a:pt x="31694" y="6187"/>
                    <a:pt x="31747" y="6105"/>
                  </a:cubicBezTo>
                  <a:cubicBezTo>
                    <a:pt x="31765" y="6075"/>
                    <a:pt x="31854" y="5933"/>
                    <a:pt x="31948" y="5715"/>
                  </a:cubicBezTo>
                  <a:cubicBezTo>
                    <a:pt x="31960" y="5697"/>
                    <a:pt x="31966" y="5679"/>
                    <a:pt x="31972" y="5668"/>
                  </a:cubicBezTo>
                  <a:cubicBezTo>
                    <a:pt x="31984" y="5644"/>
                    <a:pt x="31989" y="5620"/>
                    <a:pt x="32001" y="5591"/>
                  </a:cubicBezTo>
                  <a:cubicBezTo>
                    <a:pt x="32001" y="5591"/>
                    <a:pt x="32007" y="5585"/>
                    <a:pt x="32007" y="5579"/>
                  </a:cubicBezTo>
                  <a:cubicBezTo>
                    <a:pt x="32007" y="5579"/>
                    <a:pt x="32007" y="5573"/>
                    <a:pt x="32007" y="5573"/>
                  </a:cubicBezTo>
                  <a:cubicBezTo>
                    <a:pt x="32043" y="5485"/>
                    <a:pt x="32084" y="5390"/>
                    <a:pt x="32113" y="5284"/>
                  </a:cubicBezTo>
                  <a:cubicBezTo>
                    <a:pt x="32119" y="5272"/>
                    <a:pt x="32119" y="5266"/>
                    <a:pt x="32125" y="5254"/>
                  </a:cubicBezTo>
                  <a:cubicBezTo>
                    <a:pt x="32137" y="5219"/>
                    <a:pt x="32149" y="5183"/>
                    <a:pt x="32155" y="5142"/>
                  </a:cubicBezTo>
                  <a:cubicBezTo>
                    <a:pt x="32167" y="5107"/>
                    <a:pt x="32178" y="5065"/>
                    <a:pt x="32190" y="5030"/>
                  </a:cubicBezTo>
                  <a:cubicBezTo>
                    <a:pt x="32232" y="4841"/>
                    <a:pt x="32261" y="4693"/>
                    <a:pt x="32273" y="4569"/>
                  </a:cubicBezTo>
                  <a:cubicBezTo>
                    <a:pt x="32285" y="4469"/>
                    <a:pt x="32297" y="4368"/>
                    <a:pt x="32302" y="4262"/>
                  </a:cubicBezTo>
                  <a:cubicBezTo>
                    <a:pt x="32302" y="4256"/>
                    <a:pt x="32302" y="4256"/>
                    <a:pt x="32302" y="4250"/>
                  </a:cubicBezTo>
                  <a:cubicBezTo>
                    <a:pt x="32308" y="4179"/>
                    <a:pt x="32308" y="4114"/>
                    <a:pt x="32308" y="4049"/>
                  </a:cubicBezTo>
                  <a:cubicBezTo>
                    <a:pt x="32308" y="4014"/>
                    <a:pt x="32308" y="3984"/>
                    <a:pt x="32308" y="3955"/>
                  </a:cubicBezTo>
                  <a:cubicBezTo>
                    <a:pt x="32308" y="3943"/>
                    <a:pt x="32302" y="3931"/>
                    <a:pt x="32302" y="3919"/>
                  </a:cubicBezTo>
                  <a:cubicBezTo>
                    <a:pt x="32302" y="3866"/>
                    <a:pt x="32297" y="3813"/>
                    <a:pt x="32297" y="3754"/>
                  </a:cubicBezTo>
                  <a:cubicBezTo>
                    <a:pt x="32297" y="3719"/>
                    <a:pt x="32285" y="3606"/>
                    <a:pt x="32267" y="3482"/>
                  </a:cubicBezTo>
                  <a:cubicBezTo>
                    <a:pt x="32267" y="3465"/>
                    <a:pt x="32255" y="3411"/>
                    <a:pt x="32243" y="3335"/>
                  </a:cubicBezTo>
                  <a:cubicBezTo>
                    <a:pt x="32243" y="3335"/>
                    <a:pt x="32243" y="3329"/>
                    <a:pt x="32243" y="3323"/>
                  </a:cubicBezTo>
                  <a:cubicBezTo>
                    <a:pt x="32208" y="3152"/>
                    <a:pt x="32143" y="2862"/>
                    <a:pt x="32019" y="2543"/>
                  </a:cubicBezTo>
                  <a:cubicBezTo>
                    <a:pt x="32013" y="2543"/>
                    <a:pt x="32013" y="2537"/>
                    <a:pt x="32013" y="2537"/>
                  </a:cubicBezTo>
                  <a:cubicBezTo>
                    <a:pt x="31984" y="2460"/>
                    <a:pt x="31948" y="2384"/>
                    <a:pt x="31913" y="2307"/>
                  </a:cubicBezTo>
                  <a:cubicBezTo>
                    <a:pt x="31895" y="2271"/>
                    <a:pt x="31877" y="2242"/>
                    <a:pt x="31859" y="2207"/>
                  </a:cubicBezTo>
                  <a:cubicBezTo>
                    <a:pt x="31848" y="2177"/>
                    <a:pt x="31836" y="2153"/>
                    <a:pt x="31818" y="2124"/>
                  </a:cubicBezTo>
                  <a:cubicBezTo>
                    <a:pt x="31800" y="2094"/>
                    <a:pt x="31789" y="2065"/>
                    <a:pt x="31771" y="2035"/>
                  </a:cubicBezTo>
                  <a:cubicBezTo>
                    <a:pt x="31765" y="2023"/>
                    <a:pt x="31759" y="2012"/>
                    <a:pt x="31747" y="2000"/>
                  </a:cubicBezTo>
                  <a:cubicBezTo>
                    <a:pt x="31741" y="1982"/>
                    <a:pt x="31730" y="1964"/>
                    <a:pt x="31718" y="1947"/>
                  </a:cubicBezTo>
                  <a:cubicBezTo>
                    <a:pt x="31665" y="1852"/>
                    <a:pt x="31606" y="1764"/>
                    <a:pt x="31546" y="1687"/>
                  </a:cubicBezTo>
                  <a:cubicBezTo>
                    <a:pt x="31541" y="1687"/>
                    <a:pt x="31476" y="1586"/>
                    <a:pt x="31369" y="1462"/>
                  </a:cubicBezTo>
                  <a:cubicBezTo>
                    <a:pt x="31310" y="1391"/>
                    <a:pt x="31245" y="1315"/>
                    <a:pt x="31174" y="1244"/>
                  </a:cubicBezTo>
                  <a:cubicBezTo>
                    <a:pt x="31174" y="1244"/>
                    <a:pt x="31174" y="1244"/>
                    <a:pt x="31174" y="1238"/>
                  </a:cubicBezTo>
                  <a:cubicBezTo>
                    <a:pt x="31168" y="1238"/>
                    <a:pt x="31168" y="1238"/>
                    <a:pt x="31168" y="1232"/>
                  </a:cubicBezTo>
                  <a:cubicBezTo>
                    <a:pt x="31068" y="1132"/>
                    <a:pt x="30938" y="1002"/>
                    <a:pt x="30696" y="813"/>
                  </a:cubicBezTo>
                  <a:cubicBezTo>
                    <a:pt x="30259" y="482"/>
                    <a:pt x="29828" y="316"/>
                    <a:pt x="29745" y="281"/>
                  </a:cubicBezTo>
                  <a:cubicBezTo>
                    <a:pt x="29721" y="275"/>
                    <a:pt x="29704" y="269"/>
                    <a:pt x="29680" y="257"/>
                  </a:cubicBezTo>
                  <a:cubicBezTo>
                    <a:pt x="29662" y="252"/>
                    <a:pt x="29639" y="246"/>
                    <a:pt x="29627" y="240"/>
                  </a:cubicBezTo>
                  <a:cubicBezTo>
                    <a:pt x="29568" y="216"/>
                    <a:pt x="29509" y="198"/>
                    <a:pt x="29444" y="175"/>
                  </a:cubicBezTo>
                  <a:lnTo>
                    <a:pt x="29438" y="175"/>
                  </a:lnTo>
                  <a:cubicBezTo>
                    <a:pt x="29326" y="139"/>
                    <a:pt x="29213" y="110"/>
                    <a:pt x="29113" y="92"/>
                  </a:cubicBezTo>
                  <a:cubicBezTo>
                    <a:pt x="29107" y="92"/>
                    <a:pt x="29107" y="92"/>
                    <a:pt x="29101" y="86"/>
                  </a:cubicBezTo>
                  <a:lnTo>
                    <a:pt x="29089" y="86"/>
                  </a:lnTo>
                  <a:cubicBezTo>
                    <a:pt x="29036" y="74"/>
                    <a:pt x="28977" y="63"/>
                    <a:pt x="28912" y="51"/>
                  </a:cubicBezTo>
                  <a:cubicBezTo>
                    <a:pt x="28895" y="51"/>
                    <a:pt x="28871" y="45"/>
                    <a:pt x="28853" y="45"/>
                  </a:cubicBezTo>
                  <a:cubicBezTo>
                    <a:pt x="28747" y="27"/>
                    <a:pt x="28635" y="15"/>
                    <a:pt x="28540" y="9"/>
                  </a:cubicBezTo>
                  <a:cubicBezTo>
                    <a:pt x="28481" y="9"/>
                    <a:pt x="28428" y="3"/>
                    <a:pt x="28375" y="3"/>
                  </a:cubicBezTo>
                  <a:lnTo>
                    <a:pt x="28345" y="3"/>
                  </a:lnTo>
                  <a:cubicBezTo>
                    <a:pt x="28320" y="1"/>
                    <a:pt x="28293" y="1"/>
                    <a:pt x="282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4"/>
            <p:cNvSpPr/>
            <p:nvPr/>
          </p:nvSpPr>
          <p:spPr>
            <a:xfrm>
              <a:off x="1112300" y="4263525"/>
              <a:ext cx="231550" cy="321950"/>
            </a:xfrm>
            <a:custGeom>
              <a:avLst/>
              <a:gdLst/>
              <a:ahLst/>
              <a:cxnLst/>
              <a:rect l="l" t="t" r="r" b="b"/>
              <a:pathLst>
                <a:path w="9262" h="12878" extrusionOk="0">
                  <a:moveTo>
                    <a:pt x="817" y="0"/>
                  </a:moveTo>
                  <a:cubicBezTo>
                    <a:pt x="744" y="0"/>
                    <a:pt x="675" y="16"/>
                    <a:pt x="614" y="49"/>
                  </a:cubicBezTo>
                  <a:cubicBezTo>
                    <a:pt x="419" y="162"/>
                    <a:pt x="337" y="433"/>
                    <a:pt x="396" y="776"/>
                  </a:cubicBezTo>
                  <a:lnTo>
                    <a:pt x="2091" y="10374"/>
                  </a:lnTo>
                  <a:lnTo>
                    <a:pt x="792" y="9629"/>
                  </a:lnTo>
                  <a:cubicBezTo>
                    <a:pt x="663" y="9555"/>
                    <a:pt x="542" y="9519"/>
                    <a:pt x="435" y="9519"/>
                  </a:cubicBezTo>
                  <a:cubicBezTo>
                    <a:pt x="177" y="9519"/>
                    <a:pt x="0" y="9724"/>
                    <a:pt x="0" y="10078"/>
                  </a:cubicBezTo>
                  <a:cubicBezTo>
                    <a:pt x="0" y="10580"/>
                    <a:pt x="349" y="11195"/>
                    <a:pt x="792" y="11449"/>
                  </a:cubicBezTo>
                  <a:lnTo>
                    <a:pt x="3077" y="12772"/>
                  </a:lnTo>
                  <a:cubicBezTo>
                    <a:pt x="3202" y="12842"/>
                    <a:pt x="3324" y="12877"/>
                    <a:pt x="3433" y="12877"/>
                  </a:cubicBezTo>
                  <a:cubicBezTo>
                    <a:pt x="3535" y="12877"/>
                    <a:pt x="3626" y="12846"/>
                    <a:pt x="3697" y="12783"/>
                  </a:cubicBezTo>
                  <a:cubicBezTo>
                    <a:pt x="3851" y="12653"/>
                    <a:pt x="3904" y="12405"/>
                    <a:pt x="3851" y="12104"/>
                  </a:cubicBezTo>
                  <a:lnTo>
                    <a:pt x="2227" y="2867"/>
                  </a:lnTo>
                  <a:lnTo>
                    <a:pt x="8192" y="7987"/>
                  </a:lnTo>
                  <a:cubicBezTo>
                    <a:pt x="8257" y="8041"/>
                    <a:pt x="8322" y="8088"/>
                    <a:pt x="8381" y="8123"/>
                  </a:cubicBezTo>
                  <a:cubicBezTo>
                    <a:pt x="8507" y="8195"/>
                    <a:pt x="8628" y="8231"/>
                    <a:pt x="8737" y="8231"/>
                  </a:cubicBezTo>
                  <a:cubicBezTo>
                    <a:pt x="8939" y="8231"/>
                    <a:pt x="9097" y="8108"/>
                    <a:pt x="9155" y="7869"/>
                  </a:cubicBezTo>
                  <a:cubicBezTo>
                    <a:pt x="9261" y="7444"/>
                    <a:pt x="9001" y="6800"/>
                    <a:pt x="8576" y="6434"/>
                  </a:cubicBezTo>
                  <a:lnTo>
                    <a:pt x="1364" y="244"/>
                  </a:lnTo>
                  <a:cubicBezTo>
                    <a:pt x="1300" y="191"/>
                    <a:pt x="1235" y="144"/>
                    <a:pt x="1175" y="108"/>
                  </a:cubicBezTo>
                  <a:cubicBezTo>
                    <a:pt x="1051" y="37"/>
                    <a:pt x="929" y="0"/>
                    <a:pt x="8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14"/>
            <p:cNvSpPr/>
            <p:nvPr/>
          </p:nvSpPr>
          <p:spPr>
            <a:xfrm>
              <a:off x="788625" y="4420950"/>
              <a:ext cx="231550" cy="321925"/>
            </a:xfrm>
            <a:custGeom>
              <a:avLst/>
              <a:gdLst/>
              <a:ahLst/>
              <a:cxnLst/>
              <a:rect l="l" t="t" r="r" b="b"/>
              <a:pathLst>
                <a:path w="9262" h="12877" extrusionOk="0">
                  <a:moveTo>
                    <a:pt x="829" y="1"/>
                  </a:moveTo>
                  <a:cubicBezTo>
                    <a:pt x="754" y="1"/>
                    <a:pt x="683" y="18"/>
                    <a:pt x="621" y="54"/>
                  </a:cubicBezTo>
                  <a:cubicBezTo>
                    <a:pt x="426" y="161"/>
                    <a:pt x="343" y="432"/>
                    <a:pt x="402" y="781"/>
                  </a:cubicBezTo>
                  <a:lnTo>
                    <a:pt x="2091" y="10373"/>
                  </a:lnTo>
                  <a:lnTo>
                    <a:pt x="798" y="9628"/>
                  </a:lnTo>
                  <a:cubicBezTo>
                    <a:pt x="671" y="9555"/>
                    <a:pt x="551" y="9520"/>
                    <a:pt x="444" y="9520"/>
                  </a:cubicBezTo>
                  <a:cubicBezTo>
                    <a:pt x="185" y="9520"/>
                    <a:pt x="6" y="9727"/>
                    <a:pt x="6" y="10083"/>
                  </a:cubicBezTo>
                  <a:cubicBezTo>
                    <a:pt x="1" y="10585"/>
                    <a:pt x="355" y="11194"/>
                    <a:pt x="792" y="11448"/>
                  </a:cubicBezTo>
                  <a:lnTo>
                    <a:pt x="3084" y="12771"/>
                  </a:lnTo>
                  <a:cubicBezTo>
                    <a:pt x="3209" y="12841"/>
                    <a:pt x="3331" y="12876"/>
                    <a:pt x="3440" y="12876"/>
                  </a:cubicBezTo>
                  <a:cubicBezTo>
                    <a:pt x="3542" y="12876"/>
                    <a:pt x="3632" y="12845"/>
                    <a:pt x="3704" y="12782"/>
                  </a:cubicBezTo>
                  <a:cubicBezTo>
                    <a:pt x="3857" y="12658"/>
                    <a:pt x="3911" y="12404"/>
                    <a:pt x="3857" y="12103"/>
                  </a:cubicBezTo>
                  <a:lnTo>
                    <a:pt x="2233" y="2866"/>
                  </a:lnTo>
                  <a:lnTo>
                    <a:pt x="8198" y="7987"/>
                  </a:lnTo>
                  <a:cubicBezTo>
                    <a:pt x="8263" y="8040"/>
                    <a:pt x="8328" y="8087"/>
                    <a:pt x="8387" y="8122"/>
                  </a:cubicBezTo>
                  <a:cubicBezTo>
                    <a:pt x="8515" y="8196"/>
                    <a:pt x="8638" y="8232"/>
                    <a:pt x="8748" y="8232"/>
                  </a:cubicBezTo>
                  <a:cubicBezTo>
                    <a:pt x="8948" y="8232"/>
                    <a:pt x="9104" y="8111"/>
                    <a:pt x="9161" y="7874"/>
                  </a:cubicBezTo>
                  <a:cubicBezTo>
                    <a:pt x="9262" y="7443"/>
                    <a:pt x="9002" y="6799"/>
                    <a:pt x="8582" y="6439"/>
                  </a:cubicBezTo>
                  <a:lnTo>
                    <a:pt x="1365" y="243"/>
                  </a:lnTo>
                  <a:cubicBezTo>
                    <a:pt x="1306" y="190"/>
                    <a:pt x="1241" y="149"/>
                    <a:pt x="1182" y="108"/>
                  </a:cubicBezTo>
                  <a:cubicBezTo>
                    <a:pt x="1059" y="38"/>
                    <a:pt x="939" y="1"/>
                    <a:pt x="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14"/>
            <p:cNvSpPr/>
            <p:nvPr/>
          </p:nvSpPr>
          <p:spPr>
            <a:xfrm>
              <a:off x="920475" y="4311575"/>
              <a:ext cx="265675" cy="322000"/>
            </a:xfrm>
            <a:custGeom>
              <a:avLst/>
              <a:gdLst/>
              <a:ahLst/>
              <a:cxnLst/>
              <a:rect l="l" t="t" r="r" b="b"/>
              <a:pathLst>
                <a:path w="10627" h="12880" extrusionOk="0">
                  <a:moveTo>
                    <a:pt x="819" y="1"/>
                  </a:moveTo>
                  <a:cubicBezTo>
                    <a:pt x="741" y="1"/>
                    <a:pt x="670" y="20"/>
                    <a:pt x="609" y="59"/>
                  </a:cubicBezTo>
                  <a:cubicBezTo>
                    <a:pt x="420" y="171"/>
                    <a:pt x="343" y="443"/>
                    <a:pt x="402" y="779"/>
                  </a:cubicBezTo>
                  <a:lnTo>
                    <a:pt x="2092" y="10377"/>
                  </a:lnTo>
                  <a:lnTo>
                    <a:pt x="798" y="9627"/>
                  </a:lnTo>
                  <a:cubicBezTo>
                    <a:pt x="671" y="9553"/>
                    <a:pt x="550" y="9518"/>
                    <a:pt x="443" y="9518"/>
                  </a:cubicBezTo>
                  <a:cubicBezTo>
                    <a:pt x="182" y="9518"/>
                    <a:pt x="1" y="9726"/>
                    <a:pt x="1" y="10082"/>
                  </a:cubicBezTo>
                  <a:cubicBezTo>
                    <a:pt x="1" y="10584"/>
                    <a:pt x="355" y="11198"/>
                    <a:pt x="792" y="11446"/>
                  </a:cubicBezTo>
                  <a:lnTo>
                    <a:pt x="3078" y="12769"/>
                  </a:lnTo>
                  <a:cubicBezTo>
                    <a:pt x="3204" y="12843"/>
                    <a:pt x="3328" y="12880"/>
                    <a:pt x="3437" y="12880"/>
                  </a:cubicBezTo>
                  <a:cubicBezTo>
                    <a:pt x="3538" y="12880"/>
                    <a:pt x="3628" y="12849"/>
                    <a:pt x="3698" y="12787"/>
                  </a:cubicBezTo>
                  <a:cubicBezTo>
                    <a:pt x="3852" y="12657"/>
                    <a:pt x="3905" y="12403"/>
                    <a:pt x="3858" y="12102"/>
                  </a:cubicBezTo>
                  <a:lnTo>
                    <a:pt x="2216" y="2799"/>
                  </a:lnTo>
                  <a:lnTo>
                    <a:pt x="2216" y="2799"/>
                  </a:lnTo>
                  <a:lnTo>
                    <a:pt x="9599" y="8806"/>
                  </a:lnTo>
                  <a:cubicBezTo>
                    <a:pt x="9652" y="8847"/>
                    <a:pt x="9705" y="8883"/>
                    <a:pt x="9758" y="8912"/>
                  </a:cubicBezTo>
                  <a:cubicBezTo>
                    <a:pt x="9883" y="8985"/>
                    <a:pt x="10004" y="9020"/>
                    <a:pt x="10112" y="9020"/>
                  </a:cubicBezTo>
                  <a:cubicBezTo>
                    <a:pt x="10320" y="9020"/>
                    <a:pt x="10481" y="8888"/>
                    <a:pt x="10532" y="8635"/>
                  </a:cubicBezTo>
                  <a:cubicBezTo>
                    <a:pt x="10626" y="8192"/>
                    <a:pt x="10349" y="7554"/>
                    <a:pt x="9918" y="7205"/>
                  </a:cubicBezTo>
                  <a:lnTo>
                    <a:pt x="1336" y="218"/>
                  </a:lnTo>
                  <a:cubicBezTo>
                    <a:pt x="1283" y="177"/>
                    <a:pt x="1229" y="141"/>
                    <a:pt x="1176" y="112"/>
                  </a:cubicBezTo>
                  <a:cubicBezTo>
                    <a:pt x="1051" y="39"/>
                    <a:pt x="929" y="1"/>
                    <a:pt x="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2"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grpSp>
        <p:nvGrpSpPr>
          <p:cNvPr id="951" name="Google Shape;951;p15"/>
          <p:cNvGrpSpPr/>
          <p:nvPr/>
        </p:nvGrpSpPr>
        <p:grpSpPr>
          <a:xfrm>
            <a:off x="0" y="4221559"/>
            <a:ext cx="9144000" cy="921943"/>
            <a:chOff x="0" y="3827814"/>
            <a:chExt cx="9144000" cy="921943"/>
          </a:xfrm>
        </p:grpSpPr>
        <p:grpSp>
          <p:nvGrpSpPr>
            <p:cNvPr id="952" name="Google Shape;952;p15"/>
            <p:cNvGrpSpPr/>
            <p:nvPr/>
          </p:nvGrpSpPr>
          <p:grpSpPr>
            <a:xfrm>
              <a:off x="5807441" y="3839717"/>
              <a:ext cx="243969" cy="149457"/>
              <a:chOff x="5300460" y="2964804"/>
              <a:chExt cx="271832" cy="225937"/>
            </a:xfrm>
          </p:grpSpPr>
          <p:sp>
            <p:nvSpPr>
              <p:cNvPr id="953" name="Google Shape;953;p15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15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15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6" name="Google Shape;956;p15"/>
            <p:cNvGrpSpPr/>
            <p:nvPr/>
          </p:nvGrpSpPr>
          <p:grpSpPr>
            <a:xfrm>
              <a:off x="8805122" y="3827814"/>
              <a:ext cx="243969" cy="149457"/>
              <a:chOff x="5300460" y="2964804"/>
              <a:chExt cx="271832" cy="225937"/>
            </a:xfrm>
          </p:grpSpPr>
          <p:sp>
            <p:nvSpPr>
              <p:cNvPr id="957" name="Google Shape;957;p15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15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15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60" name="Google Shape;960;p15"/>
            <p:cNvSpPr/>
            <p:nvPr/>
          </p:nvSpPr>
          <p:spPr>
            <a:xfrm>
              <a:off x="0" y="3910657"/>
              <a:ext cx="9144000" cy="839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1" name="Google Shape;961;p15"/>
            <p:cNvGrpSpPr/>
            <p:nvPr/>
          </p:nvGrpSpPr>
          <p:grpSpPr>
            <a:xfrm>
              <a:off x="355317" y="3839717"/>
              <a:ext cx="243969" cy="149457"/>
              <a:chOff x="5300460" y="2964804"/>
              <a:chExt cx="271832" cy="225937"/>
            </a:xfrm>
          </p:grpSpPr>
          <p:sp>
            <p:nvSpPr>
              <p:cNvPr id="962" name="Google Shape;962;p15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15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15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65" name="Google Shape;965;p15"/>
            <p:cNvGrpSpPr/>
            <p:nvPr/>
          </p:nvGrpSpPr>
          <p:grpSpPr>
            <a:xfrm>
              <a:off x="1590719" y="3839717"/>
              <a:ext cx="243969" cy="149457"/>
              <a:chOff x="5300460" y="2964804"/>
              <a:chExt cx="271832" cy="225937"/>
            </a:xfrm>
          </p:grpSpPr>
          <p:sp>
            <p:nvSpPr>
              <p:cNvPr id="966" name="Google Shape;966;p15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15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15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69" name="Google Shape;969;p15"/>
            <p:cNvGrpSpPr/>
            <p:nvPr/>
          </p:nvGrpSpPr>
          <p:grpSpPr>
            <a:xfrm>
              <a:off x="3027997" y="3839717"/>
              <a:ext cx="243969" cy="149457"/>
              <a:chOff x="5300460" y="2964804"/>
              <a:chExt cx="271832" cy="225937"/>
            </a:xfrm>
          </p:grpSpPr>
          <p:sp>
            <p:nvSpPr>
              <p:cNvPr id="970" name="Google Shape;970;p15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15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15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3" name="Google Shape;973;p15"/>
            <p:cNvGrpSpPr/>
            <p:nvPr/>
          </p:nvGrpSpPr>
          <p:grpSpPr>
            <a:xfrm>
              <a:off x="4417713" y="3839717"/>
              <a:ext cx="243969" cy="149457"/>
              <a:chOff x="5300460" y="2964804"/>
              <a:chExt cx="271832" cy="225937"/>
            </a:xfrm>
          </p:grpSpPr>
          <p:sp>
            <p:nvSpPr>
              <p:cNvPr id="974" name="Google Shape;974;p15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15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15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77" name="Google Shape;977;p15"/>
          <p:cNvSpPr txBox="1">
            <a:spLocks noGrp="1"/>
          </p:cNvSpPr>
          <p:nvPr>
            <p:ph type="title"/>
          </p:nvPr>
        </p:nvSpPr>
        <p:spPr>
          <a:xfrm>
            <a:off x="2904000" y="3199123"/>
            <a:ext cx="3336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78" name="Google Shape;978;p15"/>
          <p:cNvSpPr txBox="1">
            <a:spLocks noGrp="1"/>
          </p:cNvSpPr>
          <p:nvPr>
            <p:ph type="subTitle" idx="1"/>
          </p:nvPr>
        </p:nvSpPr>
        <p:spPr>
          <a:xfrm>
            <a:off x="2261250" y="1271825"/>
            <a:ext cx="4621500" cy="17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grpSp>
        <p:nvGrpSpPr>
          <p:cNvPr id="979" name="Google Shape;979;p15"/>
          <p:cNvGrpSpPr/>
          <p:nvPr/>
        </p:nvGrpSpPr>
        <p:grpSpPr>
          <a:xfrm>
            <a:off x="393563" y="251463"/>
            <a:ext cx="4966913" cy="1872850"/>
            <a:chOff x="393563" y="251463"/>
            <a:chExt cx="4966913" cy="1872850"/>
          </a:xfrm>
        </p:grpSpPr>
        <p:sp>
          <p:nvSpPr>
            <p:cNvPr id="980" name="Google Shape;980;p15"/>
            <p:cNvSpPr/>
            <p:nvPr/>
          </p:nvSpPr>
          <p:spPr>
            <a:xfrm>
              <a:off x="393563" y="2014163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5"/>
            <p:cNvSpPr/>
            <p:nvPr/>
          </p:nvSpPr>
          <p:spPr>
            <a:xfrm>
              <a:off x="5250325" y="251463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2" name="Google Shape;982;p15"/>
          <p:cNvGrpSpPr/>
          <p:nvPr/>
        </p:nvGrpSpPr>
        <p:grpSpPr>
          <a:xfrm>
            <a:off x="8502236" y="954931"/>
            <a:ext cx="243987" cy="339453"/>
            <a:chOff x="4661686" y="366694"/>
            <a:chExt cx="243987" cy="339453"/>
          </a:xfrm>
        </p:grpSpPr>
        <p:sp>
          <p:nvSpPr>
            <p:cNvPr id="983" name="Google Shape;983;p15"/>
            <p:cNvSpPr/>
            <p:nvPr/>
          </p:nvSpPr>
          <p:spPr>
            <a:xfrm>
              <a:off x="4661686" y="366694"/>
              <a:ext cx="243987" cy="339453"/>
            </a:xfrm>
            <a:custGeom>
              <a:avLst/>
              <a:gdLst/>
              <a:ahLst/>
              <a:cxnLst/>
              <a:rect l="l" t="t" r="r" b="b"/>
              <a:pathLst>
                <a:path w="27170" h="37801" extrusionOk="0">
                  <a:moveTo>
                    <a:pt x="14365" y="0"/>
                  </a:moveTo>
                  <a:lnTo>
                    <a:pt x="5606" y="5091"/>
                  </a:lnTo>
                  <a:lnTo>
                    <a:pt x="0" y="20938"/>
                  </a:lnTo>
                  <a:lnTo>
                    <a:pt x="7738" y="25403"/>
                  </a:lnTo>
                  <a:lnTo>
                    <a:pt x="3899" y="37801"/>
                  </a:lnTo>
                  <a:lnTo>
                    <a:pt x="12658" y="32709"/>
                  </a:lnTo>
                  <a:lnTo>
                    <a:pt x="27169" y="22007"/>
                  </a:lnTo>
                  <a:lnTo>
                    <a:pt x="17666" y="16526"/>
                  </a:lnTo>
                  <a:lnTo>
                    <a:pt x="21511" y="4129"/>
                  </a:lnTo>
                  <a:lnTo>
                    <a:pt x="14365" y="0"/>
                  </a:ln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5"/>
            <p:cNvSpPr/>
            <p:nvPr/>
          </p:nvSpPr>
          <p:spPr>
            <a:xfrm>
              <a:off x="4741662" y="515079"/>
              <a:ext cx="164002" cy="94946"/>
            </a:xfrm>
            <a:custGeom>
              <a:avLst/>
              <a:gdLst/>
              <a:ahLst/>
              <a:cxnLst/>
              <a:rect l="l" t="t" r="r" b="b"/>
              <a:pathLst>
                <a:path w="18263" h="10573" extrusionOk="0">
                  <a:moveTo>
                    <a:pt x="8759" y="0"/>
                  </a:moveTo>
                  <a:lnTo>
                    <a:pt x="0" y="5091"/>
                  </a:lnTo>
                  <a:lnTo>
                    <a:pt x="9503" y="10572"/>
                  </a:lnTo>
                  <a:lnTo>
                    <a:pt x="18262" y="5481"/>
                  </a:lnTo>
                  <a:lnTo>
                    <a:pt x="87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15"/>
            <p:cNvSpPr/>
            <p:nvPr/>
          </p:nvSpPr>
          <p:spPr>
            <a:xfrm>
              <a:off x="4696686" y="564293"/>
              <a:ext cx="208983" cy="141830"/>
            </a:xfrm>
            <a:custGeom>
              <a:avLst/>
              <a:gdLst/>
              <a:ahLst/>
              <a:cxnLst/>
              <a:rect l="l" t="t" r="r" b="b"/>
              <a:pathLst>
                <a:path w="23272" h="15794" extrusionOk="0">
                  <a:moveTo>
                    <a:pt x="23271" y="0"/>
                  </a:moveTo>
                  <a:lnTo>
                    <a:pt x="14512" y="5091"/>
                  </a:lnTo>
                  <a:lnTo>
                    <a:pt x="1" y="15794"/>
                  </a:lnTo>
                  <a:lnTo>
                    <a:pt x="1" y="15794"/>
                  </a:lnTo>
                  <a:lnTo>
                    <a:pt x="8760" y="10702"/>
                  </a:lnTo>
                  <a:lnTo>
                    <a:pt x="232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15"/>
            <p:cNvSpPr/>
            <p:nvPr/>
          </p:nvSpPr>
          <p:spPr>
            <a:xfrm>
              <a:off x="4741662" y="403759"/>
              <a:ext cx="113193" cy="157060"/>
            </a:xfrm>
            <a:custGeom>
              <a:avLst/>
              <a:gdLst/>
              <a:ahLst/>
              <a:cxnLst/>
              <a:rect l="l" t="t" r="r" b="b"/>
              <a:pathLst>
                <a:path w="12605" h="17490" extrusionOk="0">
                  <a:moveTo>
                    <a:pt x="12604" y="1"/>
                  </a:moveTo>
                  <a:lnTo>
                    <a:pt x="3845" y="5086"/>
                  </a:lnTo>
                  <a:lnTo>
                    <a:pt x="0" y="17489"/>
                  </a:lnTo>
                  <a:lnTo>
                    <a:pt x="8759" y="12398"/>
                  </a:lnTo>
                  <a:lnTo>
                    <a:pt x="1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15"/>
            <p:cNvSpPr/>
            <p:nvPr/>
          </p:nvSpPr>
          <p:spPr>
            <a:xfrm>
              <a:off x="4712013" y="366694"/>
              <a:ext cx="142845" cy="82742"/>
            </a:xfrm>
            <a:custGeom>
              <a:avLst/>
              <a:gdLst/>
              <a:ahLst/>
              <a:cxnLst/>
              <a:rect l="l" t="t" r="r" b="b"/>
              <a:pathLst>
                <a:path w="15907" h="9214" extrusionOk="0">
                  <a:moveTo>
                    <a:pt x="8760" y="0"/>
                  </a:moveTo>
                  <a:lnTo>
                    <a:pt x="1" y="5091"/>
                  </a:lnTo>
                  <a:lnTo>
                    <a:pt x="7147" y="9214"/>
                  </a:lnTo>
                  <a:lnTo>
                    <a:pt x="15906" y="4129"/>
                  </a:lnTo>
                  <a:lnTo>
                    <a:pt x="87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5"/>
            <p:cNvSpPr/>
            <p:nvPr/>
          </p:nvSpPr>
          <p:spPr>
            <a:xfrm>
              <a:off x="4661686" y="412405"/>
              <a:ext cx="165331" cy="293736"/>
            </a:xfrm>
            <a:custGeom>
              <a:avLst/>
              <a:gdLst/>
              <a:ahLst/>
              <a:cxnLst/>
              <a:rect l="l" t="t" r="r" b="b"/>
              <a:pathLst>
                <a:path w="18411" h="32710" extrusionOk="0">
                  <a:moveTo>
                    <a:pt x="5606" y="0"/>
                  </a:moveTo>
                  <a:lnTo>
                    <a:pt x="0" y="15847"/>
                  </a:lnTo>
                  <a:lnTo>
                    <a:pt x="7738" y="20312"/>
                  </a:lnTo>
                  <a:lnTo>
                    <a:pt x="3899" y="32710"/>
                  </a:lnTo>
                  <a:lnTo>
                    <a:pt x="18410" y="22007"/>
                  </a:lnTo>
                  <a:lnTo>
                    <a:pt x="8907" y="16526"/>
                  </a:lnTo>
                  <a:lnTo>
                    <a:pt x="12752" y="4123"/>
                  </a:lnTo>
                  <a:lnTo>
                    <a:pt x="56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9" name="Google Shape;989;p15"/>
          <p:cNvGrpSpPr/>
          <p:nvPr/>
        </p:nvGrpSpPr>
        <p:grpSpPr>
          <a:xfrm>
            <a:off x="8488296" y="4646078"/>
            <a:ext cx="271859" cy="233627"/>
            <a:chOff x="739150" y="4174275"/>
            <a:chExt cx="945925" cy="812900"/>
          </a:xfrm>
        </p:grpSpPr>
        <p:sp>
          <p:nvSpPr>
            <p:cNvPr id="990" name="Google Shape;990;p15"/>
            <p:cNvSpPr/>
            <p:nvPr/>
          </p:nvSpPr>
          <p:spPr>
            <a:xfrm>
              <a:off x="739150" y="4366050"/>
              <a:ext cx="807725" cy="489000"/>
            </a:xfrm>
            <a:custGeom>
              <a:avLst/>
              <a:gdLst/>
              <a:ahLst/>
              <a:cxnLst/>
              <a:rect l="l" t="t" r="r" b="b"/>
              <a:pathLst>
                <a:path w="32309" h="19560" extrusionOk="0">
                  <a:moveTo>
                    <a:pt x="32249" y="0"/>
                  </a:moveTo>
                  <a:cubicBezTo>
                    <a:pt x="32237" y="83"/>
                    <a:pt x="32214" y="183"/>
                    <a:pt x="32190" y="295"/>
                  </a:cubicBezTo>
                  <a:cubicBezTo>
                    <a:pt x="32178" y="331"/>
                    <a:pt x="32167" y="372"/>
                    <a:pt x="32155" y="408"/>
                  </a:cubicBezTo>
                  <a:cubicBezTo>
                    <a:pt x="32149" y="449"/>
                    <a:pt x="32137" y="484"/>
                    <a:pt x="32125" y="520"/>
                  </a:cubicBezTo>
                  <a:cubicBezTo>
                    <a:pt x="32119" y="532"/>
                    <a:pt x="32119" y="538"/>
                    <a:pt x="32113" y="549"/>
                  </a:cubicBezTo>
                  <a:cubicBezTo>
                    <a:pt x="32084" y="656"/>
                    <a:pt x="32043" y="750"/>
                    <a:pt x="32007" y="839"/>
                  </a:cubicBezTo>
                  <a:cubicBezTo>
                    <a:pt x="32007" y="839"/>
                    <a:pt x="32007" y="845"/>
                    <a:pt x="32007" y="845"/>
                  </a:cubicBezTo>
                  <a:cubicBezTo>
                    <a:pt x="32007" y="851"/>
                    <a:pt x="32001" y="851"/>
                    <a:pt x="32001" y="856"/>
                  </a:cubicBezTo>
                  <a:cubicBezTo>
                    <a:pt x="31989" y="880"/>
                    <a:pt x="31984" y="904"/>
                    <a:pt x="31972" y="927"/>
                  </a:cubicBezTo>
                  <a:cubicBezTo>
                    <a:pt x="31966" y="945"/>
                    <a:pt x="31960" y="963"/>
                    <a:pt x="31948" y="981"/>
                  </a:cubicBezTo>
                  <a:cubicBezTo>
                    <a:pt x="31854" y="1199"/>
                    <a:pt x="31765" y="1341"/>
                    <a:pt x="31747" y="1370"/>
                  </a:cubicBezTo>
                  <a:cubicBezTo>
                    <a:pt x="31694" y="1453"/>
                    <a:pt x="31617" y="1589"/>
                    <a:pt x="31493" y="1742"/>
                  </a:cubicBezTo>
                  <a:cubicBezTo>
                    <a:pt x="31464" y="1784"/>
                    <a:pt x="31434" y="1825"/>
                    <a:pt x="31405" y="1861"/>
                  </a:cubicBezTo>
                  <a:cubicBezTo>
                    <a:pt x="31357" y="1920"/>
                    <a:pt x="31304" y="1979"/>
                    <a:pt x="31245" y="2038"/>
                  </a:cubicBezTo>
                  <a:cubicBezTo>
                    <a:pt x="31163" y="2132"/>
                    <a:pt x="31103" y="2191"/>
                    <a:pt x="31015" y="2274"/>
                  </a:cubicBezTo>
                  <a:cubicBezTo>
                    <a:pt x="30997" y="2286"/>
                    <a:pt x="30991" y="2298"/>
                    <a:pt x="30974" y="2304"/>
                  </a:cubicBezTo>
                  <a:cubicBezTo>
                    <a:pt x="30932" y="2345"/>
                    <a:pt x="30891" y="2380"/>
                    <a:pt x="30850" y="2416"/>
                  </a:cubicBezTo>
                  <a:cubicBezTo>
                    <a:pt x="30844" y="2416"/>
                    <a:pt x="30844" y="2416"/>
                    <a:pt x="30844" y="2422"/>
                  </a:cubicBezTo>
                  <a:cubicBezTo>
                    <a:pt x="30773" y="2481"/>
                    <a:pt x="30690" y="2546"/>
                    <a:pt x="30596" y="2605"/>
                  </a:cubicBezTo>
                  <a:cubicBezTo>
                    <a:pt x="30460" y="2699"/>
                    <a:pt x="30324" y="2782"/>
                    <a:pt x="30164" y="2871"/>
                  </a:cubicBezTo>
                  <a:cubicBezTo>
                    <a:pt x="30023" y="2947"/>
                    <a:pt x="29899" y="3012"/>
                    <a:pt x="29816" y="3048"/>
                  </a:cubicBezTo>
                  <a:cubicBezTo>
                    <a:pt x="29816" y="3054"/>
                    <a:pt x="29816" y="3054"/>
                    <a:pt x="29816" y="3054"/>
                  </a:cubicBezTo>
                  <a:cubicBezTo>
                    <a:pt x="29686" y="3119"/>
                    <a:pt x="29503" y="3201"/>
                    <a:pt x="29278" y="3290"/>
                  </a:cubicBezTo>
                  <a:cubicBezTo>
                    <a:pt x="29231" y="3314"/>
                    <a:pt x="29178" y="3331"/>
                    <a:pt x="29125" y="3349"/>
                  </a:cubicBezTo>
                  <a:cubicBezTo>
                    <a:pt x="29101" y="3361"/>
                    <a:pt x="29078" y="3367"/>
                    <a:pt x="29048" y="3378"/>
                  </a:cubicBezTo>
                  <a:cubicBezTo>
                    <a:pt x="29024" y="3384"/>
                    <a:pt x="29007" y="3390"/>
                    <a:pt x="28983" y="3402"/>
                  </a:cubicBezTo>
                  <a:cubicBezTo>
                    <a:pt x="28983" y="3402"/>
                    <a:pt x="28865" y="3443"/>
                    <a:pt x="28694" y="3491"/>
                  </a:cubicBezTo>
                  <a:cubicBezTo>
                    <a:pt x="28688" y="3491"/>
                    <a:pt x="28682" y="3497"/>
                    <a:pt x="28676" y="3497"/>
                  </a:cubicBezTo>
                  <a:cubicBezTo>
                    <a:pt x="28617" y="3514"/>
                    <a:pt x="28552" y="3532"/>
                    <a:pt x="28481" y="3550"/>
                  </a:cubicBezTo>
                  <a:cubicBezTo>
                    <a:pt x="28475" y="3550"/>
                    <a:pt x="28469" y="3550"/>
                    <a:pt x="28463" y="3556"/>
                  </a:cubicBezTo>
                  <a:lnTo>
                    <a:pt x="28446" y="3556"/>
                  </a:lnTo>
                  <a:cubicBezTo>
                    <a:pt x="28434" y="3562"/>
                    <a:pt x="28428" y="3562"/>
                    <a:pt x="28422" y="3562"/>
                  </a:cubicBezTo>
                  <a:cubicBezTo>
                    <a:pt x="28404" y="3567"/>
                    <a:pt x="28387" y="3567"/>
                    <a:pt x="28369" y="3573"/>
                  </a:cubicBezTo>
                  <a:cubicBezTo>
                    <a:pt x="28351" y="3579"/>
                    <a:pt x="28339" y="3579"/>
                    <a:pt x="28328" y="3585"/>
                  </a:cubicBezTo>
                  <a:cubicBezTo>
                    <a:pt x="28162" y="3621"/>
                    <a:pt x="28014" y="3644"/>
                    <a:pt x="27855" y="3662"/>
                  </a:cubicBezTo>
                  <a:cubicBezTo>
                    <a:pt x="27701" y="3680"/>
                    <a:pt x="27648" y="3686"/>
                    <a:pt x="27507" y="3692"/>
                  </a:cubicBezTo>
                  <a:cubicBezTo>
                    <a:pt x="27436" y="3697"/>
                    <a:pt x="27377" y="3697"/>
                    <a:pt x="27318" y="3697"/>
                  </a:cubicBezTo>
                  <a:lnTo>
                    <a:pt x="27288" y="3697"/>
                  </a:lnTo>
                  <a:cubicBezTo>
                    <a:pt x="27211" y="3697"/>
                    <a:pt x="27123" y="3697"/>
                    <a:pt x="27022" y="3692"/>
                  </a:cubicBezTo>
                  <a:lnTo>
                    <a:pt x="26981" y="3692"/>
                  </a:lnTo>
                  <a:cubicBezTo>
                    <a:pt x="26869" y="3680"/>
                    <a:pt x="26739" y="3668"/>
                    <a:pt x="26597" y="3650"/>
                  </a:cubicBezTo>
                  <a:cubicBezTo>
                    <a:pt x="26532" y="3638"/>
                    <a:pt x="26473" y="3627"/>
                    <a:pt x="26414" y="3615"/>
                  </a:cubicBezTo>
                  <a:cubicBezTo>
                    <a:pt x="26402" y="3615"/>
                    <a:pt x="26384" y="3609"/>
                    <a:pt x="26367" y="3609"/>
                  </a:cubicBezTo>
                  <a:cubicBezTo>
                    <a:pt x="26331" y="3597"/>
                    <a:pt x="26296" y="3591"/>
                    <a:pt x="26254" y="3585"/>
                  </a:cubicBezTo>
                  <a:cubicBezTo>
                    <a:pt x="26237" y="3579"/>
                    <a:pt x="26219" y="3573"/>
                    <a:pt x="26201" y="3567"/>
                  </a:cubicBezTo>
                  <a:cubicBezTo>
                    <a:pt x="26195" y="3591"/>
                    <a:pt x="26189" y="3609"/>
                    <a:pt x="26184" y="3632"/>
                  </a:cubicBezTo>
                  <a:cubicBezTo>
                    <a:pt x="26172" y="3656"/>
                    <a:pt x="26166" y="3680"/>
                    <a:pt x="26160" y="3703"/>
                  </a:cubicBezTo>
                  <a:cubicBezTo>
                    <a:pt x="26154" y="3721"/>
                    <a:pt x="26148" y="3745"/>
                    <a:pt x="26142" y="3762"/>
                  </a:cubicBezTo>
                  <a:cubicBezTo>
                    <a:pt x="26130" y="3798"/>
                    <a:pt x="26119" y="3833"/>
                    <a:pt x="26107" y="3869"/>
                  </a:cubicBezTo>
                  <a:cubicBezTo>
                    <a:pt x="26107" y="3886"/>
                    <a:pt x="26101" y="3898"/>
                    <a:pt x="26095" y="3910"/>
                  </a:cubicBezTo>
                  <a:cubicBezTo>
                    <a:pt x="26083" y="3945"/>
                    <a:pt x="26071" y="3987"/>
                    <a:pt x="26060" y="4028"/>
                  </a:cubicBezTo>
                  <a:cubicBezTo>
                    <a:pt x="26054" y="4046"/>
                    <a:pt x="26048" y="4058"/>
                    <a:pt x="26042" y="4075"/>
                  </a:cubicBezTo>
                  <a:cubicBezTo>
                    <a:pt x="26030" y="4111"/>
                    <a:pt x="26018" y="4140"/>
                    <a:pt x="26006" y="4176"/>
                  </a:cubicBezTo>
                  <a:cubicBezTo>
                    <a:pt x="25995" y="4205"/>
                    <a:pt x="25989" y="4235"/>
                    <a:pt x="25977" y="4259"/>
                  </a:cubicBezTo>
                  <a:cubicBezTo>
                    <a:pt x="25965" y="4282"/>
                    <a:pt x="25959" y="4306"/>
                    <a:pt x="25953" y="4323"/>
                  </a:cubicBezTo>
                  <a:cubicBezTo>
                    <a:pt x="25941" y="4353"/>
                    <a:pt x="25930" y="4383"/>
                    <a:pt x="25918" y="4412"/>
                  </a:cubicBezTo>
                  <a:cubicBezTo>
                    <a:pt x="25906" y="4448"/>
                    <a:pt x="25882" y="4501"/>
                    <a:pt x="25859" y="4560"/>
                  </a:cubicBezTo>
                  <a:cubicBezTo>
                    <a:pt x="25788" y="4719"/>
                    <a:pt x="25711" y="4890"/>
                    <a:pt x="25622" y="5062"/>
                  </a:cubicBezTo>
                  <a:cubicBezTo>
                    <a:pt x="25528" y="5233"/>
                    <a:pt x="25416" y="5428"/>
                    <a:pt x="25292" y="5617"/>
                  </a:cubicBezTo>
                  <a:cubicBezTo>
                    <a:pt x="25280" y="5635"/>
                    <a:pt x="25262" y="5652"/>
                    <a:pt x="25250" y="5676"/>
                  </a:cubicBezTo>
                  <a:cubicBezTo>
                    <a:pt x="25250" y="5676"/>
                    <a:pt x="25244" y="5682"/>
                    <a:pt x="25244" y="5682"/>
                  </a:cubicBezTo>
                  <a:cubicBezTo>
                    <a:pt x="25239" y="5688"/>
                    <a:pt x="25239" y="5694"/>
                    <a:pt x="25233" y="5700"/>
                  </a:cubicBezTo>
                  <a:cubicBezTo>
                    <a:pt x="25209" y="5735"/>
                    <a:pt x="25179" y="5776"/>
                    <a:pt x="25150" y="5818"/>
                  </a:cubicBezTo>
                  <a:cubicBezTo>
                    <a:pt x="25144" y="5830"/>
                    <a:pt x="25132" y="5841"/>
                    <a:pt x="25126" y="5853"/>
                  </a:cubicBezTo>
                  <a:cubicBezTo>
                    <a:pt x="25061" y="5942"/>
                    <a:pt x="24985" y="6042"/>
                    <a:pt x="24890" y="6149"/>
                  </a:cubicBezTo>
                  <a:cubicBezTo>
                    <a:pt x="24884" y="6154"/>
                    <a:pt x="24884" y="6160"/>
                    <a:pt x="24878" y="6166"/>
                  </a:cubicBezTo>
                  <a:cubicBezTo>
                    <a:pt x="24861" y="6190"/>
                    <a:pt x="24843" y="6208"/>
                    <a:pt x="24819" y="6231"/>
                  </a:cubicBezTo>
                  <a:cubicBezTo>
                    <a:pt x="24813" y="6243"/>
                    <a:pt x="24801" y="6255"/>
                    <a:pt x="24790" y="6267"/>
                  </a:cubicBezTo>
                  <a:cubicBezTo>
                    <a:pt x="24778" y="6278"/>
                    <a:pt x="24772" y="6290"/>
                    <a:pt x="24760" y="6302"/>
                  </a:cubicBezTo>
                  <a:cubicBezTo>
                    <a:pt x="24713" y="6355"/>
                    <a:pt x="24660" y="6414"/>
                    <a:pt x="24601" y="6473"/>
                  </a:cubicBezTo>
                  <a:cubicBezTo>
                    <a:pt x="24571" y="6509"/>
                    <a:pt x="24536" y="6538"/>
                    <a:pt x="24506" y="6568"/>
                  </a:cubicBezTo>
                  <a:cubicBezTo>
                    <a:pt x="24494" y="6586"/>
                    <a:pt x="24477" y="6603"/>
                    <a:pt x="24453" y="6621"/>
                  </a:cubicBezTo>
                  <a:cubicBezTo>
                    <a:pt x="24453" y="6627"/>
                    <a:pt x="24447" y="6633"/>
                    <a:pt x="24441" y="6633"/>
                  </a:cubicBezTo>
                  <a:cubicBezTo>
                    <a:pt x="24406" y="6668"/>
                    <a:pt x="24364" y="6710"/>
                    <a:pt x="24323" y="6745"/>
                  </a:cubicBezTo>
                  <a:cubicBezTo>
                    <a:pt x="24294" y="6775"/>
                    <a:pt x="24264" y="6804"/>
                    <a:pt x="24234" y="6828"/>
                  </a:cubicBezTo>
                  <a:cubicBezTo>
                    <a:pt x="24146" y="6910"/>
                    <a:pt x="24075" y="6970"/>
                    <a:pt x="23992" y="7040"/>
                  </a:cubicBezTo>
                  <a:cubicBezTo>
                    <a:pt x="23921" y="7094"/>
                    <a:pt x="23845" y="7153"/>
                    <a:pt x="23786" y="7200"/>
                  </a:cubicBezTo>
                  <a:cubicBezTo>
                    <a:pt x="23750" y="7223"/>
                    <a:pt x="23709" y="7247"/>
                    <a:pt x="23673" y="7277"/>
                  </a:cubicBezTo>
                  <a:cubicBezTo>
                    <a:pt x="23626" y="7306"/>
                    <a:pt x="23579" y="7342"/>
                    <a:pt x="23526" y="7383"/>
                  </a:cubicBezTo>
                  <a:cubicBezTo>
                    <a:pt x="23402" y="7472"/>
                    <a:pt x="23219" y="7578"/>
                    <a:pt x="23083" y="7661"/>
                  </a:cubicBezTo>
                  <a:cubicBezTo>
                    <a:pt x="23047" y="7678"/>
                    <a:pt x="22994" y="7708"/>
                    <a:pt x="22929" y="7743"/>
                  </a:cubicBezTo>
                  <a:cubicBezTo>
                    <a:pt x="22917" y="7749"/>
                    <a:pt x="22900" y="7761"/>
                    <a:pt x="22888" y="7767"/>
                  </a:cubicBezTo>
                  <a:cubicBezTo>
                    <a:pt x="22852" y="7785"/>
                    <a:pt x="22817" y="7802"/>
                    <a:pt x="22782" y="7826"/>
                  </a:cubicBezTo>
                  <a:cubicBezTo>
                    <a:pt x="22740" y="7844"/>
                    <a:pt x="22705" y="7861"/>
                    <a:pt x="22663" y="7879"/>
                  </a:cubicBezTo>
                  <a:cubicBezTo>
                    <a:pt x="22646" y="7891"/>
                    <a:pt x="22622" y="7903"/>
                    <a:pt x="22604" y="7909"/>
                  </a:cubicBezTo>
                  <a:cubicBezTo>
                    <a:pt x="22563" y="7932"/>
                    <a:pt x="22516" y="7950"/>
                    <a:pt x="22474" y="7968"/>
                  </a:cubicBezTo>
                  <a:cubicBezTo>
                    <a:pt x="22451" y="7985"/>
                    <a:pt x="22421" y="7997"/>
                    <a:pt x="22392" y="8009"/>
                  </a:cubicBezTo>
                  <a:cubicBezTo>
                    <a:pt x="22368" y="8021"/>
                    <a:pt x="22339" y="8033"/>
                    <a:pt x="22315" y="8044"/>
                  </a:cubicBezTo>
                  <a:cubicBezTo>
                    <a:pt x="22268" y="8062"/>
                    <a:pt x="22215" y="8086"/>
                    <a:pt x="22167" y="8104"/>
                  </a:cubicBezTo>
                  <a:cubicBezTo>
                    <a:pt x="22144" y="8115"/>
                    <a:pt x="22120" y="8127"/>
                    <a:pt x="22096" y="8133"/>
                  </a:cubicBezTo>
                  <a:cubicBezTo>
                    <a:pt x="22043" y="8157"/>
                    <a:pt x="21990" y="8174"/>
                    <a:pt x="21931" y="8198"/>
                  </a:cubicBezTo>
                  <a:cubicBezTo>
                    <a:pt x="21913" y="8204"/>
                    <a:pt x="21896" y="8216"/>
                    <a:pt x="21878" y="8222"/>
                  </a:cubicBezTo>
                  <a:cubicBezTo>
                    <a:pt x="21831" y="8239"/>
                    <a:pt x="21789" y="8251"/>
                    <a:pt x="21742" y="8269"/>
                  </a:cubicBezTo>
                  <a:cubicBezTo>
                    <a:pt x="21718" y="8281"/>
                    <a:pt x="21695" y="8287"/>
                    <a:pt x="21671" y="8293"/>
                  </a:cubicBezTo>
                  <a:cubicBezTo>
                    <a:pt x="21618" y="8316"/>
                    <a:pt x="21559" y="8334"/>
                    <a:pt x="21494" y="8357"/>
                  </a:cubicBezTo>
                  <a:lnTo>
                    <a:pt x="21488" y="8357"/>
                  </a:lnTo>
                  <a:cubicBezTo>
                    <a:pt x="21482" y="8357"/>
                    <a:pt x="21482" y="8363"/>
                    <a:pt x="21482" y="8363"/>
                  </a:cubicBezTo>
                  <a:cubicBezTo>
                    <a:pt x="21459" y="8369"/>
                    <a:pt x="21441" y="8375"/>
                    <a:pt x="21423" y="8381"/>
                  </a:cubicBezTo>
                  <a:cubicBezTo>
                    <a:pt x="20697" y="8617"/>
                    <a:pt x="20100" y="8724"/>
                    <a:pt x="19870" y="8759"/>
                  </a:cubicBezTo>
                  <a:cubicBezTo>
                    <a:pt x="19805" y="8765"/>
                    <a:pt x="19757" y="8777"/>
                    <a:pt x="19722" y="8777"/>
                  </a:cubicBezTo>
                  <a:cubicBezTo>
                    <a:pt x="19645" y="8789"/>
                    <a:pt x="19563" y="8800"/>
                    <a:pt x="19474" y="8806"/>
                  </a:cubicBezTo>
                  <a:cubicBezTo>
                    <a:pt x="19297" y="8830"/>
                    <a:pt x="19173" y="8842"/>
                    <a:pt x="18990" y="8848"/>
                  </a:cubicBezTo>
                  <a:lnTo>
                    <a:pt x="18954" y="8848"/>
                  </a:lnTo>
                  <a:cubicBezTo>
                    <a:pt x="18937" y="8848"/>
                    <a:pt x="18919" y="8854"/>
                    <a:pt x="18907" y="8854"/>
                  </a:cubicBezTo>
                  <a:lnTo>
                    <a:pt x="18736" y="8854"/>
                  </a:lnTo>
                  <a:cubicBezTo>
                    <a:pt x="18671" y="8855"/>
                    <a:pt x="18612" y="8855"/>
                    <a:pt x="18557" y="8855"/>
                  </a:cubicBezTo>
                  <a:cubicBezTo>
                    <a:pt x="18327" y="8855"/>
                    <a:pt x="18188" y="8847"/>
                    <a:pt x="18169" y="8842"/>
                  </a:cubicBezTo>
                  <a:lnTo>
                    <a:pt x="18139" y="8842"/>
                  </a:lnTo>
                  <a:cubicBezTo>
                    <a:pt x="18139" y="8895"/>
                    <a:pt x="18133" y="8942"/>
                    <a:pt x="18121" y="9001"/>
                  </a:cubicBezTo>
                  <a:cubicBezTo>
                    <a:pt x="18116" y="9078"/>
                    <a:pt x="18104" y="9149"/>
                    <a:pt x="18086" y="9226"/>
                  </a:cubicBezTo>
                  <a:cubicBezTo>
                    <a:pt x="18068" y="9350"/>
                    <a:pt x="18045" y="9438"/>
                    <a:pt x="18033" y="9486"/>
                  </a:cubicBezTo>
                  <a:cubicBezTo>
                    <a:pt x="17986" y="9692"/>
                    <a:pt x="17938" y="9870"/>
                    <a:pt x="17897" y="10005"/>
                  </a:cubicBezTo>
                  <a:cubicBezTo>
                    <a:pt x="17885" y="10029"/>
                    <a:pt x="17879" y="10053"/>
                    <a:pt x="17873" y="10076"/>
                  </a:cubicBezTo>
                  <a:cubicBezTo>
                    <a:pt x="17867" y="10088"/>
                    <a:pt x="17867" y="10094"/>
                    <a:pt x="17862" y="10106"/>
                  </a:cubicBezTo>
                  <a:cubicBezTo>
                    <a:pt x="17862" y="10118"/>
                    <a:pt x="17856" y="10129"/>
                    <a:pt x="17850" y="10141"/>
                  </a:cubicBezTo>
                  <a:cubicBezTo>
                    <a:pt x="17791" y="10330"/>
                    <a:pt x="17720" y="10531"/>
                    <a:pt x="17619" y="10744"/>
                  </a:cubicBezTo>
                  <a:cubicBezTo>
                    <a:pt x="17590" y="10815"/>
                    <a:pt x="17554" y="10897"/>
                    <a:pt x="17513" y="10980"/>
                  </a:cubicBezTo>
                  <a:cubicBezTo>
                    <a:pt x="17507" y="10998"/>
                    <a:pt x="17501" y="11015"/>
                    <a:pt x="17489" y="11027"/>
                  </a:cubicBezTo>
                  <a:cubicBezTo>
                    <a:pt x="17454" y="11116"/>
                    <a:pt x="17407" y="11210"/>
                    <a:pt x="17354" y="11305"/>
                  </a:cubicBezTo>
                  <a:cubicBezTo>
                    <a:pt x="17289" y="11441"/>
                    <a:pt x="17218" y="11571"/>
                    <a:pt x="17147" y="11683"/>
                  </a:cubicBezTo>
                  <a:cubicBezTo>
                    <a:pt x="17111" y="11742"/>
                    <a:pt x="17076" y="11795"/>
                    <a:pt x="17035" y="11854"/>
                  </a:cubicBezTo>
                  <a:cubicBezTo>
                    <a:pt x="16911" y="12061"/>
                    <a:pt x="16781" y="12256"/>
                    <a:pt x="16674" y="12427"/>
                  </a:cubicBezTo>
                  <a:cubicBezTo>
                    <a:pt x="16515" y="12663"/>
                    <a:pt x="16279" y="12959"/>
                    <a:pt x="16101" y="13183"/>
                  </a:cubicBezTo>
                  <a:cubicBezTo>
                    <a:pt x="16096" y="13183"/>
                    <a:pt x="16090" y="13189"/>
                    <a:pt x="16090" y="13195"/>
                  </a:cubicBezTo>
                  <a:cubicBezTo>
                    <a:pt x="15936" y="13384"/>
                    <a:pt x="15759" y="13585"/>
                    <a:pt x="15564" y="13785"/>
                  </a:cubicBezTo>
                  <a:cubicBezTo>
                    <a:pt x="15405" y="13957"/>
                    <a:pt x="15239" y="14128"/>
                    <a:pt x="15092" y="14270"/>
                  </a:cubicBezTo>
                  <a:cubicBezTo>
                    <a:pt x="14950" y="14411"/>
                    <a:pt x="14773" y="14583"/>
                    <a:pt x="14595" y="14736"/>
                  </a:cubicBezTo>
                  <a:cubicBezTo>
                    <a:pt x="14365" y="14949"/>
                    <a:pt x="14058" y="15185"/>
                    <a:pt x="13828" y="15368"/>
                  </a:cubicBezTo>
                  <a:cubicBezTo>
                    <a:pt x="13591" y="15557"/>
                    <a:pt x="13302" y="15764"/>
                    <a:pt x="12989" y="15971"/>
                  </a:cubicBezTo>
                  <a:cubicBezTo>
                    <a:pt x="12747" y="16130"/>
                    <a:pt x="12493" y="16296"/>
                    <a:pt x="12268" y="16420"/>
                  </a:cubicBezTo>
                  <a:cubicBezTo>
                    <a:pt x="12003" y="16579"/>
                    <a:pt x="11737" y="16727"/>
                    <a:pt x="11506" y="16839"/>
                  </a:cubicBezTo>
                  <a:cubicBezTo>
                    <a:pt x="11270" y="16957"/>
                    <a:pt x="10993" y="17081"/>
                    <a:pt x="10703" y="17199"/>
                  </a:cubicBezTo>
                  <a:cubicBezTo>
                    <a:pt x="10555" y="17270"/>
                    <a:pt x="10408" y="17341"/>
                    <a:pt x="10266" y="17400"/>
                  </a:cubicBezTo>
                  <a:cubicBezTo>
                    <a:pt x="10042" y="17495"/>
                    <a:pt x="9752" y="17595"/>
                    <a:pt x="9492" y="17678"/>
                  </a:cubicBezTo>
                  <a:cubicBezTo>
                    <a:pt x="9362" y="17719"/>
                    <a:pt x="9215" y="17760"/>
                    <a:pt x="9067" y="17802"/>
                  </a:cubicBezTo>
                  <a:cubicBezTo>
                    <a:pt x="8801" y="17878"/>
                    <a:pt x="8500" y="17949"/>
                    <a:pt x="8211" y="18008"/>
                  </a:cubicBezTo>
                  <a:cubicBezTo>
                    <a:pt x="7951" y="18062"/>
                    <a:pt x="7626" y="18115"/>
                    <a:pt x="7378" y="18132"/>
                  </a:cubicBezTo>
                  <a:cubicBezTo>
                    <a:pt x="7337" y="18138"/>
                    <a:pt x="7295" y="18138"/>
                    <a:pt x="7254" y="18144"/>
                  </a:cubicBezTo>
                  <a:cubicBezTo>
                    <a:pt x="6948" y="18177"/>
                    <a:pt x="6680" y="18195"/>
                    <a:pt x="6369" y="18195"/>
                  </a:cubicBezTo>
                  <a:cubicBezTo>
                    <a:pt x="6289" y="18195"/>
                    <a:pt x="6207" y="18194"/>
                    <a:pt x="6120" y="18191"/>
                  </a:cubicBezTo>
                  <a:lnTo>
                    <a:pt x="6108" y="18191"/>
                  </a:lnTo>
                  <a:cubicBezTo>
                    <a:pt x="6055" y="18186"/>
                    <a:pt x="6002" y="18186"/>
                    <a:pt x="5954" y="18186"/>
                  </a:cubicBezTo>
                  <a:cubicBezTo>
                    <a:pt x="5872" y="18180"/>
                    <a:pt x="5783" y="18174"/>
                    <a:pt x="5695" y="18168"/>
                  </a:cubicBezTo>
                  <a:lnTo>
                    <a:pt x="5689" y="18168"/>
                  </a:lnTo>
                  <a:cubicBezTo>
                    <a:pt x="5683" y="18168"/>
                    <a:pt x="5647" y="18168"/>
                    <a:pt x="5588" y="18162"/>
                  </a:cubicBezTo>
                  <a:cubicBezTo>
                    <a:pt x="5576" y="18162"/>
                    <a:pt x="5571" y="18156"/>
                    <a:pt x="5559" y="18156"/>
                  </a:cubicBezTo>
                  <a:lnTo>
                    <a:pt x="5541" y="18156"/>
                  </a:lnTo>
                  <a:cubicBezTo>
                    <a:pt x="5352" y="18138"/>
                    <a:pt x="5163" y="18115"/>
                    <a:pt x="4998" y="18085"/>
                  </a:cubicBezTo>
                  <a:cubicBezTo>
                    <a:pt x="4767" y="18050"/>
                    <a:pt x="4507" y="17997"/>
                    <a:pt x="4259" y="17926"/>
                  </a:cubicBezTo>
                  <a:cubicBezTo>
                    <a:pt x="4248" y="17920"/>
                    <a:pt x="4230" y="17914"/>
                    <a:pt x="4212" y="17908"/>
                  </a:cubicBezTo>
                  <a:cubicBezTo>
                    <a:pt x="4041" y="17861"/>
                    <a:pt x="3852" y="17802"/>
                    <a:pt x="3704" y="17743"/>
                  </a:cubicBezTo>
                  <a:cubicBezTo>
                    <a:pt x="3692" y="17743"/>
                    <a:pt x="3681" y="17737"/>
                    <a:pt x="3669" y="17731"/>
                  </a:cubicBezTo>
                  <a:cubicBezTo>
                    <a:pt x="3657" y="17725"/>
                    <a:pt x="3639" y="17719"/>
                    <a:pt x="3627" y="17713"/>
                  </a:cubicBezTo>
                  <a:cubicBezTo>
                    <a:pt x="3503" y="17666"/>
                    <a:pt x="3362" y="17613"/>
                    <a:pt x="3255" y="17560"/>
                  </a:cubicBezTo>
                  <a:cubicBezTo>
                    <a:pt x="3243" y="17554"/>
                    <a:pt x="3226" y="17548"/>
                    <a:pt x="3214" y="17542"/>
                  </a:cubicBezTo>
                  <a:cubicBezTo>
                    <a:pt x="3131" y="17500"/>
                    <a:pt x="3049" y="17459"/>
                    <a:pt x="2960" y="17418"/>
                  </a:cubicBezTo>
                  <a:cubicBezTo>
                    <a:pt x="2919" y="17394"/>
                    <a:pt x="2871" y="17371"/>
                    <a:pt x="2836" y="17353"/>
                  </a:cubicBezTo>
                  <a:cubicBezTo>
                    <a:pt x="2830" y="17347"/>
                    <a:pt x="2818" y="17341"/>
                    <a:pt x="2812" y="17335"/>
                  </a:cubicBezTo>
                  <a:cubicBezTo>
                    <a:pt x="2806" y="17335"/>
                    <a:pt x="2806" y="17335"/>
                    <a:pt x="2801" y="17329"/>
                  </a:cubicBezTo>
                  <a:cubicBezTo>
                    <a:pt x="2789" y="17323"/>
                    <a:pt x="2777" y="17317"/>
                    <a:pt x="2765" y="17311"/>
                  </a:cubicBezTo>
                  <a:cubicBezTo>
                    <a:pt x="2753" y="17306"/>
                    <a:pt x="2741" y="17294"/>
                    <a:pt x="2724" y="17288"/>
                  </a:cubicBezTo>
                  <a:cubicBezTo>
                    <a:pt x="2641" y="17241"/>
                    <a:pt x="2564" y="17193"/>
                    <a:pt x="2487" y="17140"/>
                  </a:cubicBezTo>
                  <a:cubicBezTo>
                    <a:pt x="2476" y="17140"/>
                    <a:pt x="2470" y="17134"/>
                    <a:pt x="2464" y="17128"/>
                  </a:cubicBezTo>
                  <a:cubicBezTo>
                    <a:pt x="2464" y="17128"/>
                    <a:pt x="2369" y="17069"/>
                    <a:pt x="2222" y="16969"/>
                  </a:cubicBezTo>
                  <a:cubicBezTo>
                    <a:pt x="2222" y="16963"/>
                    <a:pt x="2216" y="16957"/>
                    <a:pt x="2210" y="16957"/>
                  </a:cubicBezTo>
                  <a:cubicBezTo>
                    <a:pt x="2180" y="16933"/>
                    <a:pt x="2145" y="16910"/>
                    <a:pt x="2109" y="16880"/>
                  </a:cubicBezTo>
                  <a:cubicBezTo>
                    <a:pt x="1897" y="16721"/>
                    <a:pt x="1743" y="16585"/>
                    <a:pt x="1661" y="16502"/>
                  </a:cubicBezTo>
                  <a:cubicBezTo>
                    <a:pt x="1661" y="16502"/>
                    <a:pt x="1655" y="16502"/>
                    <a:pt x="1655" y="16496"/>
                  </a:cubicBezTo>
                  <a:cubicBezTo>
                    <a:pt x="1655" y="16496"/>
                    <a:pt x="1649" y="16490"/>
                    <a:pt x="1643" y="16485"/>
                  </a:cubicBezTo>
                  <a:cubicBezTo>
                    <a:pt x="1478" y="16331"/>
                    <a:pt x="1336" y="16177"/>
                    <a:pt x="1229" y="16048"/>
                  </a:cubicBezTo>
                  <a:cubicBezTo>
                    <a:pt x="1206" y="16024"/>
                    <a:pt x="1182" y="15994"/>
                    <a:pt x="1159" y="15959"/>
                  </a:cubicBezTo>
                  <a:cubicBezTo>
                    <a:pt x="1153" y="15959"/>
                    <a:pt x="1153" y="15953"/>
                    <a:pt x="1147" y="15947"/>
                  </a:cubicBezTo>
                  <a:cubicBezTo>
                    <a:pt x="1111" y="15906"/>
                    <a:pt x="1082" y="15864"/>
                    <a:pt x="1046" y="15817"/>
                  </a:cubicBezTo>
                  <a:cubicBezTo>
                    <a:pt x="1023" y="15788"/>
                    <a:pt x="999" y="15758"/>
                    <a:pt x="981" y="15734"/>
                  </a:cubicBezTo>
                  <a:cubicBezTo>
                    <a:pt x="981" y="15734"/>
                    <a:pt x="981" y="15729"/>
                    <a:pt x="981" y="15729"/>
                  </a:cubicBezTo>
                  <a:cubicBezTo>
                    <a:pt x="975" y="15723"/>
                    <a:pt x="975" y="15717"/>
                    <a:pt x="970" y="15711"/>
                  </a:cubicBezTo>
                  <a:cubicBezTo>
                    <a:pt x="887" y="15593"/>
                    <a:pt x="804" y="15469"/>
                    <a:pt x="739" y="15356"/>
                  </a:cubicBezTo>
                  <a:cubicBezTo>
                    <a:pt x="733" y="15356"/>
                    <a:pt x="733" y="15351"/>
                    <a:pt x="733" y="15351"/>
                  </a:cubicBezTo>
                  <a:cubicBezTo>
                    <a:pt x="698" y="15291"/>
                    <a:pt x="662" y="15227"/>
                    <a:pt x="633" y="15167"/>
                  </a:cubicBezTo>
                  <a:cubicBezTo>
                    <a:pt x="627" y="15162"/>
                    <a:pt x="627" y="15156"/>
                    <a:pt x="621" y="15156"/>
                  </a:cubicBezTo>
                  <a:cubicBezTo>
                    <a:pt x="615" y="15138"/>
                    <a:pt x="609" y="15120"/>
                    <a:pt x="597" y="15108"/>
                  </a:cubicBezTo>
                  <a:cubicBezTo>
                    <a:pt x="586" y="15079"/>
                    <a:pt x="574" y="15055"/>
                    <a:pt x="562" y="15032"/>
                  </a:cubicBezTo>
                  <a:cubicBezTo>
                    <a:pt x="562" y="15032"/>
                    <a:pt x="556" y="15026"/>
                    <a:pt x="556" y="15026"/>
                  </a:cubicBezTo>
                  <a:cubicBezTo>
                    <a:pt x="550" y="15008"/>
                    <a:pt x="538" y="14990"/>
                    <a:pt x="533" y="14978"/>
                  </a:cubicBezTo>
                  <a:cubicBezTo>
                    <a:pt x="456" y="14813"/>
                    <a:pt x="391" y="14660"/>
                    <a:pt x="338" y="14524"/>
                  </a:cubicBezTo>
                  <a:cubicBezTo>
                    <a:pt x="338" y="14518"/>
                    <a:pt x="338" y="14512"/>
                    <a:pt x="338" y="14512"/>
                  </a:cubicBezTo>
                  <a:cubicBezTo>
                    <a:pt x="308" y="14435"/>
                    <a:pt x="279" y="14341"/>
                    <a:pt x="255" y="14264"/>
                  </a:cubicBezTo>
                  <a:cubicBezTo>
                    <a:pt x="219" y="14169"/>
                    <a:pt x="202" y="14116"/>
                    <a:pt x="178" y="14010"/>
                  </a:cubicBezTo>
                  <a:cubicBezTo>
                    <a:pt x="178" y="14004"/>
                    <a:pt x="178" y="14004"/>
                    <a:pt x="178" y="14004"/>
                  </a:cubicBezTo>
                  <a:cubicBezTo>
                    <a:pt x="155" y="13921"/>
                    <a:pt x="131" y="13821"/>
                    <a:pt x="113" y="13720"/>
                  </a:cubicBezTo>
                  <a:cubicBezTo>
                    <a:pt x="113" y="13715"/>
                    <a:pt x="113" y="13715"/>
                    <a:pt x="113" y="13715"/>
                  </a:cubicBezTo>
                  <a:cubicBezTo>
                    <a:pt x="90" y="13608"/>
                    <a:pt x="72" y="13520"/>
                    <a:pt x="60" y="13396"/>
                  </a:cubicBezTo>
                  <a:cubicBezTo>
                    <a:pt x="60" y="13396"/>
                    <a:pt x="54" y="13390"/>
                    <a:pt x="54" y="13390"/>
                  </a:cubicBezTo>
                  <a:cubicBezTo>
                    <a:pt x="54" y="13354"/>
                    <a:pt x="48" y="13313"/>
                    <a:pt x="42" y="13277"/>
                  </a:cubicBezTo>
                  <a:cubicBezTo>
                    <a:pt x="42" y="13260"/>
                    <a:pt x="42" y="13248"/>
                    <a:pt x="36" y="13236"/>
                  </a:cubicBezTo>
                  <a:cubicBezTo>
                    <a:pt x="25" y="13348"/>
                    <a:pt x="19" y="13461"/>
                    <a:pt x="13" y="13561"/>
                  </a:cubicBezTo>
                  <a:cubicBezTo>
                    <a:pt x="13" y="13579"/>
                    <a:pt x="7" y="13602"/>
                    <a:pt x="7" y="13626"/>
                  </a:cubicBezTo>
                  <a:cubicBezTo>
                    <a:pt x="7" y="13626"/>
                    <a:pt x="7" y="13626"/>
                    <a:pt x="7" y="13632"/>
                  </a:cubicBezTo>
                  <a:cubicBezTo>
                    <a:pt x="7" y="13650"/>
                    <a:pt x="7" y="13673"/>
                    <a:pt x="7" y="13691"/>
                  </a:cubicBezTo>
                  <a:cubicBezTo>
                    <a:pt x="1" y="13797"/>
                    <a:pt x="1" y="13904"/>
                    <a:pt x="1" y="14010"/>
                  </a:cubicBezTo>
                  <a:cubicBezTo>
                    <a:pt x="1" y="14128"/>
                    <a:pt x="7" y="14287"/>
                    <a:pt x="19" y="14406"/>
                  </a:cubicBezTo>
                  <a:cubicBezTo>
                    <a:pt x="30" y="14494"/>
                    <a:pt x="36" y="14571"/>
                    <a:pt x="42" y="14642"/>
                  </a:cubicBezTo>
                  <a:cubicBezTo>
                    <a:pt x="48" y="14677"/>
                    <a:pt x="54" y="14719"/>
                    <a:pt x="54" y="14754"/>
                  </a:cubicBezTo>
                  <a:cubicBezTo>
                    <a:pt x="54" y="14754"/>
                    <a:pt x="60" y="14760"/>
                    <a:pt x="60" y="14766"/>
                  </a:cubicBezTo>
                  <a:cubicBezTo>
                    <a:pt x="72" y="14884"/>
                    <a:pt x="90" y="14973"/>
                    <a:pt x="113" y="15079"/>
                  </a:cubicBezTo>
                  <a:cubicBezTo>
                    <a:pt x="113" y="15079"/>
                    <a:pt x="113" y="15085"/>
                    <a:pt x="113" y="15085"/>
                  </a:cubicBezTo>
                  <a:cubicBezTo>
                    <a:pt x="131" y="15185"/>
                    <a:pt x="155" y="15286"/>
                    <a:pt x="178" y="15368"/>
                  </a:cubicBezTo>
                  <a:cubicBezTo>
                    <a:pt x="178" y="15368"/>
                    <a:pt x="178" y="15374"/>
                    <a:pt x="178" y="15374"/>
                  </a:cubicBezTo>
                  <a:cubicBezTo>
                    <a:pt x="202" y="15481"/>
                    <a:pt x="219" y="15534"/>
                    <a:pt x="255" y="15628"/>
                  </a:cubicBezTo>
                  <a:cubicBezTo>
                    <a:pt x="279" y="15705"/>
                    <a:pt x="308" y="15805"/>
                    <a:pt x="338" y="15876"/>
                  </a:cubicBezTo>
                  <a:cubicBezTo>
                    <a:pt x="338" y="15876"/>
                    <a:pt x="338" y="15882"/>
                    <a:pt x="338" y="15888"/>
                  </a:cubicBezTo>
                  <a:cubicBezTo>
                    <a:pt x="391" y="16024"/>
                    <a:pt x="456" y="16177"/>
                    <a:pt x="533" y="16343"/>
                  </a:cubicBezTo>
                  <a:cubicBezTo>
                    <a:pt x="538" y="16355"/>
                    <a:pt x="550" y="16372"/>
                    <a:pt x="556" y="16390"/>
                  </a:cubicBezTo>
                  <a:cubicBezTo>
                    <a:pt x="556" y="16390"/>
                    <a:pt x="562" y="16396"/>
                    <a:pt x="562" y="16396"/>
                  </a:cubicBezTo>
                  <a:cubicBezTo>
                    <a:pt x="574" y="16420"/>
                    <a:pt x="586" y="16443"/>
                    <a:pt x="597" y="16473"/>
                  </a:cubicBezTo>
                  <a:cubicBezTo>
                    <a:pt x="609" y="16490"/>
                    <a:pt x="615" y="16502"/>
                    <a:pt x="621" y="16520"/>
                  </a:cubicBezTo>
                  <a:cubicBezTo>
                    <a:pt x="627" y="16520"/>
                    <a:pt x="627" y="16526"/>
                    <a:pt x="633" y="16532"/>
                  </a:cubicBezTo>
                  <a:cubicBezTo>
                    <a:pt x="662" y="16591"/>
                    <a:pt x="698" y="16656"/>
                    <a:pt x="733" y="16715"/>
                  </a:cubicBezTo>
                  <a:cubicBezTo>
                    <a:pt x="733" y="16721"/>
                    <a:pt x="733" y="16721"/>
                    <a:pt x="739" y="16721"/>
                  </a:cubicBezTo>
                  <a:cubicBezTo>
                    <a:pt x="804" y="16833"/>
                    <a:pt x="887" y="16957"/>
                    <a:pt x="970" y="17075"/>
                  </a:cubicBezTo>
                  <a:cubicBezTo>
                    <a:pt x="975" y="17081"/>
                    <a:pt x="975" y="17087"/>
                    <a:pt x="981" y="17093"/>
                  </a:cubicBezTo>
                  <a:cubicBezTo>
                    <a:pt x="981" y="17093"/>
                    <a:pt x="981" y="17099"/>
                    <a:pt x="987" y="17099"/>
                  </a:cubicBezTo>
                  <a:cubicBezTo>
                    <a:pt x="999" y="17122"/>
                    <a:pt x="1023" y="17152"/>
                    <a:pt x="1046" y="17182"/>
                  </a:cubicBezTo>
                  <a:cubicBezTo>
                    <a:pt x="1082" y="17229"/>
                    <a:pt x="1111" y="17270"/>
                    <a:pt x="1147" y="17311"/>
                  </a:cubicBezTo>
                  <a:cubicBezTo>
                    <a:pt x="1153" y="17317"/>
                    <a:pt x="1153" y="17323"/>
                    <a:pt x="1159" y="17329"/>
                  </a:cubicBezTo>
                  <a:cubicBezTo>
                    <a:pt x="1182" y="17359"/>
                    <a:pt x="1206" y="17388"/>
                    <a:pt x="1229" y="17412"/>
                  </a:cubicBezTo>
                  <a:cubicBezTo>
                    <a:pt x="1336" y="17542"/>
                    <a:pt x="1478" y="17695"/>
                    <a:pt x="1643" y="17855"/>
                  </a:cubicBezTo>
                  <a:cubicBezTo>
                    <a:pt x="1649" y="17855"/>
                    <a:pt x="1655" y="17861"/>
                    <a:pt x="1655" y="17867"/>
                  </a:cubicBezTo>
                  <a:lnTo>
                    <a:pt x="1661" y="17867"/>
                  </a:lnTo>
                  <a:cubicBezTo>
                    <a:pt x="1661" y="17867"/>
                    <a:pt x="1661" y="17873"/>
                    <a:pt x="1661" y="17873"/>
                  </a:cubicBezTo>
                  <a:cubicBezTo>
                    <a:pt x="1743" y="17949"/>
                    <a:pt x="1897" y="18085"/>
                    <a:pt x="2109" y="18245"/>
                  </a:cubicBezTo>
                  <a:cubicBezTo>
                    <a:pt x="2145" y="18274"/>
                    <a:pt x="2180" y="18298"/>
                    <a:pt x="2210" y="18321"/>
                  </a:cubicBezTo>
                  <a:cubicBezTo>
                    <a:pt x="2216" y="18321"/>
                    <a:pt x="2222" y="18327"/>
                    <a:pt x="2222" y="18333"/>
                  </a:cubicBezTo>
                  <a:cubicBezTo>
                    <a:pt x="2369" y="18434"/>
                    <a:pt x="2464" y="18493"/>
                    <a:pt x="2464" y="18493"/>
                  </a:cubicBezTo>
                  <a:cubicBezTo>
                    <a:pt x="2470" y="18499"/>
                    <a:pt x="2476" y="18505"/>
                    <a:pt x="2487" y="18505"/>
                  </a:cubicBezTo>
                  <a:cubicBezTo>
                    <a:pt x="2564" y="18558"/>
                    <a:pt x="2641" y="18605"/>
                    <a:pt x="2724" y="18652"/>
                  </a:cubicBezTo>
                  <a:cubicBezTo>
                    <a:pt x="2741" y="18658"/>
                    <a:pt x="2753" y="18670"/>
                    <a:pt x="2765" y="18676"/>
                  </a:cubicBezTo>
                  <a:cubicBezTo>
                    <a:pt x="2777" y="18682"/>
                    <a:pt x="2789" y="18688"/>
                    <a:pt x="2801" y="18694"/>
                  </a:cubicBezTo>
                  <a:cubicBezTo>
                    <a:pt x="2806" y="18699"/>
                    <a:pt x="2806" y="18699"/>
                    <a:pt x="2812" y="18705"/>
                  </a:cubicBezTo>
                  <a:cubicBezTo>
                    <a:pt x="2818" y="18705"/>
                    <a:pt x="2830" y="18711"/>
                    <a:pt x="2836" y="18717"/>
                  </a:cubicBezTo>
                  <a:cubicBezTo>
                    <a:pt x="2871" y="18735"/>
                    <a:pt x="2919" y="18759"/>
                    <a:pt x="2960" y="18782"/>
                  </a:cubicBezTo>
                  <a:cubicBezTo>
                    <a:pt x="3049" y="18823"/>
                    <a:pt x="3131" y="18865"/>
                    <a:pt x="3214" y="18906"/>
                  </a:cubicBezTo>
                  <a:cubicBezTo>
                    <a:pt x="3226" y="18912"/>
                    <a:pt x="3243" y="18918"/>
                    <a:pt x="3255" y="18924"/>
                  </a:cubicBezTo>
                  <a:cubicBezTo>
                    <a:pt x="3362" y="18977"/>
                    <a:pt x="3503" y="19036"/>
                    <a:pt x="3627" y="19083"/>
                  </a:cubicBezTo>
                  <a:cubicBezTo>
                    <a:pt x="3639" y="19083"/>
                    <a:pt x="3657" y="19089"/>
                    <a:pt x="3669" y="19095"/>
                  </a:cubicBezTo>
                  <a:cubicBezTo>
                    <a:pt x="3681" y="19101"/>
                    <a:pt x="3692" y="19107"/>
                    <a:pt x="3704" y="19113"/>
                  </a:cubicBezTo>
                  <a:cubicBezTo>
                    <a:pt x="3852" y="19166"/>
                    <a:pt x="4041" y="19225"/>
                    <a:pt x="4212" y="19278"/>
                  </a:cubicBezTo>
                  <a:cubicBezTo>
                    <a:pt x="4230" y="19278"/>
                    <a:pt x="4248" y="19284"/>
                    <a:pt x="4259" y="19290"/>
                  </a:cubicBezTo>
                  <a:cubicBezTo>
                    <a:pt x="4513" y="19361"/>
                    <a:pt x="4767" y="19414"/>
                    <a:pt x="4998" y="19450"/>
                  </a:cubicBezTo>
                  <a:cubicBezTo>
                    <a:pt x="5163" y="19479"/>
                    <a:pt x="5352" y="19503"/>
                    <a:pt x="5541" y="19520"/>
                  </a:cubicBezTo>
                  <a:lnTo>
                    <a:pt x="5559" y="19520"/>
                  </a:lnTo>
                  <a:cubicBezTo>
                    <a:pt x="5571" y="19526"/>
                    <a:pt x="5576" y="19526"/>
                    <a:pt x="5588" y="19526"/>
                  </a:cubicBezTo>
                  <a:cubicBezTo>
                    <a:pt x="5647" y="19532"/>
                    <a:pt x="5683" y="19532"/>
                    <a:pt x="5689" y="19532"/>
                  </a:cubicBezTo>
                  <a:lnTo>
                    <a:pt x="5695" y="19532"/>
                  </a:lnTo>
                  <a:cubicBezTo>
                    <a:pt x="5783" y="19538"/>
                    <a:pt x="5872" y="19544"/>
                    <a:pt x="5954" y="19550"/>
                  </a:cubicBezTo>
                  <a:cubicBezTo>
                    <a:pt x="6002" y="19550"/>
                    <a:pt x="6055" y="19556"/>
                    <a:pt x="6108" y="19556"/>
                  </a:cubicBezTo>
                  <a:lnTo>
                    <a:pt x="6120" y="19556"/>
                  </a:lnTo>
                  <a:cubicBezTo>
                    <a:pt x="6207" y="19558"/>
                    <a:pt x="6289" y="19559"/>
                    <a:pt x="6369" y="19559"/>
                  </a:cubicBezTo>
                  <a:cubicBezTo>
                    <a:pt x="6680" y="19559"/>
                    <a:pt x="6948" y="19542"/>
                    <a:pt x="7254" y="19509"/>
                  </a:cubicBezTo>
                  <a:cubicBezTo>
                    <a:pt x="7295" y="19503"/>
                    <a:pt x="7337" y="19503"/>
                    <a:pt x="7378" y="19497"/>
                  </a:cubicBezTo>
                  <a:cubicBezTo>
                    <a:pt x="7626" y="19479"/>
                    <a:pt x="7951" y="19432"/>
                    <a:pt x="8211" y="19373"/>
                  </a:cubicBezTo>
                  <a:cubicBezTo>
                    <a:pt x="8500" y="19314"/>
                    <a:pt x="8801" y="19243"/>
                    <a:pt x="9067" y="19166"/>
                  </a:cubicBezTo>
                  <a:cubicBezTo>
                    <a:pt x="9215" y="19131"/>
                    <a:pt x="9362" y="19083"/>
                    <a:pt x="9492" y="19042"/>
                  </a:cubicBezTo>
                  <a:cubicBezTo>
                    <a:pt x="9752" y="18959"/>
                    <a:pt x="10042" y="18865"/>
                    <a:pt x="10266" y="18764"/>
                  </a:cubicBezTo>
                  <a:cubicBezTo>
                    <a:pt x="10408" y="18705"/>
                    <a:pt x="10555" y="18634"/>
                    <a:pt x="10703" y="18570"/>
                  </a:cubicBezTo>
                  <a:cubicBezTo>
                    <a:pt x="10993" y="18445"/>
                    <a:pt x="11270" y="18321"/>
                    <a:pt x="11506" y="18203"/>
                  </a:cubicBezTo>
                  <a:cubicBezTo>
                    <a:pt x="11737" y="18091"/>
                    <a:pt x="12003" y="17949"/>
                    <a:pt x="12268" y="17784"/>
                  </a:cubicBezTo>
                  <a:cubicBezTo>
                    <a:pt x="12493" y="17660"/>
                    <a:pt x="12747" y="17500"/>
                    <a:pt x="12989" y="17335"/>
                  </a:cubicBezTo>
                  <a:cubicBezTo>
                    <a:pt x="13302" y="17128"/>
                    <a:pt x="13591" y="16922"/>
                    <a:pt x="13828" y="16733"/>
                  </a:cubicBezTo>
                  <a:cubicBezTo>
                    <a:pt x="14058" y="16550"/>
                    <a:pt x="14365" y="16313"/>
                    <a:pt x="14595" y="16101"/>
                  </a:cubicBezTo>
                  <a:cubicBezTo>
                    <a:pt x="14773" y="15947"/>
                    <a:pt x="14950" y="15782"/>
                    <a:pt x="15092" y="15634"/>
                  </a:cubicBezTo>
                  <a:cubicBezTo>
                    <a:pt x="15239" y="15492"/>
                    <a:pt x="15405" y="15321"/>
                    <a:pt x="15564" y="15150"/>
                  </a:cubicBezTo>
                  <a:cubicBezTo>
                    <a:pt x="15759" y="14949"/>
                    <a:pt x="15942" y="14748"/>
                    <a:pt x="16090" y="14559"/>
                  </a:cubicBezTo>
                  <a:cubicBezTo>
                    <a:pt x="16090" y="14553"/>
                    <a:pt x="16096" y="14547"/>
                    <a:pt x="16101" y="14547"/>
                  </a:cubicBezTo>
                  <a:cubicBezTo>
                    <a:pt x="16279" y="14323"/>
                    <a:pt x="16515" y="14028"/>
                    <a:pt x="16674" y="13791"/>
                  </a:cubicBezTo>
                  <a:cubicBezTo>
                    <a:pt x="16781" y="13620"/>
                    <a:pt x="16911" y="13425"/>
                    <a:pt x="17035" y="13224"/>
                  </a:cubicBezTo>
                  <a:cubicBezTo>
                    <a:pt x="17076" y="13159"/>
                    <a:pt x="17111" y="13106"/>
                    <a:pt x="17147" y="13047"/>
                  </a:cubicBezTo>
                  <a:cubicBezTo>
                    <a:pt x="17218" y="12941"/>
                    <a:pt x="17289" y="12805"/>
                    <a:pt x="17354" y="12675"/>
                  </a:cubicBezTo>
                  <a:cubicBezTo>
                    <a:pt x="17407" y="12575"/>
                    <a:pt x="17454" y="12486"/>
                    <a:pt x="17489" y="12397"/>
                  </a:cubicBezTo>
                  <a:cubicBezTo>
                    <a:pt x="17501" y="12380"/>
                    <a:pt x="17507" y="12362"/>
                    <a:pt x="17513" y="12344"/>
                  </a:cubicBezTo>
                  <a:cubicBezTo>
                    <a:pt x="17554" y="12262"/>
                    <a:pt x="17590" y="12179"/>
                    <a:pt x="17619" y="12108"/>
                  </a:cubicBezTo>
                  <a:cubicBezTo>
                    <a:pt x="17720" y="11895"/>
                    <a:pt x="17791" y="11695"/>
                    <a:pt x="17850" y="11506"/>
                  </a:cubicBezTo>
                  <a:cubicBezTo>
                    <a:pt x="17856" y="11494"/>
                    <a:pt x="17862" y="11482"/>
                    <a:pt x="17862" y="11470"/>
                  </a:cubicBezTo>
                  <a:cubicBezTo>
                    <a:pt x="17867" y="11458"/>
                    <a:pt x="17867" y="11452"/>
                    <a:pt x="17873" y="11441"/>
                  </a:cubicBezTo>
                  <a:cubicBezTo>
                    <a:pt x="17879" y="11417"/>
                    <a:pt x="17885" y="11393"/>
                    <a:pt x="17897" y="11370"/>
                  </a:cubicBezTo>
                  <a:cubicBezTo>
                    <a:pt x="17938" y="11234"/>
                    <a:pt x="17986" y="11057"/>
                    <a:pt x="18033" y="10850"/>
                  </a:cubicBezTo>
                  <a:cubicBezTo>
                    <a:pt x="18045" y="10803"/>
                    <a:pt x="18068" y="10714"/>
                    <a:pt x="18086" y="10590"/>
                  </a:cubicBezTo>
                  <a:cubicBezTo>
                    <a:pt x="18104" y="10519"/>
                    <a:pt x="18116" y="10442"/>
                    <a:pt x="18121" y="10366"/>
                  </a:cubicBezTo>
                  <a:cubicBezTo>
                    <a:pt x="18133" y="10307"/>
                    <a:pt x="18139" y="10259"/>
                    <a:pt x="18139" y="10206"/>
                  </a:cubicBezTo>
                  <a:cubicBezTo>
                    <a:pt x="18151" y="10206"/>
                    <a:pt x="18163" y="10206"/>
                    <a:pt x="18169" y="10212"/>
                  </a:cubicBezTo>
                  <a:cubicBezTo>
                    <a:pt x="18188" y="10212"/>
                    <a:pt x="18324" y="10220"/>
                    <a:pt x="18550" y="10220"/>
                  </a:cubicBezTo>
                  <a:cubicBezTo>
                    <a:pt x="18606" y="10220"/>
                    <a:pt x="18668" y="10219"/>
                    <a:pt x="18736" y="10218"/>
                  </a:cubicBezTo>
                  <a:lnTo>
                    <a:pt x="18907" y="10218"/>
                  </a:lnTo>
                  <a:cubicBezTo>
                    <a:pt x="18919" y="10218"/>
                    <a:pt x="18937" y="10212"/>
                    <a:pt x="18954" y="10212"/>
                  </a:cubicBezTo>
                  <a:lnTo>
                    <a:pt x="18990" y="10212"/>
                  </a:lnTo>
                  <a:cubicBezTo>
                    <a:pt x="19173" y="10206"/>
                    <a:pt x="19297" y="10194"/>
                    <a:pt x="19474" y="10171"/>
                  </a:cubicBezTo>
                  <a:cubicBezTo>
                    <a:pt x="19563" y="10165"/>
                    <a:pt x="19645" y="10153"/>
                    <a:pt x="19722" y="10141"/>
                  </a:cubicBezTo>
                  <a:cubicBezTo>
                    <a:pt x="19757" y="10141"/>
                    <a:pt x="19805" y="10129"/>
                    <a:pt x="19870" y="10123"/>
                  </a:cubicBezTo>
                  <a:cubicBezTo>
                    <a:pt x="20100" y="10088"/>
                    <a:pt x="20697" y="9982"/>
                    <a:pt x="21423" y="9745"/>
                  </a:cubicBezTo>
                  <a:cubicBezTo>
                    <a:pt x="21441" y="9740"/>
                    <a:pt x="21459" y="9734"/>
                    <a:pt x="21482" y="9728"/>
                  </a:cubicBezTo>
                  <a:lnTo>
                    <a:pt x="21488" y="9728"/>
                  </a:lnTo>
                  <a:cubicBezTo>
                    <a:pt x="21488" y="9722"/>
                    <a:pt x="21494" y="9722"/>
                    <a:pt x="21494" y="9722"/>
                  </a:cubicBezTo>
                  <a:cubicBezTo>
                    <a:pt x="21559" y="9704"/>
                    <a:pt x="21618" y="9681"/>
                    <a:pt x="21671" y="9663"/>
                  </a:cubicBezTo>
                  <a:cubicBezTo>
                    <a:pt x="21695" y="9651"/>
                    <a:pt x="21718" y="9645"/>
                    <a:pt x="21742" y="9633"/>
                  </a:cubicBezTo>
                  <a:cubicBezTo>
                    <a:pt x="21789" y="9621"/>
                    <a:pt x="21831" y="9604"/>
                    <a:pt x="21878" y="9586"/>
                  </a:cubicBezTo>
                  <a:cubicBezTo>
                    <a:pt x="21896" y="9580"/>
                    <a:pt x="21913" y="9574"/>
                    <a:pt x="21931" y="9562"/>
                  </a:cubicBezTo>
                  <a:cubicBezTo>
                    <a:pt x="21990" y="9545"/>
                    <a:pt x="22043" y="9521"/>
                    <a:pt x="22096" y="9497"/>
                  </a:cubicBezTo>
                  <a:cubicBezTo>
                    <a:pt x="22120" y="9492"/>
                    <a:pt x="22144" y="9480"/>
                    <a:pt x="22167" y="9468"/>
                  </a:cubicBezTo>
                  <a:cubicBezTo>
                    <a:pt x="22215" y="9450"/>
                    <a:pt x="22268" y="9427"/>
                    <a:pt x="22315" y="9409"/>
                  </a:cubicBezTo>
                  <a:cubicBezTo>
                    <a:pt x="22339" y="9397"/>
                    <a:pt x="22368" y="9385"/>
                    <a:pt x="22392" y="9373"/>
                  </a:cubicBezTo>
                  <a:cubicBezTo>
                    <a:pt x="22421" y="9362"/>
                    <a:pt x="22451" y="9350"/>
                    <a:pt x="22474" y="9338"/>
                  </a:cubicBezTo>
                  <a:cubicBezTo>
                    <a:pt x="22516" y="9314"/>
                    <a:pt x="22563" y="9297"/>
                    <a:pt x="22604" y="9279"/>
                  </a:cubicBezTo>
                  <a:cubicBezTo>
                    <a:pt x="22622" y="9267"/>
                    <a:pt x="22646" y="9255"/>
                    <a:pt x="22663" y="9243"/>
                  </a:cubicBezTo>
                  <a:cubicBezTo>
                    <a:pt x="22705" y="9226"/>
                    <a:pt x="22740" y="9208"/>
                    <a:pt x="22782" y="9190"/>
                  </a:cubicBezTo>
                  <a:cubicBezTo>
                    <a:pt x="22817" y="9167"/>
                    <a:pt x="22852" y="9149"/>
                    <a:pt x="22888" y="9131"/>
                  </a:cubicBezTo>
                  <a:cubicBezTo>
                    <a:pt x="22900" y="9125"/>
                    <a:pt x="22917" y="9119"/>
                    <a:pt x="22935" y="9108"/>
                  </a:cubicBezTo>
                  <a:cubicBezTo>
                    <a:pt x="22994" y="9072"/>
                    <a:pt x="23047" y="9049"/>
                    <a:pt x="23083" y="9025"/>
                  </a:cubicBezTo>
                  <a:cubicBezTo>
                    <a:pt x="23219" y="8942"/>
                    <a:pt x="23402" y="8836"/>
                    <a:pt x="23526" y="8747"/>
                  </a:cubicBezTo>
                  <a:cubicBezTo>
                    <a:pt x="23579" y="8706"/>
                    <a:pt x="23632" y="8671"/>
                    <a:pt x="23673" y="8641"/>
                  </a:cubicBezTo>
                  <a:cubicBezTo>
                    <a:pt x="23709" y="8611"/>
                    <a:pt x="23750" y="8588"/>
                    <a:pt x="23786" y="8564"/>
                  </a:cubicBezTo>
                  <a:cubicBezTo>
                    <a:pt x="23845" y="8517"/>
                    <a:pt x="23921" y="8458"/>
                    <a:pt x="23992" y="8405"/>
                  </a:cubicBezTo>
                  <a:cubicBezTo>
                    <a:pt x="24075" y="8334"/>
                    <a:pt x="24146" y="8275"/>
                    <a:pt x="24234" y="8198"/>
                  </a:cubicBezTo>
                  <a:cubicBezTo>
                    <a:pt x="24264" y="8168"/>
                    <a:pt x="24294" y="8139"/>
                    <a:pt x="24323" y="8109"/>
                  </a:cubicBezTo>
                  <a:cubicBezTo>
                    <a:pt x="24364" y="8074"/>
                    <a:pt x="24406" y="8033"/>
                    <a:pt x="24441" y="7997"/>
                  </a:cubicBezTo>
                  <a:cubicBezTo>
                    <a:pt x="24447" y="7997"/>
                    <a:pt x="24453" y="7991"/>
                    <a:pt x="24453" y="7985"/>
                  </a:cubicBezTo>
                  <a:cubicBezTo>
                    <a:pt x="24477" y="7968"/>
                    <a:pt x="24494" y="7950"/>
                    <a:pt x="24506" y="7932"/>
                  </a:cubicBezTo>
                  <a:cubicBezTo>
                    <a:pt x="24536" y="7903"/>
                    <a:pt x="24571" y="7873"/>
                    <a:pt x="24601" y="7838"/>
                  </a:cubicBezTo>
                  <a:cubicBezTo>
                    <a:pt x="24660" y="7779"/>
                    <a:pt x="24713" y="7720"/>
                    <a:pt x="24760" y="7666"/>
                  </a:cubicBezTo>
                  <a:cubicBezTo>
                    <a:pt x="24772" y="7655"/>
                    <a:pt x="24778" y="7643"/>
                    <a:pt x="24790" y="7637"/>
                  </a:cubicBezTo>
                  <a:cubicBezTo>
                    <a:pt x="24801" y="7625"/>
                    <a:pt x="24813" y="7607"/>
                    <a:pt x="24819" y="7601"/>
                  </a:cubicBezTo>
                  <a:cubicBezTo>
                    <a:pt x="24843" y="7578"/>
                    <a:pt x="24861" y="7554"/>
                    <a:pt x="24878" y="7531"/>
                  </a:cubicBezTo>
                  <a:cubicBezTo>
                    <a:pt x="24884" y="7525"/>
                    <a:pt x="24884" y="7519"/>
                    <a:pt x="24890" y="7519"/>
                  </a:cubicBezTo>
                  <a:cubicBezTo>
                    <a:pt x="24985" y="7407"/>
                    <a:pt x="25061" y="7306"/>
                    <a:pt x="25126" y="7218"/>
                  </a:cubicBezTo>
                  <a:cubicBezTo>
                    <a:pt x="25132" y="7206"/>
                    <a:pt x="25144" y="7194"/>
                    <a:pt x="25150" y="7182"/>
                  </a:cubicBezTo>
                  <a:cubicBezTo>
                    <a:pt x="25179" y="7141"/>
                    <a:pt x="25209" y="7099"/>
                    <a:pt x="25233" y="7064"/>
                  </a:cubicBezTo>
                  <a:cubicBezTo>
                    <a:pt x="25239" y="7058"/>
                    <a:pt x="25239" y="7052"/>
                    <a:pt x="25244" y="7052"/>
                  </a:cubicBezTo>
                  <a:cubicBezTo>
                    <a:pt x="25244" y="7046"/>
                    <a:pt x="25250" y="7046"/>
                    <a:pt x="25250" y="7040"/>
                  </a:cubicBezTo>
                  <a:cubicBezTo>
                    <a:pt x="25262" y="7017"/>
                    <a:pt x="25280" y="6999"/>
                    <a:pt x="25292" y="6981"/>
                  </a:cubicBezTo>
                  <a:cubicBezTo>
                    <a:pt x="25416" y="6792"/>
                    <a:pt x="25528" y="6603"/>
                    <a:pt x="25622" y="6426"/>
                  </a:cubicBezTo>
                  <a:cubicBezTo>
                    <a:pt x="25711" y="6255"/>
                    <a:pt x="25788" y="6089"/>
                    <a:pt x="25859" y="5924"/>
                  </a:cubicBezTo>
                  <a:cubicBezTo>
                    <a:pt x="25882" y="5865"/>
                    <a:pt x="25906" y="5818"/>
                    <a:pt x="25918" y="5776"/>
                  </a:cubicBezTo>
                  <a:cubicBezTo>
                    <a:pt x="25930" y="5747"/>
                    <a:pt x="25941" y="5717"/>
                    <a:pt x="25953" y="5694"/>
                  </a:cubicBezTo>
                  <a:cubicBezTo>
                    <a:pt x="25959" y="5670"/>
                    <a:pt x="25965" y="5646"/>
                    <a:pt x="25977" y="5629"/>
                  </a:cubicBezTo>
                  <a:cubicBezTo>
                    <a:pt x="25989" y="5599"/>
                    <a:pt x="25995" y="5570"/>
                    <a:pt x="26006" y="5540"/>
                  </a:cubicBezTo>
                  <a:cubicBezTo>
                    <a:pt x="26018" y="5511"/>
                    <a:pt x="26030" y="5475"/>
                    <a:pt x="26042" y="5440"/>
                  </a:cubicBezTo>
                  <a:cubicBezTo>
                    <a:pt x="26048" y="5428"/>
                    <a:pt x="26054" y="5410"/>
                    <a:pt x="26060" y="5393"/>
                  </a:cubicBezTo>
                  <a:cubicBezTo>
                    <a:pt x="26071" y="5351"/>
                    <a:pt x="26083" y="5316"/>
                    <a:pt x="26095" y="5274"/>
                  </a:cubicBezTo>
                  <a:cubicBezTo>
                    <a:pt x="26101" y="5263"/>
                    <a:pt x="26107" y="5251"/>
                    <a:pt x="26107" y="5239"/>
                  </a:cubicBezTo>
                  <a:cubicBezTo>
                    <a:pt x="26119" y="5198"/>
                    <a:pt x="26130" y="5162"/>
                    <a:pt x="26142" y="5127"/>
                  </a:cubicBezTo>
                  <a:cubicBezTo>
                    <a:pt x="26148" y="5109"/>
                    <a:pt x="26154" y="5091"/>
                    <a:pt x="26160" y="5068"/>
                  </a:cubicBezTo>
                  <a:cubicBezTo>
                    <a:pt x="26166" y="5044"/>
                    <a:pt x="26172" y="5020"/>
                    <a:pt x="26184" y="4997"/>
                  </a:cubicBezTo>
                  <a:cubicBezTo>
                    <a:pt x="26189" y="4973"/>
                    <a:pt x="26195" y="4955"/>
                    <a:pt x="26201" y="4938"/>
                  </a:cubicBezTo>
                  <a:cubicBezTo>
                    <a:pt x="26219" y="4938"/>
                    <a:pt x="26237" y="4944"/>
                    <a:pt x="26254" y="4950"/>
                  </a:cubicBezTo>
                  <a:cubicBezTo>
                    <a:pt x="26296" y="4955"/>
                    <a:pt x="26331" y="4967"/>
                    <a:pt x="26367" y="4973"/>
                  </a:cubicBezTo>
                  <a:cubicBezTo>
                    <a:pt x="26384" y="4973"/>
                    <a:pt x="26402" y="4979"/>
                    <a:pt x="26414" y="4985"/>
                  </a:cubicBezTo>
                  <a:cubicBezTo>
                    <a:pt x="26473" y="4991"/>
                    <a:pt x="26532" y="5003"/>
                    <a:pt x="26597" y="5015"/>
                  </a:cubicBezTo>
                  <a:cubicBezTo>
                    <a:pt x="26739" y="5032"/>
                    <a:pt x="26869" y="5050"/>
                    <a:pt x="26981" y="5056"/>
                  </a:cubicBezTo>
                  <a:lnTo>
                    <a:pt x="27022" y="5056"/>
                  </a:lnTo>
                  <a:cubicBezTo>
                    <a:pt x="27093" y="5060"/>
                    <a:pt x="27158" y="5064"/>
                    <a:pt x="27218" y="5064"/>
                  </a:cubicBezTo>
                  <a:cubicBezTo>
                    <a:pt x="27242" y="5064"/>
                    <a:pt x="27266" y="5063"/>
                    <a:pt x="27288" y="5062"/>
                  </a:cubicBezTo>
                  <a:lnTo>
                    <a:pt x="27318" y="5062"/>
                  </a:lnTo>
                  <a:cubicBezTo>
                    <a:pt x="27377" y="5062"/>
                    <a:pt x="27436" y="5062"/>
                    <a:pt x="27507" y="5056"/>
                  </a:cubicBezTo>
                  <a:cubicBezTo>
                    <a:pt x="27648" y="5050"/>
                    <a:pt x="27701" y="5044"/>
                    <a:pt x="27855" y="5026"/>
                  </a:cubicBezTo>
                  <a:cubicBezTo>
                    <a:pt x="28014" y="5009"/>
                    <a:pt x="28162" y="4985"/>
                    <a:pt x="28328" y="4950"/>
                  </a:cubicBezTo>
                  <a:cubicBezTo>
                    <a:pt x="28339" y="4944"/>
                    <a:pt x="28351" y="4944"/>
                    <a:pt x="28369" y="4938"/>
                  </a:cubicBezTo>
                  <a:cubicBezTo>
                    <a:pt x="28387" y="4938"/>
                    <a:pt x="28404" y="4932"/>
                    <a:pt x="28422" y="4926"/>
                  </a:cubicBezTo>
                  <a:cubicBezTo>
                    <a:pt x="28428" y="4926"/>
                    <a:pt x="28434" y="4926"/>
                    <a:pt x="28446" y="4920"/>
                  </a:cubicBezTo>
                  <a:lnTo>
                    <a:pt x="28463" y="4920"/>
                  </a:lnTo>
                  <a:cubicBezTo>
                    <a:pt x="28469" y="4914"/>
                    <a:pt x="28475" y="4914"/>
                    <a:pt x="28481" y="4914"/>
                  </a:cubicBezTo>
                  <a:cubicBezTo>
                    <a:pt x="28552" y="4896"/>
                    <a:pt x="28617" y="4879"/>
                    <a:pt x="28676" y="4861"/>
                  </a:cubicBezTo>
                  <a:cubicBezTo>
                    <a:pt x="28682" y="4861"/>
                    <a:pt x="28688" y="4861"/>
                    <a:pt x="28694" y="4855"/>
                  </a:cubicBezTo>
                  <a:cubicBezTo>
                    <a:pt x="28865" y="4808"/>
                    <a:pt x="28983" y="4766"/>
                    <a:pt x="28983" y="4766"/>
                  </a:cubicBezTo>
                  <a:cubicBezTo>
                    <a:pt x="29007" y="4761"/>
                    <a:pt x="29024" y="4749"/>
                    <a:pt x="29048" y="4743"/>
                  </a:cubicBezTo>
                  <a:cubicBezTo>
                    <a:pt x="29078" y="4731"/>
                    <a:pt x="29101" y="4725"/>
                    <a:pt x="29125" y="4713"/>
                  </a:cubicBezTo>
                  <a:cubicBezTo>
                    <a:pt x="29178" y="4696"/>
                    <a:pt x="29231" y="4678"/>
                    <a:pt x="29278" y="4660"/>
                  </a:cubicBezTo>
                  <a:cubicBezTo>
                    <a:pt x="29503" y="4572"/>
                    <a:pt x="29686" y="4483"/>
                    <a:pt x="29816" y="4418"/>
                  </a:cubicBezTo>
                  <a:cubicBezTo>
                    <a:pt x="29899" y="4377"/>
                    <a:pt x="30023" y="4312"/>
                    <a:pt x="30164" y="4235"/>
                  </a:cubicBezTo>
                  <a:cubicBezTo>
                    <a:pt x="30324" y="4146"/>
                    <a:pt x="30460" y="4064"/>
                    <a:pt x="30596" y="3969"/>
                  </a:cubicBezTo>
                  <a:cubicBezTo>
                    <a:pt x="30690" y="3910"/>
                    <a:pt x="30773" y="3845"/>
                    <a:pt x="30844" y="3786"/>
                  </a:cubicBezTo>
                  <a:cubicBezTo>
                    <a:pt x="30844" y="3786"/>
                    <a:pt x="30844" y="3780"/>
                    <a:pt x="30850" y="3780"/>
                  </a:cubicBezTo>
                  <a:cubicBezTo>
                    <a:pt x="30891" y="3745"/>
                    <a:pt x="30932" y="3709"/>
                    <a:pt x="30974" y="3674"/>
                  </a:cubicBezTo>
                  <a:cubicBezTo>
                    <a:pt x="30991" y="3662"/>
                    <a:pt x="30997" y="3650"/>
                    <a:pt x="31015" y="3638"/>
                  </a:cubicBezTo>
                  <a:cubicBezTo>
                    <a:pt x="31103" y="3556"/>
                    <a:pt x="31163" y="3497"/>
                    <a:pt x="31245" y="3402"/>
                  </a:cubicBezTo>
                  <a:cubicBezTo>
                    <a:pt x="31304" y="3343"/>
                    <a:pt x="31357" y="3284"/>
                    <a:pt x="31405" y="3225"/>
                  </a:cubicBezTo>
                  <a:cubicBezTo>
                    <a:pt x="31434" y="3189"/>
                    <a:pt x="31464" y="3148"/>
                    <a:pt x="31493" y="3107"/>
                  </a:cubicBezTo>
                  <a:cubicBezTo>
                    <a:pt x="31617" y="2953"/>
                    <a:pt x="31694" y="2817"/>
                    <a:pt x="31747" y="2735"/>
                  </a:cubicBezTo>
                  <a:cubicBezTo>
                    <a:pt x="31765" y="2705"/>
                    <a:pt x="31854" y="2563"/>
                    <a:pt x="31948" y="2345"/>
                  </a:cubicBezTo>
                  <a:cubicBezTo>
                    <a:pt x="31960" y="2327"/>
                    <a:pt x="31966" y="2309"/>
                    <a:pt x="31972" y="2292"/>
                  </a:cubicBezTo>
                  <a:cubicBezTo>
                    <a:pt x="31984" y="2274"/>
                    <a:pt x="31989" y="2250"/>
                    <a:pt x="32001" y="2221"/>
                  </a:cubicBezTo>
                  <a:cubicBezTo>
                    <a:pt x="32001" y="2221"/>
                    <a:pt x="32007" y="2215"/>
                    <a:pt x="32007" y="2209"/>
                  </a:cubicBezTo>
                  <a:cubicBezTo>
                    <a:pt x="32007" y="2209"/>
                    <a:pt x="32007" y="2203"/>
                    <a:pt x="32007" y="2203"/>
                  </a:cubicBezTo>
                  <a:cubicBezTo>
                    <a:pt x="32048" y="2115"/>
                    <a:pt x="32084" y="2020"/>
                    <a:pt x="32113" y="1914"/>
                  </a:cubicBezTo>
                  <a:cubicBezTo>
                    <a:pt x="32119" y="1902"/>
                    <a:pt x="32119" y="1896"/>
                    <a:pt x="32125" y="1884"/>
                  </a:cubicBezTo>
                  <a:cubicBezTo>
                    <a:pt x="32137" y="1849"/>
                    <a:pt x="32149" y="1813"/>
                    <a:pt x="32155" y="1772"/>
                  </a:cubicBezTo>
                  <a:cubicBezTo>
                    <a:pt x="32167" y="1737"/>
                    <a:pt x="32178" y="1695"/>
                    <a:pt x="32190" y="1660"/>
                  </a:cubicBezTo>
                  <a:cubicBezTo>
                    <a:pt x="32232" y="1471"/>
                    <a:pt x="32261" y="1323"/>
                    <a:pt x="32273" y="1199"/>
                  </a:cubicBezTo>
                  <a:cubicBezTo>
                    <a:pt x="32285" y="1099"/>
                    <a:pt x="32297" y="998"/>
                    <a:pt x="32302" y="892"/>
                  </a:cubicBezTo>
                  <a:cubicBezTo>
                    <a:pt x="32302" y="886"/>
                    <a:pt x="32302" y="886"/>
                    <a:pt x="32302" y="880"/>
                  </a:cubicBezTo>
                  <a:cubicBezTo>
                    <a:pt x="32308" y="809"/>
                    <a:pt x="32308" y="744"/>
                    <a:pt x="32308" y="679"/>
                  </a:cubicBezTo>
                  <a:cubicBezTo>
                    <a:pt x="32308" y="650"/>
                    <a:pt x="32308" y="614"/>
                    <a:pt x="32308" y="585"/>
                  </a:cubicBezTo>
                  <a:cubicBezTo>
                    <a:pt x="32308" y="573"/>
                    <a:pt x="32302" y="561"/>
                    <a:pt x="32302" y="549"/>
                  </a:cubicBezTo>
                  <a:cubicBezTo>
                    <a:pt x="32302" y="496"/>
                    <a:pt x="32297" y="443"/>
                    <a:pt x="32297" y="384"/>
                  </a:cubicBezTo>
                  <a:cubicBezTo>
                    <a:pt x="32297" y="349"/>
                    <a:pt x="32285" y="236"/>
                    <a:pt x="32267" y="112"/>
                  </a:cubicBezTo>
                  <a:cubicBezTo>
                    <a:pt x="32267" y="95"/>
                    <a:pt x="32261" y="53"/>
                    <a:pt x="32249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5"/>
            <p:cNvSpPr/>
            <p:nvPr/>
          </p:nvSpPr>
          <p:spPr>
            <a:xfrm>
              <a:off x="1452050" y="4296350"/>
              <a:ext cx="79900" cy="14600"/>
            </a:xfrm>
            <a:custGeom>
              <a:avLst/>
              <a:gdLst/>
              <a:ahLst/>
              <a:cxnLst/>
              <a:rect l="l" t="t" r="r" b="b"/>
              <a:pathLst>
                <a:path w="3196" h="584" extrusionOk="0">
                  <a:moveTo>
                    <a:pt x="1603" y="0"/>
                  </a:moveTo>
                  <a:cubicBezTo>
                    <a:pt x="1465" y="0"/>
                    <a:pt x="1325" y="8"/>
                    <a:pt x="1188" y="24"/>
                  </a:cubicBezTo>
                  <a:cubicBezTo>
                    <a:pt x="786" y="65"/>
                    <a:pt x="402" y="177"/>
                    <a:pt x="89" y="361"/>
                  </a:cubicBezTo>
                  <a:cubicBezTo>
                    <a:pt x="1" y="414"/>
                    <a:pt x="1" y="496"/>
                    <a:pt x="89" y="544"/>
                  </a:cubicBezTo>
                  <a:cubicBezTo>
                    <a:pt x="133" y="570"/>
                    <a:pt x="191" y="584"/>
                    <a:pt x="249" y="584"/>
                  </a:cubicBezTo>
                  <a:cubicBezTo>
                    <a:pt x="306" y="584"/>
                    <a:pt x="364" y="570"/>
                    <a:pt x="408" y="544"/>
                  </a:cubicBezTo>
                  <a:cubicBezTo>
                    <a:pt x="573" y="449"/>
                    <a:pt x="762" y="378"/>
                    <a:pt x="963" y="331"/>
                  </a:cubicBezTo>
                  <a:cubicBezTo>
                    <a:pt x="1168" y="284"/>
                    <a:pt x="1383" y="260"/>
                    <a:pt x="1599" y="260"/>
                  </a:cubicBezTo>
                  <a:cubicBezTo>
                    <a:pt x="1706" y="260"/>
                    <a:pt x="1814" y="266"/>
                    <a:pt x="1920" y="278"/>
                  </a:cubicBezTo>
                  <a:cubicBezTo>
                    <a:pt x="2239" y="313"/>
                    <a:pt x="2546" y="402"/>
                    <a:pt x="2794" y="544"/>
                  </a:cubicBezTo>
                  <a:cubicBezTo>
                    <a:pt x="2836" y="570"/>
                    <a:pt x="2893" y="584"/>
                    <a:pt x="2951" y="584"/>
                  </a:cubicBezTo>
                  <a:cubicBezTo>
                    <a:pt x="3008" y="584"/>
                    <a:pt x="3066" y="570"/>
                    <a:pt x="3107" y="544"/>
                  </a:cubicBezTo>
                  <a:cubicBezTo>
                    <a:pt x="3196" y="496"/>
                    <a:pt x="3196" y="414"/>
                    <a:pt x="3107" y="361"/>
                  </a:cubicBezTo>
                  <a:cubicBezTo>
                    <a:pt x="2901" y="242"/>
                    <a:pt x="2658" y="148"/>
                    <a:pt x="2398" y="89"/>
                  </a:cubicBezTo>
                  <a:cubicBezTo>
                    <a:pt x="2144" y="30"/>
                    <a:pt x="1875" y="0"/>
                    <a:pt x="1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5"/>
            <p:cNvSpPr/>
            <p:nvPr/>
          </p:nvSpPr>
          <p:spPr>
            <a:xfrm>
              <a:off x="1540350" y="4322025"/>
              <a:ext cx="26900" cy="45625"/>
            </a:xfrm>
            <a:custGeom>
              <a:avLst/>
              <a:gdLst/>
              <a:ahLst/>
              <a:cxnLst/>
              <a:rect l="l" t="t" r="r" b="b"/>
              <a:pathLst>
                <a:path w="1076" h="1825" extrusionOk="0">
                  <a:moveTo>
                    <a:pt x="243" y="1"/>
                  </a:moveTo>
                  <a:cubicBezTo>
                    <a:pt x="187" y="1"/>
                    <a:pt x="130" y="13"/>
                    <a:pt x="89" y="36"/>
                  </a:cubicBezTo>
                  <a:cubicBezTo>
                    <a:pt x="0" y="90"/>
                    <a:pt x="0" y="172"/>
                    <a:pt x="89" y="225"/>
                  </a:cubicBezTo>
                  <a:cubicBezTo>
                    <a:pt x="254" y="320"/>
                    <a:pt x="378" y="426"/>
                    <a:pt x="461" y="544"/>
                  </a:cubicBezTo>
                  <a:cubicBezTo>
                    <a:pt x="585" y="722"/>
                    <a:pt x="615" y="916"/>
                    <a:pt x="556" y="1100"/>
                  </a:cubicBezTo>
                  <a:cubicBezTo>
                    <a:pt x="497" y="1283"/>
                    <a:pt x="343" y="1460"/>
                    <a:pt x="95" y="1602"/>
                  </a:cubicBezTo>
                  <a:cubicBezTo>
                    <a:pt x="6" y="1655"/>
                    <a:pt x="6" y="1737"/>
                    <a:pt x="95" y="1785"/>
                  </a:cubicBezTo>
                  <a:cubicBezTo>
                    <a:pt x="139" y="1811"/>
                    <a:pt x="197" y="1825"/>
                    <a:pt x="254" y="1825"/>
                  </a:cubicBezTo>
                  <a:cubicBezTo>
                    <a:pt x="312" y="1825"/>
                    <a:pt x="370" y="1811"/>
                    <a:pt x="414" y="1785"/>
                  </a:cubicBezTo>
                  <a:cubicBezTo>
                    <a:pt x="621" y="1667"/>
                    <a:pt x="780" y="1525"/>
                    <a:pt x="881" y="1377"/>
                  </a:cubicBezTo>
                  <a:cubicBezTo>
                    <a:pt x="1034" y="1153"/>
                    <a:pt x="1075" y="911"/>
                    <a:pt x="993" y="674"/>
                  </a:cubicBezTo>
                  <a:cubicBezTo>
                    <a:pt x="916" y="444"/>
                    <a:pt x="715" y="220"/>
                    <a:pt x="408" y="36"/>
                  </a:cubicBezTo>
                  <a:lnTo>
                    <a:pt x="402" y="36"/>
                  </a:lnTo>
                  <a:cubicBezTo>
                    <a:pt x="358" y="13"/>
                    <a:pt x="300" y="1"/>
                    <a:pt x="2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5"/>
            <p:cNvSpPr/>
            <p:nvPr/>
          </p:nvSpPr>
          <p:spPr>
            <a:xfrm>
              <a:off x="1432400" y="4174275"/>
              <a:ext cx="165550" cy="140700"/>
            </a:xfrm>
            <a:custGeom>
              <a:avLst/>
              <a:gdLst/>
              <a:ahLst/>
              <a:cxnLst/>
              <a:rect l="l" t="t" r="r" b="b"/>
              <a:pathLst>
                <a:path w="6622" h="5628" extrusionOk="0">
                  <a:moveTo>
                    <a:pt x="5589" y="1"/>
                  </a:moveTo>
                  <a:cubicBezTo>
                    <a:pt x="5027" y="1"/>
                    <a:pt x="4415" y="194"/>
                    <a:pt x="3805" y="548"/>
                  </a:cubicBezTo>
                  <a:cubicBezTo>
                    <a:pt x="2736" y="1162"/>
                    <a:pt x="1661" y="2279"/>
                    <a:pt x="887" y="3714"/>
                  </a:cubicBezTo>
                  <a:lnTo>
                    <a:pt x="113" y="5125"/>
                  </a:lnTo>
                  <a:cubicBezTo>
                    <a:pt x="1" y="5332"/>
                    <a:pt x="13" y="5557"/>
                    <a:pt x="137" y="5616"/>
                  </a:cubicBezTo>
                  <a:cubicBezTo>
                    <a:pt x="157" y="5624"/>
                    <a:pt x="179" y="5628"/>
                    <a:pt x="203" y="5628"/>
                  </a:cubicBezTo>
                  <a:cubicBezTo>
                    <a:pt x="248" y="5628"/>
                    <a:pt x="297" y="5613"/>
                    <a:pt x="344" y="5586"/>
                  </a:cubicBezTo>
                  <a:cubicBezTo>
                    <a:pt x="426" y="5539"/>
                    <a:pt x="509" y="5450"/>
                    <a:pt x="574" y="5338"/>
                  </a:cubicBezTo>
                  <a:lnTo>
                    <a:pt x="1342" y="3926"/>
                  </a:lnTo>
                  <a:cubicBezTo>
                    <a:pt x="1997" y="2716"/>
                    <a:pt x="2901" y="1777"/>
                    <a:pt x="3805" y="1251"/>
                  </a:cubicBezTo>
                  <a:cubicBezTo>
                    <a:pt x="4317" y="955"/>
                    <a:pt x="4829" y="795"/>
                    <a:pt x="5301" y="795"/>
                  </a:cubicBezTo>
                  <a:cubicBezTo>
                    <a:pt x="5575" y="795"/>
                    <a:pt x="5834" y="849"/>
                    <a:pt x="6073" y="961"/>
                  </a:cubicBezTo>
                  <a:cubicBezTo>
                    <a:pt x="6093" y="970"/>
                    <a:pt x="6115" y="974"/>
                    <a:pt x="6137" y="974"/>
                  </a:cubicBezTo>
                  <a:cubicBezTo>
                    <a:pt x="6181" y="974"/>
                    <a:pt x="6229" y="959"/>
                    <a:pt x="6279" y="932"/>
                  </a:cubicBezTo>
                  <a:cubicBezTo>
                    <a:pt x="6362" y="885"/>
                    <a:pt x="6445" y="796"/>
                    <a:pt x="6504" y="684"/>
                  </a:cubicBezTo>
                  <a:cubicBezTo>
                    <a:pt x="6622" y="477"/>
                    <a:pt x="6610" y="259"/>
                    <a:pt x="6486" y="194"/>
                  </a:cubicBezTo>
                  <a:cubicBezTo>
                    <a:pt x="6210" y="63"/>
                    <a:pt x="5908" y="1"/>
                    <a:pt x="5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5"/>
            <p:cNvSpPr/>
            <p:nvPr/>
          </p:nvSpPr>
          <p:spPr>
            <a:xfrm>
              <a:off x="1520125" y="4245750"/>
              <a:ext cx="164950" cy="139725"/>
            </a:xfrm>
            <a:custGeom>
              <a:avLst/>
              <a:gdLst/>
              <a:ahLst/>
              <a:cxnLst/>
              <a:rect l="l" t="t" r="r" b="b"/>
              <a:pathLst>
                <a:path w="6598" h="5589" extrusionOk="0">
                  <a:moveTo>
                    <a:pt x="5558" y="0"/>
                  </a:moveTo>
                  <a:cubicBezTo>
                    <a:pt x="4995" y="0"/>
                    <a:pt x="4382" y="192"/>
                    <a:pt x="3769" y="542"/>
                  </a:cubicBezTo>
                  <a:cubicBezTo>
                    <a:pt x="2705" y="1156"/>
                    <a:pt x="1648" y="2261"/>
                    <a:pt x="874" y="3678"/>
                  </a:cubicBezTo>
                  <a:lnTo>
                    <a:pt x="113" y="5084"/>
                  </a:lnTo>
                  <a:cubicBezTo>
                    <a:pt x="0" y="5296"/>
                    <a:pt x="6" y="5515"/>
                    <a:pt x="130" y="5574"/>
                  </a:cubicBezTo>
                  <a:cubicBezTo>
                    <a:pt x="150" y="5584"/>
                    <a:pt x="173" y="5589"/>
                    <a:pt x="196" y="5589"/>
                  </a:cubicBezTo>
                  <a:cubicBezTo>
                    <a:pt x="242" y="5589"/>
                    <a:pt x="292" y="5572"/>
                    <a:pt x="343" y="5544"/>
                  </a:cubicBezTo>
                  <a:cubicBezTo>
                    <a:pt x="426" y="5497"/>
                    <a:pt x="508" y="5409"/>
                    <a:pt x="567" y="5296"/>
                  </a:cubicBezTo>
                  <a:lnTo>
                    <a:pt x="1335" y="3897"/>
                  </a:lnTo>
                  <a:cubicBezTo>
                    <a:pt x="1985" y="2698"/>
                    <a:pt x="2871" y="1770"/>
                    <a:pt x="3774" y="1251"/>
                  </a:cubicBezTo>
                  <a:cubicBezTo>
                    <a:pt x="4287" y="955"/>
                    <a:pt x="4802" y="792"/>
                    <a:pt x="5276" y="792"/>
                  </a:cubicBezTo>
                  <a:cubicBezTo>
                    <a:pt x="5550" y="792"/>
                    <a:pt x="5810" y="846"/>
                    <a:pt x="6048" y="961"/>
                  </a:cubicBezTo>
                  <a:cubicBezTo>
                    <a:pt x="6069" y="969"/>
                    <a:pt x="6090" y="973"/>
                    <a:pt x="6113" y="973"/>
                  </a:cubicBezTo>
                  <a:cubicBezTo>
                    <a:pt x="6157" y="973"/>
                    <a:pt x="6205" y="959"/>
                    <a:pt x="6255" y="932"/>
                  </a:cubicBezTo>
                  <a:cubicBezTo>
                    <a:pt x="6338" y="884"/>
                    <a:pt x="6420" y="796"/>
                    <a:pt x="6480" y="684"/>
                  </a:cubicBezTo>
                  <a:cubicBezTo>
                    <a:pt x="6598" y="477"/>
                    <a:pt x="6586" y="258"/>
                    <a:pt x="6462" y="193"/>
                  </a:cubicBezTo>
                  <a:cubicBezTo>
                    <a:pt x="6183" y="63"/>
                    <a:pt x="5879" y="0"/>
                    <a:pt x="55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15"/>
            <p:cNvSpPr/>
            <p:nvPr/>
          </p:nvSpPr>
          <p:spPr>
            <a:xfrm>
              <a:off x="739150" y="4281800"/>
              <a:ext cx="807875" cy="705375"/>
            </a:xfrm>
            <a:custGeom>
              <a:avLst/>
              <a:gdLst/>
              <a:ahLst/>
              <a:cxnLst/>
              <a:rect l="l" t="t" r="r" b="b"/>
              <a:pathLst>
                <a:path w="32315" h="28215" extrusionOk="0">
                  <a:moveTo>
                    <a:pt x="28266" y="1"/>
                  </a:moveTo>
                  <a:cubicBezTo>
                    <a:pt x="28213" y="1"/>
                    <a:pt x="28156" y="3"/>
                    <a:pt x="28097" y="3"/>
                  </a:cubicBezTo>
                  <a:cubicBezTo>
                    <a:pt x="28079" y="3"/>
                    <a:pt x="28062" y="9"/>
                    <a:pt x="28044" y="9"/>
                  </a:cubicBezTo>
                  <a:cubicBezTo>
                    <a:pt x="27885" y="15"/>
                    <a:pt x="27749" y="33"/>
                    <a:pt x="27648" y="51"/>
                  </a:cubicBezTo>
                  <a:cubicBezTo>
                    <a:pt x="27524" y="68"/>
                    <a:pt x="27388" y="92"/>
                    <a:pt x="27282" y="127"/>
                  </a:cubicBezTo>
                  <a:lnTo>
                    <a:pt x="27264" y="127"/>
                  </a:lnTo>
                  <a:cubicBezTo>
                    <a:pt x="27170" y="151"/>
                    <a:pt x="27069" y="181"/>
                    <a:pt x="26987" y="210"/>
                  </a:cubicBezTo>
                  <a:cubicBezTo>
                    <a:pt x="26957" y="222"/>
                    <a:pt x="26922" y="240"/>
                    <a:pt x="26886" y="252"/>
                  </a:cubicBezTo>
                  <a:cubicBezTo>
                    <a:pt x="26869" y="257"/>
                    <a:pt x="26851" y="263"/>
                    <a:pt x="26839" y="269"/>
                  </a:cubicBezTo>
                  <a:cubicBezTo>
                    <a:pt x="26751" y="299"/>
                    <a:pt x="26638" y="346"/>
                    <a:pt x="26550" y="387"/>
                  </a:cubicBezTo>
                  <a:cubicBezTo>
                    <a:pt x="26491" y="423"/>
                    <a:pt x="26438" y="452"/>
                    <a:pt x="26378" y="476"/>
                  </a:cubicBezTo>
                  <a:cubicBezTo>
                    <a:pt x="26378" y="482"/>
                    <a:pt x="26373" y="482"/>
                    <a:pt x="26367" y="488"/>
                  </a:cubicBezTo>
                  <a:cubicBezTo>
                    <a:pt x="26184" y="588"/>
                    <a:pt x="26048" y="671"/>
                    <a:pt x="25989" y="712"/>
                  </a:cubicBezTo>
                  <a:cubicBezTo>
                    <a:pt x="25965" y="724"/>
                    <a:pt x="25947" y="736"/>
                    <a:pt x="25930" y="754"/>
                  </a:cubicBezTo>
                  <a:cubicBezTo>
                    <a:pt x="25882" y="783"/>
                    <a:pt x="25835" y="813"/>
                    <a:pt x="25788" y="842"/>
                  </a:cubicBezTo>
                  <a:cubicBezTo>
                    <a:pt x="25764" y="860"/>
                    <a:pt x="25735" y="878"/>
                    <a:pt x="25705" y="895"/>
                  </a:cubicBezTo>
                  <a:cubicBezTo>
                    <a:pt x="25693" y="907"/>
                    <a:pt x="25682" y="913"/>
                    <a:pt x="25670" y="925"/>
                  </a:cubicBezTo>
                  <a:cubicBezTo>
                    <a:pt x="25599" y="972"/>
                    <a:pt x="25534" y="1019"/>
                    <a:pt x="25475" y="1067"/>
                  </a:cubicBezTo>
                  <a:lnTo>
                    <a:pt x="25469" y="1067"/>
                  </a:lnTo>
                  <a:cubicBezTo>
                    <a:pt x="25404" y="1114"/>
                    <a:pt x="25327" y="1179"/>
                    <a:pt x="25256" y="1232"/>
                  </a:cubicBezTo>
                  <a:cubicBezTo>
                    <a:pt x="25162" y="1309"/>
                    <a:pt x="25085" y="1380"/>
                    <a:pt x="25032" y="1427"/>
                  </a:cubicBezTo>
                  <a:cubicBezTo>
                    <a:pt x="24961" y="1492"/>
                    <a:pt x="24872" y="1575"/>
                    <a:pt x="24807" y="1640"/>
                  </a:cubicBezTo>
                  <a:cubicBezTo>
                    <a:pt x="24736" y="1704"/>
                    <a:pt x="24654" y="1799"/>
                    <a:pt x="24589" y="1870"/>
                  </a:cubicBezTo>
                  <a:cubicBezTo>
                    <a:pt x="24553" y="1905"/>
                    <a:pt x="24506" y="1964"/>
                    <a:pt x="24453" y="2023"/>
                  </a:cubicBezTo>
                  <a:cubicBezTo>
                    <a:pt x="24453" y="2029"/>
                    <a:pt x="24453" y="2029"/>
                    <a:pt x="24447" y="2035"/>
                  </a:cubicBezTo>
                  <a:cubicBezTo>
                    <a:pt x="24447" y="2035"/>
                    <a:pt x="24394" y="2100"/>
                    <a:pt x="24311" y="2201"/>
                  </a:cubicBezTo>
                  <a:cubicBezTo>
                    <a:pt x="24282" y="2248"/>
                    <a:pt x="24252" y="2289"/>
                    <a:pt x="24229" y="2313"/>
                  </a:cubicBezTo>
                  <a:cubicBezTo>
                    <a:pt x="24229" y="2319"/>
                    <a:pt x="24229" y="2319"/>
                    <a:pt x="24229" y="2319"/>
                  </a:cubicBezTo>
                  <a:cubicBezTo>
                    <a:pt x="24181" y="2378"/>
                    <a:pt x="24140" y="2449"/>
                    <a:pt x="24093" y="2525"/>
                  </a:cubicBezTo>
                  <a:cubicBezTo>
                    <a:pt x="24081" y="2531"/>
                    <a:pt x="24081" y="2543"/>
                    <a:pt x="24075" y="2555"/>
                  </a:cubicBezTo>
                  <a:cubicBezTo>
                    <a:pt x="24040" y="2608"/>
                    <a:pt x="24004" y="2661"/>
                    <a:pt x="23975" y="2720"/>
                  </a:cubicBezTo>
                  <a:cubicBezTo>
                    <a:pt x="23963" y="2738"/>
                    <a:pt x="23951" y="2756"/>
                    <a:pt x="23939" y="2779"/>
                  </a:cubicBezTo>
                  <a:cubicBezTo>
                    <a:pt x="23927" y="2803"/>
                    <a:pt x="23910" y="2833"/>
                    <a:pt x="23892" y="2862"/>
                  </a:cubicBezTo>
                  <a:cubicBezTo>
                    <a:pt x="23874" y="2903"/>
                    <a:pt x="23851" y="2945"/>
                    <a:pt x="23833" y="2980"/>
                  </a:cubicBezTo>
                  <a:cubicBezTo>
                    <a:pt x="23827" y="2992"/>
                    <a:pt x="23821" y="2998"/>
                    <a:pt x="23821" y="3010"/>
                  </a:cubicBezTo>
                  <a:cubicBezTo>
                    <a:pt x="23803" y="3033"/>
                    <a:pt x="23786" y="3075"/>
                    <a:pt x="23762" y="3128"/>
                  </a:cubicBezTo>
                  <a:cubicBezTo>
                    <a:pt x="23744" y="3163"/>
                    <a:pt x="23732" y="3205"/>
                    <a:pt x="23715" y="3240"/>
                  </a:cubicBezTo>
                  <a:cubicBezTo>
                    <a:pt x="23709" y="3246"/>
                    <a:pt x="23709" y="3258"/>
                    <a:pt x="23703" y="3270"/>
                  </a:cubicBezTo>
                  <a:cubicBezTo>
                    <a:pt x="23685" y="3317"/>
                    <a:pt x="23662" y="3364"/>
                    <a:pt x="23644" y="3411"/>
                  </a:cubicBezTo>
                  <a:cubicBezTo>
                    <a:pt x="23632" y="3453"/>
                    <a:pt x="23614" y="3494"/>
                    <a:pt x="23602" y="3530"/>
                  </a:cubicBezTo>
                  <a:cubicBezTo>
                    <a:pt x="23597" y="3547"/>
                    <a:pt x="23591" y="3571"/>
                    <a:pt x="23585" y="3589"/>
                  </a:cubicBezTo>
                  <a:cubicBezTo>
                    <a:pt x="23585" y="3589"/>
                    <a:pt x="23585" y="3594"/>
                    <a:pt x="23579" y="3600"/>
                  </a:cubicBezTo>
                  <a:cubicBezTo>
                    <a:pt x="23579" y="3606"/>
                    <a:pt x="23579" y="3612"/>
                    <a:pt x="23573" y="3624"/>
                  </a:cubicBezTo>
                  <a:cubicBezTo>
                    <a:pt x="23561" y="3659"/>
                    <a:pt x="23549" y="3695"/>
                    <a:pt x="23538" y="3730"/>
                  </a:cubicBezTo>
                  <a:cubicBezTo>
                    <a:pt x="23520" y="3724"/>
                    <a:pt x="23496" y="3724"/>
                    <a:pt x="23478" y="3719"/>
                  </a:cubicBezTo>
                  <a:cubicBezTo>
                    <a:pt x="23455" y="3713"/>
                    <a:pt x="23431" y="3707"/>
                    <a:pt x="23408" y="3701"/>
                  </a:cubicBezTo>
                  <a:cubicBezTo>
                    <a:pt x="23384" y="3695"/>
                    <a:pt x="23366" y="3689"/>
                    <a:pt x="23343" y="3683"/>
                  </a:cubicBezTo>
                  <a:cubicBezTo>
                    <a:pt x="23307" y="3677"/>
                    <a:pt x="23272" y="3671"/>
                    <a:pt x="23236" y="3659"/>
                  </a:cubicBezTo>
                  <a:cubicBezTo>
                    <a:pt x="23219" y="3659"/>
                    <a:pt x="23207" y="3654"/>
                    <a:pt x="23195" y="3654"/>
                  </a:cubicBezTo>
                  <a:cubicBezTo>
                    <a:pt x="23154" y="3642"/>
                    <a:pt x="23112" y="3636"/>
                    <a:pt x="23071" y="3630"/>
                  </a:cubicBezTo>
                  <a:cubicBezTo>
                    <a:pt x="23053" y="3624"/>
                    <a:pt x="23041" y="3624"/>
                    <a:pt x="23024" y="3618"/>
                  </a:cubicBezTo>
                  <a:cubicBezTo>
                    <a:pt x="22988" y="3612"/>
                    <a:pt x="22953" y="3606"/>
                    <a:pt x="22917" y="3600"/>
                  </a:cubicBezTo>
                  <a:cubicBezTo>
                    <a:pt x="22888" y="3594"/>
                    <a:pt x="22858" y="3589"/>
                    <a:pt x="22829" y="3583"/>
                  </a:cubicBezTo>
                  <a:cubicBezTo>
                    <a:pt x="22805" y="3583"/>
                    <a:pt x="22782" y="3577"/>
                    <a:pt x="22758" y="3571"/>
                  </a:cubicBezTo>
                  <a:cubicBezTo>
                    <a:pt x="22728" y="3571"/>
                    <a:pt x="22699" y="3565"/>
                    <a:pt x="22669" y="3559"/>
                  </a:cubicBezTo>
                  <a:cubicBezTo>
                    <a:pt x="22640" y="3553"/>
                    <a:pt x="22593" y="3547"/>
                    <a:pt x="22533" y="3541"/>
                  </a:cubicBezTo>
                  <a:cubicBezTo>
                    <a:pt x="22244" y="3506"/>
                    <a:pt x="21990" y="3500"/>
                    <a:pt x="21961" y="3494"/>
                  </a:cubicBezTo>
                  <a:lnTo>
                    <a:pt x="21553" y="3494"/>
                  </a:lnTo>
                  <a:cubicBezTo>
                    <a:pt x="21541" y="3494"/>
                    <a:pt x="21529" y="3500"/>
                    <a:pt x="21523" y="3500"/>
                  </a:cubicBezTo>
                  <a:lnTo>
                    <a:pt x="21482" y="3500"/>
                  </a:lnTo>
                  <a:cubicBezTo>
                    <a:pt x="21423" y="3500"/>
                    <a:pt x="21370" y="3506"/>
                    <a:pt x="21317" y="3506"/>
                  </a:cubicBezTo>
                  <a:cubicBezTo>
                    <a:pt x="21293" y="3512"/>
                    <a:pt x="21275" y="3512"/>
                    <a:pt x="21252" y="3512"/>
                  </a:cubicBezTo>
                  <a:cubicBezTo>
                    <a:pt x="21246" y="3512"/>
                    <a:pt x="21240" y="3512"/>
                    <a:pt x="21228" y="3518"/>
                  </a:cubicBezTo>
                  <a:lnTo>
                    <a:pt x="21210" y="3518"/>
                  </a:lnTo>
                  <a:cubicBezTo>
                    <a:pt x="21169" y="3518"/>
                    <a:pt x="21122" y="3524"/>
                    <a:pt x="21069" y="3530"/>
                  </a:cubicBezTo>
                  <a:cubicBezTo>
                    <a:pt x="21057" y="3530"/>
                    <a:pt x="21039" y="3535"/>
                    <a:pt x="21027" y="3535"/>
                  </a:cubicBezTo>
                  <a:cubicBezTo>
                    <a:pt x="20921" y="3547"/>
                    <a:pt x="20791" y="3565"/>
                    <a:pt x="20649" y="3589"/>
                  </a:cubicBezTo>
                  <a:cubicBezTo>
                    <a:pt x="20643" y="3594"/>
                    <a:pt x="20638" y="3594"/>
                    <a:pt x="20632" y="3594"/>
                  </a:cubicBezTo>
                  <a:cubicBezTo>
                    <a:pt x="20602" y="3600"/>
                    <a:pt x="20573" y="3606"/>
                    <a:pt x="20543" y="3612"/>
                  </a:cubicBezTo>
                  <a:cubicBezTo>
                    <a:pt x="20531" y="3612"/>
                    <a:pt x="20513" y="3618"/>
                    <a:pt x="20496" y="3618"/>
                  </a:cubicBezTo>
                  <a:cubicBezTo>
                    <a:pt x="20484" y="3624"/>
                    <a:pt x="20466" y="3624"/>
                    <a:pt x="20454" y="3630"/>
                  </a:cubicBezTo>
                  <a:cubicBezTo>
                    <a:pt x="20389" y="3642"/>
                    <a:pt x="20307" y="3659"/>
                    <a:pt x="20230" y="3683"/>
                  </a:cubicBezTo>
                  <a:cubicBezTo>
                    <a:pt x="20183" y="3695"/>
                    <a:pt x="20135" y="3707"/>
                    <a:pt x="20100" y="3719"/>
                  </a:cubicBezTo>
                  <a:cubicBezTo>
                    <a:pt x="20076" y="3724"/>
                    <a:pt x="20053" y="3730"/>
                    <a:pt x="20023" y="3736"/>
                  </a:cubicBezTo>
                  <a:cubicBezTo>
                    <a:pt x="20023" y="3736"/>
                    <a:pt x="20017" y="3736"/>
                    <a:pt x="20011" y="3742"/>
                  </a:cubicBezTo>
                  <a:cubicBezTo>
                    <a:pt x="19964" y="3754"/>
                    <a:pt x="19905" y="3772"/>
                    <a:pt x="19852" y="3789"/>
                  </a:cubicBezTo>
                  <a:cubicBezTo>
                    <a:pt x="19811" y="3801"/>
                    <a:pt x="19769" y="3813"/>
                    <a:pt x="19734" y="3825"/>
                  </a:cubicBezTo>
                  <a:cubicBezTo>
                    <a:pt x="19586" y="3872"/>
                    <a:pt x="19486" y="3908"/>
                    <a:pt x="19338" y="3973"/>
                  </a:cubicBezTo>
                  <a:cubicBezTo>
                    <a:pt x="19226" y="4020"/>
                    <a:pt x="19096" y="4079"/>
                    <a:pt x="18954" y="4144"/>
                  </a:cubicBezTo>
                  <a:cubicBezTo>
                    <a:pt x="18942" y="4150"/>
                    <a:pt x="18925" y="4162"/>
                    <a:pt x="18907" y="4167"/>
                  </a:cubicBezTo>
                  <a:cubicBezTo>
                    <a:pt x="18765" y="4232"/>
                    <a:pt x="18582" y="4333"/>
                    <a:pt x="18446" y="4415"/>
                  </a:cubicBezTo>
                  <a:cubicBezTo>
                    <a:pt x="18381" y="4451"/>
                    <a:pt x="18310" y="4498"/>
                    <a:pt x="18240" y="4540"/>
                  </a:cubicBezTo>
                  <a:cubicBezTo>
                    <a:pt x="18175" y="4581"/>
                    <a:pt x="18116" y="4622"/>
                    <a:pt x="18051" y="4664"/>
                  </a:cubicBezTo>
                  <a:cubicBezTo>
                    <a:pt x="18039" y="4675"/>
                    <a:pt x="18027" y="4681"/>
                    <a:pt x="18015" y="4693"/>
                  </a:cubicBezTo>
                  <a:cubicBezTo>
                    <a:pt x="17968" y="4723"/>
                    <a:pt x="17921" y="4758"/>
                    <a:pt x="17873" y="4788"/>
                  </a:cubicBezTo>
                  <a:cubicBezTo>
                    <a:pt x="17850" y="4805"/>
                    <a:pt x="17826" y="4823"/>
                    <a:pt x="17808" y="4835"/>
                  </a:cubicBezTo>
                  <a:cubicBezTo>
                    <a:pt x="17773" y="4864"/>
                    <a:pt x="17738" y="4888"/>
                    <a:pt x="17702" y="4918"/>
                  </a:cubicBezTo>
                  <a:cubicBezTo>
                    <a:pt x="17673" y="4935"/>
                    <a:pt x="17643" y="4959"/>
                    <a:pt x="17619" y="4982"/>
                  </a:cubicBezTo>
                  <a:cubicBezTo>
                    <a:pt x="17590" y="5000"/>
                    <a:pt x="17560" y="5024"/>
                    <a:pt x="17531" y="5047"/>
                  </a:cubicBezTo>
                  <a:cubicBezTo>
                    <a:pt x="17501" y="5071"/>
                    <a:pt x="17472" y="5095"/>
                    <a:pt x="17442" y="5118"/>
                  </a:cubicBezTo>
                  <a:cubicBezTo>
                    <a:pt x="17413" y="5142"/>
                    <a:pt x="17383" y="5166"/>
                    <a:pt x="17360" y="5189"/>
                  </a:cubicBezTo>
                  <a:cubicBezTo>
                    <a:pt x="17330" y="5213"/>
                    <a:pt x="17300" y="5236"/>
                    <a:pt x="17271" y="5260"/>
                  </a:cubicBezTo>
                  <a:cubicBezTo>
                    <a:pt x="17247" y="5284"/>
                    <a:pt x="17218" y="5301"/>
                    <a:pt x="17194" y="5325"/>
                  </a:cubicBezTo>
                  <a:cubicBezTo>
                    <a:pt x="17147" y="5366"/>
                    <a:pt x="17100" y="5408"/>
                    <a:pt x="17052" y="5449"/>
                  </a:cubicBezTo>
                  <a:cubicBezTo>
                    <a:pt x="17052" y="5449"/>
                    <a:pt x="17052" y="5455"/>
                    <a:pt x="17046" y="5455"/>
                  </a:cubicBezTo>
                  <a:cubicBezTo>
                    <a:pt x="17046" y="5455"/>
                    <a:pt x="17041" y="5455"/>
                    <a:pt x="17041" y="5461"/>
                  </a:cubicBezTo>
                  <a:cubicBezTo>
                    <a:pt x="17029" y="5473"/>
                    <a:pt x="17011" y="5485"/>
                    <a:pt x="16999" y="5502"/>
                  </a:cubicBezTo>
                  <a:cubicBezTo>
                    <a:pt x="16438" y="6004"/>
                    <a:pt x="16054" y="6471"/>
                    <a:pt x="15907" y="6654"/>
                  </a:cubicBezTo>
                  <a:cubicBezTo>
                    <a:pt x="15865" y="6707"/>
                    <a:pt x="15830" y="6754"/>
                    <a:pt x="15812" y="6784"/>
                  </a:cubicBezTo>
                  <a:cubicBezTo>
                    <a:pt x="15765" y="6837"/>
                    <a:pt x="15718" y="6908"/>
                    <a:pt x="15664" y="6979"/>
                  </a:cubicBezTo>
                  <a:cubicBezTo>
                    <a:pt x="15558" y="7121"/>
                    <a:pt x="15487" y="7227"/>
                    <a:pt x="15387" y="7380"/>
                  </a:cubicBezTo>
                  <a:cubicBezTo>
                    <a:pt x="15381" y="7392"/>
                    <a:pt x="15375" y="7404"/>
                    <a:pt x="15363" y="7416"/>
                  </a:cubicBezTo>
                  <a:cubicBezTo>
                    <a:pt x="15357" y="7428"/>
                    <a:pt x="15351" y="7440"/>
                    <a:pt x="15340" y="7457"/>
                  </a:cubicBezTo>
                  <a:cubicBezTo>
                    <a:pt x="15328" y="7475"/>
                    <a:pt x="15316" y="7493"/>
                    <a:pt x="15304" y="7510"/>
                  </a:cubicBezTo>
                  <a:cubicBezTo>
                    <a:pt x="15298" y="7528"/>
                    <a:pt x="15286" y="7546"/>
                    <a:pt x="15275" y="7564"/>
                  </a:cubicBezTo>
                  <a:cubicBezTo>
                    <a:pt x="15269" y="7575"/>
                    <a:pt x="15263" y="7587"/>
                    <a:pt x="15257" y="7599"/>
                  </a:cubicBezTo>
                  <a:cubicBezTo>
                    <a:pt x="15092" y="7871"/>
                    <a:pt x="15009" y="8048"/>
                    <a:pt x="14985" y="8089"/>
                  </a:cubicBezTo>
                  <a:cubicBezTo>
                    <a:pt x="14979" y="8101"/>
                    <a:pt x="14979" y="8107"/>
                    <a:pt x="14973" y="8119"/>
                  </a:cubicBezTo>
                  <a:cubicBezTo>
                    <a:pt x="14967" y="8119"/>
                    <a:pt x="14962" y="8119"/>
                    <a:pt x="14962" y="8113"/>
                  </a:cubicBezTo>
                  <a:cubicBezTo>
                    <a:pt x="14867" y="8077"/>
                    <a:pt x="14773" y="8036"/>
                    <a:pt x="14684" y="8007"/>
                  </a:cubicBezTo>
                  <a:cubicBezTo>
                    <a:pt x="14572" y="7959"/>
                    <a:pt x="14436" y="7918"/>
                    <a:pt x="14306" y="7882"/>
                  </a:cubicBezTo>
                  <a:cubicBezTo>
                    <a:pt x="14282" y="7871"/>
                    <a:pt x="14253" y="7865"/>
                    <a:pt x="14229" y="7859"/>
                  </a:cubicBezTo>
                  <a:cubicBezTo>
                    <a:pt x="14223" y="7859"/>
                    <a:pt x="14223" y="7859"/>
                    <a:pt x="14217" y="7853"/>
                  </a:cubicBezTo>
                  <a:cubicBezTo>
                    <a:pt x="14206" y="7853"/>
                    <a:pt x="14188" y="7847"/>
                    <a:pt x="14176" y="7841"/>
                  </a:cubicBezTo>
                  <a:cubicBezTo>
                    <a:pt x="14164" y="7841"/>
                    <a:pt x="14147" y="7835"/>
                    <a:pt x="14135" y="7829"/>
                  </a:cubicBezTo>
                  <a:cubicBezTo>
                    <a:pt x="14111" y="7829"/>
                    <a:pt x="14087" y="7818"/>
                    <a:pt x="14070" y="7818"/>
                  </a:cubicBezTo>
                  <a:cubicBezTo>
                    <a:pt x="14017" y="7800"/>
                    <a:pt x="13963" y="7788"/>
                    <a:pt x="13910" y="7776"/>
                  </a:cubicBezTo>
                  <a:cubicBezTo>
                    <a:pt x="13774" y="7747"/>
                    <a:pt x="13633" y="7717"/>
                    <a:pt x="13515" y="7699"/>
                  </a:cubicBezTo>
                  <a:cubicBezTo>
                    <a:pt x="13190" y="7634"/>
                    <a:pt x="12753" y="7593"/>
                    <a:pt x="12422" y="7587"/>
                  </a:cubicBezTo>
                  <a:cubicBezTo>
                    <a:pt x="12357" y="7587"/>
                    <a:pt x="12286" y="7581"/>
                    <a:pt x="12209" y="7581"/>
                  </a:cubicBezTo>
                  <a:lnTo>
                    <a:pt x="12044" y="7581"/>
                  </a:lnTo>
                  <a:cubicBezTo>
                    <a:pt x="11938" y="7581"/>
                    <a:pt x="11825" y="7581"/>
                    <a:pt x="11707" y="7587"/>
                  </a:cubicBezTo>
                  <a:cubicBezTo>
                    <a:pt x="11654" y="7587"/>
                    <a:pt x="11607" y="7593"/>
                    <a:pt x="11560" y="7593"/>
                  </a:cubicBezTo>
                  <a:cubicBezTo>
                    <a:pt x="11430" y="7599"/>
                    <a:pt x="11282" y="7611"/>
                    <a:pt x="11134" y="7629"/>
                  </a:cubicBezTo>
                  <a:cubicBezTo>
                    <a:pt x="10987" y="7640"/>
                    <a:pt x="10839" y="7658"/>
                    <a:pt x="10709" y="7670"/>
                  </a:cubicBezTo>
                  <a:cubicBezTo>
                    <a:pt x="10674" y="7676"/>
                    <a:pt x="10632" y="7682"/>
                    <a:pt x="10597" y="7688"/>
                  </a:cubicBezTo>
                  <a:cubicBezTo>
                    <a:pt x="10307" y="7717"/>
                    <a:pt x="9935" y="7782"/>
                    <a:pt x="9658" y="7853"/>
                  </a:cubicBezTo>
                  <a:cubicBezTo>
                    <a:pt x="9410" y="7912"/>
                    <a:pt x="9126" y="7983"/>
                    <a:pt x="8843" y="8060"/>
                  </a:cubicBezTo>
                  <a:cubicBezTo>
                    <a:pt x="8813" y="8066"/>
                    <a:pt x="8784" y="8071"/>
                    <a:pt x="8754" y="8077"/>
                  </a:cubicBezTo>
                  <a:cubicBezTo>
                    <a:pt x="8654" y="8107"/>
                    <a:pt x="8536" y="8142"/>
                    <a:pt x="8423" y="8178"/>
                  </a:cubicBezTo>
                  <a:cubicBezTo>
                    <a:pt x="8329" y="8207"/>
                    <a:pt x="8246" y="8237"/>
                    <a:pt x="8163" y="8266"/>
                  </a:cubicBezTo>
                  <a:cubicBezTo>
                    <a:pt x="8116" y="8284"/>
                    <a:pt x="8063" y="8302"/>
                    <a:pt x="8016" y="8320"/>
                  </a:cubicBezTo>
                  <a:cubicBezTo>
                    <a:pt x="7880" y="8367"/>
                    <a:pt x="7750" y="8414"/>
                    <a:pt x="7632" y="8455"/>
                  </a:cubicBezTo>
                  <a:cubicBezTo>
                    <a:pt x="7100" y="8633"/>
                    <a:pt x="6439" y="8940"/>
                    <a:pt x="5901" y="9235"/>
                  </a:cubicBezTo>
                  <a:cubicBezTo>
                    <a:pt x="5594" y="9394"/>
                    <a:pt x="5252" y="9589"/>
                    <a:pt x="4992" y="9767"/>
                  </a:cubicBezTo>
                  <a:cubicBezTo>
                    <a:pt x="4915" y="9814"/>
                    <a:pt x="4832" y="9873"/>
                    <a:pt x="4750" y="9926"/>
                  </a:cubicBezTo>
                  <a:cubicBezTo>
                    <a:pt x="4567" y="10050"/>
                    <a:pt x="4383" y="10168"/>
                    <a:pt x="4224" y="10280"/>
                  </a:cubicBezTo>
                  <a:cubicBezTo>
                    <a:pt x="3958" y="10464"/>
                    <a:pt x="3616" y="10729"/>
                    <a:pt x="3373" y="10948"/>
                  </a:cubicBezTo>
                  <a:cubicBezTo>
                    <a:pt x="3350" y="10971"/>
                    <a:pt x="3320" y="10995"/>
                    <a:pt x="3291" y="11019"/>
                  </a:cubicBezTo>
                  <a:cubicBezTo>
                    <a:pt x="3279" y="11031"/>
                    <a:pt x="3267" y="11042"/>
                    <a:pt x="3249" y="11054"/>
                  </a:cubicBezTo>
                  <a:cubicBezTo>
                    <a:pt x="3049" y="11220"/>
                    <a:pt x="2806" y="11450"/>
                    <a:pt x="2606" y="11657"/>
                  </a:cubicBezTo>
                  <a:cubicBezTo>
                    <a:pt x="2564" y="11698"/>
                    <a:pt x="2523" y="11739"/>
                    <a:pt x="2487" y="11781"/>
                  </a:cubicBezTo>
                  <a:cubicBezTo>
                    <a:pt x="2180" y="12117"/>
                    <a:pt x="1791" y="12584"/>
                    <a:pt x="1519" y="12944"/>
                  </a:cubicBezTo>
                  <a:cubicBezTo>
                    <a:pt x="1318" y="13216"/>
                    <a:pt x="1070" y="13600"/>
                    <a:pt x="916" y="13901"/>
                  </a:cubicBezTo>
                  <a:cubicBezTo>
                    <a:pt x="916" y="13907"/>
                    <a:pt x="911" y="13913"/>
                    <a:pt x="911" y="13919"/>
                  </a:cubicBezTo>
                  <a:cubicBezTo>
                    <a:pt x="722" y="14273"/>
                    <a:pt x="503" y="14728"/>
                    <a:pt x="344" y="15230"/>
                  </a:cubicBezTo>
                  <a:cubicBezTo>
                    <a:pt x="279" y="15413"/>
                    <a:pt x="225" y="15602"/>
                    <a:pt x="184" y="15773"/>
                  </a:cubicBezTo>
                  <a:cubicBezTo>
                    <a:pt x="143" y="15945"/>
                    <a:pt x="101" y="16145"/>
                    <a:pt x="72" y="16370"/>
                  </a:cubicBezTo>
                  <a:cubicBezTo>
                    <a:pt x="66" y="16388"/>
                    <a:pt x="66" y="16411"/>
                    <a:pt x="60" y="16429"/>
                  </a:cubicBezTo>
                  <a:cubicBezTo>
                    <a:pt x="36" y="16577"/>
                    <a:pt x="19" y="16777"/>
                    <a:pt x="13" y="16931"/>
                  </a:cubicBezTo>
                  <a:cubicBezTo>
                    <a:pt x="13" y="16949"/>
                    <a:pt x="7" y="16972"/>
                    <a:pt x="7" y="16996"/>
                  </a:cubicBezTo>
                  <a:cubicBezTo>
                    <a:pt x="7" y="16996"/>
                    <a:pt x="7" y="17002"/>
                    <a:pt x="7" y="17002"/>
                  </a:cubicBezTo>
                  <a:cubicBezTo>
                    <a:pt x="7" y="17020"/>
                    <a:pt x="7" y="17043"/>
                    <a:pt x="7" y="17061"/>
                  </a:cubicBezTo>
                  <a:cubicBezTo>
                    <a:pt x="1" y="17167"/>
                    <a:pt x="1" y="17274"/>
                    <a:pt x="1" y="17380"/>
                  </a:cubicBezTo>
                  <a:cubicBezTo>
                    <a:pt x="1" y="17498"/>
                    <a:pt x="7" y="17657"/>
                    <a:pt x="19" y="17776"/>
                  </a:cubicBezTo>
                  <a:cubicBezTo>
                    <a:pt x="30" y="17870"/>
                    <a:pt x="36" y="17947"/>
                    <a:pt x="42" y="18012"/>
                  </a:cubicBezTo>
                  <a:cubicBezTo>
                    <a:pt x="48" y="18047"/>
                    <a:pt x="54" y="18089"/>
                    <a:pt x="54" y="18124"/>
                  </a:cubicBezTo>
                  <a:cubicBezTo>
                    <a:pt x="54" y="18124"/>
                    <a:pt x="54" y="18130"/>
                    <a:pt x="60" y="18136"/>
                  </a:cubicBezTo>
                  <a:cubicBezTo>
                    <a:pt x="72" y="18254"/>
                    <a:pt x="90" y="18343"/>
                    <a:pt x="113" y="18449"/>
                  </a:cubicBezTo>
                  <a:cubicBezTo>
                    <a:pt x="113" y="18455"/>
                    <a:pt x="113" y="18455"/>
                    <a:pt x="113" y="18455"/>
                  </a:cubicBezTo>
                  <a:cubicBezTo>
                    <a:pt x="131" y="18555"/>
                    <a:pt x="155" y="18656"/>
                    <a:pt x="178" y="18744"/>
                  </a:cubicBezTo>
                  <a:cubicBezTo>
                    <a:pt x="202" y="18851"/>
                    <a:pt x="219" y="18910"/>
                    <a:pt x="255" y="18998"/>
                  </a:cubicBezTo>
                  <a:cubicBezTo>
                    <a:pt x="279" y="19075"/>
                    <a:pt x="308" y="19175"/>
                    <a:pt x="338" y="19246"/>
                  </a:cubicBezTo>
                  <a:cubicBezTo>
                    <a:pt x="338" y="19252"/>
                    <a:pt x="338" y="19252"/>
                    <a:pt x="338" y="19258"/>
                  </a:cubicBezTo>
                  <a:cubicBezTo>
                    <a:pt x="391" y="19394"/>
                    <a:pt x="456" y="19547"/>
                    <a:pt x="533" y="19713"/>
                  </a:cubicBezTo>
                  <a:cubicBezTo>
                    <a:pt x="538" y="19731"/>
                    <a:pt x="550" y="19742"/>
                    <a:pt x="556" y="19760"/>
                  </a:cubicBezTo>
                  <a:cubicBezTo>
                    <a:pt x="556" y="19766"/>
                    <a:pt x="556" y="19766"/>
                    <a:pt x="562" y="19766"/>
                  </a:cubicBezTo>
                  <a:cubicBezTo>
                    <a:pt x="574" y="19790"/>
                    <a:pt x="586" y="19813"/>
                    <a:pt x="597" y="19843"/>
                  </a:cubicBezTo>
                  <a:cubicBezTo>
                    <a:pt x="609" y="19860"/>
                    <a:pt x="615" y="19872"/>
                    <a:pt x="621" y="19890"/>
                  </a:cubicBezTo>
                  <a:cubicBezTo>
                    <a:pt x="627" y="19896"/>
                    <a:pt x="627" y="19896"/>
                    <a:pt x="633" y="19902"/>
                  </a:cubicBezTo>
                  <a:cubicBezTo>
                    <a:pt x="662" y="19961"/>
                    <a:pt x="698" y="20026"/>
                    <a:pt x="733" y="20085"/>
                  </a:cubicBezTo>
                  <a:cubicBezTo>
                    <a:pt x="733" y="20091"/>
                    <a:pt x="733" y="20091"/>
                    <a:pt x="739" y="20091"/>
                  </a:cubicBezTo>
                  <a:cubicBezTo>
                    <a:pt x="804" y="20209"/>
                    <a:pt x="887" y="20333"/>
                    <a:pt x="970" y="20451"/>
                  </a:cubicBezTo>
                  <a:cubicBezTo>
                    <a:pt x="970" y="20451"/>
                    <a:pt x="975" y="20457"/>
                    <a:pt x="981" y="20463"/>
                  </a:cubicBezTo>
                  <a:cubicBezTo>
                    <a:pt x="981" y="20463"/>
                    <a:pt x="981" y="20469"/>
                    <a:pt x="981" y="20469"/>
                  </a:cubicBezTo>
                  <a:cubicBezTo>
                    <a:pt x="999" y="20492"/>
                    <a:pt x="1023" y="20522"/>
                    <a:pt x="1046" y="20557"/>
                  </a:cubicBezTo>
                  <a:cubicBezTo>
                    <a:pt x="1082" y="20599"/>
                    <a:pt x="1111" y="20640"/>
                    <a:pt x="1147" y="20681"/>
                  </a:cubicBezTo>
                  <a:cubicBezTo>
                    <a:pt x="1153" y="20687"/>
                    <a:pt x="1153" y="20693"/>
                    <a:pt x="1159" y="20699"/>
                  </a:cubicBezTo>
                  <a:cubicBezTo>
                    <a:pt x="1182" y="20729"/>
                    <a:pt x="1206" y="20758"/>
                    <a:pt x="1229" y="20788"/>
                  </a:cubicBezTo>
                  <a:cubicBezTo>
                    <a:pt x="1336" y="20912"/>
                    <a:pt x="1478" y="21065"/>
                    <a:pt x="1643" y="21225"/>
                  </a:cubicBezTo>
                  <a:cubicBezTo>
                    <a:pt x="1649" y="21225"/>
                    <a:pt x="1655" y="21231"/>
                    <a:pt x="1655" y="21237"/>
                  </a:cubicBezTo>
                  <a:lnTo>
                    <a:pt x="1661" y="21237"/>
                  </a:lnTo>
                  <a:lnTo>
                    <a:pt x="1661" y="21243"/>
                  </a:lnTo>
                  <a:cubicBezTo>
                    <a:pt x="1743" y="21319"/>
                    <a:pt x="1897" y="21455"/>
                    <a:pt x="2109" y="21615"/>
                  </a:cubicBezTo>
                  <a:cubicBezTo>
                    <a:pt x="2145" y="21644"/>
                    <a:pt x="2180" y="21668"/>
                    <a:pt x="2210" y="21691"/>
                  </a:cubicBezTo>
                  <a:cubicBezTo>
                    <a:pt x="2216" y="21697"/>
                    <a:pt x="2216" y="21697"/>
                    <a:pt x="2222" y="21703"/>
                  </a:cubicBezTo>
                  <a:cubicBezTo>
                    <a:pt x="2369" y="21804"/>
                    <a:pt x="2464" y="21863"/>
                    <a:pt x="2464" y="21863"/>
                  </a:cubicBezTo>
                  <a:cubicBezTo>
                    <a:pt x="2470" y="21869"/>
                    <a:pt x="2476" y="21875"/>
                    <a:pt x="2487" y="21880"/>
                  </a:cubicBezTo>
                  <a:cubicBezTo>
                    <a:pt x="2558" y="21928"/>
                    <a:pt x="2641" y="21975"/>
                    <a:pt x="2724" y="22022"/>
                  </a:cubicBezTo>
                  <a:cubicBezTo>
                    <a:pt x="2741" y="22034"/>
                    <a:pt x="2753" y="22040"/>
                    <a:pt x="2765" y="22046"/>
                  </a:cubicBezTo>
                  <a:cubicBezTo>
                    <a:pt x="2777" y="22052"/>
                    <a:pt x="2789" y="22058"/>
                    <a:pt x="2801" y="22069"/>
                  </a:cubicBezTo>
                  <a:cubicBezTo>
                    <a:pt x="2806" y="22069"/>
                    <a:pt x="2806" y="22069"/>
                    <a:pt x="2812" y="22075"/>
                  </a:cubicBezTo>
                  <a:cubicBezTo>
                    <a:pt x="2818" y="22075"/>
                    <a:pt x="2830" y="22081"/>
                    <a:pt x="2836" y="22087"/>
                  </a:cubicBezTo>
                  <a:cubicBezTo>
                    <a:pt x="2871" y="22105"/>
                    <a:pt x="2919" y="22129"/>
                    <a:pt x="2960" y="22152"/>
                  </a:cubicBezTo>
                  <a:cubicBezTo>
                    <a:pt x="3049" y="22193"/>
                    <a:pt x="3131" y="22241"/>
                    <a:pt x="3214" y="22276"/>
                  </a:cubicBezTo>
                  <a:cubicBezTo>
                    <a:pt x="3226" y="22282"/>
                    <a:pt x="3243" y="22288"/>
                    <a:pt x="3255" y="22294"/>
                  </a:cubicBezTo>
                  <a:cubicBezTo>
                    <a:pt x="3362" y="22347"/>
                    <a:pt x="3503" y="22406"/>
                    <a:pt x="3627" y="22453"/>
                  </a:cubicBezTo>
                  <a:cubicBezTo>
                    <a:pt x="3639" y="22459"/>
                    <a:pt x="3657" y="22465"/>
                    <a:pt x="3669" y="22465"/>
                  </a:cubicBezTo>
                  <a:cubicBezTo>
                    <a:pt x="3681" y="22471"/>
                    <a:pt x="3692" y="22477"/>
                    <a:pt x="3704" y="22483"/>
                  </a:cubicBezTo>
                  <a:cubicBezTo>
                    <a:pt x="3852" y="22536"/>
                    <a:pt x="4041" y="22595"/>
                    <a:pt x="4212" y="22648"/>
                  </a:cubicBezTo>
                  <a:cubicBezTo>
                    <a:pt x="4230" y="22648"/>
                    <a:pt x="4248" y="22654"/>
                    <a:pt x="4259" y="22660"/>
                  </a:cubicBezTo>
                  <a:cubicBezTo>
                    <a:pt x="4507" y="22731"/>
                    <a:pt x="4767" y="22784"/>
                    <a:pt x="4998" y="22820"/>
                  </a:cubicBezTo>
                  <a:cubicBezTo>
                    <a:pt x="5163" y="22849"/>
                    <a:pt x="5352" y="22873"/>
                    <a:pt x="5541" y="22890"/>
                  </a:cubicBezTo>
                  <a:cubicBezTo>
                    <a:pt x="5547" y="22890"/>
                    <a:pt x="5553" y="22890"/>
                    <a:pt x="5559" y="22896"/>
                  </a:cubicBezTo>
                  <a:lnTo>
                    <a:pt x="5588" y="22896"/>
                  </a:lnTo>
                  <a:cubicBezTo>
                    <a:pt x="5647" y="22902"/>
                    <a:pt x="5683" y="22902"/>
                    <a:pt x="5689" y="22902"/>
                  </a:cubicBezTo>
                  <a:lnTo>
                    <a:pt x="5695" y="22902"/>
                  </a:lnTo>
                  <a:cubicBezTo>
                    <a:pt x="5783" y="22914"/>
                    <a:pt x="5872" y="22914"/>
                    <a:pt x="5954" y="22920"/>
                  </a:cubicBezTo>
                  <a:cubicBezTo>
                    <a:pt x="6002" y="22920"/>
                    <a:pt x="6055" y="22926"/>
                    <a:pt x="6108" y="22926"/>
                  </a:cubicBezTo>
                  <a:lnTo>
                    <a:pt x="6120" y="22926"/>
                  </a:lnTo>
                  <a:cubicBezTo>
                    <a:pt x="6207" y="22928"/>
                    <a:pt x="6289" y="22929"/>
                    <a:pt x="6369" y="22929"/>
                  </a:cubicBezTo>
                  <a:cubicBezTo>
                    <a:pt x="6680" y="22929"/>
                    <a:pt x="6948" y="22912"/>
                    <a:pt x="7254" y="22879"/>
                  </a:cubicBezTo>
                  <a:cubicBezTo>
                    <a:pt x="7295" y="22879"/>
                    <a:pt x="7337" y="22873"/>
                    <a:pt x="7378" y="22867"/>
                  </a:cubicBezTo>
                  <a:cubicBezTo>
                    <a:pt x="7626" y="22849"/>
                    <a:pt x="7951" y="22802"/>
                    <a:pt x="8211" y="22743"/>
                  </a:cubicBezTo>
                  <a:cubicBezTo>
                    <a:pt x="8500" y="22684"/>
                    <a:pt x="8801" y="22613"/>
                    <a:pt x="9067" y="22536"/>
                  </a:cubicBezTo>
                  <a:cubicBezTo>
                    <a:pt x="9215" y="22501"/>
                    <a:pt x="9362" y="22459"/>
                    <a:pt x="9486" y="22412"/>
                  </a:cubicBezTo>
                  <a:cubicBezTo>
                    <a:pt x="9752" y="22329"/>
                    <a:pt x="10042" y="22235"/>
                    <a:pt x="10266" y="22134"/>
                  </a:cubicBezTo>
                  <a:cubicBezTo>
                    <a:pt x="10408" y="22075"/>
                    <a:pt x="10555" y="22010"/>
                    <a:pt x="10703" y="21940"/>
                  </a:cubicBezTo>
                  <a:cubicBezTo>
                    <a:pt x="10993" y="21815"/>
                    <a:pt x="11270" y="21691"/>
                    <a:pt x="11506" y="21573"/>
                  </a:cubicBezTo>
                  <a:cubicBezTo>
                    <a:pt x="11737" y="21461"/>
                    <a:pt x="12003" y="21319"/>
                    <a:pt x="12268" y="21160"/>
                  </a:cubicBezTo>
                  <a:cubicBezTo>
                    <a:pt x="12493" y="21036"/>
                    <a:pt x="12747" y="20870"/>
                    <a:pt x="12989" y="20705"/>
                  </a:cubicBezTo>
                  <a:cubicBezTo>
                    <a:pt x="13302" y="20498"/>
                    <a:pt x="13591" y="20292"/>
                    <a:pt x="13828" y="20103"/>
                  </a:cubicBezTo>
                  <a:cubicBezTo>
                    <a:pt x="14058" y="19920"/>
                    <a:pt x="14365" y="19683"/>
                    <a:pt x="14595" y="19471"/>
                  </a:cubicBezTo>
                  <a:cubicBezTo>
                    <a:pt x="14773" y="19317"/>
                    <a:pt x="14950" y="19152"/>
                    <a:pt x="15092" y="19010"/>
                  </a:cubicBezTo>
                  <a:cubicBezTo>
                    <a:pt x="15239" y="18862"/>
                    <a:pt x="15405" y="18691"/>
                    <a:pt x="15564" y="18520"/>
                  </a:cubicBezTo>
                  <a:cubicBezTo>
                    <a:pt x="15759" y="18319"/>
                    <a:pt x="15936" y="18118"/>
                    <a:pt x="16090" y="17929"/>
                  </a:cubicBezTo>
                  <a:cubicBezTo>
                    <a:pt x="16090" y="17923"/>
                    <a:pt x="16096" y="17923"/>
                    <a:pt x="16101" y="17917"/>
                  </a:cubicBezTo>
                  <a:cubicBezTo>
                    <a:pt x="16184" y="17811"/>
                    <a:pt x="16279" y="17693"/>
                    <a:pt x="16379" y="17569"/>
                  </a:cubicBezTo>
                  <a:lnTo>
                    <a:pt x="17472" y="17894"/>
                  </a:lnTo>
                  <a:lnTo>
                    <a:pt x="15794" y="25223"/>
                  </a:lnTo>
                  <a:cubicBezTo>
                    <a:pt x="15741" y="25466"/>
                    <a:pt x="15794" y="25779"/>
                    <a:pt x="15948" y="26080"/>
                  </a:cubicBezTo>
                  <a:cubicBezTo>
                    <a:pt x="16096" y="26387"/>
                    <a:pt x="16326" y="26647"/>
                    <a:pt x="16562" y="26783"/>
                  </a:cubicBezTo>
                  <a:lnTo>
                    <a:pt x="18854" y="28106"/>
                  </a:lnTo>
                  <a:cubicBezTo>
                    <a:pt x="18981" y="28180"/>
                    <a:pt x="19101" y="28214"/>
                    <a:pt x="19207" y="28214"/>
                  </a:cubicBezTo>
                  <a:cubicBezTo>
                    <a:pt x="19467" y="28214"/>
                    <a:pt x="19645" y="28007"/>
                    <a:pt x="19645" y="27651"/>
                  </a:cubicBezTo>
                  <a:cubicBezTo>
                    <a:pt x="19651" y="27149"/>
                    <a:pt x="19297" y="26535"/>
                    <a:pt x="18860" y="26287"/>
                  </a:cubicBezTo>
                  <a:lnTo>
                    <a:pt x="17566" y="25536"/>
                  </a:lnTo>
                  <a:lnTo>
                    <a:pt x="19303" y="17917"/>
                  </a:lnTo>
                  <a:cubicBezTo>
                    <a:pt x="19368" y="17646"/>
                    <a:pt x="19285" y="17279"/>
                    <a:pt x="19090" y="16943"/>
                  </a:cubicBezTo>
                  <a:cubicBezTo>
                    <a:pt x="18937" y="16689"/>
                    <a:pt x="18742" y="16476"/>
                    <a:pt x="18535" y="16358"/>
                  </a:cubicBezTo>
                  <a:cubicBezTo>
                    <a:pt x="18470" y="16323"/>
                    <a:pt x="18411" y="16293"/>
                    <a:pt x="18346" y="16275"/>
                  </a:cubicBezTo>
                  <a:lnTo>
                    <a:pt x="17383" y="15992"/>
                  </a:lnTo>
                  <a:cubicBezTo>
                    <a:pt x="17419" y="15915"/>
                    <a:pt x="17460" y="15838"/>
                    <a:pt x="17489" y="15767"/>
                  </a:cubicBezTo>
                  <a:cubicBezTo>
                    <a:pt x="17501" y="15750"/>
                    <a:pt x="17507" y="15732"/>
                    <a:pt x="17513" y="15714"/>
                  </a:cubicBezTo>
                  <a:cubicBezTo>
                    <a:pt x="17554" y="15632"/>
                    <a:pt x="17590" y="15549"/>
                    <a:pt x="17619" y="15478"/>
                  </a:cubicBezTo>
                  <a:cubicBezTo>
                    <a:pt x="17714" y="15265"/>
                    <a:pt x="17791" y="15065"/>
                    <a:pt x="17850" y="14881"/>
                  </a:cubicBezTo>
                  <a:cubicBezTo>
                    <a:pt x="17856" y="14864"/>
                    <a:pt x="17862" y="14852"/>
                    <a:pt x="17862" y="14840"/>
                  </a:cubicBezTo>
                  <a:cubicBezTo>
                    <a:pt x="17867" y="14834"/>
                    <a:pt x="17867" y="14822"/>
                    <a:pt x="17873" y="14811"/>
                  </a:cubicBezTo>
                  <a:cubicBezTo>
                    <a:pt x="17879" y="14787"/>
                    <a:pt x="17885" y="14763"/>
                    <a:pt x="17897" y="14740"/>
                  </a:cubicBezTo>
                  <a:cubicBezTo>
                    <a:pt x="17932" y="14610"/>
                    <a:pt x="17986" y="14427"/>
                    <a:pt x="18033" y="14220"/>
                  </a:cubicBezTo>
                  <a:cubicBezTo>
                    <a:pt x="18045" y="14173"/>
                    <a:pt x="18068" y="14084"/>
                    <a:pt x="18086" y="13960"/>
                  </a:cubicBezTo>
                  <a:cubicBezTo>
                    <a:pt x="18104" y="13889"/>
                    <a:pt x="18116" y="13812"/>
                    <a:pt x="18121" y="13736"/>
                  </a:cubicBezTo>
                  <a:cubicBezTo>
                    <a:pt x="18127" y="13712"/>
                    <a:pt x="18127" y="13688"/>
                    <a:pt x="18133" y="13671"/>
                  </a:cubicBezTo>
                  <a:lnTo>
                    <a:pt x="22604" y="15194"/>
                  </a:lnTo>
                  <a:lnTo>
                    <a:pt x="20915" y="22577"/>
                  </a:lnTo>
                  <a:cubicBezTo>
                    <a:pt x="20862" y="22820"/>
                    <a:pt x="20915" y="23133"/>
                    <a:pt x="21069" y="23440"/>
                  </a:cubicBezTo>
                  <a:cubicBezTo>
                    <a:pt x="21216" y="23741"/>
                    <a:pt x="21447" y="24001"/>
                    <a:pt x="21689" y="24137"/>
                  </a:cubicBezTo>
                  <a:lnTo>
                    <a:pt x="23975" y="25460"/>
                  </a:lnTo>
                  <a:cubicBezTo>
                    <a:pt x="24102" y="25534"/>
                    <a:pt x="24222" y="25568"/>
                    <a:pt x="24328" y="25568"/>
                  </a:cubicBezTo>
                  <a:cubicBezTo>
                    <a:pt x="24588" y="25568"/>
                    <a:pt x="24768" y="25361"/>
                    <a:pt x="24772" y="25005"/>
                  </a:cubicBezTo>
                  <a:cubicBezTo>
                    <a:pt x="24772" y="24503"/>
                    <a:pt x="24418" y="23889"/>
                    <a:pt x="23980" y="23641"/>
                  </a:cubicBezTo>
                  <a:lnTo>
                    <a:pt x="22687" y="22890"/>
                  </a:lnTo>
                  <a:lnTo>
                    <a:pt x="24423" y="15271"/>
                  </a:lnTo>
                  <a:cubicBezTo>
                    <a:pt x="24488" y="15005"/>
                    <a:pt x="24412" y="14645"/>
                    <a:pt x="24223" y="14314"/>
                  </a:cubicBezTo>
                  <a:cubicBezTo>
                    <a:pt x="24069" y="14049"/>
                    <a:pt x="23868" y="13836"/>
                    <a:pt x="23656" y="13712"/>
                  </a:cubicBezTo>
                  <a:cubicBezTo>
                    <a:pt x="23602" y="13682"/>
                    <a:pt x="23549" y="13659"/>
                    <a:pt x="23496" y="13641"/>
                  </a:cubicBezTo>
                  <a:lnTo>
                    <a:pt x="21695" y="13027"/>
                  </a:lnTo>
                  <a:cubicBezTo>
                    <a:pt x="21707" y="13021"/>
                    <a:pt x="21724" y="13015"/>
                    <a:pt x="21742" y="13009"/>
                  </a:cubicBezTo>
                  <a:cubicBezTo>
                    <a:pt x="21789" y="12991"/>
                    <a:pt x="21831" y="12974"/>
                    <a:pt x="21878" y="12956"/>
                  </a:cubicBezTo>
                  <a:cubicBezTo>
                    <a:pt x="21896" y="12950"/>
                    <a:pt x="21913" y="12944"/>
                    <a:pt x="21931" y="12932"/>
                  </a:cubicBezTo>
                  <a:cubicBezTo>
                    <a:pt x="21990" y="12915"/>
                    <a:pt x="22043" y="12891"/>
                    <a:pt x="22096" y="12867"/>
                  </a:cubicBezTo>
                  <a:cubicBezTo>
                    <a:pt x="22120" y="12862"/>
                    <a:pt x="22144" y="12850"/>
                    <a:pt x="22167" y="12844"/>
                  </a:cubicBezTo>
                  <a:cubicBezTo>
                    <a:pt x="22215" y="12820"/>
                    <a:pt x="22268" y="12802"/>
                    <a:pt x="22309" y="12779"/>
                  </a:cubicBezTo>
                  <a:cubicBezTo>
                    <a:pt x="22339" y="12767"/>
                    <a:pt x="22368" y="12755"/>
                    <a:pt x="22392" y="12743"/>
                  </a:cubicBezTo>
                  <a:cubicBezTo>
                    <a:pt x="22421" y="12732"/>
                    <a:pt x="22451" y="12720"/>
                    <a:pt x="22474" y="12708"/>
                  </a:cubicBezTo>
                  <a:cubicBezTo>
                    <a:pt x="22516" y="12684"/>
                    <a:pt x="22563" y="12667"/>
                    <a:pt x="22604" y="12649"/>
                  </a:cubicBezTo>
                  <a:cubicBezTo>
                    <a:pt x="22622" y="12637"/>
                    <a:pt x="22646" y="12625"/>
                    <a:pt x="22663" y="12619"/>
                  </a:cubicBezTo>
                  <a:cubicBezTo>
                    <a:pt x="22705" y="12596"/>
                    <a:pt x="22740" y="12578"/>
                    <a:pt x="22782" y="12560"/>
                  </a:cubicBezTo>
                  <a:cubicBezTo>
                    <a:pt x="22817" y="12543"/>
                    <a:pt x="22852" y="12525"/>
                    <a:pt x="22888" y="12507"/>
                  </a:cubicBezTo>
                  <a:cubicBezTo>
                    <a:pt x="22900" y="12495"/>
                    <a:pt x="22917" y="12489"/>
                    <a:pt x="22929" y="12478"/>
                  </a:cubicBezTo>
                  <a:cubicBezTo>
                    <a:pt x="22994" y="12448"/>
                    <a:pt x="23047" y="12419"/>
                    <a:pt x="23083" y="12395"/>
                  </a:cubicBezTo>
                  <a:cubicBezTo>
                    <a:pt x="23219" y="12318"/>
                    <a:pt x="23402" y="12206"/>
                    <a:pt x="23526" y="12117"/>
                  </a:cubicBezTo>
                  <a:cubicBezTo>
                    <a:pt x="23579" y="12076"/>
                    <a:pt x="23626" y="12041"/>
                    <a:pt x="23673" y="12011"/>
                  </a:cubicBezTo>
                  <a:cubicBezTo>
                    <a:pt x="23709" y="11987"/>
                    <a:pt x="23750" y="11958"/>
                    <a:pt x="23786" y="11934"/>
                  </a:cubicBezTo>
                  <a:cubicBezTo>
                    <a:pt x="23845" y="11887"/>
                    <a:pt x="23921" y="11834"/>
                    <a:pt x="23992" y="11775"/>
                  </a:cubicBezTo>
                  <a:cubicBezTo>
                    <a:pt x="24075" y="11710"/>
                    <a:pt x="24146" y="11645"/>
                    <a:pt x="24234" y="11568"/>
                  </a:cubicBezTo>
                  <a:cubicBezTo>
                    <a:pt x="24258" y="11538"/>
                    <a:pt x="24294" y="11509"/>
                    <a:pt x="24323" y="11485"/>
                  </a:cubicBezTo>
                  <a:cubicBezTo>
                    <a:pt x="24364" y="11444"/>
                    <a:pt x="24406" y="11403"/>
                    <a:pt x="24441" y="11373"/>
                  </a:cubicBezTo>
                  <a:cubicBezTo>
                    <a:pt x="24447" y="11367"/>
                    <a:pt x="24453" y="11361"/>
                    <a:pt x="24453" y="11361"/>
                  </a:cubicBezTo>
                  <a:cubicBezTo>
                    <a:pt x="24471" y="11338"/>
                    <a:pt x="24494" y="11320"/>
                    <a:pt x="24506" y="11308"/>
                  </a:cubicBezTo>
                  <a:cubicBezTo>
                    <a:pt x="24536" y="11279"/>
                    <a:pt x="24571" y="11243"/>
                    <a:pt x="24601" y="11208"/>
                  </a:cubicBezTo>
                  <a:cubicBezTo>
                    <a:pt x="24660" y="11149"/>
                    <a:pt x="24713" y="11090"/>
                    <a:pt x="24760" y="11036"/>
                  </a:cubicBezTo>
                  <a:cubicBezTo>
                    <a:pt x="24772" y="11031"/>
                    <a:pt x="24778" y="11019"/>
                    <a:pt x="24790" y="11007"/>
                  </a:cubicBezTo>
                  <a:cubicBezTo>
                    <a:pt x="24801" y="10995"/>
                    <a:pt x="24813" y="10983"/>
                    <a:pt x="24819" y="10971"/>
                  </a:cubicBezTo>
                  <a:cubicBezTo>
                    <a:pt x="24843" y="10948"/>
                    <a:pt x="24861" y="10924"/>
                    <a:pt x="24878" y="10901"/>
                  </a:cubicBezTo>
                  <a:cubicBezTo>
                    <a:pt x="24884" y="10895"/>
                    <a:pt x="24884" y="10895"/>
                    <a:pt x="24890" y="10889"/>
                  </a:cubicBezTo>
                  <a:cubicBezTo>
                    <a:pt x="24985" y="10777"/>
                    <a:pt x="25061" y="10676"/>
                    <a:pt x="25126" y="10588"/>
                  </a:cubicBezTo>
                  <a:cubicBezTo>
                    <a:pt x="25132" y="10576"/>
                    <a:pt x="25144" y="10564"/>
                    <a:pt x="25150" y="10552"/>
                  </a:cubicBezTo>
                  <a:cubicBezTo>
                    <a:pt x="25179" y="10511"/>
                    <a:pt x="25209" y="10469"/>
                    <a:pt x="25233" y="10434"/>
                  </a:cubicBezTo>
                  <a:cubicBezTo>
                    <a:pt x="25239" y="10434"/>
                    <a:pt x="25239" y="10428"/>
                    <a:pt x="25244" y="10422"/>
                  </a:cubicBezTo>
                  <a:cubicBezTo>
                    <a:pt x="25244" y="10416"/>
                    <a:pt x="25250" y="10416"/>
                    <a:pt x="25250" y="10410"/>
                  </a:cubicBezTo>
                  <a:cubicBezTo>
                    <a:pt x="25262" y="10387"/>
                    <a:pt x="25280" y="10369"/>
                    <a:pt x="25292" y="10351"/>
                  </a:cubicBezTo>
                  <a:cubicBezTo>
                    <a:pt x="25345" y="10269"/>
                    <a:pt x="25398" y="10192"/>
                    <a:pt x="25445" y="10109"/>
                  </a:cubicBezTo>
                  <a:lnTo>
                    <a:pt x="30129" y="11503"/>
                  </a:lnTo>
                  <a:lnTo>
                    <a:pt x="28457" y="18833"/>
                  </a:lnTo>
                  <a:cubicBezTo>
                    <a:pt x="28404" y="19069"/>
                    <a:pt x="28457" y="19388"/>
                    <a:pt x="28605" y="19689"/>
                  </a:cubicBezTo>
                  <a:cubicBezTo>
                    <a:pt x="28759" y="19996"/>
                    <a:pt x="28989" y="20256"/>
                    <a:pt x="29225" y="20392"/>
                  </a:cubicBezTo>
                  <a:lnTo>
                    <a:pt x="31517" y="21715"/>
                  </a:lnTo>
                  <a:cubicBezTo>
                    <a:pt x="31644" y="21789"/>
                    <a:pt x="31764" y="21824"/>
                    <a:pt x="31871" y="21824"/>
                  </a:cubicBezTo>
                  <a:cubicBezTo>
                    <a:pt x="32130" y="21824"/>
                    <a:pt x="32308" y="21616"/>
                    <a:pt x="32308" y="21260"/>
                  </a:cubicBezTo>
                  <a:cubicBezTo>
                    <a:pt x="32314" y="20758"/>
                    <a:pt x="31960" y="20144"/>
                    <a:pt x="31523" y="19896"/>
                  </a:cubicBezTo>
                  <a:lnTo>
                    <a:pt x="30223" y="19146"/>
                  </a:lnTo>
                  <a:lnTo>
                    <a:pt x="31966" y="11527"/>
                  </a:lnTo>
                  <a:cubicBezTo>
                    <a:pt x="32025" y="11255"/>
                    <a:pt x="31948" y="10889"/>
                    <a:pt x="31753" y="10552"/>
                  </a:cubicBezTo>
                  <a:cubicBezTo>
                    <a:pt x="31600" y="10292"/>
                    <a:pt x="31405" y="10086"/>
                    <a:pt x="31198" y="9967"/>
                  </a:cubicBezTo>
                  <a:cubicBezTo>
                    <a:pt x="31133" y="9932"/>
                    <a:pt x="31068" y="9902"/>
                    <a:pt x="31009" y="9885"/>
                  </a:cubicBezTo>
                  <a:lnTo>
                    <a:pt x="26160" y="8449"/>
                  </a:lnTo>
                  <a:cubicBezTo>
                    <a:pt x="26160" y="8444"/>
                    <a:pt x="26160" y="8444"/>
                    <a:pt x="26160" y="8438"/>
                  </a:cubicBezTo>
                  <a:cubicBezTo>
                    <a:pt x="26166" y="8414"/>
                    <a:pt x="26172" y="8390"/>
                    <a:pt x="26184" y="8367"/>
                  </a:cubicBezTo>
                  <a:cubicBezTo>
                    <a:pt x="26189" y="8349"/>
                    <a:pt x="26195" y="8325"/>
                    <a:pt x="26201" y="8308"/>
                  </a:cubicBezTo>
                  <a:cubicBezTo>
                    <a:pt x="26219" y="8308"/>
                    <a:pt x="26237" y="8314"/>
                    <a:pt x="26254" y="8320"/>
                  </a:cubicBezTo>
                  <a:cubicBezTo>
                    <a:pt x="26296" y="8325"/>
                    <a:pt x="26331" y="8337"/>
                    <a:pt x="26367" y="8343"/>
                  </a:cubicBezTo>
                  <a:cubicBezTo>
                    <a:pt x="26384" y="8349"/>
                    <a:pt x="26396" y="8349"/>
                    <a:pt x="26414" y="8355"/>
                  </a:cubicBezTo>
                  <a:cubicBezTo>
                    <a:pt x="26473" y="8367"/>
                    <a:pt x="26532" y="8373"/>
                    <a:pt x="26597" y="8385"/>
                  </a:cubicBezTo>
                  <a:cubicBezTo>
                    <a:pt x="26739" y="8408"/>
                    <a:pt x="26869" y="8420"/>
                    <a:pt x="26981" y="8426"/>
                  </a:cubicBezTo>
                  <a:lnTo>
                    <a:pt x="27022" y="8426"/>
                  </a:lnTo>
                  <a:cubicBezTo>
                    <a:pt x="27093" y="8430"/>
                    <a:pt x="27158" y="8434"/>
                    <a:pt x="27218" y="8434"/>
                  </a:cubicBezTo>
                  <a:cubicBezTo>
                    <a:pt x="27242" y="8434"/>
                    <a:pt x="27266" y="8433"/>
                    <a:pt x="27288" y="8432"/>
                  </a:cubicBezTo>
                  <a:lnTo>
                    <a:pt x="27318" y="8432"/>
                  </a:lnTo>
                  <a:cubicBezTo>
                    <a:pt x="27377" y="8432"/>
                    <a:pt x="27436" y="8432"/>
                    <a:pt x="27507" y="8426"/>
                  </a:cubicBezTo>
                  <a:cubicBezTo>
                    <a:pt x="27648" y="8420"/>
                    <a:pt x="27701" y="8420"/>
                    <a:pt x="27855" y="8396"/>
                  </a:cubicBezTo>
                  <a:cubicBezTo>
                    <a:pt x="28014" y="8379"/>
                    <a:pt x="28162" y="8355"/>
                    <a:pt x="28328" y="8320"/>
                  </a:cubicBezTo>
                  <a:cubicBezTo>
                    <a:pt x="28339" y="8320"/>
                    <a:pt x="28351" y="8314"/>
                    <a:pt x="28369" y="8308"/>
                  </a:cubicBezTo>
                  <a:cubicBezTo>
                    <a:pt x="28387" y="8308"/>
                    <a:pt x="28404" y="8302"/>
                    <a:pt x="28416" y="8302"/>
                  </a:cubicBezTo>
                  <a:cubicBezTo>
                    <a:pt x="28428" y="8296"/>
                    <a:pt x="28434" y="8296"/>
                    <a:pt x="28446" y="8290"/>
                  </a:cubicBezTo>
                  <a:lnTo>
                    <a:pt x="28463" y="8290"/>
                  </a:lnTo>
                  <a:cubicBezTo>
                    <a:pt x="28469" y="8290"/>
                    <a:pt x="28475" y="8284"/>
                    <a:pt x="28475" y="8284"/>
                  </a:cubicBezTo>
                  <a:cubicBezTo>
                    <a:pt x="28552" y="8266"/>
                    <a:pt x="28617" y="8249"/>
                    <a:pt x="28676" y="8231"/>
                  </a:cubicBezTo>
                  <a:cubicBezTo>
                    <a:pt x="28682" y="8231"/>
                    <a:pt x="28688" y="8231"/>
                    <a:pt x="28694" y="8225"/>
                  </a:cubicBezTo>
                  <a:cubicBezTo>
                    <a:pt x="28865" y="8178"/>
                    <a:pt x="28983" y="8136"/>
                    <a:pt x="28983" y="8136"/>
                  </a:cubicBezTo>
                  <a:cubicBezTo>
                    <a:pt x="29007" y="8131"/>
                    <a:pt x="29024" y="8119"/>
                    <a:pt x="29048" y="8113"/>
                  </a:cubicBezTo>
                  <a:cubicBezTo>
                    <a:pt x="29078" y="8101"/>
                    <a:pt x="29101" y="8095"/>
                    <a:pt x="29125" y="8083"/>
                  </a:cubicBezTo>
                  <a:cubicBezTo>
                    <a:pt x="29178" y="8066"/>
                    <a:pt x="29231" y="8048"/>
                    <a:pt x="29278" y="8030"/>
                  </a:cubicBezTo>
                  <a:cubicBezTo>
                    <a:pt x="29503" y="7942"/>
                    <a:pt x="29686" y="7853"/>
                    <a:pt x="29816" y="7788"/>
                  </a:cubicBezTo>
                  <a:cubicBezTo>
                    <a:pt x="29899" y="7747"/>
                    <a:pt x="30023" y="7688"/>
                    <a:pt x="30164" y="7605"/>
                  </a:cubicBezTo>
                  <a:cubicBezTo>
                    <a:pt x="30324" y="7522"/>
                    <a:pt x="30460" y="7434"/>
                    <a:pt x="30596" y="7339"/>
                  </a:cubicBezTo>
                  <a:cubicBezTo>
                    <a:pt x="30690" y="7280"/>
                    <a:pt x="30773" y="7215"/>
                    <a:pt x="30844" y="7156"/>
                  </a:cubicBezTo>
                  <a:cubicBezTo>
                    <a:pt x="30844" y="7156"/>
                    <a:pt x="30844" y="7156"/>
                    <a:pt x="30850" y="7150"/>
                  </a:cubicBezTo>
                  <a:cubicBezTo>
                    <a:pt x="30891" y="7115"/>
                    <a:pt x="30932" y="7079"/>
                    <a:pt x="30974" y="7044"/>
                  </a:cubicBezTo>
                  <a:cubicBezTo>
                    <a:pt x="30991" y="7032"/>
                    <a:pt x="30997" y="7020"/>
                    <a:pt x="31015" y="7008"/>
                  </a:cubicBezTo>
                  <a:cubicBezTo>
                    <a:pt x="31103" y="6926"/>
                    <a:pt x="31163" y="6867"/>
                    <a:pt x="31245" y="6778"/>
                  </a:cubicBezTo>
                  <a:cubicBezTo>
                    <a:pt x="31304" y="6713"/>
                    <a:pt x="31357" y="6654"/>
                    <a:pt x="31405" y="6595"/>
                  </a:cubicBezTo>
                  <a:cubicBezTo>
                    <a:pt x="31434" y="6559"/>
                    <a:pt x="31464" y="6518"/>
                    <a:pt x="31493" y="6477"/>
                  </a:cubicBezTo>
                  <a:cubicBezTo>
                    <a:pt x="31611" y="6323"/>
                    <a:pt x="31694" y="6187"/>
                    <a:pt x="31747" y="6105"/>
                  </a:cubicBezTo>
                  <a:cubicBezTo>
                    <a:pt x="31765" y="6075"/>
                    <a:pt x="31854" y="5933"/>
                    <a:pt x="31948" y="5715"/>
                  </a:cubicBezTo>
                  <a:cubicBezTo>
                    <a:pt x="31960" y="5697"/>
                    <a:pt x="31966" y="5679"/>
                    <a:pt x="31972" y="5668"/>
                  </a:cubicBezTo>
                  <a:cubicBezTo>
                    <a:pt x="31984" y="5644"/>
                    <a:pt x="31989" y="5620"/>
                    <a:pt x="32001" y="5591"/>
                  </a:cubicBezTo>
                  <a:cubicBezTo>
                    <a:pt x="32001" y="5591"/>
                    <a:pt x="32007" y="5585"/>
                    <a:pt x="32007" y="5579"/>
                  </a:cubicBezTo>
                  <a:cubicBezTo>
                    <a:pt x="32007" y="5579"/>
                    <a:pt x="32007" y="5573"/>
                    <a:pt x="32007" y="5573"/>
                  </a:cubicBezTo>
                  <a:cubicBezTo>
                    <a:pt x="32043" y="5485"/>
                    <a:pt x="32084" y="5390"/>
                    <a:pt x="32113" y="5284"/>
                  </a:cubicBezTo>
                  <a:cubicBezTo>
                    <a:pt x="32119" y="5272"/>
                    <a:pt x="32119" y="5266"/>
                    <a:pt x="32125" y="5254"/>
                  </a:cubicBezTo>
                  <a:cubicBezTo>
                    <a:pt x="32137" y="5219"/>
                    <a:pt x="32149" y="5183"/>
                    <a:pt x="32155" y="5142"/>
                  </a:cubicBezTo>
                  <a:cubicBezTo>
                    <a:pt x="32167" y="5107"/>
                    <a:pt x="32178" y="5065"/>
                    <a:pt x="32190" y="5030"/>
                  </a:cubicBezTo>
                  <a:cubicBezTo>
                    <a:pt x="32232" y="4841"/>
                    <a:pt x="32261" y="4693"/>
                    <a:pt x="32273" y="4569"/>
                  </a:cubicBezTo>
                  <a:cubicBezTo>
                    <a:pt x="32285" y="4469"/>
                    <a:pt x="32297" y="4368"/>
                    <a:pt x="32302" y="4262"/>
                  </a:cubicBezTo>
                  <a:cubicBezTo>
                    <a:pt x="32302" y="4256"/>
                    <a:pt x="32302" y="4256"/>
                    <a:pt x="32302" y="4250"/>
                  </a:cubicBezTo>
                  <a:cubicBezTo>
                    <a:pt x="32308" y="4179"/>
                    <a:pt x="32308" y="4114"/>
                    <a:pt x="32308" y="4049"/>
                  </a:cubicBezTo>
                  <a:cubicBezTo>
                    <a:pt x="32308" y="4014"/>
                    <a:pt x="32308" y="3984"/>
                    <a:pt x="32308" y="3955"/>
                  </a:cubicBezTo>
                  <a:cubicBezTo>
                    <a:pt x="32308" y="3943"/>
                    <a:pt x="32302" y="3931"/>
                    <a:pt x="32302" y="3919"/>
                  </a:cubicBezTo>
                  <a:cubicBezTo>
                    <a:pt x="32302" y="3866"/>
                    <a:pt x="32297" y="3813"/>
                    <a:pt x="32297" y="3754"/>
                  </a:cubicBezTo>
                  <a:cubicBezTo>
                    <a:pt x="32297" y="3719"/>
                    <a:pt x="32285" y="3606"/>
                    <a:pt x="32267" y="3482"/>
                  </a:cubicBezTo>
                  <a:cubicBezTo>
                    <a:pt x="32267" y="3465"/>
                    <a:pt x="32255" y="3411"/>
                    <a:pt x="32243" y="3335"/>
                  </a:cubicBezTo>
                  <a:cubicBezTo>
                    <a:pt x="32243" y="3335"/>
                    <a:pt x="32243" y="3329"/>
                    <a:pt x="32243" y="3323"/>
                  </a:cubicBezTo>
                  <a:cubicBezTo>
                    <a:pt x="32208" y="3152"/>
                    <a:pt x="32143" y="2862"/>
                    <a:pt x="32019" y="2543"/>
                  </a:cubicBezTo>
                  <a:cubicBezTo>
                    <a:pt x="32013" y="2543"/>
                    <a:pt x="32013" y="2537"/>
                    <a:pt x="32013" y="2537"/>
                  </a:cubicBezTo>
                  <a:cubicBezTo>
                    <a:pt x="31984" y="2460"/>
                    <a:pt x="31948" y="2384"/>
                    <a:pt x="31913" y="2307"/>
                  </a:cubicBezTo>
                  <a:cubicBezTo>
                    <a:pt x="31895" y="2271"/>
                    <a:pt x="31877" y="2242"/>
                    <a:pt x="31859" y="2207"/>
                  </a:cubicBezTo>
                  <a:cubicBezTo>
                    <a:pt x="31848" y="2177"/>
                    <a:pt x="31836" y="2153"/>
                    <a:pt x="31818" y="2124"/>
                  </a:cubicBezTo>
                  <a:cubicBezTo>
                    <a:pt x="31800" y="2094"/>
                    <a:pt x="31789" y="2065"/>
                    <a:pt x="31771" y="2035"/>
                  </a:cubicBezTo>
                  <a:cubicBezTo>
                    <a:pt x="31765" y="2023"/>
                    <a:pt x="31759" y="2012"/>
                    <a:pt x="31747" y="2000"/>
                  </a:cubicBezTo>
                  <a:cubicBezTo>
                    <a:pt x="31741" y="1982"/>
                    <a:pt x="31730" y="1964"/>
                    <a:pt x="31718" y="1947"/>
                  </a:cubicBezTo>
                  <a:cubicBezTo>
                    <a:pt x="31665" y="1852"/>
                    <a:pt x="31606" y="1764"/>
                    <a:pt x="31546" y="1687"/>
                  </a:cubicBezTo>
                  <a:cubicBezTo>
                    <a:pt x="31541" y="1687"/>
                    <a:pt x="31476" y="1586"/>
                    <a:pt x="31369" y="1462"/>
                  </a:cubicBezTo>
                  <a:cubicBezTo>
                    <a:pt x="31310" y="1391"/>
                    <a:pt x="31245" y="1315"/>
                    <a:pt x="31174" y="1244"/>
                  </a:cubicBezTo>
                  <a:cubicBezTo>
                    <a:pt x="31174" y="1244"/>
                    <a:pt x="31174" y="1244"/>
                    <a:pt x="31174" y="1238"/>
                  </a:cubicBezTo>
                  <a:cubicBezTo>
                    <a:pt x="31168" y="1238"/>
                    <a:pt x="31168" y="1238"/>
                    <a:pt x="31168" y="1232"/>
                  </a:cubicBezTo>
                  <a:cubicBezTo>
                    <a:pt x="31068" y="1132"/>
                    <a:pt x="30938" y="1002"/>
                    <a:pt x="30696" y="813"/>
                  </a:cubicBezTo>
                  <a:cubicBezTo>
                    <a:pt x="30259" y="482"/>
                    <a:pt x="29828" y="316"/>
                    <a:pt x="29745" y="281"/>
                  </a:cubicBezTo>
                  <a:cubicBezTo>
                    <a:pt x="29721" y="275"/>
                    <a:pt x="29704" y="269"/>
                    <a:pt x="29680" y="257"/>
                  </a:cubicBezTo>
                  <a:cubicBezTo>
                    <a:pt x="29662" y="252"/>
                    <a:pt x="29639" y="246"/>
                    <a:pt x="29627" y="240"/>
                  </a:cubicBezTo>
                  <a:cubicBezTo>
                    <a:pt x="29568" y="216"/>
                    <a:pt x="29509" y="198"/>
                    <a:pt x="29444" y="175"/>
                  </a:cubicBezTo>
                  <a:lnTo>
                    <a:pt x="29438" y="175"/>
                  </a:lnTo>
                  <a:cubicBezTo>
                    <a:pt x="29326" y="139"/>
                    <a:pt x="29213" y="110"/>
                    <a:pt x="29113" y="92"/>
                  </a:cubicBezTo>
                  <a:cubicBezTo>
                    <a:pt x="29107" y="92"/>
                    <a:pt x="29107" y="92"/>
                    <a:pt x="29101" y="86"/>
                  </a:cubicBezTo>
                  <a:lnTo>
                    <a:pt x="29089" y="86"/>
                  </a:lnTo>
                  <a:cubicBezTo>
                    <a:pt x="29036" y="74"/>
                    <a:pt x="28977" y="63"/>
                    <a:pt x="28912" y="51"/>
                  </a:cubicBezTo>
                  <a:cubicBezTo>
                    <a:pt x="28895" y="51"/>
                    <a:pt x="28871" y="45"/>
                    <a:pt x="28853" y="45"/>
                  </a:cubicBezTo>
                  <a:cubicBezTo>
                    <a:pt x="28747" y="27"/>
                    <a:pt x="28635" y="15"/>
                    <a:pt x="28540" y="9"/>
                  </a:cubicBezTo>
                  <a:cubicBezTo>
                    <a:pt x="28481" y="9"/>
                    <a:pt x="28428" y="3"/>
                    <a:pt x="28375" y="3"/>
                  </a:cubicBezTo>
                  <a:lnTo>
                    <a:pt x="28345" y="3"/>
                  </a:lnTo>
                  <a:cubicBezTo>
                    <a:pt x="28320" y="1"/>
                    <a:pt x="28293" y="1"/>
                    <a:pt x="282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15"/>
            <p:cNvSpPr/>
            <p:nvPr/>
          </p:nvSpPr>
          <p:spPr>
            <a:xfrm>
              <a:off x="1112300" y="4263525"/>
              <a:ext cx="231550" cy="321950"/>
            </a:xfrm>
            <a:custGeom>
              <a:avLst/>
              <a:gdLst/>
              <a:ahLst/>
              <a:cxnLst/>
              <a:rect l="l" t="t" r="r" b="b"/>
              <a:pathLst>
                <a:path w="9262" h="12878" extrusionOk="0">
                  <a:moveTo>
                    <a:pt x="817" y="0"/>
                  </a:moveTo>
                  <a:cubicBezTo>
                    <a:pt x="744" y="0"/>
                    <a:pt x="675" y="16"/>
                    <a:pt x="614" y="49"/>
                  </a:cubicBezTo>
                  <a:cubicBezTo>
                    <a:pt x="419" y="162"/>
                    <a:pt x="337" y="433"/>
                    <a:pt x="396" y="776"/>
                  </a:cubicBezTo>
                  <a:lnTo>
                    <a:pt x="2091" y="10374"/>
                  </a:lnTo>
                  <a:lnTo>
                    <a:pt x="792" y="9629"/>
                  </a:lnTo>
                  <a:cubicBezTo>
                    <a:pt x="663" y="9555"/>
                    <a:pt x="542" y="9519"/>
                    <a:pt x="435" y="9519"/>
                  </a:cubicBezTo>
                  <a:cubicBezTo>
                    <a:pt x="177" y="9519"/>
                    <a:pt x="0" y="9724"/>
                    <a:pt x="0" y="10078"/>
                  </a:cubicBezTo>
                  <a:cubicBezTo>
                    <a:pt x="0" y="10580"/>
                    <a:pt x="349" y="11195"/>
                    <a:pt x="792" y="11449"/>
                  </a:cubicBezTo>
                  <a:lnTo>
                    <a:pt x="3077" y="12772"/>
                  </a:lnTo>
                  <a:cubicBezTo>
                    <a:pt x="3202" y="12842"/>
                    <a:pt x="3324" y="12877"/>
                    <a:pt x="3433" y="12877"/>
                  </a:cubicBezTo>
                  <a:cubicBezTo>
                    <a:pt x="3535" y="12877"/>
                    <a:pt x="3626" y="12846"/>
                    <a:pt x="3697" y="12783"/>
                  </a:cubicBezTo>
                  <a:cubicBezTo>
                    <a:pt x="3851" y="12653"/>
                    <a:pt x="3904" y="12405"/>
                    <a:pt x="3851" y="12104"/>
                  </a:cubicBezTo>
                  <a:lnTo>
                    <a:pt x="2227" y="2867"/>
                  </a:lnTo>
                  <a:lnTo>
                    <a:pt x="8192" y="7987"/>
                  </a:lnTo>
                  <a:cubicBezTo>
                    <a:pt x="8257" y="8041"/>
                    <a:pt x="8322" y="8088"/>
                    <a:pt x="8381" y="8123"/>
                  </a:cubicBezTo>
                  <a:cubicBezTo>
                    <a:pt x="8507" y="8195"/>
                    <a:pt x="8628" y="8231"/>
                    <a:pt x="8737" y="8231"/>
                  </a:cubicBezTo>
                  <a:cubicBezTo>
                    <a:pt x="8939" y="8231"/>
                    <a:pt x="9097" y="8108"/>
                    <a:pt x="9155" y="7869"/>
                  </a:cubicBezTo>
                  <a:cubicBezTo>
                    <a:pt x="9261" y="7444"/>
                    <a:pt x="9001" y="6800"/>
                    <a:pt x="8576" y="6434"/>
                  </a:cubicBezTo>
                  <a:lnTo>
                    <a:pt x="1364" y="244"/>
                  </a:lnTo>
                  <a:cubicBezTo>
                    <a:pt x="1300" y="191"/>
                    <a:pt x="1235" y="144"/>
                    <a:pt x="1175" y="108"/>
                  </a:cubicBezTo>
                  <a:cubicBezTo>
                    <a:pt x="1051" y="37"/>
                    <a:pt x="929" y="0"/>
                    <a:pt x="8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15"/>
            <p:cNvSpPr/>
            <p:nvPr/>
          </p:nvSpPr>
          <p:spPr>
            <a:xfrm>
              <a:off x="788625" y="4420950"/>
              <a:ext cx="231550" cy="321925"/>
            </a:xfrm>
            <a:custGeom>
              <a:avLst/>
              <a:gdLst/>
              <a:ahLst/>
              <a:cxnLst/>
              <a:rect l="l" t="t" r="r" b="b"/>
              <a:pathLst>
                <a:path w="9262" h="12877" extrusionOk="0">
                  <a:moveTo>
                    <a:pt x="829" y="1"/>
                  </a:moveTo>
                  <a:cubicBezTo>
                    <a:pt x="754" y="1"/>
                    <a:pt x="683" y="18"/>
                    <a:pt x="621" y="54"/>
                  </a:cubicBezTo>
                  <a:cubicBezTo>
                    <a:pt x="426" y="161"/>
                    <a:pt x="343" y="432"/>
                    <a:pt x="402" y="781"/>
                  </a:cubicBezTo>
                  <a:lnTo>
                    <a:pt x="2091" y="10373"/>
                  </a:lnTo>
                  <a:lnTo>
                    <a:pt x="798" y="9628"/>
                  </a:lnTo>
                  <a:cubicBezTo>
                    <a:pt x="671" y="9555"/>
                    <a:pt x="551" y="9520"/>
                    <a:pt x="444" y="9520"/>
                  </a:cubicBezTo>
                  <a:cubicBezTo>
                    <a:pt x="185" y="9520"/>
                    <a:pt x="6" y="9727"/>
                    <a:pt x="6" y="10083"/>
                  </a:cubicBezTo>
                  <a:cubicBezTo>
                    <a:pt x="1" y="10585"/>
                    <a:pt x="355" y="11194"/>
                    <a:pt x="792" y="11448"/>
                  </a:cubicBezTo>
                  <a:lnTo>
                    <a:pt x="3084" y="12771"/>
                  </a:lnTo>
                  <a:cubicBezTo>
                    <a:pt x="3209" y="12841"/>
                    <a:pt x="3331" y="12876"/>
                    <a:pt x="3440" y="12876"/>
                  </a:cubicBezTo>
                  <a:cubicBezTo>
                    <a:pt x="3542" y="12876"/>
                    <a:pt x="3632" y="12845"/>
                    <a:pt x="3704" y="12782"/>
                  </a:cubicBezTo>
                  <a:cubicBezTo>
                    <a:pt x="3857" y="12658"/>
                    <a:pt x="3911" y="12404"/>
                    <a:pt x="3857" y="12103"/>
                  </a:cubicBezTo>
                  <a:lnTo>
                    <a:pt x="2233" y="2866"/>
                  </a:lnTo>
                  <a:lnTo>
                    <a:pt x="8198" y="7987"/>
                  </a:lnTo>
                  <a:cubicBezTo>
                    <a:pt x="8263" y="8040"/>
                    <a:pt x="8328" y="8087"/>
                    <a:pt x="8387" y="8122"/>
                  </a:cubicBezTo>
                  <a:cubicBezTo>
                    <a:pt x="8515" y="8196"/>
                    <a:pt x="8638" y="8232"/>
                    <a:pt x="8748" y="8232"/>
                  </a:cubicBezTo>
                  <a:cubicBezTo>
                    <a:pt x="8948" y="8232"/>
                    <a:pt x="9104" y="8111"/>
                    <a:pt x="9161" y="7874"/>
                  </a:cubicBezTo>
                  <a:cubicBezTo>
                    <a:pt x="9262" y="7443"/>
                    <a:pt x="9002" y="6799"/>
                    <a:pt x="8582" y="6439"/>
                  </a:cubicBezTo>
                  <a:lnTo>
                    <a:pt x="1365" y="243"/>
                  </a:lnTo>
                  <a:cubicBezTo>
                    <a:pt x="1306" y="190"/>
                    <a:pt x="1241" y="149"/>
                    <a:pt x="1182" y="108"/>
                  </a:cubicBezTo>
                  <a:cubicBezTo>
                    <a:pt x="1059" y="38"/>
                    <a:pt x="939" y="1"/>
                    <a:pt x="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5"/>
            <p:cNvSpPr/>
            <p:nvPr/>
          </p:nvSpPr>
          <p:spPr>
            <a:xfrm>
              <a:off x="920475" y="4311575"/>
              <a:ext cx="265675" cy="322000"/>
            </a:xfrm>
            <a:custGeom>
              <a:avLst/>
              <a:gdLst/>
              <a:ahLst/>
              <a:cxnLst/>
              <a:rect l="l" t="t" r="r" b="b"/>
              <a:pathLst>
                <a:path w="10627" h="12880" extrusionOk="0">
                  <a:moveTo>
                    <a:pt x="819" y="1"/>
                  </a:moveTo>
                  <a:cubicBezTo>
                    <a:pt x="741" y="1"/>
                    <a:pt x="670" y="20"/>
                    <a:pt x="609" y="59"/>
                  </a:cubicBezTo>
                  <a:cubicBezTo>
                    <a:pt x="420" y="171"/>
                    <a:pt x="343" y="443"/>
                    <a:pt x="402" y="779"/>
                  </a:cubicBezTo>
                  <a:lnTo>
                    <a:pt x="2092" y="10377"/>
                  </a:lnTo>
                  <a:lnTo>
                    <a:pt x="798" y="9627"/>
                  </a:lnTo>
                  <a:cubicBezTo>
                    <a:pt x="671" y="9553"/>
                    <a:pt x="550" y="9518"/>
                    <a:pt x="443" y="9518"/>
                  </a:cubicBezTo>
                  <a:cubicBezTo>
                    <a:pt x="182" y="9518"/>
                    <a:pt x="1" y="9726"/>
                    <a:pt x="1" y="10082"/>
                  </a:cubicBezTo>
                  <a:cubicBezTo>
                    <a:pt x="1" y="10584"/>
                    <a:pt x="355" y="11198"/>
                    <a:pt x="792" y="11446"/>
                  </a:cubicBezTo>
                  <a:lnTo>
                    <a:pt x="3078" y="12769"/>
                  </a:lnTo>
                  <a:cubicBezTo>
                    <a:pt x="3204" y="12843"/>
                    <a:pt x="3328" y="12880"/>
                    <a:pt x="3437" y="12880"/>
                  </a:cubicBezTo>
                  <a:cubicBezTo>
                    <a:pt x="3538" y="12880"/>
                    <a:pt x="3628" y="12849"/>
                    <a:pt x="3698" y="12787"/>
                  </a:cubicBezTo>
                  <a:cubicBezTo>
                    <a:pt x="3852" y="12657"/>
                    <a:pt x="3905" y="12403"/>
                    <a:pt x="3858" y="12102"/>
                  </a:cubicBezTo>
                  <a:lnTo>
                    <a:pt x="2216" y="2799"/>
                  </a:lnTo>
                  <a:lnTo>
                    <a:pt x="2216" y="2799"/>
                  </a:lnTo>
                  <a:lnTo>
                    <a:pt x="9599" y="8806"/>
                  </a:lnTo>
                  <a:cubicBezTo>
                    <a:pt x="9652" y="8847"/>
                    <a:pt x="9705" y="8883"/>
                    <a:pt x="9758" y="8912"/>
                  </a:cubicBezTo>
                  <a:cubicBezTo>
                    <a:pt x="9883" y="8985"/>
                    <a:pt x="10004" y="9020"/>
                    <a:pt x="10112" y="9020"/>
                  </a:cubicBezTo>
                  <a:cubicBezTo>
                    <a:pt x="10320" y="9020"/>
                    <a:pt x="10481" y="8888"/>
                    <a:pt x="10532" y="8635"/>
                  </a:cubicBezTo>
                  <a:cubicBezTo>
                    <a:pt x="10626" y="8192"/>
                    <a:pt x="10349" y="7554"/>
                    <a:pt x="9918" y="7205"/>
                  </a:cubicBezTo>
                  <a:lnTo>
                    <a:pt x="1336" y="218"/>
                  </a:lnTo>
                  <a:cubicBezTo>
                    <a:pt x="1283" y="177"/>
                    <a:pt x="1229" y="141"/>
                    <a:pt x="1176" y="112"/>
                  </a:cubicBezTo>
                  <a:cubicBezTo>
                    <a:pt x="1051" y="39"/>
                    <a:pt x="929" y="1"/>
                    <a:pt x="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9" name="Google Shape;999;p15"/>
          <p:cNvGrpSpPr/>
          <p:nvPr/>
        </p:nvGrpSpPr>
        <p:grpSpPr>
          <a:xfrm>
            <a:off x="503725" y="4421897"/>
            <a:ext cx="243970" cy="457795"/>
            <a:chOff x="3171550" y="3868750"/>
            <a:chExt cx="317050" cy="594925"/>
          </a:xfrm>
        </p:grpSpPr>
        <p:sp>
          <p:nvSpPr>
            <p:cNvPr id="1000" name="Google Shape;1000;p15"/>
            <p:cNvSpPr/>
            <p:nvPr/>
          </p:nvSpPr>
          <p:spPr>
            <a:xfrm>
              <a:off x="3171550" y="4024675"/>
              <a:ext cx="153450" cy="165100"/>
            </a:xfrm>
            <a:custGeom>
              <a:avLst/>
              <a:gdLst/>
              <a:ahLst/>
              <a:cxnLst/>
              <a:rect l="l" t="t" r="r" b="b"/>
              <a:pathLst>
                <a:path w="6138" h="6604" extrusionOk="0">
                  <a:moveTo>
                    <a:pt x="1" y="0"/>
                  </a:moveTo>
                  <a:cubicBezTo>
                    <a:pt x="1" y="0"/>
                    <a:pt x="686" y="2894"/>
                    <a:pt x="2381" y="4719"/>
                  </a:cubicBezTo>
                  <a:cubicBezTo>
                    <a:pt x="2842" y="5216"/>
                    <a:pt x="3332" y="5582"/>
                    <a:pt x="3798" y="5853"/>
                  </a:cubicBezTo>
                  <a:cubicBezTo>
                    <a:pt x="5045" y="6574"/>
                    <a:pt x="6137" y="6604"/>
                    <a:pt x="6137" y="6604"/>
                  </a:cubicBezTo>
                  <a:cubicBezTo>
                    <a:pt x="6137" y="6604"/>
                    <a:pt x="5452" y="3709"/>
                    <a:pt x="3757" y="1884"/>
                  </a:cubicBezTo>
                  <a:cubicBezTo>
                    <a:pt x="3290" y="1388"/>
                    <a:pt x="2806" y="1022"/>
                    <a:pt x="2334" y="750"/>
                  </a:cubicBezTo>
                  <a:cubicBezTo>
                    <a:pt x="1088" y="3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5"/>
            <p:cNvSpPr/>
            <p:nvPr/>
          </p:nvSpPr>
          <p:spPr>
            <a:xfrm>
              <a:off x="3205675" y="3934750"/>
              <a:ext cx="120500" cy="129525"/>
            </a:xfrm>
            <a:custGeom>
              <a:avLst/>
              <a:gdLst/>
              <a:ahLst/>
              <a:cxnLst/>
              <a:rect l="l" t="t" r="r" b="b"/>
              <a:pathLst>
                <a:path w="4820" h="5181" extrusionOk="0">
                  <a:moveTo>
                    <a:pt x="0" y="0"/>
                  </a:moveTo>
                  <a:cubicBezTo>
                    <a:pt x="0" y="0"/>
                    <a:pt x="543" y="2274"/>
                    <a:pt x="1872" y="3704"/>
                  </a:cubicBezTo>
                  <a:cubicBezTo>
                    <a:pt x="2233" y="4093"/>
                    <a:pt x="2617" y="4383"/>
                    <a:pt x="2983" y="4595"/>
                  </a:cubicBezTo>
                  <a:cubicBezTo>
                    <a:pt x="3963" y="5157"/>
                    <a:pt x="4820" y="5180"/>
                    <a:pt x="4820" y="5180"/>
                  </a:cubicBezTo>
                  <a:cubicBezTo>
                    <a:pt x="4820" y="5180"/>
                    <a:pt x="4276" y="2912"/>
                    <a:pt x="2947" y="1483"/>
                  </a:cubicBezTo>
                  <a:cubicBezTo>
                    <a:pt x="2587" y="1093"/>
                    <a:pt x="2203" y="804"/>
                    <a:pt x="1837" y="591"/>
                  </a:cubicBezTo>
                  <a:cubicBezTo>
                    <a:pt x="857" y="3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5"/>
            <p:cNvSpPr/>
            <p:nvPr/>
          </p:nvSpPr>
          <p:spPr>
            <a:xfrm>
              <a:off x="3285100" y="4414825"/>
              <a:ext cx="92600" cy="48850"/>
            </a:xfrm>
            <a:custGeom>
              <a:avLst/>
              <a:gdLst/>
              <a:ahLst/>
              <a:cxnLst/>
              <a:rect l="l" t="t" r="r" b="b"/>
              <a:pathLst>
                <a:path w="3704" h="1954" extrusionOk="0">
                  <a:moveTo>
                    <a:pt x="1847" y="0"/>
                  </a:moveTo>
                  <a:cubicBezTo>
                    <a:pt x="1415" y="0"/>
                    <a:pt x="984" y="96"/>
                    <a:pt x="656" y="288"/>
                  </a:cubicBezTo>
                  <a:cubicBezTo>
                    <a:pt x="1" y="666"/>
                    <a:pt x="7" y="1286"/>
                    <a:pt x="668" y="1670"/>
                  </a:cubicBezTo>
                  <a:cubicBezTo>
                    <a:pt x="996" y="1859"/>
                    <a:pt x="1427" y="1954"/>
                    <a:pt x="1858" y="1954"/>
                  </a:cubicBezTo>
                  <a:cubicBezTo>
                    <a:pt x="2289" y="1954"/>
                    <a:pt x="2720" y="1859"/>
                    <a:pt x="3048" y="1670"/>
                  </a:cubicBezTo>
                  <a:cubicBezTo>
                    <a:pt x="3704" y="1286"/>
                    <a:pt x="3704" y="666"/>
                    <a:pt x="3042" y="288"/>
                  </a:cubicBezTo>
                  <a:cubicBezTo>
                    <a:pt x="2712" y="96"/>
                    <a:pt x="2279" y="0"/>
                    <a:pt x="18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15"/>
            <p:cNvSpPr/>
            <p:nvPr/>
          </p:nvSpPr>
          <p:spPr>
            <a:xfrm>
              <a:off x="3318775" y="3976675"/>
              <a:ext cx="20400" cy="469775"/>
            </a:xfrm>
            <a:custGeom>
              <a:avLst/>
              <a:gdLst/>
              <a:ahLst/>
              <a:cxnLst/>
              <a:rect l="l" t="t" r="r" b="b"/>
              <a:pathLst>
                <a:path w="816" h="18791" extrusionOk="0">
                  <a:moveTo>
                    <a:pt x="403" y="1"/>
                  </a:moveTo>
                  <a:cubicBezTo>
                    <a:pt x="299" y="1"/>
                    <a:pt x="195" y="24"/>
                    <a:pt x="118" y="72"/>
                  </a:cubicBezTo>
                  <a:cubicBezTo>
                    <a:pt x="36" y="113"/>
                    <a:pt x="0" y="178"/>
                    <a:pt x="0" y="237"/>
                  </a:cubicBezTo>
                  <a:lnTo>
                    <a:pt x="0" y="18552"/>
                  </a:lnTo>
                  <a:cubicBezTo>
                    <a:pt x="0" y="18617"/>
                    <a:pt x="36" y="18677"/>
                    <a:pt x="118" y="18724"/>
                  </a:cubicBezTo>
                  <a:cubicBezTo>
                    <a:pt x="198" y="18768"/>
                    <a:pt x="301" y="18790"/>
                    <a:pt x="405" y="18790"/>
                  </a:cubicBezTo>
                  <a:cubicBezTo>
                    <a:pt x="508" y="18790"/>
                    <a:pt x="612" y="18768"/>
                    <a:pt x="691" y="18724"/>
                  </a:cubicBezTo>
                  <a:cubicBezTo>
                    <a:pt x="774" y="18677"/>
                    <a:pt x="809" y="18617"/>
                    <a:pt x="809" y="18558"/>
                  </a:cubicBezTo>
                  <a:lnTo>
                    <a:pt x="809" y="243"/>
                  </a:lnTo>
                  <a:cubicBezTo>
                    <a:pt x="815" y="178"/>
                    <a:pt x="774" y="119"/>
                    <a:pt x="691" y="72"/>
                  </a:cubicBezTo>
                  <a:cubicBezTo>
                    <a:pt x="612" y="24"/>
                    <a:pt x="507" y="1"/>
                    <a:pt x="403" y="1"/>
                  </a:cubicBezTo>
                  <a:close/>
                </a:path>
              </a:pathLst>
            </a:custGeom>
            <a:solidFill>
              <a:srgbClr val="B3FA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15"/>
            <p:cNvSpPr/>
            <p:nvPr/>
          </p:nvSpPr>
          <p:spPr>
            <a:xfrm>
              <a:off x="3317725" y="3976675"/>
              <a:ext cx="22325" cy="11850"/>
            </a:xfrm>
            <a:custGeom>
              <a:avLst/>
              <a:gdLst/>
              <a:ahLst/>
              <a:cxnLst/>
              <a:rect l="l" t="t" r="r" b="b"/>
              <a:pathLst>
                <a:path w="893" h="474" extrusionOk="0">
                  <a:moveTo>
                    <a:pt x="445" y="1"/>
                  </a:moveTo>
                  <a:cubicBezTo>
                    <a:pt x="341" y="1"/>
                    <a:pt x="237" y="24"/>
                    <a:pt x="160" y="72"/>
                  </a:cubicBezTo>
                  <a:cubicBezTo>
                    <a:pt x="1" y="160"/>
                    <a:pt x="1" y="308"/>
                    <a:pt x="160" y="402"/>
                  </a:cubicBezTo>
                  <a:cubicBezTo>
                    <a:pt x="240" y="450"/>
                    <a:pt x="343" y="473"/>
                    <a:pt x="447" y="473"/>
                  </a:cubicBezTo>
                  <a:cubicBezTo>
                    <a:pt x="550" y="473"/>
                    <a:pt x="654" y="450"/>
                    <a:pt x="733" y="402"/>
                  </a:cubicBezTo>
                  <a:cubicBezTo>
                    <a:pt x="893" y="308"/>
                    <a:pt x="893" y="160"/>
                    <a:pt x="733" y="72"/>
                  </a:cubicBezTo>
                  <a:cubicBezTo>
                    <a:pt x="654" y="24"/>
                    <a:pt x="549" y="1"/>
                    <a:pt x="445" y="1"/>
                  </a:cubicBezTo>
                  <a:close/>
                </a:path>
              </a:pathLst>
            </a:custGeom>
            <a:solidFill>
              <a:srgbClr val="B3FA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15"/>
            <p:cNvSpPr/>
            <p:nvPr/>
          </p:nvSpPr>
          <p:spPr>
            <a:xfrm>
              <a:off x="3318775" y="3982600"/>
              <a:ext cx="20250" cy="463850"/>
            </a:xfrm>
            <a:custGeom>
              <a:avLst/>
              <a:gdLst/>
              <a:ahLst/>
              <a:cxnLst/>
              <a:rect l="l" t="t" r="r" b="b"/>
              <a:pathLst>
                <a:path w="810" h="18554" extrusionOk="0">
                  <a:moveTo>
                    <a:pt x="0" y="0"/>
                  </a:moveTo>
                  <a:lnTo>
                    <a:pt x="0" y="18315"/>
                  </a:lnTo>
                  <a:cubicBezTo>
                    <a:pt x="0" y="18380"/>
                    <a:pt x="36" y="18440"/>
                    <a:pt x="118" y="18487"/>
                  </a:cubicBezTo>
                  <a:cubicBezTo>
                    <a:pt x="198" y="18531"/>
                    <a:pt x="301" y="18553"/>
                    <a:pt x="405" y="18553"/>
                  </a:cubicBezTo>
                  <a:cubicBezTo>
                    <a:pt x="508" y="18553"/>
                    <a:pt x="612" y="18531"/>
                    <a:pt x="691" y="18487"/>
                  </a:cubicBezTo>
                  <a:cubicBezTo>
                    <a:pt x="774" y="18440"/>
                    <a:pt x="809" y="18380"/>
                    <a:pt x="809" y="18321"/>
                  </a:cubicBezTo>
                  <a:lnTo>
                    <a:pt x="809" y="0"/>
                  </a:lnTo>
                  <a:cubicBezTo>
                    <a:pt x="809" y="59"/>
                    <a:pt x="774" y="118"/>
                    <a:pt x="691" y="165"/>
                  </a:cubicBezTo>
                  <a:cubicBezTo>
                    <a:pt x="612" y="213"/>
                    <a:pt x="508" y="236"/>
                    <a:pt x="405" y="236"/>
                  </a:cubicBezTo>
                  <a:cubicBezTo>
                    <a:pt x="301" y="236"/>
                    <a:pt x="198" y="213"/>
                    <a:pt x="118" y="165"/>
                  </a:cubicBezTo>
                  <a:cubicBezTo>
                    <a:pt x="36" y="118"/>
                    <a:pt x="0" y="5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15"/>
            <p:cNvSpPr/>
            <p:nvPr/>
          </p:nvSpPr>
          <p:spPr>
            <a:xfrm>
              <a:off x="3333675" y="4025000"/>
              <a:ext cx="120675" cy="86800"/>
            </a:xfrm>
            <a:custGeom>
              <a:avLst/>
              <a:gdLst/>
              <a:ahLst/>
              <a:cxnLst/>
              <a:rect l="l" t="t" r="r" b="b"/>
              <a:pathLst>
                <a:path w="4827" h="3472" extrusionOk="0">
                  <a:moveTo>
                    <a:pt x="1762" y="0"/>
                  </a:moveTo>
                  <a:cubicBezTo>
                    <a:pt x="516" y="0"/>
                    <a:pt x="1" y="1541"/>
                    <a:pt x="1" y="1541"/>
                  </a:cubicBezTo>
                  <a:cubicBezTo>
                    <a:pt x="1" y="1541"/>
                    <a:pt x="851" y="2503"/>
                    <a:pt x="1832" y="3065"/>
                  </a:cubicBezTo>
                  <a:cubicBezTo>
                    <a:pt x="2198" y="3277"/>
                    <a:pt x="2582" y="3437"/>
                    <a:pt x="2942" y="3466"/>
                  </a:cubicBezTo>
                  <a:cubicBezTo>
                    <a:pt x="2984" y="3469"/>
                    <a:pt x="3025" y="3471"/>
                    <a:pt x="3065" y="3471"/>
                  </a:cubicBezTo>
                  <a:cubicBezTo>
                    <a:pt x="4311" y="3471"/>
                    <a:pt x="4826" y="1930"/>
                    <a:pt x="4826" y="1930"/>
                  </a:cubicBezTo>
                  <a:cubicBezTo>
                    <a:pt x="4826" y="1930"/>
                    <a:pt x="3976" y="968"/>
                    <a:pt x="2995" y="407"/>
                  </a:cubicBezTo>
                  <a:cubicBezTo>
                    <a:pt x="2629" y="194"/>
                    <a:pt x="2245" y="35"/>
                    <a:pt x="1885" y="5"/>
                  </a:cubicBezTo>
                  <a:cubicBezTo>
                    <a:pt x="1843" y="2"/>
                    <a:pt x="1802" y="0"/>
                    <a:pt x="17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15"/>
            <p:cNvSpPr/>
            <p:nvPr/>
          </p:nvSpPr>
          <p:spPr>
            <a:xfrm>
              <a:off x="3334575" y="4141025"/>
              <a:ext cx="154025" cy="110475"/>
            </a:xfrm>
            <a:custGeom>
              <a:avLst/>
              <a:gdLst/>
              <a:ahLst/>
              <a:cxnLst/>
              <a:rect l="l" t="t" r="r" b="b"/>
              <a:pathLst>
                <a:path w="6161" h="4419" extrusionOk="0">
                  <a:moveTo>
                    <a:pt x="2246" y="0"/>
                  </a:moveTo>
                  <a:cubicBezTo>
                    <a:pt x="660" y="0"/>
                    <a:pt x="0" y="1961"/>
                    <a:pt x="0" y="1961"/>
                  </a:cubicBezTo>
                  <a:cubicBezTo>
                    <a:pt x="0" y="1961"/>
                    <a:pt x="1087" y="3184"/>
                    <a:pt x="2339" y="3905"/>
                  </a:cubicBezTo>
                  <a:cubicBezTo>
                    <a:pt x="2806" y="4176"/>
                    <a:pt x="3296" y="4377"/>
                    <a:pt x="3757" y="4413"/>
                  </a:cubicBezTo>
                  <a:cubicBezTo>
                    <a:pt x="3810" y="4417"/>
                    <a:pt x="3863" y="4419"/>
                    <a:pt x="3914" y="4419"/>
                  </a:cubicBezTo>
                  <a:cubicBezTo>
                    <a:pt x="5501" y="4419"/>
                    <a:pt x="6161" y="2458"/>
                    <a:pt x="6161" y="2458"/>
                  </a:cubicBezTo>
                  <a:cubicBezTo>
                    <a:pt x="6161" y="2458"/>
                    <a:pt x="5074" y="1229"/>
                    <a:pt x="3828" y="508"/>
                  </a:cubicBezTo>
                  <a:cubicBezTo>
                    <a:pt x="3355" y="243"/>
                    <a:pt x="2871" y="42"/>
                    <a:pt x="2404" y="6"/>
                  </a:cubicBezTo>
                  <a:cubicBezTo>
                    <a:pt x="2351" y="2"/>
                    <a:pt x="2298" y="0"/>
                    <a:pt x="22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15"/>
            <p:cNvSpPr/>
            <p:nvPr/>
          </p:nvSpPr>
          <p:spPr>
            <a:xfrm>
              <a:off x="3296925" y="3868750"/>
              <a:ext cx="63800" cy="120700"/>
            </a:xfrm>
            <a:custGeom>
              <a:avLst/>
              <a:gdLst/>
              <a:ahLst/>
              <a:cxnLst/>
              <a:rect l="l" t="t" r="r" b="b"/>
              <a:pathLst>
                <a:path w="2552" h="4828" extrusionOk="0">
                  <a:moveTo>
                    <a:pt x="1288" y="0"/>
                  </a:moveTo>
                  <a:cubicBezTo>
                    <a:pt x="1252" y="24"/>
                    <a:pt x="1158" y="89"/>
                    <a:pt x="1028" y="213"/>
                  </a:cubicBezTo>
                  <a:cubicBezTo>
                    <a:pt x="910" y="319"/>
                    <a:pt x="833" y="408"/>
                    <a:pt x="768" y="490"/>
                  </a:cubicBezTo>
                  <a:cubicBezTo>
                    <a:pt x="715" y="550"/>
                    <a:pt x="626" y="662"/>
                    <a:pt x="573" y="739"/>
                  </a:cubicBezTo>
                  <a:cubicBezTo>
                    <a:pt x="490" y="868"/>
                    <a:pt x="461" y="916"/>
                    <a:pt x="390" y="1046"/>
                  </a:cubicBezTo>
                  <a:cubicBezTo>
                    <a:pt x="355" y="1105"/>
                    <a:pt x="319" y="1182"/>
                    <a:pt x="290" y="1241"/>
                  </a:cubicBezTo>
                  <a:cubicBezTo>
                    <a:pt x="266" y="1294"/>
                    <a:pt x="236" y="1359"/>
                    <a:pt x="219" y="1412"/>
                  </a:cubicBezTo>
                  <a:cubicBezTo>
                    <a:pt x="189" y="1477"/>
                    <a:pt x="160" y="1571"/>
                    <a:pt x="136" y="1642"/>
                  </a:cubicBezTo>
                  <a:cubicBezTo>
                    <a:pt x="101" y="1754"/>
                    <a:pt x="71" y="1902"/>
                    <a:pt x="47" y="2020"/>
                  </a:cubicBezTo>
                  <a:cubicBezTo>
                    <a:pt x="30" y="2097"/>
                    <a:pt x="18" y="2203"/>
                    <a:pt x="12" y="2286"/>
                  </a:cubicBezTo>
                  <a:cubicBezTo>
                    <a:pt x="0" y="2469"/>
                    <a:pt x="6" y="2564"/>
                    <a:pt x="12" y="2664"/>
                  </a:cubicBezTo>
                  <a:cubicBezTo>
                    <a:pt x="18" y="2764"/>
                    <a:pt x="24" y="2818"/>
                    <a:pt x="47" y="2971"/>
                  </a:cubicBezTo>
                  <a:cubicBezTo>
                    <a:pt x="65" y="3095"/>
                    <a:pt x="130" y="3343"/>
                    <a:pt x="201" y="3532"/>
                  </a:cubicBezTo>
                  <a:cubicBezTo>
                    <a:pt x="236" y="3621"/>
                    <a:pt x="278" y="3727"/>
                    <a:pt x="366" y="3893"/>
                  </a:cubicBezTo>
                  <a:cubicBezTo>
                    <a:pt x="431" y="4022"/>
                    <a:pt x="490" y="4111"/>
                    <a:pt x="555" y="4211"/>
                  </a:cubicBezTo>
                  <a:cubicBezTo>
                    <a:pt x="585" y="4265"/>
                    <a:pt x="673" y="4383"/>
                    <a:pt x="744" y="4471"/>
                  </a:cubicBezTo>
                  <a:cubicBezTo>
                    <a:pt x="833" y="4578"/>
                    <a:pt x="880" y="4631"/>
                    <a:pt x="975" y="4725"/>
                  </a:cubicBezTo>
                  <a:cubicBezTo>
                    <a:pt x="986" y="4743"/>
                    <a:pt x="1004" y="4755"/>
                    <a:pt x="1022" y="4767"/>
                  </a:cubicBezTo>
                  <a:cubicBezTo>
                    <a:pt x="1092" y="4807"/>
                    <a:pt x="1185" y="4827"/>
                    <a:pt x="1277" y="4827"/>
                  </a:cubicBezTo>
                  <a:cubicBezTo>
                    <a:pt x="1362" y="4827"/>
                    <a:pt x="1447" y="4809"/>
                    <a:pt x="1512" y="4773"/>
                  </a:cubicBezTo>
                  <a:cubicBezTo>
                    <a:pt x="1536" y="4761"/>
                    <a:pt x="1553" y="4743"/>
                    <a:pt x="1571" y="4725"/>
                  </a:cubicBezTo>
                  <a:cubicBezTo>
                    <a:pt x="1689" y="4613"/>
                    <a:pt x="1760" y="4519"/>
                    <a:pt x="1802" y="4471"/>
                  </a:cubicBezTo>
                  <a:cubicBezTo>
                    <a:pt x="1872" y="4389"/>
                    <a:pt x="1961" y="4265"/>
                    <a:pt x="1996" y="4211"/>
                  </a:cubicBezTo>
                  <a:cubicBezTo>
                    <a:pt x="2061" y="4111"/>
                    <a:pt x="2120" y="4017"/>
                    <a:pt x="2191" y="3887"/>
                  </a:cubicBezTo>
                  <a:cubicBezTo>
                    <a:pt x="2280" y="3709"/>
                    <a:pt x="2327" y="3585"/>
                    <a:pt x="2351" y="3526"/>
                  </a:cubicBezTo>
                  <a:cubicBezTo>
                    <a:pt x="2369" y="3485"/>
                    <a:pt x="2392" y="3426"/>
                    <a:pt x="2404" y="3379"/>
                  </a:cubicBezTo>
                  <a:cubicBezTo>
                    <a:pt x="2428" y="3302"/>
                    <a:pt x="2457" y="3196"/>
                    <a:pt x="2475" y="3119"/>
                  </a:cubicBezTo>
                  <a:cubicBezTo>
                    <a:pt x="2498" y="3024"/>
                    <a:pt x="2516" y="2924"/>
                    <a:pt x="2528" y="2812"/>
                  </a:cubicBezTo>
                  <a:cubicBezTo>
                    <a:pt x="2534" y="2788"/>
                    <a:pt x="2546" y="2676"/>
                    <a:pt x="2552" y="2499"/>
                  </a:cubicBezTo>
                  <a:cubicBezTo>
                    <a:pt x="2552" y="2416"/>
                    <a:pt x="2540" y="2304"/>
                    <a:pt x="2540" y="2221"/>
                  </a:cubicBezTo>
                  <a:cubicBezTo>
                    <a:pt x="2534" y="2144"/>
                    <a:pt x="2516" y="2038"/>
                    <a:pt x="2498" y="1961"/>
                  </a:cubicBezTo>
                  <a:cubicBezTo>
                    <a:pt x="2475" y="1849"/>
                    <a:pt x="2439" y="1701"/>
                    <a:pt x="2404" y="1589"/>
                  </a:cubicBezTo>
                  <a:cubicBezTo>
                    <a:pt x="2386" y="1524"/>
                    <a:pt x="2357" y="1435"/>
                    <a:pt x="2327" y="1371"/>
                  </a:cubicBezTo>
                  <a:cubicBezTo>
                    <a:pt x="2304" y="1323"/>
                    <a:pt x="2280" y="1252"/>
                    <a:pt x="2256" y="1205"/>
                  </a:cubicBezTo>
                  <a:cubicBezTo>
                    <a:pt x="2227" y="1146"/>
                    <a:pt x="2191" y="1075"/>
                    <a:pt x="2156" y="1016"/>
                  </a:cubicBezTo>
                  <a:cubicBezTo>
                    <a:pt x="2085" y="886"/>
                    <a:pt x="2061" y="845"/>
                    <a:pt x="1973" y="715"/>
                  </a:cubicBezTo>
                  <a:cubicBezTo>
                    <a:pt x="1920" y="644"/>
                    <a:pt x="1837" y="532"/>
                    <a:pt x="1784" y="473"/>
                  </a:cubicBezTo>
                  <a:cubicBezTo>
                    <a:pt x="1725" y="402"/>
                    <a:pt x="1648" y="313"/>
                    <a:pt x="1530" y="201"/>
                  </a:cubicBezTo>
                  <a:cubicBezTo>
                    <a:pt x="1447" y="118"/>
                    <a:pt x="1364" y="53"/>
                    <a:pt x="12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15"/>
            <p:cNvSpPr/>
            <p:nvPr/>
          </p:nvSpPr>
          <p:spPr>
            <a:xfrm>
              <a:off x="3331775" y="4037225"/>
              <a:ext cx="98950" cy="58350"/>
            </a:xfrm>
            <a:custGeom>
              <a:avLst/>
              <a:gdLst/>
              <a:ahLst/>
              <a:cxnLst/>
              <a:rect l="l" t="t" r="r" b="b"/>
              <a:pathLst>
                <a:path w="3958" h="2334" extrusionOk="0">
                  <a:moveTo>
                    <a:pt x="1937" y="0"/>
                  </a:moveTo>
                  <a:lnTo>
                    <a:pt x="1412" y="975"/>
                  </a:lnTo>
                  <a:cubicBezTo>
                    <a:pt x="1276" y="972"/>
                    <a:pt x="1140" y="969"/>
                    <a:pt x="1005" y="969"/>
                  </a:cubicBezTo>
                  <a:cubicBezTo>
                    <a:pt x="870" y="969"/>
                    <a:pt x="735" y="972"/>
                    <a:pt x="602" y="981"/>
                  </a:cubicBezTo>
                  <a:cubicBezTo>
                    <a:pt x="602" y="981"/>
                    <a:pt x="602" y="987"/>
                    <a:pt x="602" y="987"/>
                  </a:cubicBezTo>
                  <a:lnTo>
                    <a:pt x="6" y="975"/>
                  </a:lnTo>
                  <a:lnTo>
                    <a:pt x="0" y="1128"/>
                  </a:lnTo>
                  <a:lnTo>
                    <a:pt x="1719" y="1158"/>
                  </a:lnTo>
                  <a:cubicBezTo>
                    <a:pt x="1760" y="1158"/>
                    <a:pt x="1801" y="1164"/>
                    <a:pt x="1849" y="1170"/>
                  </a:cubicBezTo>
                  <a:lnTo>
                    <a:pt x="2995" y="2268"/>
                  </a:lnTo>
                  <a:lnTo>
                    <a:pt x="2026" y="1188"/>
                  </a:lnTo>
                  <a:lnTo>
                    <a:pt x="2026" y="1188"/>
                  </a:lnTo>
                  <a:lnTo>
                    <a:pt x="2309" y="1211"/>
                  </a:lnTo>
                  <a:lnTo>
                    <a:pt x="2652" y="1235"/>
                  </a:lnTo>
                  <a:lnTo>
                    <a:pt x="3798" y="2333"/>
                  </a:lnTo>
                  <a:lnTo>
                    <a:pt x="2823" y="1247"/>
                  </a:lnTo>
                  <a:lnTo>
                    <a:pt x="2823" y="1247"/>
                  </a:lnTo>
                  <a:cubicBezTo>
                    <a:pt x="2930" y="1252"/>
                    <a:pt x="3036" y="1258"/>
                    <a:pt x="3142" y="1258"/>
                  </a:cubicBezTo>
                  <a:cubicBezTo>
                    <a:pt x="3264" y="1264"/>
                    <a:pt x="3388" y="1267"/>
                    <a:pt x="3511" y="1267"/>
                  </a:cubicBezTo>
                  <a:cubicBezTo>
                    <a:pt x="3661" y="1267"/>
                    <a:pt x="3811" y="1262"/>
                    <a:pt x="3957" y="1252"/>
                  </a:cubicBezTo>
                  <a:cubicBezTo>
                    <a:pt x="3668" y="1193"/>
                    <a:pt x="3378" y="1146"/>
                    <a:pt x="3095" y="1111"/>
                  </a:cubicBezTo>
                  <a:cubicBezTo>
                    <a:pt x="2953" y="1093"/>
                    <a:pt x="2811" y="1075"/>
                    <a:pt x="2670" y="1063"/>
                  </a:cubicBezTo>
                  <a:lnTo>
                    <a:pt x="2374" y="1034"/>
                  </a:lnTo>
                  <a:lnTo>
                    <a:pt x="2711" y="59"/>
                  </a:lnTo>
                  <a:lnTo>
                    <a:pt x="2197" y="1016"/>
                  </a:lnTo>
                  <a:lnTo>
                    <a:pt x="2014" y="1004"/>
                  </a:lnTo>
                  <a:lnTo>
                    <a:pt x="2002" y="1004"/>
                  </a:lnTo>
                  <a:lnTo>
                    <a:pt x="1831" y="993"/>
                  </a:lnTo>
                  <a:cubicBezTo>
                    <a:pt x="1754" y="993"/>
                    <a:pt x="1672" y="987"/>
                    <a:pt x="1595" y="981"/>
                  </a:cubicBezTo>
                  <a:lnTo>
                    <a:pt x="19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15"/>
            <p:cNvSpPr/>
            <p:nvPr/>
          </p:nvSpPr>
          <p:spPr>
            <a:xfrm>
              <a:off x="3223975" y="3954975"/>
              <a:ext cx="104700" cy="112700"/>
            </a:xfrm>
            <a:custGeom>
              <a:avLst/>
              <a:gdLst/>
              <a:ahLst/>
              <a:cxnLst/>
              <a:rect l="l" t="t" r="r" b="b"/>
              <a:pathLst>
                <a:path w="4188" h="4508" extrusionOk="0">
                  <a:moveTo>
                    <a:pt x="0" y="1"/>
                  </a:moveTo>
                  <a:lnTo>
                    <a:pt x="0" y="1"/>
                  </a:lnTo>
                  <a:cubicBezTo>
                    <a:pt x="266" y="325"/>
                    <a:pt x="544" y="638"/>
                    <a:pt x="815" y="946"/>
                  </a:cubicBezTo>
                  <a:cubicBezTo>
                    <a:pt x="922" y="1064"/>
                    <a:pt x="1028" y="1182"/>
                    <a:pt x="1129" y="1300"/>
                  </a:cubicBezTo>
                  <a:lnTo>
                    <a:pt x="154" y="1259"/>
                  </a:lnTo>
                  <a:lnTo>
                    <a:pt x="1306" y="1489"/>
                  </a:lnTo>
                  <a:lnTo>
                    <a:pt x="1648" y="1861"/>
                  </a:lnTo>
                  <a:lnTo>
                    <a:pt x="1926" y="2156"/>
                  </a:lnTo>
                  <a:lnTo>
                    <a:pt x="957" y="2121"/>
                  </a:lnTo>
                  <a:lnTo>
                    <a:pt x="2062" y="2339"/>
                  </a:lnTo>
                  <a:lnTo>
                    <a:pt x="4076" y="4507"/>
                  </a:lnTo>
                  <a:lnTo>
                    <a:pt x="4188" y="4401"/>
                  </a:lnTo>
                  <a:lnTo>
                    <a:pt x="2528" y="2617"/>
                  </a:lnTo>
                  <a:lnTo>
                    <a:pt x="2026" y="1081"/>
                  </a:lnTo>
                  <a:lnTo>
                    <a:pt x="2351" y="2428"/>
                  </a:lnTo>
                  <a:lnTo>
                    <a:pt x="2133" y="2192"/>
                  </a:lnTo>
                  <a:lnTo>
                    <a:pt x="2127" y="2198"/>
                  </a:lnTo>
                  <a:lnTo>
                    <a:pt x="2121" y="2192"/>
                  </a:lnTo>
                  <a:lnTo>
                    <a:pt x="1761" y="1796"/>
                  </a:lnTo>
                  <a:lnTo>
                    <a:pt x="1253" y="249"/>
                  </a:lnTo>
                  <a:lnTo>
                    <a:pt x="1583" y="1607"/>
                  </a:lnTo>
                  <a:lnTo>
                    <a:pt x="1288" y="1294"/>
                  </a:lnTo>
                  <a:cubicBezTo>
                    <a:pt x="1146" y="1146"/>
                    <a:pt x="1004" y="999"/>
                    <a:pt x="863" y="851"/>
                  </a:cubicBezTo>
                  <a:cubicBezTo>
                    <a:pt x="579" y="562"/>
                    <a:pt x="296" y="272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15"/>
            <p:cNvSpPr/>
            <p:nvPr/>
          </p:nvSpPr>
          <p:spPr>
            <a:xfrm>
              <a:off x="3194875" y="4050375"/>
              <a:ext cx="131450" cy="139550"/>
            </a:xfrm>
            <a:custGeom>
              <a:avLst/>
              <a:gdLst/>
              <a:ahLst/>
              <a:cxnLst/>
              <a:rect l="l" t="t" r="r" b="b"/>
              <a:pathLst>
                <a:path w="5258" h="5582" extrusionOk="0">
                  <a:moveTo>
                    <a:pt x="1" y="0"/>
                  </a:moveTo>
                  <a:lnTo>
                    <a:pt x="1" y="0"/>
                  </a:lnTo>
                  <a:cubicBezTo>
                    <a:pt x="338" y="413"/>
                    <a:pt x="686" y="815"/>
                    <a:pt x="1040" y="1211"/>
                  </a:cubicBezTo>
                  <a:cubicBezTo>
                    <a:pt x="1170" y="1358"/>
                    <a:pt x="1306" y="1506"/>
                    <a:pt x="1442" y="1654"/>
                  </a:cubicBezTo>
                  <a:lnTo>
                    <a:pt x="196" y="1607"/>
                  </a:lnTo>
                  <a:lnTo>
                    <a:pt x="1661" y="1902"/>
                  </a:lnTo>
                  <a:lnTo>
                    <a:pt x="2098" y="2374"/>
                  </a:lnTo>
                  <a:lnTo>
                    <a:pt x="2452" y="2752"/>
                  </a:lnTo>
                  <a:lnTo>
                    <a:pt x="1212" y="2705"/>
                  </a:lnTo>
                  <a:lnTo>
                    <a:pt x="2682" y="2995"/>
                  </a:lnTo>
                  <a:cubicBezTo>
                    <a:pt x="2688" y="3000"/>
                    <a:pt x="2688" y="3000"/>
                    <a:pt x="2694" y="3006"/>
                  </a:cubicBezTo>
                  <a:lnTo>
                    <a:pt x="2688" y="3012"/>
                  </a:lnTo>
                  <a:lnTo>
                    <a:pt x="5151" y="5581"/>
                  </a:lnTo>
                  <a:lnTo>
                    <a:pt x="5257" y="5475"/>
                  </a:lnTo>
                  <a:lnTo>
                    <a:pt x="3226" y="3349"/>
                  </a:lnTo>
                  <a:lnTo>
                    <a:pt x="2582" y="1376"/>
                  </a:lnTo>
                  <a:lnTo>
                    <a:pt x="3001" y="3119"/>
                  </a:lnTo>
                  <a:lnTo>
                    <a:pt x="2854" y="2965"/>
                  </a:lnTo>
                  <a:cubicBezTo>
                    <a:pt x="2806" y="2906"/>
                    <a:pt x="2753" y="2853"/>
                    <a:pt x="2706" y="2794"/>
                  </a:cubicBezTo>
                  <a:lnTo>
                    <a:pt x="2239" y="2292"/>
                  </a:lnTo>
                  <a:lnTo>
                    <a:pt x="1596" y="319"/>
                  </a:lnTo>
                  <a:lnTo>
                    <a:pt x="2015" y="2050"/>
                  </a:lnTo>
                  <a:lnTo>
                    <a:pt x="1637" y="1648"/>
                  </a:lnTo>
                  <a:cubicBezTo>
                    <a:pt x="1460" y="1465"/>
                    <a:pt x="1277" y="1270"/>
                    <a:pt x="1099" y="1087"/>
                  </a:cubicBezTo>
                  <a:cubicBezTo>
                    <a:pt x="733" y="715"/>
                    <a:pt x="373" y="348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15"/>
            <p:cNvSpPr/>
            <p:nvPr/>
          </p:nvSpPr>
          <p:spPr>
            <a:xfrm>
              <a:off x="3333100" y="4156375"/>
              <a:ext cx="125375" cy="74450"/>
            </a:xfrm>
            <a:custGeom>
              <a:avLst/>
              <a:gdLst/>
              <a:ahLst/>
              <a:cxnLst/>
              <a:rect l="l" t="t" r="r" b="b"/>
              <a:pathLst>
                <a:path w="5015" h="2978" extrusionOk="0">
                  <a:moveTo>
                    <a:pt x="2434" y="1"/>
                  </a:moveTo>
                  <a:lnTo>
                    <a:pt x="1766" y="1247"/>
                  </a:lnTo>
                  <a:cubicBezTo>
                    <a:pt x="1641" y="1245"/>
                    <a:pt x="1518" y="1243"/>
                    <a:pt x="1394" y="1243"/>
                  </a:cubicBezTo>
                  <a:cubicBezTo>
                    <a:pt x="1220" y="1243"/>
                    <a:pt x="1047" y="1246"/>
                    <a:pt x="874" y="1253"/>
                  </a:cubicBezTo>
                  <a:lnTo>
                    <a:pt x="6" y="1206"/>
                  </a:lnTo>
                  <a:lnTo>
                    <a:pt x="0" y="1359"/>
                  </a:lnTo>
                  <a:lnTo>
                    <a:pt x="2067" y="1471"/>
                  </a:lnTo>
                  <a:cubicBezTo>
                    <a:pt x="2156" y="1477"/>
                    <a:pt x="2239" y="1489"/>
                    <a:pt x="2321" y="1495"/>
                  </a:cubicBezTo>
                  <a:lnTo>
                    <a:pt x="3786" y="2895"/>
                  </a:lnTo>
                  <a:lnTo>
                    <a:pt x="2552" y="1519"/>
                  </a:lnTo>
                  <a:lnTo>
                    <a:pt x="2552" y="1519"/>
                  </a:lnTo>
                  <a:lnTo>
                    <a:pt x="2912" y="1554"/>
                  </a:lnTo>
                  <a:lnTo>
                    <a:pt x="3349" y="1584"/>
                  </a:lnTo>
                  <a:lnTo>
                    <a:pt x="4808" y="2978"/>
                  </a:lnTo>
                  <a:lnTo>
                    <a:pt x="3568" y="1595"/>
                  </a:lnTo>
                  <a:lnTo>
                    <a:pt x="3568" y="1595"/>
                  </a:lnTo>
                  <a:cubicBezTo>
                    <a:pt x="3703" y="1601"/>
                    <a:pt x="3839" y="1607"/>
                    <a:pt x="3969" y="1613"/>
                  </a:cubicBezTo>
                  <a:cubicBezTo>
                    <a:pt x="4128" y="1616"/>
                    <a:pt x="4285" y="1618"/>
                    <a:pt x="4441" y="1618"/>
                  </a:cubicBezTo>
                  <a:cubicBezTo>
                    <a:pt x="4634" y="1618"/>
                    <a:pt x="4825" y="1614"/>
                    <a:pt x="5015" y="1601"/>
                  </a:cubicBezTo>
                  <a:cubicBezTo>
                    <a:pt x="4643" y="1525"/>
                    <a:pt x="4276" y="1471"/>
                    <a:pt x="3916" y="1424"/>
                  </a:cubicBezTo>
                  <a:cubicBezTo>
                    <a:pt x="3733" y="1395"/>
                    <a:pt x="3550" y="1377"/>
                    <a:pt x="3373" y="1359"/>
                  </a:cubicBezTo>
                  <a:lnTo>
                    <a:pt x="2995" y="1324"/>
                  </a:lnTo>
                  <a:lnTo>
                    <a:pt x="3420" y="83"/>
                  </a:lnTo>
                  <a:lnTo>
                    <a:pt x="2764" y="1306"/>
                  </a:lnTo>
                  <a:lnTo>
                    <a:pt x="2304" y="1271"/>
                  </a:lnTo>
                  <a:cubicBezTo>
                    <a:pt x="2203" y="1271"/>
                    <a:pt x="2103" y="1265"/>
                    <a:pt x="2002" y="1259"/>
                  </a:cubicBezTo>
                  <a:lnTo>
                    <a:pt x="24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3" name="Google Shape;1013;p15"/>
          <p:cNvGrpSpPr/>
          <p:nvPr/>
        </p:nvGrpSpPr>
        <p:grpSpPr>
          <a:xfrm>
            <a:off x="642823" y="2933581"/>
            <a:ext cx="243987" cy="339453"/>
            <a:chOff x="4661686" y="366694"/>
            <a:chExt cx="243987" cy="339453"/>
          </a:xfrm>
        </p:grpSpPr>
        <p:sp>
          <p:nvSpPr>
            <p:cNvPr id="1014" name="Google Shape;1014;p15"/>
            <p:cNvSpPr/>
            <p:nvPr/>
          </p:nvSpPr>
          <p:spPr>
            <a:xfrm>
              <a:off x="4661686" y="366694"/>
              <a:ext cx="243987" cy="339453"/>
            </a:xfrm>
            <a:custGeom>
              <a:avLst/>
              <a:gdLst/>
              <a:ahLst/>
              <a:cxnLst/>
              <a:rect l="l" t="t" r="r" b="b"/>
              <a:pathLst>
                <a:path w="27170" h="37801" extrusionOk="0">
                  <a:moveTo>
                    <a:pt x="14365" y="0"/>
                  </a:moveTo>
                  <a:lnTo>
                    <a:pt x="5606" y="5091"/>
                  </a:lnTo>
                  <a:lnTo>
                    <a:pt x="0" y="20938"/>
                  </a:lnTo>
                  <a:lnTo>
                    <a:pt x="7738" y="25403"/>
                  </a:lnTo>
                  <a:lnTo>
                    <a:pt x="3899" y="37801"/>
                  </a:lnTo>
                  <a:lnTo>
                    <a:pt x="12658" y="32709"/>
                  </a:lnTo>
                  <a:lnTo>
                    <a:pt x="27169" y="22007"/>
                  </a:lnTo>
                  <a:lnTo>
                    <a:pt x="17666" y="16526"/>
                  </a:lnTo>
                  <a:lnTo>
                    <a:pt x="21511" y="4129"/>
                  </a:lnTo>
                  <a:lnTo>
                    <a:pt x="14365" y="0"/>
                  </a:ln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15"/>
            <p:cNvSpPr/>
            <p:nvPr/>
          </p:nvSpPr>
          <p:spPr>
            <a:xfrm>
              <a:off x="4741662" y="515079"/>
              <a:ext cx="164002" cy="94946"/>
            </a:xfrm>
            <a:custGeom>
              <a:avLst/>
              <a:gdLst/>
              <a:ahLst/>
              <a:cxnLst/>
              <a:rect l="l" t="t" r="r" b="b"/>
              <a:pathLst>
                <a:path w="18263" h="10573" extrusionOk="0">
                  <a:moveTo>
                    <a:pt x="8759" y="0"/>
                  </a:moveTo>
                  <a:lnTo>
                    <a:pt x="0" y="5091"/>
                  </a:lnTo>
                  <a:lnTo>
                    <a:pt x="9503" y="10572"/>
                  </a:lnTo>
                  <a:lnTo>
                    <a:pt x="18262" y="5481"/>
                  </a:lnTo>
                  <a:lnTo>
                    <a:pt x="87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15"/>
            <p:cNvSpPr/>
            <p:nvPr/>
          </p:nvSpPr>
          <p:spPr>
            <a:xfrm>
              <a:off x="4696686" y="564293"/>
              <a:ext cx="208983" cy="141830"/>
            </a:xfrm>
            <a:custGeom>
              <a:avLst/>
              <a:gdLst/>
              <a:ahLst/>
              <a:cxnLst/>
              <a:rect l="l" t="t" r="r" b="b"/>
              <a:pathLst>
                <a:path w="23272" h="15794" extrusionOk="0">
                  <a:moveTo>
                    <a:pt x="23271" y="0"/>
                  </a:moveTo>
                  <a:lnTo>
                    <a:pt x="14512" y="5091"/>
                  </a:lnTo>
                  <a:lnTo>
                    <a:pt x="1" y="15794"/>
                  </a:lnTo>
                  <a:lnTo>
                    <a:pt x="1" y="15794"/>
                  </a:lnTo>
                  <a:lnTo>
                    <a:pt x="8760" y="10702"/>
                  </a:lnTo>
                  <a:lnTo>
                    <a:pt x="232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15"/>
            <p:cNvSpPr/>
            <p:nvPr/>
          </p:nvSpPr>
          <p:spPr>
            <a:xfrm>
              <a:off x="4741662" y="403759"/>
              <a:ext cx="113193" cy="157060"/>
            </a:xfrm>
            <a:custGeom>
              <a:avLst/>
              <a:gdLst/>
              <a:ahLst/>
              <a:cxnLst/>
              <a:rect l="l" t="t" r="r" b="b"/>
              <a:pathLst>
                <a:path w="12605" h="17490" extrusionOk="0">
                  <a:moveTo>
                    <a:pt x="12604" y="1"/>
                  </a:moveTo>
                  <a:lnTo>
                    <a:pt x="3845" y="5086"/>
                  </a:lnTo>
                  <a:lnTo>
                    <a:pt x="0" y="17489"/>
                  </a:lnTo>
                  <a:lnTo>
                    <a:pt x="8759" y="12398"/>
                  </a:lnTo>
                  <a:lnTo>
                    <a:pt x="1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15"/>
            <p:cNvSpPr/>
            <p:nvPr/>
          </p:nvSpPr>
          <p:spPr>
            <a:xfrm>
              <a:off x="4712013" y="366694"/>
              <a:ext cx="142845" cy="82742"/>
            </a:xfrm>
            <a:custGeom>
              <a:avLst/>
              <a:gdLst/>
              <a:ahLst/>
              <a:cxnLst/>
              <a:rect l="l" t="t" r="r" b="b"/>
              <a:pathLst>
                <a:path w="15907" h="9214" extrusionOk="0">
                  <a:moveTo>
                    <a:pt x="8760" y="0"/>
                  </a:moveTo>
                  <a:lnTo>
                    <a:pt x="1" y="5091"/>
                  </a:lnTo>
                  <a:lnTo>
                    <a:pt x="7147" y="9214"/>
                  </a:lnTo>
                  <a:lnTo>
                    <a:pt x="15906" y="4129"/>
                  </a:lnTo>
                  <a:lnTo>
                    <a:pt x="87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15"/>
            <p:cNvSpPr/>
            <p:nvPr/>
          </p:nvSpPr>
          <p:spPr>
            <a:xfrm>
              <a:off x="4661686" y="412405"/>
              <a:ext cx="165331" cy="293736"/>
            </a:xfrm>
            <a:custGeom>
              <a:avLst/>
              <a:gdLst/>
              <a:ahLst/>
              <a:cxnLst/>
              <a:rect l="l" t="t" r="r" b="b"/>
              <a:pathLst>
                <a:path w="18411" h="32710" extrusionOk="0">
                  <a:moveTo>
                    <a:pt x="5606" y="0"/>
                  </a:moveTo>
                  <a:lnTo>
                    <a:pt x="0" y="15847"/>
                  </a:lnTo>
                  <a:lnTo>
                    <a:pt x="7738" y="20312"/>
                  </a:lnTo>
                  <a:lnTo>
                    <a:pt x="3899" y="32710"/>
                  </a:lnTo>
                  <a:lnTo>
                    <a:pt x="18410" y="22007"/>
                  </a:lnTo>
                  <a:lnTo>
                    <a:pt x="8907" y="16526"/>
                  </a:lnTo>
                  <a:lnTo>
                    <a:pt x="12752" y="4123"/>
                  </a:lnTo>
                  <a:lnTo>
                    <a:pt x="56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0" name="Google Shape;1020;p15"/>
          <p:cNvGrpSpPr/>
          <p:nvPr/>
        </p:nvGrpSpPr>
        <p:grpSpPr>
          <a:xfrm>
            <a:off x="443005" y="377570"/>
            <a:ext cx="742482" cy="594924"/>
            <a:chOff x="4458400" y="2657663"/>
            <a:chExt cx="945475" cy="757575"/>
          </a:xfrm>
        </p:grpSpPr>
        <p:sp>
          <p:nvSpPr>
            <p:cNvPr id="1021" name="Google Shape;1021;p15"/>
            <p:cNvSpPr/>
            <p:nvPr/>
          </p:nvSpPr>
          <p:spPr>
            <a:xfrm>
              <a:off x="4458400" y="2657663"/>
              <a:ext cx="945475" cy="757500"/>
            </a:xfrm>
            <a:custGeom>
              <a:avLst/>
              <a:gdLst/>
              <a:ahLst/>
              <a:cxnLst/>
              <a:rect l="l" t="t" r="r" b="b"/>
              <a:pathLst>
                <a:path w="37819" h="30300" extrusionOk="0">
                  <a:moveTo>
                    <a:pt x="17343" y="0"/>
                  </a:moveTo>
                  <a:cubicBezTo>
                    <a:pt x="16535" y="0"/>
                    <a:pt x="15801" y="191"/>
                    <a:pt x="15168" y="558"/>
                  </a:cubicBezTo>
                  <a:lnTo>
                    <a:pt x="11489" y="2696"/>
                  </a:lnTo>
                  <a:cubicBezTo>
                    <a:pt x="11282" y="2549"/>
                    <a:pt x="11075" y="2413"/>
                    <a:pt x="10868" y="2295"/>
                  </a:cubicBezTo>
                  <a:cubicBezTo>
                    <a:pt x="10025" y="1808"/>
                    <a:pt x="9229" y="1578"/>
                    <a:pt x="8526" y="1578"/>
                  </a:cubicBezTo>
                  <a:cubicBezTo>
                    <a:pt x="8017" y="1578"/>
                    <a:pt x="7556" y="1698"/>
                    <a:pt x="7159" y="1929"/>
                  </a:cubicBezTo>
                  <a:lnTo>
                    <a:pt x="1536" y="5198"/>
                  </a:lnTo>
                  <a:lnTo>
                    <a:pt x="1536" y="5198"/>
                  </a:lnTo>
                  <a:cubicBezTo>
                    <a:pt x="1536" y="5197"/>
                    <a:pt x="1536" y="5196"/>
                    <a:pt x="1536" y="5195"/>
                  </a:cubicBezTo>
                  <a:lnTo>
                    <a:pt x="1536" y="5195"/>
                  </a:lnTo>
                  <a:cubicBezTo>
                    <a:pt x="597" y="5738"/>
                    <a:pt x="13" y="6896"/>
                    <a:pt x="7" y="8544"/>
                  </a:cubicBezTo>
                  <a:cubicBezTo>
                    <a:pt x="1" y="11851"/>
                    <a:pt x="2328" y="15879"/>
                    <a:pt x="5204" y="17545"/>
                  </a:cubicBezTo>
                  <a:cubicBezTo>
                    <a:pt x="7035" y="18602"/>
                    <a:pt x="23868" y="28318"/>
                    <a:pt x="25788" y="29428"/>
                  </a:cubicBezTo>
                  <a:cubicBezTo>
                    <a:pt x="26815" y="30020"/>
                    <a:pt x="27784" y="30300"/>
                    <a:pt x="28643" y="30300"/>
                  </a:cubicBezTo>
                  <a:cubicBezTo>
                    <a:pt x="29286" y="30300"/>
                    <a:pt x="29867" y="30143"/>
                    <a:pt x="30365" y="29842"/>
                  </a:cubicBezTo>
                  <a:lnTo>
                    <a:pt x="30365" y="29842"/>
                  </a:lnTo>
                  <a:cubicBezTo>
                    <a:pt x="30353" y="29854"/>
                    <a:pt x="30336" y="29860"/>
                    <a:pt x="30324" y="29871"/>
                  </a:cubicBezTo>
                  <a:lnTo>
                    <a:pt x="35952" y="26599"/>
                  </a:lnTo>
                  <a:cubicBezTo>
                    <a:pt x="37092" y="25938"/>
                    <a:pt x="37801" y="24520"/>
                    <a:pt x="37807" y="22512"/>
                  </a:cubicBezTo>
                  <a:cubicBezTo>
                    <a:pt x="37819" y="18466"/>
                    <a:pt x="34978" y="13540"/>
                    <a:pt x="31458" y="11509"/>
                  </a:cubicBezTo>
                  <a:cubicBezTo>
                    <a:pt x="30436" y="10918"/>
                    <a:pt x="29465" y="10636"/>
                    <a:pt x="28609" y="10636"/>
                  </a:cubicBezTo>
                  <a:cubicBezTo>
                    <a:pt x="28550" y="10636"/>
                    <a:pt x="28492" y="10638"/>
                    <a:pt x="28434" y="10640"/>
                  </a:cubicBezTo>
                  <a:cubicBezTo>
                    <a:pt x="27081" y="6748"/>
                    <a:pt x="24287" y="2998"/>
                    <a:pt x="21051" y="1131"/>
                  </a:cubicBezTo>
                  <a:cubicBezTo>
                    <a:pt x="19719" y="364"/>
                    <a:pt x="18460" y="0"/>
                    <a:pt x="17343" y="0"/>
                  </a:cubicBez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15"/>
            <p:cNvSpPr/>
            <p:nvPr/>
          </p:nvSpPr>
          <p:spPr>
            <a:xfrm>
              <a:off x="4496650" y="2657663"/>
              <a:ext cx="907225" cy="746800"/>
            </a:xfrm>
            <a:custGeom>
              <a:avLst/>
              <a:gdLst/>
              <a:ahLst/>
              <a:cxnLst/>
              <a:rect l="l" t="t" r="r" b="b"/>
              <a:pathLst>
                <a:path w="36289" h="29872" extrusionOk="0">
                  <a:moveTo>
                    <a:pt x="15813" y="0"/>
                  </a:moveTo>
                  <a:cubicBezTo>
                    <a:pt x="15005" y="0"/>
                    <a:pt x="14271" y="191"/>
                    <a:pt x="13638" y="558"/>
                  </a:cubicBezTo>
                  <a:lnTo>
                    <a:pt x="9959" y="2696"/>
                  </a:lnTo>
                  <a:cubicBezTo>
                    <a:pt x="9752" y="2549"/>
                    <a:pt x="9545" y="2413"/>
                    <a:pt x="9338" y="2295"/>
                  </a:cubicBezTo>
                  <a:cubicBezTo>
                    <a:pt x="8495" y="1808"/>
                    <a:pt x="7699" y="1578"/>
                    <a:pt x="6996" y="1578"/>
                  </a:cubicBezTo>
                  <a:cubicBezTo>
                    <a:pt x="6487" y="1578"/>
                    <a:pt x="6026" y="1698"/>
                    <a:pt x="5629" y="1929"/>
                  </a:cubicBezTo>
                  <a:lnTo>
                    <a:pt x="1" y="5201"/>
                  </a:lnTo>
                  <a:cubicBezTo>
                    <a:pt x="397" y="4970"/>
                    <a:pt x="858" y="4850"/>
                    <a:pt x="1367" y="4850"/>
                  </a:cubicBezTo>
                  <a:cubicBezTo>
                    <a:pt x="2071" y="4850"/>
                    <a:pt x="2866" y="5080"/>
                    <a:pt x="3710" y="5567"/>
                  </a:cubicBezTo>
                  <a:cubicBezTo>
                    <a:pt x="4448" y="5992"/>
                    <a:pt x="5151" y="6571"/>
                    <a:pt x="5783" y="7256"/>
                  </a:cubicBezTo>
                  <a:lnTo>
                    <a:pt x="11411" y="3990"/>
                  </a:lnTo>
                  <a:cubicBezTo>
                    <a:pt x="11187" y="3742"/>
                    <a:pt x="10951" y="3512"/>
                    <a:pt x="10709" y="3299"/>
                  </a:cubicBezTo>
                  <a:lnTo>
                    <a:pt x="10709" y="3299"/>
                  </a:lnTo>
                  <a:cubicBezTo>
                    <a:pt x="11689" y="3393"/>
                    <a:pt x="12764" y="3754"/>
                    <a:pt x="13898" y="4403"/>
                  </a:cubicBezTo>
                  <a:cubicBezTo>
                    <a:pt x="17129" y="6270"/>
                    <a:pt x="19922" y="10014"/>
                    <a:pt x="21275" y="13907"/>
                  </a:cubicBezTo>
                  <a:cubicBezTo>
                    <a:pt x="21326" y="13905"/>
                    <a:pt x="21377" y="13904"/>
                    <a:pt x="21428" y="13904"/>
                  </a:cubicBezTo>
                  <a:cubicBezTo>
                    <a:pt x="22290" y="13904"/>
                    <a:pt x="23268" y="14184"/>
                    <a:pt x="24299" y="14781"/>
                  </a:cubicBezTo>
                  <a:cubicBezTo>
                    <a:pt x="27819" y="16813"/>
                    <a:pt x="30660" y="21738"/>
                    <a:pt x="30654" y="25784"/>
                  </a:cubicBezTo>
                  <a:cubicBezTo>
                    <a:pt x="30648" y="27792"/>
                    <a:pt x="29934" y="29204"/>
                    <a:pt x="28794" y="29871"/>
                  </a:cubicBezTo>
                  <a:lnTo>
                    <a:pt x="34422" y="26599"/>
                  </a:lnTo>
                  <a:cubicBezTo>
                    <a:pt x="35562" y="25938"/>
                    <a:pt x="36271" y="24520"/>
                    <a:pt x="36277" y="22512"/>
                  </a:cubicBezTo>
                  <a:cubicBezTo>
                    <a:pt x="36289" y="18466"/>
                    <a:pt x="33448" y="13540"/>
                    <a:pt x="29928" y="11509"/>
                  </a:cubicBezTo>
                  <a:cubicBezTo>
                    <a:pt x="28906" y="10918"/>
                    <a:pt x="27935" y="10636"/>
                    <a:pt x="27079" y="10636"/>
                  </a:cubicBezTo>
                  <a:cubicBezTo>
                    <a:pt x="27020" y="10636"/>
                    <a:pt x="26962" y="10638"/>
                    <a:pt x="26904" y="10640"/>
                  </a:cubicBezTo>
                  <a:cubicBezTo>
                    <a:pt x="25551" y="6748"/>
                    <a:pt x="22757" y="2998"/>
                    <a:pt x="19521" y="1131"/>
                  </a:cubicBezTo>
                  <a:cubicBezTo>
                    <a:pt x="18189" y="364"/>
                    <a:pt x="16930" y="0"/>
                    <a:pt x="158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15"/>
            <p:cNvSpPr/>
            <p:nvPr/>
          </p:nvSpPr>
          <p:spPr>
            <a:xfrm>
              <a:off x="4458400" y="2739363"/>
              <a:ext cx="804775" cy="675875"/>
            </a:xfrm>
            <a:custGeom>
              <a:avLst/>
              <a:gdLst/>
              <a:ahLst/>
              <a:cxnLst/>
              <a:rect l="l" t="t" r="r" b="b"/>
              <a:pathLst>
                <a:path w="32191" h="27035" extrusionOk="0">
                  <a:moveTo>
                    <a:pt x="11715" y="1"/>
                  </a:moveTo>
                  <a:cubicBezTo>
                    <a:pt x="9498" y="1"/>
                    <a:pt x="7847" y="1436"/>
                    <a:pt x="7313" y="3988"/>
                  </a:cubicBezTo>
                  <a:cubicBezTo>
                    <a:pt x="6681" y="3303"/>
                    <a:pt x="5978" y="2724"/>
                    <a:pt x="5240" y="2299"/>
                  </a:cubicBezTo>
                  <a:cubicBezTo>
                    <a:pt x="4398" y="1812"/>
                    <a:pt x="3602" y="1582"/>
                    <a:pt x="2897" y="1582"/>
                  </a:cubicBezTo>
                  <a:cubicBezTo>
                    <a:pt x="1189" y="1582"/>
                    <a:pt x="15" y="2935"/>
                    <a:pt x="7" y="5276"/>
                  </a:cubicBezTo>
                  <a:cubicBezTo>
                    <a:pt x="1" y="8583"/>
                    <a:pt x="2328" y="12611"/>
                    <a:pt x="5204" y="14277"/>
                  </a:cubicBezTo>
                  <a:cubicBezTo>
                    <a:pt x="7035" y="15334"/>
                    <a:pt x="23868" y="25050"/>
                    <a:pt x="25788" y="26160"/>
                  </a:cubicBezTo>
                  <a:cubicBezTo>
                    <a:pt x="26815" y="26754"/>
                    <a:pt x="27787" y="27035"/>
                    <a:pt x="28648" y="27035"/>
                  </a:cubicBezTo>
                  <a:cubicBezTo>
                    <a:pt x="30737" y="27035"/>
                    <a:pt x="32176" y="25381"/>
                    <a:pt x="32184" y="22516"/>
                  </a:cubicBezTo>
                  <a:cubicBezTo>
                    <a:pt x="32190" y="18470"/>
                    <a:pt x="29349" y="13545"/>
                    <a:pt x="25829" y="11513"/>
                  </a:cubicBezTo>
                  <a:cubicBezTo>
                    <a:pt x="24798" y="10916"/>
                    <a:pt x="23820" y="10636"/>
                    <a:pt x="22958" y="10636"/>
                  </a:cubicBezTo>
                  <a:cubicBezTo>
                    <a:pt x="22907" y="10636"/>
                    <a:pt x="22856" y="10637"/>
                    <a:pt x="22805" y="10639"/>
                  </a:cubicBezTo>
                  <a:cubicBezTo>
                    <a:pt x="21452" y="6746"/>
                    <a:pt x="18659" y="3002"/>
                    <a:pt x="15428" y="1135"/>
                  </a:cubicBezTo>
                  <a:cubicBezTo>
                    <a:pt x="14094" y="365"/>
                    <a:pt x="12833" y="1"/>
                    <a:pt x="117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7"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5" name="Google Shape;1025;p16"/>
          <p:cNvGrpSpPr/>
          <p:nvPr/>
        </p:nvGrpSpPr>
        <p:grpSpPr>
          <a:xfrm>
            <a:off x="0" y="4221559"/>
            <a:ext cx="9144000" cy="921943"/>
            <a:chOff x="0" y="3827814"/>
            <a:chExt cx="9144000" cy="921943"/>
          </a:xfrm>
        </p:grpSpPr>
        <p:grpSp>
          <p:nvGrpSpPr>
            <p:cNvPr id="1026" name="Google Shape;1026;p16"/>
            <p:cNvGrpSpPr/>
            <p:nvPr/>
          </p:nvGrpSpPr>
          <p:grpSpPr>
            <a:xfrm>
              <a:off x="5807441" y="3839717"/>
              <a:ext cx="243969" cy="149457"/>
              <a:chOff x="5300460" y="2964804"/>
              <a:chExt cx="271832" cy="225937"/>
            </a:xfrm>
          </p:grpSpPr>
          <p:sp>
            <p:nvSpPr>
              <p:cNvPr id="1027" name="Google Shape;1027;p16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16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16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0" name="Google Shape;1030;p16"/>
            <p:cNvGrpSpPr/>
            <p:nvPr/>
          </p:nvGrpSpPr>
          <p:grpSpPr>
            <a:xfrm>
              <a:off x="8805122" y="3827814"/>
              <a:ext cx="243969" cy="149457"/>
              <a:chOff x="5300460" y="2964804"/>
              <a:chExt cx="271832" cy="225937"/>
            </a:xfrm>
          </p:grpSpPr>
          <p:sp>
            <p:nvSpPr>
              <p:cNvPr id="1031" name="Google Shape;1031;p16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16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16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34" name="Google Shape;1034;p16"/>
            <p:cNvSpPr/>
            <p:nvPr/>
          </p:nvSpPr>
          <p:spPr>
            <a:xfrm>
              <a:off x="0" y="3910657"/>
              <a:ext cx="9144000" cy="839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35" name="Google Shape;1035;p16"/>
            <p:cNvGrpSpPr/>
            <p:nvPr/>
          </p:nvGrpSpPr>
          <p:grpSpPr>
            <a:xfrm>
              <a:off x="355317" y="3839717"/>
              <a:ext cx="243969" cy="149457"/>
              <a:chOff x="5300460" y="2964804"/>
              <a:chExt cx="271832" cy="225937"/>
            </a:xfrm>
          </p:grpSpPr>
          <p:sp>
            <p:nvSpPr>
              <p:cNvPr id="1036" name="Google Shape;1036;p16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16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16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9" name="Google Shape;1039;p16"/>
            <p:cNvGrpSpPr/>
            <p:nvPr/>
          </p:nvGrpSpPr>
          <p:grpSpPr>
            <a:xfrm>
              <a:off x="1590719" y="3839717"/>
              <a:ext cx="243969" cy="149457"/>
              <a:chOff x="5300460" y="2964804"/>
              <a:chExt cx="271832" cy="225937"/>
            </a:xfrm>
          </p:grpSpPr>
          <p:sp>
            <p:nvSpPr>
              <p:cNvPr id="1040" name="Google Shape;1040;p16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16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16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3" name="Google Shape;1043;p16"/>
            <p:cNvGrpSpPr/>
            <p:nvPr/>
          </p:nvGrpSpPr>
          <p:grpSpPr>
            <a:xfrm>
              <a:off x="3027997" y="3839717"/>
              <a:ext cx="243969" cy="149457"/>
              <a:chOff x="5300460" y="2964804"/>
              <a:chExt cx="271832" cy="225937"/>
            </a:xfrm>
          </p:grpSpPr>
          <p:sp>
            <p:nvSpPr>
              <p:cNvPr id="1044" name="Google Shape;1044;p16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16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16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7" name="Google Shape;1047;p16"/>
            <p:cNvGrpSpPr/>
            <p:nvPr/>
          </p:nvGrpSpPr>
          <p:grpSpPr>
            <a:xfrm>
              <a:off x="4417713" y="3839717"/>
              <a:ext cx="243969" cy="149457"/>
              <a:chOff x="5300460" y="2964804"/>
              <a:chExt cx="271832" cy="225937"/>
            </a:xfrm>
          </p:grpSpPr>
          <p:sp>
            <p:nvSpPr>
              <p:cNvPr id="1048" name="Google Shape;1048;p16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16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16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51" name="Google Shape;1051;p16"/>
          <p:cNvSpPr txBox="1">
            <a:spLocks noGrp="1"/>
          </p:cNvSpPr>
          <p:nvPr>
            <p:ph type="title"/>
          </p:nvPr>
        </p:nvSpPr>
        <p:spPr>
          <a:xfrm>
            <a:off x="1185000" y="536400"/>
            <a:ext cx="677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52" name="Google Shape;1052;p16"/>
          <p:cNvSpPr txBox="1">
            <a:spLocks noGrp="1"/>
          </p:cNvSpPr>
          <p:nvPr>
            <p:ph type="title" idx="2"/>
          </p:nvPr>
        </p:nvSpPr>
        <p:spPr>
          <a:xfrm>
            <a:off x="849750" y="2553210"/>
            <a:ext cx="2073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53" name="Google Shape;1053;p16"/>
          <p:cNvSpPr txBox="1">
            <a:spLocks noGrp="1"/>
          </p:cNvSpPr>
          <p:nvPr>
            <p:ph type="subTitle" idx="1"/>
          </p:nvPr>
        </p:nvSpPr>
        <p:spPr>
          <a:xfrm>
            <a:off x="849750" y="2991635"/>
            <a:ext cx="2073300" cy="7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54" name="Google Shape;1054;p16"/>
          <p:cNvSpPr txBox="1">
            <a:spLocks noGrp="1"/>
          </p:cNvSpPr>
          <p:nvPr>
            <p:ph type="title" idx="3"/>
          </p:nvPr>
        </p:nvSpPr>
        <p:spPr>
          <a:xfrm>
            <a:off x="3539466" y="2553210"/>
            <a:ext cx="2073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55" name="Google Shape;1055;p16"/>
          <p:cNvSpPr txBox="1">
            <a:spLocks noGrp="1"/>
          </p:cNvSpPr>
          <p:nvPr>
            <p:ph type="subTitle" idx="4"/>
          </p:nvPr>
        </p:nvSpPr>
        <p:spPr>
          <a:xfrm>
            <a:off x="3539466" y="2991635"/>
            <a:ext cx="2073300" cy="7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56" name="Google Shape;1056;p16"/>
          <p:cNvSpPr txBox="1">
            <a:spLocks noGrp="1"/>
          </p:cNvSpPr>
          <p:nvPr>
            <p:ph type="title" idx="5"/>
          </p:nvPr>
        </p:nvSpPr>
        <p:spPr>
          <a:xfrm>
            <a:off x="6229191" y="2553210"/>
            <a:ext cx="2073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57" name="Google Shape;1057;p16"/>
          <p:cNvSpPr txBox="1">
            <a:spLocks noGrp="1"/>
          </p:cNvSpPr>
          <p:nvPr>
            <p:ph type="subTitle" idx="6"/>
          </p:nvPr>
        </p:nvSpPr>
        <p:spPr>
          <a:xfrm>
            <a:off x="6229191" y="2991635"/>
            <a:ext cx="2073300" cy="7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grpSp>
        <p:nvGrpSpPr>
          <p:cNvPr id="1058" name="Google Shape;1058;p16"/>
          <p:cNvGrpSpPr/>
          <p:nvPr/>
        </p:nvGrpSpPr>
        <p:grpSpPr>
          <a:xfrm>
            <a:off x="323325" y="228888"/>
            <a:ext cx="8568488" cy="3406600"/>
            <a:chOff x="323325" y="228888"/>
            <a:chExt cx="8568488" cy="3406600"/>
          </a:xfrm>
        </p:grpSpPr>
        <p:sp>
          <p:nvSpPr>
            <p:cNvPr id="1059" name="Google Shape;1059;p16"/>
            <p:cNvSpPr/>
            <p:nvPr/>
          </p:nvSpPr>
          <p:spPr>
            <a:xfrm>
              <a:off x="4245100" y="228897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6"/>
            <p:cNvSpPr/>
            <p:nvPr/>
          </p:nvSpPr>
          <p:spPr>
            <a:xfrm>
              <a:off x="323325" y="1961847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6"/>
            <p:cNvSpPr/>
            <p:nvPr/>
          </p:nvSpPr>
          <p:spPr>
            <a:xfrm>
              <a:off x="8123988" y="228888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6"/>
            <p:cNvSpPr/>
            <p:nvPr/>
          </p:nvSpPr>
          <p:spPr>
            <a:xfrm>
              <a:off x="8781663" y="3525338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3" name="Google Shape;1063;p16"/>
          <p:cNvGrpSpPr/>
          <p:nvPr/>
        </p:nvGrpSpPr>
        <p:grpSpPr>
          <a:xfrm>
            <a:off x="8546714" y="4398953"/>
            <a:ext cx="243972" cy="499166"/>
            <a:chOff x="3958025" y="4053950"/>
            <a:chExt cx="306575" cy="627250"/>
          </a:xfrm>
        </p:grpSpPr>
        <p:sp>
          <p:nvSpPr>
            <p:cNvPr id="1064" name="Google Shape;1064;p16"/>
            <p:cNvSpPr/>
            <p:nvPr/>
          </p:nvSpPr>
          <p:spPr>
            <a:xfrm>
              <a:off x="4002625" y="4636800"/>
              <a:ext cx="84050" cy="44400"/>
            </a:xfrm>
            <a:custGeom>
              <a:avLst/>
              <a:gdLst/>
              <a:ahLst/>
              <a:cxnLst/>
              <a:rect l="l" t="t" r="r" b="b"/>
              <a:pathLst>
                <a:path w="3362" h="1776" extrusionOk="0">
                  <a:moveTo>
                    <a:pt x="1678" y="1"/>
                  </a:moveTo>
                  <a:cubicBezTo>
                    <a:pt x="1286" y="1"/>
                    <a:pt x="895" y="88"/>
                    <a:pt x="597" y="262"/>
                  </a:cubicBezTo>
                  <a:cubicBezTo>
                    <a:pt x="0" y="605"/>
                    <a:pt x="0" y="1166"/>
                    <a:pt x="603" y="1514"/>
                  </a:cubicBezTo>
                  <a:cubicBezTo>
                    <a:pt x="901" y="1689"/>
                    <a:pt x="1294" y="1776"/>
                    <a:pt x="1686" y="1776"/>
                  </a:cubicBezTo>
                  <a:cubicBezTo>
                    <a:pt x="2078" y="1776"/>
                    <a:pt x="2469" y="1689"/>
                    <a:pt x="2765" y="1514"/>
                  </a:cubicBezTo>
                  <a:cubicBezTo>
                    <a:pt x="3361" y="1166"/>
                    <a:pt x="3361" y="605"/>
                    <a:pt x="2759" y="262"/>
                  </a:cubicBezTo>
                  <a:cubicBezTo>
                    <a:pt x="2460" y="88"/>
                    <a:pt x="2069" y="1"/>
                    <a:pt x="1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16"/>
            <p:cNvSpPr/>
            <p:nvPr/>
          </p:nvSpPr>
          <p:spPr>
            <a:xfrm>
              <a:off x="4033050" y="4238975"/>
              <a:ext cx="18625" cy="426575"/>
            </a:xfrm>
            <a:custGeom>
              <a:avLst/>
              <a:gdLst/>
              <a:ahLst/>
              <a:cxnLst/>
              <a:rect l="l" t="t" r="r" b="b"/>
              <a:pathLst>
                <a:path w="745" h="17063" extrusionOk="0">
                  <a:moveTo>
                    <a:pt x="369" y="1"/>
                  </a:moveTo>
                  <a:cubicBezTo>
                    <a:pt x="275" y="1"/>
                    <a:pt x="180" y="22"/>
                    <a:pt x="106" y="63"/>
                  </a:cubicBezTo>
                  <a:cubicBezTo>
                    <a:pt x="36" y="104"/>
                    <a:pt x="0" y="157"/>
                    <a:pt x="0" y="216"/>
                  </a:cubicBezTo>
                  <a:lnTo>
                    <a:pt x="0" y="16849"/>
                  </a:lnTo>
                  <a:cubicBezTo>
                    <a:pt x="0" y="16902"/>
                    <a:pt x="36" y="16955"/>
                    <a:pt x="112" y="16996"/>
                  </a:cubicBezTo>
                  <a:cubicBezTo>
                    <a:pt x="183" y="17041"/>
                    <a:pt x="278" y="17063"/>
                    <a:pt x="372" y="17063"/>
                  </a:cubicBezTo>
                  <a:cubicBezTo>
                    <a:pt x="467" y="17063"/>
                    <a:pt x="561" y="17041"/>
                    <a:pt x="632" y="16996"/>
                  </a:cubicBezTo>
                  <a:cubicBezTo>
                    <a:pt x="703" y="16955"/>
                    <a:pt x="738" y="16902"/>
                    <a:pt x="738" y="16849"/>
                  </a:cubicBezTo>
                  <a:lnTo>
                    <a:pt x="738" y="222"/>
                  </a:lnTo>
                  <a:cubicBezTo>
                    <a:pt x="744" y="163"/>
                    <a:pt x="703" y="110"/>
                    <a:pt x="632" y="63"/>
                  </a:cubicBezTo>
                  <a:cubicBezTo>
                    <a:pt x="558" y="22"/>
                    <a:pt x="464" y="1"/>
                    <a:pt x="369" y="1"/>
                  </a:cubicBezTo>
                  <a:close/>
                </a:path>
              </a:pathLst>
            </a:custGeom>
            <a:solidFill>
              <a:srgbClr val="B3FA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16"/>
            <p:cNvSpPr/>
            <p:nvPr/>
          </p:nvSpPr>
          <p:spPr>
            <a:xfrm>
              <a:off x="4032150" y="4238975"/>
              <a:ext cx="20250" cy="10775"/>
            </a:xfrm>
            <a:custGeom>
              <a:avLst/>
              <a:gdLst/>
              <a:ahLst/>
              <a:cxnLst/>
              <a:rect l="l" t="t" r="r" b="b"/>
              <a:pathLst>
                <a:path w="810" h="431" extrusionOk="0">
                  <a:moveTo>
                    <a:pt x="405" y="1"/>
                  </a:moveTo>
                  <a:cubicBezTo>
                    <a:pt x="311" y="1"/>
                    <a:pt x="216" y="22"/>
                    <a:pt x="142" y="63"/>
                  </a:cubicBezTo>
                  <a:cubicBezTo>
                    <a:pt x="1" y="146"/>
                    <a:pt x="1" y="281"/>
                    <a:pt x="148" y="364"/>
                  </a:cubicBezTo>
                  <a:cubicBezTo>
                    <a:pt x="219" y="408"/>
                    <a:pt x="314" y="431"/>
                    <a:pt x="408" y="431"/>
                  </a:cubicBezTo>
                  <a:cubicBezTo>
                    <a:pt x="503" y="431"/>
                    <a:pt x="597" y="408"/>
                    <a:pt x="668" y="364"/>
                  </a:cubicBezTo>
                  <a:cubicBezTo>
                    <a:pt x="810" y="281"/>
                    <a:pt x="810" y="146"/>
                    <a:pt x="668" y="63"/>
                  </a:cubicBezTo>
                  <a:cubicBezTo>
                    <a:pt x="594" y="22"/>
                    <a:pt x="500" y="1"/>
                    <a:pt x="405" y="1"/>
                  </a:cubicBezTo>
                  <a:close/>
                </a:path>
              </a:pathLst>
            </a:custGeom>
            <a:solidFill>
              <a:srgbClr val="B3FA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16"/>
            <p:cNvSpPr/>
            <p:nvPr/>
          </p:nvSpPr>
          <p:spPr>
            <a:xfrm>
              <a:off x="4033050" y="4244375"/>
              <a:ext cx="18475" cy="421075"/>
            </a:xfrm>
            <a:custGeom>
              <a:avLst/>
              <a:gdLst/>
              <a:ahLst/>
              <a:cxnLst/>
              <a:rect l="l" t="t" r="r" b="b"/>
              <a:pathLst>
                <a:path w="739" h="16843" extrusionOk="0">
                  <a:moveTo>
                    <a:pt x="0" y="0"/>
                  </a:moveTo>
                  <a:lnTo>
                    <a:pt x="0" y="16633"/>
                  </a:lnTo>
                  <a:cubicBezTo>
                    <a:pt x="0" y="16686"/>
                    <a:pt x="36" y="16739"/>
                    <a:pt x="112" y="16780"/>
                  </a:cubicBezTo>
                  <a:cubicBezTo>
                    <a:pt x="183" y="16822"/>
                    <a:pt x="278" y="16842"/>
                    <a:pt x="372" y="16842"/>
                  </a:cubicBezTo>
                  <a:cubicBezTo>
                    <a:pt x="467" y="16842"/>
                    <a:pt x="561" y="16822"/>
                    <a:pt x="632" y="16780"/>
                  </a:cubicBezTo>
                  <a:cubicBezTo>
                    <a:pt x="703" y="16739"/>
                    <a:pt x="738" y="16686"/>
                    <a:pt x="738" y="16633"/>
                  </a:cubicBezTo>
                  <a:lnTo>
                    <a:pt x="738" y="0"/>
                  </a:lnTo>
                  <a:cubicBezTo>
                    <a:pt x="738" y="54"/>
                    <a:pt x="703" y="107"/>
                    <a:pt x="632" y="148"/>
                  </a:cubicBezTo>
                  <a:cubicBezTo>
                    <a:pt x="561" y="192"/>
                    <a:pt x="467" y="215"/>
                    <a:pt x="372" y="215"/>
                  </a:cubicBezTo>
                  <a:cubicBezTo>
                    <a:pt x="278" y="215"/>
                    <a:pt x="183" y="192"/>
                    <a:pt x="112" y="148"/>
                  </a:cubicBezTo>
                  <a:cubicBezTo>
                    <a:pt x="36" y="107"/>
                    <a:pt x="0" y="54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16"/>
            <p:cNvSpPr/>
            <p:nvPr/>
          </p:nvSpPr>
          <p:spPr>
            <a:xfrm>
              <a:off x="4048400" y="4368350"/>
              <a:ext cx="216200" cy="113950"/>
            </a:xfrm>
            <a:custGeom>
              <a:avLst/>
              <a:gdLst/>
              <a:ahLst/>
              <a:cxnLst/>
              <a:rect l="l" t="t" r="r" b="b"/>
              <a:pathLst>
                <a:path w="8648" h="4558" extrusionOk="0">
                  <a:moveTo>
                    <a:pt x="4313" y="1"/>
                  </a:moveTo>
                  <a:cubicBezTo>
                    <a:pt x="3304" y="1"/>
                    <a:pt x="2296" y="223"/>
                    <a:pt x="1530" y="670"/>
                  </a:cubicBezTo>
                  <a:cubicBezTo>
                    <a:pt x="0" y="1556"/>
                    <a:pt x="6" y="3003"/>
                    <a:pt x="1548" y="3889"/>
                  </a:cubicBezTo>
                  <a:cubicBezTo>
                    <a:pt x="2319" y="4335"/>
                    <a:pt x="3327" y="4558"/>
                    <a:pt x="4334" y="4558"/>
                  </a:cubicBezTo>
                  <a:cubicBezTo>
                    <a:pt x="5341" y="4558"/>
                    <a:pt x="6347" y="4335"/>
                    <a:pt x="7112" y="3889"/>
                  </a:cubicBezTo>
                  <a:cubicBezTo>
                    <a:pt x="8647" y="3003"/>
                    <a:pt x="8641" y="1556"/>
                    <a:pt x="7094" y="664"/>
                  </a:cubicBezTo>
                  <a:cubicBezTo>
                    <a:pt x="6324" y="222"/>
                    <a:pt x="5318" y="1"/>
                    <a:pt x="43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16"/>
            <p:cNvSpPr/>
            <p:nvPr/>
          </p:nvSpPr>
          <p:spPr>
            <a:xfrm>
              <a:off x="3958025" y="4053950"/>
              <a:ext cx="159950" cy="206750"/>
            </a:xfrm>
            <a:custGeom>
              <a:avLst/>
              <a:gdLst/>
              <a:ahLst/>
              <a:cxnLst/>
              <a:rect l="l" t="t" r="r" b="b"/>
              <a:pathLst>
                <a:path w="6398" h="8270" extrusionOk="0">
                  <a:moveTo>
                    <a:pt x="1779" y="0"/>
                  </a:moveTo>
                  <a:cubicBezTo>
                    <a:pt x="725" y="0"/>
                    <a:pt x="1" y="843"/>
                    <a:pt x="1" y="2302"/>
                  </a:cubicBezTo>
                  <a:cubicBezTo>
                    <a:pt x="1" y="4345"/>
                    <a:pt x="1430" y="6826"/>
                    <a:pt x="3196" y="7842"/>
                  </a:cubicBezTo>
                  <a:cubicBezTo>
                    <a:pt x="3704" y="8132"/>
                    <a:pt x="4184" y="8270"/>
                    <a:pt x="4611" y="8270"/>
                  </a:cubicBezTo>
                  <a:cubicBezTo>
                    <a:pt x="5669" y="8270"/>
                    <a:pt x="6397" y="7425"/>
                    <a:pt x="6397" y="5970"/>
                  </a:cubicBezTo>
                  <a:cubicBezTo>
                    <a:pt x="6397" y="3926"/>
                    <a:pt x="4962" y="1445"/>
                    <a:pt x="3196" y="429"/>
                  </a:cubicBezTo>
                  <a:cubicBezTo>
                    <a:pt x="2687" y="138"/>
                    <a:pt x="2206" y="0"/>
                    <a:pt x="17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16"/>
            <p:cNvSpPr/>
            <p:nvPr/>
          </p:nvSpPr>
          <p:spPr>
            <a:xfrm>
              <a:off x="4039400" y="4380650"/>
              <a:ext cx="180600" cy="84650"/>
            </a:xfrm>
            <a:custGeom>
              <a:avLst/>
              <a:gdLst/>
              <a:ahLst/>
              <a:cxnLst/>
              <a:rect l="l" t="t" r="r" b="b"/>
              <a:pathLst>
                <a:path w="7224" h="3386" extrusionOk="0">
                  <a:moveTo>
                    <a:pt x="1498" y="1"/>
                  </a:moveTo>
                  <a:cubicBezTo>
                    <a:pt x="1315" y="1"/>
                    <a:pt x="1143" y="26"/>
                    <a:pt x="980" y="78"/>
                  </a:cubicBezTo>
                  <a:cubicBezTo>
                    <a:pt x="224" y="326"/>
                    <a:pt x="12" y="1052"/>
                    <a:pt x="0" y="1082"/>
                  </a:cubicBezTo>
                  <a:lnTo>
                    <a:pt x="230" y="1147"/>
                  </a:lnTo>
                  <a:cubicBezTo>
                    <a:pt x="236" y="1141"/>
                    <a:pt x="419" y="515"/>
                    <a:pt x="1057" y="308"/>
                  </a:cubicBezTo>
                  <a:cubicBezTo>
                    <a:pt x="1191" y="265"/>
                    <a:pt x="1336" y="244"/>
                    <a:pt x="1491" y="244"/>
                  </a:cubicBezTo>
                  <a:cubicBezTo>
                    <a:pt x="1848" y="244"/>
                    <a:pt x="2260" y="357"/>
                    <a:pt x="2717" y="580"/>
                  </a:cubicBezTo>
                  <a:cubicBezTo>
                    <a:pt x="2918" y="710"/>
                    <a:pt x="3124" y="840"/>
                    <a:pt x="3331" y="970"/>
                  </a:cubicBezTo>
                  <a:cubicBezTo>
                    <a:pt x="3502" y="1076"/>
                    <a:pt x="3680" y="1182"/>
                    <a:pt x="3857" y="1289"/>
                  </a:cubicBezTo>
                  <a:cubicBezTo>
                    <a:pt x="3869" y="1300"/>
                    <a:pt x="3880" y="1306"/>
                    <a:pt x="3892" y="1318"/>
                  </a:cubicBezTo>
                  <a:lnTo>
                    <a:pt x="4040" y="2682"/>
                  </a:lnTo>
                  <a:lnTo>
                    <a:pt x="4164" y="1472"/>
                  </a:lnTo>
                  <a:lnTo>
                    <a:pt x="4577" y="1714"/>
                  </a:lnTo>
                  <a:lnTo>
                    <a:pt x="5109" y="2015"/>
                  </a:lnTo>
                  <a:lnTo>
                    <a:pt x="5257" y="3385"/>
                  </a:lnTo>
                  <a:lnTo>
                    <a:pt x="5375" y="2163"/>
                  </a:lnTo>
                  <a:cubicBezTo>
                    <a:pt x="5540" y="2257"/>
                    <a:pt x="5706" y="2346"/>
                    <a:pt x="5877" y="2434"/>
                  </a:cubicBezTo>
                  <a:cubicBezTo>
                    <a:pt x="6314" y="2671"/>
                    <a:pt x="6757" y="2907"/>
                    <a:pt x="7223" y="3125"/>
                  </a:cubicBezTo>
                  <a:cubicBezTo>
                    <a:pt x="6845" y="2854"/>
                    <a:pt x="6444" y="2600"/>
                    <a:pt x="6036" y="2346"/>
                  </a:cubicBezTo>
                  <a:cubicBezTo>
                    <a:pt x="5830" y="2216"/>
                    <a:pt x="5623" y="2092"/>
                    <a:pt x="5416" y="1968"/>
                  </a:cubicBezTo>
                  <a:lnTo>
                    <a:pt x="4967" y="1708"/>
                  </a:lnTo>
                  <a:lnTo>
                    <a:pt x="7064" y="1631"/>
                  </a:lnTo>
                  <a:lnTo>
                    <a:pt x="4701" y="1548"/>
                  </a:lnTo>
                  <a:lnTo>
                    <a:pt x="4217" y="1271"/>
                  </a:lnTo>
                  <a:lnTo>
                    <a:pt x="4223" y="1265"/>
                  </a:lnTo>
                  <a:cubicBezTo>
                    <a:pt x="4117" y="1182"/>
                    <a:pt x="4010" y="1100"/>
                    <a:pt x="3904" y="1023"/>
                  </a:cubicBezTo>
                  <a:lnTo>
                    <a:pt x="5889" y="958"/>
                  </a:lnTo>
                  <a:lnTo>
                    <a:pt x="3697" y="881"/>
                  </a:lnTo>
                  <a:cubicBezTo>
                    <a:pt x="2850" y="293"/>
                    <a:pt x="2115" y="1"/>
                    <a:pt x="1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16"/>
            <p:cNvSpPr/>
            <p:nvPr/>
          </p:nvSpPr>
          <p:spPr>
            <a:xfrm>
              <a:off x="4002625" y="4072500"/>
              <a:ext cx="70750" cy="197000"/>
            </a:xfrm>
            <a:custGeom>
              <a:avLst/>
              <a:gdLst/>
              <a:ahLst/>
              <a:cxnLst/>
              <a:rect l="l" t="t" r="r" b="b"/>
              <a:pathLst>
                <a:path w="2830" h="7880" extrusionOk="0">
                  <a:moveTo>
                    <a:pt x="1418" y="0"/>
                  </a:moveTo>
                  <a:cubicBezTo>
                    <a:pt x="1371" y="538"/>
                    <a:pt x="1341" y="1087"/>
                    <a:pt x="1323" y="1642"/>
                  </a:cubicBezTo>
                  <a:cubicBezTo>
                    <a:pt x="1312" y="1920"/>
                    <a:pt x="1306" y="2204"/>
                    <a:pt x="1300" y="2481"/>
                  </a:cubicBezTo>
                  <a:lnTo>
                    <a:pt x="1294" y="3078"/>
                  </a:lnTo>
                  <a:lnTo>
                    <a:pt x="6" y="1010"/>
                  </a:lnTo>
                  <a:lnTo>
                    <a:pt x="1294" y="3432"/>
                  </a:lnTo>
                  <a:lnTo>
                    <a:pt x="1294" y="3952"/>
                  </a:lnTo>
                  <a:lnTo>
                    <a:pt x="1294" y="4649"/>
                  </a:lnTo>
                  <a:lnTo>
                    <a:pt x="0" y="2582"/>
                  </a:lnTo>
                  <a:lnTo>
                    <a:pt x="1294" y="5009"/>
                  </a:lnTo>
                  <a:lnTo>
                    <a:pt x="1294" y="7879"/>
                  </a:lnTo>
                  <a:lnTo>
                    <a:pt x="1536" y="7879"/>
                  </a:lnTo>
                  <a:lnTo>
                    <a:pt x="1536" y="4377"/>
                  </a:lnTo>
                  <a:lnTo>
                    <a:pt x="2824" y="3450"/>
                  </a:lnTo>
                  <a:lnTo>
                    <a:pt x="1536" y="4017"/>
                  </a:lnTo>
                  <a:lnTo>
                    <a:pt x="1536" y="3952"/>
                  </a:lnTo>
                  <a:lnTo>
                    <a:pt x="1524" y="3952"/>
                  </a:lnTo>
                  <a:lnTo>
                    <a:pt x="1530" y="3462"/>
                  </a:lnTo>
                  <a:lnTo>
                    <a:pt x="1530" y="2765"/>
                  </a:lnTo>
                  <a:lnTo>
                    <a:pt x="2829" y="1831"/>
                  </a:lnTo>
                  <a:lnTo>
                    <a:pt x="2829" y="1831"/>
                  </a:lnTo>
                  <a:lnTo>
                    <a:pt x="1524" y="2404"/>
                  </a:lnTo>
                  <a:cubicBezTo>
                    <a:pt x="1518" y="2186"/>
                    <a:pt x="1518" y="1973"/>
                    <a:pt x="1506" y="1749"/>
                  </a:cubicBezTo>
                  <a:cubicBezTo>
                    <a:pt x="1495" y="1176"/>
                    <a:pt x="1471" y="597"/>
                    <a:pt x="14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2" name="Google Shape;1072;p16"/>
          <p:cNvGrpSpPr/>
          <p:nvPr/>
        </p:nvGrpSpPr>
        <p:grpSpPr>
          <a:xfrm>
            <a:off x="397788" y="4682912"/>
            <a:ext cx="271885" cy="159973"/>
            <a:chOff x="1566275" y="4812212"/>
            <a:chExt cx="271885" cy="159973"/>
          </a:xfrm>
        </p:grpSpPr>
        <p:sp>
          <p:nvSpPr>
            <p:cNvPr id="1073" name="Google Shape;1073;p16"/>
            <p:cNvSpPr/>
            <p:nvPr/>
          </p:nvSpPr>
          <p:spPr>
            <a:xfrm>
              <a:off x="1636142" y="4812712"/>
              <a:ext cx="196571" cy="119771"/>
            </a:xfrm>
            <a:custGeom>
              <a:avLst/>
              <a:gdLst/>
              <a:ahLst/>
              <a:cxnLst/>
              <a:rect l="l" t="t" r="r" b="b"/>
              <a:pathLst>
                <a:path w="27932" h="17019" extrusionOk="0">
                  <a:moveTo>
                    <a:pt x="26536" y="0"/>
                  </a:moveTo>
                  <a:cubicBezTo>
                    <a:pt x="22997" y="0"/>
                    <a:pt x="13107" y="341"/>
                    <a:pt x="6899" y="3923"/>
                  </a:cubicBezTo>
                  <a:cubicBezTo>
                    <a:pt x="30" y="7892"/>
                    <a:pt x="1" y="14489"/>
                    <a:pt x="65" y="15813"/>
                  </a:cubicBezTo>
                  <a:cubicBezTo>
                    <a:pt x="36" y="16551"/>
                    <a:pt x="83" y="17000"/>
                    <a:pt x="83" y="17000"/>
                  </a:cubicBezTo>
                  <a:cubicBezTo>
                    <a:pt x="83" y="17000"/>
                    <a:pt x="563" y="17018"/>
                    <a:pt x="1394" y="17018"/>
                  </a:cubicBezTo>
                  <a:cubicBezTo>
                    <a:pt x="4931" y="17018"/>
                    <a:pt x="14828" y="16677"/>
                    <a:pt x="21033" y="13090"/>
                  </a:cubicBezTo>
                  <a:cubicBezTo>
                    <a:pt x="27902" y="9127"/>
                    <a:pt x="27931" y="2535"/>
                    <a:pt x="27866" y="1206"/>
                  </a:cubicBezTo>
                  <a:cubicBezTo>
                    <a:pt x="27896" y="468"/>
                    <a:pt x="27849" y="19"/>
                    <a:pt x="27849" y="19"/>
                  </a:cubicBezTo>
                  <a:cubicBezTo>
                    <a:pt x="27849" y="19"/>
                    <a:pt x="27368" y="0"/>
                    <a:pt x="26536" y="0"/>
                  </a:cubicBezTo>
                  <a:close/>
                </a:path>
              </a:pathLst>
            </a:custGeom>
            <a:solidFill>
              <a:srgbClr val="9CDD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16"/>
            <p:cNvSpPr/>
            <p:nvPr/>
          </p:nvSpPr>
          <p:spPr>
            <a:xfrm>
              <a:off x="1630737" y="4812712"/>
              <a:ext cx="207423" cy="113079"/>
            </a:xfrm>
            <a:custGeom>
              <a:avLst/>
              <a:gdLst/>
              <a:ahLst/>
              <a:cxnLst/>
              <a:rect l="l" t="t" r="r" b="b"/>
              <a:pathLst>
                <a:path w="29474" h="16068" extrusionOk="0">
                  <a:moveTo>
                    <a:pt x="27304" y="0"/>
                  </a:moveTo>
                  <a:cubicBezTo>
                    <a:pt x="23765" y="0"/>
                    <a:pt x="13875" y="341"/>
                    <a:pt x="7667" y="3923"/>
                  </a:cubicBezTo>
                  <a:cubicBezTo>
                    <a:pt x="1" y="8353"/>
                    <a:pt x="851" y="16049"/>
                    <a:pt x="851" y="16049"/>
                  </a:cubicBezTo>
                  <a:cubicBezTo>
                    <a:pt x="851" y="16049"/>
                    <a:pt x="1331" y="16068"/>
                    <a:pt x="2162" y="16068"/>
                  </a:cubicBezTo>
                  <a:cubicBezTo>
                    <a:pt x="5699" y="16068"/>
                    <a:pt x="15596" y="15727"/>
                    <a:pt x="21801" y="12139"/>
                  </a:cubicBezTo>
                  <a:cubicBezTo>
                    <a:pt x="29473" y="7715"/>
                    <a:pt x="28617" y="19"/>
                    <a:pt x="28617" y="19"/>
                  </a:cubicBezTo>
                  <a:cubicBezTo>
                    <a:pt x="28617" y="19"/>
                    <a:pt x="28136" y="0"/>
                    <a:pt x="27304" y="0"/>
                  </a:cubicBezTo>
                  <a:close/>
                </a:path>
              </a:pathLst>
            </a:custGeom>
            <a:solidFill>
              <a:srgbClr val="B3FA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16"/>
            <p:cNvSpPr/>
            <p:nvPr/>
          </p:nvSpPr>
          <p:spPr>
            <a:xfrm>
              <a:off x="1634115" y="4918236"/>
              <a:ext cx="10380" cy="13266"/>
            </a:xfrm>
            <a:custGeom>
              <a:avLst/>
              <a:gdLst/>
              <a:ahLst/>
              <a:cxnLst/>
              <a:rect l="l" t="t" r="r" b="b"/>
              <a:pathLst>
                <a:path w="1475" h="1885" extrusionOk="0">
                  <a:moveTo>
                    <a:pt x="412" y="0"/>
                  </a:moveTo>
                  <a:cubicBezTo>
                    <a:pt x="167" y="0"/>
                    <a:pt x="1" y="198"/>
                    <a:pt x="5" y="533"/>
                  </a:cubicBezTo>
                  <a:cubicBezTo>
                    <a:pt x="11" y="1006"/>
                    <a:pt x="348" y="1567"/>
                    <a:pt x="749" y="1791"/>
                  </a:cubicBezTo>
                  <a:cubicBezTo>
                    <a:pt x="864" y="1854"/>
                    <a:pt x="971" y="1884"/>
                    <a:pt x="1066" y="1884"/>
                  </a:cubicBezTo>
                  <a:cubicBezTo>
                    <a:pt x="1310" y="1884"/>
                    <a:pt x="1474" y="1688"/>
                    <a:pt x="1470" y="1348"/>
                  </a:cubicBezTo>
                  <a:cubicBezTo>
                    <a:pt x="1464" y="881"/>
                    <a:pt x="1133" y="320"/>
                    <a:pt x="731" y="96"/>
                  </a:cubicBezTo>
                  <a:cubicBezTo>
                    <a:pt x="616" y="31"/>
                    <a:pt x="508" y="0"/>
                    <a:pt x="412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16"/>
            <p:cNvSpPr/>
            <p:nvPr/>
          </p:nvSpPr>
          <p:spPr>
            <a:xfrm>
              <a:off x="1566310" y="4921986"/>
              <a:ext cx="76737" cy="50198"/>
            </a:xfrm>
            <a:custGeom>
              <a:avLst/>
              <a:gdLst/>
              <a:ahLst/>
              <a:cxnLst/>
              <a:rect l="l" t="t" r="r" b="b"/>
              <a:pathLst>
                <a:path w="10904" h="7133" extrusionOk="0">
                  <a:moveTo>
                    <a:pt x="10904" y="1293"/>
                  </a:moveTo>
                  <a:cubicBezTo>
                    <a:pt x="10903" y="1294"/>
                    <a:pt x="10901" y="1295"/>
                    <a:pt x="10900" y="1296"/>
                  </a:cubicBezTo>
                  <a:lnTo>
                    <a:pt x="10900" y="1296"/>
                  </a:lnTo>
                  <a:cubicBezTo>
                    <a:pt x="10901" y="1295"/>
                    <a:pt x="10903" y="1294"/>
                    <a:pt x="10904" y="1293"/>
                  </a:cubicBezTo>
                  <a:close/>
                  <a:moveTo>
                    <a:pt x="9640" y="0"/>
                  </a:moveTo>
                  <a:lnTo>
                    <a:pt x="1" y="5316"/>
                  </a:lnTo>
                  <a:cubicBezTo>
                    <a:pt x="7" y="5948"/>
                    <a:pt x="456" y="6704"/>
                    <a:pt x="999" y="7005"/>
                  </a:cubicBezTo>
                  <a:cubicBezTo>
                    <a:pt x="1152" y="7091"/>
                    <a:pt x="1297" y="7133"/>
                    <a:pt x="1426" y="7133"/>
                  </a:cubicBezTo>
                  <a:cubicBezTo>
                    <a:pt x="1527" y="7133"/>
                    <a:pt x="1618" y="7107"/>
                    <a:pt x="1696" y="7058"/>
                  </a:cubicBezTo>
                  <a:cubicBezTo>
                    <a:pt x="4766" y="5139"/>
                    <a:pt x="7830" y="3221"/>
                    <a:pt x="10900" y="1296"/>
                  </a:cubicBezTo>
                  <a:lnTo>
                    <a:pt x="10900" y="1296"/>
                  </a:lnTo>
                  <a:cubicBezTo>
                    <a:pt x="10843" y="1331"/>
                    <a:pt x="10776" y="1350"/>
                    <a:pt x="10701" y="1350"/>
                  </a:cubicBezTo>
                  <a:cubicBezTo>
                    <a:pt x="10606" y="1350"/>
                    <a:pt x="10499" y="1320"/>
                    <a:pt x="10384" y="1258"/>
                  </a:cubicBezTo>
                  <a:cubicBezTo>
                    <a:pt x="9983" y="1034"/>
                    <a:pt x="9646" y="473"/>
                    <a:pt x="9640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16"/>
            <p:cNvSpPr/>
            <p:nvPr/>
          </p:nvSpPr>
          <p:spPr>
            <a:xfrm>
              <a:off x="1566275" y="4918531"/>
              <a:ext cx="69460" cy="40867"/>
            </a:xfrm>
            <a:custGeom>
              <a:avLst/>
              <a:gdLst/>
              <a:ahLst/>
              <a:cxnLst/>
              <a:rect l="l" t="t" r="r" b="b"/>
              <a:pathLst>
                <a:path w="9870" h="5807" extrusionOk="0">
                  <a:moveTo>
                    <a:pt x="9869" y="1"/>
                  </a:moveTo>
                  <a:lnTo>
                    <a:pt x="9869" y="1"/>
                  </a:lnTo>
                  <a:cubicBezTo>
                    <a:pt x="6680" y="1720"/>
                    <a:pt x="3497" y="3432"/>
                    <a:pt x="307" y="5151"/>
                  </a:cubicBezTo>
                  <a:cubicBezTo>
                    <a:pt x="118" y="5251"/>
                    <a:pt x="0" y="5482"/>
                    <a:pt x="6" y="5807"/>
                  </a:cubicBezTo>
                  <a:lnTo>
                    <a:pt x="9645" y="491"/>
                  </a:lnTo>
                  <a:cubicBezTo>
                    <a:pt x="9645" y="249"/>
                    <a:pt x="9728" y="78"/>
                    <a:pt x="9869" y="1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16"/>
            <p:cNvSpPr/>
            <p:nvPr/>
          </p:nvSpPr>
          <p:spPr>
            <a:xfrm>
              <a:off x="1568435" y="4918222"/>
              <a:ext cx="76068" cy="53443"/>
            </a:xfrm>
            <a:custGeom>
              <a:avLst/>
              <a:gdLst/>
              <a:ahLst/>
              <a:cxnLst/>
              <a:rect l="l" t="t" r="r" b="b"/>
              <a:pathLst>
                <a:path w="10809" h="7594" extrusionOk="0">
                  <a:moveTo>
                    <a:pt x="8" y="5191"/>
                  </a:moveTo>
                  <a:lnTo>
                    <a:pt x="8" y="5191"/>
                  </a:lnTo>
                  <a:cubicBezTo>
                    <a:pt x="6" y="5192"/>
                    <a:pt x="3" y="5194"/>
                    <a:pt x="0" y="5195"/>
                  </a:cubicBezTo>
                  <a:cubicBezTo>
                    <a:pt x="3" y="5194"/>
                    <a:pt x="6" y="5192"/>
                    <a:pt x="8" y="5191"/>
                  </a:cubicBezTo>
                  <a:close/>
                  <a:moveTo>
                    <a:pt x="9744" y="1"/>
                  </a:moveTo>
                  <a:cubicBezTo>
                    <a:pt x="9677" y="1"/>
                    <a:pt x="9616" y="16"/>
                    <a:pt x="9562" y="45"/>
                  </a:cubicBezTo>
                  <a:cubicBezTo>
                    <a:pt x="6376" y="1762"/>
                    <a:pt x="3195" y="3473"/>
                    <a:pt x="8" y="5191"/>
                  </a:cubicBezTo>
                  <a:lnTo>
                    <a:pt x="8" y="5191"/>
                  </a:lnTo>
                  <a:cubicBezTo>
                    <a:pt x="78" y="5154"/>
                    <a:pt x="159" y="5134"/>
                    <a:pt x="247" y="5134"/>
                  </a:cubicBezTo>
                  <a:cubicBezTo>
                    <a:pt x="374" y="5134"/>
                    <a:pt x="517" y="5174"/>
                    <a:pt x="668" y="5260"/>
                  </a:cubicBezTo>
                  <a:cubicBezTo>
                    <a:pt x="1211" y="5561"/>
                    <a:pt x="1660" y="6317"/>
                    <a:pt x="1666" y="6949"/>
                  </a:cubicBezTo>
                  <a:cubicBezTo>
                    <a:pt x="1672" y="7261"/>
                    <a:pt x="1566" y="7485"/>
                    <a:pt x="1396" y="7592"/>
                  </a:cubicBezTo>
                  <a:lnTo>
                    <a:pt x="1396" y="7592"/>
                  </a:lnTo>
                  <a:cubicBezTo>
                    <a:pt x="4467" y="5673"/>
                    <a:pt x="7531" y="3753"/>
                    <a:pt x="10602" y="1834"/>
                  </a:cubicBezTo>
                  <a:cubicBezTo>
                    <a:pt x="10732" y="1752"/>
                    <a:pt x="10809" y="1586"/>
                    <a:pt x="10803" y="1350"/>
                  </a:cubicBezTo>
                  <a:cubicBezTo>
                    <a:pt x="10797" y="883"/>
                    <a:pt x="10466" y="322"/>
                    <a:pt x="10064" y="98"/>
                  </a:cubicBezTo>
                  <a:cubicBezTo>
                    <a:pt x="9950" y="32"/>
                    <a:pt x="9841" y="1"/>
                    <a:pt x="9744" y="1"/>
                  </a:cubicBezTo>
                  <a:close/>
                  <a:moveTo>
                    <a:pt x="1396" y="7592"/>
                  </a:moveTo>
                  <a:cubicBezTo>
                    <a:pt x="1396" y="7592"/>
                    <a:pt x="1395" y="7593"/>
                    <a:pt x="1394" y="7593"/>
                  </a:cubicBezTo>
                  <a:cubicBezTo>
                    <a:pt x="1395" y="7593"/>
                    <a:pt x="1396" y="7592"/>
                    <a:pt x="1396" y="7592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16"/>
            <p:cNvSpPr/>
            <p:nvPr/>
          </p:nvSpPr>
          <p:spPr>
            <a:xfrm>
              <a:off x="1566282" y="4954356"/>
              <a:ext cx="13941" cy="17826"/>
            </a:xfrm>
            <a:custGeom>
              <a:avLst/>
              <a:gdLst/>
              <a:ahLst/>
              <a:cxnLst/>
              <a:rect l="l" t="t" r="r" b="b"/>
              <a:pathLst>
                <a:path w="1981" h="2533" extrusionOk="0">
                  <a:moveTo>
                    <a:pt x="551" y="1"/>
                  </a:moveTo>
                  <a:cubicBezTo>
                    <a:pt x="223" y="1"/>
                    <a:pt x="1" y="265"/>
                    <a:pt x="5" y="716"/>
                  </a:cubicBezTo>
                  <a:cubicBezTo>
                    <a:pt x="11" y="1348"/>
                    <a:pt x="460" y="2104"/>
                    <a:pt x="1003" y="2405"/>
                  </a:cubicBezTo>
                  <a:cubicBezTo>
                    <a:pt x="1157" y="2492"/>
                    <a:pt x="1302" y="2533"/>
                    <a:pt x="1430" y="2533"/>
                  </a:cubicBezTo>
                  <a:cubicBezTo>
                    <a:pt x="1758" y="2533"/>
                    <a:pt x="1980" y="2268"/>
                    <a:pt x="1972" y="1814"/>
                  </a:cubicBezTo>
                  <a:cubicBezTo>
                    <a:pt x="1966" y="1182"/>
                    <a:pt x="1517" y="426"/>
                    <a:pt x="974" y="125"/>
                  </a:cubicBezTo>
                  <a:cubicBezTo>
                    <a:pt x="821" y="41"/>
                    <a:pt x="678" y="1"/>
                    <a:pt x="551" y="1"/>
                  </a:cubicBezTo>
                  <a:close/>
                </a:path>
              </a:pathLst>
            </a:custGeom>
            <a:solidFill>
              <a:srgbClr val="86B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16"/>
            <p:cNvSpPr/>
            <p:nvPr/>
          </p:nvSpPr>
          <p:spPr>
            <a:xfrm>
              <a:off x="1641293" y="4930670"/>
              <a:ext cx="2252" cy="1795"/>
            </a:xfrm>
            <a:custGeom>
              <a:avLst/>
              <a:gdLst/>
              <a:ahLst/>
              <a:cxnLst/>
              <a:rect l="l" t="t" r="r" b="b"/>
              <a:pathLst>
                <a:path w="320" h="255" extrusionOk="0">
                  <a:moveTo>
                    <a:pt x="267" y="0"/>
                  </a:moveTo>
                  <a:cubicBezTo>
                    <a:pt x="255" y="12"/>
                    <a:pt x="249" y="18"/>
                    <a:pt x="237" y="24"/>
                  </a:cubicBezTo>
                  <a:lnTo>
                    <a:pt x="1" y="254"/>
                  </a:lnTo>
                  <a:lnTo>
                    <a:pt x="261" y="101"/>
                  </a:lnTo>
                  <a:lnTo>
                    <a:pt x="273" y="95"/>
                  </a:lnTo>
                  <a:cubicBezTo>
                    <a:pt x="290" y="83"/>
                    <a:pt x="302" y="71"/>
                    <a:pt x="320" y="59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16"/>
            <p:cNvSpPr/>
            <p:nvPr/>
          </p:nvSpPr>
          <p:spPr>
            <a:xfrm>
              <a:off x="1635726" y="4812846"/>
              <a:ext cx="196403" cy="114022"/>
            </a:xfrm>
            <a:custGeom>
              <a:avLst/>
              <a:gdLst/>
              <a:ahLst/>
              <a:cxnLst/>
              <a:rect l="l" t="t" r="r" b="b"/>
              <a:pathLst>
                <a:path w="27908" h="16202" extrusionOk="0">
                  <a:moveTo>
                    <a:pt x="27908" y="0"/>
                  </a:moveTo>
                  <a:lnTo>
                    <a:pt x="27908" y="0"/>
                  </a:lnTo>
                  <a:cubicBezTo>
                    <a:pt x="18605" y="5003"/>
                    <a:pt x="9303" y="10011"/>
                    <a:pt x="0" y="15020"/>
                  </a:cubicBezTo>
                  <a:cubicBezTo>
                    <a:pt x="6" y="15020"/>
                    <a:pt x="12" y="15014"/>
                    <a:pt x="18" y="15014"/>
                  </a:cubicBezTo>
                  <a:cubicBezTo>
                    <a:pt x="30" y="15008"/>
                    <a:pt x="42" y="15002"/>
                    <a:pt x="54" y="14996"/>
                  </a:cubicBezTo>
                  <a:lnTo>
                    <a:pt x="71" y="14996"/>
                  </a:lnTo>
                  <a:cubicBezTo>
                    <a:pt x="77" y="14990"/>
                    <a:pt x="89" y="14990"/>
                    <a:pt x="95" y="14984"/>
                  </a:cubicBezTo>
                  <a:cubicBezTo>
                    <a:pt x="107" y="14984"/>
                    <a:pt x="119" y="14978"/>
                    <a:pt x="136" y="14978"/>
                  </a:cubicBezTo>
                  <a:lnTo>
                    <a:pt x="178" y="14978"/>
                  </a:lnTo>
                  <a:cubicBezTo>
                    <a:pt x="278" y="14978"/>
                    <a:pt x="384" y="15008"/>
                    <a:pt x="502" y="15073"/>
                  </a:cubicBezTo>
                  <a:cubicBezTo>
                    <a:pt x="514" y="15079"/>
                    <a:pt x="526" y="15085"/>
                    <a:pt x="538" y="15091"/>
                  </a:cubicBezTo>
                  <a:cubicBezTo>
                    <a:pt x="703" y="15197"/>
                    <a:pt x="762" y="16012"/>
                    <a:pt x="880" y="16201"/>
                  </a:cubicBezTo>
                  <a:lnTo>
                    <a:pt x="27908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16"/>
            <p:cNvSpPr/>
            <p:nvPr/>
          </p:nvSpPr>
          <p:spPr>
            <a:xfrm>
              <a:off x="1669850" y="4900700"/>
              <a:ext cx="54914" cy="7284"/>
            </a:xfrm>
            <a:custGeom>
              <a:avLst/>
              <a:gdLst/>
              <a:ahLst/>
              <a:cxnLst/>
              <a:rect l="l" t="t" r="r" b="b"/>
              <a:pathLst>
                <a:path w="7803" h="1035" extrusionOk="0">
                  <a:moveTo>
                    <a:pt x="1223" y="1"/>
                  </a:moveTo>
                  <a:lnTo>
                    <a:pt x="1" y="887"/>
                  </a:lnTo>
                  <a:lnTo>
                    <a:pt x="7803" y="1035"/>
                  </a:lnTo>
                  <a:lnTo>
                    <a:pt x="1223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16"/>
            <p:cNvSpPr/>
            <p:nvPr/>
          </p:nvSpPr>
          <p:spPr>
            <a:xfrm>
              <a:off x="1668190" y="4862589"/>
              <a:ext cx="7861" cy="39994"/>
            </a:xfrm>
            <a:custGeom>
              <a:avLst/>
              <a:gdLst/>
              <a:ahLst/>
              <a:cxnLst/>
              <a:rect l="l" t="t" r="r" b="b"/>
              <a:pathLst>
                <a:path w="1117" h="5683" extrusionOk="0">
                  <a:moveTo>
                    <a:pt x="910" y="1"/>
                  </a:moveTo>
                  <a:lnTo>
                    <a:pt x="0" y="5683"/>
                  </a:lnTo>
                  <a:lnTo>
                    <a:pt x="0" y="5683"/>
                  </a:lnTo>
                  <a:lnTo>
                    <a:pt x="1117" y="5370"/>
                  </a:lnTo>
                  <a:lnTo>
                    <a:pt x="910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16"/>
            <p:cNvSpPr/>
            <p:nvPr/>
          </p:nvSpPr>
          <p:spPr>
            <a:xfrm>
              <a:off x="1702398" y="4881834"/>
              <a:ext cx="52042" cy="10359"/>
            </a:xfrm>
            <a:custGeom>
              <a:avLst/>
              <a:gdLst/>
              <a:ahLst/>
              <a:cxnLst/>
              <a:rect l="l" t="t" r="r" b="b"/>
              <a:pathLst>
                <a:path w="7395" h="1472" extrusionOk="0">
                  <a:moveTo>
                    <a:pt x="1134" y="1"/>
                  </a:moveTo>
                  <a:lnTo>
                    <a:pt x="0" y="816"/>
                  </a:lnTo>
                  <a:lnTo>
                    <a:pt x="7395" y="1471"/>
                  </a:lnTo>
                  <a:lnTo>
                    <a:pt x="1134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16"/>
            <p:cNvSpPr/>
            <p:nvPr/>
          </p:nvSpPr>
          <p:spPr>
            <a:xfrm>
              <a:off x="1700857" y="4846467"/>
              <a:ext cx="7284" cy="37081"/>
            </a:xfrm>
            <a:custGeom>
              <a:avLst/>
              <a:gdLst/>
              <a:ahLst/>
              <a:cxnLst/>
              <a:rect l="l" t="t" r="r" b="b"/>
              <a:pathLst>
                <a:path w="1035" h="5269" extrusionOk="0">
                  <a:moveTo>
                    <a:pt x="839" y="0"/>
                  </a:moveTo>
                  <a:lnTo>
                    <a:pt x="1" y="5269"/>
                  </a:lnTo>
                  <a:lnTo>
                    <a:pt x="1" y="5269"/>
                  </a:lnTo>
                  <a:lnTo>
                    <a:pt x="1034" y="4979"/>
                  </a:lnTo>
                  <a:lnTo>
                    <a:pt x="839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16"/>
            <p:cNvSpPr/>
            <p:nvPr/>
          </p:nvSpPr>
          <p:spPr>
            <a:xfrm>
              <a:off x="1734608" y="4864545"/>
              <a:ext cx="45899" cy="5201"/>
            </a:xfrm>
            <a:custGeom>
              <a:avLst/>
              <a:gdLst/>
              <a:ahLst/>
              <a:cxnLst/>
              <a:rect l="l" t="t" r="r" b="b"/>
              <a:pathLst>
                <a:path w="6522" h="739" extrusionOk="0">
                  <a:moveTo>
                    <a:pt x="1028" y="0"/>
                  </a:moveTo>
                  <a:lnTo>
                    <a:pt x="1" y="739"/>
                  </a:lnTo>
                  <a:lnTo>
                    <a:pt x="6521" y="739"/>
                  </a:lnTo>
                  <a:lnTo>
                    <a:pt x="1028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16"/>
            <p:cNvSpPr/>
            <p:nvPr/>
          </p:nvSpPr>
          <p:spPr>
            <a:xfrm>
              <a:off x="1733235" y="4832668"/>
              <a:ext cx="6573" cy="33428"/>
            </a:xfrm>
            <a:custGeom>
              <a:avLst/>
              <a:gdLst/>
              <a:ahLst/>
              <a:cxnLst/>
              <a:rect l="l" t="t" r="r" b="b"/>
              <a:pathLst>
                <a:path w="934" h="4750" extrusionOk="0">
                  <a:moveTo>
                    <a:pt x="757" y="0"/>
                  </a:moveTo>
                  <a:lnTo>
                    <a:pt x="1" y="4749"/>
                  </a:lnTo>
                  <a:lnTo>
                    <a:pt x="1" y="4749"/>
                  </a:lnTo>
                  <a:lnTo>
                    <a:pt x="934" y="4489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16"/>
            <p:cNvSpPr/>
            <p:nvPr/>
          </p:nvSpPr>
          <p:spPr>
            <a:xfrm>
              <a:off x="1765241" y="4847460"/>
              <a:ext cx="34463" cy="3920"/>
            </a:xfrm>
            <a:custGeom>
              <a:avLst/>
              <a:gdLst/>
              <a:ahLst/>
              <a:cxnLst/>
              <a:rect l="l" t="t" r="r" b="b"/>
              <a:pathLst>
                <a:path w="4897" h="557" extrusionOk="0">
                  <a:moveTo>
                    <a:pt x="768" y="1"/>
                  </a:moveTo>
                  <a:lnTo>
                    <a:pt x="0" y="556"/>
                  </a:lnTo>
                  <a:lnTo>
                    <a:pt x="4897" y="556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16"/>
            <p:cNvSpPr/>
            <p:nvPr/>
          </p:nvSpPr>
          <p:spPr>
            <a:xfrm>
              <a:off x="1765241" y="4824316"/>
              <a:ext cx="4954" cy="25110"/>
            </a:xfrm>
            <a:custGeom>
              <a:avLst/>
              <a:gdLst/>
              <a:ahLst/>
              <a:cxnLst/>
              <a:rect l="l" t="t" r="r" b="b"/>
              <a:pathLst>
                <a:path w="704" h="3568" extrusionOk="0">
                  <a:moveTo>
                    <a:pt x="567" y="0"/>
                  </a:moveTo>
                  <a:lnTo>
                    <a:pt x="0" y="3568"/>
                  </a:lnTo>
                  <a:lnTo>
                    <a:pt x="703" y="3373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16"/>
            <p:cNvSpPr/>
            <p:nvPr/>
          </p:nvSpPr>
          <p:spPr>
            <a:xfrm>
              <a:off x="1636142" y="4812212"/>
              <a:ext cx="196571" cy="122516"/>
            </a:xfrm>
            <a:custGeom>
              <a:avLst/>
              <a:gdLst/>
              <a:ahLst/>
              <a:cxnLst/>
              <a:rect l="l" t="t" r="r" b="b"/>
              <a:pathLst>
                <a:path w="27932" h="17409" extrusionOk="0">
                  <a:moveTo>
                    <a:pt x="26539" y="0"/>
                  </a:moveTo>
                  <a:cubicBezTo>
                    <a:pt x="23002" y="0"/>
                    <a:pt x="13108" y="341"/>
                    <a:pt x="6899" y="3929"/>
                  </a:cubicBezTo>
                  <a:cubicBezTo>
                    <a:pt x="30" y="7898"/>
                    <a:pt x="1" y="14490"/>
                    <a:pt x="65" y="15813"/>
                  </a:cubicBezTo>
                  <a:cubicBezTo>
                    <a:pt x="36" y="16557"/>
                    <a:pt x="83" y="17390"/>
                    <a:pt x="83" y="17390"/>
                  </a:cubicBezTo>
                  <a:cubicBezTo>
                    <a:pt x="83" y="17390"/>
                    <a:pt x="563" y="17408"/>
                    <a:pt x="1394" y="17408"/>
                  </a:cubicBezTo>
                  <a:cubicBezTo>
                    <a:pt x="4931" y="17408"/>
                    <a:pt x="14828" y="17067"/>
                    <a:pt x="21033" y="13480"/>
                  </a:cubicBezTo>
                  <a:cubicBezTo>
                    <a:pt x="27902" y="9517"/>
                    <a:pt x="27931" y="2925"/>
                    <a:pt x="27866" y="1596"/>
                  </a:cubicBezTo>
                  <a:cubicBezTo>
                    <a:pt x="27896" y="858"/>
                    <a:pt x="27849" y="19"/>
                    <a:pt x="27849" y="19"/>
                  </a:cubicBezTo>
                  <a:cubicBezTo>
                    <a:pt x="27849" y="19"/>
                    <a:pt x="27369" y="0"/>
                    <a:pt x="265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16"/>
            <p:cNvSpPr/>
            <p:nvPr/>
          </p:nvSpPr>
          <p:spPr>
            <a:xfrm>
              <a:off x="1630737" y="4812212"/>
              <a:ext cx="207423" cy="113079"/>
            </a:xfrm>
            <a:custGeom>
              <a:avLst/>
              <a:gdLst/>
              <a:ahLst/>
              <a:cxnLst/>
              <a:rect l="l" t="t" r="r" b="b"/>
              <a:pathLst>
                <a:path w="29474" h="16068" extrusionOk="0">
                  <a:moveTo>
                    <a:pt x="27307" y="0"/>
                  </a:moveTo>
                  <a:cubicBezTo>
                    <a:pt x="23770" y="0"/>
                    <a:pt x="13876" y="341"/>
                    <a:pt x="7667" y="3929"/>
                  </a:cubicBezTo>
                  <a:cubicBezTo>
                    <a:pt x="1" y="8353"/>
                    <a:pt x="851" y="16049"/>
                    <a:pt x="851" y="16049"/>
                  </a:cubicBezTo>
                  <a:cubicBezTo>
                    <a:pt x="851" y="16049"/>
                    <a:pt x="1332" y="16068"/>
                    <a:pt x="2164" y="16068"/>
                  </a:cubicBezTo>
                  <a:cubicBezTo>
                    <a:pt x="5704" y="16068"/>
                    <a:pt x="15598" y="15727"/>
                    <a:pt x="21801" y="12145"/>
                  </a:cubicBezTo>
                  <a:cubicBezTo>
                    <a:pt x="29473" y="7715"/>
                    <a:pt x="28617" y="19"/>
                    <a:pt x="28617" y="19"/>
                  </a:cubicBezTo>
                  <a:cubicBezTo>
                    <a:pt x="28617" y="19"/>
                    <a:pt x="28137" y="0"/>
                    <a:pt x="273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16"/>
            <p:cNvSpPr/>
            <p:nvPr/>
          </p:nvSpPr>
          <p:spPr>
            <a:xfrm>
              <a:off x="1634115" y="4918236"/>
              <a:ext cx="10380" cy="13266"/>
            </a:xfrm>
            <a:custGeom>
              <a:avLst/>
              <a:gdLst/>
              <a:ahLst/>
              <a:cxnLst/>
              <a:rect l="l" t="t" r="r" b="b"/>
              <a:pathLst>
                <a:path w="1475" h="1885" extrusionOk="0">
                  <a:moveTo>
                    <a:pt x="412" y="0"/>
                  </a:moveTo>
                  <a:cubicBezTo>
                    <a:pt x="167" y="0"/>
                    <a:pt x="1" y="198"/>
                    <a:pt x="5" y="533"/>
                  </a:cubicBezTo>
                  <a:cubicBezTo>
                    <a:pt x="11" y="1006"/>
                    <a:pt x="348" y="1567"/>
                    <a:pt x="749" y="1791"/>
                  </a:cubicBezTo>
                  <a:cubicBezTo>
                    <a:pt x="864" y="1854"/>
                    <a:pt x="971" y="1884"/>
                    <a:pt x="1066" y="1884"/>
                  </a:cubicBezTo>
                  <a:cubicBezTo>
                    <a:pt x="1310" y="1884"/>
                    <a:pt x="1474" y="1688"/>
                    <a:pt x="1470" y="1348"/>
                  </a:cubicBezTo>
                  <a:cubicBezTo>
                    <a:pt x="1464" y="881"/>
                    <a:pt x="1133" y="320"/>
                    <a:pt x="731" y="96"/>
                  </a:cubicBezTo>
                  <a:cubicBezTo>
                    <a:pt x="616" y="31"/>
                    <a:pt x="508" y="0"/>
                    <a:pt x="412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16"/>
            <p:cNvSpPr/>
            <p:nvPr/>
          </p:nvSpPr>
          <p:spPr>
            <a:xfrm>
              <a:off x="1566310" y="4921986"/>
              <a:ext cx="76737" cy="50198"/>
            </a:xfrm>
            <a:custGeom>
              <a:avLst/>
              <a:gdLst/>
              <a:ahLst/>
              <a:cxnLst/>
              <a:rect l="l" t="t" r="r" b="b"/>
              <a:pathLst>
                <a:path w="10904" h="7133" extrusionOk="0">
                  <a:moveTo>
                    <a:pt x="10904" y="1293"/>
                  </a:moveTo>
                  <a:cubicBezTo>
                    <a:pt x="10903" y="1294"/>
                    <a:pt x="10901" y="1295"/>
                    <a:pt x="10900" y="1296"/>
                  </a:cubicBezTo>
                  <a:lnTo>
                    <a:pt x="10900" y="1296"/>
                  </a:lnTo>
                  <a:cubicBezTo>
                    <a:pt x="10901" y="1295"/>
                    <a:pt x="10903" y="1294"/>
                    <a:pt x="10904" y="1293"/>
                  </a:cubicBezTo>
                  <a:close/>
                  <a:moveTo>
                    <a:pt x="9640" y="0"/>
                  </a:moveTo>
                  <a:lnTo>
                    <a:pt x="1" y="5316"/>
                  </a:lnTo>
                  <a:cubicBezTo>
                    <a:pt x="7" y="5948"/>
                    <a:pt x="456" y="6704"/>
                    <a:pt x="999" y="7005"/>
                  </a:cubicBezTo>
                  <a:cubicBezTo>
                    <a:pt x="1152" y="7091"/>
                    <a:pt x="1297" y="7133"/>
                    <a:pt x="1426" y="7133"/>
                  </a:cubicBezTo>
                  <a:cubicBezTo>
                    <a:pt x="1527" y="7133"/>
                    <a:pt x="1618" y="7107"/>
                    <a:pt x="1696" y="7058"/>
                  </a:cubicBezTo>
                  <a:cubicBezTo>
                    <a:pt x="4766" y="5139"/>
                    <a:pt x="7830" y="3221"/>
                    <a:pt x="10900" y="1296"/>
                  </a:cubicBezTo>
                  <a:lnTo>
                    <a:pt x="10900" y="1296"/>
                  </a:lnTo>
                  <a:cubicBezTo>
                    <a:pt x="10843" y="1331"/>
                    <a:pt x="10776" y="1350"/>
                    <a:pt x="10701" y="1350"/>
                  </a:cubicBezTo>
                  <a:cubicBezTo>
                    <a:pt x="10606" y="1350"/>
                    <a:pt x="10499" y="1320"/>
                    <a:pt x="10384" y="1258"/>
                  </a:cubicBezTo>
                  <a:cubicBezTo>
                    <a:pt x="9983" y="1034"/>
                    <a:pt x="9646" y="473"/>
                    <a:pt x="9640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16"/>
            <p:cNvSpPr/>
            <p:nvPr/>
          </p:nvSpPr>
          <p:spPr>
            <a:xfrm>
              <a:off x="1566275" y="4918531"/>
              <a:ext cx="69460" cy="40867"/>
            </a:xfrm>
            <a:custGeom>
              <a:avLst/>
              <a:gdLst/>
              <a:ahLst/>
              <a:cxnLst/>
              <a:rect l="l" t="t" r="r" b="b"/>
              <a:pathLst>
                <a:path w="9870" h="5807" extrusionOk="0">
                  <a:moveTo>
                    <a:pt x="9869" y="1"/>
                  </a:moveTo>
                  <a:lnTo>
                    <a:pt x="9869" y="1"/>
                  </a:lnTo>
                  <a:cubicBezTo>
                    <a:pt x="6680" y="1720"/>
                    <a:pt x="3497" y="3432"/>
                    <a:pt x="307" y="5151"/>
                  </a:cubicBezTo>
                  <a:cubicBezTo>
                    <a:pt x="118" y="5251"/>
                    <a:pt x="0" y="5482"/>
                    <a:pt x="6" y="5807"/>
                  </a:cubicBezTo>
                  <a:lnTo>
                    <a:pt x="9645" y="491"/>
                  </a:lnTo>
                  <a:cubicBezTo>
                    <a:pt x="9645" y="249"/>
                    <a:pt x="9728" y="78"/>
                    <a:pt x="9869" y="1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16"/>
            <p:cNvSpPr/>
            <p:nvPr/>
          </p:nvSpPr>
          <p:spPr>
            <a:xfrm>
              <a:off x="1568435" y="4918222"/>
              <a:ext cx="76068" cy="53443"/>
            </a:xfrm>
            <a:custGeom>
              <a:avLst/>
              <a:gdLst/>
              <a:ahLst/>
              <a:cxnLst/>
              <a:rect l="l" t="t" r="r" b="b"/>
              <a:pathLst>
                <a:path w="10809" h="7594" extrusionOk="0">
                  <a:moveTo>
                    <a:pt x="8" y="5191"/>
                  </a:moveTo>
                  <a:lnTo>
                    <a:pt x="8" y="5191"/>
                  </a:lnTo>
                  <a:cubicBezTo>
                    <a:pt x="6" y="5192"/>
                    <a:pt x="3" y="5194"/>
                    <a:pt x="0" y="5195"/>
                  </a:cubicBezTo>
                  <a:cubicBezTo>
                    <a:pt x="3" y="5194"/>
                    <a:pt x="6" y="5192"/>
                    <a:pt x="8" y="5191"/>
                  </a:cubicBezTo>
                  <a:close/>
                  <a:moveTo>
                    <a:pt x="9744" y="1"/>
                  </a:moveTo>
                  <a:cubicBezTo>
                    <a:pt x="9677" y="1"/>
                    <a:pt x="9616" y="16"/>
                    <a:pt x="9562" y="45"/>
                  </a:cubicBezTo>
                  <a:cubicBezTo>
                    <a:pt x="6376" y="1762"/>
                    <a:pt x="3195" y="3473"/>
                    <a:pt x="8" y="5191"/>
                  </a:cubicBezTo>
                  <a:lnTo>
                    <a:pt x="8" y="5191"/>
                  </a:lnTo>
                  <a:cubicBezTo>
                    <a:pt x="78" y="5154"/>
                    <a:pt x="159" y="5134"/>
                    <a:pt x="247" y="5134"/>
                  </a:cubicBezTo>
                  <a:cubicBezTo>
                    <a:pt x="374" y="5134"/>
                    <a:pt x="517" y="5174"/>
                    <a:pt x="668" y="5260"/>
                  </a:cubicBezTo>
                  <a:cubicBezTo>
                    <a:pt x="1211" y="5561"/>
                    <a:pt x="1660" y="6317"/>
                    <a:pt x="1666" y="6949"/>
                  </a:cubicBezTo>
                  <a:cubicBezTo>
                    <a:pt x="1672" y="7261"/>
                    <a:pt x="1566" y="7485"/>
                    <a:pt x="1396" y="7592"/>
                  </a:cubicBezTo>
                  <a:lnTo>
                    <a:pt x="1396" y="7592"/>
                  </a:lnTo>
                  <a:cubicBezTo>
                    <a:pt x="4467" y="5673"/>
                    <a:pt x="7531" y="3753"/>
                    <a:pt x="10602" y="1834"/>
                  </a:cubicBezTo>
                  <a:cubicBezTo>
                    <a:pt x="10732" y="1752"/>
                    <a:pt x="10809" y="1586"/>
                    <a:pt x="10803" y="1350"/>
                  </a:cubicBezTo>
                  <a:cubicBezTo>
                    <a:pt x="10797" y="883"/>
                    <a:pt x="10466" y="322"/>
                    <a:pt x="10064" y="98"/>
                  </a:cubicBezTo>
                  <a:cubicBezTo>
                    <a:pt x="9950" y="32"/>
                    <a:pt x="9841" y="1"/>
                    <a:pt x="9744" y="1"/>
                  </a:cubicBezTo>
                  <a:close/>
                  <a:moveTo>
                    <a:pt x="1396" y="7592"/>
                  </a:moveTo>
                  <a:cubicBezTo>
                    <a:pt x="1396" y="7592"/>
                    <a:pt x="1395" y="7593"/>
                    <a:pt x="1394" y="7593"/>
                  </a:cubicBezTo>
                  <a:cubicBezTo>
                    <a:pt x="1395" y="7593"/>
                    <a:pt x="1396" y="7592"/>
                    <a:pt x="1396" y="759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16"/>
            <p:cNvSpPr/>
            <p:nvPr/>
          </p:nvSpPr>
          <p:spPr>
            <a:xfrm>
              <a:off x="1566282" y="4954356"/>
              <a:ext cx="13941" cy="17826"/>
            </a:xfrm>
            <a:custGeom>
              <a:avLst/>
              <a:gdLst/>
              <a:ahLst/>
              <a:cxnLst/>
              <a:rect l="l" t="t" r="r" b="b"/>
              <a:pathLst>
                <a:path w="1981" h="2533" extrusionOk="0">
                  <a:moveTo>
                    <a:pt x="551" y="1"/>
                  </a:moveTo>
                  <a:cubicBezTo>
                    <a:pt x="223" y="1"/>
                    <a:pt x="1" y="265"/>
                    <a:pt x="5" y="716"/>
                  </a:cubicBezTo>
                  <a:cubicBezTo>
                    <a:pt x="11" y="1348"/>
                    <a:pt x="460" y="2104"/>
                    <a:pt x="1003" y="2405"/>
                  </a:cubicBezTo>
                  <a:cubicBezTo>
                    <a:pt x="1157" y="2492"/>
                    <a:pt x="1302" y="2533"/>
                    <a:pt x="1430" y="2533"/>
                  </a:cubicBezTo>
                  <a:cubicBezTo>
                    <a:pt x="1758" y="2533"/>
                    <a:pt x="1980" y="2268"/>
                    <a:pt x="1972" y="1814"/>
                  </a:cubicBezTo>
                  <a:cubicBezTo>
                    <a:pt x="1966" y="1182"/>
                    <a:pt x="1517" y="426"/>
                    <a:pt x="974" y="125"/>
                  </a:cubicBezTo>
                  <a:cubicBezTo>
                    <a:pt x="821" y="41"/>
                    <a:pt x="678" y="1"/>
                    <a:pt x="5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16"/>
            <p:cNvSpPr/>
            <p:nvPr/>
          </p:nvSpPr>
          <p:spPr>
            <a:xfrm>
              <a:off x="1635726" y="4824316"/>
              <a:ext cx="174375" cy="102550"/>
            </a:xfrm>
            <a:custGeom>
              <a:avLst/>
              <a:gdLst/>
              <a:ahLst/>
              <a:cxnLst/>
              <a:rect l="l" t="t" r="r" b="b"/>
              <a:pathLst>
                <a:path w="24778" h="14572" extrusionOk="0">
                  <a:moveTo>
                    <a:pt x="18971" y="0"/>
                  </a:moveTo>
                  <a:lnTo>
                    <a:pt x="18416" y="3479"/>
                  </a:lnTo>
                  <a:cubicBezTo>
                    <a:pt x="17176" y="4146"/>
                    <a:pt x="15971" y="4796"/>
                    <a:pt x="14778" y="5434"/>
                  </a:cubicBezTo>
                  <a:lnTo>
                    <a:pt x="14613" y="1187"/>
                  </a:lnTo>
                  <a:lnTo>
                    <a:pt x="13857" y="5930"/>
                  </a:lnTo>
                  <a:cubicBezTo>
                    <a:pt x="12664" y="6574"/>
                    <a:pt x="11476" y="7212"/>
                    <a:pt x="10277" y="7856"/>
                  </a:cubicBezTo>
                  <a:lnTo>
                    <a:pt x="10094" y="3148"/>
                  </a:lnTo>
                  <a:lnTo>
                    <a:pt x="9256" y="8411"/>
                  </a:lnTo>
                  <a:cubicBezTo>
                    <a:pt x="8098" y="9031"/>
                    <a:pt x="6923" y="9663"/>
                    <a:pt x="5712" y="10318"/>
                  </a:cubicBezTo>
                  <a:lnTo>
                    <a:pt x="5523" y="5440"/>
                  </a:lnTo>
                  <a:lnTo>
                    <a:pt x="4649" y="10891"/>
                  </a:lnTo>
                  <a:cubicBezTo>
                    <a:pt x="3172" y="11683"/>
                    <a:pt x="1636" y="12510"/>
                    <a:pt x="0" y="13390"/>
                  </a:cubicBezTo>
                  <a:cubicBezTo>
                    <a:pt x="6" y="13390"/>
                    <a:pt x="12" y="13384"/>
                    <a:pt x="18" y="13384"/>
                  </a:cubicBezTo>
                  <a:cubicBezTo>
                    <a:pt x="30" y="13378"/>
                    <a:pt x="42" y="13372"/>
                    <a:pt x="54" y="13366"/>
                  </a:cubicBezTo>
                  <a:lnTo>
                    <a:pt x="71" y="13366"/>
                  </a:lnTo>
                  <a:cubicBezTo>
                    <a:pt x="77" y="13360"/>
                    <a:pt x="89" y="13360"/>
                    <a:pt x="95" y="13354"/>
                  </a:cubicBezTo>
                  <a:cubicBezTo>
                    <a:pt x="107" y="13354"/>
                    <a:pt x="119" y="13354"/>
                    <a:pt x="136" y="13348"/>
                  </a:cubicBezTo>
                  <a:lnTo>
                    <a:pt x="178" y="13348"/>
                  </a:lnTo>
                  <a:cubicBezTo>
                    <a:pt x="278" y="13348"/>
                    <a:pt x="384" y="13378"/>
                    <a:pt x="502" y="13443"/>
                  </a:cubicBezTo>
                  <a:cubicBezTo>
                    <a:pt x="514" y="13449"/>
                    <a:pt x="526" y="13455"/>
                    <a:pt x="538" y="13461"/>
                  </a:cubicBezTo>
                  <a:cubicBezTo>
                    <a:pt x="703" y="13567"/>
                    <a:pt x="762" y="14382"/>
                    <a:pt x="880" y="14571"/>
                  </a:cubicBezTo>
                  <a:lnTo>
                    <a:pt x="5517" y="11754"/>
                  </a:lnTo>
                  <a:lnTo>
                    <a:pt x="12652" y="11890"/>
                  </a:lnTo>
                  <a:lnTo>
                    <a:pt x="6805" y="10974"/>
                  </a:lnTo>
                  <a:lnTo>
                    <a:pt x="9988" y="9037"/>
                  </a:lnTo>
                  <a:lnTo>
                    <a:pt x="16869" y="9645"/>
                  </a:lnTo>
                  <a:lnTo>
                    <a:pt x="16869" y="9645"/>
                  </a:lnTo>
                  <a:lnTo>
                    <a:pt x="11187" y="8310"/>
                  </a:lnTo>
                  <a:lnTo>
                    <a:pt x="14235" y="6456"/>
                  </a:lnTo>
                  <a:lnTo>
                    <a:pt x="20572" y="6456"/>
                  </a:lnTo>
                  <a:lnTo>
                    <a:pt x="15386" y="5759"/>
                  </a:lnTo>
                  <a:lnTo>
                    <a:pt x="18540" y="3845"/>
                  </a:lnTo>
                  <a:lnTo>
                    <a:pt x="23301" y="3845"/>
                  </a:lnTo>
                  <a:lnTo>
                    <a:pt x="19403" y="3320"/>
                  </a:lnTo>
                  <a:lnTo>
                    <a:pt x="24777" y="53"/>
                  </a:lnTo>
                  <a:lnTo>
                    <a:pt x="24777" y="53"/>
                  </a:lnTo>
                  <a:cubicBezTo>
                    <a:pt x="22757" y="1140"/>
                    <a:pt x="20885" y="2150"/>
                    <a:pt x="19096" y="3113"/>
                  </a:cubicBezTo>
                  <a:lnTo>
                    <a:pt x="189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9">
    <p:spTree>
      <p:nvGrpSpPr>
        <p:cNvPr id="1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9" name="Google Shape;1099;p17"/>
          <p:cNvGrpSpPr/>
          <p:nvPr/>
        </p:nvGrpSpPr>
        <p:grpSpPr>
          <a:xfrm>
            <a:off x="0" y="4221559"/>
            <a:ext cx="9144000" cy="921943"/>
            <a:chOff x="0" y="3827814"/>
            <a:chExt cx="9144000" cy="921943"/>
          </a:xfrm>
        </p:grpSpPr>
        <p:grpSp>
          <p:nvGrpSpPr>
            <p:cNvPr id="1100" name="Google Shape;1100;p17"/>
            <p:cNvGrpSpPr/>
            <p:nvPr/>
          </p:nvGrpSpPr>
          <p:grpSpPr>
            <a:xfrm>
              <a:off x="5807441" y="3839717"/>
              <a:ext cx="243969" cy="149457"/>
              <a:chOff x="5300460" y="2964804"/>
              <a:chExt cx="271832" cy="225937"/>
            </a:xfrm>
          </p:grpSpPr>
          <p:sp>
            <p:nvSpPr>
              <p:cNvPr id="1101" name="Google Shape;1101;p17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17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17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4" name="Google Shape;1104;p17"/>
            <p:cNvGrpSpPr/>
            <p:nvPr/>
          </p:nvGrpSpPr>
          <p:grpSpPr>
            <a:xfrm>
              <a:off x="8805122" y="3827814"/>
              <a:ext cx="243969" cy="149457"/>
              <a:chOff x="5300460" y="2964804"/>
              <a:chExt cx="271832" cy="225937"/>
            </a:xfrm>
          </p:grpSpPr>
          <p:sp>
            <p:nvSpPr>
              <p:cNvPr id="1105" name="Google Shape;1105;p17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17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17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8" name="Google Shape;1108;p17"/>
            <p:cNvSpPr/>
            <p:nvPr/>
          </p:nvSpPr>
          <p:spPr>
            <a:xfrm>
              <a:off x="0" y="3910657"/>
              <a:ext cx="9144000" cy="839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9" name="Google Shape;1109;p17"/>
            <p:cNvGrpSpPr/>
            <p:nvPr/>
          </p:nvGrpSpPr>
          <p:grpSpPr>
            <a:xfrm>
              <a:off x="355317" y="3839717"/>
              <a:ext cx="243969" cy="149457"/>
              <a:chOff x="5300460" y="2964804"/>
              <a:chExt cx="271832" cy="225937"/>
            </a:xfrm>
          </p:grpSpPr>
          <p:sp>
            <p:nvSpPr>
              <p:cNvPr id="1110" name="Google Shape;1110;p17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17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17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3" name="Google Shape;1113;p17"/>
            <p:cNvGrpSpPr/>
            <p:nvPr/>
          </p:nvGrpSpPr>
          <p:grpSpPr>
            <a:xfrm>
              <a:off x="1590719" y="3839717"/>
              <a:ext cx="243969" cy="149457"/>
              <a:chOff x="5300460" y="2964804"/>
              <a:chExt cx="271832" cy="225937"/>
            </a:xfrm>
          </p:grpSpPr>
          <p:sp>
            <p:nvSpPr>
              <p:cNvPr id="1114" name="Google Shape;1114;p17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17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17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7" name="Google Shape;1117;p17"/>
            <p:cNvGrpSpPr/>
            <p:nvPr/>
          </p:nvGrpSpPr>
          <p:grpSpPr>
            <a:xfrm>
              <a:off x="3027997" y="3839717"/>
              <a:ext cx="243969" cy="149457"/>
              <a:chOff x="5300460" y="2964804"/>
              <a:chExt cx="271832" cy="225937"/>
            </a:xfrm>
          </p:grpSpPr>
          <p:sp>
            <p:nvSpPr>
              <p:cNvPr id="1118" name="Google Shape;1118;p17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17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17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1" name="Google Shape;1121;p17"/>
            <p:cNvGrpSpPr/>
            <p:nvPr/>
          </p:nvGrpSpPr>
          <p:grpSpPr>
            <a:xfrm>
              <a:off x="4417713" y="3839717"/>
              <a:ext cx="243969" cy="149457"/>
              <a:chOff x="5300460" y="2964804"/>
              <a:chExt cx="271832" cy="225937"/>
            </a:xfrm>
          </p:grpSpPr>
          <p:sp>
            <p:nvSpPr>
              <p:cNvPr id="1122" name="Google Shape;1122;p17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17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17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25" name="Google Shape;1125;p17"/>
          <p:cNvSpPr txBox="1">
            <a:spLocks noGrp="1"/>
          </p:cNvSpPr>
          <p:nvPr>
            <p:ph type="title"/>
          </p:nvPr>
        </p:nvSpPr>
        <p:spPr>
          <a:xfrm>
            <a:off x="712500" y="536400"/>
            <a:ext cx="7719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26" name="Google Shape;1126;p17"/>
          <p:cNvSpPr txBox="1">
            <a:spLocks noGrp="1"/>
          </p:cNvSpPr>
          <p:nvPr>
            <p:ph type="title" idx="2"/>
          </p:nvPr>
        </p:nvSpPr>
        <p:spPr>
          <a:xfrm>
            <a:off x="1150900" y="3011317"/>
            <a:ext cx="2073300" cy="3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27" name="Google Shape;1127;p17"/>
          <p:cNvSpPr txBox="1">
            <a:spLocks noGrp="1"/>
          </p:cNvSpPr>
          <p:nvPr>
            <p:ph type="subTitle" idx="1"/>
          </p:nvPr>
        </p:nvSpPr>
        <p:spPr>
          <a:xfrm>
            <a:off x="1150900" y="3345901"/>
            <a:ext cx="2073300" cy="4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28" name="Google Shape;1128;p17"/>
          <p:cNvSpPr txBox="1">
            <a:spLocks noGrp="1"/>
          </p:cNvSpPr>
          <p:nvPr>
            <p:ph type="title" idx="3"/>
          </p:nvPr>
        </p:nvSpPr>
        <p:spPr>
          <a:xfrm>
            <a:off x="3535824" y="3011317"/>
            <a:ext cx="2073300" cy="3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29" name="Google Shape;1129;p17"/>
          <p:cNvSpPr txBox="1">
            <a:spLocks noGrp="1"/>
          </p:cNvSpPr>
          <p:nvPr>
            <p:ph type="subTitle" idx="4"/>
          </p:nvPr>
        </p:nvSpPr>
        <p:spPr>
          <a:xfrm>
            <a:off x="3535824" y="3345901"/>
            <a:ext cx="2073300" cy="4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30" name="Google Shape;1130;p17"/>
          <p:cNvSpPr txBox="1">
            <a:spLocks noGrp="1"/>
          </p:cNvSpPr>
          <p:nvPr>
            <p:ph type="title" idx="5"/>
          </p:nvPr>
        </p:nvSpPr>
        <p:spPr>
          <a:xfrm>
            <a:off x="5920747" y="3011317"/>
            <a:ext cx="2073300" cy="3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31" name="Google Shape;1131;p17"/>
          <p:cNvSpPr txBox="1">
            <a:spLocks noGrp="1"/>
          </p:cNvSpPr>
          <p:nvPr>
            <p:ph type="subTitle" idx="6"/>
          </p:nvPr>
        </p:nvSpPr>
        <p:spPr>
          <a:xfrm>
            <a:off x="5920747" y="3345901"/>
            <a:ext cx="2073300" cy="4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grpSp>
        <p:nvGrpSpPr>
          <p:cNvPr id="1132" name="Google Shape;1132;p17"/>
          <p:cNvGrpSpPr/>
          <p:nvPr/>
        </p:nvGrpSpPr>
        <p:grpSpPr>
          <a:xfrm>
            <a:off x="312525" y="232297"/>
            <a:ext cx="6885125" cy="1401875"/>
            <a:chOff x="312525" y="232297"/>
            <a:chExt cx="6885125" cy="1401875"/>
          </a:xfrm>
        </p:grpSpPr>
        <p:sp>
          <p:nvSpPr>
            <p:cNvPr id="1133" name="Google Shape;1133;p17"/>
            <p:cNvSpPr/>
            <p:nvPr/>
          </p:nvSpPr>
          <p:spPr>
            <a:xfrm>
              <a:off x="2557650" y="232297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17"/>
            <p:cNvSpPr/>
            <p:nvPr/>
          </p:nvSpPr>
          <p:spPr>
            <a:xfrm>
              <a:off x="312525" y="1524022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17"/>
            <p:cNvSpPr/>
            <p:nvPr/>
          </p:nvSpPr>
          <p:spPr>
            <a:xfrm>
              <a:off x="7087500" y="232297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6" name="Google Shape;1136;p17"/>
          <p:cNvGrpSpPr/>
          <p:nvPr/>
        </p:nvGrpSpPr>
        <p:grpSpPr>
          <a:xfrm>
            <a:off x="8582986" y="2232306"/>
            <a:ext cx="243987" cy="339453"/>
            <a:chOff x="4661686" y="366694"/>
            <a:chExt cx="243987" cy="339453"/>
          </a:xfrm>
        </p:grpSpPr>
        <p:sp>
          <p:nvSpPr>
            <p:cNvPr id="1137" name="Google Shape;1137;p17"/>
            <p:cNvSpPr/>
            <p:nvPr/>
          </p:nvSpPr>
          <p:spPr>
            <a:xfrm>
              <a:off x="4661686" y="366694"/>
              <a:ext cx="243987" cy="339453"/>
            </a:xfrm>
            <a:custGeom>
              <a:avLst/>
              <a:gdLst/>
              <a:ahLst/>
              <a:cxnLst/>
              <a:rect l="l" t="t" r="r" b="b"/>
              <a:pathLst>
                <a:path w="27170" h="37801" extrusionOk="0">
                  <a:moveTo>
                    <a:pt x="14365" y="0"/>
                  </a:moveTo>
                  <a:lnTo>
                    <a:pt x="5606" y="5091"/>
                  </a:lnTo>
                  <a:lnTo>
                    <a:pt x="0" y="20938"/>
                  </a:lnTo>
                  <a:lnTo>
                    <a:pt x="7738" y="25403"/>
                  </a:lnTo>
                  <a:lnTo>
                    <a:pt x="3899" y="37801"/>
                  </a:lnTo>
                  <a:lnTo>
                    <a:pt x="12658" y="32709"/>
                  </a:lnTo>
                  <a:lnTo>
                    <a:pt x="27169" y="22007"/>
                  </a:lnTo>
                  <a:lnTo>
                    <a:pt x="17666" y="16526"/>
                  </a:lnTo>
                  <a:lnTo>
                    <a:pt x="21511" y="4129"/>
                  </a:lnTo>
                  <a:lnTo>
                    <a:pt x="14365" y="0"/>
                  </a:ln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17"/>
            <p:cNvSpPr/>
            <p:nvPr/>
          </p:nvSpPr>
          <p:spPr>
            <a:xfrm>
              <a:off x="4741662" y="515079"/>
              <a:ext cx="164002" cy="94946"/>
            </a:xfrm>
            <a:custGeom>
              <a:avLst/>
              <a:gdLst/>
              <a:ahLst/>
              <a:cxnLst/>
              <a:rect l="l" t="t" r="r" b="b"/>
              <a:pathLst>
                <a:path w="18263" h="10573" extrusionOk="0">
                  <a:moveTo>
                    <a:pt x="8759" y="0"/>
                  </a:moveTo>
                  <a:lnTo>
                    <a:pt x="0" y="5091"/>
                  </a:lnTo>
                  <a:lnTo>
                    <a:pt x="9503" y="10572"/>
                  </a:lnTo>
                  <a:lnTo>
                    <a:pt x="18262" y="5481"/>
                  </a:lnTo>
                  <a:lnTo>
                    <a:pt x="87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17"/>
            <p:cNvSpPr/>
            <p:nvPr/>
          </p:nvSpPr>
          <p:spPr>
            <a:xfrm>
              <a:off x="4696686" y="564293"/>
              <a:ext cx="208983" cy="141830"/>
            </a:xfrm>
            <a:custGeom>
              <a:avLst/>
              <a:gdLst/>
              <a:ahLst/>
              <a:cxnLst/>
              <a:rect l="l" t="t" r="r" b="b"/>
              <a:pathLst>
                <a:path w="23272" h="15794" extrusionOk="0">
                  <a:moveTo>
                    <a:pt x="23271" y="0"/>
                  </a:moveTo>
                  <a:lnTo>
                    <a:pt x="14512" y="5091"/>
                  </a:lnTo>
                  <a:lnTo>
                    <a:pt x="1" y="15794"/>
                  </a:lnTo>
                  <a:lnTo>
                    <a:pt x="1" y="15794"/>
                  </a:lnTo>
                  <a:lnTo>
                    <a:pt x="8760" y="10702"/>
                  </a:lnTo>
                  <a:lnTo>
                    <a:pt x="232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17"/>
            <p:cNvSpPr/>
            <p:nvPr/>
          </p:nvSpPr>
          <p:spPr>
            <a:xfrm>
              <a:off x="4741662" y="403759"/>
              <a:ext cx="113193" cy="157060"/>
            </a:xfrm>
            <a:custGeom>
              <a:avLst/>
              <a:gdLst/>
              <a:ahLst/>
              <a:cxnLst/>
              <a:rect l="l" t="t" r="r" b="b"/>
              <a:pathLst>
                <a:path w="12605" h="17490" extrusionOk="0">
                  <a:moveTo>
                    <a:pt x="12604" y="1"/>
                  </a:moveTo>
                  <a:lnTo>
                    <a:pt x="3845" y="5086"/>
                  </a:lnTo>
                  <a:lnTo>
                    <a:pt x="0" y="17489"/>
                  </a:lnTo>
                  <a:lnTo>
                    <a:pt x="8759" y="12398"/>
                  </a:lnTo>
                  <a:lnTo>
                    <a:pt x="1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17"/>
            <p:cNvSpPr/>
            <p:nvPr/>
          </p:nvSpPr>
          <p:spPr>
            <a:xfrm>
              <a:off x="4712013" y="366694"/>
              <a:ext cx="142845" cy="82742"/>
            </a:xfrm>
            <a:custGeom>
              <a:avLst/>
              <a:gdLst/>
              <a:ahLst/>
              <a:cxnLst/>
              <a:rect l="l" t="t" r="r" b="b"/>
              <a:pathLst>
                <a:path w="15907" h="9214" extrusionOk="0">
                  <a:moveTo>
                    <a:pt x="8760" y="0"/>
                  </a:moveTo>
                  <a:lnTo>
                    <a:pt x="1" y="5091"/>
                  </a:lnTo>
                  <a:lnTo>
                    <a:pt x="7147" y="9214"/>
                  </a:lnTo>
                  <a:lnTo>
                    <a:pt x="15906" y="4129"/>
                  </a:lnTo>
                  <a:lnTo>
                    <a:pt x="87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17"/>
            <p:cNvSpPr/>
            <p:nvPr/>
          </p:nvSpPr>
          <p:spPr>
            <a:xfrm>
              <a:off x="4661686" y="412405"/>
              <a:ext cx="165331" cy="293736"/>
            </a:xfrm>
            <a:custGeom>
              <a:avLst/>
              <a:gdLst/>
              <a:ahLst/>
              <a:cxnLst/>
              <a:rect l="l" t="t" r="r" b="b"/>
              <a:pathLst>
                <a:path w="18411" h="32710" extrusionOk="0">
                  <a:moveTo>
                    <a:pt x="5606" y="0"/>
                  </a:moveTo>
                  <a:lnTo>
                    <a:pt x="0" y="15847"/>
                  </a:lnTo>
                  <a:lnTo>
                    <a:pt x="7738" y="20312"/>
                  </a:lnTo>
                  <a:lnTo>
                    <a:pt x="3899" y="32710"/>
                  </a:lnTo>
                  <a:lnTo>
                    <a:pt x="18410" y="22007"/>
                  </a:lnTo>
                  <a:lnTo>
                    <a:pt x="8907" y="16526"/>
                  </a:lnTo>
                  <a:lnTo>
                    <a:pt x="12752" y="4123"/>
                  </a:lnTo>
                  <a:lnTo>
                    <a:pt x="56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3" name="Google Shape;1143;p17"/>
          <p:cNvGrpSpPr/>
          <p:nvPr/>
        </p:nvGrpSpPr>
        <p:grpSpPr>
          <a:xfrm>
            <a:off x="8496194" y="4714085"/>
            <a:ext cx="243972" cy="161330"/>
            <a:chOff x="2472236" y="4329463"/>
            <a:chExt cx="646284" cy="427478"/>
          </a:xfrm>
        </p:grpSpPr>
        <p:sp>
          <p:nvSpPr>
            <p:cNvPr id="1144" name="Google Shape;1144;p17"/>
            <p:cNvSpPr/>
            <p:nvPr/>
          </p:nvSpPr>
          <p:spPr>
            <a:xfrm>
              <a:off x="2935691" y="4400177"/>
              <a:ext cx="121388" cy="121285"/>
            </a:xfrm>
            <a:custGeom>
              <a:avLst/>
              <a:gdLst/>
              <a:ahLst/>
              <a:cxnLst/>
              <a:rect l="l" t="t" r="r" b="b"/>
              <a:pathLst>
                <a:path w="7107" h="7101" extrusionOk="0">
                  <a:moveTo>
                    <a:pt x="3551" y="1"/>
                  </a:moveTo>
                  <a:cubicBezTo>
                    <a:pt x="1596" y="1"/>
                    <a:pt x="1" y="1590"/>
                    <a:pt x="1" y="3551"/>
                  </a:cubicBezTo>
                  <a:cubicBezTo>
                    <a:pt x="1" y="5512"/>
                    <a:pt x="1596" y="7100"/>
                    <a:pt x="3551" y="7100"/>
                  </a:cubicBezTo>
                  <a:cubicBezTo>
                    <a:pt x="5511" y="7100"/>
                    <a:pt x="7106" y="5512"/>
                    <a:pt x="7106" y="3551"/>
                  </a:cubicBezTo>
                  <a:cubicBezTo>
                    <a:pt x="7106" y="1590"/>
                    <a:pt x="5511" y="1"/>
                    <a:pt x="3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17"/>
            <p:cNvSpPr/>
            <p:nvPr/>
          </p:nvSpPr>
          <p:spPr>
            <a:xfrm>
              <a:off x="3026083" y="4521451"/>
              <a:ext cx="3758" cy="41880"/>
            </a:xfrm>
            <a:custGeom>
              <a:avLst/>
              <a:gdLst/>
              <a:ahLst/>
              <a:cxnLst/>
              <a:rect l="l" t="t" r="r" b="b"/>
              <a:pathLst>
                <a:path w="220" h="2452" extrusionOk="0">
                  <a:moveTo>
                    <a:pt x="1" y="0"/>
                  </a:moveTo>
                  <a:lnTo>
                    <a:pt x="219" y="2452"/>
                  </a:lnTo>
                  <a:cubicBezTo>
                    <a:pt x="213" y="2227"/>
                    <a:pt x="213" y="1920"/>
                    <a:pt x="202" y="1695"/>
                  </a:cubicBezTo>
                  <a:cubicBezTo>
                    <a:pt x="178" y="1388"/>
                    <a:pt x="143" y="981"/>
                    <a:pt x="107" y="674"/>
                  </a:cubicBezTo>
                  <a:cubicBezTo>
                    <a:pt x="84" y="473"/>
                    <a:pt x="36" y="201"/>
                    <a:pt x="1" y="0"/>
                  </a:cubicBezTo>
                  <a:close/>
                </a:path>
              </a:pathLst>
            </a:custGeom>
            <a:solidFill>
              <a:srgbClr val="3E3D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17"/>
            <p:cNvSpPr/>
            <p:nvPr/>
          </p:nvSpPr>
          <p:spPr>
            <a:xfrm>
              <a:off x="2809190" y="4337337"/>
              <a:ext cx="220639" cy="275517"/>
            </a:xfrm>
            <a:custGeom>
              <a:avLst/>
              <a:gdLst/>
              <a:ahLst/>
              <a:cxnLst/>
              <a:rect l="l" t="t" r="r" b="b"/>
              <a:pathLst>
                <a:path w="12918" h="16131" extrusionOk="0">
                  <a:moveTo>
                    <a:pt x="0" y="0"/>
                  </a:moveTo>
                  <a:lnTo>
                    <a:pt x="0" y="0"/>
                  </a:lnTo>
                  <a:cubicBezTo>
                    <a:pt x="106" y="10"/>
                    <a:pt x="220" y="22"/>
                    <a:pt x="338" y="35"/>
                  </a:cubicBezTo>
                  <a:lnTo>
                    <a:pt x="338" y="35"/>
                  </a:lnTo>
                  <a:cubicBezTo>
                    <a:pt x="224" y="20"/>
                    <a:pt x="112" y="8"/>
                    <a:pt x="0" y="0"/>
                  </a:cubicBezTo>
                  <a:close/>
                  <a:moveTo>
                    <a:pt x="338" y="35"/>
                  </a:moveTo>
                  <a:lnTo>
                    <a:pt x="338" y="35"/>
                  </a:lnTo>
                  <a:cubicBezTo>
                    <a:pt x="1304" y="160"/>
                    <a:pt x="2350" y="529"/>
                    <a:pt x="3444" y="1158"/>
                  </a:cubicBezTo>
                  <a:cubicBezTo>
                    <a:pt x="8240" y="3904"/>
                    <a:pt x="12132" y="10608"/>
                    <a:pt x="12132" y="16131"/>
                  </a:cubicBezTo>
                  <a:cubicBezTo>
                    <a:pt x="12658" y="15162"/>
                    <a:pt x="12917" y="14187"/>
                    <a:pt x="12917" y="13231"/>
                  </a:cubicBezTo>
                  <a:cubicBezTo>
                    <a:pt x="12917" y="12912"/>
                    <a:pt x="12906" y="12486"/>
                    <a:pt x="12876" y="12167"/>
                  </a:cubicBezTo>
                  <a:cubicBezTo>
                    <a:pt x="12858" y="11955"/>
                    <a:pt x="12835" y="11671"/>
                    <a:pt x="12805" y="11453"/>
                  </a:cubicBezTo>
                  <a:cubicBezTo>
                    <a:pt x="12770" y="11211"/>
                    <a:pt x="12717" y="10886"/>
                    <a:pt x="12669" y="10644"/>
                  </a:cubicBezTo>
                  <a:cubicBezTo>
                    <a:pt x="12634" y="10455"/>
                    <a:pt x="12575" y="10195"/>
                    <a:pt x="12528" y="10006"/>
                  </a:cubicBezTo>
                  <a:cubicBezTo>
                    <a:pt x="12480" y="9805"/>
                    <a:pt x="12409" y="9545"/>
                    <a:pt x="12350" y="9350"/>
                  </a:cubicBezTo>
                  <a:cubicBezTo>
                    <a:pt x="12297" y="9173"/>
                    <a:pt x="12220" y="8943"/>
                    <a:pt x="12155" y="8771"/>
                  </a:cubicBezTo>
                  <a:cubicBezTo>
                    <a:pt x="12096" y="8600"/>
                    <a:pt x="12008" y="8376"/>
                    <a:pt x="11937" y="8204"/>
                  </a:cubicBezTo>
                  <a:cubicBezTo>
                    <a:pt x="11937" y="8198"/>
                    <a:pt x="11760" y="7749"/>
                    <a:pt x="11453" y="7165"/>
                  </a:cubicBezTo>
                  <a:cubicBezTo>
                    <a:pt x="11205" y="6692"/>
                    <a:pt x="10974" y="6320"/>
                    <a:pt x="10886" y="6184"/>
                  </a:cubicBezTo>
                  <a:cubicBezTo>
                    <a:pt x="10791" y="6043"/>
                    <a:pt x="10661" y="5848"/>
                    <a:pt x="10561" y="5706"/>
                  </a:cubicBezTo>
                  <a:cubicBezTo>
                    <a:pt x="10460" y="5564"/>
                    <a:pt x="10325" y="5375"/>
                    <a:pt x="10218" y="5239"/>
                  </a:cubicBezTo>
                  <a:cubicBezTo>
                    <a:pt x="9787" y="4696"/>
                    <a:pt x="9462" y="4353"/>
                    <a:pt x="9403" y="4294"/>
                  </a:cubicBezTo>
                  <a:cubicBezTo>
                    <a:pt x="8937" y="3816"/>
                    <a:pt x="8877" y="3763"/>
                    <a:pt x="8375" y="3320"/>
                  </a:cubicBezTo>
                  <a:cubicBezTo>
                    <a:pt x="8151" y="3125"/>
                    <a:pt x="7844" y="2889"/>
                    <a:pt x="7608" y="2717"/>
                  </a:cubicBezTo>
                  <a:cubicBezTo>
                    <a:pt x="7247" y="2457"/>
                    <a:pt x="6745" y="2138"/>
                    <a:pt x="6361" y="1914"/>
                  </a:cubicBezTo>
                  <a:cubicBezTo>
                    <a:pt x="6084" y="1749"/>
                    <a:pt x="5706" y="1548"/>
                    <a:pt x="5416" y="1418"/>
                  </a:cubicBezTo>
                  <a:cubicBezTo>
                    <a:pt x="4979" y="1217"/>
                    <a:pt x="4383" y="969"/>
                    <a:pt x="3928" y="804"/>
                  </a:cubicBezTo>
                  <a:cubicBezTo>
                    <a:pt x="3585" y="680"/>
                    <a:pt x="3119" y="550"/>
                    <a:pt x="2770" y="455"/>
                  </a:cubicBezTo>
                  <a:cubicBezTo>
                    <a:pt x="2446" y="372"/>
                    <a:pt x="2008" y="266"/>
                    <a:pt x="1678" y="213"/>
                  </a:cubicBezTo>
                  <a:cubicBezTo>
                    <a:pt x="1282" y="148"/>
                    <a:pt x="779" y="83"/>
                    <a:pt x="338" y="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17"/>
            <p:cNvSpPr/>
            <p:nvPr/>
          </p:nvSpPr>
          <p:spPr>
            <a:xfrm>
              <a:off x="2472236" y="4329463"/>
              <a:ext cx="546680" cy="427478"/>
            </a:xfrm>
            <a:custGeom>
              <a:avLst/>
              <a:gdLst/>
              <a:ahLst/>
              <a:cxnLst/>
              <a:rect l="l" t="t" r="r" b="b"/>
              <a:pathLst>
                <a:path w="32007" h="25028" extrusionOk="0">
                  <a:moveTo>
                    <a:pt x="18192" y="1"/>
                  </a:moveTo>
                  <a:cubicBezTo>
                    <a:pt x="18038" y="1"/>
                    <a:pt x="17831" y="7"/>
                    <a:pt x="17672" y="12"/>
                  </a:cubicBezTo>
                  <a:cubicBezTo>
                    <a:pt x="17530" y="18"/>
                    <a:pt x="17335" y="30"/>
                    <a:pt x="17188" y="36"/>
                  </a:cubicBezTo>
                  <a:cubicBezTo>
                    <a:pt x="17034" y="48"/>
                    <a:pt x="16827" y="60"/>
                    <a:pt x="16674" y="77"/>
                  </a:cubicBezTo>
                  <a:cubicBezTo>
                    <a:pt x="16384" y="107"/>
                    <a:pt x="15995" y="154"/>
                    <a:pt x="15705" y="196"/>
                  </a:cubicBezTo>
                  <a:cubicBezTo>
                    <a:pt x="15552" y="219"/>
                    <a:pt x="15351" y="249"/>
                    <a:pt x="15197" y="278"/>
                  </a:cubicBezTo>
                  <a:cubicBezTo>
                    <a:pt x="15050" y="308"/>
                    <a:pt x="14843" y="343"/>
                    <a:pt x="14695" y="379"/>
                  </a:cubicBezTo>
                  <a:cubicBezTo>
                    <a:pt x="14406" y="438"/>
                    <a:pt x="14022" y="532"/>
                    <a:pt x="13732" y="603"/>
                  </a:cubicBezTo>
                  <a:cubicBezTo>
                    <a:pt x="13727" y="603"/>
                    <a:pt x="13289" y="715"/>
                    <a:pt x="12734" y="893"/>
                  </a:cubicBezTo>
                  <a:cubicBezTo>
                    <a:pt x="12451" y="987"/>
                    <a:pt x="12073" y="1123"/>
                    <a:pt x="11795" y="1229"/>
                  </a:cubicBezTo>
                  <a:cubicBezTo>
                    <a:pt x="11648" y="1282"/>
                    <a:pt x="11453" y="1365"/>
                    <a:pt x="11305" y="1424"/>
                  </a:cubicBezTo>
                  <a:cubicBezTo>
                    <a:pt x="11098" y="1507"/>
                    <a:pt x="10590" y="1731"/>
                    <a:pt x="10366" y="1843"/>
                  </a:cubicBezTo>
                  <a:cubicBezTo>
                    <a:pt x="9775" y="2133"/>
                    <a:pt x="9775" y="2133"/>
                    <a:pt x="9439" y="2316"/>
                  </a:cubicBezTo>
                  <a:cubicBezTo>
                    <a:pt x="9173" y="2464"/>
                    <a:pt x="8818" y="2659"/>
                    <a:pt x="8570" y="2824"/>
                  </a:cubicBezTo>
                  <a:cubicBezTo>
                    <a:pt x="8228" y="3048"/>
                    <a:pt x="7761" y="3332"/>
                    <a:pt x="7436" y="3574"/>
                  </a:cubicBezTo>
                  <a:cubicBezTo>
                    <a:pt x="6987" y="3905"/>
                    <a:pt x="6409" y="4371"/>
                    <a:pt x="5977" y="4726"/>
                  </a:cubicBezTo>
                  <a:cubicBezTo>
                    <a:pt x="5546" y="5092"/>
                    <a:pt x="5003" y="5618"/>
                    <a:pt x="4619" y="6043"/>
                  </a:cubicBezTo>
                  <a:cubicBezTo>
                    <a:pt x="4111" y="6610"/>
                    <a:pt x="3444" y="7384"/>
                    <a:pt x="3013" y="8021"/>
                  </a:cubicBezTo>
                  <a:cubicBezTo>
                    <a:pt x="2694" y="8494"/>
                    <a:pt x="2286" y="9150"/>
                    <a:pt x="2003" y="9646"/>
                  </a:cubicBezTo>
                  <a:cubicBezTo>
                    <a:pt x="1819" y="9959"/>
                    <a:pt x="1625" y="10396"/>
                    <a:pt x="1465" y="10715"/>
                  </a:cubicBezTo>
                  <a:cubicBezTo>
                    <a:pt x="1182" y="11276"/>
                    <a:pt x="904" y="12073"/>
                    <a:pt x="709" y="12670"/>
                  </a:cubicBezTo>
                  <a:cubicBezTo>
                    <a:pt x="609" y="12983"/>
                    <a:pt x="491" y="13402"/>
                    <a:pt x="414" y="13727"/>
                  </a:cubicBezTo>
                  <a:cubicBezTo>
                    <a:pt x="313" y="14188"/>
                    <a:pt x="201" y="14814"/>
                    <a:pt x="130" y="15280"/>
                  </a:cubicBezTo>
                  <a:cubicBezTo>
                    <a:pt x="42" y="15859"/>
                    <a:pt x="18" y="16639"/>
                    <a:pt x="0" y="17218"/>
                  </a:cubicBezTo>
                  <a:cubicBezTo>
                    <a:pt x="0" y="19344"/>
                    <a:pt x="1270" y="21352"/>
                    <a:pt x="3857" y="22840"/>
                  </a:cubicBezTo>
                  <a:cubicBezTo>
                    <a:pt x="6425" y="24311"/>
                    <a:pt x="9866" y="25028"/>
                    <a:pt x="13510" y="25028"/>
                  </a:cubicBezTo>
                  <a:cubicBezTo>
                    <a:pt x="18179" y="25028"/>
                    <a:pt x="23180" y="23850"/>
                    <a:pt x="27098" y="21571"/>
                  </a:cubicBezTo>
                  <a:cubicBezTo>
                    <a:pt x="29355" y="20265"/>
                    <a:pt x="30973" y="18753"/>
                    <a:pt x="31936" y="17194"/>
                  </a:cubicBezTo>
                  <a:cubicBezTo>
                    <a:pt x="31983" y="17117"/>
                    <a:pt x="32007" y="17040"/>
                    <a:pt x="32007" y="16958"/>
                  </a:cubicBezTo>
                  <a:cubicBezTo>
                    <a:pt x="32001" y="16651"/>
                    <a:pt x="31995" y="16237"/>
                    <a:pt x="31965" y="15930"/>
                  </a:cubicBezTo>
                  <a:cubicBezTo>
                    <a:pt x="31936" y="15658"/>
                    <a:pt x="31900" y="15286"/>
                    <a:pt x="31865" y="15015"/>
                  </a:cubicBezTo>
                  <a:cubicBezTo>
                    <a:pt x="31829" y="14761"/>
                    <a:pt x="31776" y="14424"/>
                    <a:pt x="31723" y="14176"/>
                  </a:cubicBezTo>
                  <a:cubicBezTo>
                    <a:pt x="31664" y="13904"/>
                    <a:pt x="31587" y="13544"/>
                    <a:pt x="31522" y="13278"/>
                  </a:cubicBezTo>
                  <a:cubicBezTo>
                    <a:pt x="31457" y="13012"/>
                    <a:pt x="31357" y="12664"/>
                    <a:pt x="31280" y="12404"/>
                  </a:cubicBezTo>
                  <a:cubicBezTo>
                    <a:pt x="31197" y="12132"/>
                    <a:pt x="31079" y="11778"/>
                    <a:pt x="30985" y="11512"/>
                  </a:cubicBezTo>
                  <a:cubicBezTo>
                    <a:pt x="30884" y="11246"/>
                    <a:pt x="30754" y="10886"/>
                    <a:pt x="30642" y="10626"/>
                  </a:cubicBezTo>
                  <a:cubicBezTo>
                    <a:pt x="30530" y="10366"/>
                    <a:pt x="30376" y="10018"/>
                    <a:pt x="30258" y="9758"/>
                  </a:cubicBezTo>
                  <a:cubicBezTo>
                    <a:pt x="30134" y="9492"/>
                    <a:pt x="29963" y="9144"/>
                    <a:pt x="29827" y="8890"/>
                  </a:cubicBezTo>
                  <a:cubicBezTo>
                    <a:pt x="29697" y="8636"/>
                    <a:pt x="29343" y="7962"/>
                    <a:pt x="28853" y="7206"/>
                  </a:cubicBezTo>
                  <a:cubicBezTo>
                    <a:pt x="28699" y="6970"/>
                    <a:pt x="28297" y="6344"/>
                    <a:pt x="27736" y="5623"/>
                  </a:cubicBezTo>
                  <a:cubicBezTo>
                    <a:pt x="27246" y="4997"/>
                    <a:pt x="26833" y="4531"/>
                    <a:pt x="26478" y="4159"/>
                  </a:cubicBezTo>
                  <a:cubicBezTo>
                    <a:pt x="26260" y="3928"/>
                    <a:pt x="25964" y="3621"/>
                    <a:pt x="25728" y="3409"/>
                  </a:cubicBezTo>
                  <a:cubicBezTo>
                    <a:pt x="25350" y="3066"/>
                    <a:pt x="24830" y="2629"/>
                    <a:pt x="24435" y="2310"/>
                  </a:cubicBezTo>
                  <a:cubicBezTo>
                    <a:pt x="24187" y="2115"/>
                    <a:pt x="23838" y="1879"/>
                    <a:pt x="23578" y="1708"/>
                  </a:cubicBezTo>
                  <a:cubicBezTo>
                    <a:pt x="23389" y="1578"/>
                    <a:pt x="23123" y="1424"/>
                    <a:pt x="22929" y="1306"/>
                  </a:cubicBezTo>
                  <a:cubicBezTo>
                    <a:pt x="22728" y="1188"/>
                    <a:pt x="22456" y="1040"/>
                    <a:pt x="22249" y="946"/>
                  </a:cubicBezTo>
                  <a:cubicBezTo>
                    <a:pt x="21907" y="786"/>
                    <a:pt x="21446" y="591"/>
                    <a:pt x="21092" y="461"/>
                  </a:cubicBezTo>
                  <a:cubicBezTo>
                    <a:pt x="20850" y="373"/>
                    <a:pt x="20519" y="278"/>
                    <a:pt x="20265" y="213"/>
                  </a:cubicBezTo>
                  <a:cubicBezTo>
                    <a:pt x="20058" y="166"/>
                    <a:pt x="19780" y="107"/>
                    <a:pt x="19568" y="77"/>
                  </a:cubicBezTo>
                  <a:cubicBezTo>
                    <a:pt x="19314" y="42"/>
                    <a:pt x="18965" y="12"/>
                    <a:pt x="18706" y="7"/>
                  </a:cubicBezTo>
                  <a:cubicBezTo>
                    <a:pt x="18552" y="1"/>
                    <a:pt x="18345" y="1"/>
                    <a:pt x="181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17"/>
            <p:cNvSpPr/>
            <p:nvPr/>
          </p:nvSpPr>
          <p:spPr>
            <a:xfrm>
              <a:off x="2675516" y="4421972"/>
              <a:ext cx="161731" cy="123881"/>
            </a:xfrm>
            <a:custGeom>
              <a:avLst/>
              <a:gdLst/>
              <a:ahLst/>
              <a:cxnLst/>
              <a:rect l="l" t="t" r="r" b="b"/>
              <a:pathLst>
                <a:path w="9469" h="7253" extrusionOk="0">
                  <a:moveTo>
                    <a:pt x="5518" y="1"/>
                  </a:moveTo>
                  <a:cubicBezTo>
                    <a:pt x="4773" y="1"/>
                    <a:pt x="3979" y="180"/>
                    <a:pt x="3219" y="556"/>
                  </a:cubicBezTo>
                  <a:cubicBezTo>
                    <a:pt x="1064" y="1619"/>
                    <a:pt x="0" y="3852"/>
                    <a:pt x="839" y="5553"/>
                  </a:cubicBezTo>
                  <a:cubicBezTo>
                    <a:pt x="1382" y="6650"/>
                    <a:pt x="2591" y="7252"/>
                    <a:pt x="3959" y="7252"/>
                  </a:cubicBezTo>
                  <a:cubicBezTo>
                    <a:pt x="4704" y="7252"/>
                    <a:pt x="5497" y="7073"/>
                    <a:pt x="6255" y="6699"/>
                  </a:cubicBezTo>
                  <a:cubicBezTo>
                    <a:pt x="8405" y="5635"/>
                    <a:pt x="9468" y="3397"/>
                    <a:pt x="8630" y="1702"/>
                  </a:cubicBezTo>
                  <a:cubicBezTo>
                    <a:pt x="8087" y="602"/>
                    <a:pt x="6883" y="1"/>
                    <a:pt x="55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17"/>
            <p:cNvSpPr/>
            <p:nvPr/>
          </p:nvSpPr>
          <p:spPr>
            <a:xfrm>
              <a:off x="2572706" y="4343793"/>
              <a:ext cx="120277" cy="72061"/>
            </a:xfrm>
            <a:custGeom>
              <a:avLst/>
              <a:gdLst/>
              <a:ahLst/>
              <a:cxnLst/>
              <a:rect l="l" t="t" r="r" b="b"/>
              <a:pathLst>
                <a:path w="7042" h="4219" extrusionOk="0">
                  <a:moveTo>
                    <a:pt x="7029" y="0"/>
                  </a:moveTo>
                  <a:cubicBezTo>
                    <a:pt x="6970" y="18"/>
                    <a:pt x="6917" y="36"/>
                    <a:pt x="6852" y="54"/>
                  </a:cubicBezTo>
                  <a:cubicBezTo>
                    <a:pt x="6569" y="148"/>
                    <a:pt x="6191" y="284"/>
                    <a:pt x="5913" y="390"/>
                  </a:cubicBezTo>
                  <a:cubicBezTo>
                    <a:pt x="5766" y="443"/>
                    <a:pt x="5571" y="526"/>
                    <a:pt x="5423" y="585"/>
                  </a:cubicBezTo>
                  <a:cubicBezTo>
                    <a:pt x="5216" y="668"/>
                    <a:pt x="4708" y="892"/>
                    <a:pt x="4484" y="1004"/>
                  </a:cubicBezTo>
                  <a:cubicBezTo>
                    <a:pt x="3893" y="1294"/>
                    <a:pt x="3893" y="1294"/>
                    <a:pt x="3557" y="1477"/>
                  </a:cubicBezTo>
                  <a:cubicBezTo>
                    <a:pt x="3291" y="1625"/>
                    <a:pt x="2936" y="1820"/>
                    <a:pt x="2688" y="1985"/>
                  </a:cubicBezTo>
                  <a:cubicBezTo>
                    <a:pt x="2346" y="2209"/>
                    <a:pt x="1879" y="2493"/>
                    <a:pt x="1548" y="2735"/>
                  </a:cubicBezTo>
                  <a:cubicBezTo>
                    <a:pt x="1105" y="3066"/>
                    <a:pt x="527" y="3532"/>
                    <a:pt x="95" y="3887"/>
                  </a:cubicBezTo>
                  <a:cubicBezTo>
                    <a:pt x="66" y="3916"/>
                    <a:pt x="36" y="3940"/>
                    <a:pt x="1" y="3969"/>
                  </a:cubicBezTo>
                  <a:cubicBezTo>
                    <a:pt x="383" y="4135"/>
                    <a:pt x="845" y="4219"/>
                    <a:pt x="1356" y="4219"/>
                  </a:cubicBezTo>
                  <a:cubicBezTo>
                    <a:pt x="2195" y="4219"/>
                    <a:pt x="3164" y="3991"/>
                    <a:pt x="4112" y="3521"/>
                  </a:cubicBezTo>
                  <a:cubicBezTo>
                    <a:pt x="5890" y="2646"/>
                    <a:pt x="7041" y="1193"/>
                    <a:pt x="70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17"/>
            <p:cNvSpPr/>
            <p:nvPr/>
          </p:nvSpPr>
          <p:spPr>
            <a:xfrm>
              <a:off x="2856197" y="4530829"/>
              <a:ext cx="117032" cy="117032"/>
            </a:xfrm>
            <a:custGeom>
              <a:avLst/>
              <a:gdLst/>
              <a:ahLst/>
              <a:cxnLst/>
              <a:rect l="l" t="t" r="r" b="b"/>
              <a:pathLst>
                <a:path w="6852" h="6852" extrusionOk="0">
                  <a:moveTo>
                    <a:pt x="3426" y="1"/>
                  </a:moveTo>
                  <a:cubicBezTo>
                    <a:pt x="1536" y="1"/>
                    <a:pt x="1" y="1530"/>
                    <a:pt x="1" y="3426"/>
                  </a:cubicBezTo>
                  <a:cubicBezTo>
                    <a:pt x="1" y="5316"/>
                    <a:pt x="1536" y="6852"/>
                    <a:pt x="3426" y="6852"/>
                  </a:cubicBezTo>
                  <a:cubicBezTo>
                    <a:pt x="5322" y="6852"/>
                    <a:pt x="6852" y="5316"/>
                    <a:pt x="6852" y="3426"/>
                  </a:cubicBezTo>
                  <a:cubicBezTo>
                    <a:pt x="6852" y="1530"/>
                    <a:pt x="5322" y="1"/>
                    <a:pt x="34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17"/>
            <p:cNvSpPr/>
            <p:nvPr/>
          </p:nvSpPr>
          <p:spPr>
            <a:xfrm>
              <a:off x="2590777" y="4589348"/>
              <a:ext cx="124804" cy="118757"/>
            </a:xfrm>
            <a:custGeom>
              <a:avLst/>
              <a:gdLst/>
              <a:ahLst/>
              <a:cxnLst/>
              <a:rect l="l" t="t" r="r" b="b"/>
              <a:pathLst>
                <a:path w="7307" h="6953" extrusionOk="0">
                  <a:moveTo>
                    <a:pt x="3650" y="0"/>
                  </a:moveTo>
                  <a:cubicBezTo>
                    <a:pt x="1636" y="0"/>
                    <a:pt x="0" y="1554"/>
                    <a:pt x="0" y="3473"/>
                  </a:cubicBezTo>
                  <a:cubicBezTo>
                    <a:pt x="0" y="5399"/>
                    <a:pt x="1636" y="6952"/>
                    <a:pt x="3650" y="6952"/>
                  </a:cubicBezTo>
                  <a:cubicBezTo>
                    <a:pt x="5670" y="6952"/>
                    <a:pt x="7306" y="5399"/>
                    <a:pt x="7306" y="3473"/>
                  </a:cubicBezTo>
                  <a:cubicBezTo>
                    <a:pt x="7306" y="1554"/>
                    <a:pt x="5670" y="0"/>
                    <a:pt x="36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17"/>
            <p:cNvSpPr/>
            <p:nvPr/>
          </p:nvSpPr>
          <p:spPr>
            <a:xfrm>
              <a:off x="2494424" y="4355391"/>
              <a:ext cx="385786" cy="334631"/>
            </a:xfrm>
            <a:custGeom>
              <a:avLst/>
              <a:gdLst/>
              <a:ahLst/>
              <a:cxnLst/>
              <a:rect l="l" t="t" r="r" b="b"/>
              <a:pathLst>
                <a:path w="22587" h="19592" extrusionOk="0">
                  <a:moveTo>
                    <a:pt x="21984" y="1"/>
                  </a:moveTo>
                  <a:cubicBezTo>
                    <a:pt x="20531" y="48"/>
                    <a:pt x="17412" y="219"/>
                    <a:pt x="15605" y="822"/>
                  </a:cubicBezTo>
                  <a:cubicBezTo>
                    <a:pt x="12593" y="1820"/>
                    <a:pt x="9888" y="3444"/>
                    <a:pt x="7573" y="5641"/>
                  </a:cubicBezTo>
                  <a:cubicBezTo>
                    <a:pt x="5724" y="7401"/>
                    <a:pt x="4111" y="9527"/>
                    <a:pt x="2788" y="11967"/>
                  </a:cubicBezTo>
                  <a:cubicBezTo>
                    <a:pt x="1070" y="15121"/>
                    <a:pt x="284" y="17997"/>
                    <a:pt x="1" y="19208"/>
                  </a:cubicBezTo>
                  <a:cubicBezTo>
                    <a:pt x="101" y="19338"/>
                    <a:pt x="213" y="19468"/>
                    <a:pt x="331" y="19592"/>
                  </a:cubicBezTo>
                  <a:cubicBezTo>
                    <a:pt x="532" y="18647"/>
                    <a:pt x="1288" y="15576"/>
                    <a:pt x="3143" y="12162"/>
                  </a:cubicBezTo>
                  <a:cubicBezTo>
                    <a:pt x="5192" y="8393"/>
                    <a:pt x="9043" y="3432"/>
                    <a:pt x="15729" y="1205"/>
                  </a:cubicBezTo>
                  <a:cubicBezTo>
                    <a:pt x="17779" y="526"/>
                    <a:pt x="21700" y="414"/>
                    <a:pt x="22586" y="396"/>
                  </a:cubicBezTo>
                  <a:cubicBezTo>
                    <a:pt x="22480" y="320"/>
                    <a:pt x="22374" y="249"/>
                    <a:pt x="22279" y="190"/>
                  </a:cubicBezTo>
                  <a:cubicBezTo>
                    <a:pt x="22191" y="131"/>
                    <a:pt x="22090" y="66"/>
                    <a:pt x="219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7"/>
            <p:cNvSpPr/>
            <p:nvPr/>
          </p:nvSpPr>
          <p:spPr>
            <a:xfrm>
              <a:off x="3029517" y="4422177"/>
              <a:ext cx="89004" cy="16311"/>
            </a:xfrm>
            <a:custGeom>
              <a:avLst/>
              <a:gdLst/>
              <a:ahLst/>
              <a:cxnLst/>
              <a:rect l="l" t="t" r="r" b="b"/>
              <a:pathLst>
                <a:path w="5211" h="955" extrusionOk="0">
                  <a:moveTo>
                    <a:pt x="2598" y="1"/>
                  </a:moveTo>
                  <a:cubicBezTo>
                    <a:pt x="2378" y="1"/>
                    <a:pt x="2156" y="13"/>
                    <a:pt x="1938" y="36"/>
                  </a:cubicBezTo>
                  <a:cubicBezTo>
                    <a:pt x="1282" y="113"/>
                    <a:pt x="650" y="296"/>
                    <a:pt x="148" y="591"/>
                  </a:cubicBezTo>
                  <a:cubicBezTo>
                    <a:pt x="1" y="674"/>
                    <a:pt x="7" y="810"/>
                    <a:pt x="148" y="892"/>
                  </a:cubicBezTo>
                  <a:cubicBezTo>
                    <a:pt x="219" y="934"/>
                    <a:pt x="314" y="954"/>
                    <a:pt x="408" y="954"/>
                  </a:cubicBezTo>
                  <a:cubicBezTo>
                    <a:pt x="503" y="954"/>
                    <a:pt x="597" y="934"/>
                    <a:pt x="668" y="892"/>
                  </a:cubicBezTo>
                  <a:cubicBezTo>
                    <a:pt x="934" y="739"/>
                    <a:pt x="1241" y="621"/>
                    <a:pt x="1572" y="544"/>
                  </a:cubicBezTo>
                  <a:cubicBezTo>
                    <a:pt x="1902" y="465"/>
                    <a:pt x="2254" y="426"/>
                    <a:pt x="2606" y="426"/>
                  </a:cubicBezTo>
                  <a:cubicBezTo>
                    <a:pt x="2782" y="426"/>
                    <a:pt x="2958" y="436"/>
                    <a:pt x="3131" y="455"/>
                  </a:cubicBezTo>
                  <a:cubicBezTo>
                    <a:pt x="3651" y="514"/>
                    <a:pt x="4147" y="656"/>
                    <a:pt x="4549" y="892"/>
                  </a:cubicBezTo>
                  <a:cubicBezTo>
                    <a:pt x="4622" y="934"/>
                    <a:pt x="4717" y="954"/>
                    <a:pt x="4811" y="954"/>
                  </a:cubicBezTo>
                  <a:cubicBezTo>
                    <a:pt x="4904" y="954"/>
                    <a:pt x="4997" y="934"/>
                    <a:pt x="5068" y="892"/>
                  </a:cubicBezTo>
                  <a:cubicBezTo>
                    <a:pt x="5210" y="810"/>
                    <a:pt x="5210" y="674"/>
                    <a:pt x="5068" y="591"/>
                  </a:cubicBezTo>
                  <a:cubicBezTo>
                    <a:pt x="4726" y="396"/>
                    <a:pt x="4330" y="249"/>
                    <a:pt x="3911" y="148"/>
                  </a:cubicBezTo>
                  <a:cubicBezTo>
                    <a:pt x="3491" y="49"/>
                    <a:pt x="3046" y="1"/>
                    <a:pt x="25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7"/>
            <p:cNvSpPr/>
            <p:nvPr/>
          </p:nvSpPr>
          <p:spPr>
            <a:xfrm>
              <a:off x="3001367" y="4371481"/>
              <a:ext cx="29890" cy="50864"/>
            </a:xfrm>
            <a:custGeom>
              <a:avLst/>
              <a:gdLst/>
              <a:ahLst/>
              <a:cxnLst/>
              <a:rect l="l" t="t" r="r" b="b"/>
              <a:pathLst>
                <a:path w="1750" h="2978" extrusionOk="0">
                  <a:moveTo>
                    <a:pt x="400" y="1"/>
                  </a:moveTo>
                  <a:cubicBezTo>
                    <a:pt x="306" y="1"/>
                    <a:pt x="213" y="21"/>
                    <a:pt x="143" y="63"/>
                  </a:cubicBezTo>
                  <a:cubicBezTo>
                    <a:pt x="1" y="145"/>
                    <a:pt x="1" y="281"/>
                    <a:pt x="143" y="364"/>
                  </a:cubicBezTo>
                  <a:cubicBezTo>
                    <a:pt x="414" y="517"/>
                    <a:pt x="615" y="701"/>
                    <a:pt x="751" y="890"/>
                  </a:cubicBezTo>
                  <a:cubicBezTo>
                    <a:pt x="952" y="1179"/>
                    <a:pt x="1005" y="1492"/>
                    <a:pt x="904" y="1793"/>
                  </a:cubicBezTo>
                  <a:cubicBezTo>
                    <a:pt x="804" y="2094"/>
                    <a:pt x="556" y="2378"/>
                    <a:pt x="154" y="2614"/>
                  </a:cubicBezTo>
                  <a:cubicBezTo>
                    <a:pt x="13" y="2697"/>
                    <a:pt x="13" y="2833"/>
                    <a:pt x="160" y="2915"/>
                  </a:cubicBezTo>
                  <a:cubicBezTo>
                    <a:pt x="231" y="2957"/>
                    <a:pt x="324" y="2977"/>
                    <a:pt x="417" y="2977"/>
                  </a:cubicBezTo>
                  <a:cubicBezTo>
                    <a:pt x="510" y="2977"/>
                    <a:pt x="603" y="2957"/>
                    <a:pt x="674" y="2915"/>
                  </a:cubicBezTo>
                  <a:cubicBezTo>
                    <a:pt x="1017" y="2715"/>
                    <a:pt x="1271" y="2490"/>
                    <a:pt x="1436" y="2248"/>
                  </a:cubicBezTo>
                  <a:cubicBezTo>
                    <a:pt x="1690" y="1882"/>
                    <a:pt x="1749" y="1486"/>
                    <a:pt x="1625" y="1102"/>
                  </a:cubicBezTo>
                  <a:cubicBezTo>
                    <a:pt x="1495" y="724"/>
                    <a:pt x="1170" y="358"/>
                    <a:pt x="662" y="63"/>
                  </a:cubicBezTo>
                  <a:cubicBezTo>
                    <a:pt x="588" y="21"/>
                    <a:pt x="494" y="1"/>
                    <a:pt x="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5" name="Google Shape;1155;p17"/>
          <p:cNvGrpSpPr/>
          <p:nvPr/>
        </p:nvGrpSpPr>
        <p:grpSpPr>
          <a:xfrm>
            <a:off x="355107" y="4607108"/>
            <a:ext cx="357396" cy="213976"/>
            <a:chOff x="4708332" y="1993808"/>
            <a:chExt cx="357396" cy="213976"/>
          </a:xfrm>
        </p:grpSpPr>
        <p:sp>
          <p:nvSpPr>
            <p:cNvPr id="1156" name="Google Shape;1156;p17"/>
            <p:cNvSpPr/>
            <p:nvPr/>
          </p:nvSpPr>
          <p:spPr>
            <a:xfrm>
              <a:off x="4788813" y="1993808"/>
              <a:ext cx="276914" cy="179504"/>
            </a:xfrm>
            <a:custGeom>
              <a:avLst/>
              <a:gdLst/>
              <a:ahLst/>
              <a:cxnLst/>
              <a:rect l="l" t="t" r="r" b="b"/>
              <a:pathLst>
                <a:path w="8932" h="5790" extrusionOk="0">
                  <a:moveTo>
                    <a:pt x="8931" y="1"/>
                  </a:moveTo>
                  <a:cubicBezTo>
                    <a:pt x="8931" y="1"/>
                    <a:pt x="2311" y="1787"/>
                    <a:pt x="858" y="2620"/>
                  </a:cubicBezTo>
                  <a:cubicBezTo>
                    <a:pt x="215" y="3001"/>
                    <a:pt x="1" y="3382"/>
                    <a:pt x="1" y="3739"/>
                  </a:cubicBezTo>
                  <a:lnTo>
                    <a:pt x="1" y="4168"/>
                  </a:lnTo>
                  <a:cubicBezTo>
                    <a:pt x="24" y="4597"/>
                    <a:pt x="382" y="5216"/>
                    <a:pt x="691" y="5383"/>
                  </a:cubicBezTo>
                  <a:cubicBezTo>
                    <a:pt x="1014" y="5571"/>
                    <a:pt x="1702" y="5790"/>
                    <a:pt x="2502" y="5790"/>
                  </a:cubicBezTo>
                  <a:cubicBezTo>
                    <a:pt x="3117" y="5790"/>
                    <a:pt x="3798" y="5660"/>
                    <a:pt x="4430" y="5287"/>
                  </a:cubicBezTo>
                  <a:cubicBezTo>
                    <a:pt x="5883" y="4430"/>
                    <a:pt x="8931" y="596"/>
                    <a:pt x="8931" y="596"/>
                  </a:cubicBezTo>
                  <a:lnTo>
                    <a:pt x="89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17"/>
            <p:cNvSpPr/>
            <p:nvPr/>
          </p:nvSpPr>
          <p:spPr>
            <a:xfrm>
              <a:off x="4770367" y="1993808"/>
              <a:ext cx="295361" cy="161058"/>
            </a:xfrm>
            <a:custGeom>
              <a:avLst/>
              <a:gdLst/>
              <a:ahLst/>
              <a:cxnLst/>
              <a:rect l="l" t="t" r="r" b="b"/>
              <a:pathLst>
                <a:path w="9527" h="5195" extrusionOk="0">
                  <a:moveTo>
                    <a:pt x="9526" y="1"/>
                  </a:moveTo>
                  <a:cubicBezTo>
                    <a:pt x="9526" y="1"/>
                    <a:pt x="2906" y="1787"/>
                    <a:pt x="1453" y="2620"/>
                  </a:cubicBezTo>
                  <a:cubicBezTo>
                    <a:pt x="0" y="3477"/>
                    <a:pt x="715" y="4478"/>
                    <a:pt x="1286" y="4787"/>
                  </a:cubicBezTo>
                  <a:cubicBezTo>
                    <a:pt x="1609" y="4976"/>
                    <a:pt x="2297" y="5194"/>
                    <a:pt x="3097" y="5194"/>
                  </a:cubicBezTo>
                  <a:cubicBezTo>
                    <a:pt x="3712" y="5194"/>
                    <a:pt x="4393" y="5065"/>
                    <a:pt x="5025" y="4692"/>
                  </a:cubicBezTo>
                  <a:cubicBezTo>
                    <a:pt x="6478" y="3835"/>
                    <a:pt x="9526" y="1"/>
                    <a:pt x="95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17"/>
            <p:cNvSpPr/>
            <p:nvPr/>
          </p:nvSpPr>
          <p:spPr>
            <a:xfrm>
              <a:off x="4799137" y="2136168"/>
              <a:ext cx="13331" cy="17423"/>
            </a:xfrm>
            <a:custGeom>
              <a:avLst/>
              <a:gdLst/>
              <a:ahLst/>
              <a:cxnLst/>
              <a:rect l="l" t="t" r="r" b="b"/>
              <a:pathLst>
                <a:path w="430" h="562" extrusionOk="0">
                  <a:moveTo>
                    <a:pt x="124" y="0"/>
                  </a:moveTo>
                  <a:cubicBezTo>
                    <a:pt x="51" y="0"/>
                    <a:pt x="1" y="61"/>
                    <a:pt x="1" y="148"/>
                  </a:cubicBezTo>
                  <a:cubicBezTo>
                    <a:pt x="1" y="291"/>
                    <a:pt x="96" y="481"/>
                    <a:pt x="215" y="529"/>
                  </a:cubicBezTo>
                  <a:cubicBezTo>
                    <a:pt x="252" y="551"/>
                    <a:pt x="287" y="562"/>
                    <a:pt x="317" y="562"/>
                  </a:cubicBezTo>
                  <a:cubicBezTo>
                    <a:pt x="384" y="562"/>
                    <a:pt x="430" y="508"/>
                    <a:pt x="430" y="410"/>
                  </a:cubicBezTo>
                  <a:cubicBezTo>
                    <a:pt x="430" y="267"/>
                    <a:pt x="334" y="100"/>
                    <a:pt x="215" y="29"/>
                  </a:cubicBezTo>
                  <a:cubicBezTo>
                    <a:pt x="183" y="9"/>
                    <a:pt x="152" y="0"/>
                    <a:pt x="1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17"/>
            <p:cNvSpPr/>
            <p:nvPr/>
          </p:nvSpPr>
          <p:spPr>
            <a:xfrm>
              <a:off x="4708332" y="2140726"/>
              <a:ext cx="102680" cy="66965"/>
            </a:xfrm>
            <a:custGeom>
              <a:avLst/>
              <a:gdLst/>
              <a:ahLst/>
              <a:cxnLst/>
              <a:rect l="l" t="t" r="r" b="b"/>
              <a:pathLst>
                <a:path w="3312" h="2160" extrusionOk="0">
                  <a:moveTo>
                    <a:pt x="2930" y="1"/>
                  </a:moveTo>
                  <a:lnTo>
                    <a:pt x="1" y="1620"/>
                  </a:lnTo>
                  <a:cubicBezTo>
                    <a:pt x="1" y="1811"/>
                    <a:pt x="144" y="2049"/>
                    <a:pt x="310" y="2120"/>
                  </a:cubicBezTo>
                  <a:cubicBezTo>
                    <a:pt x="352" y="2148"/>
                    <a:pt x="402" y="2160"/>
                    <a:pt x="446" y="2160"/>
                  </a:cubicBezTo>
                  <a:cubicBezTo>
                    <a:pt x="477" y="2160"/>
                    <a:pt x="505" y="2154"/>
                    <a:pt x="525" y="2144"/>
                  </a:cubicBezTo>
                  <a:cubicBezTo>
                    <a:pt x="1454" y="1572"/>
                    <a:pt x="2382" y="977"/>
                    <a:pt x="3311" y="405"/>
                  </a:cubicBezTo>
                  <a:lnTo>
                    <a:pt x="3311" y="405"/>
                  </a:lnTo>
                  <a:cubicBezTo>
                    <a:pt x="3291" y="415"/>
                    <a:pt x="3272" y="421"/>
                    <a:pt x="3250" y="421"/>
                  </a:cubicBezTo>
                  <a:cubicBezTo>
                    <a:pt x="3220" y="421"/>
                    <a:pt x="3186" y="410"/>
                    <a:pt x="3144" y="382"/>
                  </a:cubicBezTo>
                  <a:cubicBezTo>
                    <a:pt x="3025" y="334"/>
                    <a:pt x="2930" y="144"/>
                    <a:pt x="29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17"/>
            <p:cNvSpPr/>
            <p:nvPr/>
          </p:nvSpPr>
          <p:spPr>
            <a:xfrm>
              <a:off x="4708332" y="2136292"/>
              <a:ext cx="92325" cy="54688"/>
            </a:xfrm>
            <a:custGeom>
              <a:avLst/>
              <a:gdLst/>
              <a:ahLst/>
              <a:cxnLst/>
              <a:rect l="l" t="t" r="r" b="b"/>
              <a:pathLst>
                <a:path w="2978" h="1764" extrusionOk="0">
                  <a:moveTo>
                    <a:pt x="2978" y="1"/>
                  </a:moveTo>
                  <a:lnTo>
                    <a:pt x="2978" y="1"/>
                  </a:lnTo>
                  <a:cubicBezTo>
                    <a:pt x="2025" y="525"/>
                    <a:pt x="1072" y="1049"/>
                    <a:pt x="96" y="1573"/>
                  </a:cubicBezTo>
                  <a:cubicBezTo>
                    <a:pt x="48" y="1596"/>
                    <a:pt x="1" y="1668"/>
                    <a:pt x="1" y="1763"/>
                  </a:cubicBezTo>
                  <a:lnTo>
                    <a:pt x="2930" y="144"/>
                  </a:lnTo>
                  <a:cubicBezTo>
                    <a:pt x="2930" y="72"/>
                    <a:pt x="2954" y="25"/>
                    <a:pt x="29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17"/>
            <p:cNvSpPr/>
            <p:nvPr/>
          </p:nvSpPr>
          <p:spPr>
            <a:xfrm>
              <a:off x="4711308" y="2135982"/>
              <a:ext cx="101161" cy="71213"/>
            </a:xfrm>
            <a:custGeom>
              <a:avLst/>
              <a:gdLst/>
              <a:ahLst/>
              <a:cxnLst/>
              <a:rect l="l" t="t" r="r" b="b"/>
              <a:pathLst>
                <a:path w="3263" h="2297" extrusionOk="0">
                  <a:moveTo>
                    <a:pt x="47" y="1558"/>
                  </a:moveTo>
                  <a:cubicBezTo>
                    <a:pt x="29" y="1561"/>
                    <a:pt x="14" y="1569"/>
                    <a:pt x="0" y="1583"/>
                  </a:cubicBezTo>
                  <a:cubicBezTo>
                    <a:pt x="16" y="1574"/>
                    <a:pt x="31" y="1566"/>
                    <a:pt x="47" y="1558"/>
                  </a:cubicBezTo>
                  <a:close/>
                  <a:moveTo>
                    <a:pt x="2924" y="1"/>
                  </a:moveTo>
                  <a:cubicBezTo>
                    <a:pt x="2910" y="1"/>
                    <a:pt x="2896" y="4"/>
                    <a:pt x="2882" y="11"/>
                  </a:cubicBezTo>
                  <a:cubicBezTo>
                    <a:pt x="1944" y="526"/>
                    <a:pt x="1007" y="1042"/>
                    <a:pt x="47" y="1558"/>
                  </a:cubicBezTo>
                  <a:lnTo>
                    <a:pt x="47" y="1558"/>
                  </a:lnTo>
                  <a:cubicBezTo>
                    <a:pt x="55" y="1556"/>
                    <a:pt x="64" y="1555"/>
                    <a:pt x="73" y="1555"/>
                  </a:cubicBezTo>
                  <a:cubicBezTo>
                    <a:pt x="112" y="1555"/>
                    <a:pt x="159" y="1569"/>
                    <a:pt x="214" y="1583"/>
                  </a:cubicBezTo>
                  <a:cubicBezTo>
                    <a:pt x="357" y="1678"/>
                    <a:pt x="500" y="1916"/>
                    <a:pt x="500" y="2106"/>
                  </a:cubicBezTo>
                  <a:cubicBezTo>
                    <a:pt x="500" y="2193"/>
                    <a:pt x="480" y="2260"/>
                    <a:pt x="441" y="2289"/>
                  </a:cubicBezTo>
                  <a:lnTo>
                    <a:pt x="441" y="2289"/>
                  </a:lnTo>
                  <a:cubicBezTo>
                    <a:pt x="1366" y="1720"/>
                    <a:pt x="2290" y="1128"/>
                    <a:pt x="3215" y="558"/>
                  </a:cubicBezTo>
                  <a:cubicBezTo>
                    <a:pt x="3239" y="535"/>
                    <a:pt x="3263" y="487"/>
                    <a:pt x="3263" y="416"/>
                  </a:cubicBezTo>
                  <a:cubicBezTo>
                    <a:pt x="3263" y="273"/>
                    <a:pt x="3167" y="106"/>
                    <a:pt x="3048" y="35"/>
                  </a:cubicBezTo>
                  <a:cubicBezTo>
                    <a:pt x="2998" y="18"/>
                    <a:pt x="2959" y="1"/>
                    <a:pt x="2924" y="1"/>
                  </a:cubicBezTo>
                  <a:close/>
                  <a:moveTo>
                    <a:pt x="441" y="2289"/>
                  </a:moveTo>
                  <a:cubicBezTo>
                    <a:pt x="437" y="2292"/>
                    <a:pt x="433" y="2294"/>
                    <a:pt x="429" y="2297"/>
                  </a:cubicBezTo>
                  <a:cubicBezTo>
                    <a:pt x="433" y="2295"/>
                    <a:pt x="437" y="2292"/>
                    <a:pt x="441" y="228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17"/>
            <p:cNvSpPr/>
            <p:nvPr/>
          </p:nvSpPr>
          <p:spPr>
            <a:xfrm>
              <a:off x="4708332" y="2184190"/>
              <a:ext cx="18508" cy="23593"/>
            </a:xfrm>
            <a:custGeom>
              <a:avLst/>
              <a:gdLst/>
              <a:ahLst/>
              <a:cxnLst/>
              <a:rect l="l" t="t" r="r" b="b"/>
              <a:pathLst>
                <a:path w="597" h="761" extrusionOk="0">
                  <a:moveTo>
                    <a:pt x="189" y="0"/>
                  </a:moveTo>
                  <a:cubicBezTo>
                    <a:pt x="80" y="0"/>
                    <a:pt x="1" y="76"/>
                    <a:pt x="1" y="218"/>
                  </a:cubicBezTo>
                  <a:cubicBezTo>
                    <a:pt x="1" y="409"/>
                    <a:pt x="144" y="647"/>
                    <a:pt x="310" y="718"/>
                  </a:cubicBezTo>
                  <a:cubicBezTo>
                    <a:pt x="360" y="747"/>
                    <a:pt x="406" y="760"/>
                    <a:pt x="445" y="760"/>
                  </a:cubicBezTo>
                  <a:cubicBezTo>
                    <a:pt x="538" y="760"/>
                    <a:pt x="596" y="685"/>
                    <a:pt x="596" y="551"/>
                  </a:cubicBezTo>
                  <a:cubicBezTo>
                    <a:pt x="596" y="361"/>
                    <a:pt x="453" y="123"/>
                    <a:pt x="310" y="28"/>
                  </a:cubicBezTo>
                  <a:cubicBezTo>
                    <a:pt x="268" y="9"/>
                    <a:pt x="227" y="0"/>
                    <a:pt x="1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17"/>
            <p:cNvSpPr/>
            <p:nvPr/>
          </p:nvSpPr>
          <p:spPr>
            <a:xfrm>
              <a:off x="4800625" y="1996040"/>
              <a:ext cx="262126" cy="151354"/>
            </a:xfrm>
            <a:custGeom>
              <a:avLst/>
              <a:gdLst/>
              <a:ahLst/>
              <a:cxnLst/>
              <a:rect l="l" t="t" r="r" b="b"/>
              <a:pathLst>
                <a:path w="8455" h="4882" extrusionOk="0">
                  <a:moveTo>
                    <a:pt x="8455" y="0"/>
                  </a:moveTo>
                  <a:lnTo>
                    <a:pt x="8455" y="0"/>
                  </a:lnTo>
                  <a:cubicBezTo>
                    <a:pt x="5645" y="1500"/>
                    <a:pt x="2835" y="3024"/>
                    <a:pt x="1" y="4525"/>
                  </a:cubicBezTo>
                  <a:lnTo>
                    <a:pt x="72" y="4525"/>
                  </a:lnTo>
                  <a:cubicBezTo>
                    <a:pt x="96" y="4525"/>
                    <a:pt x="120" y="4525"/>
                    <a:pt x="167" y="4549"/>
                  </a:cubicBezTo>
                  <a:cubicBezTo>
                    <a:pt x="215" y="4572"/>
                    <a:pt x="239" y="4834"/>
                    <a:pt x="286" y="4882"/>
                  </a:cubicBezTo>
                  <a:lnTo>
                    <a:pt x="84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6"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5" name="Google Shape;1165;p18"/>
          <p:cNvGrpSpPr/>
          <p:nvPr/>
        </p:nvGrpSpPr>
        <p:grpSpPr>
          <a:xfrm>
            <a:off x="0" y="4221559"/>
            <a:ext cx="9144000" cy="921943"/>
            <a:chOff x="0" y="3827814"/>
            <a:chExt cx="9144000" cy="921943"/>
          </a:xfrm>
        </p:grpSpPr>
        <p:grpSp>
          <p:nvGrpSpPr>
            <p:cNvPr id="1166" name="Google Shape;1166;p18"/>
            <p:cNvGrpSpPr/>
            <p:nvPr/>
          </p:nvGrpSpPr>
          <p:grpSpPr>
            <a:xfrm>
              <a:off x="5807441" y="3839717"/>
              <a:ext cx="243969" cy="149457"/>
              <a:chOff x="5300460" y="2964804"/>
              <a:chExt cx="271832" cy="225937"/>
            </a:xfrm>
          </p:grpSpPr>
          <p:sp>
            <p:nvSpPr>
              <p:cNvPr id="1167" name="Google Shape;1167;p18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18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18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70" name="Google Shape;1170;p18"/>
            <p:cNvGrpSpPr/>
            <p:nvPr/>
          </p:nvGrpSpPr>
          <p:grpSpPr>
            <a:xfrm>
              <a:off x="8805122" y="3827814"/>
              <a:ext cx="243969" cy="149457"/>
              <a:chOff x="5300460" y="2964804"/>
              <a:chExt cx="271832" cy="225937"/>
            </a:xfrm>
          </p:grpSpPr>
          <p:sp>
            <p:nvSpPr>
              <p:cNvPr id="1171" name="Google Shape;1171;p18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18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18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74" name="Google Shape;1174;p18"/>
            <p:cNvSpPr/>
            <p:nvPr/>
          </p:nvSpPr>
          <p:spPr>
            <a:xfrm>
              <a:off x="0" y="3910657"/>
              <a:ext cx="9144000" cy="839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75" name="Google Shape;1175;p18"/>
            <p:cNvGrpSpPr/>
            <p:nvPr/>
          </p:nvGrpSpPr>
          <p:grpSpPr>
            <a:xfrm>
              <a:off x="355317" y="3839717"/>
              <a:ext cx="243969" cy="149457"/>
              <a:chOff x="5300460" y="2964804"/>
              <a:chExt cx="271832" cy="225937"/>
            </a:xfrm>
          </p:grpSpPr>
          <p:sp>
            <p:nvSpPr>
              <p:cNvPr id="1176" name="Google Shape;1176;p18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18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18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79" name="Google Shape;1179;p18"/>
            <p:cNvGrpSpPr/>
            <p:nvPr/>
          </p:nvGrpSpPr>
          <p:grpSpPr>
            <a:xfrm>
              <a:off x="1590719" y="3839717"/>
              <a:ext cx="243969" cy="149457"/>
              <a:chOff x="5300460" y="2964804"/>
              <a:chExt cx="271832" cy="225937"/>
            </a:xfrm>
          </p:grpSpPr>
          <p:sp>
            <p:nvSpPr>
              <p:cNvPr id="1180" name="Google Shape;1180;p18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18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18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3" name="Google Shape;1183;p18"/>
            <p:cNvGrpSpPr/>
            <p:nvPr/>
          </p:nvGrpSpPr>
          <p:grpSpPr>
            <a:xfrm>
              <a:off x="3027997" y="3839717"/>
              <a:ext cx="243969" cy="149457"/>
              <a:chOff x="5300460" y="2964804"/>
              <a:chExt cx="271832" cy="225937"/>
            </a:xfrm>
          </p:grpSpPr>
          <p:sp>
            <p:nvSpPr>
              <p:cNvPr id="1184" name="Google Shape;1184;p18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18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18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7" name="Google Shape;1187;p18"/>
            <p:cNvGrpSpPr/>
            <p:nvPr/>
          </p:nvGrpSpPr>
          <p:grpSpPr>
            <a:xfrm>
              <a:off x="4417713" y="3839717"/>
              <a:ext cx="243969" cy="149457"/>
              <a:chOff x="5300460" y="2964804"/>
              <a:chExt cx="271832" cy="225937"/>
            </a:xfrm>
          </p:grpSpPr>
          <p:sp>
            <p:nvSpPr>
              <p:cNvPr id="1188" name="Google Shape;1188;p18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18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18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91" name="Google Shape;1191;p18"/>
          <p:cNvSpPr txBox="1">
            <a:spLocks noGrp="1"/>
          </p:cNvSpPr>
          <p:nvPr>
            <p:ph type="title"/>
          </p:nvPr>
        </p:nvSpPr>
        <p:spPr>
          <a:xfrm>
            <a:off x="1932825" y="536400"/>
            <a:ext cx="5278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92" name="Google Shape;1192;p18"/>
          <p:cNvSpPr txBox="1">
            <a:spLocks noGrp="1"/>
          </p:cNvSpPr>
          <p:nvPr>
            <p:ph type="title" idx="2"/>
          </p:nvPr>
        </p:nvSpPr>
        <p:spPr>
          <a:xfrm>
            <a:off x="2118112" y="1792550"/>
            <a:ext cx="1895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93" name="Google Shape;1193;p18"/>
          <p:cNvSpPr txBox="1">
            <a:spLocks noGrp="1"/>
          </p:cNvSpPr>
          <p:nvPr>
            <p:ph type="subTitle" idx="1"/>
          </p:nvPr>
        </p:nvSpPr>
        <p:spPr>
          <a:xfrm>
            <a:off x="2118094" y="2182529"/>
            <a:ext cx="18951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94" name="Google Shape;1194;p18"/>
          <p:cNvSpPr txBox="1">
            <a:spLocks noGrp="1"/>
          </p:cNvSpPr>
          <p:nvPr>
            <p:ph type="title" idx="3"/>
          </p:nvPr>
        </p:nvSpPr>
        <p:spPr>
          <a:xfrm>
            <a:off x="5130806" y="1792550"/>
            <a:ext cx="1895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95" name="Google Shape;1195;p18"/>
          <p:cNvSpPr txBox="1">
            <a:spLocks noGrp="1"/>
          </p:cNvSpPr>
          <p:nvPr>
            <p:ph type="subTitle" idx="4"/>
          </p:nvPr>
        </p:nvSpPr>
        <p:spPr>
          <a:xfrm>
            <a:off x="5130796" y="2182529"/>
            <a:ext cx="18951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96" name="Google Shape;1196;p18"/>
          <p:cNvSpPr txBox="1">
            <a:spLocks noGrp="1"/>
          </p:cNvSpPr>
          <p:nvPr>
            <p:ph type="title" idx="5"/>
          </p:nvPr>
        </p:nvSpPr>
        <p:spPr>
          <a:xfrm>
            <a:off x="2118112" y="2862349"/>
            <a:ext cx="1895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97" name="Google Shape;1197;p18"/>
          <p:cNvSpPr txBox="1">
            <a:spLocks noGrp="1"/>
          </p:cNvSpPr>
          <p:nvPr>
            <p:ph type="subTitle" idx="6"/>
          </p:nvPr>
        </p:nvSpPr>
        <p:spPr>
          <a:xfrm>
            <a:off x="2118094" y="3252326"/>
            <a:ext cx="18951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98" name="Google Shape;1198;p18"/>
          <p:cNvSpPr txBox="1">
            <a:spLocks noGrp="1"/>
          </p:cNvSpPr>
          <p:nvPr>
            <p:ph type="title" idx="7"/>
          </p:nvPr>
        </p:nvSpPr>
        <p:spPr>
          <a:xfrm>
            <a:off x="5130806" y="2862349"/>
            <a:ext cx="1895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99" name="Google Shape;1199;p18"/>
          <p:cNvSpPr txBox="1">
            <a:spLocks noGrp="1"/>
          </p:cNvSpPr>
          <p:nvPr>
            <p:ph type="subTitle" idx="8"/>
          </p:nvPr>
        </p:nvSpPr>
        <p:spPr>
          <a:xfrm>
            <a:off x="5130796" y="3252326"/>
            <a:ext cx="18951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grpSp>
        <p:nvGrpSpPr>
          <p:cNvPr id="1200" name="Google Shape;1200;p18"/>
          <p:cNvGrpSpPr/>
          <p:nvPr/>
        </p:nvGrpSpPr>
        <p:grpSpPr>
          <a:xfrm>
            <a:off x="371800" y="219259"/>
            <a:ext cx="8463250" cy="3777503"/>
            <a:chOff x="371800" y="219259"/>
            <a:chExt cx="8463250" cy="3777503"/>
          </a:xfrm>
        </p:grpSpPr>
        <p:sp>
          <p:nvSpPr>
            <p:cNvPr id="1201" name="Google Shape;1201;p18"/>
            <p:cNvSpPr/>
            <p:nvPr/>
          </p:nvSpPr>
          <p:spPr>
            <a:xfrm>
              <a:off x="1437975" y="259622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18"/>
            <p:cNvSpPr/>
            <p:nvPr/>
          </p:nvSpPr>
          <p:spPr>
            <a:xfrm>
              <a:off x="389588" y="3886613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18"/>
            <p:cNvSpPr/>
            <p:nvPr/>
          </p:nvSpPr>
          <p:spPr>
            <a:xfrm>
              <a:off x="7396450" y="219259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8"/>
            <p:cNvSpPr/>
            <p:nvPr/>
          </p:nvSpPr>
          <p:spPr>
            <a:xfrm>
              <a:off x="8724900" y="2255059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8"/>
            <p:cNvSpPr/>
            <p:nvPr/>
          </p:nvSpPr>
          <p:spPr>
            <a:xfrm>
              <a:off x="371800" y="1793797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6" name="Google Shape;1206;p18"/>
          <p:cNvGrpSpPr/>
          <p:nvPr/>
        </p:nvGrpSpPr>
        <p:grpSpPr>
          <a:xfrm>
            <a:off x="127839" y="4432940"/>
            <a:ext cx="243972" cy="499166"/>
            <a:chOff x="3958025" y="4053950"/>
            <a:chExt cx="306575" cy="627250"/>
          </a:xfrm>
        </p:grpSpPr>
        <p:sp>
          <p:nvSpPr>
            <p:cNvPr id="1207" name="Google Shape;1207;p18"/>
            <p:cNvSpPr/>
            <p:nvPr/>
          </p:nvSpPr>
          <p:spPr>
            <a:xfrm>
              <a:off x="4002625" y="4636800"/>
              <a:ext cx="84050" cy="44400"/>
            </a:xfrm>
            <a:custGeom>
              <a:avLst/>
              <a:gdLst/>
              <a:ahLst/>
              <a:cxnLst/>
              <a:rect l="l" t="t" r="r" b="b"/>
              <a:pathLst>
                <a:path w="3362" h="1776" extrusionOk="0">
                  <a:moveTo>
                    <a:pt x="1678" y="1"/>
                  </a:moveTo>
                  <a:cubicBezTo>
                    <a:pt x="1286" y="1"/>
                    <a:pt x="895" y="88"/>
                    <a:pt x="597" y="262"/>
                  </a:cubicBezTo>
                  <a:cubicBezTo>
                    <a:pt x="0" y="605"/>
                    <a:pt x="0" y="1166"/>
                    <a:pt x="603" y="1514"/>
                  </a:cubicBezTo>
                  <a:cubicBezTo>
                    <a:pt x="901" y="1689"/>
                    <a:pt x="1294" y="1776"/>
                    <a:pt x="1686" y="1776"/>
                  </a:cubicBezTo>
                  <a:cubicBezTo>
                    <a:pt x="2078" y="1776"/>
                    <a:pt x="2469" y="1689"/>
                    <a:pt x="2765" y="1514"/>
                  </a:cubicBezTo>
                  <a:cubicBezTo>
                    <a:pt x="3361" y="1166"/>
                    <a:pt x="3361" y="605"/>
                    <a:pt x="2759" y="262"/>
                  </a:cubicBezTo>
                  <a:cubicBezTo>
                    <a:pt x="2460" y="88"/>
                    <a:pt x="2069" y="1"/>
                    <a:pt x="1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18"/>
            <p:cNvSpPr/>
            <p:nvPr/>
          </p:nvSpPr>
          <p:spPr>
            <a:xfrm>
              <a:off x="4033050" y="4238975"/>
              <a:ext cx="18625" cy="426575"/>
            </a:xfrm>
            <a:custGeom>
              <a:avLst/>
              <a:gdLst/>
              <a:ahLst/>
              <a:cxnLst/>
              <a:rect l="l" t="t" r="r" b="b"/>
              <a:pathLst>
                <a:path w="745" h="17063" extrusionOk="0">
                  <a:moveTo>
                    <a:pt x="369" y="1"/>
                  </a:moveTo>
                  <a:cubicBezTo>
                    <a:pt x="275" y="1"/>
                    <a:pt x="180" y="22"/>
                    <a:pt x="106" y="63"/>
                  </a:cubicBezTo>
                  <a:cubicBezTo>
                    <a:pt x="36" y="104"/>
                    <a:pt x="0" y="157"/>
                    <a:pt x="0" y="216"/>
                  </a:cubicBezTo>
                  <a:lnTo>
                    <a:pt x="0" y="16849"/>
                  </a:lnTo>
                  <a:cubicBezTo>
                    <a:pt x="0" y="16902"/>
                    <a:pt x="36" y="16955"/>
                    <a:pt x="112" y="16996"/>
                  </a:cubicBezTo>
                  <a:cubicBezTo>
                    <a:pt x="183" y="17041"/>
                    <a:pt x="278" y="17063"/>
                    <a:pt x="372" y="17063"/>
                  </a:cubicBezTo>
                  <a:cubicBezTo>
                    <a:pt x="467" y="17063"/>
                    <a:pt x="561" y="17041"/>
                    <a:pt x="632" y="16996"/>
                  </a:cubicBezTo>
                  <a:cubicBezTo>
                    <a:pt x="703" y="16955"/>
                    <a:pt x="738" y="16902"/>
                    <a:pt x="738" y="16849"/>
                  </a:cubicBezTo>
                  <a:lnTo>
                    <a:pt x="738" y="222"/>
                  </a:lnTo>
                  <a:cubicBezTo>
                    <a:pt x="744" y="163"/>
                    <a:pt x="703" y="110"/>
                    <a:pt x="632" y="63"/>
                  </a:cubicBezTo>
                  <a:cubicBezTo>
                    <a:pt x="558" y="22"/>
                    <a:pt x="464" y="1"/>
                    <a:pt x="369" y="1"/>
                  </a:cubicBezTo>
                  <a:close/>
                </a:path>
              </a:pathLst>
            </a:custGeom>
            <a:solidFill>
              <a:srgbClr val="B3FA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18"/>
            <p:cNvSpPr/>
            <p:nvPr/>
          </p:nvSpPr>
          <p:spPr>
            <a:xfrm>
              <a:off x="4032150" y="4238975"/>
              <a:ext cx="20250" cy="10775"/>
            </a:xfrm>
            <a:custGeom>
              <a:avLst/>
              <a:gdLst/>
              <a:ahLst/>
              <a:cxnLst/>
              <a:rect l="l" t="t" r="r" b="b"/>
              <a:pathLst>
                <a:path w="810" h="431" extrusionOk="0">
                  <a:moveTo>
                    <a:pt x="405" y="1"/>
                  </a:moveTo>
                  <a:cubicBezTo>
                    <a:pt x="311" y="1"/>
                    <a:pt x="216" y="22"/>
                    <a:pt x="142" y="63"/>
                  </a:cubicBezTo>
                  <a:cubicBezTo>
                    <a:pt x="1" y="146"/>
                    <a:pt x="1" y="281"/>
                    <a:pt x="148" y="364"/>
                  </a:cubicBezTo>
                  <a:cubicBezTo>
                    <a:pt x="219" y="408"/>
                    <a:pt x="314" y="431"/>
                    <a:pt x="408" y="431"/>
                  </a:cubicBezTo>
                  <a:cubicBezTo>
                    <a:pt x="503" y="431"/>
                    <a:pt x="597" y="408"/>
                    <a:pt x="668" y="364"/>
                  </a:cubicBezTo>
                  <a:cubicBezTo>
                    <a:pt x="810" y="281"/>
                    <a:pt x="810" y="146"/>
                    <a:pt x="668" y="63"/>
                  </a:cubicBezTo>
                  <a:cubicBezTo>
                    <a:pt x="594" y="22"/>
                    <a:pt x="500" y="1"/>
                    <a:pt x="405" y="1"/>
                  </a:cubicBezTo>
                  <a:close/>
                </a:path>
              </a:pathLst>
            </a:custGeom>
            <a:solidFill>
              <a:srgbClr val="B3FA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8"/>
            <p:cNvSpPr/>
            <p:nvPr/>
          </p:nvSpPr>
          <p:spPr>
            <a:xfrm>
              <a:off x="4033050" y="4244375"/>
              <a:ext cx="18475" cy="421075"/>
            </a:xfrm>
            <a:custGeom>
              <a:avLst/>
              <a:gdLst/>
              <a:ahLst/>
              <a:cxnLst/>
              <a:rect l="l" t="t" r="r" b="b"/>
              <a:pathLst>
                <a:path w="739" h="16843" extrusionOk="0">
                  <a:moveTo>
                    <a:pt x="0" y="0"/>
                  </a:moveTo>
                  <a:lnTo>
                    <a:pt x="0" y="16633"/>
                  </a:lnTo>
                  <a:cubicBezTo>
                    <a:pt x="0" y="16686"/>
                    <a:pt x="36" y="16739"/>
                    <a:pt x="112" y="16780"/>
                  </a:cubicBezTo>
                  <a:cubicBezTo>
                    <a:pt x="183" y="16822"/>
                    <a:pt x="278" y="16842"/>
                    <a:pt x="372" y="16842"/>
                  </a:cubicBezTo>
                  <a:cubicBezTo>
                    <a:pt x="467" y="16842"/>
                    <a:pt x="561" y="16822"/>
                    <a:pt x="632" y="16780"/>
                  </a:cubicBezTo>
                  <a:cubicBezTo>
                    <a:pt x="703" y="16739"/>
                    <a:pt x="738" y="16686"/>
                    <a:pt x="738" y="16633"/>
                  </a:cubicBezTo>
                  <a:lnTo>
                    <a:pt x="738" y="0"/>
                  </a:lnTo>
                  <a:cubicBezTo>
                    <a:pt x="738" y="54"/>
                    <a:pt x="703" y="107"/>
                    <a:pt x="632" y="148"/>
                  </a:cubicBezTo>
                  <a:cubicBezTo>
                    <a:pt x="561" y="192"/>
                    <a:pt x="467" y="215"/>
                    <a:pt x="372" y="215"/>
                  </a:cubicBezTo>
                  <a:cubicBezTo>
                    <a:pt x="278" y="215"/>
                    <a:pt x="183" y="192"/>
                    <a:pt x="112" y="148"/>
                  </a:cubicBezTo>
                  <a:cubicBezTo>
                    <a:pt x="36" y="107"/>
                    <a:pt x="0" y="54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8"/>
            <p:cNvSpPr/>
            <p:nvPr/>
          </p:nvSpPr>
          <p:spPr>
            <a:xfrm>
              <a:off x="4048400" y="4368350"/>
              <a:ext cx="216200" cy="113950"/>
            </a:xfrm>
            <a:custGeom>
              <a:avLst/>
              <a:gdLst/>
              <a:ahLst/>
              <a:cxnLst/>
              <a:rect l="l" t="t" r="r" b="b"/>
              <a:pathLst>
                <a:path w="8648" h="4558" extrusionOk="0">
                  <a:moveTo>
                    <a:pt x="4313" y="1"/>
                  </a:moveTo>
                  <a:cubicBezTo>
                    <a:pt x="3304" y="1"/>
                    <a:pt x="2296" y="223"/>
                    <a:pt x="1530" y="670"/>
                  </a:cubicBezTo>
                  <a:cubicBezTo>
                    <a:pt x="0" y="1556"/>
                    <a:pt x="6" y="3003"/>
                    <a:pt x="1548" y="3889"/>
                  </a:cubicBezTo>
                  <a:cubicBezTo>
                    <a:pt x="2319" y="4335"/>
                    <a:pt x="3327" y="4558"/>
                    <a:pt x="4334" y="4558"/>
                  </a:cubicBezTo>
                  <a:cubicBezTo>
                    <a:pt x="5341" y="4558"/>
                    <a:pt x="6347" y="4335"/>
                    <a:pt x="7112" y="3889"/>
                  </a:cubicBezTo>
                  <a:cubicBezTo>
                    <a:pt x="8647" y="3003"/>
                    <a:pt x="8641" y="1556"/>
                    <a:pt x="7094" y="664"/>
                  </a:cubicBezTo>
                  <a:cubicBezTo>
                    <a:pt x="6324" y="222"/>
                    <a:pt x="5318" y="1"/>
                    <a:pt x="43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8"/>
            <p:cNvSpPr/>
            <p:nvPr/>
          </p:nvSpPr>
          <p:spPr>
            <a:xfrm>
              <a:off x="3958025" y="4053950"/>
              <a:ext cx="159950" cy="206750"/>
            </a:xfrm>
            <a:custGeom>
              <a:avLst/>
              <a:gdLst/>
              <a:ahLst/>
              <a:cxnLst/>
              <a:rect l="l" t="t" r="r" b="b"/>
              <a:pathLst>
                <a:path w="6398" h="8270" extrusionOk="0">
                  <a:moveTo>
                    <a:pt x="1779" y="0"/>
                  </a:moveTo>
                  <a:cubicBezTo>
                    <a:pt x="725" y="0"/>
                    <a:pt x="1" y="843"/>
                    <a:pt x="1" y="2302"/>
                  </a:cubicBezTo>
                  <a:cubicBezTo>
                    <a:pt x="1" y="4345"/>
                    <a:pt x="1430" y="6826"/>
                    <a:pt x="3196" y="7842"/>
                  </a:cubicBezTo>
                  <a:cubicBezTo>
                    <a:pt x="3704" y="8132"/>
                    <a:pt x="4184" y="8270"/>
                    <a:pt x="4611" y="8270"/>
                  </a:cubicBezTo>
                  <a:cubicBezTo>
                    <a:pt x="5669" y="8270"/>
                    <a:pt x="6397" y="7425"/>
                    <a:pt x="6397" y="5970"/>
                  </a:cubicBezTo>
                  <a:cubicBezTo>
                    <a:pt x="6397" y="3926"/>
                    <a:pt x="4962" y="1445"/>
                    <a:pt x="3196" y="429"/>
                  </a:cubicBezTo>
                  <a:cubicBezTo>
                    <a:pt x="2687" y="138"/>
                    <a:pt x="2206" y="0"/>
                    <a:pt x="17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8"/>
            <p:cNvSpPr/>
            <p:nvPr/>
          </p:nvSpPr>
          <p:spPr>
            <a:xfrm>
              <a:off x="4039400" y="4380650"/>
              <a:ext cx="180600" cy="84650"/>
            </a:xfrm>
            <a:custGeom>
              <a:avLst/>
              <a:gdLst/>
              <a:ahLst/>
              <a:cxnLst/>
              <a:rect l="l" t="t" r="r" b="b"/>
              <a:pathLst>
                <a:path w="7224" h="3386" extrusionOk="0">
                  <a:moveTo>
                    <a:pt x="1498" y="1"/>
                  </a:moveTo>
                  <a:cubicBezTo>
                    <a:pt x="1315" y="1"/>
                    <a:pt x="1143" y="26"/>
                    <a:pt x="980" y="78"/>
                  </a:cubicBezTo>
                  <a:cubicBezTo>
                    <a:pt x="224" y="326"/>
                    <a:pt x="12" y="1052"/>
                    <a:pt x="0" y="1082"/>
                  </a:cubicBezTo>
                  <a:lnTo>
                    <a:pt x="230" y="1147"/>
                  </a:lnTo>
                  <a:cubicBezTo>
                    <a:pt x="236" y="1141"/>
                    <a:pt x="419" y="515"/>
                    <a:pt x="1057" y="308"/>
                  </a:cubicBezTo>
                  <a:cubicBezTo>
                    <a:pt x="1191" y="265"/>
                    <a:pt x="1336" y="244"/>
                    <a:pt x="1491" y="244"/>
                  </a:cubicBezTo>
                  <a:cubicBezTo>
                    <a:pt x="1848" y="244"/>
                    <a:pt x="2260" y="357"/>
                    <a:pt x="2717" y="580"/>
                  </a:cubicBezTo>
                  <a:cubicBezTo>
                    <a:pt x="2918" y="710"/>
                    <a:pt x="3124" y="840"/>
                    <a:pt x="3331" y="970"/>
                  </a:cubicBezTo>
                  <a:cubicBezTo>
                    <a:pt x="3502" y="1076"/>
                    <a:pt x="3680" y="1182"/>
                    <a:pt x="3857" y="1289"/>
                  </a:cubicBezTo>
                  <a:cubicBezTo>
                    <a:pt x="3869" y="1300"/>
                    <a:pt x="3880" y="1306"/>
                    <a:pt x="3892" y="1318"/>
                  </a:cubicBezTo>
                  <a:lnTo>
                    <a:pt x="4040" y="2682"/>
                  </a:lnTo>
                  <a:lnTo>
                    <a:pt x="4164" y="1472"/>
                  </a:lnTo>
                  <a:lnTo>
                    <a:pt x="4577" y="1714"/>
                  </a:lnTo>
                  <a:lnTo>
                    <a:pt x="5109" y="2015"/>
                  </a:lnTo>
                  <a:lnTo>
                    <a:pt x="5257" y="3385"/>
                  </a:lnTo>
                  <a:lnTo>
                    <a:pt x="5375" y="2163"/>
                  </a:lnTo>
                  <a:cubicBezTo>
                    <a:pt x="5540" y="2257"/>
                    <a:pt x="5706" y="2346"/>
                    <a:pt x="5877" y="2434"/>
                  </a:cubicBezTo>
                  <a:cubicBezTo>
                    <a:pt x="6314" y="2671"/>
                    <a:pt x="6757" y="2907"/>
                    <a:pt x="7223" y="3125"/>
                  </a:cubicBezTo>
                  <a:cubicBezTo>
                    <a:pt x="6845" y="2854"/>
                    <a:pt x="6444" y="2600"/>
                    <a:pt x="6036" y="2346"/>
                  </a:cubicBezTo>
                  <a:cubicBezTo>
                    <a:pt x="5830" y="2216"/>
                    <a:pt x="5623" y="2092"/>
                    <a:pt x="5416" y="1968"/>
                  </a:cubicBezTo>
                  <a:lnTo>
                    <a:pt x="4967" y="1708"/>
                  </a:lnTo>
                  <a:lnTo>
                    <a:pt x="7064" y="1631"/>
                  </a:lnTo>
                  <a:lnTo>
                    <a:pt x="4701" y="1548"/>
                  </a:lnTo>
                  <a:lnTo>
                    <a:pt x="4217" y="1271"/>
                  </a:lnTo>
                  <a:lnTo>
                    <a:pt x="4223" y="1265"/>
                  </a:lnTo>
                  <a:cubicBezTo>
                    <a:pt x="4117" y="1182"/>
                    <a:pt x="4010" y="1100"/>
                    <a:pt x="3904" y="1023"/>
                  </a:cubicBezTo>
                  <a:lnTo>
                    <a:pt x="5889" y="958"/>
                  </a:lnTo>
                  <a:lnTo>
                    <a:pt x="3697" y="881"/>
                  </a:lnTo>
                  <a:cubicBezTo>
                    <a:pt x="2850" y="293"/>
                    <a:pt x="2115" y="1"/>
                    <a:pt x="1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18"/>
            <p:cNvSpPr/>
            <p:nvPr/>
          </p:nvSpPr>
          <p:spPr>
            <a:xfrm>
              <a:off x="4002625" y="4072500"/>
              <a:ext cx="70750" cy="197000"/>
            </a:xfrm>
            <a:custGeom>
              <a:avLst/>
              <a:gdLst/>
              <a:ahLst/>
              <a:cxnLst/>
              <a:rect l="l" t="t" r="r" b="b"/>
              <a:pathLst>
                <a:path w="2830" h="7880" extrusionOk="0">
                  <a:moveTo>
                    <a:pt x="1418" y="0"/>
                  </a:moveTo>
                  <a:cubicBezTo>
                    <a:pt x="1371" y="538"/>
                    <a:pt x="1341" y="1087"/>
                    <a:pt x="1323" y="1642"/>
                  </a:cubicBezTo>
                  <a:cubicBezTo>
                    <a:pt x="1312" y="1920"/>
                    <a:pt x="1306" y="2204"/>
                    <a:pt x="1300" y="2481"/>
                  </a:cubicBezTo>
                  <a:lnTo>
                    <a:pt x="1294" y="3078"/>
                  </a:lnTo>
                  <a:lnTo>
                    <a:pt x="6" y="1010"/>
                  </a:lnTo>
                  <a:lnTo>
                    <a:pt x="1294" y="3432"/>
                  </a:lnTo>
                  <a:lnTo>
                    <a:pt x="1294" y="3952"/>
                  </a:lnTo>
                  <a:lnTo>
                    <a:pt x="1294" y="4649"/>
                  </a:lnTo>
                  <a:lnTo>
                    <a:pt x="0" y="2582"/>
                  </a:lnTo>
                  <a:lnTo>
                    <a:pt x="1294" y="5009"/>
                  </a:lnTo>
                  <a:lnTo>
                    <a:pt x="1294" y="7879"/>
                  </a:lnTo>
                  <a:lnTo>
                    <a:pt x="1536" y="7879"/>
                  </a:lnTo>
                  <a:lnTo>
                    <a:pt x="1536" y="4377"/>
                  </a:lnTo>
                  <a:lnTo>
                    <a:pt x="2824" y="3450"/>
                  </a:lnTo>
                  <a:lnTo>
                    <a:pt x="1536" y="4017"/>
                  </a:lnTo>
                  <a:lnTo>
                    <a:pt x="1536" y="3952"/>
                  </a:lnTo>
                  <a:lnTo>
                    <a:pt x="1524" y="3952"/>
                  </a:lnTo>
                  <a:lnTo>
                    <a:pt x="1530" y="3462"/>
                  </a:lnTo>
                  <a:lnTo>
                    <a:pt x="1530" y="2765"/>
                  </a:lnTo>
                  <a:lnTo>
                    <a:pt x="2829" y="1831"/>
                  </a:lnTo>
                  <a:lnTo>
                    <a:pt x="2829" y="1831"/>
                  </a:lnTo>
                  <a:lnTo>
                    <a:pt x="1524" y="2404"/>
                  </a:lnTo>
                  <a:cubicBezTo>
                    <a:pt x="1518" y="2186"/>
                    <a:pt x="1518" y="1973"/>
                    <a:pt x="1506" y="1749"/>
                  </a:cubicBezTo>
                  <a:cubicBezTo>
                    <a:pt x="1495" y="1176"/>
                    <a:pt x="1471" y="597"/>
                    <a:pt x="14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5" name="Google Shape;1215;p18"/>
          <p:cNvGrpSpPr/>
          <p:nvPr/>
        </p:nvGrpSpPr>
        <p:grpSpPr>
          <a:xfrm>
            <a:off x="8493013" y="4607100"/>
            <a:ext cx="271885" cy="159973"/>
            <a:chOff x="1566275" y="4812212"/>
            <a:chExt cx="271885" cy="159973"/>
          </a:xfrm>
        </p:grpSpPr>
        <p:sp>
          <p:nvSpPr>
            <p:cNvPr id="1216" name="Google Shape;1216;p18"/>
            <p:cNvSpPr/>
            <p:nvPr/>
          </p:nvSpPr>
          <p:spPr>
            <a:xfrm>
              <a:off x="1636142" y="4812712"/>
              <a:ext cx="196571" cy="119771"/>
            </a:xfrm>
            <a:custGeom>
              <a:avLst/>
              <a:gdLst/>
              <a:ahLst/>
              <a:cxnLst/>
              <a:rect l="l" t="t" r="r" b="b"/>
              <a:pathLst>
                <a:path w="27932" h="17019" extrusionOk="0">
                  <a:moveTo>
                    <a:pt x="26536" y="0"/>
                  </a:moveTo>
                  <a:cubicBezTo>
                    <a:pt x="22997" y="0"/>
                    <a:pt x="13107" y="341"/>
                    <a:pt x="6899" y="3923"/>
                  </a:cubicBezTo>
                  <a:cubicBezTo>
                    <a:pt x="30" y="7892"/>
                    <a:pt x="1" y="14489"/>
                    <a:pt x="65" y="15813"/>
                  </a:cubicBezTo>
                  <a:cubicBezTo>
                    <a:pt x="36" y="16551"/>
                    <a:pt x="83" y="17000"/>
                    <a:pt x="83" y="17000"/>
                  </a:cubicBezTo>
                  <a:cubicBezTo>
                    <a:pt x="83" y="17000"/>
                    <a:pt x="563" y="17018"/>
                    <a:pt x="1394" y="17018"/>
                  </a:cubicBezTo>
                  <a:cubicBezTo>
                    <a:pt x="4931" y="17018"/>
                    <a:pt x="14828" y="16677"/>
                    <a:pt x="21033" y="13090"/>
                  </a:cubicBezTo>
                  <a:cubicBezTo>
                    <a:pt x="27902" y="9127"/>
                    <a:pt x="27931" y="2535"/>
                    <a:pt x="27866" y="1206"/>
                  </a:cubicBezTo>
                  <a:cubicBezTo>
                    <a:pt x="27896" y="468"/>
                    <a:pt x="27849" y="19"/>
                    <a:pt x="27849" y="19"/>
                  </a:cubicBezTo>
                  <a:cubicBezTo>
                    <a:pt x="27849" y="19"/>
                    <a:pt x="27368" y="0"/>
                    <a:pt x="26536" y="0"/>
                  </a:cubicBezTo>
                  <a:close/>
                </a:path>
              </a:pathLst>
            </a:custGeom>
            <a:solidFill>
              <a:srgbClr val="9CDD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8"/>
            <p:cNvSpPr/>
            <p:nvPr/>
          </p:nvSpPr>
          <p:spPr>
            <a:xfrm>
              <a:off x="1630737" y="4812712"/>
              <a:ext cx="207423" cy="113079"/>
            </a:xfrm>
            <a:custGeom>
              <a:avLst/>
              <a:gdLst/>
              <a:ahLst/>
              <a:cxnLst/>
              <a:rect l="l" t="t" r="r" b="b"/>
              <a:pathLst>
                <a:path w="29474" h="16068" extrusionOk="0">
                  <a:moveTo>
                    <a:pt x="27304" y="0"/>
                  </a:moveTo>
                  <a:cubicBezTo>
                    <a:pt x="23765" y="0"/>
                    <a:pt x="13875" y="341"/>
                    <a:pt x="7667" y="3923"/>
                  </a:cubicBezTo>
                  <a:cubicBezTo>
                    <a:pt x="1" y="8353"/>
                    <a:pt x="851" y="16049"/>
                    <a:pt x="851" y="16049"/>
                  </a:cubicBezTo>
                  <a:cubicBezTo>
                    <a:pt x="851" y="16049"/>
                    <a:pt x="1331" y="16068"/>
                    <a:pt x="2162" y="16068"/>
                  </a:cubicBezTo>
                  <a:cubicBezTo>
                    <a:pt x="5699" y="16068"/>
                    <a:pt x="15596" y="15727"/>
                    <a:pt x="21801" y="12139"/>
                  </a:cubicBezTo>
                  <a:cubicBezTo>
                    <a:pt x="29473" y="7715"/>
                    <a:pt x="28617" y="19"/>
                    <a:pt x="28617" y="19"/>
                  </a:cubicBezTo>
                  <a:cubicBezTo>
                    <a:pt x="28617" y="19"/>
                    <a:pt x="28136" y="0"/>
                    <a:pt x="27304" y="0"/>
                  </a:cubicBezTo>
                  <a:close/>
                </a:path>
              </a:pathLst>
            </a:custGeom>
            <a:solidFill>
              <a:srgbClr val="B3FA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8"/>
            <p:cNvSpPr/>
            <p:nvPr/>
          </p:nvSpPr>
          <p:spPr>
            <a:xfrm>
              <a:off x="1634115" y="4918236"/>
              <a:ext cx="10380" cy="13266"/>
            </a:xfrm>
            <a:custGeom>
              <a:avLst/>
              <a:gdLst/>
              <a:ahLst/>
              <a:cxnLst/>
              <a:rect l="l" t="t" r="r" b="b"/>
              <a:pathLst>
                <a:path w="1475" h="1885" extrusionOk="0">
                  <a:moveTo>
                    <a:pt x="412" y="0"/>
                  </a:moveTo>
                  <a:cubicBezTo>
                    <a:pt x="167" y="0"/>
                    <a:pt x="1" y="198"/>
                    <a:pt x="5" y="533"/>
                  </a:cubicBezTo>
                  <a:cubicBezTo>
                    <a:pt x="11" y="1006"/>
                    <a:pt x="348" y="1567"/>
                    <a:pt x="749" y="1791"/>
                  </a:cubicBezTo>
                  <a:cubicBezTo>
                    <a:pt x="864" y="1854"/>
                    <a:pt x="971" y="1884"/>
                    <a:pt x="1066" y="1884"/>
                  </a:cubicBezTo>
                  <a:cubicBezTo>
                    <a:pt x="1310" y="1884"/>
                    <a:pt x="1474" y="1688"/>
                    <a:pt x="1470" y="1348"/>
                  </a:cubicBezTo>
                  <a:cubicBezTo>
                    <a:pt x="1464" y="881"/>
                    <a:pt x="1133" y="320"/>
                    <a:pt x="731" y="96"/>
                  </a:cubicBezTo>
                  <a:cubicBezTo>
                    <a:pt x="616" y="31"/>
                    <a:pt x="508" y="0"/>
                    <a:pt x="412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8"/>
            <p:cNvSpPr/>
            <p:nvPr/>
          </p:nvSpPr>
          <p:spPr>
            <a:xfrm>
              <a:off x="1566310" y="4921986"/>
              <a:ext cx="76737" cy="50198"/>
            </a:xfrm>
            <a:custGeom>
              <a:avLst/>
              <a:gdLst/>
              <a:ahLst/>
              <a:cxnLst/>
              <a:rect l="l" t="t" r="r" b="b"/>
              <a:pathLst>
                <a:path w="10904" h="7133" extrusionOk="0">
                  <a:moveTo>
                    <a:pt x="10904" y="1293"/>
                  </a:moveTo>
                  <a:cubicBezTo>
                    <a:pt x="10903" y="1294"/>
                    <a:pt x="10901" y="1295"/>
                    <a:pt x="10900" y="1296"/>
                  </a:cubicBezTo>
                  <a:lnTo>
                    <a:pt x="10900" y="1296"/>
                  </a:lnTo>
                  <a:cubicBezTo>
                    <a:pt x="10901" y="1295"/>
                    <a:pt x="10903" y="1294"/>
                    <a:pt x="10904" y="1293"/>
                  </a:cubicBezTo>
                  <a:close/>
                  <a:moveTo>
                    <a:pt x="9640" y="0"/>
                  </a:moveTo>
                  <a:lnTo>
                    <a:pt x="1" y="5316"/>
                  </a:lnTo>
                  <a:cubicBezTo>
                    <a:pt x="7" y="5948"/>
                    <a:pt x="456" y="6704"/>
                    <a:pt x="999" y="7005"/>
                  </a:cubicBezTo>
                  <a:cubicBezTo>
                    <a:pt x="1152" y="7091"/>
                    <a:pt x="1297" y="7133"/>
                    <a:pt x="1426" y="7133"/>
                  </a:cubicBezTo>
                  <a:cubicBezTo>
                    <a:pt x="1527" y="7133"/>
                    <a:pt x="1618" y="7107"/>
                    <a:pt x="1696" y="7058"/>
                  </a:cubicBezTo>
                  <a:cubicBezTo>
                    <a:pt x="4766" y="5139"/>
                    <a:pt x="7830" y="3221"/>
                    <a:pt x="10900" y="1296"/>
                  </a:cubicBezTo>
                  <a:lnTo>
                    <a:pt x="10900" y="1296"/>
                  </a:lnTo>
                  <a:cubicBezTo>
                    <a:pt x="10843" y="1331"/>
                    <a:pt x="10776" y="1350"/>
                    <a:pt x="10701" y="1350"/>
                  </a:cubicBezTo>
                  <a:cubicBezTo>
                    <a:pt x="10606" y="1350"/>
                    <a:pt x="10499" y="1320"/>
                    <a:pt x="10384" y="1258"/>
                  </a:cubicBezTo>
                  <a:cubicBezTo>
                    <a:pt x="9983" y="1034"/>
                    <a:pt x="9646" y="473"/>
                    <a:pt x="9640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18"/>
            <p:cNvSpPr/>
            <p:nvPr/>
          </p:nvSpPr>
          <p:spPr>
            <a:xfrm>
              <a:off x="1566275" y="4918531"/>
              <a:ext cx="69460" cy="40867"/>
            </a:xfrm>
            <a:custGeom>
              <a:avLst/>
              <a:gdLst/>
              <a:ahLst/>
              <a:cxnLst/>
              <a:rect l="l" t="t" r="r" b="b"/>
              <a:pathLst>
                <a:path w="9870" h="5807" extrusionOk="0">
                  <a:moveTo>
                    <a:pt x="9869" y="1"/>
                  </a:moveTo>
                  <a:lnTo>
                    <a:pt x="9869" y="1"/>
                  </a:lnTo>
                  <a:cubicBezTo>
                    <a:pt x="6680" y="1720"/>
                    <a:pt x="3497" y="3432"/>
                    <a:pt x="307" y="5151"/>
                  </a:cubicBezTo>
                  <a:cubicBezTo>
                    <a:pt x="118" y="5251"/>
                    <a:pt x="0" y="5482"/>
                    <a:pt x="6" y="5807"/>
                  </a:cubicBezTo>
                  <a:lnTo>
                    <a:pt x="9645" y="491"/>
                  </a:lnTo>
                  <a:cubicBezTo>
                    <a:pt x="9645" y="249"/>
                    <a:pt x="9728" y="78"/>
                    <a:pt x="9869" y="1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18"/>
            <p:cNvSpPr/>
            <p:nvPr/>
          </p:nvSpPr>
          <p:spPr>
            <a:xfrm>
              <a:off x="1568435" y="4918222"/>
              <a:ext cx="76068" cy="53443"/>
            </a:xfrm>
            <a:custGeom>
              <a:avLst/>
              <a:gdLst/>
              <a:ahLst/>
              <a:cxnLst/>
              <a:rect l="l" t="t" r="r" b="b"/>
              <a:pathLst>
                <a:path w="10809" h="7594" extrusionOk="0">
                  <a:moveTo>
                    <a:pt x="8" y="5191"/>
                  </a:moveTo>
                  <a:lnTo>
                    <a:pt x="8" y="5191"/>
                  </a:lnTo>
                  <a:cubicBezTo>
                    <a:pt x="6" y="5192"/>
                    <a:pt x="3" y="5194"/>
                    <a:pt x="0" y="5195"/>
                  </a:cubicBezTo>
                  <a:cubicBezTo>
                    <a:pt x="3" y="5194"/>
                    <a:pt x="6" y="5192"/>
                    <a:pt x="8" y="5191"/>
                  </a:cubicBezTo>
                  <a:close/>
                  <a:moveTo>
                    <a:pt x="9744" y="1"/>
                  </a:moveTo>
                  <a:cubicBezTo>
                    <a:pt x="9677" y="1"/>
                    <a:pt x="9616" y="16"/>
                    <a:pt x="9562" y="45"/>
                  </a:cubicBezTo>
                  <a:cubicBezTo>
                    <a:pt x="6376" y="1762"/>
                    <a:pt x="3195" y="3473"/>
                    <a:pt x="8" y="5191"/>
                  </a:cubicBezTo>
                  <a:lnTo>
                    <a:pt x="8" y="5191"/>
                  </a:lnTo>
                  <a:cubicBezTo>
                    <a:pt x="78" y="5154"/>
                    <a:pt x="159" y="5134"/>
                    <a:pt x="247" y="5134"/>
                  </a:cubicBezTo>
                  <a:cubicBezTo>
                    <a:pt x="374" y="5134"/>
                    <a:pt x="517" y="5174"/>
                    <a:pt x="668" y="5260"/>
                  </a:cubicBezTo>
                  <a:cubicBezTo>
                    <a:pt x="1211" y="5561"/>
                    <a:pt x="1660" y="6317"/>
                    <a:pt x="1666" y="6949"/>
                  </a:cubicBezTo>
                  <a:cubicBezTo>
                    <a:pt x="1672" y="7261"/>
                    <a:pt x="1566" y="7485"/>
                    <a:pt x="1396" y="7592"/>
                  </a:cubicBezTo>
                  <a:lnTo>
                    <a:pt x="1396" y="7592"/>
                  </a:lnTo>
                  <a:cubicBezTo>
                    <a:pt x="4467" y="5673"/>
                    <a:pt x="7531" y="3753"/>
                    <a:pt x="10602" y="1834"/>
                  </a:cubicBezTo>
                  <a:cubicBezTo>
                    <a:pt x="10732" y="1752"/>
                    <a:pt x="10809" y="1586"/>
                    <a:pt x="10803" y="1350"/>
                  </a:cubicBezTo>
                  <a:cubicBezTo>
                    <a:pt x="10797" y="883"/>
                    <a:pt x="10466" y="322"/>
                    <a:pt x="10064" y="98"/>
                  </a:cubicBezTo>
                  <a:cubicBezTo>
                    <a:pt x="9950" y="32"/>
                    <a:pt x="9841" y="1"/>
                    <a:pt x="9744" y="1"/>
                  </a:cubicBezTo>
                  <a:close/>
                  <a:moveTo>
                    <a:pt x="1396" y="7592"/>
                  </a:moveTo>
                  <a:cubicBezTo>
                    <a:pt x="1396" y="7592"/>
                    <a:pt x="1395" y="7593"/>
                    <a:pt x="1394" y="7593"/>
                  </a:cubicBezTo>
                  <a:cubicBezTo>
                    <a:pt x="1395" y="7593"/>
                    <a:pt x="1396" y="7592"/>
                    <a:pt x="1396" y="7592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18"/>
            <p:cNvSpPr/>
            <p:nvPr/>
          </p:nvSpPr>
          <p:spPr>
            <a:xfrm>
              <a:off x="1566282" y="4954356"/>
              <a:ext cx="13941" cy="17826"/>
            </a:xfrm>
            <a:custGeom>
              <a:avLst/>
              <a:gdLst/>
              <a:ahLst/>
              <a:cxnLst/>
              <a:rect l="l" t="t" r="r" b="b"/>
              <a:pathLst>
                <a:path w="1981" h="2533" extrusionOk="0">
                  <a:moveTo>
                    <a:pt x="551" y="1"/>
                  </a:moveTo>
                  <a:cubicBezTo>
                    <a:pt x="223" y="1"/>
                    <a:pt x="1" y="265"/>
                    <a:pt x="5" y="716"/>
                  </a:cubicBezTo>
                  <a:cubicBezTo>
                    <a:pt x="11" y="1348"/>
                    <a:pt x="460" y="2104"/>
                    <a:pt x="1003" y="2405"/>
                  </a:cubicBezTo>
                  <a:cubicBezTo>
                    <a:pt x="1157" y="2492"/>
                    <a:pt x="1302" y="2533"/>
                    <a:pt x="1430" y="2533"/>
                  </a:cubicBezTo>
                  <a:cubicBezTo>
                    <a:pt x="1758" y="2533"/>
                    <a:pt x="1980" y="2268"/>
                    <a:pt x="1972" y="1814"/>
                  </a:cubicBezTo>
                  <a:cubicBezTo>
                    <a:pt x="1966" y="1182"/>
                    <a:pt x="1517" y="426"/>
                    <a:pt x="974" y="125"/>
                  </a:cubicBezTo>
                  <a:cubicBezTo>
                    <a:pt x="821" y="41"/>
                    <a:pt x="678" y="1"/>
                    <a:pt x="551" y="1"/>
                  </a:cubicBezTo>
                  <a:close/>
                </a:path>
              </a:pathLst>
            </a:custGeom>
            <a:solidFill>
              <a:srgbClr val="86B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18"/>
            <p:cNvSpPr/>
            <p:nvPr/>
          </p:nvSpPr>
          <p:spPr>
            <a:xfrm>
              <a:off x="1641293" y="4930670"/>
              <a:ext cx="2252" cy="1795"/>
            </a:xfrm>
            <a:custGeom>
              <a:avLst/>
              <a:gdLst/>
              <a:ahLst/>
              <a:cxnLst/>
              <a:rect l="l" t="t" r="r" b="b"/>
              <a:pathLst>
                <a:path w="320" h="255" extrusionOk="0">
                  <a:moveTo>
                    <a:pt x="267" y="0"/>
                  </a:moveTo>
                  <a:cubicBezTo>
                    <a:pt x="255" y="12"/>
                    <a:pt x="249" y="18"/>
                    <a:pt x="237" y="24"/>
                  </a:cubicBezTo>
                  <a:lnTo>
                    <a:pt x="1" y="254"/>
                  </a:lnTo>
                  <a:lnTo>
                    <a:pt x="261" y="101"/>
                  </a:lnTo>
                  <a:lnTo>
                    <a:pt x="273" y="95"/>
                  </a:lnTo>
                  <a:cubicBezTo>
                    <a:pt x="290" y="83"/>
                    <a:pt x="302" y="71"/>
                    <a:pt x="320" y="59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18"/>
            <p:cNvSpPr/>
            <p:nvPr/>
          </p:nvSpPr>
          <p:spPr>
            <a:xfrm>
              <a:off x="1635726" y="4812846"/>
              <a:ext cx="196403" cy="114022"/>
            </a:xfrm>
            <a:custGeom>
              <a:avLst/>
              <a:gdLst/>
              <a:ahLst/>
              <a:cxnLst/>
              <a:rect l="l" t="t" r="r" b="b"/>
              <a:pathLst>
                <a:path w="27908" h="16202" extrusionOk="0">
                  <a:moveTo>
                    <a:pt x="27908" y="0"/>
                  </a:moveTo>
                  <a:lnTo>
                    <a:pt x="27908" y="0"/>
                  </a:lnTo>
                  <a:cubicBezTo>
                    <a:pt x="18605" y="5003"/>
                    <a:pt x="9303" y="10011"/>
                    <a:pt x="0" y="15020"/>
                  </a:cubicBezTo>
                  <a:cubicBezTo>
                    <a:pt x="6" y="15020"/>
                    <a:pt x="12" y="15014"/>
                    <a:pt x="18" y="15014"/>
                  </a:cubicBezTo>
                  <a:cubicBezTo>
                    <a:pt x="30" y="15008"/>
                    <a:pt x="42" y="15002"/>
                    <a:pt x="54" y="14996"/>
                  </a:cubicBezTo>
                  <a:lnTo>
                    <a:pt x="71" y="14996"/>
                  </a:lnTo>
                  <a:cubicBezTo>
                    <a:pt x="77" y="14990"/>
                    <a:pt x="89" y="14990"/>
                    <a:pt x="95" y="14984"/>
                  </a:cubicBezTo>
                  <a:cubicBezTo>
                    <a:pt x="107" y="14984"/>
                    <a:pt x="119" y="14978"/>
                    <a:pt x="136" y="14978"/>
                  </a:cubicBezTo>
                  <a:lnTo>
                    <a:pt x="178" y="14978"/>
                  </a:lnTo>
                  <a:cubicBezTo>
                    <a:pt x="278" y="14978"/>
                    <a:pt x="384" y="15008"/>
                    <a:pt x="502" y="15073"/>
                  </a:cubicBezTo>
                  <a:cubicBezTo>
                    <a:pt x="514" y="15079"/>
                    <a:pt x="526" y="15085"/>
                    <a:pt x="538" y="15091"/>
                  </a:cubicBezTo>
                  <a:cubicBezTo>
                    <a:pt x="703" y="15197"/>
                    <a:pt x="762" y="16012"/>
                    <a:pt x="880" y="16201"/>
                  </a:cubicBezTo>
                  <a:lnTo>
                    <a:pt x="27908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18"/>
            <p:cNvSpPr/>
            <p:nvPr/>
          </p:nvSpPr>
          <p:spPr>
            <a:xfrm>
              <a:off x="1669850" y="4900700"/>
              <a:ext cx="54914" cy="7284"/>
            </a:xfrm>
            <a:custGeom>
              <a:avLst/>
              <a:gdLst/>
              <a:ahLst/>
              <a:cxnLst/>
              <a:rect l="l" t="t" r="r" b="b"/>
              <a:pathLst>
                <a:path w="7803" h="1035" extrusionOk="0">
                  <a:moveTo>
                    <a:pt x="1223" y="1"/>
                  </a:moveTo>
                  <a:lnTo>
                    <a:pt x="1" y="887"/>
                  </a:lnTo>
                  <a:lnTo>
                    <a:pt x="7803" y="1035"/>
                  </a:lnTo>
                  <a:lnTo>
                    <a:pt x="1223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18"/>
            <p:cNvSpPr/>
            <p:nvPr/>
          </p:nvSpPr>
          <p:spPr>
            <a:xfrm>
              <a:off x="1668190" y="4862589"/>
              <a:ext cx="7861" cy="39994"/>
            </a:xfrm>
            <a:custGeom>
              <a:avLst/>
              <a:gdLst/>
              <a:ahLst/>
              <a:cxnLst/>
              <a:rect l="l" t="t" r="r" b="b"/>
              <a:pathLst>
                <a:path w="1117" h="5683" extrusionOk="0">
                  <a:moveTo>
                    <a:pt x="910" y="1"/>
                  </a:moveTo>
                  <a:lnTo>
                    <a:pt x="0" y="5683"/>
                  </a:lnTo>
                  <a:lnTo>
                    <a:pt x="0" y="5683"/>
                  </a:lnTo>
                  <a:lnTo>
                    <a:pt x="1117" y="5370"/>
                  </a:lnTo>
                  <a:lnTo>
                    <a:pt x="910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18"/>
            <p:cNvSpPr/>
            <p:nvPr/>
          </p:nvSpPr>
          <p:spPr>
            <a:xfrm>
              <a:off x="1702398" y="4881834"/>
              <a:ext cx="52042" cy="10359"/>
            </a:xfrm>
            <a:custGeom>
              <a:avLst/>
              <a:gdLst/>
              <a:ahLst/>
              <a:cxnLst/>
              <a:rect l="l" t="t" r="r" b="b"/>
              <a:pathLst>
                <a:path w="7395" h="1472" extrusionOk="0">
                  <a:moveTo>
                    <a:pt x="1134" y="1"/>
                  </a:moveTo>
                  <a:lnTo>
                    <a:pt x="0" y="816"/>
                  </a:lnTo>
                  <a:lnTo>
                    <a:pt x="7395" y="1471"/>
                  </a:lnTo>
                  <a:lnTo>
                    <a:pt x="1134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18"/>
            <p:cNvSpPr/>
            <p:nvPr/>
          </p:nvSpPr>
          <p:spPr>
            <a:xfrm>
              <a:off x="1700857" y="4846467"/>
              <a:ext cx="7284" cy="37081"/>
            </a:xfrm>
            <a:custGeom>
              <a:avLst/>
              <a:gdLst/>
              <a:ahLst/>
              <a:cxnLst/>
              <a:rect l="l" t="t" r="r" b="b"/>
              <a:pathLst>
                <a:path w="1035" h="5269" extrusionOk="0">
                  <a:moveTo>
                    <a:pt x="839" y="0"/>
                  </a:moveTo>
                  <a:lnTo>
                    <a:pt x="1" y="5269"/>
                  </a:lnTo>
                  <a:lnTo>
                    <a:pt x="1" y="5269"/>
                  </a:lnTo>
                  <a:lnTo>
                    <a:pt x="1034" y="4979"/>
                  </a:lnTo>
                  <a:lnTo>
                    <a:pt x="839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18"/>
            <p:cNvSpPr/>
            <p:nvPr/>
          </p:nvSpPr>
          <p:spPr>
            <a:xfrm>
              <a:off x="1734608" y="4864545"/>
              <a:ext cx="45899" cy="5201"/>
            </a:xfrm>
            <a:custGeom>
              <a:avLst/>
              <a:gdLst/>
              <a:ahLst/>
              <a:cxnLst/>
              <a:rect l="l" t="t" r="r" b="b"/>
              <a:pathLst>
                <a:path w="6522" h="739" extrusionOk="0">
                  <a:moveTo>
                    <a:pt x="1028" y="0"/>
                  </a:moveTo>
                  <a:lnTo>
                    <a:pt x="1" y="739"/>
                  </a:lnTo>
                  <a:lnTo>
                    <a:pt x="6521" y="739"/>
                  </a:lnTo>
                  <a:lnTo>
                    <a:pt x="1028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8"/>
            <p:cNvSpPr/>
            <p:nvPr/>
          </p:nvSpPr>
          <p:spPr>
            <a:xfrm>
              <a:off x="1733235" y="4832668"/>
              <a:ext cx="6573" cy="33428"/>
            </a:xfrm>
            <a:custGeom>
              <a:avLst/>
              <a:gdLst/>
              <a:ahLst/>
              <a:cxnLst/>
              <a:rect l="l" t="t" r="r" b="b"/>
              <a:pathLst>
                <a:path w="934" h="4750" extrusionOk="0">
                  <a:moveTo>
                    <a:pt x="757" y="0"/>
                  </a:moveTo>
                  <a:lnTo>
                    <a:pt x="1" y="4749"/>
                  </a:lnTo>
                  <a:lnTo>
                    <a:pt x="1" y="4749"/>
                  </a:lnTo>
                  <a:lnTo>
                    <a:pt x="934" y="4489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8"/>
            <p:cNvSpPr/>
            <p:nvPr/>
          </p:nvSpPr>
          <p:spPr>
            <a:xfrm>
              <a:off x="1765241" y="4847460"/>
              <a:ext cx="34463" cy="3920"/>
            </a:xfrm>
            <a:custGeom>
              <a:avLst/>
              <a:gdLst/>
              <a:ahLst/>
              <a:cxnLst/>
              <a:rect l="l" t="t" r="r" b="b"/>
              <a:pathLst>
                <a:path w="4897" h="557" extrusionOk="0">
                  <a:moveTo>
                    <a:pt x="768" y="1"/>
                  </a:moveTo>
                  <a:lnTo>
                    <a:pt x="0" y="556"/>
                  </a:lnTo>
                  <a:lnTo>
                    <a:pt x="4897" y="556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8"/>
            <p:cNvSpPr/>
            <p:nvPr/>
          </p:nvSpPr>
          <p:spPr>
            <a:xfrm>
              <a:off x="1765241" y="4824316"/>
              <a:ext cx="4954" cy="25110"/>
            </a:xfrm>
            <a:custGeom>
              <a:avLst/>
              <a:gdLst/>
              <a:ahLst/>
              <a:cxnLst/>
              <a:rect l="l" t="t" r="r" b="b"/>
              <a:pathLst>
                <a:path w="704" h="3568" extrusionOk="0">
                  <a:moveTo>
                    <a:pt x="567" y="0"/>
                  </a:moveTo>
                  <a:lnTo>
                    <a:pt x="0" y="3568"/>
                  </a:lnTo>
                  <a:lnTo>
                    <a:pt x="703" y="3373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8"/>
            <p:cNvSpPr/>
            <p:nvPr/>
          </p:nvSpPr>
          <p:spPr>
            <a:xfrm>
              <a:off x="1636142" y="4812212"/>
              <a:ext cx="196571" cy="122516"/>
            </a:xfrm>
            <a:custGeom>
              <a:avLst/>
              <a:gdLst/>
              <a:ahLst/>
              <a:cxnLst/>
              <a:rect l="l" t="t" r="r" b="b"/>
              <a:pathLst>
                <a:path w="27932" h="17409" extrusionOk="0">
                  <a:moveTo>
                    <a:pt x="26539" y="0"/>
                  </a:moveTo>
                  <a:cubicBezTo>
                    <a:pt x="23002" y="0"/>
                    <a:pt x="13108" y="341"/>
                    <a:pt x="6899" y="3929"/>
                  </a:cubicBezTo>
                  <a:cubicBezTo>
                    <a:pt x="30" y="7898"/>
                    <a:pt x="1" y="14490"/>
                    <a:pt x="65" y="15813"/>
                  </a:cubicBezTo>
                  <a:cubicBezTo>
                    <a:pt x="36" y="16557"/>
                    <a:pt x="83" y="17390"/>
                    <a:pt x="83" y="17390"/>
                  </a:cubicBezTo>
                  <a:cubicBezTo>
                    <a:pt x="83" y="17390"/>
                    <a:pt x="563" y="17408"/>
                    <a:pt x="1394" y="17408"/>
                  </a:cubicBezTo>
                  <a:cubicBezTo>
                    <a:pt x="4931" y="17408"/>
                    <a:pt x="14828" y="17067"/>
                    <a:pt x="21033" y="13480"/>
                  </a:cubicBezTo>
                  <a:cubicBezTo>
                    <a:pt x="27902" y="9517"/>
                    <a:pt x="27931" y="2925"/>
                    <a:pt x="27866" y="1596"/>
                  </a:cubicBezTo>
                  <a:cubicBezTo>
                    <a:pt x="27896" y="858"/>
                    <a:pt x="27849" y="19"/>
                    <a:pt x="27849" y="19"/>
                  </a:cubicBezTo>
                  <a:cubicBezTo>
                    <a:pt x="27849" y="19"/>
                    <a:pt x="27369" y="0"/>
                    <a:pt x="265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8"/>
            <p:cNvSpPr/>
            <p:nvPr/>
          </p:nvSpPr>
          <p:spPr>
            <a:xfrm>
              <a:off x="1630737" y="4812212"/>
              <a:ext cx="207423" cy="113079"/>
            </a:xfrm>
            <a:custGeom>
              <a:avLst/>
              <a:gdLst/>
              <a:ahLst/>
              <a:cxnLst/>
              <a:rect l="l" t="t" r="r" b="b"/>
              <a:pathLst>
                <a:path w="29474" h="16068" extrusionOk="0">
                  <a:moveTo>
                    <a:pt x="27307" y="0"/>
                  </a:moveTo>
                  <a:cubicBezTo>
                    <a:pt x="23770" y="0"/>
                    <a:pt x="13876" y="341"/>
                    <a:pt x="7667" y="3929"/>
                  </a:cubicBezTo>
                  <a:cubicBezTo>
                    <a:pt x="1" y="8353"/>
                    <a:pt x="851" y="16049"/>
                    <a:pt x="851" y="16049"/>
                  </a:cubicBezTo>
                  <a:cubicBezTo>
                    <a:pt x="851" y="16049"/>
                    <a:pt x="1332" y="16068"/>
                    <a:pt x="2164" y="16068"/>
                  </a:cubicBezTo>
                  <a:cubicBezTo>
                    <a:pt x="5704" y="16068"/>
                    <a:pt x="15598" y="15727"/>
                    <a:pt x="21801" y="12145"/>
                  </a:cubicBezTo>
                  <a:cubicBezTo>
                    <a:pt x="29473" y="7715"/>
                    <a:pt x="28617" y="19"/>
                    <a:pt x="28617" y="19"/>
                  </a:cubicBezTo>
                  <a:cubicBezTo>
                    <a:pt x="28617" y="19"/>
                    <a:pt x="28137" y="0"/>
                    <a:pt x="273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8"/>
            <p:cNvSpPr/>
            <p:nvPr/>
          </p:nvSpPr>
          <p:spPr>
            <a:xfrm>
              <a:off x="1634115" y="4918236"/>
              <a:ext cx="10380" cy="13266"/>
            </a:xfrm>
            <a:custGeom>
              <a:avLst/>
              <a:gdLst/>
              <a:ahLst/>
              <a:cxnLst/>
              <a:rect l="l" t="t" r="r" b="b"/>
              <a:pathLst>
                <a:path w="1475" h="1885" extrusionOk="0">
                  <a:moveTo>
                    <a:pt x="412" y="0"/>
                  </a:moveTo>
                  <a:cubicBezTo>
                    <a:pt x="167" y="0"/>
                    <a:pt x="1" y="198"/>
                    <a:pt x="5" y="533"/>
                  </a:cubicBezTo>
                  <a:cubicBezTo>
                    <a:pt x="11" y="1006"/>
                    <a:pt x="348" y="1567"/>
                    <a:pt x="749" y="1791"/>
                  </a:cubicBezTo>
                  <a:cubicBezTo>
                    <a:pt x="864" y="1854"/>
                    <a:pt x="971" y="1884"/>
                    <a:pt x="1066" y="1884"/>
                  </a:cubicBezTo>
                  <a:cubicBezTo>
                    <a:pt x="1310" y="1884"/>
                    <a:pt x="1474" y="1688"/>
                    <a:pt x="1470" y="1348"/>
                  </a:cubicBezTo>
                  <a:cubicBezTo>
                    <a:pt x="1464" y="881"/>
                    <a:pt x="1133" y="320"/>
                    <a:pt x="731" y="96"/>
                  </a:cubicBezTo>
                  <a:cubicBezTo>
                    <a:pt x="616" y="31"/>
                    <a:pt x="508" y="0"/>
                    <a:pt x="412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8"/>
            <p:cNvSpPr/>
            <p:nvPr/>
          </p:nvSpPr>
          <p:spPr>
            <a:xfrm>
              <a:off x="1566310" y="4921986"/>
              <a:ext cx="76737" cy="50198"/>
            </a:xfrm>
            <a:custGeom>
              <a:avLst/>
              <a:gdLst/>
              <a:ahLst/>
              <a:cxnLst/>
              <a:rect l="l" t="t" r="r" b="b"/>
              <a:pathLst>
                <a:path w="10904" h="7133" extrusionOk="0">
                  <a:moveTo>
                    <a:pt x="10904" y="1293"/>
                  </a:moveTo>
                  <a:cubicBezTo>
                    <a:pt x="10903" y="1294"/>
                    <a:pt x="10901" y="1295"/>
                    <a:pt x="10900" y="1296"/>
                  </a:cubicBezTo>
                  <a:lnTo>
                    <a:pt x="10900" y="1296"/>
                  </a:lnTo>
                  <a:cubicBezTo>
                    <a:pt x="10901" y="1295"/>
                    <a:pt x="10903" y="1294"/>
                    <a:pt x="10904" y="1293"/>
                  </a:cubicBezTo>
                  <a:close/>
                  <a:moveTo>
                    <a:pt x="9640" y="0"/>
                  </a:moveTo>
                  <a:lnTo>
                    <a:pt x="1" y="5316"/>
                  </a:lnTo>
                  <a:cubicBezTo>
                    <a:pt x="7" y="5948"/>
                    <a:pt x="456" y="6704"/>
                    <a:pt x="999" y="7005"/>
                  </a:cubicBezTo>
                  <a:cubicBezTo>
                    <a:pt x="1152" y="7091"/>
                    <a:pt x="1297" y="7133"/>
                    <a:pt x="1426" y="7133"/>
                  </a:cubicBezTo>
                  <a:cubicBezTo>
                    <a:pt x="1527" y="7133"/>
                    <a:pt x="1618" y="7107"/>
                    <a:pt x="1696" y="7058"/>
                  </a:cubicBezTo>
                  <a:cubicBezTo>
                    <a:pt x="4766" y="5139"/>
                    <a:pt x="7830" y="3221"/>
                    <a:pt x="10900" y="1296"/>
                  </a:cubicBezTo>
                  <a:lnTo>
                    <a:pt x="10900" y="1296"/>
                  </a:lnTo>
                  <a:cubicBezTo>
                    <a:pt x="10843" y="1331"/>
                    <a:pt x="10776" y="1350"/>
                    <a:pt x="10701" y="1350"/>
                  </a:cubicBezTo>
                  <a:cubicBezTo>
                    <a:pt x="10606" y="1350"/>
                    <a:pt x="10499" y="1320"/>
                    <a:pt x="10384" y="1258"/>
                  </a:cubicBezTo>
                  <a:cubicBezTo>
                    <a:pt x="9983" y="1034"/>
                    <a:pt x="9646" y="473"/>
                    <a:pt x="9640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18"/>
            <p:cNvSpPr/>
            <p:nvPr/>
          </p:nvSpPr>
          <p:spPr>
            <a:xfrm>
              <a:off x="1566275" y="4918531"/>
              <a:ext cx="69460" cy="40867"/>
            </a:xfrm>
            <a:custGeom>
              <a:avLst/>
              <a:gdLst/>
              <a:ahLst/>
              <a:cxnLst/>
              <a:rect l="l" t="t" r="r" b="b"/>
              <a:pathLst>
                <a:path w="9870" h="5807" extrusionOk="0">
                  <a:moveTo>
                    <a:pt x="9869" y="1"/>
                  </a:moveTo>
                  <a:lnTo>
                    <a:pt x="9869" y="1"/>
                  </a:lnTo>
                  <a:cubicBezTo>
                    <a:pt x="6680" y="1720"/>
                    <a:pt x="3497" y="3432"/>
                    <a:pt x="307" y="5151"/>
                  </a:cubicBezTo>
                  <a:cubicBezTo>
                    <a:pt x="118" y="5251"/>
                    <a:pt x="0" y="5482"/>
                    <a:pt x="6" y="5807"/>
                  </a:cubicBezTo>
                  <a:lnTo>
                    <a:pt x="9645" y="491"/>
                  </a:lnTo>
                  <a:cubicBezTo>
                    <a:pt x="9645" y="249"/>
                    <a:pt x="9728" y="78"/>
                    <a:pt x="9869" y="1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18"/>
            <p:cNvSpPr/>
            <p:nvPr/>
          </p:nvSpPr>
          <p:spPr>
            <a:xfrm>
              <a:off x="1568435" y="4918222"/>
              <a:ext cx="76068" cy="53443"/>
            </a:xfrm>
            <a:custGeom>
              <a:avLst/>
              <a:gdLst/>
              <a:ahLst/>
              <a:cxnLst/>
              <a:rect l="l" t="t" r="r" b="b"/>
              <a:pathLst>
                <a:path w="10809" h="7594" extrusionOk="0">
                  <a:moveTo>
                    <a:pt x="8" y="5191"/>
                  </a:moveTo>
                  <a:lnTo>
                    <a:pt x="8" y="5191"/>
                  </a:lnTo>
                  <a:cubicBezTo>
                    <a:pt x="6" y="5192"/>
                    <a:pt x="3" y="5194"/>
                    <a:pt x="0" y="5195"/>
                  </a:cubicBezTo>
                  <a:cubicBezTo>
                    <a:pt x="3" y="5194"/>
                    <a:pt x="6" y="5192"/>
                    <a:pt x="8" y="5191"/>
                  </a:cubicBezTo>
                  <a:close/>
                  <a:moveTo>
                    <a:pt x="9744" y="1"/>
                  </a:moveTo>
                  <a:cubicBezTo>
                    <a:pt x="9677" y="1"/>
                    <a:pt x="9616" y="16"/>
                    <a:pt x="9562" y="45"/>
                  </a:cubicBezTo>
                  <a:cubicBezTo>
                    <a:pt x="6376" y="1762"/>
                    <a:pt x="3195" y="3473"/>
                    <a:pt x="8" y="5191"/>
                  </a:cubicBezTo>
                  <a:lnTo>
                    <a:pt x="8" y="5191"/>
                  </a:lnTo>
                  <a:cubicBezTo>
                    <a:pt x="78" y="5154"/>
                    <a:pt x="159" y="5134"/>
                    <a:pt x="247" y="5134"/>
                  </a:cubicBezTo>
                  <a:cubicBezTo>
                    <a:pt x="374" y="5134"/>
                    <a:pt x="517" y="5174"/>
                    <a:pt x="668" y="5260"/>
                  </a:cubicBezTo>
                  <a:cubicBezTo>
                    <a:pt x="1211" y="5561"/>
                    <a:pt x="1660" y="6317"/>
                    <a:pt x="1666" y="6949"/>
                  </a:cubicBezTo>
                  <a:cubicBezTo>
                    <a:pt x="1672" y="7261"/>
                    <a:pt x="1566" y="7485"/>
                    <a:pt x="1396" y="7592"/>
                  </a:cubicBezTo>
                  <a:lnTo>
                    <a:pt x="1396" y="7592"/>
                  </a:lnTo>
                  <a:cubicBezTo>
                    <a:pt x="4467" y="5673"/>
                    <a:pt x="7531" y="3753"/>
                    <a:pt x="10602" y="1834"/>
                  </a:cubicBezTo>
                  <a:cubicBezTo>
                    <a:pt x="10732" y="1752"/>
                    <a:pt x="10809" y="1586"/>
                    <a:pt x="10803" y="1350"/>
                  </a:cubicBezTo>
                  <a:cubicBezTo>
                    <a:pt x="10797" y="883"/>
                    <a:pt x="10466" y="322"/>
                    <a:pt x="10064" y="98"/>
                  </a:cubicBezTo>
                  <a:cubicBezTo>
                    <a:pt x="9950" y="32"/>
                    <a:pt x="9841" y="1"/>
                    <a:pt x="9744" y="1"/>
                  </a:cubicBezTo>
                  <a:close/>
                  <a:moveTo>
                    <a:pt x="1396" y="7592"/>
                  </a:moveTo>
                  <a:cubicBezTo>
                    <a:pt x="1396" y="7592"/>
                    <a:pt x="1395" y="7593"/>
                    <a:pt x="1394" y="7593"/>
                  </a:cubicBezTo>
                  <a:cubicBezTo>
                    <a:pt x="1395" y="7593"/>
                    <a:pt x="1396" y="7592"/>
                    <a:pt x="1396" y="759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8"/>
            <p:cNvSpPr/>
            <p:nvPr/>
          </p:nvSpPr>
          <p:spPr>
            <a:xfrm>
              <a:off x="1566282" y="4954356"/>
              <a:ext cx="13941" cy="17826"/>
            </a:xfrm>
            <a:custGeom>
              <a:avLst/>
              <a:gdLst/>
              <a:ahLst/>
              <a:cxnLst/>
              <a:rect l="l" t="t" r="r" b="b"/>
              <a:pathLst>
                <a:path w="1981" h="2533" extrusionOk="0">
                  <a:moveTo>
                    <a:pt x="551" y="1"/>
                  </a:moveTo>
                  <a:cubicBezTo>
                    <a:pt x="223" y="1"/>
                    <a:pt x="1" y="265"/>
                    <a:pt x="5" y="716"/>
                  </a:cubicBezTo>
                  <a:cubicBezTo>
                    <a:pt x="11" y="1348"/>
                    <a:pt x="460" y="2104"/>
                    <a:pt x="1003" y="2405"/>
                  </a:cubicBezTo>
                  <a:cubicBezTo>
                    <a:pt x="1157" y="2492"/>
                    <a:pt x="1302" y="2533"/>
                    <a:pt x="1430" y="2533"/>
                  </a:cubicBezTo>
                  <a:cubicBezTo>
                    <a:pt x="1758" y="2533"/>
                    <a:pt x="1980" y="2268"/>
                    <a:pt x="1972" y="1814"/>
                  </a:cubicBezTo>
                  <a:cubicBezTo>
                    <a:pt x="1966" y="1182"/>
                    <a:pt x="1517" y="426"/>
                    <a:pt x="974" y="125"/>
                  </a:cubicBezTo>
                  <a:cubicBezTo>
                    <a:pt x="821" y="41"/>
                    <a:pt x="678" y="1"/>
                    <a:pt x="5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8"/>
            <p:cNvSpPr/>
            <p:nvPr/>
          </p:nvSpPr>
          <p:spPr>
            <a:xfrm>
              <a:off x="1635726" y="4824316"/>
              <a:ext cx="174375" cy="102550"/>
            </a:xfrm>
            <a:custGeom>
              <a:avLst/>
              <a:gdLst/>
              <a:ahLst/>
              <a:cxnLst/>
              <a:rect l="l" t="t" r="r" b="b"/>
              <a:pathLst>
                <a:path w="24778" h="14572" extrusionOk="0">
                  <a:moveTo>
                    <a:pt x="18971" y="0"/>
                  </a:moveTo>
                  <a:lnTo>
                    <a:pt x="18416" y="3479"/>
                  </a:lnTo>
                  <a:cubicBezTo>
                    <a:pt x="17176" y="4146"/>
                    <a:pt x="15971" y="4796"/>
                    <a:pt x="14778" y="5434"/>
                  </a:cubicBezTo>
                  <a:lnTo>
                    <a:pt x="14613" y="1187"/>
                  </a:lnTo>
                  <a:lnTo>
                    <a:pt x="13857" y="5930"/>
                  </a:lnTo>
                  <a:cubicBezTo>
                    <a:pt x="12664" y="6574"/>
                    <a:pt x="11476" y="7212"/>
                    <a:pt x="10277" y="7856"/>
                  </a:cubicBezTo>
                  <a:lnTo>
                    <a:pt x="10094" y="3148"/>
                  </a:lnTo>
                  <a:lnTo>
                    <a:pt x="9256" y="8411"/>
                  </a:lnTo>
                  <a:cubicBezTo>
                    <a:pt x="8098" y="9031"/>
                    <a:pt x="6923" y="9663"/>
                    <a:pt x="5712" y="10318"/>
                  </a:cubicBezTo>
                  <a:lnTo>
                    <a:pt x="5523" y="5440"/>
                  </a:lnTo>
                  <a:lnTo>
                    <a:pt x="4649" y="10891"/>
                  </a:lnTo>
                  <a:cubicBezTo>
                    <a:pt x="3172" y="11683"/>
                    <a:pt x="1636" y="12510"/>
                    <a:pt x="0" y="13390"/>
                  </a:cubicBezTo>
                  <a:cubicBezTo>
                    <a:pt x="6" y="13390"/>
                    <a:pt x="12" y="13384"/>
                    <a:pt x="18" y="13384"/>
                  </a:cubicBezTo>
                  <a:cubicBezTo>
                    <a:pt x="30" y="13378"/>
                    <a:pt x="42" y="13372"/>
                    <a:pt x="54" y="13366"/>
                  </a:cubicBezTo>
                  <a:lnTo>
                    <a:pt x="71" y="13366"/>
                  </a:lnTo>
                  <a:cubicBezTo>
                    <a:pt x="77" y="13360"/>
                    <a:pt x="89" y="13360"/>
                    <a:pt x="95" y="13354"/>
                  </a:cubicBezTo>
                  <a:cubicBezTo>
                    <a:pt x="107" y="13354"/>
                    <a:pt x="119" y="13354"/>
                    <a:pt x="136" y="13348"/>
                  </a:cubicBezTo>
                  <a:lnTo>
                    <a:pt x="178" y="13348"/>
                  </a:lnTo>
                  <a:cubicBezTo>
                    <a:pt x="278" y="13348"/>
                    <a:pt x="384" y="13378"/>
                    <a:pt x="502" y="13443"/>
                  </a:cubicBezTo>
                  <a:cubicBezTo>
                    <a:pt x="514" y="13449"/>
                    <a:pt x="526" y="13455"/>
                    <a:pt x="538" y="13461"/>
                  </a:cubicBezTo>
                  <a:cubicBezTo>
                    <a:pt x="703" y="13567"/>
                    <a:pt x="762" y="14382"/>
                    <a:pt x="880" y="14571"/>
                  </a:cubicBezTo>
                  <a:lnTo>
                    <a:pt x="5517" y="11754"/>
                  </a:lnTo>
                  <a:lnTo>
                    <a:pt x="12652" y="11890"/>
                  </a:lnTo>
                  <a:lnTo>
                    <a:pt x="6805" y="10974"/>
                  </a:lnTo>
                  <a:lnTo>
                    <a:pt x="9988" y="9037"/>
                  </a:lnTo>
                  <a:lnTo>
                    <a:pt x="16869" y="9645"/>
                  </a:lnTo>
                  <a:lnTo>
                    <a:pt x="16869" y="9645"/>
                  </a:lnTo>
                  <a:lnTo>
                    <a:pt x="11187" y="8310"/>
                  </a:lnTo>
                  <a:lnTo>
                    <a:pt x="14235" y="6456"/>
                  </a:lnTo>
                  <a:lnTo>
                    <a:pt x="20572" y="6456"/>
                  </a:lnTo>
                  <a:lnTo>
                    <a:pt x="15386" y="5759"/>
                  </a:lnTo>
                  <a:lnTo>
                    <a:pt x="18540" y="3845"/>
                  </a:lnTo>
                  <a:lnTo>
                    <a:pt x="23301" y="3845"/>
                  </a:lnTo>
                  <a:lnTo>
                    <a:pt x="19403" y="3320"/>
                  </a:lnTo>
                  <a:lnTo>
                    <a:pt x="24777" y="53"/>
                  </a:lnTo>
                  <a:lnTo>
                    <a:pt x="24777" y="53"/>
                  </a:lnTo>
                  <a:cubicBezTo>
                    <a:pt x="22757" y="1140"/>
                    <a:pt x="20885" y="2150"/>
                    <a:pt x="19096" y="3113"/>
                  </a:cubicBezTo>
                  <a:lnTo>
                    <a:pt x="189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1" name="Google Shape;1241;p18"/>
          <p:cNvGrpSpPr/>
          <p:nvPr/>
        </p:nvGrpSpPr>
        <p:grpSpPr>
          <a:xfrm>
            <a:off x="653893" y="4606422"/>
            <a:ext cx="243972" cy="161330"/>
            <a:chOff x="2472236" y="4329463"/>
            <a:chExt cx="646284" cy="427478"/>
          </a:xfrm>
        </p:grpSpPr>
        <p:sp>
          <p:nvSpPr>
            <p:cNvPr id="1242" name="Google Shape;1242;p18"/>
            <p:cNvSpPr/>
            <p:nvPr/>
          </p:nvSpPr>
          <p:spPr>
            <a:xfrm>
              <a:off x="2935691" y="4400177"/>
              <a:ext cx="121388" cy="121285"/>
            </a:xfrm>
            <a:custGeom>
              <a:avLst/>
              <a:gdLst/>
              <a:ahLst/>
              <a:cxnLst/>
              <a:rect l="l" t="t" r="r" b="b"/>
              <a:pathLst>
                <a:path w="7107" h="7101" extrusionOk="0">
                  <a:moveTo>
                    <a:pt x="3551" y="1"/>
                  </a:moveTo>
                  <a:cubicBezTo>
                    <a:pt x="1596" y="1"/>
                    <a:pt x="1" y="1590"/>
                    <a:pt x="1" y="3551"/>
                  </a:cubicBezTo>
                  <a:cubicBezTo>
                    <a:pt x="1" y="5512"/>
                    <a:pt x="1596" y="7100"/>
                    <a:pt x="3551" y="7100"/>
                  </a:cubicBezTo>
                  <a:cubicBezTo>
                    <a:pt x="5511" y="7100"/>
                    <a:pt x="7106" y="5512"/>
                    <a:pt x="7106" y="3551"/>
                  </a:cubicBezTo>
                  <a:cubicBezTo>
                    <a:pt x="7106" y="1590"/>
                    <a:pt x="5511" y="1"/>
                    <a:pt x="3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8"/>
            <p:cNvSpPr/>
            <p:nvPr/>
          </p:nvSpPr>
          <p:spPr>
            <a:xfrm>
              <a:off x="3026083" y="4521451"/>
              <a:ext cx="3758" cy="41880"/>
            </a:xfrm>
            <a:custGeom>
              <a:avLst/>
              <a:gdLst/>
              <a:ahLst/>
              <a:cxnLst/>
              <a:rect l="l" t="t" r="r" b="b"/>
              <a:pathLst>
                <a:path w="220" h="2452" extrusionOk="0">
                  <a:moveTo>
                    <a:pt x="1" y="0"/>
                  </a:moveTo>
                  <a:lnTo>
                    <a:pt x="219" y="2452"/>
                  </a:lnTo>
                  <a:cubicBezTo>
                    <a:pt x="213" y="2227"/>
                    <a:pt x="213" y="1920"/>
                    <a:pt x="202" y="1695"/>
                  </a:cubicBezTo>
                  <a:cubicBezTo>
                    <a:pt x="178" y="1388"/>
                    <a:pt x="143" y="981"/>
                    <a:pt x="107" y="674"/>
                  </a:cubicBezTo>
                  <a:cubicBezTo>
                    <a:pt x="84" y="473"/>
                    <a:pt x="36" y="201"/>
                    <a:pt x="1" y="0"/>
                  </a:cubicBezTo>
                  <a:close/>
                </a:path>
              </a:pathLst>
            </a:custGeom>
            <a:solidFill>
              <a:srgbClr val="3E3D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8"/>
            <p:cNvSpPr/>
            <p:nvPr/>
          </p:nvSpPr>
          <p:spPr>
            <a:xfrm>
              <a:off x="2809190" y="4337337"/>
              <a:ext cx="220639" cy="275517"/>
            </a:xfrm>
            <a:custGeom>
              <a:avLst/>
              <a:gdLst/>
              <a:ahLst/>
              <a:cxnLst/>
              <a:rect l="l" t="t" r="r" b="b"/>
              <a:pathLst>
                <a:path w="12918" h="16131" extrusionOk="0">
                  <a:moveTo>
                    <a:pt x="0" y="0"/>
                  </a:moveTo>
                  <a:lnTo>
                    <a:pt x="0" y="0"/>
                  </a:lnTo>
                  <a:cubicBezTo>
                    <a:pt x="106" y="10"/>
                    <a:pt x="220" y="22"/>
                    <a:pt x="338" y="35"/>
                  </a:cubicBezTo>
                  <a:lnTo>
                    <a:pt x="338" y="35"/>
                  </a:lnTo>
                  <a:cubicBezTo>
                    <a:pt x="224" y="20"/>
                    <a:pt x="112" y="8"/>
                    <a:pt x="0" y="0"/>
                  </a:cubicBezTo>
                  <a:close/>
                  <a:moveTo>
                    <a:pt x="338" y="35"/>
                  </a:moveTo>
                  <a:lnTo>
                    <a:pt x="338" y="35"/>
                  </a:lnTo>
                  <a:cubicBezTo>
                    <a:pt x="1304" y="160"/>
                    <a:pt x="2350" y="529"/>
                    <a:pt x="3444" y="1158"/>
                  </a:cubicBezTo>
                  <a:cubicBezTo>
                    <a:pt x="8240" y="3904"/>
                    <a:pt x="12132" y="10608"/>
                    <a:pt x="12132" y="16131"/>
                  </a:cubicBezTo>
                  <a:cubicBezTo>
                    <a:pt x="12658" y="15162"/>
                    <a:pt x="12917" y="14187"/>
                    <a:pt x="12917" y="13231"/>
                  </a:cubicBezTo>
                  <a:cubicBezTo>
                    <a:pt x="12917" y="12912"/>
                    <a:pt x="12906" y="12486"/>
                    <a:pt x="12876" y="12167"/>
                  </a:cubicBezTo>
                  <a:cubicBezTo>
                    <a:pt x="12858" y="11955"/>
                    <a:pt x="12835" y="11671"/>
                    <a:pt x="12805" y="11453"/>
                  </a:cubicBezTo>
                  <a:cubicBezTo>
                    <a:pt x="12770" y="11211"/>
                    <a:pt x="12717" y="10886"/>
                    <a:pt x="12669" y="10644"/>
                  </a:cubicBezTo>
                  <a:cubicBezTo>
                    <a:pt x="12634" y="10455"/>
                    <a:pt x="12575" y="10195"/>
                    <a:pt x="12528" y="10006"/>
                  </a:cubicBezTo>
                  <a:cubicBezTo>
                    <a:pt x="12480" y="9805"/>
                    <a:pt x="12409" y="9545"/>
                    <a:pt x="12350" y="9350"/>
                  </a:cubicBezTo>
                  <a:cubicBezTo>
                    <a:pt x="12297" y="9173"/>
                    <a:pt x="12220" y="8943"/>
                    <a:pt x="12155" y="8771"/>
                  </a:cubicBezTo>
                  <a:cubicBezTo>
                    <a:pt x="12096" y="8600"/>
                    <a:pt x="12008" y="8376"/>
                    <a:pt x="11937" y="8204"/>
                  </a:cubicBezTo>
                  <a:cubicBezTo>
                    <a:pt x="11937" y="8198"/>
                    <a:pt x="11760" y="7749"/>
                    <a:pt x="11453" y="7165"/>
                  </a:cubicBezTo>
                  <a:cubicBezTo>
                    <a:pt x="11205" y="6692"/>
                    <a:pt x="10974" y="6320"/>
                    <a:pt x="10886" y="6184"/>
                  </a:cubicBezTo>
                  <a:cubicBezTo>
                    <a:pt x="10791" y="6043"/>
                    <a:pt x="10661" y="5848"/>
                    <a:pt x="10561" y="5706"/>
                  </a:cubicBezTo>
                  <a:cubicBezTo>
                    <a:pt x="10460" y="5564"/>
                    <a:pt x="10325" y="5375"/>
                    <a:pt x="10218" y="5239"/>
                  </a:cubicBezTo>
                  <a:cubicBezTo>
                    <a:pt x="9787" y="4696"/>
                    <a:pt x="9462" y="4353"/>
                    <a:pt x="9403" y="4294"/>
                  </a:cubicBezTo>
                  <a:cubicBezTo>
                    <a:pt x="8937" y="3816"/>
                    <a:pt x="8877" y="3763"/>
                    <a:pt x="8375" y="3320"/>
                  </a:cubicBezTo>
                  <a:cubicBezTo>
                    <a:pt x="8151" y="3125"/>
                    <a:pt x="7844" y="2889"/>
                    <a:pt x="7608" y="2717"/>
                  </a:cubicBezTo>
                  <a:cubicBezTo>
                    <a:pt x="7247" y="2457"/>
                    <a:pt x="6745" y="2138"/>
                    <a:pt x="6361" y="1914"/>
                  </a:cubicBezTo>
                  <a:cubicBezTo>
                    <a:pt x="6084" y="1749"/>
                    <a:pt x="5706" y="1548"/>
                    <a:pt x="5416" y="1418"/>
                  </a:cubicBezTo>
                  <a:cubicBezTo>
                    <a:pt x="4979" y="1217"/>
                    <a:pt x="4383" y="969"/>
                    <a:pt x="3928" y="804"/>
                  </a:cubicBezTo>
                  <a:cubicBezTo>
                    <a:pt x="3585" y="680"/>
                    <a:pt x="3119" y="550"/>
                    <a:pt x="2770" y="455"/>
                  </a:cubicBezTo>
                  <a:cubicBezTo>
                    <a:pt x="2446" y="372"/>
                    <a:pt x="2008" y="266"/>
                    <a:pt x="1678" y="213"/>
                  </a:cubicBezTo>
                  <a:cubicBezTo>
                    <a:pt x="1282" y="148"/>
                    <a:pt x="779" y="83"/>
                    <a:pt x="338" y="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8"/>
            <p:cNvSpPr/>
            <p:nvPr/>
          </p:nvSpPr>
          <p:spPr>
            <a:xfrm>
              <a:off x="2472236" y="4329463"/>
              <a:ext cx="546680" cy="427478"/>
            </a:xfrm>
            <a:custGeom>
              <a:avLst/>
              <a:gdLst/>
              <a:ahLst/>
              <a:cxnLst/>
              <a:rect l="l" t="t" r="r" b="b"/>
              <a:pathLst>
                <a:path w="32007" h="25028" extrusionOk="0">
                  <a:moveTo>
                    <a:pt x="18192" y="1"/>
                  </a:moveTo>
                  <a:cubicBezTo>
                    <a:pt x="18038" y="1"/>
                    <a:pt x="17831" y="7"/>
                    <a:pt x="17672" y="12"/>
                  </a:cubicBezTo>
                  <a:cubicBezTo>
                    <a:pt x="17530" y="18"/>
                    <a:pt x="17335" y="30"/>
                    <a:pt x="17188" y="36"/>
                  </a:cubicBezTo>
                  <a:cubicBezTo>
                    <a:pt x="17034" y="48"/>
                    <a:pt x="16827" y="60"/>
                    <a:pt x="16674" y="77"/>
                  </a:cubicBezTo>
                  <a:cubicBezTo>
                    <a:pt x="16384" y="107"/>
                    <a:pt x="15995" y="154"/>
                    <a:pt x="15705" y="196"/>
                  </a:cubicBezTo>
                  <a:cubicBezTo>
                    <a:pt x="15552" y="219"/>
                    <a:pt x="15351" y="249"/>
                    <a:pt x="15197" y="278"/>
                  </a:cubicBezTo>
                  <a:cubicBezTo>
                    <a:pt x="15050" y="308"/>
                    <a:pt x="14843" y="343"/>
                    <a:pt x="14695" y="379"/>
                  </a:cubicBezTo>
                  <a:cubicBezTo>
                    <a:pt x="14406" y="438"/>
                    <a:pt x="14022" y="532"/>
                    <a:pt x="13732" y="603"/>
                  </a:cubicBezTo>
                  <a:cubicBezTo>
                    <a:pt x="13727" y="603"/>
                    <a:pt x="13289" y="715"/>
                    <a:pt x="12734" y="893"/>
                  </a:cubicBezTo>
                  <a:cubicBezTo>
                    <a:pt x="12451" y="987"/>
                    <a:pt x="12073" y="1123"/>
                    <a:pt x="11795" y="1229"/>
                  </a:cubicBezTo>
                  <a:cubicBezTo>
                    <a:pt x="11648" y="1282"/>
                    <a:pt x="11453" y="1365"/>
                    <a:pt x="11305" y="1424"/>
                  </a:cubicBezTo>
                  <a:cubicBezTo>
                    <a:pt x="11098" y="1507"/>
                    <a:pt x="10590" y="1731"/>
                    <a:pt x="10366" y="1843"/>
                  </a:cubicBezTo>
                  <a:cubicBezTo>
                    <a:pt x="9775" y="2133"/>
                    <a:pt x="9775" y="2133"/>
                    <a:pt x="9439" y="2316"/>
                  </a:cubicBezTo>
                  <a:cubicBezTo>
                    <a:pt x="9173" y="2464"/>
                    <a:pt x="8818" y="2659"/>
                    <a:pt x="8570" y="2824"/>
                  </a:cubicBezTo>
                  <a:cubicBezTo>
                    <a:pt x="8228" y="3048"/>
                    <a:pt x="7761" y="3332"/>
                    <a:pt x="7436" y="3574"/>
                  </a:cubicBezTo>
                  <a:cubicBezTo>
                    <a:pt x="6987" y="3905"/>
                    <a:pt x="6409" y="4371"/>
                    <a:pt x="5977" y="4726"/>
                  </a:cubicBezTo>
                  <a:cubicBezTo>
                    <a:pt x="5546" y="5092"/>
                    <a:pt x="5003" y="5618"/>
                    <a:pt x="4619" y="6043"/>
                  </a:cubicBezTo>
                  <a:cubicBezTo>
                    <a:pt x="4111" y="6610"/>
                    <a:pt x="3444" y="7384"/>
                    <a:pt x="3013" y="8021"/>
                  </a:cubicBezTo>
                  <a:cubicBezTo>
                    <a:pt x="2694" y="8494"/>
                    <a:pt x="2286" y="9150"/>
                    <a:pt x="2003" y="9646"/>
                  </a:cubicBezTo>
                  <a:cubicBezTo>
                    <a:pt x="1819" y="9959"/>
                    <a:pt x="1625" y="10396"/>
                    <a:pt x="1465" y="10715"/>
                  </a:cubicBezTo>
                  <a:cubicBezTo>
                    <a:pt x="1182" y="11276"/>
                    <a:pt x="904" y="12073"/>
                    <a:pt x="709" y="12670"/>
                  </a:cubicBezTo>
                  <a:cubicBezTo>
                    <a:pt x="609" y="12983"/>
                    <a:pt x="491" y="13402"/>
                    <a:pt x="414" y="13727"/>
                  </a:cubicBezTo>
                  <a:cubicBezTo>
                    <a:pt x="313" y="14188"/>
                    <a:pt x="201" y="14814"/>
                    <a:pt x="130" y="15280"/>
                  </a:cubicBezTo>
                  <a:cubicBezTo>
                    <a:pt x="42" y="15859"/>
                    <a:pt x="18" y="16639"/>
                    <a:pt x="0" y="17218"/>
                  </a:cubicBezTo>
                  <a:cubicBezTo>
                    <a:pt x="0" y="19344"/>
                    <a:pt x="1270" y="21352"/>
                    <a:pt x="3857" y="22840"/>
                  </a:cubicBezTo>
                  <a:cubicBezTo>
                    <a:pt x="6425" y="24311"/>
                    <a:pt x="9866" y="25028"/>
                    <a:pt x="13510" y="25028"/>
                  </a:cubicBezTo>
                  <a:cubicBezTo>
                    <a:pt x="18179" y="25028"/>
                    <a:pt x="23180" y="23850"/>
                    <a:pt x="27098" y="21571"/>
                  </a:cubicBezTo>
                  <a:cubicBezTo>
                    <a:pt x="29355" y="20265"/>
                    <a:pt x="30973" y="18753"/>
                    <a:pt x="31936" y="17194"/>
                  </a:cubicBezTo>
                  <a:cubicBezTo>
                    <a:pt x="31983" y="17117"/>
                    <a:pt x="32007" y="17040"/>
                    <a:pt x="32007" y="16958"/>
                  </a:cubicBezTo>
                  <a:cubicBezTo>
                    <a:pt x="32001" y="16651"/>
                    <a:pt x="31995" y="16237"/>
                    <a:pt x="31965" y="15930"/>
                  </a:cubicBezTo>
                  <a:cubicBezTo>
                    <a:pt x="31936" y="15658"/>
                    <a:pt x="31900" y="15286"/>
                    <a:pt x="31865" y="15015"/>
                  </a:cubicBezTo>
                  <a:cubicBezTo>
                    <a:pt x="31829" y="14761"/>
                    <a:pt x="31776" y="14424"/>
                    <a:pt x="31723" y="14176"/>
                  </a:cubicBezTo>
                  <a:cubicBezTo>
                    <a:pt x="31664" y="13904"/>
                    <a:pt x="31587" y="13544"/>
                    <a:pt x="31522" y="13278"/>
                  </a:cubicBezTo>
                  <a:cubicBezTo>
                    <a:pt x="31457" y="13012"/>
                    <a:pt x="31357" y="12664"/>
                    <a:pt x="31280" y="12404"/>
                  </a:cubicBezTo>
                  <a:cubicBezTo>
                    <a:pt x="31197" y="12132"/>
                    <a:pt x="31079" y="11778"/>
                    <a:pt x="30985" y="11512"/>
                  </a:cubicBezTo>
                  <a:cubicBezTo>
                    <a:pt x="30884" y="11246"/>
                    <a:pt x="30754" y="10886"/>
                    <a:pt x="30642" y="10626"/>
                  </a:cubicBezTo>
                  <a:cubicBezTo>
                    <a:pt x="30530" y="10366"/>
                    <a:pt x="30376" y="10018"/>
                    <a:pt x="30258" y="9758"/>
                  </a:cubicBezTo>
                  <a:cubicBezTo>
                    <a:pt x="30134" y="9492"/>
                    <a:pt x="29963" y="9144"/>
                    <a:pt x="29827" y="8890"/>
                  </a:cubicBezTo>
                  <a:cubicBezTo>
                    <a:pt x="29697" y="8636"/>
                    <a:pt x="29343" y="7962"/>
                    <a:pt x="28853" y="7206"/>
                  </a:cubicBezTo>
                  <a:cubicBezTo>
                    <a:pt x="28699" y="6970"/>
                    <a:pt x="28297" y="6344"/>
                    <a:pt x="27736" y="5623"/>
                  </a:cubicBezTo>
                  <a:cubicBezTo>
                    <a:pt x="27246" y="4997"/>
                    <a:pt x="26833" y="4531"/>
                    <a:pt x="26478" y="4159"/>
                  </a:cubicBezTo>
                  <a:cubicBezTo>
                    <a:pt x="26260" y="3928"/>
                    <a:pt x="25964" y="3621"/>
                    <a:pt x="25728" y="3409"/>
                  </a:cubicBezTo>
                  <a:cubicBezTo>
                    <a:pt x="25350" y="3066"/>
                    <a:pt x="24830" y="2629"/>
                    <a:pt x="24435" y="2310"/>
                  </a:cubicBezTo>
                  <a:cubicBezTo>
                    <a:pt x="24187" y="2115"/>
                    <a:pt x="23838" y="1879"/>
                    <a:pt x="23578" y="1708"/>
                  </a:cubicBezTo>
                  <a:cubicBezTo>
                    <a:pt x="23389" y="1578"/>
                    <a:pt x="23123" y="1424"/>
                    <a:pt x="22929" y="1306"/>
                  </a:cubicBezTo>
                  <a:cubicBezTo>
                    <a:pt x="22728" y="1188"/>
                    <a:pt x="22456" y="1040"/>
                    <a:pt x="22249" y="946"/>
                  </a:cubicBezTo>
                  <a:cubicBezTo>
                    <a:pt x="21907" y="786"/>
                    <a:pt x="21446" y="591"/>
                    <a:pt x="21092" y="461"/>
                  </a:cubicBezTo>
                  <a:cubicBezTo>
                    <a:pt x="20850" y="373"/>
                    <a:pt x="20519" y="278"/>
                    <a:pt x="20265" y="213"/>
                  </a:cubicBezTo>
                  <a:cubicBezTo>
                    <a:pt x="20058" y="166"/>
                    <a:pt x="19780" y="107"/>
                    <a:pt x="19568" y="77"/>
                  </a:cubicBezTo>
                  <a:cubicBezTo>
                    <a:pt x="19314" y="42"/>
                    <a:pt x="18965" y="12"/>
                    <a:pt x="18706" y="7"/>
                  </a:cubicBezTo>
                  <a:cubicBezTo>
                    <a:pt x="18552" y="1"/>
                    <a:pt x="18345" y="1"/>
                    <a:pt x="181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18"/>
            <p:cNvSpPr/>
            <p:nvPr/>
          </p:nvSpPr>
          <p:spPr>
            <a:xfrm>
              <a:off x="2675516" y="4421972"/>
              <a:ext cx="161731" cy="123881"/>
            </a:xfrm>
            <a:custGeom>
              <a:avLst/>
              <a:gdLst/>
              <a:ahLst/>
              <a:cxnLst/>
              <a:rect l="l" t="t" r="r" b="b"/>
              <a:pathLst>
                <a:path w="9469" h="7253" extrusionOk="0">
                  <a:moveTo>
                    <a:pt x="5518" y="1"/>
                  </a:moveTo>
                  <a:cubicBezTo>
                    <a:pt x="4773" y="1"/>
                    <a:pt x="3979" y="180"/>
                    <a:pt x="3219" y="556"/>
                  </a:cubicBezTo>
                  <a:cubicBezTo>
                    <a:pt x="1064" y="1619"/>
                    <a:pt x="0" y="3852"/>
                    <a:pt x="839" y="5553"/>
                  </a:cubicBezTo>
                  <a:cubicBezTo>
                    <a:pt x="1382" y="6650"/>
                    <a:pt x="2591" y="7252"/>
                    <a:pt x="3959" y="7252"/>
                  </a:cubicBezTo>
                  <a:cubicBezTo>
                    <a:pt x="4704" y="7252"/>
                    <a:pt x="5497" y="7073"/>
                    <a:pt x="6255" y="6699"/>
                  </a:cubicBezTo>
                  <a:cubicBezTo>
                    <a:pt x="8405" y="5635"/>
                    <a:pt x="9468" y="3397"/>
                    <a:pt x="8630" y="1702"/>
                  </a:cubicBezTo>
                  <a:cubicBezTo>
                    <a:pt x="8087" y="602"/>
                    <a:pt x="6883" y="1"/>
                    <a:pt x="55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18"/>
            <p:cNvSpPr/>
            <p:nvPr/>
          </p:nvSpPr>
          <p:spPr>
            <a:xfrm>
              <a:off x="2572706" y="4343793"/>
              <a:ext cx="120277" cy="72061"/>
            </a:xfrm>
            <a:custGeom>
              <a:avLst/>
              <a:gdLst/>
              <a:ahLst/>
              <a:cxnLst/>
              <a:rect l="l" t="t" r="r" b="b"/>
              <a:pathLst>
                <a:path w="7042" h="4219" extrusionOk="0">
                  <a:moveTo>
                    <a:pt x="7029" y="0"/>
                  </a:moveTo>
                  <a:cubicBezTo>
                    <a:pt x="6970" y="18"/>
                    <a:pt x="6917" y="36"/>
                    <a:pt x="6852" y="54"/>
                  </a:cubicBezTo>
                  <a:cubicBezTo>
                    <a:pt x="6569" y="148"/>
                    <a:pt x="6191" y="284"/>
                    <a:pt x="5913" y="390"/>
                  </a:cubicBezTo>
                  <a:cubicBezTo>
                    <a:pt x="5766" y="443"/>
                    <a:pt x="5571" y="526"/>
                    <a:pt x="5423" y="585"/>
                  </a:cubicBezTo>
                  <a:cubicBezTo>
                    <a:pt x="5216" y="668"/>
                    <a:pt x="4708" y="892"/>
                    <a:pt x="4484" y="1004"/>
                  </a:cubicBezTo>
                  <a:cubicBezTo>
                    <a:pt x="3893" y="1294"/>
                    <a:pt x="3893" y="1294"/>
                    <a:pt x="3557" y="1477"/>
                  </a:cubicBezTo>
                  <a:cubicBezTo>
                    <a:pt x="3291" y="1625"/>
                    <a:pt x="2936" y="1820"/>
                    <a:pt x="2688" y="1985"/>
                  </a:cubicBezTo>
                  <a:cubicBezTo>
                    <a:pt x="2346" y="2209"/>
                    <a:pt x="1879" y="2493"/>
                    <a:pt x="1548" y="2735"/>
                  </a:cubicBezTo>
                  <a:cubicBezTo>
                    <a:pt x="1105" y="3066"/>
                    <a:pt x="527" y="3532"/>
                    <a:pt x="95" y="3887"/>
                  </a:cubicBezTo>
                  <a:cubicBezTo>
                    <a:pt x="66" y="3916"/>
                    <a:pt x="36" y="3940"/>
                    <a:pt x="1" y="3969"/>
                  </a:cubicBezTo>
                  <a:cubicBezTo>
                    <a:pt x="383" y="4135"/>
                    <a:pt x="845" y="4219"/>
                    <a:pt x="1356" y="4219"/>
                  </a:cubicBezTo>
                  <a:cubicBezTo>
                    <a:pt x="2195" y="4219"/>
                    <a:pt x="3164" y="3991"/>
                    <a:pt x="4112" y="3521"/>
                  </a:cubicBezTo>
                  <a:cubicBezTo>
                    <a:pt x="5890" y="2646"/>
                    <a:pt x="7041" y="1193"/>
                    <a:pt x="70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8"/>
            <p:cNvSpPr/>
            <p:nvPr/>
          </p:nvSpPr>
          <p:spPr>
            <a:xfrm>
              <a:off x="2856197" y="4530829"/>
              <a:ext cx="117032" cy="117032"/>
            </a:xfrm>
            <a:custGeom>
              <a:avLst/>
              <a:gdLst/>
              <a:ahLst/>
              <a:cxnLst/>
              <a:rect l="l" t="t" r="r" b="b"/>
              <a:pathLst>
                <a:path w="6852" h="6852" extrusionOk="0">
                  <a:moveTo>
                    <a:pt x="3426" y="1"/>
                  </a:moveTo>
                  <a:cubicBezTo>
                    <a:pt x="1536" y="1"/>
                    <a:pt x="1" y="1530"/>
                    <a:pt x="1" y="3426"/>
                  </a:cubicBezTo>
                  <a:cubicBezTo>
                    <a:pt x="1" y="5316"/>
                    <a:pt x="1536" y="6852"/>
                    <a:pt x="3426" y="6852"/>
                  </a:cubicBezTo>
                  <a:cubicBezTo>
                    <a:pt x="5322" y="6852"/>
                    <a:pt x="6852" y="5316"/>
                    <a:pt x="6852" y="3426"/>
                  </a:cubicBezTo>
                  <a:cubicBezTo>
                    <a:pt x="6852" y="1530"/>
                    <a:pt x="5322" y="1"/>
                    <a:pt x="34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18"/>
            <p:cNvSpPr/>
            <p:nvPr/>
          </p:nvSpPr>
          <p:spPr>
            <a:xfrm>
              <a:off x="2590777" y="4589348"/>
              <a:ext cx="124804" cy="118757"/>
            </a:xfrm>
            <a:custGeom>
              <a:avLst/>
              <a:gdLst/>
              <a:ahLst/>
              <a:cxnLst/>
              <a:rect l="l" t="t" r="r" b="b"/>
              <a:pathLst>
                <a:path w="7307" h="6953" extrusionOk="0">
                  <a:moveTo>
                    <a:pt x="3650" y="0"/>
                  </a:moveTo>
                  <a:cubicBezTo>
                    <a:pt x="1636" y="0"/>
                    <a:pt x="0" y="1554"/>
                    <a:pt x="0" y="3473"/>
                  </a:cubicBezTo>
                  <a:cubicBezTo>
                    <a:pt x="0" y="5399"/>
                    <a:pt x="1636" y="6952"/>
                    <a:pt x="3650" y="6952"/>
                  </a:cubicBezTo>
                  <a:cubicBezTo>
                    <a:pt x="5670" y="6952"/>
                    <a:pt x="7306" y="5399"/>
                    <a:pt x="7306" y="3473"/>
                  </a:cubicBezTo>
                  <a:cubicBezTo>
                    <a:pt x="7306" y="1554"/>
                    <a:pt x="5670" y="0"/>
                    <a:pt x="36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8"/>
            <p:cNvSpPr/>
            <p:nvPr/>
          </p:nvSpPr>
          <p:spPr>
            <a:xfrm>
              <a:off x="2494424" y="4355391"/>
              <a:ext cx="385786" cy="334631"/>
            </a:xfrm>
            <a:custGeom>
              <a:avLst/>
              <a:gdLst/>
              <a:ahLst/>
              <a:cxnLst/>
              <a:rect l="l" t="t" r="r" b="b"/>
              <a:pathLst>
                <a:path w="22587" h="19592" extrusionOk="0">
                  <a:moveTo>
                    <a:pt x="21984" y="1"/>
                  </a:moveTo>
                  <a:cubicBezTo>
                    <a:pt x="20531" y="48"/>
                    <a:pt x="17412" y="219"/>
                    <a:pt x="15605" y="822"/>
                  </a:cubicBezTo>
                  <a:cubicBezTo>
                    <a:pt x="12593" y="1820"/>
                    <a:pt x="9888" y="3444"/>
                    <a:pt x="7573" y="5641"/>
                  </a:cubicBezTo>
                  <a:cubicBezTo>
                    <a:pt x="5724" y="7401"/>
                    <a:pt x="4111" y="9527"/>
                    <a:pt x="2788" y="11967"/>
                  </a:cubicBezTo>
                  <a:cubicBezTo>
                    <a:pt x="1070" y="15121"/>
                    <a:pt x="284" y="17997"/>
                    <a:pt x="1" y="19208"/>
                  </a:cubicBezTo>
                  <a:cubicBezTo>
                    <a:pt x="101" y="19338"/>
                    <a:pt x="213" y="19468"/>
                    <a:pt x="331" y="19592"/>
                  </a:cubicBezTo>
                  <a:cubicBezTo>
                    <a:pt x="532" y="18647"/>
                    <a:pt x="1288" y="15576"/>
                    <a:pt x="3143" y="12162"/>
                  </a:cubicBezTo>
                  <a:cubicBezTo>
                    <a:pt x="5192" y="8393"/>
                    <a:pt x="9043" y="3432"/>
                    <a:pt x="15729" y="1205"/>
                  </a:cubicBezTo>
                  <a:cubicBezTo>
                    <a:pt x="17779" y="526"/>
                    <a:pt x="21700" y="414"/>
                    <a:pt x="22586" y="396"/>
                  </a:cubicBezTo>
                  <a:cubicBezTo>
                    <a:pt x="22480" y="320"/>
                    <a:pt x="22374" y="249"/>
                    <a:pt x="22279" y="190"/>
                  </a:cubicBezTo>
                  <a:cubicBezTo>
                    <a:pt x="22191" y="131"/>
                    <a:pt x="22090" y="66"/>
                    <a:pt x="219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8"/>
            <p:cNvSpPr/>
            <p:nvPr/>
          </p:nvSpPr>
          <p:spPr>
            <a:xfrm>
              <a:off x="3029517" y="4422177"/>
              <a:ext cx="89004" cy="16311"/>
            </a:xfrm>
            <a:custGeom>
              <a:avLst/>
              <a:gdLst/>
              <a:ahLst/>
              <a:cxnLst/>
              <a:rect l="l" t="t" r="r" b="b"/>
              <a:pathLst>
                <a:path w="5211" h="955" extrusionOk="0">
                  <a:moveTo>
                    <a:pt x="2598" y="1"/>
                  </a:moveTo>
                  <a:cubicBezTo>
                    <a:pt x="2378" y="1"/>
                    <a:pt x="2156" y="13"/>
                    <a:pt x="1938" y="36"/>
                  </a:cubicBezTo>
                  <a:cubicBezTo>
                    <a:pt x="1282" y="113"/>
                    <a:pt x="650" y="296"/>
                    <a:pt x="148" y="591"/>
                  </a:cubicBezTo>
                  <a:cubicBezTo>
                    <a:pt x="1" y="674"/>
                    <a:pt x="7" y="810"/>
                    <a:pt x="148" y="892"/>
                  </a:cubicBezTo>
                  <a:cubicBezTo>
                    <a:pt x="219" y="934"/>
                    <a:pt x="314" y="954"/>
                    <a:pt x="408" y="954"/>
                  </a:cubicBezTo>
                  <a:cubicBezTo>
                    <a:pt x="503" y="954"/>
                    <a:pt x="597" y="934"/>
                    <a:pt x="668" y="892"/>
                  </a:cubicBezTo>
                  <a:cubicBezTo>
                    <a:pt x="934" y="739"/>
                    <a:pt x="1241" y="621"/>
                    <a:pt x="1572" y="544"/>
                  </a:cubicBezTo>
                  <a:cubicBezTo>
                    <a:pt x="1902" y="465"/>
                    <a:pt x="2254" y="426"/>
                    <a:pt x="2606" y="426"/>
                  </a:cubicBezTo>
                  <a:cubicBezTo>
                    <a:pt x="2782" y="426"/>
                    <a:pt x="2958" y="436"/>
                    <a:pt x="3131" y="455"/>
                  </a:cubicBezTo>
                  <a:cubicBezTo>
                    <a:pt x="3651" y="514"/>
                    <a:pt x="4147" y="656"/>
                    <a:pt x="4549" y="892"/>
                  </a:cubicBezTo>
                  <a:cubicBezTo>
                    <a:pt x="4622" y="934"/>
                    <a:pt x="4717" y="954"/>
                    <a:pt x="4811" y="954"/>
                  </a:cubicBezTo>
                  <a:cubicBezTo>
                    <a:pt x="4904" y="954"/>
                    <a:pt x="4997" y="934"/>
                    <a:pt x="5068" y="892"/>
                  </a:cubicBezTo>
                  <a:cubicBezTo>
                    <a:pt x="5210" y="810"/>
                    <a:pt x="5210" y="674"/>
                    <a:pt x="5068" y="591"/>
                  </a:cubicBezTo>
                  <a:cubicBezTo>
                    <a:pt x="4726" y="396"/>
                    <a:pt x="4330" y="249"/>
                    <a:pt x="3911" y="148"/>
                  </a:cubicBezTo>
                  <a:cubicBezTo>
                    <a:pt x="3491" y="49"/>
                    <a:pt x="3046" y="1"/>
                    <a:pt x="25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18"/>
            <p:cNvSpPr/>
            <p:nvPr/>
          </p:nvSpPr>
          <p:spPr>
            <a:xfrm>
              <a:off x="3001367" y="4371481"/>
              <a:ext cx="29890" cy="50864"/>
            </a:xfrm>
            <a:custGeom>
              <a:avLst/>
              <a:gdLst/>
              <a:ahLst/>
              <a:cxnLst/>
              <a:rect l="l" t="t" r="r" b="b"/>
              <a:pathLst>
                <a:path w="1750" h="2978" extrusionOk="0">
                  <a:moveTo>
                    <a:pt x="400" y="1"/>
                  </a:moveTo>
                  <a:cubicBezTo>
                    <a:pt x="306" y="1"/>
                    <a:pt x="213" y="21"/>
                    <a:pt x="143" y="63"/>
                  </a:cubicBezTo>
                  <a:cubicBezTo>
                    <a:pt x="1" y="145"/>
                    <a:pt x="1" y="281"/>
                    <a:pt x="143" y="364"/>
                  </a:cubicBezTo>
                  <a:cubicBezTo>
                    <a:pt x="414" y="517"/>
                    <a:pt x="615" y="701"/>
                    <a:pt x="751" y="890"/>
                  </a:cubicBezTo>
                  <a:cubicBezTo>
                    <a:pt x="952" y="1179"/>
                    <a:pt x="1005" y="1492"/>
                    <a:pt x="904" y="1793"/>
                  </a:cubicBezTo>
                  <a:cubicBezTo>
                    <a:pt x="804" y="2094"/>
                    <a:pt x="556" y="2378"/>
                    <a:pt x="154" y="2614"/>
                  </a:cubicBezTo>
                  <a:cubicBezTo>
                    <a:pt x="13" y="2697"/>
                    <a:pt x="13" y="2833"/>
                    <a:pt x="160" y="2915"/>
                  </a:cubicBezTo>
                  <a:cubicBezTo>
                    <a:pt x="231" y="2957"/>
                    <a:pt x="324" y="2977"/>
                    <a:pt x="417" y="2977"/>
                  </a:cubicBezTo>
                  <a:cubicBezTo>
                    <a:pt x="510" y="2977"/>
                    <a:pt x="603" y="2957"/>
                    <a:pt x="674" y="2915"/>
                  </a:cubicBezTo>
                  <a:cubicBezTo>
                    <a:pt x="1017" y="2715"/>
                    <a:pt x="1271" y="2490"/>
                    <a:pt x="1436" y="2248"/>
                  </a:cubicBezTo>
                  <a:cubicBezTo>
                    <a:pt x="1690" y="1882"/>
                    <a:pt x="1749" y="1486"/>
                    <a:pt x="1625" y="1102"/>
                  </a:cubicBezTo>
                  <a:cubicBezTo>
                    <a:pt x="1495" y="724"/>
                    <a:pt x="1170" y="358"/>
                    <a:pt x="662" y="63"/>
                  </a:cubicBezTo>
                  <a:cubicBezTo>
                    <a:pt x="588" y="21"/>
                    <a:pt x="494" y="1"/>
                    <a:pt x="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BLANK_14"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4" name="Google Shape;1254;p19"/>
          <p:cNvGrpSpPr/>
          <p:nvPr/>
        </p:nvGrpSpPr>
        <p:grpSpPr>
          <a:xfrm>
            <a:off x="0" y="4221559"/>
            <a:ext cx="9144000" cy="921943"/>
            <a:chOff x="0" y="3827814"/>
            <a:chExt cx="9144000" cy="921943"/>
          </a:xfrm>
        </p:grpSpPr>
        <p:grpSp>
          <p:nvGrpSpPr>
            <p:cNvPr id="1255" name="Google Shape;1255;p19"/>
            <p:cNvGrpSpPr/>
            <p:nvPr/>
          </p:nvGrpSpPr>
          <p:grpSpPr>
            <a:xfrm>
              <a:off x="5807441" y="3839717"/>
              <a:ext cx="243969" cy="149457"/>
              <a:chOff x="5300460" y="2964804"/>
              <a:chExt cx="271832" cy="225937"/>
            </a:xfrm>
          </p:grpSpPr>
          <p:sp>
            <p:nvSpPr>
              <p:cNvPr id="1256" name="Google Shape;1256;p19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19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19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9" name="Google Shape;1259;p19"/>
            <p:cNvGrpSpPr/>
            <p:nvPr/>
          </p:nvGrpSpPr>
          <p:grpSpPr>
            <a:xfrm>
              <a:off x="8805122" y="3827814"/>
              <a:ext cx="243969" cy="149457"/>
              <a:chOff x="5300460" y="2964804"/>
              <a:chExt cx="271832" cy="225937"/>
            </a:xfrm>
          </p:grpSpPr>
          <p:sp>
            <p:nvSpPr>
              <p:cNvPr id="1260" name="Google Shape;1260;p19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19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19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63" name="Google Shape;1263;p19"/>
            <p:cNvSpPr/>
            <p:nvPr/>
          </p:nvSpPr>
          <p:spPr>
            <a:xfrm>
              <a:off x="0" y="3910657"/>
              <a:ext cx="9144000" cy="839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64" name="Google Shape;1264;p19"/>
            <p:cNvGrpSpPr/>
            <p:nvPr/>
          </p:nvGrpSpPr>
          <p:grpSpPr>
            <a:xfrm>
              <a:off x="355317" y="3839717"/>
              <a:ext cx="243969" cy="149457"/>
              <a:chOff x="5300460" y="2964804"/>
              <a:chExt cx="271832" cy="225937"/>
            </a:xfrm>
          </p:grpSpPr>
          <p:sp>
            <p:nvSpPr>
              <p:cNvPr id="1265" name="Google Shape;1265;p19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19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19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8" name="Google Shape;1268;p19"/>
            <p:cNvGrpSpPr/>
            <p:nvPr/>
          </p:nvGrpSpPr>
          <p:grpSpPr>
            <a:xfrm>
              <a:off x="1590719" y="3839717"/>
              <a:ext cx="243969" cy="149457"/>
              <a:chOff x="5300460" y="2964804"/>
              <a:chExt cx="271832" cy="225937"/>
            </a:xfrm>
          </p:grpSpPr>
          <p:sp>
            <p:nvSpPr>
              <p:cNvPr id="1269" name="Google Shape;1269;p19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19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19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72" name="Google Shape;1272;p19"/>
            <p:cNvGrpSpPr/>
            <p:nvPr/>
          </p:nvGrpSpPr>
          <p:grpSpPr>
            <a:xfrm>
              <a:off x="3027997" y="3839717"/>
              <a:ext cx="243969" cy="149457"/>
              <a:chOff x="5300460" y="2964804"/>
              <a:chExt cx="271832" cy="225937"/>
            </a:xfrm>
          </p:grpSpPr>
          <p:sp>
            <p:nvSpPr>
              <p:cNvPr id="1273" name="Google Shape;1273;p19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19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19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76" name="Google Shape;1276;p19"/>
            <p:cNvGrpSpPr/>
            <p:nvPr/>
          </p:nvGrpSpPr>
          <p:grpSpPr>
            <a:xfrm>
              <a:off x="4417713" y="3839717"/>
              <a:ext cx="243969" cy="149457"/>
              <a:chOff x="5300460" y="2964804"/>
              <a:chExt cx="271832" cy="225937"/>
            </a:xfrm>
          </p:grpSpPr>
          <p:sp>
            <p:nvSpPr>
              <p:cNvPr id="1277" name="Google Shape;1277;p19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19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19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80" name="Google Shape;1280;p19"/>
          <p:cNvSpPr txBox="1">
            <a:spLocks noGrp="1"/>
          </p:cNvSpPr>
          <p:nvPr>
            <p:ph type="title"/>
          </p:nvPr>
        </p:nvSpPr>
        <p:spPr>
          <a:xfrm>
            <a:off x="1353250" y="536400"/>
            <a:ext cx="6437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81" name="Google Shape;1281;p19"/>
          <p:cNvSpPr txBox="1">
            <a:spLocks noGrp="1"/>
          </p:cNvSpPr>
          <p:nvPr>
            <p:ph type="title" idx="2"/>
          </p:nvPr>
        </p:nvSpPr>
        <p:spPr>
          <a:xfrm>
            <a:off x="865713" y="1905600"/>
            <a:ext cx="2154300" cy="31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82" name="Google Shape;1282;p19"/>
          <p:cNvSpPr txBox="1">
            <a:spLocks noGrp="1"/>
          </p:cNvSpPr>
          <p:nvPr>
            <p:ph type="subTitle" idx="1"/>
          </p:nvPr>
        </p:nvSpPr>
        <p:spPr>
          <a:xfrm>
            <a:off x="865713" y="2222899"/>
            <a:ext cx="2154300" cy="45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83" name="Google Shape;1283;p19"/>
          <p:cNvSpPr txBox="1">
            <a:spLocks noGrp="1"/>
          </p:cNvSpPr>
          <p:nvPr>
            <p:ph type="title" idx="3"/>
          </p:nvPr>
        </p:nvSpPr>
        <p:spPr>
          <a:xfrm>
            <a:off x="3494845" y="1905600"/>
            <a:ext cx="2154300" cy="31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84" name="Google Shape;1284;p19"/>
          <p:cNvSpPr txBox="1">
            <a:spLocks noGrp="1"/>
          </p:cNvSpPr>
          <p:nvPr>
            <p:ph type="subTitle" idx="4"/>
          </p:nvPr>
        </p:nvSpPr>
        <p:spPr>
          <a:xfrm>
            <a:off x="3494845" y="2222899"/>
            <a:ext cx="2154300" cy="45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85" name="Google Shape;1285;p19"/>
          <p:cNvSpPr txBox="1">
            <a:spLocks noGrp="1"/>
          </p:cNvSpPr>
          <p:nvPr>
            <p:ph type="title" idx="5"/>
          </p:nvPr>
        </p:nvSpPr>
        <p:spPr>
          <a:xfrm>
            <a:off x="6123977" y="1905600"/>
            <a:ext cx="2154300" cy="31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86" name="Google Shape;1286;p19"/>
          <p:cNvSpPr txBox="1">
            <a:spLocks noGrp="1"/>
          </p:cNvSpPr>
          <p:nvPr>
            <p:ph type="subTitle" idx="6"/>
          </p:nvPr>
        </p:nvSpPr>
        <p:spPr>
          <a:xfrm>
            <a:off x="6123977" y="2222899"/>
            <a:ext cx="2154300" cy="45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87" name="Google Shape;1287;p19"/>
          <p:cNvSpPr txBox="1">
            <a:spLocks noGrp="1"/>
          </p:cNvSpPr>
          <p:nvPr>
            <p:ph type="title" idx="7"/>
          </p:nvPr>
        </p:nvSpPr>
        <p:spPr>
          <a:xfrm>
            <a:off x="2180430" y="3203950"/>
            <a:ext cx="2154300" cy="31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88" name="Google Shape;1288;p19"/>
          <p:cNvSpPr txBox="1">
            <a:spLocks noGrp="1"/>
          </p:cNvSpPr>
          <p:nvPr>
            <p:ph type="subTitle" idx="8"/>
          </p:nvPr>
        </p:nvSpPr>
        <p:spPr>
          <a:xfrm>
            <a:off x="2180430" y="3521301"/>
            <a:ext cx="2154300" cy="45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89" name="Google Shape;1289;p19"/>
          <p:cNvSpPr txBox="1">
            <a:spLocks noGrp="1"/>
          </p:cNvSpPr>
          <p:nvPr>
            <p:ph type="title" idx="9"/>
          </p:nvPr>
        </p:nvSpPr>
        <p:spPr>
          <a:xfrm>
            <a:off x="4809270" y="3203950"/>
            <a:ext cx="2154300" cy="31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90" name="Google Shape;1290;p19"/>
          <p:cNvSpPr txBox="1">
            <a:spLocks noGrp="1"/>
          </p:cNvSpPr>
          <p:nvPr>
            <p:ph type="subTitle" idx="13"/>
          </p:nvPr>
        </p:nvSpPr>
        <p:spPr>
          <a:xfrm>
            <a:off x="4809270" y="3521301"/>
            <a:ext cx="2154300" cy="45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grpSp>
        <p:nvGrpSpPr>
          <p:cNvPr id="1291" name="Google Shape;1291;p19"/>
          <p:cNvGrpSpPr/>
          <p:nvPr/>
        </p:nvGrpSpPr>
        <p:grpSpPr>
          <a:xfrm>
            <a:off x="8485938" y="4682925"/>
            <a:ext cx="271885" cy="159973"/>
            <a:chOff x="1566275" y="4812212"/>
            <a:chExt cx="271885" cy="159973"/>
          </a:xfrm>
        </p:grpSpPr>
        <p:sp>
          <p:nvSpPr>
            <p:cNvPr id="1292" name="Google Shape;1292;p19"/>
            <p:cNvSpPr/>
            <p:nvPr/>
          </p:nvSpPr>
          <p:spPr>
            <a:xfrm>
              <a:off x="1636142" y="4812712"/>
              <a:ext cx="196571" cy="119771"/>
            </a:xfrm>
            <a:custGeom>
              <a:avLst/>
              <a:gdLst/>
              <a:ahLst/>
              <a:cxnLst/>
              <a:rect l="l" t="t" r="r" b="b"/>
              <a:pathLst>
                <a:path w="27932" h="17019" extrusionOk="0">
                  <a:moveTo>
                    <a:pt x="26536" y="0"/>
                  </a:moveTo>
                  <a:cubicBezTo>
                    <a:pt x="22997" y="0"/>
                    <a:pt x="13107" y="341"/>
                    <a:pt x="6899" y="3923"/>
                  </a:cubicBezTo>
                  <a:cubicBezTo>
                    <a:pt x="30" y="7892"/>
                    <a:pt x="1" y="14489"/>
                    <a:pt x="65" y="15813"/>
                  </a:cubicBezTo>
                  <a:cubicBezTo>
                    <a:pt x="36" y="16551"/>
                    <a:pt x="83" y="17000"/>
                    <a:pt x="83" y="17000"/>
                  </a:cubicBezTo>
                  <a:cubicBezTo>
                    <a:pt x="83" y="17000"/>
                    <a:pt x="563" y="17018"/>
                    <a:pt x="1394" y="17018"/>
                  </a:cubicBezTo>
                  <a:cubicBezTo>
                    <a:pt x="4931" y="17018"/>
                    <a:pt x="14828" y="16677"/>
                    <a:pt x="21033" y="13090"/>
                  </a:cubicBezTo>
                  <a:cubicBezTo>
                    <a:pt x="27902" y="9127"/>
                    <a:pt x="27931" y="2535"/>
                    <a:pt x="27866" y="1206"/>
                  </a:cubicBezTo>
                  <a:cubicBezTo>
                    <a:pt x="27896" y="468"/>
                    <a:pt x="27849" y="19"/>
                    <a:pt x="27849" y="19"/>
                  </a:cubicBezTo>
                  <a:cubicBezTo>
                    <a:pt x="27849" y="19"/>
                    <a:pt x="27368" y="0"/>
                    <a:pt x="26536" y="0"/>
                  </a:cubicBezTo>
                  <a:close/>
                </a:path>
              </a:pathLst>
            </a:custGeom>
            <a:solidFill>
              <a:srgbClr val="9CDD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19"/>
            <p:cNvSpPr/>
            <p:nvPr/>
          </p:nvSpPr>
          <p:spPr>
            <a:xfrm>
              <a:off x="1630737" y="4812712"/>
              <a:ext cx="207423" cy="113079"/>
            </a:xfrm>
            <a:custGeom>
              <a:avLst/>
              <a:gdLst/>
              <a:ahLst/>
              <a:cxnLst/>
              <a:rect l="l" t="t" r="r" b="b"/>
              <a:pathLst>
                <a:path w="29474" h="16068" extrusionOk="0">
                  <a:moveTo>
                    <a:pt x="27304" y="0"/>
                  </a:moveTo>
                  <a:cubicBezTo>
                    <a:pt x="23765" y="0"/>
                    <a:pt x="13875" y="341"/>
                    <a:pt x="7667" y="3923"/>
                  </a:cubicBezTo>
                  <a:cubicBezTo>
                    <a:pt x="1" y="8353"/>
                    <a:pt x="851" y="16049"/>
                    <a:pt x="851" y="16049"/>
                  </a:cubicBezTo>
                  <a:cubicBezTo>
                    <a:pt x="851" y="16049"/>
                    <a:pt x="1331" y="16068"/>
                    <a:pt x="2162" y="16068"/>
                  </a:cubicBezTo>
                  <a:cubicBezTo>
                    <a:pt x="5699" y="16068"/>
                    <a:pt x="15596" y="15727"/>
                    <a:pt x="21801" y="12139"/>
                  </a:cubicBezTo>
                  <a:cubicBezTo>
                    <a:pt x="29473" y="7715"/>
                    <a:pt x="28617" y="19"/>
                    <a:pt x="28617" y="19"/>
                  </a:cubicBezTo>
                  <a:cubicBezTo>
                    <a:pt x="28617" y="19"/>
                    <a:pt x="28136" y="0"/>
                    <a:pt x="27304" y="0"/>
                  </a:cubicBezTo>
                  <a:close/>
                </a:path>
              </a:pathLst>
            </a:custGeom>
            <a:solidFill>
              <a:srgbClr val="B3FA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19"/>
            <p:cNvSpPr/>
            <p:nvPr/>
          </p:nvSpPr>
          <p:spPr>
            <a:xfrm>
              <a:off x="1634115" y="4918236"/>
              <a:ext cx="10380" cy="13266"/>
            </a:xfrm>
            <a:custGeom>
              <a:avLst/>
              <a:gdLst/>
              <a:ahLst/>
              <a:cxnLst/>
              <a:rect l="l" t="t" r="r" b="b"/>
              <a:pathLst>
                <a:path w="1475" h="1885" extrusionOk="0">
                  <a:moveTo>
                    <a:pt x="412" y="0"/>
                  </a:moveTo>
                  <a:cubicBezTo>
                    <a:pt x="167" y="0"/>
                    <a:pt x="1" y="198"/>
                    <a:pt x="5" y="533"/>
                  </a:cubicBezTo>
                  <a:cubicBezTo>
                    <a:pt x="11" y="1006"/>
                    <a:pt x="348" y="1567"/>
                    <a:pt x="749" y="1791"/>
                  </a:cubicBezTo>
                  <a:cubicBezTo>
                    <a:pt x="864" y="1854"/>
                    <a:pt x="971" y="1884"/>
                    <a:pt x="1066" y="1884"/>
                  </a:cubicBezTo>
                  <a:cubicBezTo>
                    <a:pt x="1310" y="1884"/>
                    <a:pt x="1474" y="1688"/>
                    <a:pt x="1470" y="1348"/>
                  </a:cubicBezTo>
                  <a:cubicBezTo>
                    <a:pt x="1464" y="881"/>
                    <a:pt x="1133" y="320"/>
                    <a:pt x="731" y="96"/>
                  </a:cubicBezTo>
                  <a:cubicBezTo>
                    <a:pt x="616" y="31"/>
                    <a:pt x="508" y="0"/>
                    <a:pt x="412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19"/>
            <p:cNvSpPr/>
            <p:nvPr/>
          </p:nvSpPr>
          <p:spPr>
            <a:xfrm>
              <a:off x="1566310" y="4921986"/>
              <a:ext cx="76737" cy="50198"/>
            </a:xfrm>
            <a:custGeom>
              <a:avLst/>
              <a:gdLst/>
              <a:ahLst/>
              <a:cxnLst/>
              <a:rect l="l" t="t" r="r" b="b"/>
              <a:pathLst>
                <a:path w="10904" h="7133" extrusionOk="0">
                  <a:moveTo>
                    <a:pt x="10904" y="1293"/>
                  </a:moveTo>
                  <a:cubicBezTo>
                    <a:pt x="10903" y="1294"/>
                    <a:pt x="10901" y="1295"/>
                    <a:pt x="10900" y="1296"/>
                  </a:cubicBezTo>
                  <a:lnTo>
                    <a:pt x="10900" y="1296"/>
                  </a:lnTo>
                  <a:cubicBezTo>
                    <a:pt x="10901" y="1295"/>
                    <a:pt x="10903" y="1294"/>
                    <a:pt x="10904" y="1293"/>
                  </a:cubicBezTo>
                  <a:close/>
                  <a:moveTo>
                    <a:pt x="9640" y="0"/>
                  </a:moveTo>
                  <a:lnTo>
                    <a:pt x="1" y="5316"/>
                  </a:lnTo>
                  <a:cubicBezTo>
                    <a:pt x="7" y="5948"/>
                    <a:pt x="456" y="6704"/>
                    <a:pt x="999" y="7005"/>
                  </a:cubicBezTo>
                  <a:cubicBezTo>
                    <a:pt x="1152" y="7091"/>
                    <a:pt x="1297" y="7133"/>
                    <a:pt x="1426" y="7133"/>
                  </a:cubicBezTo>
                  <a:cubicBezTo>
                    <a:pt x="1527" y="7133"/>
                    <a:pt x="1618" y="7107"/>
                    <a:pt x="1696" y="7058"/>
                  </a:cubicBezTo>
                  <a:cubicBezTo>
                    <a:pt x="4766" y="5139"/>
                    <a:pt x="7830" y="3221"/>
                    <a:pt x="10900" y="1296"/>
                  </a:cubicBezTo>
                  <a:lnTo>
                    <a:pt x="10900" y="1296"/>
                  </a:lnTo>
                  <a:cubicBezTo>
                    <a:pt x="10843" y="1331"/>
                    <a:pt x="10776" y="1350"/>
                    <a:pt x="10701" y="1350"/>
                  </a:cubicBezTo>
                  <a:cubicBezTo>
                    <a:pt x="10606" y="1350"/>
                    <a:pt x="10499" y="1320"/>
                    <a:pt x="10384" y="1258"/>
                  </a:cubicBezTo>
                  <a:cubicBezTo>
                    <a:pt x="9983" y="1034"/>
                    <a:pt x="9646" y="473"/>
                    <a:pt x="9640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19"/>
            <p:cNvSpPr/>
            <p:nvPr/>
          </p:nvSpPr>
          <p:spPr>
            <a:xfrm>
              <a:off x="1566275" y="4918531"/>
              <a:ext cx="69460" cy="40867"/>
            </a:xfrm>
            <a:custGeom>
              <a:avLst/>
              <a:gdLst/>
              <a:ahLst/>
              <a:cxnLst/>
              <a:rect l="l" t="t" r="r" b="b"/>
              <a:pathLst>
                <a:path w="9870" h="5807" extrusionOk="0">
                  <a:moveTo>
                    <a:pt x="9869" y="1"/>
                  </a:moveTo>
                  <a:lnTo>
                    <a:pt x="9869" y="1"/>
                  </a:lnTo>
                  <a:cubicBezTo>
                    <a:pt x="6680" y="1720"/>
                    <a:pt x="3497" y="3432"/>
                    <a:pt x="307" y="5151"/>
                  </a:cubicBezTo>
                  <a:cubicBezTo>
                    <a:pt x="118" y="5251"/>
                    <a:pt x="0" y="5482"/>
                    <a:pt x="6" y="5807"/>
                  </a:cubicBezTo>
                  <a:lnTo>
                    <a:pt x="9645" y="491"/>
                  </a:lnTo>
                  <a:cubicBezTo>
                    <a:pt x="9645" y="249"/>
                    <a:pt x="9728" y="78"/>
                    <a:pt x="9869" y="1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19"/>
            <p:cNvSpPr/>
            <p:nvPr/>
          </p:nvSpPr>
          <p:spPr>
            <a:xfrm>
              <a:off x="1568435" y="4918222"/>
              <a:ext cx="76068" cy="53443"/>
            </a:xfrm>
            <a:custGeom>
              <a:avLst/>
              <a:gdLst/>
              <a:ahLst/>
              <a:cxnLst/>
              <a:rect l="l" t="t" r="r" b="b"/>
              <a:pathLst>
                <a:path w="10809" h="7594" extrusionOk="0">
                  <a:moveTo>
                    <a:pt x="8" y="5191"/>
                  </a:moveTo>
                  <a:lnTo>
                    <a:pt x="8" y="5191"/>
                  </a:lnTo>
                  <a:cubicBezTo>
                    <a:pt x="6" y="5192"/>
                    <a:pt x="3" y="5194"/>
                    <a:pt x="0" y="5195"/>
                  </a:cubicBezTo>
                  <a:cubicBezTo>
                    <a:pt x="3" y="5194"/>
                    <a:pt x="6" y="5192"/>
                    <a:pt x="8" y="5191"/>
                  </a:cubicBezTo>
                  <a:close/>
                  <a:moveTo>
                    <a:pt x="9744" y="1"/>
                  </a:moveTo>
                  <a:cubicBezTo>
                    <a:pt x="9677" y="1"/>
                    <a:pt x="9616" y="16"/>
                    <a:pt x="9562" y="45"/>
                  </a:cubicBezTo>
                  <a:cubicBezTo>
                    <a:pt x="6376" y="1762"/>
                    <a:pt x="3195" y="3473"/>
                    <a:pt x="8" y="5191"/>
                  </a:cubicBezTo>
                  <a:lnTo>
                    <a:pt x="8" y="5191"/>
                  </a:lnTo>
                  <a:cubicBezTo>
                    <a:pt x="78" y="5154"/>
                    <a:pt x="159" y="5134"/>
                    <a:pt x="247" y="5134"/>
                  </a:cubicBezTo>
                  <a:cubicBezTo>
                    <a:pt x="374" y="5134"/>
                    <a:pt x="517" y="5174"/>
                    <a:pt x="668" y="5260"/>
                  </a:cubicBezTo>
                  <a:cubicBezTo>
                    <a:pt x="1211" y="5561"/>
                    <a:pt x="1660" y="6317"/>
                    <a:pt x="1666" y="6949"/>
                  </a:cubicBezTo>
                  <a:cubicBezTo>
                    <a:pt x="1672" y="7261"/>
                    <a:pt x="1566" y="7485"/>
                    <a:pt x="1396" y="7592"/>
                  </a:cubicBezTo>
                  <a:lnTo>
                    <a:pt x="1396" y="7592"/>
                  </a:lnTo>
                  <a:cubicBezTo>
                    <a:pt x="4467" y="5673"/>
                    <a:pt x="7531" y="3753"/>
                    <a:pt x="10602" y="1834"/>
                  </a:cubicBezTo>
                  <a:cubicBezTo>
                    <a:pt x="10732" y="1752"/>
                    <a:pt x="10809" y="1586"/>
                    <a:pt x="10803" y="1350"/>
                  </a:cubicBezTo>
                  <a:cubicBezTo>
                    <a:pt x="10797" y="883"/>
                    <a:pt x="10466" y="322"/>
                    <a:pt x="10064" y="98"/>
                  </a:cubicBezTo>
                  <a:cubicBezTo>
                    <a:pt x="9950" y="32"/>
                    <a:pt x="9841" y="1"/>
                    <a:pt x="9744" y="1"/>
                  </a:cubicBezTo>
                  <a:close/>
                  <a:moveTo>
                    <a:pt x="1396" y="7592"/>
                  </a:moveTo>
                  <a:cubicBezTo>
                    <a:pt x="1396" y="7592"/>
                    <a:pt x="1395" y="7593"/>
                    <a:pt x="1394" y="7593"/>
                  </a:cubicBezTo>
                  <a:cubicBezTo>
                    <a:pt x="1395" y="7593"/>
                    <a:pt x="1396" y="7592"/>
                    <a:pt x="1396" y="7592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19"/>
            <p:cNvSpPr/>
            <p:nvPr/>
          </p:nvSpPr>
          <p:spPr>
            <a:xfrm>
              <a:off x="1566282" y="4954356"/>
              <a:ext cx="13941" cy="17826"/>
            </a:xfrm>
            <a:custGeom>
              <a:avLst/>
              <a:gdLst/>
              <a:ahLst/>
              <a:cxnLst/>
              <a:rect l="l" t="t" r="r" b="b"/>
              <a:pathLst>
                <a:path w="1981" h="2533" extrusionOk="0">
                  <a:moveTo>
                    <a:pt x="551" y="1"/>
                  </a:moveTo>
                  <a:cubicBezTo>
                    <a:pt x="223" y="1"/>
                    <a:pt x="1" y="265"/>
                    <a:pt x="5" y="716"/>
                  </a:cubicBezTo>
                  <a:cubicBezTo>
                    <a:pt x="11" y="1348"/>
                    <a:pt x="460" y="2104"/>
                    <a:pt x="1003" y="2405"/>
                  </a:cubicBezTo>
                  <a:cubicBezTo>
                    <a:pt x="1157" y="2492"/>
                    <a:pt x="1302" y="2533"/>
                    <a:pt x="1430" y="2533"/>
                  </a:cubicBezTo>
                  <a:cubicBezTo>
                    <a:pt x="1758" y="2533"/>
                    <a:pt x="1980" y="2268"/>
                    <a:pt x="1972" y="1814"/>
                  </a:cubicBezTo>
                  <a:cubicBezTo>
                    <a:pt x="1966" y="1182"/>
                    <a:pt x="1517" y="426"/>
                    <a:pt x="974" y="125"/>
                  </a:cubicBezTo>
                  <a:cubicBezTo>
                    <a:pt x="821" y="41"/>
                    <a:pt x="678" y="1"/>
                    <a:pt x="551" y="1"/>
                  </a:cubicBezTo>
                  <a:close/>
                </a:path>
              </a:pathLst>
            </a:custGeom>
            <a:solidFill>
              <a:srgbClr val="86B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19"/>
            <p:cNvSpPr/>
            <p:nvPr/>
          </p:nvSpPr>
          <p:spPr>
            <a:xfrm>
              <a:off x="1641293" y="4930670"/>
              <a:ext cx="2252" cy="1795"/>
            </a:xfrm>
            <a:custGeom>
              <a:avLst/>
              <a:gdLst/>
              <a:ahLst/>
              <a:cxnLst/>
              <a:rect l="l" t="t" r="r" b="b"/>
              <a:pathLst>
                <a:path w="320" h="255" extrusionOk="0">
                  <a:moveTo>
                    <a:pt x="267" y="0"/>
                  </a:moveTo>
                  <a:cubicBezTo>
                    <a:pt x="255" y="12"/>
                    <a:pt x="249" y="18"/>
                    <a:pt x="237" y="24"/>
                  </a:cubicBezTo>
                  <a:lnTo>
                    <a:pt x="1" y="254"/>
                  </a:lnTo>
                  <a:lnTo>
                    <a:pt x="261" y="101"/>
                  </a:lnTo>
                  <a:lnTo>
                    <a:pt x="273" y="95"/>
                  </a:lnTo>
                  <a:cubicBezTo>
                    <a:pt x="290" y="83"/>
                    <a:pt x="302" y="71"/>
                    <a:pt x="320" y="59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19"/>
            <p:cNvSpPr/>
            <p:nvPr/>
          </p:nvSpPr>
          <p:spPr>
            <a:xfrm>
              <a:off x="1635726" y="4812846"/>
              <a:ext cx="196403" cy="114022"/>
            </a:xfrm>
            <a:custGeom>
              <a:avLst/>
              <a:gdLst/>
              <a:ahLst/>
              <a:cxnLst/>
              <a:rect l="l" t="t" r="r" b="b"/>
              <a:pathLst>
                <a:path w="27908" h="16202" extrusionOk="0">
                  <a:moveTo>
                    <a:pt x="27908" y="0"/>
                  </a:moveTo>
                  <a:lnTo>
                    <a:pt x="27908" y="0"/>
                  </a:lnTo>
                  <a:cubicBezTo>
                    <a:pt x="18605" y="5003"/>
                    <a:pt x="9303" y="10011"/>
                    <a:pt x="0" y="15020"/>
                  </a:cubicBezTo>
                  <a:cubicBezTo>
                    <a:pt x="6" y="15020"/>
                    <a:pt x="12" y="15014"/>
                    <a:pt x="18" y="15014"/>
                  </a:cubicBezTo>
                  <a:cubicBezTo>
                    <a:pt x="30" y="15008"/>
                    <a:pt x="42" y="15002"/>
                    <a:pt x="54" y="14996"/>
                  </a:cubicBezTo>
                  <a:lnTo>
                    <a:pt x="71" y="14996"/>
                  </a:lnTo>
                  <a:cubicBezTo>
                    <a:pt x="77" y="14990"/>
                    <a:pt x="89" y="14990"/>
                    <a:pt x="95" y="14984"/>
                  </a:cubicBezTo>
                  <a:cubicBezTo>
                    <a:pt x="107" y="14984"/>
                    <a:pt x="119" y="14978"/>
                    <a:pt x="136" y="14978"/>
                  </a:cubicBezTo>
                  <a:lnTo>
                    <a:pt x="178" y="14978"/>
                  </a:lnTo>
                  <a:cubicBezTo>
                    <a:pt x="278" y="14978"/>
                    <a:pt x="384" y="15008"/>
                    <a:pt x="502" y="15073"/>
                  </a:cubicBezTo>
                  <a:cubicBezTo>
                    <a:pt x="514" y="15079"/>
                    <a:pt x="526" y="15085"/>
                    <a:pt x="538" y="15091"/>
                  </a:cubicBezTo>
                  <a:cubicBezTo>
                    <a:pt x="703" y="15197"/>
                    <a:pt x="762" y="16012"/>
                    <a:pt x="880" y="16201"/>
                  </a:cubicBezTo>
                  <a:lnTo>
                    <a:pt x="27908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19"/>
            <p:cNvSpPr/>
            <p:nvPr/>
          </p:nvSpPr>
          <p:spPr>
            <a:xfrm>
              <a:off x="1669850" y="4900700"/>
              <a:ext cx="54914" cy="7284"/>
            </a:xfrm>
            <a:custGeom>
              <a:avLst/>
              <a:gdLst/>
              <a:ahLst/>
              <a:cxnLst/>
              <a:rect l="l" t="t" r="r" b="b"/>
              <a:pathLst>
                <a:path w="7803" h="1035" extrusionOk="0">
                  <a:moveTo>
                    <a:pt x="1223" y="1"/>
                  </a:moveTo>
                  <a:lnTo>
                    <a:pt x="1" y="887"/>
                  </a:lnTo>
                  <a:lnTo>
                    <a:pt x="7803" y="1035"/>
                  </a:lnTo>
                  <a:lnTo>
                    <a:pt x="1223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19"/>
            <p:cNvSpPr/>
            <p:nvPr/>
          </p:nvSpPr>
          <p:spPr>
            <a:xfrm>
              <a:off x="1668190" y="4862589"/>
              <a:ext cx="7861" cy="39994"/>
            </a:xfrm>
            <a:custGeom>
              <a:avLst/>
              <a:gdLst/>
              <a:ahLst/>
              <a:cxnLst/>
              <a:rect l="l" t="t" r="r" b="b"/>
              <a:pathLst>
                <a:path w="1117" h="5683" extrusionOk="0">
                  <a:moveTo>
                    <a:pt x="910" y="1"/>
                  </a:moveTo>
                  <a:lnTo>
                    <a:pt x="0" y="5683"/>
                  </a:lnTo>
                  <a:lnTo>
                    <a:pt x="0" y="5683"/>
                  </a:lnTo>
                  <a:lnTo>
                    <a:pt x="1117" y="5370"/>
                  </a:lnTo>
                  <a:lnTo>
                    <a:pt x="910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19"/>
            <p:cNvSpPr/>
            <p:nvPr/>
          </p:nvSpPr>
          <p:spPr>
            <a:xfrm>
              <a:off x="1702398" y="4881834"/>
              <a:ext cx="52042" cy="10359"/>
            </a:xfrm>
            <a:custGeom>
              <a:avLst/>
              <a:gdLst/>
              <a:ahLst/>
              <a:cxnLst/>
              <a:rect l="l" t="t" r="r" b="b"/>
              <a:pathLst>
                <a:path w="7395" h="1472" extrusionOk="0">
                  <a:moveTo>
                    <a:pt x="1134" y="1"/>
                  </a:moveTo>
                  <a:lnTo>
                    <a:pt x="0" y="816"/>
                  </a:lnTo>
                  <a:lnTo>
                    <a:pt x="7395" y="1471"/>
                  </a:lnTo>
                  <a:lnTo>
                    <a:pt x="1134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19"/>
            <p:cNvSpPr/>
            <p:nvPr/>
          </p:nvSpPr>
          <p:spPr>
            <a:xfrm>
              <a:off x="1700857" y="4846467"/>
              <a:ext cx="7284" cy="37081"/>
            </a:xfrm>
            <a:custGeom>
              <a:avLst/>
              <a:gdLst/>
              <a:ahLst/>
              <a:cxnLst/>
              <a:rect l="l" t="t" r="r" b="b"/>
              <a:pathLst>
                <a:path w="1035" h="5269" extrusionOk="0">
                  <a:moveTo>
                    <a:pt x="839" y="0"/>
                  </a:moveTo>
                  <a:lnTo>
                    <a:pt x="1" y="5269"/>
                  </a:lnTo>
                  <a:lnTo>
                    <a:pt x="1" y="5269"/>
                  </a:lnTo>
                  <a:lnTo>
                    <a:pt x="1034" y="4979"/>
                  </a:lnTo>
                  <a:lnTo>
                    <a:pt x="839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19"/>
            <p:cNvSpPr/>
            <p:nvPr/>
          </p:nvSpPr>
          <p:spPr>
            <a:xfrm>
              <a:off x="1734608" y="4864545"/>
              <a:ext cx="45899" cy="5201"/>
            </a:xfrm>
            <a:custGeom>
              <a:avLst/>
              <a:gdLst/>
              <a:ahLst/>
              <a:cxnLst/>
              <a:rect l="l" t="t" r="r" b="b"/>
              <a:pathLst>
                <a:path w="6522" h="739" extrusionOk="0">
                  <a:moveTo>
                    <a:pt x="1028" y="0"/>
                  </a:moveTo>
                  <a:lnTo>
                    <a:pt x="1" y="739"/>
                  </a:lnTo>
                  <a:lnTo>
                    <a:pt x="6521" y="739"/>
                  </a:lnTo>
                  <a:lnTo>
                    <a:pt x="1028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19"/>
            <p:cNvSpPr/>
            <p:nvPr/>
          </p:nvSpPr>
          <p:spPr>
            <a:xfrm>
              <a:off x="1733235" y="4832668"/>
              <a:ext cx="6573" cy="33428"/>
            </a:xfrm>
            <a:custGeom>
              <a:avLst/>
              <a:gdLst/>
              <a:ahLst/>
              <a:cxnLst/>
              <a:rect l="l" t="t" r="r" b="b"/>
              <a:pathLst>
                <a:path w="934" h="4750" extrusionOk="0">
                  <a:moveTo>
                    <a:pt x="757" y="0"/>
                  </a:moveTo>
                  <a:lnTo>
                    <a:pt x="1" y="4749"/>
                  </a:lnTo>
                  <a:lnTo>
                    <a:pt x="1" y="4749"/>
                  </a:lnTo>
                  <a:lnTo>
                    <a:pt x="934" y="4489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19"/>
            <p:cNvSpPr/>
            <p:nvPr/>
          </p:nvSpPr>
          <p:spPr>
            <a:xfrm>
              <a:off x="1765241" y="4847460"/>
              <a:ext cx="34463" cy="3920"/>
            </a:xfrm>
            <a:custGeom>
              <a:avLst/>
              <a:gdLst/>
              <a:ahLst/>
              <a:cxnLst/>
              <a:rect l="l" t="t" r="r" b="b"/>
              <a:pathLst>
                <a:path w="4897" h="557" extrusionOk="0">
                  <a:moveTo>
                    <a:pt x="768" y="1"/>
                  </a:moveTo>
                  <a:lnTo>
                    <a:pt x="0" y="556"/>
                  </a:lnTo>
                  <a:lnTo>
                    <a:pt x="4897" y="556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19"/>
            <p:cNvSpPr/>
            <p:nvPr/>
          </p:nvSpPr>
          <p:spPr>
            <a:xfrm>
              <a:off x="1765241" y="4824316"/>
              <a:ext cx="4954" cy="25110"/>
            </a:xfrm>
            <a:custGeom>
              <a:avLst/>
              <a:gdLst/>
              <a:ahLst/>
              <a:cxnLst/>
              <a:rect l="l" t="t" r="r" b="b"/>
              <a:pathLst>
                <a:path w="704" h="3568" extrusionOk="0">
                  <a:moveTo>
                    <a:pt x="567" y="0"/>
                  </a:moveTo>
                  <a:lnTo>
                    <a:pt x="0" y="3568"/>
                  </a:lnTo>
                  <a:lnTo>
                    <a:pt x="703" y="3373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19"/>
            <p:cNvSpPr/>
            <p:nvPr/>
          </p:nvSpPr>
          <p:spPr>
            <a:xfrm>
              <a:off x="1636142" y="4812212"/>
              <a:ext cx="196571" cy="122516"/>
            </a:xfrm>
            <a:custGeom>
              <a:avLst/>
              <a:gdLst/>
              <a:ahLst/>
              <a:cxnLst/>
              <a:rect l="l" t="t" r="r" b="b"/>
              <a:pathLst>
                <a:path w="27932" h="17409" extrusionOk="0">
                  <a:moveTo>
                    <a:pt x="26539" y="0"/>
                  </a:moveTo>
                  <a:cubicBezTo>
                    <a:pt x="23002" y="0"/>
                    <a:pt x="13108" y="341"/>
                    <a:pt x="6899" y="3929"/>
                  </a:cubicBezTo>
                  <a:cubicBezTo>
                    <a:pt x="30" y="7898"/>
                    <a:pt x="1" y="14490"/>
                    <a:pt x="65" y="15813"/>
                  </a:cubicBezTo>
                  <a:cubicBezTo>
                    <a:pt x="36" y="16557"/>
                    <a:pt x="83" y="17390"/>
                    <a:pt x="83" y="17390"/>
                  </a:cubicBezTo>
                  <a:cubicBezTo>
                    <a:pt x="83" y="17390"/>
                    <a:pt x="563" y="17408"/>
                    <a:pt x="1394" y="17408"/>
                  </a:cubicBezTo>
                  <a:cubicBezTo>
                    <a:pt x="4931" y="17408"/>
                    <a:pt x="14828" y="17067"/>
                    <a:pt x="21033" y="13480"/>
                  </a:cubicBezTo>
                  <a:cubicBezTo>
                    <a:pt x="27902" y="9517"/>
                    <a:pt x="27931" y="2925"/>
                    <a:pt x="27866" y="1596"/>
                  </a:cubicBezTo>
                  <a:cubicBezTo>
                    <a:pt x="27896" y="858"/>
                    <a:pt x="27849" y="19"/>
                    <a:pt x="27849" y="19"/>
                  </a:cubicBezTo>
                  <a:cubicBezTo>
                    <a:pt x="27849" y="19"/>
                    <a:pt x="27369" y="0"/>
                    <a:pt x="265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19"/>
            <p:cNvSpPr/>
            <p:nvPr/>
          </p:nvSpPr>
          <p:spPr>
            <a:xfrm>
              <a:off x="1630737" y="4812212"/>
              <a:ext cx="207423" cy="113079"/>
            </a:xfrm>
            <a:custGeom>
              <a:avLst/>
              <a:gdLst/>
              <a:ahLst/>
              <a:cxnLst/>
              <a:rect l="l" t="t" r="r" b="b"/>
              <a:pathLst>
                <a:path w="29474" h="16068" extrusionOk="0">
                  <a:moveTo>
                    <a:pt x="27307" y="0"/>
                  </a:moveTo>
                  <a:cubicBezTo>
                    <a:pt x="23770" y="0"/>
                    <a:pt x="13876" y="341"/>
                    <a:pt x="7667" y="3929"/>
                  </a:cubicBezTo>
                  <a:cubicBezTo>
                    <a:pt x="1" y="8353"/>
                    <a:pt x="851" y="16049"/>
                    <a:pt x="851" y="16049"/>
                  </a:cubicBezTo>
                  <a:cubicBezTo>
                    <a:pt x="851" y="16049"/>
                    <a:pt x="1332" y="16068"/>
                    <a:pt x="2164" y="16068"/>
                  </a:cubicBezTo>
                  <a:cubicBezTo>
                    <a:pt x="5704" y="16068"/>
                    <a:pt x="15598" y="15727"/>
                    <a:pt x="21801" y="12145"/>
                  </a:cubicBezTo>
                  <a:cubicBezTo>
                    <a:pt x="29473" y="7715"/>
                    <a:pt x="28617" y="19"/>
                    <a:pt x="28617" y="19"/>
                  </a:cubicBezTo>
                  <a:cubicBezTo>
                    <a:pt x="28617" y="19"/>
                    <a:pt x="28137" y="0"/>
                    <a:pt x="273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19"/>
            <p:cNvSpPr/>
            <p:nvPr/>
          </p:nvSpPr>
          <p:spPr>
            <a:xfrm>
              <a:off x="1634115" y="4918236"/>
              <a:ext cx="10380" cy="13266"/>
            </a:xfrm>
            <a:custGeom>
              <a:avLst/>
              <a:gdLst/>
              <a:ahLst/>
              <a:cxnLst/>
              <a:rect l="l" t="t" r="r" b="b"/>
              <a:pathLst>
                <a:path w="1475" h="1885" extrusionOk="0">
                  <a:moveTo>
                    <a:pt x="412" y="0"/>
                  </a:moveTo>
                  <a:cubicBezTo>
                    <a:pt x="167" y="0"/>
                    <a:pt x="1" y="198"/>
                    <a:pt x="5" y="533"/>
                  </a:cubicBezTo>
                  <a:cubicBezTo>
                    <a:pt x="11" y="1006"/>
                    <a:pt x="348" y="1567"/>
                    <a:pt x="749" y="1791"/>
                  </a:cubicBezTo>
                  <a:cubicBezTo>
                    <a:pt x="864" y="1854"/>
                    <a:pt x="971" y="1884"/>
                    <a:pt x="1066" y="1884"/>
                  </a:cubicBezTo>
                  <a:cubicBezTo>
                    <a:pt x="1310" y="1884"/>
                    <a:pt x="1474" y="1688"/>
                    <a:pt x="1470" y="1348"/>
                  </a:cubicBezTo>
                  <a:cubicBezTo>
                    <a:pt x="1464" y="881"/>
                    <a:pt x="1133" y="320"/>
                    <a:pt x="731" y="96"/>
                  </a:cubicBezTo>
                  <a:cubicBezTo>
                    <a:pt x="616" y="31"/>
                    <a:pt x="508" y="0"/>
                    <a:pt x="412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19"/>
            <p:cNvSpPr/>
            <p:nvPr/>
          </p:nvSpPr>
          <p:spPr>
            <a:xfrm>
              <a:off x="1566310" y="4921986"/>
              <a:ext cx="76737" cy="50198"/>
            </a:xfrm>
            <a:custGeom>
              <a:avLst/>
              <a:gdLst/>
              <a:ahLst/>
              <a:cxnLst/>
              <a:rect l="l" t="t" r="r" b="b"/>
              <a:pathLst>
                <a:path w="10904" h="7133" extrusionOk="0">
                  <a:moveTo>
                    <a:pt x="10904" y="1293"/>
                  </a:moveTo>
                  <a:cubicBezTo>
                    <a:pt x="10903" y="1294"/>
                    <a:pt x="10901" y="1295"/>
                    <a:pt x="10900" y="1296"/>
                  </a:cubicBezTo>
                  <a:lnTo>
                    <a:pt x="10900" y="1296"/>
                  </a:lnTo>
                  <a:cubicBezTo>
                    <a:pt x="10901" y="1295"/>
                    <a:pt x="10903" y="1294"/>
                    <a:pt x="10904" y="1293"/>
                  </a:cubicBezTo>
                  <a:close/>
                  <a:moveTo>
                    <a:pt x="9640" y="0"/>
                  </a:moveTo>
                  <a:lnTo>
                    <a:pt x="1" y="5316"/>
                  </a:lnTo>
                  <a:cubicBezTo>
                    <a:pt x="7" y="5948"/>
                    <a:pt x="456" y="6704"/>
                    <a:pt x="999" y="7005"/>
                  </a:cubicBezTo>
                  <a:cubicBezTo>
                    <a:pt x="1152" y="7091"/>
                    <a:pt x="1297" y="7133"/>
                    <a:pt x="1426" y="7133"/>
                  </a:cubicBezTo>
                  <a:cubicBezTo>
                    <a:pt x="1527" y="7133"/>
                    <a:pt x="1618" y="7107"/>
                    <a:pt x="1696" y="7058"/>
                  </a:cubicBezTo>
                  <a:cubicBezTo>
                    <a:pt x="4766" y="5139"/>
                    <a:pt x="7830" y="3221"/>
                    <a:pt x="10900" y="1296"/>
                  </a:cubicBezTo>
                  <a:lnTo>
                    <a:pt x="10900" y="1296"/>
                  </a:lnTo>
                  <a:cubicBezTo>
                    <a:pt x="10843" y="1331"/>
                    <a:pt x="10776" y="1350"/>
                    <a:pt x="10701" y="1350"/>
                  </a:cubicBezTo>
                  <a:cubicBezTo>
                    <a:pt x="10606" y="1350"/>
                    <a:pt x="10499" y="1320"/>
                    <a:pt x="10384" y="1258"/>
                  </a:cubicBezTo>
                  <a:cubicBezTo>
                    <a:pt x="9983" y="1034"/>
                    <a:pt x="9646" y="473"/>
                    <a:pt x="9640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19"/>
            <p:cNvSpPr/>
            <p:nvPr/>
          </p:nvSpPr>
          <p:spPr>
            <a:xfrm>
              <a:off x="1566275" y="4918531"/>
              <a:ext cx="69460" cy="40867"/>
            </a:xfrm>
            <a:custGeom>
              <a:avLst/>
              <a:gdLst/>
              <a:ahLst/>
              <a:cxnLst/>
              <a:rect l="l" t="t" r="r" b="b"/>
              <a:pathLst>
                <a:path w="9870" h="5807" extrusionOk="0">
                  <a:moveTo>
                    <a:pt x="9869" y="1"/>
                  </a:moveTo>
                  <a:lnTo>
                    <a:pt x="9869" y="1"/>
                  </a:lnTo>
                  <a:cubicBezTo>
                    <a:pt x="6680" y="1720"/>
                    <a:pt x="3497" y="3432"/>
                    <a:pt x="307" y="5151"/>
                  </a:cubicBezTo>
                  <a:cubicBezTo>
                    <a:pt x="118" y="5251"/>
                    <a:pt x="0" y="5482"/>
                    <a:pt x="6" y="5807"/>
                  </a:cubicBezTo>
                  <a:lnTo>
                    <a:pt x="9645" y="491"/>
                  </a:lnTo>
                  <a:cubicBezTo>
                    <a:pt x="9645" y="249"/>
                    <a:pt x="9728" y="78"/>
                    <a:pt x="9869" y="1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19"/>
            <p:cNvSpPr/>
            <p:nvPr/>
          </p:nvSpPr>
          <p:spPr>
            <a:xfrm>
              <a:off x="1568435" y="4918222"/>
              <a:ext cx="76068" cy="53443"/>
            </a:xfrm>
            <a:custGeom>
              <a:avLst/>
              <a:gdLst/>
              <a:ahLst/>
              <a:cxnLst/>
              <a:rect l="l" t="t" r="r" b="b"/>
              <a:pathLst>
                <a:path w="10809" h="7594" extrusionOk="0">
                  <a:moveTo>
                    <a:pt x="8" y="5191"/>
                  </a:moveTo>
                  <a:lnTo>
                    <a:pt x="8" y="5191"/>
                  </a:lnTo>
                  <a:cubicBezTo>
                    <a:pt x="6" y="5192"/>
                    <a:pt x="3" y="5194"/>
                    <a:pt x="0" y="5195"/>
                  </a:cubicBezTo>
                  <a:cubicBezTo>
                    <a:pt x="3" y="5194"/>
                    <a:pt x="6" y="5192"/>
                    <a:pt x="8" y="5191"/>
                  </a:cubicBezTo>
                  <a:close/>
                  <a:moveTo>
                    <a:pt x="9744" y="1"/>
                  </a:moveTo>
                  <a:cubicBezTo>
                    <a:pt x="9677" y="1"/>
                    <a:pt x="9616" y="16"/>
                    <a:pt x="9562" y="45"/>
                  </a:cubicBezTo>
                  <a:cubicBezTo>
                    <a:pt x="6376" y="1762"/>
                    <a:pt x="3195" y="3473"/>
                    <a:pt x="8" y="5191"/>
                  </a:cubicBezTo>
                  <a:lnTo>
                    <a:pt x="8" y="5191"/>
                  </a:lnTo>
                  <a:cubicBezTo>
                    <a:pt x="78" y="5154"/>
                    <a:pt x="159" y="5134"/>
                    <a:pt x="247" y="5134"/>
                  </a:cubicBezTo>
                  <a:cubicBezTo>
                    <a:pt x="374" y="5134"/>
                    <a:pt x="517" y="5174"/>
                    <a:pt x="668" y="5260"/>
                  </a:cubicBezTo>
                  <a:cubicBezTo>
                    <a:pt x="1211" y="5561"/>
                    <a:pt x="1660" y="6317"/>
                    <a:pt x="1666" y="6949"/>
                  </a:cubicBezTo>
                  <a:cubicBezTo>
                    <a:pt x="1672" y="7261"/>
                    <a:pt x="1566" y="7485"/>
                    <a:pt x="1396" y="7592"/>
                  </a:cubicBezTo>
                  <a:lnTo>
                    <a:pt x="1396" y="7592"/>
                  </a:lnTo>
                  <a:cubicBezTo>
                    <a:pt x="4467" y="5673"/>
                    <a:pt x="7531" y="3753"/>
                    <a:pt x="10602" y="1834"/>
                  </a:cubicBezTo>
                  <a:cubicBezTo>
                    <a:pt x="10732" y="1752"/>
                    <a:pt x="10809" y="1586"/>
                    <a:pt x="10803" y="1350"/>
                  </a:cubicBezTo>
                  <a:cubicBezTo>
                    <a:pt x="10797" y="883"/>
                    <a:pt x="10466" y="322"/>
                    <a:pt x="10064" y="98"/>
                  </a:cubicBezTo>
                  <a:cubicBezTo>
                    <a:pt x="9950" y="32"/>
                    <a:pt x="9841" y="1"/>
                    <a:pt x="9744" y="1"/>
                  </a:cubicBezTo>
                  <a:close/>
                  <a:moveTo>
                    <a:pt x="1396" y="7592"/>
                  </a:moveTo>
                  <a:cubicBezTo>
                    <a:pt x="1396" y="7592"/>
                    <a:pt x="1395" y="7593"/>
                    <a:pt x="1394" y="7593"/>
                  </a:cubicBezTo>
                  <a:cubicBezTo>
                    <a:pt x="1395" y="7593"/>
                    <a:pt x="1396" y="7592"/>
                    <a:pt x="1396" y="759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19"/>
            <p:cNvSpPr/>
            <p:nvPr/>
          </p:nvSpPr>
          <p:spPr>
            <a:xfrm>
              <a:off x="1566282" y="4954356"/>
              <a:ext cx="13941" cy="17826"/>
            </a:xfrm>
            <a:custGeom>
              <a:avLst/>
              <a:gdLst/>
              <a:ahLst/>
              <a:cxnLst/>
              <a:rect l="l" t="t" r="r" b="b"/>
              <a:pathLst>
                <a:path w="1981" h="2533" extrusionOk="0">
                  <a:moveTo>
                    <a:pt x="551" y="1"/>
                  </a:moveTo>
                  <a:cubicBezTo>
                    <a:pt x="223" y="1"/>
                    <a:pt x="1" y="265"/>
                    <a:pt x="5" y="716"/>
                  </a:cubicBezTo>
                  <a:cubicBezTo>
                    <a:pt x="11" y="1348"/>
                    <a:pt x="460" y="2104"/>
                    <a:pt x="1003" y="2405"/>
                  </a:cubicBezTo>
                  <a:cubicBezTo>
                    <a:pt x="1157" y="2492"/>
                    <a:pt x="1302" y="2533"/>
                    <a:pt x="1430" y="2533"/>
                  </a:cubicBezTo>
                  <a:cubicBezTo>
                    <a:pt x="1758" y="2533"/>
                    <a:pt x="1980" y="2268"/>
                    <a:pt x="1972" y="1814"/>
                  </a:cubicBezTo>
                  <a:cubicBezTo>
                    <a:pt x="1966" y="1182"/>
                    <a:pt x="1517" y="426"/>
                    <a:pt x="974" y="125"/>
                  </a:cubicBezTo>
                  <a:cubicBezTo>
                    <a:pt x="821" y="41"/>
                    <a:pt x="678" y="1"/>
                    <a:pt x="5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19"/>
            <p:cNvSpPr/>
            <p:nvPr/>
          </p:nvSpPr>
          <p:spPr>
            <a:xfrm>
              <a:off x="1635726" y="4824316"/>
              <a:ext cx="174375" cy="102550"/>
            </a:xfrm>
            <a:custGeom>
              <a:avLst/>
              <a:gdLst/>
              <a:ahLst/>
              <a:cxnLst/>
              <a:rect l="l" t="t" r="r" b="b"/>
              <a:pathLst>
                <a:path w="24778" h="14572" extrusionOk="0">
                  <a:moveTo>
                    <a:pt x="18971" y="0"/>
                  </a:moveTo>
                  <a:lnTo>
                    <a:pt x="18416" y="3479"/>
                  </a:lnTo>
                  <a:cubicBezTo>
                    <a:pt x="17176" y="4146"/>
                    <a:pt x="15971" y="4796"/>
                    <a:pt x="14778" y="5434"/>
                  </a:cubicBezTo>
                  <a:lnTo>
                    <a:pt x="14613" y="1187"/>
                  </a:lnTo>
                  <a:lnTo>
                    <a:pt x="13857" y="5930"/>
                  </a:lnTo>
                  <a:cubicBezTo>
                    <a:pt x="12664" y="6574"/>
                    <a:pt x="11476" y="7212"/>
                    <a:pt x="10277" y="7856"/>
                  </a:cubicBezTo>
                  <a:lnTo>
                    <a:pt x="10094" y="3148"/>
                  </a:lnTo>
                  <a:lnTo>
                    <a:pt x="9256" y="8411"/>
                  </a:lnTo>
                  <a:cubicBezTo>
                    <a:pt x="8098" y="9031"/>
                    <a:pt x="6923" y="9663"/>
                    <a:pt x="5712" y="10318"/>
                  </a:cubicBezTo>
                  <a:lnTo>
                    <a:pt x="5523" y="5440"/>
                  </a:lnTo>
                  <a:lnTo>
                    <a:pt x="4649" y="10891"/>
                  </a:lnTo>
                  <a:cubicBezTo>
                    <a:pt x="3172" y="11683"/>
                    <a:pt x="1636" y="12510"/>
                    <a:pt x="0" y="13390"/>
                  </a:cubicBezTo>
                  <a:cubicBezTo>
                    <a:pt x="6" y="13390"/>
                    <a:pt x="12" y="13384"/>
                    <a:pt x="18" y="13384"/>
                  </a:cubicBezTo>
                  <a:cubicBezTo>
                    <a:pt x="30" y="13378"/>
                    <a:pt x="42" y="13372"/>
                    <a:pt x="54" y="13366"/>
                  </a:cubicBezTo>
                  <a:lnTo>
                    <a:pt x="71" y="13366"/>
                  </a:lnTo>
                  <a:cubicBezTo>
                    <a:pt x="77" y="13360"/>
                    <a:pt x="89" y="13360"/>
                    <a:pt x="95" y="13354"/>
                  </a:cubicBezTo>
                  <a:cubicBezTo>
                    <a:pt x="107" y="13354"/>
                    <a:pt x="119" y="13354"/>
                    <a:pt x="136" y="13348"/>
                  </a:cubicBezTo>
                  <a:lnTo>
                    <a:pt x="178" y="13348"/>
                  </a:lnTo>
                  <a:cubicBezTo>
                    <a:pt x="278" y="13348"/>
                    <a:pt x="384" y="13378"/>
                    <a:pt x="502" y="13443"/>
                  </a:cubicBezTo>
                  <a:cubicBezTo>
                    <a:pt x="514" y="13449"/>
                    <a:pt x="526" y="13455"/>
                    <a:pt x="538" y="13461"/>
                  </a:cubicBezTo>
                  <a:cubicBezTo>
                    <a:pt x="703" y="13567"/>
                    <a:pt x="762" y="14382"/>
                    <a:pt x="880" y="14571"/>
                  </a:cubicBezTo>
                  <a:lnTo>
                    <a:pt x="5517" y="11754"/>
                  </a:lnTo>
                  <a:lnTo>
                    <a:pt x="12652" y="11890"/>
                  </a:lnTo>
                  <a:lnTo>
                    <a:pt x="6805" y="10974"/>
                  </a:lnTo>
                  <a:lnTo>
                    <a:pt x="9988" y="9037"/>
                  </a:lnTo>
                  <a:lnTo>
                    <a:pt x="16869" y="9645"/>
                  </a:lnTo>
                  <a:lnTo>
                    <a:pt x="16869" y="9645"/>
                  </a:lnTo>
                  <a:lnTo>
                    <a:pt x="11187" y="8310"/>
                  </a:lnTo>
                  <a:lnTo>
                    <a:pt x="14235" y="6456"/>
                  </a:lnTo>
                  <a:lnTo>
                    <a:pt x="20572" y="6456"/>
                  </a:lnTo>
                  <a:lnTo>
                    <a:pt x="15386" y="5759"/>
                  </a:lnTo>
                  <a:lnTo>
                    <a:pt x="18540" y="3845"/>
                  </a:lnTo>
                  <a:lnTo>
                    <a:pt x="23301" y="3845"/>
                  </a:lnTo>
                  <a:lnTo>
                    <a:pt x="19403" y="3320"/>
                  </a:lnTo>
                  <a:lnTo>
                    <a:pt x="24777" y="53"/>
                  </a:lnTo>
                  <a:lnTo>
                    <a:pt x="24777" y="53"/>
                  </a:lnTo>
                  <a:cubicBezTo>
                    <a:pt x="22757" y="1140"/>
                    <a:pt x="20885" y="2150"/>
                    <a:pt x="19096" y="3113"/>
                  </a:cubicBezTo>
                  <a:lnTo>
                    <a:pt x="189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7" name="Google Shape;1317;p19"/>
          <p:cNvGrpSpPr/>
          <p:nvPr/>
        </p:nvGrpSpPr>
        <p:grpSpPr>
          <a:xfrm>
            <a:off x="415039" y="4414465"/>
            <a:ext cx="243972" cy="499166"/>
            <a:chOff x="3958025" y="4053950"/>
            <a:chExt cx="306575" cy="627250"/>
          </a:xfrm>
        </p:grpSpPr>
        <p:sp>
          <p:nvSpPr>
            <p:cNvPr id="1318" name="Google Shape;1318;p19"/>
            <p:cNvSpPr/>
            <p:nvPr/>
          </p:nvSpPr>
          <p:spPr>
            <a:xfrm>
              <a:off x="4002625" y="4636800"/>
              <a:ext cx="84050" cy="44400"/>
            </a:xfrm>
            <a:custGeom>
              <a:avLst/>
              <a:gdLst/>
              <a:ahLst/>
              <a:cxnLst/>
              <a:rect l="l" t="t" r="r" b="b"/>
              <a:pathLst>
                <a:path w="3362" h="1776" extrusionOk="0">
                  <a:moveTo>
                    <a:pt x="1678" y="1"/>
                  </a:moveTo>
                  <a:cubicBezTo>
                    <a:pt x="1286" y="1"/>
                    <a:pt x="895" y="88"/>
                    <a:pt x="597" y="262"/>
                  </a:cubicBezTo>
                  <a:cubicBezTo>
                    <a:pt x="0" y="605"/>
                    <a:pt x="0" y="1166"/>
                    <a:pt x="603" y="1514"/>
                  </a:cubicBezTo>
                  <a:cubicBezTo>
                    <a:pt x="901" y="1689"/>
                    <a:pt x="1294" y="1776"/>
                    <a:pt x="1686" y="1776"/>
                  </a:cubicBezTo>
                  <a:cubicBezTo>
                    <a:pt x="2078" y="1776"/>
                    <a:pt x="2469" y="1689"/>
                    <a:pt x="2765" y="1514"/>
                  </a:cubicBezTo>
                  <a:cubicBezTo>
                    <a:pt x="3361" y="1166"/>
                    <a:pt x="3361" y="605"/>
                    <a:pt x="2759" y="262"/>
                  </a:cubicBezTo>
                  <a:cubicBezTo>
                    <a:pt x="2460" y="88"/>
                    <a:pt x="2069" y="1"/>
                    <a:pt x="1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19"/>
            <p:cNvSpPr/>
            <p:nvPr/>
          </p:nvSpPr>
          <p:spPr>
            <a:xfrm>
              <a:off x="4033050" y="4238975"/>
              <a:ext cx="18625" cy="426575"/>
            </a:xfrm>
            <a:custGeom>
              <a:avLst/>
              <a:gdLst/>
              <a:ahLst/>
              <a:cxnLst/>
              <a:rect l="l" t="t" r="r" b="b"/>
              <a:pathLst>
                <a:path w="745" h="17063" extrusionOk="0">
                  <a:moveTo>
                    <a:pt x="369" y="1"/>
                  </a:moveTo>
                  <a:cubicBezTo>
                    <a:pt x="275" y="1"/>
                    <a:pt x="180" y="22"/>
                    <a:pt x="106" y="63"/>
                  </a:cubicBezTo>
                  <a:cubicBezTo>
                    <a:pt x="36" y="104"/>
                    <a:pt x="0" y="157"/>
                    <a:pt x="0" y="216"/>
                  </a:cubicBezTo>
                  <a:lnTo>
                    <a:pt x="0" y="16849"/>
                  </a:lnTo>
                  <a:cubicBezTo>
                    <a:pt x="0" y="16902"/>
                    <a:pt x="36" y="16955"/>
                    <a:pt x="112" y="16996"/>
                  </a:cubicBezTo>
                  <a:cubicBezTo>
                    <a:pt x="183" y="17041"/>
                    <a:pt x="278" y="17063"/>
                    <a:pt x="372" y="17063"/>
                  </a:cubicBezTo>
                  <a:cubicBezTo>
                    <a:pt x="467" y="17063"/>
                    <a:pt x="561" y="17041"/>
                    <a:pt x="632" y="16996"/>
                  </a:cubicBezTo>
                  <a:cubicBezTo>
                    <a:pt x="703" y="16955"/>
                    <a:pt x="738" y="16902"/>
                    <a:pt x="738" y="16849"/>
                  </a:cubicBezTo>
                  <a:lnTo>
                    <a:pt x="738" y="222"/>
                  </a:lnTo>
                  <a:cubicBezTo>
                    <a:pt x="744" y="163"/>
                    <a:pt x="703" y="110"/>
                    <a:pt x="632" y="63"/>
                  </a:cubicBezTo>
                  <a:cubicBezTo>
                    <a:pt x="558" y="22"/>
                    <a:pt x="464" y="1"/>
                    <a:pt x="369" y="1"/>
                  </a:cubicBezTo>
                  <a:close/>
                </a:path>
              </a:pathLst>
            </a:custGeom>
            <a:solidFill>
              <a:srgbClr val="B3FA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19"/>
            <p:cNvSpPr/>
            <p:nvPr/>
          </p:nvSpPr>
          <p:spPr>
            <a:xfrm>
              <a:off x="4032150" y="4238975"/>
              <a:ext cx="20250" cy="10775"/>
            </a:xfrm>
            <a:custGeom>
              <a:avLst/>
              <a:gdLst/>
              <a:ahLst/>
              <a:cxnLst/>
              <a:rect l="l" t="t" r="r" b="b"/>
              <a:pathLst>
                <a:path w="810" h="431" extrusionOk="0">
                  <a:moveTo>
                    <a:pt x="405" y="1"/>
                  </a:moveTo>
                  <a:cubicBezTo>
                    <a:pt x="311" y="1"/>
                    <a:pt x="216" y="22"/>
                    <a:pt x="142" y="63"/>
                  </a:cubicBezTo>
                  <a:cubicBezTo>
                    <a:pt x="1" y="146"/>
                    <a:pt x="1" y="281"/>
                    <a:pt x="148" y="364"/>
                  </a:cubicBezTo>
                  <a:cubicBezTo>
                    <a:pt x="219" y="408"/>
                    <a:pt x="314" y="431"/>
                    <a:pt x="408" y="431"/>
                  </a:cubicBezTo>
                  <a:cubicBezTo>
                    <a:pt x="503" y="431"/>
                    <a:pt x="597" y="408"/>
                    <a:pt x="668" y="364"/>
                  </a:cubicBezTo>
                  <a:cubicBezTo>
                    <a:pt x="810" y="281"/>
                    <a:pt x="810" y="146"/>
                    <a:pt x="668" y="63"/>
                  </a:cubicBezTo>
                  <a:cubicBezTo>
                    <a:pt x="594" y="22"/>
                    <a:pt x="500" y="1"/>
                    <a:pt x="405" y="1"/>
                  </a:cubicBezTo>
                  <a:close/>
                </a:path>
              </a:pathLst>
            </a:custGeom>
            <a:solidFill>
              <a:srgbClr val="B3FA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19"/>
            <p:cNvSpPr/>
            <p:nvPr/>
          </p:nvSpPr>
          <p:spPr>
            <a:xfrm>
              <a:off x="4033050" y="4244375"/>
              <a:ext cx="18475" cy="421075"/>
            </a:xfrm>
            <a:custGeom>
              <a:avLst/>
              <a:gdLst/>
              <a:ahLst/>
              <a:cxnLst/>
              <a:rect l="l" t="t" r="r" b="b"/>
              <a:pathLst>
                <a:path w="739" h="16843" extrusionOk="0">
                  <a:moveTo>
                    <a:pt x="0" y="0"/>
                  </a:moveTo>
                  <a:lnTo>
                    <a:pt x="0" y="16633"/>
                  </a:lnTo>
                  <a:cubicBezTo>
                    <a:pt x="0" y="16686"/>
                    <a:pt x="36" y="16739"/>
                    <a:pt x="112" y="16780"/>
                  </a:cubicBezTo>
                  <a:cubicBezTo>
                    <a:pt x="183" y="16822"/>
                    <a:pt x="278" y="16842"/>
                    <a:pt x="372" y="16842"/>
                  </a:cubicBezTo>
                  <a:cubicBezTo>
                    <a:pt x="467" y="16842"/>
                    <a:pt x="561" y="16822"/>
                    <a:pt x="632" y="16780"/>
                  </a:cubicBezTo>
                  <a:cubicBezTo>
                    <a:pt x="703" y="16739"/>
                    <a:pt x="738" y="16686"/>
                    <a:pt x="738" y="16633"/>
                  </a:cubicBezTo>
                  <a:lnTo>
                    <a:pt x="738" y="0"/>
                  </a:lnTo>
                  <a:cubicBezTo>
                    <a:pt x="738" y="54"/>
                    <a:pt x="703" y="107"/>
                    <a:pt x="632" y="148"/>
                  </a:cubicBezTo>
                  <a:cubicBezTo>
                    <a:pt x="561" y="192"/>
                    <a:pt x="467" y="215"/>
                    <a:pt x="372" y="215"/>
                  </a:cubicBezTo>
                  <a:cubicBezTo>
                    <a:pt x="278" y="215"/>
                    <a:pt x="183" y="192"/>
                    <a:pt x="112" y="148"/>
                  </a:cubicBezTo>
                  <a:cubicBezTo>
                    <a:pt x="36" y="107"/>
                    <a:pt x="0" y="54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19"/>
            <p:cNvSpPr/>
            <p:nvPr/>
          </p:nvSpPr>
          <p:spPr>
            <a:xfrm>
              <a:off x="4048400" y="4368350"/>
              <a:ext cx="216200" cy="113950"/>
            </a:xfrm>
            <a:custGeom>
              <a:avLst/>
              <a:gdLst/>
              <a:ahLst/>
              <a:cxnLst/>
              <a:rect l="l" t="t" r="r" b="b"/>
              <a:pathLst>
                <a:path w="8648" h="4558" extrusionOk="0">
                  <a:moveTo>
                    <a:pt x="4313" y="1"/>
                  </a:moveTo>
                  <a:cubicBezTo>
                    <a:pt x="3304" y="1"/>
                    <a:pt x="2296" y="223"/>
                    <a:pt x="1530" y="670"/>
                  </a:cubicBezTo>
                  <a:cubicBezTo>
                    <a:pt x="0" y="1556"/>
                    <a:pt x="6" y="3003"/>
                    <a:pt x="1548" y="3889"/>
                  </a:cubicBezTo>
                  <a:cubicBezTo>
                    <a:pt x="2319" y="4335"/>
                    <a:pt x="3327" y="4558"/>
                    <a:pt x="4334" y="4558"/>
                  </a:cubicBezTo>
                  <a:cubicBezTo>
                    <a:pt x="5341" y="4558"/>
                    <a:pt x="6347" y="4335"/>
                    <a:pt x="7112" y="3889"/>
                  </a:cubicBezTo>
                  <a:cubicBezTo>
                    <a:pt x="8647" y="3003"/>
                    <a:pt x="8641" y="1556"/>
                    <a:pt x="7094" y="664"/>
                  </a:cubicBezTo>
                  <a:cubicBezTo>
                    <a:pt x="6324" y="222"/>
                    <a:pt x="5318" y="1"/>
                    <a:pt x="43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19"/>
            <p:cNvSpPr/>
            <p:nvPr/>
          </p:nvSpPr>
          <p:spPr>
            <a:xfrm>
              <a:off x="3958025" y="4053950"/>
              <a:ext cx="159950" cy="206750"/>
            </a:xfrm>
            <a:custGeom>
              <a:avLst/>
              <a:gdLst/>
              <a:ahLst/>
              <a:cxnLst/>
              <a:rect l="l" t="t" r="r" b="b"/>
              <a:pathLst>
                <a:path w="6398" h="8270" extrusionOk="0">
                  <a:moveTo>
                    <a:pt x="1779" y="0"/>
                  </a:moveTo>
                  <a:cubicBezTo>
                    <a:pt x="725" y="0"/>
                    <a:pt x="1" y="843"/>
                    <a:pt x="1" y="2302"/>
                  </a:cubicBezTo>
                  <a:cubicBezTo>
                    <a:pt x="1" y="4345"/>
                    <a:pt x="1430" y="6826"/>
                    <a:pt x="3196" y="7842"/>
                  </a:cubicBezTo>
                  <a:cubicBezTo>
                    <a:pt x="3704" y="8132"/>
                    <a:pt x="4184" y="8270"/>
                    <a:pt x="4611" y="8270"/>
                  </a:cubicBezTo>
                  <a:cubicBezTo>
                    <a:pt x="5669" y="8270"/>
                    <a:pt x="6397" y="7425"/>
                    <a:pt x="6397" y="5970"/>
                  </a:cubicBezTo>
                  <a:cubicBezTo>
                    <a:pt x="6397" y="3926"/>
                    <a:pt x="4962" y="1445"/>
                    <a:pt x="3196" y="429"/>
                  </a:cubicBezTo>
                  <a:cubicBezTo>
                    <a:pt x="2687" y="138"/>
                    <a:pt x="2206" y="0"/>
                    <a:pt x="17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19"/>
            <p:cNvSpPr/>
            <p:nvPr/>
          </p:nvSpPr>
          <p:spPr>
            <a:xfrm>
              <a:off x="4039400" y="4380650"/>
              <a:ext cx="180600" cy="84650"/>
            </a:xfrm>
            <a:custGeom>
              <a:avLst/>
              <a:gdLst/>
              <a:ahLst/>
              <a:cxnLst/>
              <a:rect l="l" t="t" r="r" b="b"/>
              <a:pathLst>
                <a:path w="7224" h="3386" extrusionOk="0">
                  <a:moveTo>
                    <a:pt x="1498" y="1"/>
                  </a:moveTo>
                  <a:cubicBezTo>
                    <a:pt x="1315" y="1"/>
                    <a:pt x="1143" y="26"/>
                    <a:pt x="980" y="78"/>
                  </a:cubicBezTo>
                  <a:cubicBezTo>
                    <a:pt x="224" y="326"/>
                    <a:pt x="12" y="1052"/>
                    <a:pt x="0" y="1082"/>
                  </a:cubicBezTo>
                  <a:lnTo>
                    <a:pt x="230" y="1147"/>
                  </a:lnTo>
                  <a:cubicBezTo>
                    <a:pt x="236" y="1141"/>
                    <a:pt x="419" y="515"/>
                    <a:pt x="1057" y="308"/>
                  </a:cubicBezTo>
                  <a:cubicBezTo>
                    <a:pt x="1191" y="265"/>
                    <a:pt x="1336" y="244"/>
                    <a:pt x="1491" y="244"/>
                  </a:cubicBezTo>
                  <a:cubicBezTo>
                    <a:pt x="1848" y="244"/>
                    <a:pt x="2260" y="357"/>
                    <a:pt x="2717" y="580"/>
                  </a:cubicBezTo>
                  <a:cubicBezTo>
                    <a:pt x="2918" y="710"/>
                    <a:pt x="3124" y="840"/>
                    <a:pt x="3331" y="970"/>
                  </a:cubicBezTo>
                  <a:cubicBezTo>
                    <a:pt x="3502" y="1076"/>
                    <a:pt x="3680" y="1182"/>
                    <a:pt x="3857" y="1289"/>
                  </a:cubicBezTo>
                  <a:cubicBezTo>
                    <a:pt x="3869" y="1300"/>
                    <a:pt x="3880" y="1306"/>
                    <a:pt x="3892" y="1318"/>
                  </a:cubicBezTo>
                  <a:lnTo>
                    <a:pt x="4040" y="2682"/>
                  </a:lnTo>
                  <a:lnTo>
                    <a:pt x="4164" y="1472"/>
                  </a:lnTo>
                  <a:lnTo>
                    <a:pt x="4577" y="1714"/>
                  </a:lnTo>
                  <a:lnTo>
                    <a:pt x="5109" y="2015"/>
                  </a:lnTo>
                  <a:lnTo>
                    <a:pt x="5257" y="3385"/>
                  </a:lnTo>
                  <a:lnTo>
                    <a:pt x="5375" y="2163"/>
                  </a:lnTo>
                  <a:cubicBezTo>
                    <a:pt x="5540" y="2257"/>
                    <a:pt x="5706" y="2346"/>
                    <a:pt x="5877" y="2434"/>
                  </a:cubicBezTo>
                  <a:cubicBezTo>
                    <a:pt x="6314" y="2671"/>
                    <a:pt x="6757" y="2907"/>
                    <a:pt x="7223" y="3125"/>
                  </a:cubicBezTo>
                  <a:cubicBezTo>
                    <a:pt x="6845" y="2854"/>
                    <a:pt x="6444" y="2600"/>
                    <a:pt x="6036" y="2346"/>
                  </a:cubicBezTo>
                  <a:cubicBezTo>
                    <a:pt x="5830" y="2216"/>
                    <a:pt x="5623" y="2092"/>
                    <a:pt x="5416" y="1968"/>
                  </a:cubicBezTo>
                  <a:lnTo>
                    <a:pt x="4967" y="1708"/>
                  </a:lnTo>
                  <a:lnTo>
                    <a:pt x="7064" y="1631"/>
                  </a:lnTo>
                  <a:lnTo>
                    <a:pt x="4701" y="1548"/>
                  </a:lnTo>
                  <a:lnTo>
                    <a:pt x="4217" y="1271"/>
                  </a:lnTo>
                  <a:lnTo>
                    <a:pt x="4223" y="1265"/>
                  </a:lnTo>
                  <a:cubicBezTo>
                    <a:pt x="4117" y="1182"/>
                    <a:pt x="4010" y="1100"/>
                    <a:pt x="3904" y="1023"/>
                  </a:cubicBezTo>
                  <a:lnTo>
                    <a:pt x="5889" y="958"/>
                  </a:lnTo>
                  <a:lnTo>
                    <a:pt x="3697" y="881"/>
                  </a:lnTo>
                  <a:cubicBezTo>
                    <a:pt x="2850" y="293"/>
                    <a:pt x="2115" y="1"/>
                    <a:pt x="1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19"/>
            <p:cNvSpPr/>
            <p:nvPr/>
          </p:nvSpPr>
          <p:spPr>
            <a:xfrm>
              <a:off x="4002625" y="4072500"/>
              <a:ext cx="70750" cy="197000"/>
            </a:xfrm>
            <a:custGeom>
              <a:avLst/>
              <a:gdLst/>
              <a:ahLst/>
              <a:cxnLst/>
              <a:rect l="l" t="t" r="r" b="b"/>
              <a:pathLst>
                <a:path w="2830" h="7880" extrusionOk="0">
                  <a:moveTo>
                    <a:pt x="1418" y="0"/>
                  </a:moveTo>
                  <a:cubicBezTo>
                    <a:pt x="1371" y="538"/>
                    <a:pt x="1341" y="1087"/>
                    <a:pt x="1323" y="1642"/>
                  </a:cubicBezTo>
                  <a:cubicBezTo>
                    <a:pt x="1312" y="1920"/>
                    <a:pt x="1306" y="2204"/>
                    <a:pt x="1300" y="2481"/>
                  </a:cubicBezTo>
                  <a:lnTo>
                    <a:pt x="1294" y="3078"/>
                  </a:lnTo>
                  <a:lnTo>
                    <a:pt x="6" y="1010"/>
                  </a:lnTo>
                  <a:lnTo>
                    <a:pt x="1294" y="3432"/>
                  </a:lnTo>
                  <a:lnTo>
                    <a:pt x="1294" y="3952"/>
                  </a:lnTo>
                  <a:lnTo>
                    <a:pt x="1294" y="4649"/>
                  </a:lnTo>
                  <a:lnTo>
                    <a:pt x="0" y="2582"/>
                  </a:lnTo>
                  <a:lnTo>
                    <a:pt x="1294" y="5009"/>
                  </a:lnTo>
                  <a:lnTo>
                    <a:pt x="1294" y="7879"/>
                  </a:lnTo>
                  <a:lnTo>
                    <a:pt x="1536" y="7879"/>
                  </a:lnTo>
                  <a:lnTo>
                    <a:pt x="1536" y="4377"/>
                  </a:lnTo>
                  <a:lnTo>
                    <a:pt x="2824" y="3450"/>
                  </a:lnTo>
                  <a:lnTo>
                    <a:pt x="1536" y="4017"/>
                  </a:lnTo>
                  <a:lnTo>
                    <a:pt x="1536" y="3952"/>
                  </a:lnTo>
                  <a:lnTo>
                    <a:pt x="1524" y="3952"/>
                  </a:lnTo>
                  <a:lnTo>
                    <a:pt x="1530" y="3462"/>
                  </a:lnTo>
                  <a:lnTo>
                    <a:pt x="1530" y="2765"/>
                  </a:lnTo>
                  <a:lnTo>
                    <a:pt x="2829" y="1831"/>
                  </a:lnTo>
                  <a:lnTo>
                    <a:pt x="2829" y="1831"/>
                  </a:lnTo>
                  <a:lnTo>
                    <a:pt x="1524" y="2404"/>
                  </a:lnTo>
                  <a:cubicBezTo>
                    <a:pt x="1518" y="2186"/>
                    <a:pt x="1518" y="1973"/>
                    <a:pt x="1506" y="1749"/>
                  </a:cubicBezTo>
                  <a:cubicBezTo>
                    <a:pt x="1495" y="1176"/>
                    <a:pt x="1471" y="597"/>
                    <a:pt x="14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6" name="Google Shape;1326;p19"/>
          <p:cNvGrpSpPr/>
          <p:nvPr/>
        </p:nvGrpSpPr>
        <p:grpSpPr>
          <a:xfrm>
            <a:off x="371800" y="203109"/>
            <a:ext cx="8573400" cy="3834003"/>
            <a:chOff x="371800" y="203109"/>
            <a:chExt cx="8573400" cy="3834003"/>
          </a:xfrm>
        </p:grpSpPr>
        <p:grpSp>
          <p:nvGrpSpPr>
            <p:cNvPr id="1327" name="Google Shape;1327;p19"/>
            <p:cNvGrpSpPr/>
            <p:nvPr/>
          </p:nvGrpSpPr>
          <p:grpSpPr>
            <a:xfrm>
              <a:off x="371800" y="203109"/>
              <a:ext cx="8573400" cy="3834003"/>
              <a:chOff x="371800" y="203109"/>
              <a:chExt cx="8573400" cy="3834003"/>
            </a:xfrm>
          </p:grpSpPr>
          <p:sp>
            <p:nvSpPr>
              <p:cNvPr id="1328" name="Google Shape;1328;p19"/>
              <p:cNvSpPr/>
              <p:nvPr/>
            </p:nvSpPr>
            <p:spPr>
              <a:xfrm>
                <a:off x="1437975" y="259622"/>
                <a:ext cx="110150" cy="110150"/>
              </a:xfrm>
              <a:custGeom>
                <a:avLst/>
                <a:gdLst/>
                <a:ahLst/>
                <a:cxnLst/>
                <a:rect l="l" t="t" r="r" b="b"/>
                <a:pathLst>
                  <a:path w="4406" h="4406" extrusionOk="0">
                    <a:moveTo>
                      <a:pt x="1762" y="0"/>
                    </a:moveTo>
                    <a:lnTo>
                      <a:pt x="1762" y="881"/>
                    </a:lnTo>
                    <a:lnTo>
                      <a:pt x="1762" y="1762"/>
                    </a:lnTo>
                    <a:lnTo>
                      <a:pt x="2643" y="1762"/>
                    </a:lnTo>
                    <a:lnTo>
                      <a:pt x="2643" y="881"/>
                    </a:lnTo>
                    <a:lnTo>
                      <a:pt x="2643" y="0"/>
                    </a:lnTo>
                    <a:close/>
                    <a:moveTo>
                      <a:pt x="0" y="1762"/>
                    </a:moveTo>
                    <a:lnTo>
                      <a:pt x="0" y="2643"/>
                    </a:lnTo>
                    <a:lnTo>
                      <a:pt x="1762" y="2643"/>
                    </a:lnTo>
                    <a:lnTo>
                      <a:pt x="1762" y="1762"/>
                    </a:lnTo>
                    <a:close/>
                    <a:moveTo>
                      <a:pt x="2643" y="1762"/>
                    </a:moveTo>
                    <a:lnTo>
                      <a:pt x="2643" y="2643"/>
                    </a:lnTo>
                    <a:lnTo>
                      <a:pt x="4406" y="2643"/>
                    </a:lnTo>
                    <a:lnTo>
                      <a:pt x="4406" y="1762"/>
                    </a:lnTo>
                    <a:close/>
                    <a:moveTo>
                      <a:pt x="1762" y="2643"/>
                    </a:moveTo>
                    <a:lnTo>
                      <a:pt x="1762" y="3524"/>
                    </a:lnTo>
                    <a:lnTo>
                      <a:pt x="1762" y="4406"/>
                    </a:lnTo>
                    <a:lnTo>
                      <a:pt x="2643" y="4406"/>
                    </a:lnTo>
                    <a:lnTo>
                      <a:pt x="2643" y="3524"/>
                    </a:lnTo>
                    <a:lnTo>
                      <a:pt x="2643" y="264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19"/>
              <p:cNvSpPr/>
              <p:nvPr/>
            </p:nvSpPr>
            <p:spPr>
              <a:xfrm>
                <a:off x="481938" y="3926963"/>
                <a:ext cx="110150" cy="110150"/>
              </a:xfrm>
              <a:custGeom>
                <a:avLst/>
                <a:gdLst/>
                <a:ahLst/>
                <a:cxnLst/>
                <a:rect l="l" t="t" r="r" b="b"/>
                <a:pathLst>
                  <a:path w="4406" h="4406" extrusionOk="0">
                    <a:moveTo>
                      <a:pt x="1762" y="0"/>
                    </a:moveTo>
                    <a:lnTo>
                      <a:pt x="1762" y="881"/>
                    </a:lnTo>
                    <a:lnTo>
                      <a:pt x="1762" y="1762"/>
                    </a:lnTo>
                    <a:lnTo>
                      <a:pt x="2643" y="1762"/>
                    </a:lnTo>
                    <a:lnTo>
                      <a:pt x="2643" y="881"/>
                    </a:lnTo>
                    <a:lnTo>
                      <a:pt x="2643" y="0"/>
                    </a:lnTo>
                    <a:close/>
                    <a:moveTo>
                      <a:pt x="0" y="1762"/>
                    </a:moveTo>
                    <a:lnTo>
                      <a:pt x="0" y="2643"/>
                    </a:lnTo>
                    <a:lnTo>
                      <a:pt x="1762" y="2643"/>
                    </a:lnTo>
                    <a:lnTo>
                      <a:pt x="1762" y="1762"/>
                    </a:lnTo>
                    <a:close/>
                    <a:moveTo>
                      <a:pt x="2643" y="1762"/>
                    </a:moveTo>
                    <a:lnTo>
                      <a:pt x="2643" y="2643"/>
                    </a:lnTo>
                    <a:lnTo>
                      <a:pt x="4406" y="2643"/>
                    </a:lnTo>
                    <a:lnTo>
                      <a:pt x="4406" y="1762"/>
                    </a:lnTo>
                    <a:close/>
                    <a:moveTo>
                      <a:pt x="1762" y="2643"/>
                    </a:moveTo>
                    <a:lnTo>
                      <a:pt x="1762" y="3524"/>
                    </a:lnTo>
                    <a:lnTo>
                      <a:pt x="1762" y="4406"/>
                    </a:lnTo>
                    <a:lnTo>
                      <a:pt x="2643" y="4406"/>
                    </a:lnTo>
                    <a:lnTo>
                      <a:pt x="2643" y="3524"/>
                    </a:lnTo>
                    <a:lnTo>
                      <a:pt x="2643" y="264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19"/>
              <p:cNvSpPr/>
              <p:nvPr/>
            </p:nvSpPr>
            <p:spPr>
              <a:xfrm>
                <a:off x="7401750" y="203109"/>
                <a:ext cx="110150" cy="110150"/>
              </a:xfrm>
              <a:custGeom>
                <a:avLst/>
                <a:gdLst/>
                <a:ahLst/>
                <a:cxnLst/>
                <a:rect l="l" t="t" r="r" b="b"/>
                <a:pathLst>
                  <a:path w="4406" h="4406" extrusionOk="0">
                    <a:moveTo>
                      <a:pt x="1762" y="0"/>
                    </a:moveTo>
                    <a:lnTo>
                      <a:pt x="1762" y="881"/>
                    </a:lnTo>
                    <a:lnTo>
                      <a:pt x="1762" y="1762"/>
                    </a:lnTo>
                    <a:lnTo>
                      <a:pt x="2643" y="1762"/>
                    </a:lnTo>
                    <a:lnTo>
                      <a:pt x="2643" y="881"/>
                    </a:lnTo>
                    <a:lnTo>
                      <a:pt x="2643" y="0"/>
                    </a:lnTo>
                    <a:close/>
                    <a:moveTo>
                      <a:pt x="0" y="1762"/>
                    </a:moveTo>
                    <a:lnTo>
                      <a:pt x="0" y="2643"/>
                    </a:lnTo>
                    <a:lnTo>
                      <a:pt x="1762" y="2643"/>
                    </a:lnTo>
                    <a:lnTo>
                      <a:pt x="1762" y="1762"/>
                    </a:lnTo>
                    <a:close/>
                    <a:moveTo>
                      <a:pt x="2643" y="1762"/>
                    </a:moveTo>
                    <a:lnTo>
                      <a:pt x="2643" y="2643"/>
                    </a:lnTo>
                    <a:lnTo>
                      <a:pt x="4406" y="2643"/>
                    </a:lnTo>
                    <a:lnTo>
                      <a:pt x="4406" y="1762"/>
                    </a:lnTo>
                    <a:close/>
                    <a:moveTo>
                      <a:pt x="1762" y="2643"/>
                    </a:moveTo>
                    <a:lnTo>
                      <a:pt x="1762" y="3524"/>
                    </a:lnTo>
                    <a:lnTo>
                      <a:pt x="1762" y="4406"/>
                    </a:lnTo>
                    <a:lnTo>
                      <a:pt x="2643" y="4406"/>
                    </a:lnTo>
                    <a:lnTo>
                      <a:pt x="2643" y="3524"/>
                    </a:lnTo>
                    <a:lnTo>
                      <a:pt x="2643" y="264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19"/>
              <p:cNvSpPr/>
              <p:nvPr/>
            </p:nvSpPr>
            <p:spPr>
              <a:xfrm>
                <a:off x="8835050" y="1320309"/>
                <a:ext cx="110150" cy="110150"/>
              </a:xfrm>
              <a:custGeom>
                <a:avLst/>
                <a:gdLst/>
                <a:ahLst/>
                <a:cxnLst/>
                <a:rect l="l" t="t" r="r" b="b"/>
                <a:pathLst>
                  <a:path w="4406" h="4406" extrusionOk="0">
                    <a:moveTo>
                      <a:pt x="1762" y="0"/>
                    </a:moveTo>
                    <a:lnTo>
                      <a:pt x="1762" y="881"/>
                    </a:lnTo>
                    <a:lnTo>
                      <a:pt x="1762" y="1762"/>
                    </a:lnTo>
                    <a:lnTo>
                      <a:pt x="2643" y="1762"/>
                    </a:lnTo>
                    <a:lnTo>
                      <a:pt x="2643" y="881"/>
                    </a:lnTo>
                    <a:lnTo>
                      <a:pt x="2643" y="0"/>
                    </a:lnTo>
                    <a:close/>
                    <a:moveTo>
                      <a:pt x="0" y="1762"/>
                    </a:moveTo>
                    <a:lnTo>
                      <a:pt x="0" y="2643"/>
                    </a:lnTo>
                    <a:lnTo>
                      <a:pt x="1762" y="2643"/>
                    </a:lnTo>
                    <a:lnTo>
                      <a:pt x="1762" y="1762"/>
                    </a:lnTo>
                    <a:close/>
                    <a:moveTo>
                      <a:pt x="2643" y="1762"/>
                    </a:moveTo>
                    <a:lnTo>
                      <a:pt x="2643" y="2643"/>
                    </a:lnTo>
                    <a:lnTo>
                      <a:pt x="4406" y="2643"/>
                    </a:lnTo>
                    <a:lnTo>
                      <a:pt x="4406" y="1762"/>
                    </a:lnTo>
                    <a:close/>
                    <a:moveTo>
                      <a:pt x="1762" y="2643"/>
                    </a:moveTo>
                    <a:lnTo>
                      <a:pt x="1762" y="3524"/>
                    </a:lnTo>
                    <a:lnTo>
                      <a:pt x="1762" y="4406"/>
                    </a:lnTo>
                    <a:lnTo>
                      <a:pt x="2643" y="4406"/>
                    </a:lnTo>
                    <a:lnTo>
                      <a:pt x="2643" y="3524"/>
                    </a:lnTo>
                    <a:lnTo>
                      <a:pt x="2643" y="264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19"/>
              <p:cNvSpPr/>
              <p:nvPr/>
            </p:nvSpPr>
            <p:spPr>
              <a:xfrm>
                <a:off x="371800" y="1793797"/>
                <a:ext cx="110150" cy="110150"/>
              </a:xfrm>
              <a:custGeom>
                <a:avLst/>
                <a:gdLst/>
                <a:ahLst/>
                <a:cxnLst/>
                <a:rect l="l" t="t" r="r" b="b"/>
                <a:pathLst>
                  <a:path w="4406" h="4406" extrusionOk="0">
                    <a:moveTo>
                      <a:pt x="1762" y="0"/>
                    </a:moveTo>
                    <a:lnTo>
                      <a:pt x="1762" y="881"/>
                    </a:lnTo>
                    <a:lnTo>
                      <a:pt x="1762" y="1762"/>
                    </a:lnTo>
                    <a:lnTo>
                      <a:pt x="2643" y="1762"/>
                    </a:lnTo>
                    <a:lnTo>
                      <a:pt x="2643" y="881"/>
                    </a:lnTo>
                    <a:lnTo>
                      <a:pt x="2643" y="0"/>
                    </a:lnTo>
                    <a:close/>
                    <a:moveTo>
                      <a:pt x="0" y="1762"/>
                    </a:moveTo>
                    <a:lnTo>
                      <a:pt x="0" y="2643"/>
                    </a:lnTo>
                    <a:lnTo>
                      <a:pt x="1762" y="2643"/>
                    </a:lnTo>
                    <a:lnTo>
                      <a:pt x="1762" y="1762"/>
                    </a:lnTo>
                    <a:close/>
                    <a:moveTo>
                      <a:pt x="2643" y="1762"/>
                    </a:moveTo>
                    <a:lnTo>
                      <a:pt x="2643" y="2643"/>
                    </a:lnTo>
                    <a:lnTo>
                      <a:pt x="4406" y="2643"/>
                    </a:lnTo>
                    <a:lnTo>
                      <a:pt x="4406" y="1762"/>
                    </a:lnTo>
                    <a:close/>
                    <a:moveTo>
                      <a:pt x="1762" y="2643"/>
                    </a:moveTo>
                    <a:lnTo>
                      <a:pt x="1762" y="3524"/>
                    </a:lnTo>
                    <a:lnTo>
                      <a:pt x="1762" y="4406"/>
                    </a:lnTo>
                    <a:lnTo>
                      <a:pt x="2643" y="4406"/>
                    </a:lnTo>
                    <a:lnTo>
                      <a:pt x="2643" y="3524"/>
                    </a:lnTo>
                    <a:lnTo>
                      <a:pt x="2643" y="264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19"/>
              <p:cNvSpPr/>
              <p:nvPr/>
            </p:nvSpPr>
            <p:spPr>
              <a:xfrm>
                <a:off x="8724900" y="3886634"/>
                <a:ext cx="110150" cy="110150"/>
              </a:xfrm>
              <a:custGeom>
                <a:avLst/>
                <a:gdLst/>
                <a:ahLst/>
                <a:cxnLst/>
                <a:rect l="l" t="t" r="r" b="b"/>
                <a:pathLst>
                  <a:path w="4406" h="4406" extrusionOk="0">
                    <a:moveTo>
                      <a:pt x="1762" y="0"/>
                    </a:moveTo>
                    <a:lnTo>
                      <a:pt x="1762" y="881"/>
                    </a:lnTo>
                    <a:lnTo>
                      <a:pt x="1762" y="1762"/>
                    </a:lnTo>
                    <a:lnTo>
                      <a:pt x="2643" y="1762"/>
                    </a:lnTo>
                    <a:lnTo>
                      <a:pt x="2643" y="881"/>
                    </a:lnTo>
                    <a:lnTo>
                      <a:pt x="2643" y="0"/>
                    </a:lnTo>
                    <a:close/>
                    <a:moveTo>
                      <a:pt x="0" y="1762"/>
                    </a:moveTo>
                    <a:lnTo>
                      <a:pt x="0" y="2643"/>
                    </a:lnTo>
                    <a:lnTo>
                      <a:pt x="1762" y="2643"/>
                    </a:lnTo>
                    <a:lnTo>
                      <a:pt x="1762" y="1762"/>
                    </a:lnTo>
                    <a:close/>
                    <a:moveTo>
                      <a:pt x="2643" y="1762"/>
                    </a:moveTo>
                    <a:lnTo>
                      <a:pt x="2643" y="2643"/>
                    </a:lnTo>
                    <a:lnTo>
                      <a:pt x="4406" y="2643"/>
                    </a:lnTo>
                    <a:lnTo>
                      <a:pt x="4406" y="1762"/>
                    </a:lnTo>
                    <a:close/>
                    <a:moveTo>
                      <a:pt x="1762" y="2643"/>
                    </a:moveTo>
                    <a:lnTo>
                      <a:pt x="1762" y="3524"/>
                    </a:lnTo>
                    <a:lnTo>
                      <a:pt x="1762" y="4406"/>
                    </a:lnTo>
                    <a:lnTo>
                      <a:pt x="2643" y="4406"/>
                    </a:lnTo>
                    <a:lnTo>
                      <a:pt x="2643" y="3524"/>
                    </a:lnTo>
                    <a:lnTo>
                      <a:pt x="2643" y="264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34" name="Google Shape;1334;p19"/>
            <p:cNvSpPr/>
            <p:nvPr/>
          </p:nvSpPr>
          <p:spPr>
            <a:xfrm>
              <a:off x="417625" y="604772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5"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6" name="Google Shape;1336;p20"/>
          <p:cNvGrpSpPr/>
          <p:nvPr/>
        </p:nvGrpSpPr>
        <p:grpSpPr>
          <a:xfrm>
            <a:off x="0" y="4221559"/>
            <a:ext cx="9144000" cy="921943"/>
            <a:chOff x="0" y="3827814"/>
            <a:chExt cx="9144000" cy="921943"/>
          </a:xfrm>
        </p:grpSpPr>
        <p:grpSp>
          <p:nvGrpSpPr>
            <p:cNvPr id="1337" name="Google Shape;1337;p20"/>
            <p:cNvGrpSpPr/>
            <p:nvPr/>
          </p:nvGrpSpPr>
          <p:grpSpPr>
            <a:xfrm>
              <a:off x="5807441" y="3839717"/>
              <a:ext cx="243969" cy="149457"/>
              <a:chOff x="5300460" y="2964804"/>
              <a:chExt cx="271832" cy="225937"/>
            </a:xfrm>
          </p:grpSpPr>
          <p:sp>
            <p:nvSpPr>
              <p:cNvPr id="1338" name="Google Shape;1338;p20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20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20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1" name="Google Shape;1341;p20"/>
            <p:cNvGrpSpPr/>
            <p:nvPr/>
          </p:nvGrpSpPr>
          <p:grpSpPr>
            <a:xfrm>
              <a:off x="8805122" y="3827814"/>
              <a:ext cx="243969" cy="149457"/>
              <a:chOff x="5300460" y="2964804"/>
              <a:chExt cx="271832" cy="225937"/>
            </a:xfrm>
          </p:grpSpPr>
          <p:sp>
            <p:nvSpPr>
              <p:cNvPr id="1342" name="Google Shape;1342;p20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20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20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45" name="Google Shape;1345;p20"/>
            <p:cNvSpPr/>
            <p:nvPr/>
          </p:nvSpPr>
          <p:spPr>
            <a:xfrm>
              <a:off x="0" y="3910657"/>
              <a:ext cx="9144000" cy="839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46" name="Google Shape;1346;p20"/>
            <p:cNvGrpSpPr/>
            <p:nvPr/>
          </p:nvGrpSpPr>
          <p:grpSpPr>
            <a:xfrm>
              <a:off x="355317" y="3839717"/>
              <a:ext cx="243969" cy="149457"/>
              <a:chOff x="5300460" y="2964804"/>
              <a:chExt cx="271832" cy="225937"/>
            </a:xfrm>
          </p:grpSpPr>
          <p:sp>
            <p:nvSpPr>
              <p:cNvPr id="1347" name="Google Shape;1347;p20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20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20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0" name="Google Shape;1350;p20"/>
            <p:cNvGrpSpPr/>
            <p:nvPr/>
          </p:nvGrpSpPr>
          <p:grpSpPr>
            <a:xfrm>
              <a:off x="1590719" y="3839717"/>
              <a:ext cx="243969" cy="149457"/>
              <a:chOff x="5300460" y="2964804"/>
              <a:chExt cx="271832" cy="225937"/>
            </a:xfrm>
          </p:grpSpPr>
          <p:sp>
            <p:nvSpPr>
              <p:cNvPr id="1351" name="Google Shape;1351;p20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20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20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4" name="Google Shape;1354;p20"/>
            <p:cNvGrpSpPr/>
            <p:nvPr/>
          </p:nvGrpSpPr>
          <p:grpSpPr>
            <a:xfrm>
              <a:off x="3027997" y="3839717"/>
              <a:ext cx="243969" cy="149457"/>
              <a:chOff x="5300460" y="2964804"/>
              <a:chExt cx="271832" cy="225937"/>
            </a:xfrm>
          </p:grpSpPr>
          <p:sp>
            <p:nvSpPr>
              <p:cNvPr id="1355" name="Google Shape;1355;p20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20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20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8" name="Google Shape;1358;p20"/>
            <p:cNvGrpSpPr/>
            <p:nvPr/>
          </p:nvGrpSpPr>
          <p:grpSpPr>
            <a:xfrm>
              <a:off x="4417713" y="3839717"/>
              <a:ext cx="243969" cy="149457"/>
              <a:chOff x="5300460" y="2964804"/>
              <a:chExt cx="271832" cy="225937"/>
            </a:xfrm>
          </p:grpSpPr>
          <p:sp>
            <p:nvSpPr>
              <p:cNvPr id="1359" name="Google Shape;1359;p20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20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20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62" name="Google Shape;1362;p20"/>
          <p:cNvSpPr txBox="1">
            <a:spLocks noGrp="1"/>
          </p:cNvSpPr>
          <p:nvPr>
            <p:ph type="title"/>
          </p:nvPr>
        </p:nvSpPr>
        <p:spPr>
          <a:xfrm>
            <a:off x="712500" y="536400"/>
            <a:ext cx="7719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63" name="Google Shape;1363;p20"/>
          <p:cNvSpPr txBox="1">
            <a:spLocks noGrp="1"/>
          </p:cNvSpPr>
          <p:nvPr>
            <p:ph type="title" idx="2"/>
          </p:nvPr>
        </p:nvSpPr>
        <p:spPr>
          <a:xfrm>
            <a:off x="1581175" y="1411550"/>
            <a:ext cx="1986600" cy="33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64" name="Google Shape;1364;p20"/>
          <p:cNvSpPr txBox="1">
            <a:spLocks noGrp="1"/>
          </p:cNvSpPr>
          <p:nvPr>
            <p:ph type="subTitle" idx="1"/>
          </p:nvPr>
        </p:nvSpPr>
        <p:spPr>
          <a:xfrm>
            <a:off x="1581175" y="1737950"/>
            <a:ext cx="19866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65" name="Google Shape;1365;p20"/>
          <p:cNvSpPr txBox="1">
            <a:spLocks noGrp="1"/>
          </p:cNvSpPr>
          <p:nvPr>
            <p:ph type="title" idx="3"/>
          </p:nvPr>
        </p:nvSpPr>
        <p:spPr>
          <a:xfrm>
            <a:off x="1581175" y="2315356"/>
            <a:ext cx="1986600" cy="33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66" name="Google Shape;1366;p20"/>
          <p:cNvSpPr txBox="1">
            <a:spLocks noGrp="1"/>
          </p:cNvSpPr>
          <p:nvPr>
            <p:ph type="subTitle" idx="4"/>
          </p:nvPr>
        </p:nvSpPr>
        <p:spPr>
          <a:xfrm>
            <a:off x="1581175" y="2641744"/>
            <a:ext cx="19866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67" name="Google Shape;1367;p20"/>
          <p:cNvSpPr txBox="1">
            <a:spLocks noGrp="1"/>
          </p:cNvSpPr>
          <p:nvPr>
            <p:ph type="title" idx="5"/>
          </p:nvPr>
        </p:nvSpPr>
        <p:spPr>
          <a:xfrm>
            <a:off x="5576224" y="1411550"/>
            <a:ext cx="1986600" cy="33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68" name="Google Shape;1368;p20"/>
          <p:cNvSpPr txBox="1">
            <a:spLocks noGrp="1"/>
          </p:cNvSpPr>
          <p:nvPr>
            <p:ph type="subTitle" idx="6"/>
          </p:nvPr>
        </p:nvSpPr>
        <p:spPr>
          <a:xfrm>
            <a:off x="5576225" y="1737950"/>
            <a:ext cx="19866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69" name="Google Shape;1369;p20"/>
          <p:cNvSpPr txBox="1">
            <a:spLocks noGrp="1"/>
          </p:cNvSpPr>
          <p:nvPr>
            <p:ph type="title" idx="7"/>
          </p:nvPr>
        </p:nvSpPr>
        <p:spPr>
          <a:xfrm>
            <a:off x="1581175" y="3219150"/>
            <a:ext cx="1986600" cy="33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70" name="Google Shape;1370;p20"/>
          <p:cNvSpPr txBox="1">
            <a:spLocks noGrp="1"/>
          </p:cNvSpPr>
          <p:nvPr>
            <p:ph type="subTitle" idx="8"/>
          </p:nvPr>
        </p:nvSpPr>
        <p:spPr>
          <a:xfrm>
            <a:off x="1581175" y="3545526"/>
            <a:ext cx="19866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71" name="Google Shape;1371;p20"/>
          <p:cNvSpPr txBox="1">
            <a:spLocks noGrp="1"/>
          </p:cNvSpPr>
          <p:nvPr>
            <p:ph type="title" idx="9"/>
          </p:nvPr>
        </p:nvSpPr>
        <p:spPr>
          <a:xfrm>
            <a:off x="5576224" y="2315356"/>
            <a:ext cx="1986600" cy="33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72" name="Google Shape;1372;p20"/>
          <p:cNvSpPr txBox="1">
            <a:spLocks noGrp="1"/>
          </p:cNvSpPr>
          <p:nvPr>
            <p:ph type="subTitle" idx="13"/>
          </p:nvPr>
        </p:nvSpPr>
        <p:spPr>
          <a:xfrm>
            <a:off x="5576225" y="2641744"/>
            <a:ext cx="19866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73" name="Google Shape;1373;p20"/>
          <p:cNvSpPr txBox="1">
            <a:spLocks noGrp="1"/>
          </p:cNvSpPr>
          <p:nvPr>
            <p:ph type="title" idx="14"/>
          </p:nvPr>
        </p:nvSpPr>
        <p:spPr>
          <a:xfrm>
            <a:off x="5576224" y="3219150"/>
            <a:ext cx="1986600" cy="33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74" name="Google Shape;1374;p20"/>
          <p:cNvSpPr txBox="1">
            <a:spLocks noGrp="1"/>
          </p:cNvSpPr>
          <p:nvPr>
            <p:ph type="subTitle" idx="15"/>
          </p:nvPr>
        </p:nvSpPr>
        <p:spPr>
          <a:xfrm>
            <a:off x="5576225" y="3545525"/>
            <a:ext cx="19866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grpSp>
        <p:nvGrpSpPr>
          <p:cNvPr id="1375" name="Google Shape;1375;p20"/>
          <p:cNvGrpSpPr/>
          <p:nvPr/>
        </p:nvGrpSpPr>
        <p:grpSpPr>
          <a:xfrm>
            <a:off x="362038" y="259572"/>
            <a:ext cx="8550825" cy="3677425"/>
            <a:chOff x="362038" y="259572"/>
            <a:chExt cx="8550825" cy="3677425"/>
          </a:xfrm>
        </p:grpSpPr>
        <p:sp>
          <p:nvSpPr>
            <p:cNvPr id="1376" name="Google Shape;1376;p20"/>
            <p:cNvSpPr/>
            <p:nvPr/>
          </p:nvSpPr>
          <p:spPr>
            <a:xfrm>
              <a:off x="512575" y="3826847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0"/>
            <p:cNvSpPr/>
            <p:nvPr/>
          </p:nvSpPr>
          <p:spPr>
            <a:xfrm>
              <a:off x="6850238" y="365325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0"/>
            <p:cNvSpPr/>
            <p:nvPr/>
          </p:nvSpPr>
          <p:spPr>
            <a:xfrm>
              <a:off x="1797000" y="259572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20"/>
            <p:cNvSpPr/>
            <p:nvPr/>
          </p:nvSpPr>
          <p:spPr>
            <a:xfrm>
              <a:off x="8802713" y="3677975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20"/>
            <p:cNvSpPr/>
            <p:nvPr/>
          </p:nvSpPr>
          <p:spPr>
            <a:xfrm>
              <a:off x="8519888" y="1661800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20"/>
            <p:cNvSpPr/>
            <p:nvPr/>
          </p:nvSpPr>
          <p:spPr>
            <a:xfrm>
              <a:off x="362038" y="1411547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2" name="Google Shape;1382;p20"/>
          <p:cNvGrpSpPr/>
          <p:nvPr/>
        </p:nvGrpSpPr>
        <p:grpSpPr>
          <a:xfrm>
            <a:off x="525911" y="402719"/>
            <a:ext cx="243987" cy="339453"/>
            <a:chOff x="4661686" y="366694"/>
            <a:chExt cx="243987" cy="339453"/>
          </a:xfrm>
        </p:grpSpPr>
        <p:sp>
          <p:nvSpPr>
            <p:cNvPr id="1383" name="Google Shape;1383;p20"/>
            <p:cNvSpPr/>
            <p:nvPr/>
          </p:nvSpPr>
          <p:spPr>
            <a:xfrm>
              <a:off x="4661686" y="366694"/>
              <a:ext cx="243987" cy="339453"/>
            </a:xfrm>
            <a:custGeom>
              <a:avLst/>
              <a:gdLst/>
              <a:ahLst/>
              <a:cxnLst/>
              <a:rect l="l" t="t" r="r" b="b"/>
              <a:pathLst>
                <a:path w="27170" h="37801" extrusionOk="0">
                  <a:moveTo>
                    <a:pt x="14365" y="0"/>
                  </a:moveTo>
                  <a:lnTo>
                    <a:pt x="5606" y="5091"/>
                  </a:lnTo>
                  <a:lnTo>
                    <a:pt x="0" y="20938"/>
                  </a:lnTo>
                  <a:lnTo>
                    <a:pt x="7738" y="25403"/>
                  </a:lnTo>
                  <a:lnTo>
                    <a:pt x="3899" y="37801"/>
                  </a:lnTo>
                  <a:lnTo>
                    <a:pt x="12658" y="32709"/>
                  </a:lnTo>
                  <a:lnTo>
                    <a:pt x="27169" y="22007"/>
                  </a:lnTo>
                  <a:lnTo>
                    <a:pt x="17666" y="16526"/>
                  </a:lnTo>
                  <a:lnTo>
                    <a:pt x="21511" y="4129"/>
                  </a:lnTo>
                  <a:lnTo>
                    <a:pt x="14365" y="0"/>
                  </a:ln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20"/>
            <p:cNvSpPr/>
            <p:nvPr/>
          </p:nvSpPr>
          <p:spPr>
            <a:xfrm>
              <a:off x="4741662" y="515079"/>
              <a:ext cx="164002" cy="94946"/>
            </a:xfrm>
            <a:custGeom>
              <a:avLst/>
              <a:gdLst/>
              <a:ahLst/>
              <a:cxnLst/>
              <a:rect l="l" t="t" r="r" b="b"/>
              <a:pathLst>
                <a:path w="18263" h="10573" extrusionOk="0">
                  <a:moveTo>
                    <a:pt x="8759" y="0"/>
                  </a:moveTo>
                  <a:lnTo>
                    <a:pt x="0" y="5091"/>
                  </a:lnTo>
                  <a:lnTo>
                    <a:pt x="9503" y="10572"/>
                  </a:lnTo>
                  <a:lnTo>
                    <a:pt x="18262" y="5481"/>
                  </a:lnTo>
                  <a:lnTo>
                    <a:pt x="87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20"/>
            <p:cNvSpPr/>
            <p:nvPr/>
          </p:nvSpPr>
          <p:spPr>
            <a:xfrm>
              <a:off x="4696686" y="564293"/>
              <a:ext cx="208983" cy="141830"/>
            </a:xfrm>
            <a:custGeom>
              <a:avLst/>
              <a:gdLst/>
              <a:ahLst/>
              <a:cxnLst/>
              <a:rect l="l" t="t" r="r" b="b"/>
              <a:pathLst>
                <a:path w="23272" h="15794" extrusionOk="0">
                  <a:moveTo>
                    <a:pt x="23271" y="0"/>
                  </a:moveTo>
                  <a:lnTo>
                    <a:pt x="14512" y="5091"/>
                  </a:lnTo>
                  <a:lnTo>
                    <a:pt x="1" y="15794"/>
                  </a:lnTo>
                  <a:lnTo>
                    <a:pt x="1" y="15794"/>
                  </a:lnTo>
                  <a:lnTo>
                    <a:pt x="8760" y="10702"/>
                  </a:lnTo>
                  <a:lnTo>
                    <a:pt x="232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20"/>
            <p:cNvSpPr/>
            <p:nvPr/>
          </p:nvSpPr>
          <p:spPr>
            <a:xfrm>
              <a:off x="4741662" y="403759"/>
              <a:ext cx="113193" cy="157060"/>
            </a:xfrm>
            <a:custGeom>
              <a:avLst/>
              <a:gdLst/>
              <a:ahLst/>
              <a:cxnLst/>
              <a:rect l="l" t="t" r="r" b="b"/>
              <a:pathLst>
                <a:path w="12605" h="17490" extrusionOk="0">
                  <a:moveTo>
                    <a:pt x="12604" y="1"/>
                  </a:moveTo>
                  <a:lnTo>
                    <a:pt x="3845" y="5086"/>
                  </a:lnTo>
                  <a:lnTo>
                    <a:pt x="0" y="17489"/>
                  </a:lnTo>
                  <a:lnTo>
                    <a:pt x="8759" y="12398"/>
                  </a:lnTo>
                  <a:lnTo>
                    <a:pt x="1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0"/>
            <p:cNvSpPr/>
            <p:nvPr/>
          </p:nvSpPr>
          <p:spPr>
            <a:xfrm>
              <a:off x="4712013" y="366694"/>
              <a:ext cx="142845" cy="82742"/>
            </a:xfrm>
            <a:custGeom>
              <a:avLst/>
              <a:gdLst/>
              <a:ahLst/>
              <a:cxnLst/>
              <a:rect l="l" t="t" r="r" b="b"/>
              <a:pathLst>
                <a:path w="15907" h="9214" extrusionOk="0">
                  <a:moveTo>
                    <a:pt x="8760" y="0"/>
                  </a:moveTo>
                  <a:lnTo>
                    <a:pt x="1" y="5091"/>
                  </a:lnTo>
                  <a:lnTo>
                    <a:pt x="7147" y="9214"/>
                  </a:lnTo>
                  <a:lnTo>
                    <a:pt x="15906" y="4129"/>
                  </a:lnTo>
                  <a:lnTo>
                    <a:pt x="87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0"/>
            <p:cNvSpPr/>
            <p:nvPr/>
          </p:nvSpPr>
          <p:spPr>
            <a:xfrm>
              <a:off x="4661686" y="412405"/>
              <a:ext cx="165331" cy="293736"/>
            </a:xfrm>
            <a:custGeom>
              <a:avLst/>
              <a:gdLst/>
              <a:ahLst/>
              <a:cxnLst/>
              <a:rect l="l" t="t" r="r" b="b"/>
              <a:pathLst>
                <a:path w="18411" h="32710" extrusionOk="0">
                  <a:moveTo>
                    <a:pt x="5606" y="0"/>
                  </a:moveTo>
                  <a:lnTo>
                    <a:pt x="0" y="15847"/>
                  </a:lnTo>
                  <a:lnTo>
                    <a:pt x="7738" y="20312"/>
                  </a:lnTo>
                  <a:lnTo>
                    <a:pt x="3899" y="32710"/>
                  </a:lnTo>
                  <a:lnTo>
                    <a:pt x="18410" y="22007"/>
                  </a:lnTo>
                  <a:lnTo>
                    <a:pt x="8907" y="16526"/>
                  </a:lnTo>
                  <a:lnTo>
                    <a:pt x="12752" y="4123"/>
                  </a:lnTo>
                  <a:lnTo>
                    <a:pt x="56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0"/>
          <p:cNvGrpSpPr/>
          <p:nvPr/>
        </p:nvGrpSpPr>
        <p:grpSpPr>
          <a:xfrm>
            <a:off x="8386089" y="4406390"/>
            <a:ext cx="243972" cy="499166"/>
            <a:chOff x="3958025" y="4053950"/>
            <a:chExt cx="306575" cy="627250"/>
          </a:xfrm>
        </p:grpSpPr>
        <p:sp>
          <p:nvSpPr>
            <p:cNvPr id="1390" name="Google Shape;1390;p20"/>
            <p:cNvSpPr/>
            <p:nvPr/>
          </p:nvSpPr>
          <p:spPr>
            <a:xfrm>
              <a:off x="4002625" y="4636800"/>
              <a:ext cx="84050" cy="44400"/>
            </a:xfrm>
            <a:custGeom>
              <a:avLst/>
              <a:gdLst/>
              <a:ahLst/>
              <a:cxnLst/>
              <a:rect l="l" t="t" r="r" b="b"/>
              <a:pathLst>
                <a:path w="3362" h="1776" extrusionOk="0">
                  <a:moveTo>
                    <a:pt x="1678" y="1"/>
                  </a:moveTo>
                  <a:cubicBezTo>
                    <a:pt x="1286" y="1"/>
                    <a:pt x="895" y="88"/>
                    <a:pt x="597" y="262"/>
                  </a:cubicBezTo>
                  <a:cubicBezTo>
                    <a:pt x="0" y="605"/>
                    <a:pt x="0" y="1166"/>
                    <a:pt x="603" y="1514"/>
                  </a:cubicBezTo>
                  <a:cubicBezTo>
                    <a:pt x="901" y="1689"/>
                    <a:pt x="1294" y="1776"/>
                    <a:pt x="1686" y="1776"/>
                  </a:cubicBezTo>
                  <a:cubicBezTo>
                    <a:pt x="2078" y="1776"/>
                    <a:pt x="2469" y="1689"/>
                    <a:pt x="2765" y="1514"/>
                  </a:cubicBezTo>
                  <a:cubicBezTo>
                    <a:pt x="3361" y="1166"/>
                    <a:pt x="3361" y="605"/>
                    <a:pt x="2759" y="262"/>
                  </a:cubicBezTo>
                  <a:cubicBezTo>
                    <a:pt x="2460" y="88"/>
                    <a:pt x="2069" y="1"/>
                    <a:pt x="1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0"/>
            <p:cNvSpPr/>
            <p:nvPr/>
          </p:nvSpPr>
          <p:spPr>
            <a:xfrm>
              <a:off x="4033050" y="4238975"/>
              <a:ext cx="18625" cy="426575"/>
            </a:xfrm>
            <a:custGeom>
              <a:avLst/>
              <a:gdLst/>
              <a:ahLst/>
              <a:cxnLst/>
              <a:rect l="l" t="t" r="r" b="b"/>
              <a:pathLst>
                <a:path w="745" h="17063" extrusionOk="0">
                  <a:moveTo>
                    <a:pt x="369" y="1"/>
                  </a:moveTo>
                  <a:cubicBezTo>
                    <a:pt x="275" y="1"/>
                    <a:pt x="180" y="22"/>
                    <a:pt x="106" y="63"/>
                  </a:cubicBezTo>
                  <a:cubicBezTo>
                    <a:pt x="36" y="104"/>
                    <a:pt x="0" y="157"/>
                    <a:pt x="0" y="216"/>
                  </a:cubicBezTo>
                  <a:lnTo>
                    <a:pt x="0" y="16849"/>
                  </a:lnTo>
                  <a:cubicBezTo>
                    <a:pt x="0" y="16902"/>
                    <a:pt x="36" y="16955"/>
                    <a:pt x="112" y="16996"/>
                  </a:cubicBezTo>
                  <a:cubicBezTo>
                    <a:pt x="183" y="17041"/>
                    <a:pt x="278" y="17063"/>
                    <a:pt x="372" y="17063"/>
                  </a:cubicBezTo>
                  <a:cubicBezTo>
                    <a:pt x="467" y="17063"/>
                    <a:pt x="561" y="17041"/>
                    <a:pt x="632" y="16996"/>
                  </a:cubicBezTo>
                  <a:cubicBezTo>
                    <a:pt x="703" y="16955"/>
                    <a:pt x="738" y="16902"/>
                    <a:pt x="738" y="16849"/>
                  </a:cubicBezTo>
                  <a:lnTo>
                    <a:pt x="738" y="222"/>
                  </a:lnTo>
                  <a:cubicBezTo>
                    <a:pt x="744" y="163"/>
                    <a:pt x="703" y="110"/>
                    <a:pt x="632" y="63"/>
                  </a:cubicBezTo>
                  <a:cubicBezTo>
                    <a:pt x="558" y="22"/>
                    <a:pt x="464" y="1"/>
                    <a:pt x="369" y="1"/>
                  </a:cubicBezTo>
                  <a:close/>
                </a:path>
              </a:pathLst>
            </a:custGeom>
            <a:solidFill>
              <a:srgbClr val="B3FA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0"/>
            <p:cNvSpPr/>
            <p:nvPr/>
          </p:nvSpPr>
          <p:spPr>
            <a:xfrm>
              <a:off x="4032150" y="4238975"/>
              <a:ext cx="20250" cy="10775"/>
            </a:xfrm>
            <a:custGeom>
              <a:avLst/>
              <a:gdLst/>
              <a:ahLst/>
              <a:cxnLst/>
              <a:rect l="l" t="t" r="r" b="b"/>
              <a:pathLst>
                <a:path w="810" h="431" extrusionOk="0">
                  <a:moveTo>
                    <a:pt x="405" y="1"/>
                  </a:moveTo>
                  <a:cubicBezTo>
                    <a:pt x="311" y="1"/>
                    <a:pt x="216" y="22"/>
                    <a:pt x="142" y="63"/>
                  </a:cubicBezTo>
                  <a:cubicBezTo>
                    <a:pt x="1" y="146"/>
                    <a:pt x="1" y="281"/>
                    <a:pt x="148" y="364"/>
                  </a:cubicBezTo>
                  <a:cubicBezTo>
                    <a:pt x="219" y="408"/>
                    <a:pt x="314" y="431"/>
                    <a:pt x="408" y="431"/>
                  </a:cubicBezTo>
                  <a:cubicBezTo>
                    <a:pt x="503" y="431"/>
                    <a:pt x="597" y="408"/>
                    <a:pt x="668" y="364"/>
                  </a:cubicBezTo>
                  <a:cubicBezTo>
                    <a:pt x="810" y="281"/>
                    <a:pt x="810" y="146"/>
                    <a:pt x="668" y="63"/>
                  </a:cubicBezTo>
                  <a:cubicBezTo>
                    <a:pt x="594" y="22"/>
                    <a:pt x="500" y="1"/>
                    <a:pt x="405" y="1"/>
                  </a:cubicBezTo>
                  <a:close/>
                </a:path>
              </a:pathLst>
            </a:custGeom>
            <a:solidFill>
              <a:srgbClr val="B3FA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20"/>
            <p:cNvSpPr/>
            <p:nvPr/>
          </p:nvSpPr>
          <p:spPr>
            <a:xfrm>
              <a:off x="4033050" y="4244375"/>
              <a:ext cx="18475" cy="421075"/>
            </a:xfrm>
            <a:custGeom>
              <a:avLst/>
              <a:gdLst/>
              <a:ahLst/>
              <a:cxnLst/>
              <a:rect l="l" t="t" r="r" b="b"/>
              <a:pathLst>
                <a:path w="739" h="16843" extrusionOk="0">
                  <a:moveTo>
                    <a:pt x="0" y="0"/>
                  </a:moveTo>
                  <a:lnTo>
                    <a:pt x="0" y="16633"/>
                  </a:lnTo>
                  <a:cubicBezTo>
                    <a:pt x="0" y="16686"/>
                    <a:pt x="36" y="16739"/>
                    <a:pt x="112" y="16780"/>
                  </a:cubicBezTo>
                  <a:cubicBezTo>
                    <a:pt x="183" y="16822"/>
                    <a:pt x="278" y="16842"/>
                    <a:pt x="372" y="16842"/>
                  </a:cubicBezTo>
                  <a:cubicBezTo>
                    <a:pt x="467" y="16842"/>
                    <a:pt x="561" y="16822"/>
                    <a:pt x="632" y="16780"/>
                  </a:cubicBezTo>
                  <a:cubicBezTo>
                    <a:pt x="703" y="16739"/>
                    <a:pt x="738" y="16686"/>
                    <a:pt x="738" y="16633"/>
                  </a:cubicBezTo>
                  <a:lnTo>
                    <a:pt x="738" y="0"/>
                  </a:lnTo>
                  <a:cubicBezTo>
                    <a:pt x="738" y="54"/>
                    <a:pt x="703" y="107"/>
                    <a:pt x="632" y="148"/>
                  </a:cubicBezTo>
                  <a:cubicBezTo>
                    <a:pt x="561" y="192"/>
                    <a:pt x="467" y="215"/>
                    <a:pt x="372" y="215"/>
                  </a:cubicBezTo>
                  <a:cubicBezTo>
                    <a:pt x="278" y="215"/>
                    <a:pt x="183" y="192"/>
                    <a:pt x="112" y="148"/>
                  </a:cubicBezTo>
                  <a:cubicBezTo>
                    <a:pt x="36" y="107"/>
                    <a:pt x="0" y="54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0"/>
            <p:cNvSpPr/>
            <p:nvPr/>
          </p:nvSpPr>
          <p:spPr>
            <a:xfrm>
              <a:off x="4048400" y="4368350"/>
              <a:ext cx="216200" cy="113950"/>
            </a:xfrm>
            <a:custGeom>
              <a:avLst/>
              <a:gdLst/>
              <a:ahLst/>
              <a:cxnLst/>
              <a:rect l="l" t="t" r="r" b="b"/>
              <a:pathLst>
                <a:path w="8648" h="4558" extrusionOk="0">
                  <a:moveTo>
                    <a:pt x="4313" y="1"/>
                  </a:moveTo>
                  <a:cubicBezTo>
                    <a:pt x="3304" y="1"/>
                    <a:pt x="2296" y="223"/>
                    <a:pt x="1530" y="670"/>
                  </a:cubicBezTo>
                  <a:cubicBezTo>
                    <a:pt x="0" y="1556"/>
                    <a:pt x="6" y="3003"/>
                    <a:pt x="1548" y="3889"/>
                  </a:cubicBezTo>
                  <a:cubicBezTo>
                    <a:pt x="2319" y="4335"/>
                    <a:pt x="3327" y="4558"/>
                    <a:pt x="4334" y="4558"/>
                  </a:cubicBezTo>
                  <a:cubicBezTo>
                    <a:pt x="5341" y="4558"/>
                    <a:pt x="6347" y="4335"/>
                    <a:pt x="7112" y="3889"/>
                  </a:cubicBezTo>
                  <a:cubicBezTo>
                    <a:pt x="8647" y="3003"/>
                    <a:pt x="8641" y="1556"/>
                    <a:pt x="7094" y="664"/>
                  </a:cubicBezTo>
                  <a:cubicBezTo>
                    <a:pt x="6324" y="222"/>
                    <a:pt x="5318" y="1"/>
                    <a:pt x="43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0"/>
            <p:cNvSpPr/>
            <p:nvPr/>
          </p:nvSpPr>
          <p:spPr>
            <a:xfrm>
              <a:off x="3958025" y="4053950"/>
              <a:ext cx="159950" cy="206750"/>
            </a:xfrm>
            <a:custGeom>
              <a:avLst/>
              <a:gdLst/>
              <a:ahLst/>
              <a:cxnLst/>
              <a:rect l="l" t="t" r="r" b="b"/>
              <a:pathLst>
                <a:path w="6398" h="8270" extrusionOk="0">
                  <a:moveTo>
                    <a:pt x="1779" y="0"/>
                  </a:moveTo>
                  <a:cubicBezTo>
                    <a:pt x="725" y="0"/>
                    <a:pt x="1" y="843"/>
                    <a:pt x="1" y="2302"/>
                  </a:cubicBezTo>
                  <a:cubicBezTo>
                    <a:pt x="1" y="4345"/>
                    <a:pt x="1430" y="6826"/>
                    <a:pt x="3196" y="7842"/>
                  </a:cubicBezTo>
                  <a:cubicBezTo>
                    <a:pt x="3704" y="8132"/>
                    <a:pt x="4184" y="8270"/>
                    <a:pt x="4611" y="8270"/>
                  </a:cubicBezTo>
                  <a:cubicBezTo>
                    <a:pt x="5669" y="8270"/>
                    <a:pt x="6397" y="7425"/>
                    <a:pt x="6397" y="5970"/>
                  </a:cubicBezTo>
                  <a:cubicBezTo>
                    <a:pt x="6397" y="3926"/>
                    <a:pt x="4962" y="1445"/>
                    <a:pt x="3196" y="429"/>
                  </a:cubicBezTo>
                  <a:cubicBezTo>
                    <a:pt x="2687" y="138"/>
                    <a:pt x="2206" y="0"/>
                    <a:pt x="17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0"/>
            <p:cNvSpPr/>
            <p:nvPr/>
          </p:nvSpPr>
          <p:spPr>
            <a:xfrm>
              <a:off x="4039400" y="4380650"/>
              <a:ext cx="180600" cy="84650"/>
            </a:xfrm>
            <a:custGeom>
              <a:avLst/>
              <a:gdLst/>
              <a:ahLst/>
              <a:cxnLst/>
              <a:rect l="l" t="t" r="r" b="b"/>
              <a:pathLst>
                <a:path w="7224" h="3386" extrusionOk="0">
                  <a:moveTo>
                    <a:pt x="1498" y="1"/>
                  </a:moveTo>
                  <a:cubicBezTo>
                    <a:pt x="1315" y="1"/>
                    <a:pt x="1143" y="26"/>
                    <a:pt x="980" y="78"/>
                  </a:cubicBezTo>
                  <a:cubicBezTo>
                    <a:pt x="224" y="326"/>
                    <a:pt x="12" y="1052"/>
                    <a:pt x="0" y="1082"/>
                  </a:cubicBezTo>
                  <a:lnTo>
                    <a:pt x="230" y="1147"/>
                  </a:lnTo>
                  <a:cubicBezTo>
                    <a:pt x="236" y="1141"/>
                    <a:pt x="419" y="515"/>
                    <a:pt x="1057" y="308"/>
                  </a:cubicBezTo>
                  <a:cubicBezTo>
                    <a:pt x="1191" y="265"/>
                    <a:pt x="1336" y="244"/>
                    <a:pt x="1491" y="244"/>
                  </a:cubicBezTo>
                  <a:cubicBezTo>
                    <a:pt x="1848" y="244"/>
                    <a:pt x="2260" y="357"/>
                    <a:pt x="2717" y="580"/>
                  </a:cubicBezTo>
                  <a:cubicBezTo>
                    <a:pt x="2918" y="710"/>
                    <a:pt x="3124" y="840"/>
                    <a:pt x="3331" y="970"/>
                  </a:cubicBezTo>
                  <a:cubicBezTo>
                    <a:pt x="3502" y="1076"/>
                    <a:pt x="3680" y="1182"/>
                    <a:pt x="3857" y="1289"/>
                  </a:cubicBezTo>
                  <a:cubicBezTo>
                    <a:pt x="3869" y="1300"/>
                    <a:pt x="3880" y="1306"/>
                    <a:pt x="3892" y="1318"/>
                  </a:cubicBezTo>
                  <a:lnTo>
                    <a:pt x="4040" y="2682"/>
                  </a:lnTo>
                  <a:lnTo>
                    <a:pt x="4164" y="1472"/>
                  </a:lnTo>
                  <a:lnTo>
                    <a:pt x="4577" y="1714"/>
                  </a:lnTo>
                  <a:lnTo>
                    <a:pt x="5109" y="2015"/>
                  </a:lnTo>
                  <a:lnTo>
                    <a:pt x="5257" y="3385"/>
                  </a:lnTo>
                  <a:lnTo>
                    <a:pt x="5375" y="2163"/>
                  </a:lnTo>
                  <a:cubicBezTo>
                    <a:pt x="5540" y="2257"/>
                    <a:pt x="5706" y="2346"/>
                    <a:pt x="5877" y="2434"/>
                  </a:cubicBezTo>
                  <a:cubicBezTo>
                    <a:pt x="6314" y="2671"/>
                    <a:pt x="6757" y="2907"/>
                    <a:pt x="7223" y="3125"/>
                  </a:cubicBezTo>
                  <a:cubicBezTo>
                    <a:pt x="6845" y="2854"/>
                    <a:pt x="6444" y="2600"/>
                    <a:pt x="6036" y="2346"/>
                  </a:cubicBezTo>
                  <a:cubicBezTo>
                    <a:pt x="5830" y="2216"/>
                    <a:pt x="5623" y="2092"/>
                    <a:pt x="5416" y="1968"/>
                  </a:cubicBezTo>
                  <a:lnTo>
                    <a:pt x="4967" y="1708"/>
                  </a:lnTo>
                  <a:lnTo>
                    <a:pt x="7064" y="1631"/>
                  </a:lnTo>
                  <a:lnTo>
                    <a:pt x="4701" y="1548"/>
                  </a:lnTo>
                  <a:lnTo>
                    <a:pt x="4217" y="1271"/>
                  </a:lnTo>
                  <a:lnTo>
                    <a:pt x="4223" y="1265"/>
                  </a:lnTo>
                  <a:cubicBezTo>
                    <a:pt x="4117" y="1182"/>
                    <a:pt x="4010" y="1100"/>
                    <a:pt x="3904" y="1023"/>
                  </a:cubicBezTo>
                  <a:lnTo>
                    <a:pt x="5889" y="958"/>
                  </a:lnTo>
                  <a:lnTo>
                    <a:pt x="3697" y="881"/>
                  </a:lnTo>
                  <a:cubicBezTo>
                    <a:pt x="2850" y="293"/>
                    <a:pt x="2115" y="1"/>
                    <a:pt x="1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0"/>
            <p:cNvSpPr/>
            <p:nvPr/>
          </p:nvSpPr>
          <p:spPr>
            <a:xfrm>
              <a:off x="4002625" y="4072500"/>
              <a:ext cx="70750" cy="197000"/>
            </a:xfrm>
            <a:custGeom>
              <a:avLst/>
              <a:gdLst/>
              <a:ahLst/>
              <a:cxnLst/>
              <a:rect l="l" t="t" r="r" b="b"/>
              <a:pathLst>
                <a:path w="2830" h="7880" extrusionOk="0">
                  <a:moveTo>
                    <a:pt x="1418" y="0"/>
                  </a:moveTo>
                  <a:cubicBezTo>
                    <a:pt x="1371" y="538"/>
                    <a:pt x="1341" y="1087"/>
                    <a:pt x="1323" y="1642"/>
                  </a:cubicBezTo>
                  <a:cubicBezTo>
                    <a:pt x="1312" y="1920"/>
                    <a:pt x="1306" y="2204"/>
                    <a:pt x="1300" y="2481"/>
                  </a:cubicBezTo>
                  <a:lnTo>
                    <a:pt x="1294" y="3078"/>
                  </a:lnTo>
                  <a:lnTo>
                    <a:pt x="6" y="1010"/>
                  </a:lnTo>
                  <a:lnTo>
                    <a:pt x="1294" y="3432"/>
                  </a:lnTo>
                  <a:lnTo>
                    <a:pt x="1294" y="3952"/>
                  </a:lnTo>
                  <a:lnTo>
                    <a:pt x="1294" y="4649"/>
                  </a:lnTo>
                  <a:lnTo>
                    <a:pt x="0" y="2582"/>
                  </a:lnTo>
                  <a:lnTo>
                    <a:pt x="1294" y="5009"/>
                  </a:lnTo>
                  <a:lnTo>
                    <a:pt x="1294" y="7879"/>
                  </a:lnTo>
                  <a:lnTo>
                    <a:pt x="1536" y="7879"/>
                  </a:lnTo>
                  <a:lnTo>
                    <a:pt x="1536" y="4377"/>
                  </a:lnTo>
                  <a:lnTo>
                    <a:pt x="2824" y="3450"/>
                  </a:lnTo>
                  <a:lnTo>
                    <a:pt x="1536" y="4017"/>
                  </a:lnTo>
                  <a:lnTo>
                    <a:pt x="1536" y="3952"/>
                  </a:lnTo>
                  <a:lnTo>
                    <a:pt x="1524" y="3952"/>
                  </a:lnTo>
                  <a:lnTo>
                    <a:pt x="1530" y="3462"/>
                  </a:lnTo>
                  <a:lnTo>
                    <a:pt x="1530" y="2765"/>
                  </a:lnTo>
                  <a:lnTo>
                    <a:pt x="2829" y="1831"/>
                  </a:lnTo>
                  <a:lnTo>
                    <a:pt x="2829" y="1831"/>
                  </a:lnTo>
                  <a:lnTo>
                    <a:pt x="1524" y="2404"/>
                  </a:lnTo>
                  <a:cubicBezTo>
                    <a:pt x="1518" y="2186"/>
                    <a:pt x="1518" y="1973"/>
                    <a:pt x="1506" y="1749"/>
                  </a:cubicBezTo>
                  <a:cubicBezTo>
                    <a:pt x="1495" y="1176"/>
                    <a:pt x="1471" y="597"/>
                    <a:pt x="14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8" name="Google Shape;1398;p20"/>
          <p:cNvGrpSpPr/>
          <p:nvPr/>
        </p:nvGrpSpPr>
        <p:grpSpPr>
          <a:xfrm>
            <a:off x="345763" y="4682912"/>
            <a:ext cx="271885" cy="159973"/>
            <a:chOff x="1566275" y="4812212"/>
            <a:chExt cx="271885" cy="159973"/>
          </a:xfrm>
        </p:grpSpPr>
        <p:sp>
          <p:nvSpPr>
            <p:cNvPr id="1399" name="Google Shape;1399;p20"/>
            <p:cNvSpPr/>
            <p:nvPr/>
          </p:nvSpPr>
          <p:spPr>
            <a:xfrm>
              <a:off x="1636142" y="4812712"/>
              <a:ext cx="196571" cy="119771"/>
            </a:xfrm>
            <a:custGeom>
              <a:avLst/>
              <a:gdLst/>
              <a:ahLst/>
              <a:cxnLst/>
              <a:rect l="l" t="t" r="r" b="b"/>
              <a:pathLst>
                <a:path w="27932" h="17019" extrusionOk="0">
                  <a:moveTo>
                    <a:pt x="26536" y="0"/>
                  </a:moveTo>
                  <a:cubicBezTo>
                    <a:pt x="22997" y="0"/>
                    <a:pt x="13107" y="341"/>
                    <a:pt x="6899" y="3923"/>
                  </a:cubicBezTo>
                  <a:cubicBezTo>
                    <a:pt x="30" y="7892"/>
                    <a:pt x="1" y="14489"/>
                    <a:pt x="65" y="15813"/>
                  </a:cubicBezTo>
                  <a:cubicBezTo>
                    <a:pt x="36" y="16551"/>
                    <a:pt x="83" y="17000"/>
                    <a:pt x="83" y="17000"/>
                  </a:cubicBezTo>
                  <a:cubicBezTo>
                    <a:pt x="83" y="17000"/>
                    <a:pt x="563" y="17018"/>
                    <a:pt x="1394" y="17018"/>
                  </a:cubicBezTo>
                  <a:cubicBezTo>
                    <a:pt x="4931" y="17018"/>
                    <a:pt x="14828" y="16677"/>
                    <a:pt x="21033" y="13090"/>
                  </a:cubicBezTo>
                  <a:cubicBezTo>
                    <a:pt x="27902" y="9127"/>
                    <a:pt x="27931" y="2535"/>
                    <a:pt x="27866" y="1206"/>
                  </a:cubicBezTo>
                  <a:cubicBezTo>
                    <a:pt x="27896" y="468"/>
                    <a:pt x="27849" y="19"/>
                    <a:pt x="27849" y="19"/>
                  </a:cubicBezTo>
                  <a:cubicBezTo>
                    <a:pt x="27849" y="19"/>
                    <a:pt x="27368" y="0"/>
                    <a:pt x="26536" y="0"/>
                  </a:cubicBezTo>
                  <a:close/>
                </a:path>
              </a:pathLst>
            </a:custGeom>
            <a:solidFill>
              <a:srgbClr val="9CDD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20"/>
            <p:cNvSpPr/>
            <p:nvPr/>
          </p:nvSpPr>
          <p:spPr>
            <a:xfrm>
              <a:off x="1630737" y="4812712"/>
              <a:ext cx="207423" cy="113079"/>
            </a:xfrm>
            <a:custGeom>
              <a:avLst/>
              <a:gdLst/>
              <a:ahLst/>
              <a:cxnLst/>
              <a:rect l="l" t="t" r="r" b="b"/>
              <a:pathLst>
                <a:path w="29474" h="16068" extrusionOk="0">
                  <a:moveTo>
                    <a:pt x="27304" y="0"/>
                  </a:moveTo>
                  <a:cubicBezTo>
                    <a:pt x="23765" y="0"/>
                    <a:pt x="13875" y="341"/>
                    <a:pt x="7667" y="3923"/>
                  </a:cubicBezTo>
                  <a:cubicBezTo>
                    <a:pt x="1" y="8353"/>
                    <a:pt x="851" y="16049"/>
                    <a:pt x="851" y="16049"/>
                  </a:cubicBezTo>
                  <a:cubicBezTo>
                    <a:pt x="851" y="16049"/>
                    <a:pt x="1331" y="16068"/>
                    <a:pt x="2162" y="16068"/>
                  </a:cubicBezTo>
                  <a:cubicBezTo>
                    <a:pt x="5699" y="16068"/>
                    <a:pt x="15596" y="15727"/>
                    <a:pt x="21801" y="12139"/>
                  </a:cubicBezTo>
                  <a:cubicBezTo>
                    <a:pt x="29473" y="7715"/>
                    <a:pt x="28617" y="19"/>
                    <a:pt x="28617" y="19"/>
                  </a:cubicBezTo>
                  <a:cubicBezTo>
                    <a:pt x="28617" y="19"/>
                    <a:pt x="28136" y="0"/>
                    <a:pt x="27304" y="0"/>
                  </a:cubicBezTo>
                  <a:close/>
                </a:path>
              </a:pathLst>
            </a:custGeom>
            <a:solidFill>
              <a:srgbClr val="B3FA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0"/>
            <p:cNvSpPr/>
            <p:nvPr/>
          </p:nvSpPr>
          <p:spPr>
            <a:xfrm>
              <a:off x="1634115" y="4918236"/>
              <a:ext cx="10380" cy="13266"/>
            </a:xfrm>
            <a:custGeom>
              <a:avLst/>
              <a:gdLst/>
              <a:ahLst/>
              <a:cxnLst/>
              <a:rect l="l" t="t" r="r" b="b"/>
              <a:pathLst>
                <a:path w="1475" h="1885" extrusionOk="0">
                  <a:moveTo>
                    <a:pt x="412" y="0"/>
                  </a:moveTo>
                  <a:cubicBezTo>
                    <a:pt x="167" y="0"/>
                    <a:pt x="1" y="198"/>
                    <a:pt x="5" y="533"/>
                  </a:cubicBezTo>
                  <a:cubicBezTo>
                    <a:pt x="11" y="1006"/>
                    <a:pt x="348" y="1567"/>
                    <a:pt x="749" y="1791"/>
                  </a:cubicBezTo>
                  <a:cubicBezTo>
                    <a:pt x="864" y="1854"/>
                    <a:pt x="971" y="1884"/>
                    <a:pt x="1066" y="1884"/>
                  </a:cubicBezTo>
                  <a:cubicBezTo>
                    <a:pt x="1310" y="1884"/>
                    <a:pt x="1474" y="1688"/>
                    <a:pt x="1470" y="1348"/>
                  </a:cubicBezTo>
                  <a:cubicBezTo>
                    <a:pt x="1464" y="881"/>
                    <a:pt x="1133" y="320"/>
                    <a:pt x="731" y="96"/>
                  </a:cubicBezTo>
                  <a:cubicBezTo>
                    <a:pt x="616" y="31"/>
                    <a:pt x="508" y="0"/>
                    <a:pt x="412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20"/>
            <p:cNvSpPr/>
            <p:nvPr/>
          </p:nvSpPr>
          <p:spPr>
            <a:xfrm>
              <a:off x="1566310" y="4921986"/>
              <a:ext cx="76737" cy="50198"/>
            </a:xfrm>
            <a:custGeom>
              <a:avLst/>
              <a:gdLst/>
              <a:ahLst/>
              <a:cxnLst/>
              <a:rect l="l" t="t" r="r" b="b"/>
              <a:pathLst>
                <a:path w="10904" h="7133" extrusionOk="0">
                  <a:moveTo>
                    <a:pt x="10904" y="1293"/>
                  </a:moveTo>
                  <a:cubicBezTo>
                    <a:pt x="10903" y="1294"/>
                    <a:pt x="10901" y="1295"/>
                    <a:pt x="10900" y="1296"/>
                  </a:cubicBezTo>
                  <a:lnTo>
                    <a:pt x="10900" y="1296"/>
                  </a:lnTo>
                  <a:cubicBezTo>
                    <a:pt x="10901" y="1295"/>
                    <a:pt x="10903" y="1294"/>
                    <a:pt x="10904" y="1293"/>
                  </a:cubicBezTo>
                  <a:close/>
                  <a:moveTo>
                    <a:pt x="9640" y="0"/>
                  </a:moveTo>
                  <a:lnTo>
                    <a:pt x="1" y="5316"/>
                  </a:lnTo>
                  <a:cubicBezTo>
                    <a:pt x="7" y="5948"/>
                    <a:pt x="456" y="6704"/>
                    <a:pt x="999" y="7005"/>
                  </a:cubicBezTo>
                  <a:cubicBezTo>
                    <a:pt x="1152" y="7091"/>
                    <a:pt x="1297" y="7133"/>
                    <a:pt x="1426" y="7133"/>
                  </a:cubicBezTo>
                  <a:cubicBezTo>
                    <a:pt x="1527" y="7133"/>
                    <a:pt x="1618" y="7107"/>
                    <a:pt x="1696" y="7058"/>
                  </a:cubicBezTo>
                  <a:cubicBezTo>
                    <a:pt x="4766" y="5139"/>
                    <a:pt x="7830" y="3221"/>
                    <a:pt x="10900" y="1296"/>
                  </a:cubicBezTo>
                  <a:lnTo>
                    <a:pt x="10900" y="1296"/>
                  </a:lnTo>
                  <a:cubicBezTo>
                    <a:pt x="10843" y="1331"/>
                    <a:pt x="10776" y="1350"/>
                    <a:pt x="10701" y="1350"/>
                  </a:cubicBezTo>
                  <a:cubicBezTo>
                    <a:pt x="10606" y="1350"/>
                    <a:pt x="10499" y="1320"/>
                    <a:pt x="10384" y="1258"/>
                  </a:cubicBezTo>
                  <a:cubicBezTo>
                    <a:pt x="9983" y="1034"/>
                    <a:pt x="9646" y="473"/>
                    <a:pt x="9640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20"/>
            <p:cNvSpPr/>
            <p:nvPr/>
          </p:nvSpPr>
          <p:spPr>
            <a:xfrm>
              <a:off x="1566275" y="4918531"/>
              <a:ext cx="69460" cy="40867"/>
            </a:xfrm>
            <a:custGeom>
              <a:avLst/>
              <a:gdLst/>
              <a:ahLst/>
              <a:cxnLst/>
              <a:rect l="l" t="t" r="r" b="b"/>
              <a:pathLst>
                <a:path w="9870" h="5807" extrusionOk="0">
                  <a:moveTo>
                    <a:pt x="9869" y="1"/>
                  </a:moveTo>
                  <a:lnTo>
                    <a:pt x="9869" y="1"/>
                  </a:lnTo>
                  <a:cubicBezTo>
                    <a:pt x="6680" y="1720"/>
                    <a:pt x="3497" y="3432"/>
                    <a:pt x="307" y="5151"/>
                  </a:cubicBezTo>
                  <a:cubicBezTo>
                    <a:pt x="118" y="5251"/>
                    <a:pt x="0" y="5482"/>
                    <a:pt x="6" y="5807"/>
                  </a:cubicBezTo>
                  <a:lnTo>
                    <a:pt x="9645" y="491"/>
                  </a:lnTo>
                  <a:cubicBezTo>
                    <a:pt x="9645" y="249"/>
                    <a:pt x="9728" y="78"/>
                    <a:pt x="9869" y="1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20"/>
            <p:cNvSpPr/>
            <p:nvPr/>
          </p:nvSpPr>
          <p:spPr>
            <a:xfrm>
              <a:off x="1568435" y="4918222"/>
              <a:ext cx="76068" cy="53443"/>
            </a:xfrm>
            <a:custGeom>
              <a:avLst/>
              <a:gdLst/>
              <a:ahLst/>
              <a:cxnLst/>
              <a:rect l="l" t="t" r="r" b="b"/>
              <a:pathLst>
                <a:path w="10809" h="7594" extrusionOk="0">
                  <a:moveTo>
                    <a:pt x="8" y="5191"/>
                  </a:moveTo>
                  <a:lnTo>
                    <a:pt x="8" y="5191"/>
                  </a:lnTo>
                  <a:cubicBezTo>
                    <a:pt x="6" y="5192"/>
                    <a:pt x="3" y="5194"/>
                    <a:pt x="0" y="5195"/>
                  </a:cubicBezTo>
                  <a:cubicBezTo>
                    <a:pt x="3" y="5194"/>
                    <a:pt x="6" y="5192"/>
                    <a:pt x="8" y="5191"/>
                  </a:cubicBezTo>
                  <a:close/>
                  <a:moveTo>
                    <a:pt x="9744" y="1"/>
                  </a:moveTo>
                  <a:cubicBezTo>
                    <a:pt x="9677" y="1"/>
                    <a:pt x="9616" y="16"/>
                    <a:pt x="9562" y="45"/>
                  </a:cubicBezTo>
                  <a:cubicBezTo>
                    <a:pt x="6376" y="1762"/>
                    <a:pt x="3195" y="3473"/>
                    <a:pt x="8" y="5191"/>
                  </a:cubicBezTo>
                  <a:lnTo>
                    <a:pt x="8" y="5191"/>
                  </a:lnTo>
                  <a:cubicBezTo>
                    <a:pt x="78" y="5154"/>
                    <a:pt x="159" y="5134"/>
                    <a:pt x="247" y="5134"/>
                  </a:cubicBezTo>
                  <a:cubicBezTo>
                    <a:pt x="374" y="5134"/>
                    <a:pt x="517" y="5174"/>
                    <a:pt x="668" y="5260"/>
                  </a:cubicBezTo>
                  <a:cubicBezTo>
                    <a:pt x="1211" y="5561"/>
                    <a:pt x="1660" y="6317"/>
                    <a:pt x="1666" y="6949"/>
                  </a:cubicBezTo>
                  <a:cubicBezTo>
                    <a:pt x="1672" y="7261"/>
                    <a:pt x="1566" y="7485"/>
                    <a:pt x="1396" y="7592"/>
                  </a:cubicBezTo>
                  <a:lnTo>
                    <a:pt x="1396" y="7592"/>
                  </a:lnTo>
                  <a:cubicBezTo>
                    <a:pt x="4467" y="5673"/>
                    <a:pt x="7531" y="3753"/>
                    <a:pt x="10602" y="1834"/>
                  </a:cubicBezTo>
                  <a:cubicBezTo>
                    <a:pt x="10732" y="1752"/>
                    <a:pt x="10809" y="1586"/>
                    <a:pt x="10803" y="1350"/>
                  </a:cubicBezTo>
                  <a:cubicBezTo>
                    <a:pt x="10797" y="883"/>
                    <a:pt x="10466" y="322"/>
                    <a:pt x="10064" y="98"/>
                  </a:cubicBezTo>
                  <a:cubicBezTo>
                    <a:pt x="9950" y="32"/>
                    <a:pt x="9841" y="1"/>
                    <a:pt x="9744" y="1"/>
                  </a:cubicBezTo>
                  <a:close/>
                  <a:moveTo>
                    <a:pt x="1396" y="7592"/>
                  </a:moveTo>
                  <a:cubicBezTo>
                    <a:pt x="1396" y="7592"/>
                    <a:pt x="1395" y="7593"/>
                    <a:pt x="1394" y="7593"/>
                  </a:cubicBezTo>
                  <a:cubicBezTo>
                    <a:pt x="1395" y="7593"/>
                    <a:pt x="1396" y="7592"/>
                    <a:pt x="1396" y="7592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20"/>
            <p:cNvSpPr/>
            <p:nvPr/>
          </p:nvSpPr>
          <p:spPr>
            <a:xfrm>
              <a:off x="1566282" y="4954356"/>
              <a:ext cx="13941" cy="17826"/>
            </a:xfrm>
            <a:custGeom>
              <a:avLst/>
              <a:gdLst/>
              <a:ahLst/>
              <a:cxnLst/>
              <a:rect l="l" t="t" r="r" b="b"/>
              <a:pathLst>
                <a:path w="1981" h="2533" extrusionOk="0">
                  <a:moveTo>
                    <a:pt x="551" y="1"/>
                  </a:moveTo>
                  <a:cubicBezTo>
                    <a:pt x="223" y="1"/>
                    <a:pt x="1" y="265"/>
                    <a:pt x="5" y="716"/>
                  </a:cubicBezTo>
                  <a:cubicBezTo>
                    <a:pt x="11" y="1348"/>
                    <a:pt x="460" y="2104"/>
                    <a:pt x="1003" y="2405"/>
                  </a:cubicBezTo>
                  <a:cubicBezTo>
                    <a:pt x="1157" y="2492"/>
                    <a:pt x="1302" y="2533"/>
                    <a:pt x="1430" y="2533"/>
                  </a:cubicBezTo>
                  <a:cubicBezTo>
                    <a:pt x="1758" y="2533"/>
                    <a:pt x="1980" y="2268"/>
                    <a:pt x="1972" y="1814"/>
                  </a:cubicBezTo>
                  <a:cubicBezTo>
                    <a:pt x="1966" y="1182"/>
                    <a:pt x="1517" y="426"/>
                    <a:pt x="974" y="125"/>
                  </a:cubicBezTo>
                  <a:cubicBezTo>
                    <a:pt x="821" y="41"/>
                    <a:pt x="678" y="1"/>
                    <a:pt x="551" y="1"/>
                  </a:cubicBezTo>
                  <a:close/>
                </a:path>
              </a:pathLst>
            </a:custGeom>
            <a:solidFill>
              <a:srgbClr val="86B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20"/>
            <p:cNvSpPr/>
            <p:nvPr/>
          </p:nvSpPr>
          <p:spPr>
            <a:xfrm>
              <a:off x="1641293" y="4930670"/>
              <a:ext cx="2252" cy="1795"/>
            </a:xfrm>
            <a:custGeom>
              <a:avLst/>
              <a:gdLst/>
              <a:ahLst/>
              <a:cxnLst/>
              <a:rect l="l" t="t" r="r" b="b"/>
              <a:pathLst>
                <a:path w="320" h="255" extrusionOk="0">
                  <a:moveTo>
                    <a:pt x="267" y="0"/>
                  </a:moveTo>
                  <a:cubicBezTo>
                    <a:pt x="255" y="12"/>
                    <a:pt x="249" y="18"/>
                    <a:pt x="237" y="24"/>
                  </a:cubicBezTo>
                  <a:lnTo>
                    <a:pt x="1" y="254"/>
                  </a:lnTo>
                  <a:lnTo>
                    <a:pt x="261" y="101"/>
                  </a:lnTo>
                  <a:lnTo>
                    <a:pt x="273" y="95"/>
                  </a:lnTo>
                  <a:cubicBezTo>
                    <a:pt x="290" y="83"/>
                    <a:pt x="302" y="71"/>
                    <a:pt x="320" y="59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20"/>
            <p:cNvSpPr/>
            <p:nvPr/>
          </p:nvSpPr>
          <p:spPr>
            <a:xfrm>
              <a:off x="1635726" y="4812846"/>
              <a:ext cx="196403" cy="114022"/>
            </a:xfrm>
            <a:custGeom>
              <a:avLst/>
              <a:gdLst/>
              <a:ahLst/>
              <a:cxnLst/>
              <a:rect l="l" t="t" r="r" b="b"/>
              <a:pathLst>
                <a:path w="27908" h="16202" extrusionOk="0">
                  <a:moveTo>
                    <a:pt x="27908" y="0"/>
                  </a:moveTo>
                  <a:lnTo>
                    <a:pt x="27908" y="0"/>
                  </a:lnTo>
                  <a:cubicBezTo>
                    <a:pt x="18605" y="5003"/>
                    <a:pt x="9303" y="10011"/>
                    <a:pt x="0" y="15020"/>
                  </a:cubicBezTo>
                  <a:cubicBezTo>
                    <a:pt x="6" y="15020"/>
                    <a:pt x="12" y="15014"/>
                    <a:pt x="18" y="15014"/>
                  </a:cubicBezTo>
                  <a:cubicBezTo>
                    <a:pt x="30" y="15008"/>
                    <a:pt x="42" y="15002"/>
                    <a:pt x="54" y="14996"/>
                  </a:cubicBezTo>
                  <a:lnTo>
                    <a:pt x="71" y="14996"/>
                  </a:lnTo>
                  <a:cubicBezTo>
                    <a:pt x="77" y="14990"/>
                    <a:pt x="89" y="14990"/>
                    <a:pt x="95" y="14984"/>
                  </a:cubicBezTo>
                  <a:cubicBezTo>
                    <a:pt x="107" y="14984"/>
                    <a:pt x="119" y="14978"/>
                    <a:pt x="136" y="14978"/>
                  </a:cubicBezTo>
                  <a:lnTo>
                    <a:pt x="178" y="14978"/>
                  </a:lnTo>
                  <a:cubicBezTo>
                    <a:pt x="278" y="14978"/>
                    <a:pt x="384" y="15008"/>
                    <a:pt x="502" y="15073"/>
                  </a:cubicBezTo>
                  <a:cubicBezTo>
                    <a:pt x="514" y="15079"/>
                    <a:pt x="526" y="15085"/>
                    <a:pt x="538" y="15091"/>
                  </a:cubicBezTo>
                  <a:cubicBezTo>
                    <a:pt x="703" y="15197"/>
                    <a:pt x="762" y="16012"/>
                    <a:pt x="880" y="16201"/>
                  </a:cubicBezTo>
                  <a:lnTo>
                    <a:pt x="27908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20"/>
            <p:cNvSpPr/>
            <p:nvPr/>
          </p:nvSpPr>
          <p:spPr>
            <a:xfrm>
              <a:off x="1669850" y="4900700"/>
              <a:ext cx="54914" cy="7284"/>
            </a:xfrm>
            <a:custGeom>
              <a:avLst/>
              <a:gdLst/>
              <a:ahLst/>
              <a:cxnLst/>
              <a:rect l="l" t="t" r="r" b="b"/>
              <a:pathLst>
                <a:path w="7803" h="1035" extrusionOk="0">
                  <a:moveTo>
                    <a:pt x="1223" y="1"/>
                  </a:moveTo>
                  <a:lnTo>
                    <a:pt x="1" y="887"/>
                  </a:lnTo>
                  <a:lnTo>
                    <a:pt x="7803" y="1035"/>
                  </a:lnTo>
                  <a:lnTo>
                    <a:pt x="1223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20"/>
            <p:cNvSpPr/>
            <p:nvPr/>
          </p:nvSpPr>
          <p:spPr>
            <a:xfrm>
              <a:off x="1668190" y="4862589"/>
              <a:ext cx="7861" cy="39994"/>
            </a:xfrm>
            <a:custGeom>
              <a:avLst/>
              <a:gdLst/>
              <a:ahLst/>
              <a:cxnLst/>
              <a:rect l="l" t="t" r="r" b="b"/>
              <a:pathLst>
                <a:path w="1117" h="5683" extrusionOk="0">
                  <a:moveTo>
                    <a:pt x="910" y="1"/>
                  </a:moveTo>
                  <a:lnTo>
                    <a:pt x="0" y="5683"/>
                  </a:lnTo>
                  <a:lnTo>
                    <a:pt x="0" y="5683"/>
                  </a:lnTo>
                  <a:lnTo>
                    <a:pt x="1117" y="5370"/>
                  </a:lnTo>
                  <a:lnTo>
                    <a:pt x="910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20"/>
            <p:cNvSpPr/>
            <p:nvPr/>
          </p:nvSpPr>
          <p:spPr>
            <a:xfrm>
              <a:off x="1702398" y="4881834"/>
              <a:ext cx="52042" cy="10359"/>
            </a:xfrm>
            <a:custGeom>
              <a:avLst/>
              <a:gdLst/>
              <a:ahLst/>
              <a:cxnLst/>
              <a:rect l="l" t="t" r="r" b="b"/>
              <a:pathLst>
                <a:path w="7395" h="1472" extrusionOk="0">
                  <a:moveTo>
                    <a:pt x="1134" y="1"/>
                  </a:moveTo>
                  <a:lnTo>
                    <a:pt x="0" y="816"/>
                  </a:lnTo>
                  <a:lnTo>
                    <a:pt x="7395" y="1471"/>
                  </a:lnTo>
                  <a:lnTo>
                    <a:pt x="1134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20"/>
            <p:cNvSpPr/>
            <p:nvPr/>
          </p:nvSpPr>
          <p:spPr>
            <a:xfrm>
              <a:off x="1700857" y="4846467"/>
              <a:ext cx="7284" cy="37081"/>
            </a:xfrm>
            <a:custGeom>
              <a:avLst/>
              <a:gdLst/>
              <a:ahLst/>
              <a:cxnLst/>
              <a:rect l="l" t="t" r="r" b="b"/>
              <a:pathLst>
                <a:path w="1035" h="5269" extrusionOk="0">
                  <a:moveTo>
                    <a:pt x="839" y="0"/>
                  </a:moveTo>
                  <a:lnTo>
                    <a:pt x="1" y="5269"/>
                  </a:lnTo>
                  <a:lnTo>
                    <a:pt x="1" y="5269"/>
                  </a:lnTo>
                  <a:lnTo>
                    <a:pt x="1034" y="4979"/>
                  </a:lnTo>
                  <a:lnTo>
                    <a:pt x="839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20"/>
            <p:cNvSpPr/>
            <p:nvPr/>
          </p:nvSpPr>
          <p:spPr>
            <a:xfrm>
              <a:off x="1734608" y="4864545"/>
              <a:ext cx="45899" cy="5201"/>
            </a:xfrm>
            <a:custGeom>
              <a:avLst/>
              <a:gdLst/>
              <a:ahLst/>
              <a:cxnLst/>
              <a:rect l="l" t="t" r="r" b="b"/>
              <a:pathLst>
                <a:path w="6522" h="739" extrusionOk="0">
                  <a:moveTo>
                    <a:pt x="1028" y="0"/>
                  </a:moveTo>
                  <a:lnTo>
                    <a:pt x="1" y="739"/>
                  </a:lnTo>
                  <a:lnTo>
                    <a:pt x="6521" y="739"/>
                  </a:lnTo>
                  <a:lnTo>
                    <a:pt x="1028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20"/>
            <p:cNvSpPr/>
            <p:nvPr/>
          </p:nvSpPr>
          <p:spPr>
            <a:xfrm>
              <a:off x="1733235" y="4832668"/>
              <a:ext cx="6573" cy="33428"/>
            </a:xfrm>
            <a:custGeom>
              <a:avLst/>
              <a:gdLst/>
              <a:ahLst/>
              <a:cxnLst/>
              <a:rect l="l" t="t" r="r" b="b"/>
              <a:pathLst>
                <a:path w="934" h="4750" extrusionOk="0">
                  <a:moveTo>
                    <a:pt x="757" y="0"/>
                  </a:moveTo>
                  <a:lnTo>
                    <a:pt x="1" y="4749"/>
                  </a:lnTo>
                  <a:lnTo>
                    <a:pt x="1" y="4749"/>
                  </a:lnTo>
                  <a:lnTo>
                    <a:pt x="934" y="4489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20"/>
            <p:cNvSpPr/>
            <p:nvPr/>
          </p:nvSpPr>
          <p:spPr>
            <a:xfrm>
              <a:off x="1765241" y="4847460"/>
              <a:ext cx="34463" cy="3920"/>
            </a:xfrm>
            <a:custGeom>
              <a:avLst/>
              <a:gdLst/>
              <a:ahLst/>
              <a:cxnLst/>
              <a:rect l="l" t="t" r="r" b="b"/>
              <a:pathLst>
                <a:path w="4897" h="557" extrusionOk="0">
                  <a:moveTo>
                    <a:pt x="768" y="1"/>
                  </a:moveTo>
                  <a:lnTo>
                    <a:pt x="0" y="556"/>
                  </a:lnTo>
                  <a:lnTo>
                    <a:pt x="4897" y="556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20"/>
            <p:cNvSpPr/>
            <p:nvPr/>
          </p:nvSpPr>
          <p:spPr>
            <a:xfrm>
              <a:off x="1765241" y="4824316"/>
              <a:ext cx="4954" cy="25110"/>
            </a:xfrm>
            <a:custGeom>
              <a:avLst/>
              <a:gdLst/>
              <a:ahLst/>
              <a:cxnLst/>
              <a:rect l="l" t="t" r="r" b="b"/>
              <a:pathLst>
                <a:path w="704" h="3568" extrusionOk="0">
                  <a:moveTo>
                    <a:pt x="567" y="0"/>
                  </a:moveTo>
                  <a:lnTo>
                    <a:pt x="0" y="3568"/>
                  </a:lnTo>
                  <a:lnTo>
                    <a:pt x="703" y="3373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20"/>
            <p:cNvSpPr/>
            <p:nvPr/>
          </p:nvSpPr>
          <p:spPr>
            <a:xfrm>
              <a:off x="1636142" y="4812212"/>
              <a:ext cx="196571" cy="122516"/>
            </a:xfrm>
            <a:custGeom>
              <a:avLst/>
              <a:gdLst/>
              <a:ahLst/>
              <a:cxnLst/>
              <a:rect l="l" t="t" r="r" b="b"/>
              <a:pathLst>
                <a:path w="27932" h="17409" extrusionOk="0">
                  <a:moveTo>
                    <a:pt x="26539" y="0"/>
                  </a:moveTo>
                  <a:cubicBezTo>
                    <a:pt x="23002" y="0"/>
                    <a:pt x="13108" y="341"/>
                    <a:pt x="6899" y="3929"/>
                  </a:cubicBezTo>
                  <a:cubicBezTo>
                    <a:pt x="30" y="7898"/>
                    <a:pt x="1" y="14490"/>
                    <a:pt x="65" y="15813"/>
                  </a:cubicBezTo>
                  <a:cubicBezTo>
                    <a:pt x="36" y="16557"/>
                    <a:pt x="83" y="17390"/>
                    <a:pt x="83" y="17390"/>
                  </a:cubicBezTo>
                  <a:cubicBezTo>
                    <a:pt x="83" y="17390"/>
                    <a:pt x="563" y="17408"/>
                    <a:pt x="1394" y="17408"/>
                  </a:cubicBezTo>
                  <a:cubicBezTo>
                    <a:pt x="4931" y="17408"/>
                    <a:pt x="14828" y="17067"/>
                    <a:pt x="21033" y="13480"/>
                  </a:cubicBezTo>
                  <a:cubicBezTo>
                    <a:pt x="27902" y="9517"/>
                    <a:pt x="27931" y="2925"/>
                    <a:pt x="27866" y="1596"/>
                  </a:cubicBezTo>
                  <a:cubicBezTo>
                    <a:pt x="27896" y="858"/>
                    <a:pt x="27849" y="19"/>
                    <a:pt x="27849" y="19"/>
                  </a:cubicBezTo>
                  <a:cubicBezTo>
                    <a:pt x="27849" y="19"/>
                    <a:pt x="27369" y="0"/>
                    <a:pt x="265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20"/>
            <p:cNvSpPr/>
            <p:nvPr/>
          </p:nvSpPr>
          <p:spPr>
            <a:xfrm>
              <a:off x="1630737" y="4812212"/>
              <a:ext cx="207423" cy="113079"/>
            </a:xfrm>
            <a:custGeom>
              <a:avLst/>
              <a:gdLst/>
              <a:ahLst/>
              <a:cxnLst/>
              <a:rect l="l" t="t" r="r" b="b"/>
              <a:pathLst>
                <a:path w="29474" h="16068" extrusionOk="0">
                  <a:moveTo>
                    <a:pt x="27307" y="0"/>
                  </a:moveTo>
                  <a:cubicBezTo>
                    <a:pt x="23770" y="0"/>
                    <a:pt x="13876" y="341"/>
                    <a:pt x="7667" y="3929"/>
                  </a:cubicBezTo>
                  <a:cubicBezTo>
                    <a:pt x="1" y="8353"/>
                    <a:pt x="851" y="16049"/>
                    <a:pt x="851" y="16049"/>
                  </a:cubicBezTo>
                  <a:cubicBezTo>
                    <a:pt x="851" y="16049"/>
                    <a:pt x="1332" y="16068"/>
                    <a:pt x="2164" y="16068"/>
                  </a:cubicBezTo>
                  <a:cubicBezTo>
                    <a:pt x="5704" y="16068"/>
                    <a:pt x="15598" y="15727"/>
                    <a:pt x="21801" y="12145"/>
                  </a:cubicBezTo>
                  <a:cubicBezTo>
                    <a:pt x="29473" y="7715"/>
                    <a:pt x="28617" y="19"/>
                    <a:pt x="28617" y="19"/>
                  </a:cubicBezTo>
                  <a:cubicBezTo>
                    <a:pt x="28617" y="19"/>
                    <a:pt x="28137" y="0"/>
                    <a:pt x="273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20"/>
            <p:cNvSpPr/>
            <p:nvPr/>
          </p:nvSpPr>
          <p:spPr>
            <a:xfrm>
              <a:off x="1634115" y="4918236"/>
              <a:ext cx="10380" cy="13266"/>
            </a:xfrm>
            <a:custGeom>
              <a:avLst/>
              <a:gdLst/>
              <a:ahLst/>
              <a:cxnLst/>
              <a:rect l="l" t="t" r="r" b="b"/>
              <a:pathLst>
                <a:path w="1475" h="1885" extrusionOk="0">
                  <a:moveTo>
                    <a:pt x="412" y="0"/>
                  </a:moveTo>
                  <a:cubicBezTo>
                    <a:pt x="167" y="0"/>
                    <a:pt x="1" y="198"/>
                    <a:pt x="5" y="533"/>
                  </a:cubicBezTo>
                  <a:cubicBezTo>
                    <a:pt x="11" y="1006"/>
                    <a:pt x="348" y="1567"/>
                    <a:pt x="749" y="1791"/>
                  </a:cubicBezTo>
                  <a:cubicBezTo>
                    <a:pt x="864" y="1854"/>
                    <a:pt x="971" y="1884"/>
                    <a:pt x="1066" y="1884"/>
                  </a:cubicBezTo>
                  <a:cubicBezTo>
                    <a:pt x="1310" y="1884"/>
                    <a:pt x="1474" y="1688"/>
                    <a:pt x="1470" y="1348"/>
                  </a:cubicBezTo>
                  <a:cubicBezTo>
                    <a:pt x="1464" y="881"/>
                    <a:pt x="1133" y="320"/>
                    <a:pt x="731" y="96"/>
                  </a:cubicBezTo>
                  <a:cubicBezTo>
                    <a:pt x="616" y="31"/>
                    <a:pt x="508" y="0"/>
                    <a:pt x="412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20"/>
            <p:cNvSpPr/>
            <p:nvPr/>
          </p:nvSpPr>
          <p:spPr>
            <a:xfrm>
              <a:off x="1566310" y="4921986"/>
              <a:ext cx="76737" cy="50198"/>
            </a:xfrm>
            <a:custGeom>
              <a:avLst/>
              <a:gdLst/>
              <a:ahLst/>
              <a:cxnLst/>
              <a:rect l="l" t="t" r="r" b="b"/>
              <a:pathLst>
                <a:path w="10904" h="7133" extrusionOk="0">
                  <a:moveTo>
                    <a:pt x="10904" y="1293"/>
                  </a:moveTo>
                  <a:cubicBezTo>
                    <a:pt x="10903" y="1294"/>
                    <a:pt x="10901" y="1295"/>
                    <a:pt x="10900" y="1296"/>
                  </a:cubicBezTo>
                  <a:lnTo>
                    <a:pt x="10900" y="1296"/>
                  </a:lnTo>
                  <a:cubicBezTo>
                    <a:pt x="10901" y="1295"/>
                    <a:pt x="10903" y="1294"/>
                    <a:pt x="10904" y="1293"/>
                  </a:cubicBezTo>
                  <a:close/>
                  <a:moveTo>
                    <a:pt x="9640" y="0"/>
                  </a:moveTo>
                  <a:lnTo>
                    <a:pt x="1" y="5316"/>
                  </a:lnTo>
                  <a:cubicBezTo>
                    <a:pt x="7" y="5948"/>
                    <a:pt x="456" y="6704"/>
                    <a:pt x="999" y="7005"/>
                  </a:cubicBezTo>
                  <a:cubicBezTo>
                    <a:pt x="1152" y="7091"/>
                    <a:pt x="1297" y="7133"/>
                    <a:pt x="1426" y="7133"/>
                  </a:cubicBezTo>
                  <a:cubicBezTo>
                    <a:pt x="1527" y="7133"/>
                    <a:pt x="1618" y="7107"/>
                    <a:pt x="1696" y="7058"/>
                  </a:cubicBezTo>
                  <a:cubicBezTo>
                    <a:pt x="4766" y="5139"/>
                    <a:pt x="7830" y="3221"/>
                    <a:pt x="10900" y="1296"/>
                  </a:cubicBezTo>
                  <a:lnTo>
                    <a:pt x="10900" y="1296"/>
                  </a:lnTo>
                  <a:cubicBezTo>
                    <a:pt x="10843" y="1331"/>
                    <a:pt x="10776" y="1350"/>
                    <a:pt x="10701" y="1350"/>
                  </a:cubicBezTo>
                  <a:cubicBezTo>
                    <a:pt x="10606" y="1350"/>
                    <a:pt x="10499" y="1320"/>
                    <a:pt x="10384" y="1258"/>
                  </a:cubicBezTo>
                  <a:cubicBezTo>
                    <a:pt x="9983" y="1034"/>
                    <a:pt x="9646" y="473"/>
                    <a:pt x="9640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20"/>
            <p:cNvSpPr/>
            <p:nvPr/>
          </p:nvSpPr>
          <p:spPr>
            <a:xfrm>
              <a:off x="1566275" y="4918531"/>
              <a:ext cx="69460" cy="40867"/>
            </a:xfrm>
            <a:custGeom>
              <a:avLst/>
              <a:gdLst/>
              <a:ahLst/>
              <a:cxnLst/>
              <a:rect l="l" t="t" r="r" b="b"/>
              <a:pathLst>
                <a:path w="9870" h="5807" extrusionOk="0">
                  <a:moveTo>
                    <a:pt x="9869" y="1"/>
                  </a:moveTo>
                  <a:lnTo>
                    <a:pt x="9869" y="1"/>
                  </a:lnTo>
                  <a:cubicBezTo>
                    <a:pt x="6680" y="1720"/>
                    <a:pt x="3497" y="3432"/>
                    <a:pt x="307" y="5151"/>
                  </a:cubicBezTo>
                  <a:cubicBezTo>
                    <a:pt x="118" y="5251"/>
                    <a:pt x="0" y="5482"/>
                    <a:pt x="6" y="5807"/>
                  </a:cubicBezTo>
                  <a:lnTo>
                    <a:pt x="9645" y="491"/>
                  </a:lnTo>
                  <a:cubicBezTo>
                    <a:pt x="9645" y="249"/>
                    <a:pt x="9728" y="78"/>
                    <a:pt x="9869" y="1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20"/>
            <p:cNvSpPr/>
            <p:nvPr/>
          </p:nvSpPr>
          <p:spPr>
            <a:xfrm>
              <a:off x="1568435" y="4918222"/>
              <a:ext cx="76068" cy="53443"/>
            </a:xfrm>
            <a:custGeom>
              <a:avLst/>
              <a:gdLst/>
              <a:ahLst/>
              <a:cxnLst/>
              <a:rect l="l" t="t" r="r" b="b"/>
              <a:pathLst>
                <a:path w="10809" h="7594" extrusionOk="0">
                  <a:moveTo>
                    <a:pt x="8" y="5191"/>
                  </a:moveTo>
                  <a:lnTo>
                    <a:pt x="8" y="5191"/>
                  </a:lnTo>
                  <a:cubicBezTo>
                    <a:pt x="6" y="5192"/>
                    <a:pt x="3" y="5194"/>
                    <a:pt x="0" y="5195"/>
                  </a:cubicBezTo>
                  <a:cubicBezTo>
                    <a:pt x="3" y="5194"/>
                    <a:pt x="6" y="5192"/>
                    <a:pt x="8" y="5191"/>
                  </a:cubicBezTo>
                  <a:close/>
                  <a:moveTo>
                    <a:pt x="9744" y="1"/>
                  </a:moveTo>
                  <a:cubicBezTo>
                    <a:pt x="9677" y="1"/>
                    <a:pt x="9616" y="16"/>
                    <a:pt x="9562" y="45"/>
                  </a:cubicBezTo>
                  <a:cubicBezTo>
                    <a:pt x="6376" y="1762"/>
                    <a:pt x="3195" y="3473"/>
                    <a:pt x="8" y="5191"/>
                  </a:cubicBezTo>
                  <a:lnTo>
                    <a:pt x="8" y="5191"/>
                  </a:lnTo>
                  <a:cubicBezTo>
                    <a:pt x="78" y="5154"/>
                    <a:pt x="159" y="5134"/>
                    <a:pt x="247" y="5134"/>
                  </a:cubicBezTo>
                  <a:cubicBezTo>
                    <a:pt x="374" y="5134"/>
                    <a:pt x="517" y="5174"/>
                    <a:pt x="668" y="5260"/>
                  </a:cubicBezTo>
                  <a:cubicBezTo>
                    <a:pt x="1211" y="5561"/>
                    <a:pt x="1660" y="6317"/>
                    <a:pt x="1666" y="6949"/>
                  </a:cubicBezTo>
                  <a:cubicBezTo>
                    <a:pt x="1672" y="7261"/>
                    <a:pt x="1566" y="7485"/>
                    <a:pt x="1396" y="7592"/>
                  </a:cubicBezTo>
                  <a:lnTo>
                    <a:pt x="1396" y="7592"/>
                  </a:lnTo>
                  <a:cubicBezTo>
                    <a:pt x="4467" y="5673"/>
                    <a:pt x="7531" y="3753"/>
                    <a:pt x="10602" y="1834"/>
                  </a:cubicBezTo>
                  <a:cubicBezTo>
                    <a:pt x="10732" y="1752"/>
                    <a:pt x="10809" y="1586"/>
                    <a:pt x="10803" y="1350"/>
                  </a:cubicBezTo>
                  <a:cubicBezTo>
                    <a:pt x="10797" y="883"/>
                    <a:pt x="10466" y="322"/>
                    <a:pt x="10064" y="98"/>
                  </a:cubicBezTo>
                  <a:cubicBezTo>
                    <a:pt x="9950" y="32"/>
                    <a:pt x="9841" y="1"/>
                    <a:pt x="9744" y="1"/>
                  </a:cubicBezTo>
                  <a:close/>
                  <a:moveTo>
                    <a:pt x="1396" y="7592"/>
                  </a:moveTo>
                  <a:cubicBezTo>
                    <a:pt x="1396" y="7592"/>
                    <a:pt x="1395" y="7593"/>
                    <a:pt x="1394" y="7593"/>
                  </a:cubicBezTo>
                  <a:cubicBezTo>
                    <a:pt x="1395" y="7593"/>
                    <a:pt x="1396" y="7592"/>
                    <a:pt x="1396" y="759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20"/>
            <p:cNvSpPr/>
            <p:nvPr/>
          </p:nvSpPr>
          <p:spPr>
            <a:xfrm>
              <a:off x="1566282" y="4954356"/>
              <a:ext cx="13941" cy="17826"/>
            </a:xfrm>
            <a:custGeom>
              <a:avLst/>
              <a:gdLst/>
              <a:ahLst/>
              <a:cxnLst/>
              <a:rect l="l" t="t" r="r" b="b"/>
              <a:pathLst>
                <a:path w="1981" h="2533" extrusionOk="0">
                  <a:moveTo>
                    <a:pt x="551" y="1"/>
                  </a:moveTo>
                  <a:cubicBezTo>
                    <a:pt x="223" y="1"/>
                    <a:pt x="1" y="265"/>
                    <a:pt x="5" y="716"/>
                  </a:cubicBezTo>
                  <a:cubicBezTo>
                    <a:pt x="11" y="1348"/>
                    <a:pt x="460" y="2104"/>
                    <a:pt x="1003" y="2405"/>
                  </a:cubicBezTo>
                  <a:cubicBezTo>
                    <a:pt x="1157" y="2492"/>
                    <a:pt x="1302" y="2533"/>
                    <a:pt x="1430" y="2533"/>
                  </a:cubicBezTo>
                  <a:cubicBezTo>
                    <a:pt x="1758" y="2533"/>
                    <a:pt x="1980" y="2268"/>
                    <a:pt x="1972" y="1814"/>
                  </a:cubicBezTo>
                  <a:cubicBezTo>
                    <a:pt x="1966" y="1182"/>
                    <a:pt x="1517" y="426"/>
                    <a:pt x="974" y="125"/>
                  </a:cubicBezTo>
                  <a:cubicBezTo>
                    <a:pt x="821" y="41"/>
                    <a:pt x="678" y="1"/>
                    <a:pt x="5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20"/>
            <p:cNvSpPr/>
            <p:nvPr/>
          </p:nvSpPr>
          <p:spPr>
            <a:xfrm>
              <a:off x="1635726" y="4824316"/>
              <a:ext cx="174375" cy="102550"/>
            </a:xfrm>
            <a:custGeom>
              <a:avLst/>
              <a:gdLst/>
              <a:ahLst/>
              <a:cxnLst/>
              <a:rect l="l" t="t" r="r" b="b"/>
              <a:pathLst>
                <a:path w="24778" h="14572" extrusionOk="0">
                  <a:moveTo>
                    <a:pt x="18971" y="0"/>
                  </a:moveTo>
                  <a:lnTo>
                    <a:pt x="18416" y="3479"/>
                  </a:lnTo>
                  <a:cubicBezTo>
                    <a:pt x="17176" y="4146"/>
                    <a:pt x="15971" y="4796"/>
                    <a:pt x="14778" y="5434"/>
                  </a:cubicBezTo>
                  <a:lnTo>
                    <a:pt x="14613" y="1187"/>
                  </a:lnTo>
                  <a:lnTo>
                    <a:pt x="13857" y="5930"/>
                  </a:lnTo>
                  <a:cubicBezTo>
                    <a:pt x="12664" y="6574"/>
                    <a:pt x="11476" y="7212"/>
                    <a:pt x="10277" y="7856"/>
                  </a:cubicBezTo>
                  <a:lnTo>
                    <a:pt x="10094" y="3148"/>
                  </a:lnTo>
                  <a:lnTo>
                    <a:pt x="9256" y="8411"/>
                  </a:lnTo>
                  <a:cubicBezTo>
                    <a:pt x="8098" y="9031"/>
                    <a:pt x="6923" y="9663"/>
                    <a:pt x="5712" y="10318"/>
                  </a:cubicBezTo>
                  <a:lnTo>
                    <a:pt x="5523" y="5440"/>
                  </a:lnTo>
                  <a:lnTo>
                    <a:pt x="4649" y="10891"/>
                  </a:lnTo>
                  <a:cubicBezTo>
                    <a:pt x="3172" y="11683"/>
                    <a:pt x="1636" y="12510"/>
                    <a:pt x="0" y="13390"/>
                  </a:cubicBezTo>
                  <a:cubicBezTo>
                    <a:pt x="6" y="13390"/>
                    <a:pt x="12" y="13384"/>
                    <a:pt x="18" y="13384"/>
                  </a:cubicBezTo>
                  <a:cubicBezTo>
                    <a:pt x="30" y="13378"/>
                    <a:pt x="42" y="13372"/>
                    <a:pt x="54" y="13366"/>
                  </a:cubicBezTo>
                  <a:lnTo>
                    <a:pt x="71" y="13366"/>
                  </a:lnTo>
                  <a:cubicBezTo>
                    <a:pt x="77" y="13360"/>
                    <a:pt x="89" y="13360"/>
                    <a:pt x="95" y="13354"/>
                  </a:cubicBezTo>
                  <a:cubicBezTo>
                    <a:pt x="107" y="13354"/>
                    <a:pt x="119" y="13354"/>
                    <a:pt x="136" y="13348"/>
                  </a:cubicBezTo>
                  <a:lnTo>
                    <a:pt x="178" y="13348"/>
                  </a:lnTo>
                  <a:cubicBezTo>
                    <a:pt x="278" y="13348"/>
                    <a:pt x="384" y="13378"/>
                    <a:pt x="502" y="13443"/>
                  </a:cubicBezTo>
                  <a:cubicBezTo>
                    <a:pt x="514" y="13449"/>
                    <a:pt x="526" y="13455"/>
                    <a:pt x="538" y="13461"/>
                  </a:cubicBezTo>
                  <a:cubicBezTo>
                    <a:pt x="703" y="13567"/>
                    <a:pt x="762" y="14382"/>
                    <a:pt x="880" y="14571"/>
                  </a:cubicBezTo>
                  <a:lnTo>
                    <a:pt x="5517" y="11754"/>
                  </a:lnTo>
                  <a:lnTo>
                    <a:pt x="12652" y="11890"/>
                  </a:lnTo>
                  <a:lnTo>
                    <a:pt x="6805" y="10974"/>
                  </a:lnTo>
                  <a:lnTo>
                    <a:pt x="9988" y="9037"/>
                  </a:lnTo>
                  <a:lnTo>
                    <a:pt x="16869" y="9645"/>
                  </a:lnTo>
                  <a:lnTo>
                    <a:pt x="16869" y="9645"/>
                  </a:lnTo>
                  <a:lnTo>
                    <a:pt x="11187" y="8310"/>
                  </a:lnTo>
                  <a:lnTo>
                    <a:pt x="14235" y="6456"/>
                  </a:lnTo>
                  <a:lnTo>
                    <a:pt x="20572" y="6456"/>
                  </a:lnTo>
                  <a:lnTo>
                    <a:pt x="15386" y="5759"/>
                  </a:lnTo>
                  <a:lnTo>
                    <a:pt x="18540" y="3845"/>
                  </a:lnTo>
                  <a:lnTo>
                    <a:pt x="23301" y="3845"/>
                  </a:lnTo>
                  <a:lnTo>
                    <a:pt x="19403" y="3320"/>
                  </a:lnTo>
                  <a:lnTo>
                    <a:pt x="24777" y="53"/>
                  </a:lnTo>
                  <a:lnTo>
                    <a:pt x="24777" y="53"/>
                  </a:lnTo>
                  <a:cubicBezTo>
                    <a:pt x="22757" y="1140"/>
                    <a:pt x="20885" y="2150"/>
                    <a:pt x="19096" y="3113"/>
                  </a:cubicBezTo>
                  <a:lnTo>
                    <a:pt x="189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3"/>
          <p:cNvGrpSpPr/>
          <p:nvPr/>
        </p:nvGrpSpPr>
        <p:grpSpPr>
          <a:xfrm>
            <a:off x="0" y="3827814"/>
            <a:ext cx="9144000" cy="1347936"/>
            <a:chOff x="0" y="3827814"/>
            <a:chExt cx="9144000" cy="1347936"/>
          </a:xfrm>
        </p:grpSpPr>
        <p:grpSp>
          <p:nvGrpSpPr>
            <p:cNvPr id="139" name="Google Shape;139;p3"/>
            <p:cNvGrpSpPr/>
            <p:nvPr/>
          </p:nvGrpSpPr>
          <p:grpSpPr>
            <a:xfrm>
              <a:off x="5807441" y="3839717"/>
              <a:ext cx="243969" cy="149457"/>
              <a:chOff x="5300460" y="2964804"/>
              <a:chExt cx="271832" cy="225937"/>
            </a:xfrm>
          </p:grpSpPr>
          <p:sp>
            <p:nvSpPr>
              <p:cNvPr id="140" name="Google Shape;140;p3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3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3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3"/>
            <p:cNvGrpSpPr/>
            <p:nvPr/>
          </p:nvGrpSpPr>
          <p:grpSpPr>
            <a:xfrm>
              <a:off x="8805122" y="3827814"/>
              <a:ext cx="243969" cy="149457"/>
              <a:chOff x="5300460" y="2964804"/>
              <a:chExt cx="271832" cy="225937"/>
            </a:xfrm>
          </p:grpSpPr>
          <p:sp>
            <p:nvSpPr>
              <p:cNvPr id="144" name="Google Shape;144;p3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3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3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7" name="Google Shape;147;p3"/>
            <p:cNvSpPr/>
            <p:nvPr/>
          </p:nvSpPr>
          <p:spPr>
            <a:xfrm>
              <a:off x="0" y="3910650"/>
              <a:ext cx="9144000" cy="1265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" name="Google Shape;148;p3"/>
            <p:cNvGrpSpPr/>
            <p:nvPr/>
          </p:nvGrpSpPr>
          <p:grpSpPr>
            <a:xfrm>
              <a:off x="355317" y="3839717"/>
              <a:ext cx="243969" cy="149457"/>
              <a:chOff x="5300460" y="2964804"/>
              <a:chExt cx="271832" cy="225937"/>
            </a:xfrm>
          </p:grpSpPr>
          <p:sp>
            <p:nvSpPr>
              <p:cNvPr id="149" name="Google Shape;149;p3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3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3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" name="Google Shape;152;p3"/>
            <p:cNvGrpSpPr/>
            <p:nvPr/>
          </p:nvGrpSpPr>
          <p:grpSpPr>
            <a:xfrm>
              <a:off x="1590719" y="3839717"/>
              <a:ext cx="243969" cy="149457"/>
              <a:chOff x="5300460" y="2964804"/>
              <a:chExt cx="271832" cy="225937"/>
            </a:xfrm>
          </p:grpSpPr>
          <p:sp>
            <p:nvSpPr>
              <p:cNvPr id="153" name="Google Shape;153;p3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3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3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" name="Google Shape;156;p3"/>
            <p:cNvGrpSpPr/>
            <p:nvPr/>
          </p:nvGrpSpPr>
          <p:grpSpPr>
            <a:xfrm>
              <a:off x="3027997" y="3839717"/>
              <a:ext cx="243969" cy="149457"/>
              <a:chOff x="5300460" y="2964804"/>
              <a:chExt cx="271832" cy="225937"/>
            </a:xfrm>
          </p:grpSpPr>
          <p:sp>
            <p:nvSpPr>
              <p:cNvPr id="157" name="Google Shape;157;p3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3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3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0" name="Google Shape;160;p3"/>
            <p:cNvGrpSpPr/>
            <p:nvPr/>
          </p:nvGrpSpPr>
          <p:grpSpPr>
            <a:xfrm>
              <a:off x="4417713" y="3839717"/>
              <a:ext cx="243969" cy="149457"/>
              <a:chOff x="5300460" y="2964804"/>
              <a:chExt cx="271832" cy="225937"/>
            </a:xfrm>
          </p:grpSpPr>
          <p:sp>
            <p:nvSpPr>
              <p:cNvPr id="161" name="Google Shape;161;p3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3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3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4" name="Google Shape;164;p3"/>
          <p:cNvSpPr txBox="1">
            <a:spLocks noGrp="1"/>
          </p:cNvSpPr>
          <p:nvPr>
            <p:ph type="title"/>
          </p:nvPr>
        </p:nvSpPr>
        <p:spPr>
          <a:xfrm>
            <a:off x="3726902" y="1878075"/>
            <a:ext cx="4261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5" name="Google Shape;165;p3"/>
          <p:cNvSpPr txBox="1">
            <a:spLocks noGrp="1"/>
          </p:cNvSpPr>
          <p:nvPr>
            <p:ph type="title" idx="2" hasCustomPrompt="1"/>
          </p:nvPr>
        </p:nvSpPr>
        <p:spPr>
          <a:xfrm>
            <a:off x="4759502" y="975000"/>
            <a:ext cx="21966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66" name="Google Shape;166;p3"/>
          <p:cNvSpPr txBox="1">
            <a:spLocks noGrp="1"/>
          </p:cNvSpPr>
          <p:nvPr>
            <p:ph type="subTitle" idx="1"/>
          </p:nvPr>
        </p:nvSpPr>
        <p:spPr>
          <a:xfrm>
            <a:off x="4118150" y="2926950"/>
            <a:ext cx="3479400" cy="31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grpSp>
        <p:nvGrpSpPr>
          <p:cNvPr id="167" name="Google Shape;167;p3"/>
          <p:cNvGrpSpPr/>
          <p:nvPr/>
        </p:nvGrpSpPr>
        <p:grpSpPr>
          <a:xfrm>
            <a:off x="195100" y="269913"/>
            <a:ext cx="8494550" cy="3173725"/>
            <a:chOff x="195100" y="269913"/>
            <a:chExt cx="8494550" cy="3173725"/>
          </a:xfrm>
        </p:grpSpPr>
        <p:sp>
          <p:nvSpPr>
            <p:cNvPr id="168" name="Google Shape;168;p3"/>
            <p:cNvSpPr/>
            <p:nvPr/>
          </p:nvSpPr>
          <p:spPr>
            <a:xfrm>
              <a:off x="195100" y="2243888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5329775" y="269913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8579500" y="3333488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171;p3"/>
          <p:cNvGrpSpPr/>
          <p:nvPr/>
        </p:nvGrpSpPr>
        <p:grpSpPr>
          <a:xfrm>
            <a:off x="457700" y="484179"/>
            <a:ext cx="509592" cy="311074"/>
            <a:chOff x="457700" y="536404"/>
            <a:chExt cx="509592" cy="311074"/>
          </a:xfrm>
        </p:grpSpPr>
        <p:sp>
          <p:nvSpPr>
            <p:cNvPr id="172" name="Google Shape;172;p3"/>
            <p:cNvSpPr/>
            <p:nvPr/>
          </p:nvSpPr>
          <p:spPr>
            <a:xfrm>
              <a:off x="466627" y="536404"/>
              <a:ext cx="286744" cy="207882"/>
            </a:xfrm>
            <a:custGeom>
              <a:avLst/>
              <a:gdLst/>
              <a:ahLst/>
              <a:cxnLst/>
              <a:rect l="l" t="t" r="r" b="b"/>
              <a:pathLst>
                <a:path w="23547" h="17071" extrusionOk="0">
                  <a:moveTo>
                    <a:pt x="23547" y="3827"/>
                  </a:moveTo>
                  <a:lnTo>
                    <a:pt x="23547" y="3829"/>
                  </a:lnTo>
                  <a:lnTo>
                    <a:pt x="23547" y="3829"/>
                  </a:lnTo>
                  <a:cubicBezTo>
                    <a:pt x="23547" y="3832"/>
                    <a:pt x="23547" y="3835"/>
                    <a:pt x="23547" y="3837"/>
                  </a:cubicBezTo>
                  <a:cubicBezTo>
                    <a:pt x="23547" y="3837"/>
                    <a:pt x="23547" y="3827"/>
                    <a:pt x="23547" y="3827"/>
                  </a:cubicBezTo>
                  <a:close/>
                  <a:moveTo>
                    <a:pt x="17512" y="0"/>
                  </a:moveTo>
                  <a:cubicBezTo>
                    <a:pt x="15612" y="0"/>
                    <a:pt x="13735" y="553"/>
                    <a:pt x="12671" y="1600"/>
                  </a:cubicBezTo>
                  <a:cubicBezTo>
                    <a:pt x="11498" y="2762"/>
                    <a:pt x="10919" y="4052"/>
                    <a:pt x="10926" y="5332"/>
                  </a:cubicBezTo>
                  <a:lnTo>
                    <a:pt x="10926" y="5332"/>
                  </a:lnTo>
                  <a:lnTo>
                    <a:pt x="10915" y="7252"/>
                  </a:lnTo>
                  <a:cubicBezTo>
                    <a:pt x="10915" y="8012"/>
                    <a:pt x="11108" y="8762"/>
                    <a:pt x="11504" y="9479"/>
                  </a:cubicBezTo>
                  <a:cubicBezTo>
                    <a:pt x="10284" y="9209"/>
                    <a:pt x="8991" y="9071"/>
                    <a:pt x="7693" y="9071"/>
                  </a:cubicBezTo>
                  <a:cubicBezTo>
                    <a:pt x="5848" y="9071"/>
                    <a:pt x="3995" y="9350"/>
                    <a:pt x="2330" y="9928"/>
                  </a:cubicBezTo>
                  <a:cubicBezTo>
                    <a:pt x="792" y="10451"/>
                    <a:pt x="0" y="11390"/>
                    <a:pt x="49" y="12318"/>
                  </a:cubicBezTo>
                  <a:lnTo>
                    <a:pt x="49" y="12318"/>
                  </a:lnTo>
                  <a:lnTo>
                    <a:pt x="39" y="14168"/>
                  </a:lnTo>
                  <a:cubicBezTo>
                    <a:pt x="39" y="14863"/>
                    <a:pt x="488" y="15559"/>
                    <a:pt x="1420" y="16094"/>
                  </a:cubicBezTo>
                  <a:cubicBezTo>
                    <a:pt x="2531" y="16734"/>
                    <a:pt x="4007" y="17071"/>
                    <a:pt x="5507" y="17071"/>
                  </a:cubicBezTo>
                  <a:cubicBezTo>
                    <a:pt x="6318" y="17071"/>
                    <a:pt x="7136" y="16972"/>
                    <a:pt x="7907" y="16769"/>
                  </a:cubicBezTo>
                  <a:lnTo>
                    <a:pt x="17595" y="14189"/>
                  </a:lnTo>
                  <a:lnTo>
                    <a:pt x="22915" y="7413"/>
                  </a:lnTo>
                  <a:cubicBezTo>
                    <a:pt x="23333" y="6888"/>
                    <a:pt x="23536" y="6321"/>
                    <a:pt x="23536" y="5764"/>
                  </a:cubicBezTo>
                  <a:lnTo>
                    <a:pt x="23547" y="3829"/>
                  </a:lnTo>
                  <a:lnTo>
                    <a:pt x="23547" y="3829"/>
                  </a:lnTo>
                  <a:cubicBezTo>
                    <a:pt x="23543" y="2772"/>
                    <a:pt x="22837" y="1737"/>
                    <a:pt x="21492" y="958"/>
                  </a:cubicBezTo>
                  <a:cubicBezTo>
                    <a:pt x="20373" y="311"/>
                    <a:pt x="18935" y="0"/>
                    <a:pt x="17512" y="0"/>
                  </a:cubicBezTo>
                  <a:close/>
                </a:path>
              </a:pathLst>
            </a:custGeom>
            <a:solidFill>
              <a:srgbClr val="1D8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745674" y="582995"/>
              <a:ext cx="7696" cy="43681"/>
            </a:xfrm>
            <a:custGeom>
              <a:avLst/>
              <a:gdLst/>
              <a:ahLst/>
              <a:cxnLst/>
              <a:rect l="l" t="t" r="r" b="b"/>
              <a:pathLst>
                <a:path w="632" h="3587" extrusionOk="0">
                  <a:moveTo>
                    <a:pt x="632" y="1"/>
                  </a:moveTo>
                  <a:cubicBezTo>
                    <a:pt x="621" y="557"/>
                    <a:pt x="418" y="1125"/>
                    <a:pt x="0" y="1660"/>
                  </a:cubicBezTo>
                  <a:lnTo>
                    <a:pt x="0" y="3587"/>
                  </a:lnTo>
                  <a:cubicBezTo>
                    <a:pt x="418" y="3062"/>
                    <a:pt x="621" y="2495"/>
                    <a:pt x="621" y="1938"/>
                  </a:cubicBezTo>
                  <a:lnTo>
                    <a:pt x="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599532" y="601127"/>
              <a:ext cx="45909" cy="87605"/>
            </a:xfrm>
            <a:custGeom>
              <a:avLst/>
              <a:gdLst/>
              <a:ahLst/>
              <a:cxnLst/>
              <a:rect l="l" t="t" r="r" b="b"/>
              <a:pathLst>
                <a:path w="3770" h="7194" extrusionOk="0">
                  <a:moveTo>
                    <a:pt x="12" y="0"/>
                  </a:moveTo>
                  <a:lnTo>
                    <a:pt x="1" y="1937"/>
                  </a:lnTo>
                  <a:cubicBezTo>
                    <a:pt x="1" y="3853"/>
                    <a:pt x="1286" y="5759"/>
                    <a:pt x="3758" y="7193"/>
                  </a:cubicBezTo>
                  <a:lnTo>
                    <a:pt x="3769" y="5266"/>
                  </a:lnTo>
                  <a:cubicBezTo>
                    <a:pt x="1286" y="3832"/>
                    <a:pt x="1" y="1927"/>
                    <a:pt x="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645295" y="665254"/>
              <a:ext cx="6137" cy="26998"/>
            </a:xfrm>
            <a:custGeom>
              <a:avLst/>
              <a:gdLst/>
              <a:ahLst/>
              <a:cxnLst/>
              <a:rect l="l" t="t" r="r" b="b"/>
              <a:pathLst>
                <a:path w="504" h="2217" extrusionOk="0">
                  <a:moveTo>
                    <a:pt x="11" y="0"/>
                  </a:moveTo>
                  <a:lnTo>
                    <a:pt x="0" y="1927"/>
                  </a:lnTo>
                  <a:lnTo>
                    <a:pt x="504" y="2216"/>
                  </a:lnTo>
                  <a:lnTo>
                    <a:pt x="504" y="27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5AAA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585065" y="536404"/>
              <a:ext cx="175356" cy="149333"/>
            </a:xfrm>
            <a:custGeom>
              <a:avLst/>
              <a:gdLst/>
              <a:ahLst/>
              <a:cxnLst/>
              <a:rect l="l" t="t" r="r" b="b"/>
              <a:pathLst>
                <a:path w="14400" h="12263" extrusionOk="0">
                  <a:moveTo>
                    <a:pt x="7786" y="0"/>
                  </a:moveTo>
                  <a:cubicBezTo>
                    <a:pt x="5886" y="0"/>
                    <a:pt x="4009" y="553"/>
                    <a:pt x="2945" y="1600"/>
                  </a:cubicBezTo>
                  <a:cubicBezTo>
                    <a:pt x="1" y="4501"/>
                    <a:pt x="836" y="8194"/>
                    <a:pt x="4957" y="10581"/>
                  </a:cubicBezTo>
                  <a:lnTo>
                    <a:pt x="5450" y="10860"/>
                  </a:lnTo>
                  <a:lnTo>
                    <a:pt x="7869" y="12262"/>
                  </a:lnTo>
                  <a:lnTo>
                    <a:pt x="13189" y="5486"/>
                  </a:lnTo>
                  <a:cubicBezTo>
                    <a:pt x="14399" y="3955"/>
                    <a:pt x="13821" y="2146"/>
                    <a:pt x="11766" y="958"/>
                  </a:cubicBezTo>
                  <a:cubicBezTo>
                    <a:pt x="10647" y="311"/>
                    <a:pt x="9209" y="0"/>
                    <a:pt x="7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680877" y="603198"/>
              <a:ext cx="64809" cy="105993"/>
            </a:xfrm>
            <a:custGeom>
              <a:avLst/>
              <a:gdLst/>
              <a:ahLst/>
              <a:cxnLst/>
              <a:rect l="l" t="t" r="r" b="b"/>
              <a:pathLst>
                <a:path w="5322" h="8704" extrusionOk="0">
                  <a:moveTo>
                    <a:pt x="5321" y="1"/>
                  </a:moveTo>
                  <a:lnTo>
                    <a:pt x="1" y="6777"/>
                  </a:lnTo>
                  <a:lnTo>
                    <a:pt x="1" y="8704"/>
                  </a:lnTo>
                  <a:lnTo>
                    <a:pt x="5321" y="1928"/>
                  </a:lnTo>
                  <a:lnTo>
                    <a:pt x="53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651420" y="668640"/>
              <a:ext cx="29470" cy="40551"/>
            </a:xfrm>
            <a:custGeom>
              <a:avLst/>
              <a:gdLst/>
              <a:ahLst/>
              <a:cxnLst/>
              <a:rect l="l" t="t" r="r" b="b"/>
              <a:pathLst>
                <a:path w="2420" h="3330" extrusionOk="0">
                  <a:moveTo>
                    <a:pt x="1" y="1"/>
                  </a:moveTo>
                  <a:lnTo>
                    <a:pt x="1" y="1938"/>
                  </a:lnTo>
                  <a:lnTo>
                    <a:pt x="2420" y="3330"/>
                  </a:lnTo>
                  <a:lnTo>
                    <a:pt x="2420" y="140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AAA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493161" y="665193"/>
              <a:ext cx="73016" cy="38457"/>
            </a:xfrm>
            <a:custGeom>
              <a:avLst/>
              <a:gdLst/>
              <a:ahLst/>
              <a:cxnLst/>
              <a:rect l="l" t="t" r="r" b="b"/>
              <a:pathLst>
                <a:path w="5996" h="3158" extrusionOk="0">
                  <a:moveTo>
                    <a:pt x="2994" y="0"/>
                  </a:moveTo>
                  <a:cubicBezTo>
                    <a:pt x="2297" y="0"/>
                    <a:pt x="1601" y="155"/>
                    <a:pt x="1071" y="466"/>
                  </a:cubicBezTo>
                  <a:cubicBezTo>
                    <a:pt x="1" y="1076"/>
                    <a:pt x="11" y="2082"/>
                    <a:pt x="1082" y="2692"/>
                  </a:cubicBezTo>
                  <a:cubicBezTo>
                    <a:pt x="1612" y="3003"/>
                    <a:pt x="2310" y="3158"/>
                    <a:pt x="3009" y="3158"/>
                  </a:cubicBezTo>
                  <a:cubicBezTo>
                    <a:pt x="3707" y="3158"/>
                    <a:pt x="4406" y="3003"/>
                    <a:pt x="4936" y="2692"/>
                  </a:cubicBezTo>
                  <a:cubicBezTo>
                    <a:pt x="5996" y="2082"/>
                    <a:pt x="5985" y="1076"/>
                    <a:pt x="4925" y="466"/>
                  </a:cubicBezTo>
                  <a:cubicBezTo>
                    <a:pt x="4390" y="155"/>
                    <a:pt x="3691" y="0"/>
                    <a:pt x="29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562902" y="685725"/>
              <a:ext cx="117988" cy="54884"/>
            </a:xfrm>
            <a:custGeom>
              <a:avLst/>
              <a:gdLst/>
              <a:ahLst/>
              <a:cxnLst/>
              <a:rect l="l" t="t" r="r" b="b"/>
              <a:pathLst>
                <a:path w="9689" h="4507" extrusionOk="0">
                  <a:moveTo>
                    <a:pt x="9689" y="0"/>
                  </a:moveTo>
                  <a:lnTo>
                    <a:pt x="1" y="2569"/>
                  </a:lnTo>
                  <a:lnTo>
                    <a:pt x="1" y="4507"/>
                  </a:lnTo>
                  <a:lnTo>
                    <a:pt x="9689" y="1927"/>
                  </a:lnTo>
                  <a:lnTo>
                    <a:pt x="96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457700" y="646891"/>
              <a:ext cx="223189" cy="73893"/>
            </a:xfrm>
            <a:custGeom>
              <a:avLst/>
              <a:gdLst/>
              <a:ahLst/>
              <a:cxnLst/>
              <a:rect l="l" t="t" r="r" b="b"/>
              <a:pathLst>
                <a:path w="18328" h="6068" extrusionOk="0">
                  <a:moveTo>
                    <a:pt x="5906" y="1503"/>
                  </a:moveTo>
                  <a:cubicBezTo>
                    <a:pt x="6603" y="1503"/>
                    <a:pt x="7302" y="1658"/>
                    <a:pt x="7837" y="1969"/>
                  </a:cubicBezTo>
                  <a:cubicBezTo>
                    <a:pt x="8897" y="2579"/>
                    <a:pt x="8908" y="3585"/>
                    <a:pt x="7848" y="4195"/>
                  </a:cubicBezTo>
                  <a:cubicBezTo>
                    <a:pt x="7318" y="4506"/>
                    <a:pt x="6619" y="4661"/>
                    <a:pt x="5921" y="4661"/>
                  </a:cubicBezTo>
                  <a:cubicBezTo>
                    <a:pt x="5222" y="4661"/>
                    <a:pt x="4524" y="4506"/>
                    <a:pt x="3994" y="4195"/>
                  </a:cubicBezTo>
                  <a:cubicBezTo>
                    <a:pt x="2923" y="3585"/>
                    <a:pt x="2913" y="2579"/>
                    <a:pt x="3983" y="1969"/>
                  </a:cubicBezTo>
                  <a:cubicBezTo>
                    <a:pt x="4513" y="1658"/>
                    <a:pt x="5209" y="1503"/>
                    <a:pt x="5906" y="1503"/>
                  </a:cubicBezTo>
                  <a:close/>
                  <a:moveTo>
                    <a:pt x="8440" y="1"/>
                  </a:moveTo>
                  <a:cubicBezTo>
                    <a:pt x="6593" y="1"/>
                    <a:pt x="4735" y="281"/>
                    <a:pt x="3063" y="855"/>
                  </a:cubicBezTo>
                  <a:cubicBezTo>
                    <a:pt x="440" y="1744"/>
                    <a:pt x="1" y="3842"/>
                    <a:pt x="2163" y="5084"/>
                  </a:cubicBezTo>
                  <a:cubicBezTo>
                    <a:pt x="3264" y="5728"/>
                    <a:pt x="4737" y="6067"/>
                    <a:pt x="6231" y="6067"/>
                  </a:cubicBezTo>
                  <a:cubicBezTo>
                    <a:pt x="7047" y="6067"/>
                    <a:pt x="7869" y="5966"/>
                    <a:pt x="8640" y="5758"/>
                  </a:cubicBezTo>
                  <a:lnTo>
                    <a:pt x="18328" y="3189"/>
                  </a:lnTo>
                  <a:lnTo>
                    <a:pt x="15909" y="1787"/>
                  </a:lnTo>
                  <a:cubicBezTo>
                    <a:pt x="13872" y="612"/>
                    <a:pt x="11169" y="1"/>
                    <a:pt x="84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467089" y="685457"/>
              <a:ext cx="95825" cy="58830"/>
            </a:xfrm>
            <a:custGeom>
              <a:avLst/>
              <a:gdLst/>
              <a:ahLst/>
              <a:cxnLst/>
              <a:rect l="l" t="t" r="r" b="b"/>
              <a:pathLst>
                <a:path w="7869" h="4831" extrusionOk="0">
                  <a:moveTo>
                    <a:pt x="11" y="1"/>
                  </a:moveTo>
                  <a:lnTo>
                    <a:pt x="1" y="1928"/>
                  </a:lnTo>
                  <a:cubicBezTo>
                    <a:pt x="1" y="2623"/>
                    <a:pt x="450" y="3319"/>
                    <a:pt x="1382" y="3854"/>
                  </a:cubicBezTo>
                  <a:cubicBezTo>
                    <a:pt x="2493" y="4494"/>
                    <a:pt x="3969" y="4831"/>
                    <a:pt x="5469" y="4831"/>
                  </a:cubicBezTo>
                  <a:cubicBezTo>
                    <a:pt x="6280" y="4831"/>
                    <a:pt x="7098" y="4732"/>
                    <a:pt x="7869" y="4529"/>
                  </a:cubicBezTo>
                  <a:lnTo>
                    <a:pt x="7869" y="2591"/>
                  </a:lnTo>
                  <a:cubicBezTo>
                    <a:pt x="7103" y="2798"/>
                    <a:pt x="6286" y="2898"/>
                    <a:pt x="5476" y="2898"/>
                  </a:cubicBezTo>
                  <a:cubicBezTo>
                    <a:pt x="3976" y="2898"/>
                    <a:pt x="2497" y="2556"/>
                    <a:pt x="1392" y="1917"/>
                  </a:cubicBezTo>
                  <a:cubicBezTo>
                    <a:pt x="450" y="1382"/>
                    <a:pt x="11" y="686"/>
                    <a:pt x="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532008" y="643420"/>
              <a:ext cx="243136" cy="153997"/>
            </a:xfrm>
            <a:custGeom>
              <a:avLst/>
              <a:gdLst/>
              <a:ahLst/>
              <a:cxnLst/>
              <a:rect l="l" t="t" r="r" b="b"/>
              <a:pathLst>
                <a:path w="19966" h="12646" extrusionOk="0">
                  <a:moveTo>
                    <a:pt x="17605" y="1"/>
                  </a:moveTo>
                  <a:cubicBezTo>
                    <a:pt x="17549" y="1"/>
                    <a:pt x="17490" y="2"/>
                    <a:pt x="17429" y="6"/>
                  </a:cubicBezTo>
                  <a:cubicBezTo>
                    <a:pt x="17043" y="27"/>
                    <a:pt x="16733" y="113"/>
                    <a:pt x="16615" y="156"/>
                  </a:cubicBezTo>
                  <a:cubicBezTo>
                    <a:pt x="16529" y="177"/>
                    <a:pt x="16422" y="220"/>
                    <a:pt x="16337" y="252"/>
                  </a:cubicBezTo>
                  <a:cubicBezTo>
                    <a:pt x="16208" y="316"/>
                    <a:pt x="16037" y="402"/>
                    <a:pt x="15908" y="466"/>
                  </a:cubicBezTo>
                  <a:cubicBezTo>
                    <a:pt x="14324" y="1387"/>
                    <a:pt x="15512" y="1429"/>
                    <a:pt x="13864" y="2521"/>
                  </a:cubicBezTo>
                  <a:cubicBezTo>
                    <a:pt x="13853" y="2521"/>
                    <a:pt x="13853" y="2532"/>
                    <a:pt x="13842" y="2532"/>
                  </a:cubicBezTo>
                  <a:cubicBezTo>
                    <a:pt x="13147" y="2992"/>
                    <a:pt x="12515" y="3399"/>
                    <a:pt x="12172" y="3624"/>
                  </a:cubicBezTo>
                  <a:cubicBezTo>
                    <a:pt x="11284" y="4191"/>
                    <a:pt x="10385" y="4769"/>
                    <a:pt x="9485" y="5337"/>
                  </a:cubicBezTo>
                  <a:cubicBezTo>
                    <a:pt x="8137" y="6204"/>
                    <a:pt x="6970" y="6942"/>
                    <a:pt x="5717" y="7777"/>
                  </a:cubicBezTo>
                  <a:cubicBezTo>
                    <a:pt x="4979" y="8259"/>
                    <a:pt x="3865" y="9009"/>
                    <a:pt x="3148" y="9522"/>
                  </a:cubicBezTo>
                  <a:cubicBezTo>
                    <a:pt x="2773" y="9779"/>
                    <a:pt x="2217" y="10175"/>
                    <a:pt x="1735" y="10561"/>
                  </a:cubicBezTo>
                  <a:cubicBezTo>
                    <a:pt x="1564" y="10689"/>
                    <a:pt x="1339" y="10871"/>
                    <a:pt x="1178" y="11010"/>
                  </a:cubicBezTo>
                  <a:cubicBezTo>
                    <a:pt x="1007" y="11150"/>
                    <a:pt x="793" y="11342"/>
                    <a:pt x="632" y="11492"/>
                  </a:cubicBezTo>
                  <a:cubicBezTo>
                    <a:pt x="632" y="11492"/>
                    <a:pt x="333" y="11781"/>
                    <a:pt x="193" y="11985"/>
                  </a:cubicBezTo>
                  <a:cubicBezTo>
                    <a:pt x="140" y="12049"/>
                    <a:pt x="97" y="12124"/>
                    <a:pt x="44" y="12231"/>
                  </a:cubicBezTo>
                  <a:cubicBezTo>
                    <a:pt x="33" y="12252"/>
                    <a:pt x="22" y="12274"/>
                    <a:pt x="22" y="12295"/>
                  </a:cubicBezTo>
                  <a:cubicBezTo>
                    <a:pt x="11" y="12327"/>
                    <a:pt x="1" y="12370"/>
                    <a:pt x="1" y="12402"/>
                  </a:cubicBezTo>
                  <a:cubicBezTo>
                    <a:pt x="1" y="12466"/>
                    <a:pt x="22" y="12584"/>
                    <a:pt x="193" y="12627"/>
                  </a:cubicBezTo>
                  <a:cubicBezTo>
                    <a:pt x="254" y="12641"/>
                    <a:pt x="322" y="12646"/>
                    <a:pt x="390" y="12646"/>
                  </a:cubicBezTo>
                  <a:cubicBezTo>
                    <a:pt x="585" y="12646"/>
                    <a:pt x="780" y="12603"/>
                    <a:pt x="804" y="12595"/>
                  </a:cubicBezTo>
                  <a:cubicBezTo>
                    <a:pt x="986" y="12552"/>
                    <a:pt x="1210" y="12488"/>
                    <a:pt x="1382" y="12434"/>
                  </a:cubicBezTo>
                  <a:cubicBezTo>
                    <a:pt x="1542" y="12391"/>
                    <a:pt x="1756" y="12316"/>
                    <a:pt x="1917" y="12252"/>
                  </a:cubicBezTo>
                  <a:cubicBezTo>
                    <a:pt x="2206" y="12145"/>
                    <a:pt x="2763" y="11920"/>
                    <a:pt x="3384" y="11642"/>
                  </a:cubicBezTo>
                  <a:cubicBezTo>
                    <a:pt x="3897" y="11417"/>
                    <a:pt x="4572" y="11096"/>
                    <a:pt x="5086" y="10850"/>
                  </a:cubicBezTo>
                  <a:cubicBezTo>
                    <a:pt x="5525" y="10636"/>
                    <a:pt x="6317" y="10250"/>
                    <a:pt x="6980" y="9908"/>
                  </a:cubicBezTo>
                  <a:cubicBezTo>
                    <a:pt x="7890" y="9437"/>
                    <a:pt x="8212" y="9276"/>
                    <a:pt x="8972" y="8880"/>
                  </a:cubicBezTo>
                  <a:cubicBezTo>
                    <a:pt x="9271" y="8730"/>
                    <a:pt x="9667" y="8516"/>
                    <a:pt x="9967" y="8356"/>
                  </a:cubicBezTo>
                  <a:cubicBezTo>
                    <a:pt x="10267" y="8206"/>
                    <a:pt x="10674" y="8002"/>
                    <a:pt x="10963" y="7831"/>
                  </a:cubicBezTo>
                  <a:cubicBezTo>
                    <a:pt x="11530" y="7510"/>
                    <a:pt x="12312" y="7124"/>
                    <a:pt x="12879" y="6825"/>
                  </a:cubicBezTo>
                  <a:cubicBezTo>
                    <a:pt x="13157" y="6686"/>
                    <a:pt x="13521" y="6493"/>
                    <a:pt x="13789" y="6354"/>
                  </a:cubicBezTo>
                  <a:cubicBezTo>
                    <a:pt x="14506" y="5979"/>
                    <a:pt x="14506" y="5979"/>
                    <a:pt x="15534" y="5454"/>
                  </a:cubicBezTo>
                  <a:cubicBezTo>
                    <a:pt x="15545" y="5444"/>
                    <a:pt x="15555" y="5444"/>
                    <a:pt x="15566" y="5433"/>
                  </a:cubicBezTo>
                  <a:cubicBezTo>
                    <a:pt x="16192" y="5116"/>
                    <a:pt x="16524" y="5047"/>
                    <a:pt x="16764" y="5047"/>
                  </a:cubicBezTo>
                  <a:cubicBezTo>
                    <a:pt x="16950" y="5047"/>
                    <a:pt x="17082" y="5089"/>
                    <a:pt x="17252" y="5089"/>
                  </a:cubicBezTo>
                  <a:cubicBezTo>
                    <a:pt x="17478" y="5089"/>
                    <a:pt x="17774" y="5015"/>
                    <a:pt x="18360" y="4673"/>
                  </a:cubicBezTo>
                  <a:cubicBezTo>
                    <a:pt x="18563" y="4555"/>
                    <a:pt x="18692" y="4470"/>
                    <a:pt x="18863" y="4320"/>
                  </a:cubicBezTo>
                  <a:cubicBezTo>
                    <a:pt x="19056" y="4159"/>
                    <a:pt x="19238" y="3956"/>
                    <a:pt x="19248" y="3934"/>
                  </a:cubicBezTo>
                  <a:cubicBezTo>
                    <a:pt x="19334" y="3838"/>
                    <a:pt x="19441" y="3699"/>
                    <a:pt x="19505" y="3592"/>
                  </a:cubicBezTo>
                  <a:cubicBezTo>
                    <a:pt x="19559" y="3506"/>
                    <a:pt x="19623" y="3399"/>
                    <a:pt x="19666" y="3313"/>
                  </a:cubicBezTo>
                  <a:cubicBezTo>
                    <a:pt x="19666" y="3313"/>
                    <a:pt x="19784" y="3089"/>
                    <a:pt x="19869" y="2800"/>
                  </a:cubicBezTo>
                  <a:cubicBezTo>
                    <a:pt x="19966" y="2425"/>
                    <a:pt x="19955" y="2136"/>
                    <a:pt x="19955" y="2104"/>
                  </a:cubicBezTo>
                  <a:cubicBezTo>
                    <a:pt x="19955" y="2061"/>
                    <a:pt x="19955" y="2007"/>
                    <a:pt x="19944" y="1965"/>
                  </a:cubicBezTo>
                  <a:cubicBezTo>
                    <a:pt x="19934" y="1793"/>
                    <a:pt x="19934" y="1793"/>
                    <a:pt x="19912" y="1718"/>
                  </a:cubicBezTo>
                  <a:cubicBezTo>
                    <a:pt x="19869" y="1526"/>
                    <a:pt x="19837" y="1429"/>
                    <a:pt x="19794" y="1322"/>
                  </a:cubicBezTo>
                  <a:cubicBezTo>
                    <a:pt x="19794" y="1322"/>
                    <a:pt x="19762" y="1247"/>
                    <a:pt x="19719" y="1162"/>
                  </a:cubicBezTo>
                  <a:cubicBezTo>
                    <a:pt x="19687" y="1098"/>
                    <a:pt x="19687" y="1098"/>
                    <a:pt x="19623" y="1001"/>
                  </a:cubicBezTo>
                  <a:cubicBezTo>
                    <a:pt x="19580" y="926"/>
                    <a:pt x="19495" y="819"/>
                    <a:pt x="19452" y="776"/>
                  </a:cubicBezTo>
                  <a:cubicBezTo>
                    <a:pt x="19409" y="734"/>
                    <a:pt x="19356" y="669"/>
                    <a:pt x="19313" y="627"/>
                  </a:cubicBezTo>
                  <a:cubicBezTo>
                    <a:pt x="19281" y="605"/>
                    <a:pt x="19248" y="573"/>
                    <a:pt x="19216" y="552"/>
                  </a:cubicBezTo>
                  <a:cubicBezTo>
                    <a:pt x="19184" y="519"/>
                    <a:pt x="19141" y="487"/>
                    <a:pt x="19109" y="466"/>
                  </a:cubicBezTo>
                  <a:cubicBezTo>
                    <a:pt x="19034" y="412"/>
                    <a:pt x="18949" y="359"/>
                    <a:pt x="18874" y="316"/>
                  </a:cubicBezTo>
                  <a:cubicBezTo>
                    <a:pt x="18799" y="273"/>
                    <a:pt x="18692" y="220"/>
                    <a:pt x="18606" y="188"/>
                  </a:cubicBezTo>
                  <a:cubicBezTo>
                    <a:pt x="18563" y="166"/>
                    <a:pt x="18499" y="145"/>
                    <a:pt x="18456" y="134"/>
                  </a:cubicBezTo>
                  <a:cubicBezTo>
                    <a:pt x="18360" y="102"/>
                    <a:pt x="18231" y="70"/>
                    <a:pt x="18124" y="48"/>
                  </a:cubicBezTo>
                  <a:cubicBezTo>
                    <a:pt x="18089" y="40"/>
                    <a:pt x="17888" y="1"/>
                    <a:pt x="17605" y="1"/>
                  </a:cubicBezTo>
                  <a:close/>
                </a:path>
              </a:pathLst>
            </a:custGeom>
            <a:solidFill>
              <a:srgbClr val="1D1D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725727" y="643420"/>
              <a:ext cx="49416" cy="56918"/>
            </a:xfrm>
            <a:custGeom>
              <a:avLst/>
              <a:gdLst/>
              <a:ahLst/>
              <a:cxnLst/>
              <a:rect l="l" t="t" r="r" b="b"/>
              <a:pathLst>
                <a:path w="4058" h="4674" extrusionOk="0">
                  <a:moveTo>
                    <a:pt x="101" y="416"/>
                  </a:moveTo>
                  <a:lnTo>
                    <a:pt x="101" y="416"/>
                  </a:lnTo>
                  <a:cubicBezTo>
                    <a:pt x="66" y="430"/>
                    <a:pt x="33" y="447"/>
                    <a:pt x="0" y="466"/>
                  </a:cubicBezTo>
                  <a:cubicBezTo>
                    <a:pt x="32" y="450"/>
                    <a:pt x="66" y="433"/>
                    <a:pt x="101" y="416"/>
                  </a:cubicBezTo>
                  <a:close/>
                  <a:moveTo>
                    <a:pt x="1697" y="1"/>
                  </a:moveTo>
                  <a:cubicBezTo>
                    <a:pt x="1641" y="1"/>
                    <a:pt x="1582" y="2"/>
                    <a:pt x="1521" y="6"/>
                  </a:cubicBezTo>
                  <a:cubicBezTo>
                    <a:pt x="1135" y="27"/>
                    <a:pt x="825" y="113"/>
                    <a:pt x="707" y="156"/>
                  </a:cubicBezTo>
                  <a:cubicBezTo>
                    <a:pt x="621" y="177"/>
                    <a:pt x="514" y="220"/>
                    <a:pt x="429" y="252"/>
                  </a:cubicBezTo>
                  <a:cubicBezTo>
                    <a:pt x="332" y="300"/>
                    <a:pt x="210" y="361"/>
                    <a:pt x="101" y="416"/>
                  </a:cubicBezTo>
                  <a:lnTo>
                    <a:pt x="101" y="416"/>
                  </a:lnTo>
                  <a:cubicBezTo>
                    <a:pt x="208" y="371"/>
                    <a:pt x="327" y="347"/>
                    <a:pt x="454" y="347"/>
                  </a:cubicBezTo>
                  <a:cubicBezTo>
                    <a:pt x="678" y="347"/>
                    <a:pt x="930" y="420"/>
                    <a:pt x="1199" y="573"/>
                  </a:cubicBezTo>
                  <a:cubicBezTo>
                    <a:pt x="2152" y="1098"/>
                    <a:pt x="2944" y="2425"/>
                    <a:pt x="2955" y="3528"/>
                  </a:cubicBezTo>
                  <a:cubicBezTo>
                    <a:pt x="2966" y="4095"/>
                    <a:pt x="2762" y="4491"/>
                    <a:pt x="2452" y="4673"/>
                  </a:cubicBezTo>
                  <a:cubicBezTo>
                    <a:pt x="2655" y="4555"/>
                    <a:pt x="2784" y="4470"/>
                    <a:pt x="2955" y="4320"/>
                  </a:cubicBezTo>
                  <a:cubicBezTo>
                    <a:pt x="3148" y="4159"/>
                    <a:pt x="3330" y="3956"/>
                    <a:pt x="3340" y="3934"/>
                  </a:cubicBezTo>
                  <a:cubicBezTo>
                    <a:pt x="3426" y="3838"/>
                    <a:pt x="3533" y="3699"/>
                    <a:pt x="3597" y="3592"/>
                  </a:cubicBezTo>
                  <a:cubicBezTo>
                    <a:pt x="3651" y="3506"/>
                    <a:pt x="3715" y="3399"/>
                    <a:pt x="3758" y="3313"/>
                  </a:cubicBezTo>
                  <a:cubicBezTo>
                    <a:pt x="3758" y="3313"/>
                    <a:pt x="3876" y="3089"/>
                    <a:pt x="3961" y="2800"/>
                  </a:cubicBezTo>
                  <a:cubicBezTo>
                    <a:pt x="4058" y="2425"/>
                    <a:pt x="4047" y="2136"/>
                    <a:pt x="4047" y="2104"/>
                  </a:cubicBezTo>
                  <a:cubicBezTo>
                    <a:pt x="4047" y="2061"/>
                    <a:pt x="4047" y="2007"/>
                    <a:pt x="4036" y="1965"/>
                  </a:cubicBezTo>
                  <a:cubicBezTo>
                    <a:pt x="4026" y="1793"/>
                    <a:pt x="4026" y="1793"/>
                    <a:pt x="4004" y="1718"/>
                  </a:cubicBezTo>
                  <a:cubicBezTo>
                    <a:pt x="3961" y="1526"/>
                    <a:pt x="3929" y="1429"/>
                    <a:pt x="3886" y="1322"/>
                  </a:cubicBezTo>
                  <a:cubicBezTo>
                    <a:pt x="3886" y="1322"/>
                    <a:pt x="3854" y="1247"/>
                    <a:pt x="3811" y="1162"/>
                  </a:cubicBezTo>
                  <a:cubicBezTo>
                    <a:pt x="3779" y="1098"/>
                    <a:pt x="3779" y="1098"/>
                    <a:pt x="3715" y="1001"/>
                  </a:cubicBezTo>
                  <a:cubicBezTo>
                    <a:pt x="3672" y="926"/>
                    <a:pt x="3587" y="819"/>
                    <a:pt x="3544" y="776"/>
                  </a:cubicBezTo>
                  <a:cubicBezTo>
                    <a:pt x="3501" y="734"/>
                    <a:pt x="3448" y="669"/>
                    <a:pt x="3405" y="627"/>
                  </a:cubicBezTo>
                  <a:cubicBezTo>
                    <a:pt x="3373" y="605"/>
                    <a:pt x="3340" y="573"/>
                    <a:pt x="3308" y="552"/>
                  </a:cubicBezTo>
                  <a:cubicBezTo>
                    <a:pt x="3276" y="519"/>
                    <a:pt x="3233" y="487"/>
                    <a:pt x="3201" y="466"/>
                  </a:cubicBezTo>
                  <a:cubicBezTo>
                    <a:pt x="3126" y="412"/>
                    <a:pt x="3041" y="359"/>
                    <a:pt x="2966" y="316"/>
                  </a:cubicBezTo>
                  <a:cubicBezTo>
                    <a:pt x="2891" y="273"/>
                    <a:pt x="2784" y="220"/>
                    <a:pt x="2698" y="188"/>
                  </a:cubicBezTo>
                  <a:cubicBezTo>
                    <a:pt x="2655" y="166"/>
                    <a:pt x="2591" y="145"/>
                    <a:pt x="2548" y="134"/>
                  </a:cubicBezTo>
                  <a:cubicBezTo>
                    <a:pt x="2452" y="102"/>
                    <a:pt x="2323" y="70"/>
                    <a:pt x="2216" y="48"/>
                  </a:cubicBezTo>
                  <a:cubicBezTo>
                    <a:pt x="2181" y="40"/>
                    <a:pt x="1980" y="1"/>
                    <a:pt x="16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700824" y="647646"/>
              <a:ext cx="61021" cy="61947"/>
            </a:xfrm>
            <a:custGeom>
              <a:avLst/>
              <a:gdLst/>
              <a:ahLst/>
              <a:cxnLst/>
              <a:rect l="l" t="t" r="r" b="b"/>
              <a:pathLst>
                <a:path w="5011" h="5087" extrusionOk="0">
                  <a:moveTo>
                    <a:pt x="2499" y="0"/>
                  </a:moveTo>
                  <a:cubicBezTo>
                    <a:pt x="2331" y="0"/>
                    <a:pt x="2178" y="41"/>
                    <a:pt x="2045" y="119"/>
                  </a:cubicBezTo>
                  <a:cubicBezTo>
                    <a:pt x="461" y="1040"/>
                    <a:pt x="1649" y="1082"/>
                    <a:pt x="1" y="2174"/>
                  </a:cubicBezTo>
                  <a:cubicBezTo>
                    <a:pt x="91" y="2120"/>
                    <a:pt x="197" y="2093"/>
                    <a:pt x="313" y="2093"/>
                  </a:cubicBezTo>
                  <a:cubicBezTo>
                    <a:pt x="472" y="2093"/>
                    <a:pt x="650" y="2144"/>
                    <a:pt x="836" y="2249"/>
                  </a:cubicBezTo>
                  <a:cubicBezTo>
                    <a:pt x="1500" y="2613"/>
                    <a:pt x="2035" y="3534"/>
                    <a:pt x="2045" y="4294"/>
                  </a:cubicBezTo>
                  <a:cubicBezTo>
                    <a:pt x="2056" y="4690"/>
                    <a:pt x="1917" y="4958"/>
                    <a:pt x="1703" y="5086"/>
                  </a:cubicBezTo>
                  <a:cubicBezTo>
                    <a:pt x="2329" y="4769"/>
                    <a:pt x="2661" y="4700"/>
                    <a:pt x="2901" y="4700"/>
                  </a:cubicBezTo>
                  <a:cubicBezTo>
                    <a:pt x="3087" y="4700"/>
                    <a:pt x="3219" y="4742"/>
                    <a:pt x="3389" y="4742"/>
                  </a:cubicBezTo>
                  <a:cubicBezTo>
                    <a:pt x="3615" y="4742"/>
                    <a:pt x="3911" y="4668"/>
                    <a:pt x="4497" y="4326"/>
                  </a:cubicBezTo>
                  <a:cubicBezTo>
                    <a:pt x="4807" y="4144"/>
                    <a:pt x="5011" y="3748"/>
                    <a:pt x="5000" y="3181"/>
                  </a:cubicBezTo>
                  <a:cubicBezTo>
                    <a:pt x="4989" y="2078"/>
                    <a:pt x="4197" y="751"/>
                    <a:pt x="3244" y="226"/>
                  </a:cubicBezTo>
                  <a:cubicBezTo>
                    <a:pt x="2975" y="73"/>
                    <a:pt x="2723" y="0"/>
                    <a:pt x="24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532008" y="673121"/>
              <a:ext cx="193866" cy="124296"/>
            </a:xfrm>
            <a:custGeom>
              <a:avLst/>
              <a:gdLst/>
              <a:ahLst/>
              <a:cxnLst/>
              <a:rect l="l" t="t" r="r" b="b"/>
              <a:pathLst>
                <a:path w="15920" h="10207" extrusionOk="0">
                  <a:moveTo>
                    <a:pt x="14176" y="1"/>
                  </a:moveTo>
                  <a:cubicBezTo>
                    <a:pt x="14060" y="1"/>
                    <a:pt x="13954" y="28"/>
                    <a:pt x="13864" y="82"/>
                  </a:cubicBezTo>
                  <a:cubicBezTo>
                    <a:pt x="13853" y="82"/>
                    <a:pt x="13853" y="93"/>
                    <a:pt x="13842" y="104"/>
                  </a:cubicBezTo>
                  <a:cubicBezTo>
                    <a:pt x="13147" y="553"/>
                    <a:pt x="12515" y="960"/>
                    <a:pt x="12172" y="1185"/>
                  </a:cubicBezTo>
                  <a:cubicBezTo>
                    <a:pt x="11284" y="1752"/>
                    <a:pt x="10385" y="2330"/>
                    <a:pt x="9485" y="2898"/>
                  </a:cubicBezTo>
                  <a:cubicBezTo>
                    <a:pt x="8137" y="3765"/>
                    <a:pt x="6970" y="4503"/>
                    <a:pt x="5707" y="5338"/>
                  </a:cubicBezTo>
                  <a:cubicBezTo>
                    <a:pt x="4979" y="5820"/>
                    <a:pt x="3865" y="6570"/>
                    <a:pt x="3148" y="7083"/>
                  </a:cubicBezTo>
                  <a:cubicBezTo>
                    <a:pt x="2773" y="7340"/>
                    <a:pt x="2217" y="7736"/>
                    <a:pt x="1735" y="8122"/>
                  </a:cubicBezTo>
                  <a:cubicBezTo>
                    <a:pt x="1564" y="8250"/>
                    <a:pt x="1339" y="8432"/>
                    <a:pt x="1178" y="8571"/>
                  </a:cubicBezTo>
                  <a:cubicBezTo>
                    <a:pt x="1007" y="8711"/>
                    <a:pt x="793" y="8903"/>
                    <a:pt x="632" y="9053"/>
                  </a:cubicBezTo>
                  <a:cubicBezTo>
                    <a:pt x="632" y="9053"/>
                    <a:pt x="333" y="9342"/>
                    <a:pt x="193" y="9546"/>
                  </a:cubicBezTo>
                  <a:cubicBezTo>
                    <a:pt x="140" y="9610"/>
                    <a:pt x="97" y="9685"/>
                    <a:pt x="44" y="9792"/>
                  </a:cubicBezTo>
                  <a:cubicBezTo>
                    <a:pt x="33" y="9813"/>
                    <a:pt x="22" y="9835"/>
                    <a:pt x="22" y="9856"/>
                  </a:cubicBezTo>
                  <a:cubicBezTo>
                    <a:pt x="11" y="9888"/>
                    <a:pt x="1" y="9931"/>
                    <a:pt x="1" y="9963"/>
                  </a:cubicBezTo>
                  <a:cubicBezTo>
                    <a:pt x="1" y="10027"/>
                    <a:pt x="22" y="10145"/>
                    <a:pt x="193" y="10188"/>
                  </a:cubicBezTo>
                  <a:cubicBezTo>
                    <a:pt x="252" y="10202"/>
                    <a:pt x="318" y="10207"/>
                    <a:pt x="386" y="10207"/>
                  </a:cubicBezTo>
                  <a:cubicBezTo>
                    <a:pt x="579" y="10207"/>
                    <a:pt x="780" y="10164"/>
                    <a:pt x="804" y="10156"/>
                  </a:cubicBezTo>
                  <a:cubicBezTo>
                    <a:pt x="986" y="10113"/>
                    <a:pt x="1210" y="10049"/>
                    <a:pt x="1382" y="9995"/>
                  </a:cubicBezTo>
                  <a:cubicBezTo>
                    <a:pt x="1542" y="9952"/>
                    <a:pt x="1756" y="9877"/>
                    <a:pt x="1917" y="9813"/>
                  </a:cubicBezTo>
                  <a:cubicBezTo>
                    <a:pt x="2206" y="9706"/>
                    <a:pt x="2763" y="9481"/>
                    <a:pt x="3384" y="9203"/>
                  </a:cubicBezTo>
                  <a:cubicBezTo>
                    <a:pt x="3897" y="8978"/>
                    <a:pt x="4572" y="8657"/>
                    <a:pt x="5086" y="8411"/>
                  </a:cubicBezTo>
                  <a:cubicBezTo>
                    <a:pt x="5525" y="8197"/>
                    <a:pt x="6317" y="7811"/>
                    <a:pt x="6980" y="7469"/>
                  </a:cubicBezTo>
                  <a:cubicBezTo>
                    <a:pt x="7890" y="6998"/>
                    <a:pt x="8212" y="6837"/>
                    <a:pt x="8961" y="6441"/>
                  </a:cubicBezTo>
                  <a:cubicBezTo>
                    <a:pt x="9271" y="6291"/>
                    <a:pt x="9667" y="6077"/>
                    <a:pt x="9967" y="5917"/>
                  </a:cubicBezTo>
                  <a:cubicBezTo>
                    <a:pt x="10267" y="5767"/>
                    <a:pt x="10674" y="5563"/>
                    <a:pt x="10963" y="5403"/>
                  </a:cubicBezTo>
                  <a:cubicBezTo>
                    <a:pt x="11530" y="5071"/>
                    <a:pt x="12312" y="4685"/>
                    <a:pt x="12879" y="4386"/>
                  </a:cubicBezTo>
                  <a:cubicBezTo>
                    <a:pt x="13157" y="4247"/>
                    <a:pt x="13521" y="4054"/>
                    <a:pt x="13789" y="3915"/>
                  </a:cubicBezTo>
                  <a:cubicBezTo>
                    <a:pt x="14506" y="3540"/>
                    <a:pt x="14506" y="3540"/>
                    <a:pt x="15534" y="3015"/>
                  </a:cubicBezTo>
                  <a:cubicBezTo>
                    <a:pt x="15545" y="3005"/>
                    <a:pt x="15555" y="3005"/>
                    <a:pt x="15566" y="2994"/>
                  </a:cubicBezTo>
                  <a:cubicBezTo>
                    <a:pt x="15780" y="2866"/>
                    <a:pt x="15919" y="2598"/>
                    <a:pt x="15908" y="2202"/>
                  </a:cubicBezTo>
                  <a:cubicBezTo>
                    <a:pt x="15898" y="1442"/>
                    <a:pt x="15363" y="521"/>
                    <a:pt x="14699" y="157"/>
                  </a:cubicBezTo>
                  <a:cubicBezTo>
                    <a:pt x="14513" y="52"/>
                    <a:pt x="14335" y="1"/>
                    <a:pt x="14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637867" y="657826"/>
              <a:ext cx="317955" cy="189652"/>
            </a:xfrm>
            <a:custGeom>
              <a:avLst/>
              <a:gdLst/>
              <a:ahLst/>
              <a:cxnLst/>
              <a:rect l="l" t="t" r="r" b="b"/>
              <a:pathLst>
                <a:path w="26110" h="15574" extrusionOk="0">
                  <a:moveTo>
                    <a:pt x="26110" y="3501"/>
                  </a:moveTo>
                  <a:lnTo>
                    <a:pt x="26110" y="3504"/>
                  </a:lnTo>
                  <a:lnTo>
                    <a:pt x="26110" y="3504"/>
                  </a:lnTo>
                  <a:cubicBezTo>
                    <a:pt x="26110" y="3506"/>
                    <a:pt x="26110" y="3509"/>
                    <a:pt x="26110" y="3511"/>
                  </a:cubicBezTo>
                  <a:cubicBezTo>
                    <a:pt x="26110" y="3511"/>
                    <a:pt x="26110" y="3501"/>
                    <a:pt x="26110" y="3501"/>
                  </a:cubicBezTo>
                  <a:close/>
                  <a:moveTo>
                    <a:pt x="19514" y="1"/>
                  </a:moveTo>
                  <a:cubicBezTo>
                    <a:pt x="18536" y="1"/>
                    <a:pt x="17550" y="120"/>
                    <a:pt x="16625" y="364"/>
                  </a:cubicBezTo>
                  <a:lnTo>
                    <a:pt x="4946" y="3479"/>
                  </a:lnTo>
                  <a:lnTo>
                    <a:pt x="536" y="9089"/>
                  </a:lnTo>
                  <a:cubicBezTo>
                    <a:pt x="182" y="9538"/>
                    <a:pt x="11" y="10020"/>
                    <a:pt x="11" y="10491"/>
                  </a:cubicBezTo>
                  <a:lnTo>
                    <a:pt x="11" y="12397"/>
                  </a:lnTo>
                  <a:cubicBezTo>
                    <a:pt x="0" y="13274"/>
                    <a:pt x="600" y="14131"/>
                    <a:pt x="1713" y="14784"/>
                  </a:cubicBezTo>
                  <a:cubicBezTo>
                    <a:pt x="2640" y="15316"/>
                    <a:pt x="3833" y="15573"/>
                    <a:pt x="5015" y="15573"/>
                  </a:cubicBezTo>
                  <a:cubicBezTo>
                    <a:pt x="6589" y="15573"/>
                    <a:pt x="8144" y="15117"/>
                    <a:pt x="9025" y="14249"/>
                  </a:cubicBezTo>
                  <a:cubicBezTo>
                    <a:pt x="9999" y="13285"/>
                    <a:pt x="10470" y="12225"/>
                    <a:pt x="10470" y="11166"/>
                  </a:cubicBezTo>
                  <a:lnTo>
                    <a:pt x="10481" y="9233"/>
                  </a:lnTo>
                  <a:lnTo>
                    <a:pt x="10481" y="9233"/>
                  </a:lnTo>
                  <a:cubicBezTo>
                    <a:pt x="10481" y="9239"/>
                    <a:pt x="10481" y="9244"/>
                    <a:pt x="10481" y="9249"/>
                  </a:cubicBezTo>
                  <a:cubicBezTo>
                    <a:pt x="10481" y="9239"/>
                    <a:pt x="10481" y="9239"/>
                    <a:pt x="10481" y="9228"/>
                  </a:cubicBezTo>
                  <a:lnTo>
                    <a:pt x="10481" y="9233"/>
                  </a:lnTo>
                  <a:lnTo>
                    <a:pt x="10481" y="9233"/>
                  </a:lnTo>
                  <a:cubicBezTo>
                    <a:pt x="10479" y="8886"/>
                    <a:pt x="10436" y="8548"/>
                    <a:pt x="10331" y="8211"/>
                  </a:cubicBezTo>
                  <a:lnTo>
                    <a:pt x="10331" y="8211"/>
                  </a:lnTo>
                  <a:cubicBezTo>
                    <a:pt x="12329" y="8899"/>
                    <a:pt x="14592" y="9252"/>
                    <a:pt x="16870" y="9252"/>
                  </a:cubicBezTo>
                  <a:cubicBezTo>
                    <a:pt x="19095" y="9252"/>
                    <a:pt x="21332" y="8915"/>
                    <a:pt x="23348" y="8222"/>
                  </a:cubicBezTo>
                  <a:cubicBezTo>
                    <a:pt x="25146" y="7611"/>
                    <a:pt x="26099" y="6530"/>
                    <a:pt x="26099" y="5428"/>
                  </a:cubicBezTo>
                  <a:lnTo>
                    <a:pt x="26110" y="3504"/>
                  </a:lnTo>
                  <a:lnTo>
                    <a:pt x="26110" y="3504"/>
                  </a:lnTo>
                  <a:cubicBezTo>
                    <a:pt x="26107" y="2671"/>
                    <a:pt x="25571" y="1829"/>
                    <a:pt x="24440" y="1178"/>
                  </a:cubicBezTo>
                  <a:cubicBezTo>
                    <a:pt x="23106" y="407"/>
                    <a:pt x="21322" y="1"/>
                    <a:pt x="19514" y="1"/>
                  </a:cubicBezTo>
                  <a:close/>
                </a:path>
              </a:pathLst>
            </a:custGeom>
            <a:solidFill>
              <a:srgbClr val="1D8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697962" y="700191"/>
              <a:ext cx="29604" cy="40417"/>
            </a:xfrm>
            <a:custGeom>
              <a:avLst/>
              <a:gdLst/>
              <a:ahLst/>
              <a:cxnLst/>
              <a:rect l="l" t="t" r="r" b="b"/>
              <a:pathLst>
                <a:path w="2431" h="3319" extrusionOk="0">
                  <a:moveTo>
                    <a:pt x="11" y="0"/>
                  </a:moveTo>
                  <a:lnTo>
                    <a:pt x="0" y="1927"/>
                  </a:lnTo>
                  <a:lnTo>
                    <a:pt x="2420" y="3319"/>
                  </a:lnTo>
                  <a:lnTo>
                    <a:pt x="2430" y="139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5AAA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727420" y="717130"/>
              <a:ext cx="6137" cy="26998"/>
            </a:xfrm>
            <a:custGeom>
              <a:avLst/>
              <a:gdLst/>
              <a:ahLst/>
              <a:cxnLst/>
              <a:rect l="l" t="t" r="r" b="b"/>
              <a:pathLst>
                <a:path w="504" h="2217" extrusionOk="0">
                  <a:moveTo>
                    <a:pt x="11" y="1"/>
                  </a:moveTo>
                  <a:lnTo>
                    <a:pt x="1" y="1928"/>
                  </a:lnTo>
                  <a:lnTo>
                    <a:pt x="493" y="2217"/>
                  </a:lnTo>
                  <a:lnTo>
                    <a:pt x="504" y="290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5AAA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733423" y="700447"/>
              <a:ext cx="222398" cy="70021"/>
            </a:xfrm>
            <a:custGeom>
              <a:avLst/>
              <a:gdLst/>
              <a:ahLst/>
              <a:cxnLst/>
              <a:rect l="l" t="t" r="r" b="b"/>
              <a:pathLst>
                <a:path w="18263" h="5750" extrusionOk="0">
                  <a:moveTo>
                    <a:pt x="18263" y="1"/>
                  </a:moveTo>
                  <a:cubicBezTo>
                    <a:pt x="18252" y="1093"/>
                    <a:pt x="17310" y="2174"/>
                    <a:pt x="15512" y="2795"/>
                  </a:cubicBezTo>
                  <a:cubicBezTo>
                    <a:pt x="13500" y="3484"/>
                    <a:pt x="11264" y="3820"/>
                    <a:pt x="9042" y="3820"/>
                  </a:cubicBezTo>
                  <a:cubicBezTo>
                    <a:pt x="5743" y="3820"/>
                    <a:pt x="2473" y="3080"/>
                    <a:pt x="11" y="1660"/>
                  </a:cubicBezTo>
                  <a:lnTo>
                    <a:pt x="0" y="3587"/>
                  </a:lnTo>
                  <a:cubicBezTo>
                    <a:pt x="2466" y="5011"/>
                    <a:pt x="5732" y="5750"/>
                    <a:pt x="9025" y="5750"/>
                  </a:cubicBezTo>
                  <a:cubicBezTo>
                    <a:pt x="11251" y="5750"/>
                    <a:pt x="13489" y="5412"/>
                    <a:pt x="15501" y="4722"/>
                  </a:cubicBezTo>
                  <a:cubicBezTo>
                    <a:pt x="17299" y="4111"/>
                    <a:pt x="18252" y="3030"/>
                    <a:pt x="18252" y="1928"/>
                  </a:cubicBezTo>
                  <a:lnTo>
                    <a:pt x="18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698096" y="657826"/>
              <a:ext cx="269196" cy="89139"/>
            </a:xfrm>
            <a:custGeom>
              <a:avLst/>
              <a:gdLst/>
              <a:ahLst/>
              <a:cxnLst/>
              <a:rect l="l" t="t" r="r" b="b"/>
              <a:pathLst>
                <a:path w="22106" h="7320" extrusionOk="0">
                  <a:moveTo>
                    <a:pt x="14568" y="1"/>
                  </a:moveTo>
                  <a:cubicBezTo>
                    <a:pt x="13590" y="1"/>
                    <a:pt x="12604" y="120"/>
                    <a:pt x="11679" y="364"/>
                  </a:cubicBezTo>
                  <a:lnTo>
                    <a:pt x="0" y="3479"/>
                  </a:lnTo>
                  <a:lnTo>
                    <a:pt x="2419" y="4871"/>
                  </a:lnTo>
                  <a:lnTo>
                    <a:pt x="2912" y="5160"/>
                  </a:lnTo>
                  <a:cubicBezTo>
                    <a:pt x="5374" y="6580"/>
                    <a:pt x="8644" y="7320"/>
                    <a:pt x="11943" y="7320"/>
                  </a:cubicBezTo>
                  <a:cubicBezTo>
                    <a:pt x="14165" y="7320"/>
                    <a:pt x="16401" y="6984"/>
                    <a:pt x="18413" y="6295"/>
                  </a:cubicBezTo>
                  <a:cubicBezTo>
                    <a:pt x="21571" y="5214"/>
                    <a:pt x="22106" y="2687"/>
                    <a:pt x="19494" y="1178"/>
                  </a:cubicBezTo>
                  <a:cubicBezTo>
                    <a:pt x="18160" y="407"/>
                    <a:pt x="16376" y="1"/>
                    <a:pt x="145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747756" y="770188"/>
              <a:ext cx="17743" cy="61155"/>
            </a:xfrm>
            <a:custGeom>
              <a:avLst/>
              <a:gdLst/>
              <a:ahLst/>
              <a:cxnLst/>
              <a:rect l="l" t="t" r="r" b="b"/>
              <a:pathLst>
                <a:path w="1457" h="5022" extrusionOk="0">
                  <a:moveTo>
                    <a:pt x="1457" y="1"/>
                  </a:moveTo>
                  <a:lnTo>
                    <a:pt x="1456" y="40"/>
                  </a:lnTo>
                  <a:lnTo>
                    <a:pt x="1456" y="40"/>
                  </a:lnTo>
                  <a:cubicBezTo>
                    <a:pt x="1456" y="27"/>
                    <a:pt x="1457" y="14"/>
                    <a:pt x="1457" y="1"/>
                  </a:cubicBezTo>
                  <a:close/>
                  <a:moveTo>
                    <a:pt x="1456" y="40"/>
                  </a:moveTo>
                  <a:lnTo>
                    <a:pt x="1456" y="40"/>
                  </a:lnTo>
                  <a:cubicBezTo>
                    <a:pt x="1445" y="1086"/>
                    <a:pt x="963" y="2132"/>
                    <a:pt x="1" y="3084"/>
                  </a:cubicBezTo>
                  <a:lnTo>
                    <a:pt x="1" y="5022"/>
                  </a:lnTo>
                  <a:cubicBezTo>
                    <a:pt x="975" y="4058"/>
                    <a:pt x="1446" y="2998"/>
                    <a:pt x="1446" y="1939"/>
                  </a:cubicBezTo>
                  <a:lnTo>
                    <a:pt x="1456" y="4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664328" y="768434"/>
              <a:ext cx="72882" cy="38505"/>
            </a:xfrm>
            <a:custGeom>
              <a:avLst/>
              <a:gdLst/>
              <a:ahLst/>
              <a:cxnLst/>
              <a:rect l="l" t="t" r="r" b="b"/>
              <a:pathLst>
                <a:path w="5985" h="3162" extrusionOk="0">
                  <a:moveTo>
                    <a:pt x="2983" y="0"/>
                  </a:moveTo>
                  <a:cubicBezTo>
                    <a:pt x="2286" y="0"/>
                    <a:pt x="1590" y="156"/>
                    <a:pt x="1060" y="466"/>
                  </a:cubicBezTo>
                  <a:cubicBezTo>
                    <a:pt x="0" y="1087"/>
                    <a:pt x="0" y="2083"/>
                    <a:pt x="1071" y="2703"/>
                  </a:cubicBezTo>
                  <a:cubicBezTo>
                    <a:pt x="1606" y="3009"/>
                    <a:pt x="2305" y="3161"/>
                    <a:pt x="3002" y="3161"/>
                  </a:cubicBezTo>
                  <a:cubicBezTo>
                    <a:pt x="3699" y="3161"/>
                    <a:pt x="4395" y="3009"/>
                    <a:pt x="4925" y="2703"/>
                  </a:cubicBezTo>
                  <a:cubicBezTo>
                    <a:pt x="5985" y="2083"/>
                    <a:pt x="5985" y="1087"/>
                    <a:pt x="4914" y="466"/>
                  </a:cubicBezTo>
                  <a:cubicBezTo>
                    <a:pt x="4379" y="156"/>
                    <a:pt x="3680" y="0"/>
                    <a:pt x="29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637867" y="785312"/>
              <a:ext cx="109902" cy="62166"/>
            </a:xfrm>
            <a:custGeom>
              <a:avLst/>
              <a:gdLst/>
              <a:ahLst/>
              <a:cxnLst/>
              <a:rect l="l" t="t" r="r" b="b"/>
              <a:pathLst>
                <a:path w="9025" h="5105" extrusionOk="0">
                  <a:moveTo>
                    <a:pt x="11" y="1"/>
                  </a:moveTo>
                  <a:lnTo>
                    <a:pt x="11" y="1928"/>
                  </a:lnTo>
                  <a:cubicBezTo>
                    <a:pt x="0" y="2805"/>
                    <a:pt x="600" y="3662"/>
                    <a:pt x="1713" y="4315"/>
                  </a:cubicBezTo>
                  <a:cubicBezTo>
                    <a:pt x="2640" y="4847"/>
                    <a:pt x="3833" y="5104"/>
                    <a:pt x="5015" y="5104"/>
                  </a:cubicBezTo>
                  <a:cubicBezTo>
                    <a:pt x="6589" y="5104"/>
                    <a:pt x="8144" y="4648"/>
                    <a:pt x="9025" y="3780"/>
                  </a:cubicBezTo>
                  <a:lnTo>
                    <a:pt x="9025" y="1842"/>
                  </a:lnTo>
                  <a:cubicBezTo>
                    <a:pt x="8143" y="2711"/>
                    <a:pt x="6586" y="3171"/>
                    <a:pt x="5009" y="3171"/>
                  </a:cubicBezTo>
                  <a:cubicBezTo>
                    <a:pt x="3829" y="3171"/>
                    <a:pt x="2639" y="2913"/>
                    <a:pt x="1713" y="2377"/>
                  </a:cubicBezTo>
                  <a:cubicBezTo>
                    <a:pt x="600" y="1735"/>
                    <a:pt x="11" y="868"/>
                    <a:pt x="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632131" y="700191"/>
              <a:ext cx="145363" cy="123736"/>
            </a:xfrm>
            <a:custGeom>
              <a:avLst/>
              <a:gdLst/>
              <a:ahLst/>
              <a:cxnLst/>
              <a:rect l="l" t="t" r="r" b="b"/>
              <a:pathLst>
                <a:path w="11937" h="10161" extrusionOk="0">
                  <a:moveTo>
                    <a:pt x="5627" y="5604"/>
                  </a:moveTo>
                  <a:cubicBezTo>
                    <a:pt x="6324" y="5604"/>
                    <a:pt x="7023" y="5760"/>
                    <a:pt x="7558" y="6070"/>
                  </a:cubicBezTo>
                  <a:cubicBezTo>
                    <a:pt x="8629" y="6691"/>
                    <a:pt x="8629" y="7687"/>
                    <a:pt x="7569" y="8307"/>
                  </a:cubicBezTo>
                  <a:cubicBezTo>
                    <a:pt x="7039" y="8613"/>
                    <a:pt x="6343" y="8765"/>
                    <a:pt x="5646" y="8765"/>
                  </a:cubicBezTo>
                  <a:cubicBezTo>
                    <a:pt x="4949" y="8765"/>
                    <a:pt x="4250" y="8613"/>
                    <a:pt x="3715" y="8307"/>
                  </a:cubicBezTo>
                  <a:cubicBezTo>
                    <a:pt x="2644" y="7687"/>
                    <a:pt x="2644" y="6691"/>
                    <a:pt x="3704" y="6070"/>
                  </a:cubicBezTo>
                  <a:cubicBezTo>
                    <a:pt x="4234" y="5760"/>
                    <a:pt x="4930" y="5604"/>
                    <a:pt x="5627" y="5604"/>
                  </a:cubicBezTo>
                  <a:close/>
                  <a:moveTo>
                    <a:pt x="5417" y="0"/>
                  </a:moveTo>
                  <a:lnTo>
                    <a:pt x="1007" y="5610"/>
                  </a:lnTo>
                  <a:cubicBezTo>
                    <a:pt x="0" y="6884"/>
                    <a:pt x="482" y="8382"/>
                    <a:pt x="2184" y="9367"/>
                  </a:cubicBezTo>
                  <a:cubicBezTo>
                    <a:pt x="3110" y="9903"/>
                    <a:pt x="4300" y="10161"/>
                    <a:pt x="5480" y="10161"/>
                  </a:cubicBezTo>
                  <a:cubicBezTo>
                    <a:pt x="7057" y="10161"/>
                    <a:pt x="8614" y="9701"/>
                    <a:pt x="9496" y="8832"/>
                  </a:cubicBezTo>
                  <a:cubicBezTo>
                    <a:pt x="11936" y="6423"/>
                    <a:pt x="11251" y="3362"/>
                    <a:pt x="7836" y="1392"/>
                  </a:cubicBezTo>
                  <a:lnTo>
                    <a:pt x="54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752713" y="556631"/>
              <a:ext cx="183819" cy="105664"/>
            </a:xfrm>
            <a:custGeom>
              <a:avLst/>
              <a:gdLst/>
              <a:ahLst/>
              <a:cxnLst/>
              <a:rect l="l" t="t" r="r" b="b"/>
              <a:pathLst>
                <a:path w="15095" h="8677" extrusionOk="0">
                  <a:moveTo>
                    <a:pt x="359" y="0"/>
                  </a:moveTo>
                  <a:cubicBezTo>
                    <a:pt x="276" y="0"/>
                    <a:pt x="193" y="19"/>
                    <a:pt x="129" y="57"/>
                  </a:cubicBezTo>
                  <a:cubicBezTo>
                    <a:pt x="0" y="132"/>
                    <a:pt x="0" y="249"/>
                    <a:pt x="129" y="324"/>
                  </a:cubicBezTo>
                  <a:cubicBezTo>
                    <a:pt x="196" y="358"/>
                    <a:pt x="284" y="374"/>
                    <a:pt x="371" y="374"/>
                  </a:cubicBezTo>
                  <a:cubicBezTo>
                    <a:pt x="424" y="374"/>
                    <a:pt x="477" y="368"/>
                    <a:pt x="525" y="356"/>
                  </a:cubicBezTo>
                  <a:lnTo>
                    <a:pt x="525" y="356"/>
                  </a:lnTo>
                  <a:cubicBezTo>
                    <a:pt x="3940" y="2465"/>
                    <a:pt x="3886" y="5795"/>
                    <a:pt x="343" y="7850"/>
                  </a:cubicBezTo>
                  <a:lnTo>
                    <a:pt x="461" y="7914"/>
                  </a:lnTo>
                  <a:cubicBezTo>
                    <a:pt x="4068" y="5816"/>
                    <a:pt x="4122" y="2433"/>
                    <a:pt x="632" y="292"/>
                  </a:cubicBezTo>
                  <a:cubicBezTo>
                    <a:pt x="718" y="217"/>
                    <a:pt x="696" y="121"/>
                    <a:pt x="589" y="57"/>
                  </a:cubicBezTo>
                  <a:cubicBezTo>
                    <a:pt x="525" y="19"/>
                    <a:pt x="442" y="0"/>
                    <a:pt x="359" y="0"/>
                  </a:cubicBezTo>
                  <a:close/>
                  <a:moveTo>
                    <a:pt x="8084" y="6854"/>
                  </a:moveTo>
                  <a:cubicBezTo>
                    <a:pt x="5658" y="6854"/>
                    <a:pt x="3233" y="7389"/>
                    <a:pt x="1392" y="8460"/>
                  </a:cubicBezTo>
                  <a:lnTo>
                    <a:pt x="1510" y="8524"/>
                  </a:lnTo>
                  <a:cubicBezTo>
                    <a:pt x="3319" y="7469"/>
                    <a:pt x="5703" y="6942"/>
                    <a:pt x="8089" y="6942"/>
                  </a:cubicBezTo>
                  <a:cubicBezTo>
                    <a:pt x="10377" y="6942"/>
                    <a:pt x="12666" y="7427"/>
                    <a:pt x="14452" y="8396"/>
                  </a:cubicBezTo>
                  <a:cubicBezTo>
                    <a:pt x="14388" y="8471"/>
                    <a:pt x="14399" y="8567"/>
                    <a:pt x="14506" y="8621"/>
                  </a:cubicBezTo>
                  <a:cubicBezTo>
                    <a:pt x="14570" y="8658"/>
                    <a:pt x="14653" y="8677"/>
                    <a:pt x="14736" y="8677"/>
                  </a:cubicBezTo>
                  <a:cubicBezTo>
                    <a:pt x="14819" y="8677"/>
                    <a:pt x="14902" y="8658"/>
                    <a:pt x="14966" y="8621"/>
                  </a:cubicBezTo>
                  <a:cubicBezTo>
                    <a:pt x="15095" y="8546"/>
                    <a:pt x="15095" y="8428"/>
                    <a:pt x="14966" y="8353"/>
                  </a:cubicBezTo>
                  <a:cubicBezTo>
                    <a:pt x="14907" y="8318"/>
                    <a:pt x="14829" y="8302"/>
                    <a:pt x="14749" y="8302"/>
                  </a:cubicBezTo>
                  <a:cubicBezTo>
                    <a:pt x="14683" y="8302"/>
                    <a:pt x="14617" y="8312"/>
                    <a:pt x="14559" y="8332"/>
                  </a:cubicBezTo>
                  <a:cubicBezTo>
                    <a:pt x="12741" y="7346"/>
                    <a:pt x="10411" y="6854"/>
                    <a:pt x="8084" y="68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" name="Google Shape;197;p3"/>
          <p:cNvGrpSpPr/>
          <p:nvPr/>
        </p:nvGrpSpPr>
        <p:grpSpPr>
          <a:xfrm>
            <a:off x="7953480" y="439533"/>
            <a:ext cx="742482" cy="594924"/>
            <a:chOff x="4458400" y="2657663"/>
            <a:chExt cx="945475" cy="757575"/>
          </a:xfrm>
        </p:grpSpPr>
        <p:sp>
          <p:nvSpPr>
            <p:cNvPr id="198" name="Google Shape;198;p3"/>
            <p:cNvSpPr/>
            <p:nvPr/>
          </p:nvSpPr>
          <p:spPr>
            <a:xfrm>
              <a:off x="4458400" y="2657663"/>
              <a:ext cx="945475" cy="757500"/>
            </a:xfrm>
            <a:custGeom>
              <a:avLst/>
              <a:gdLst/>
              <a:ahLst/>
              <a:cxnLst/>
              <a:rect l="l" t="t" r="r" b="b"/>
              <a:pathLst>
                <a:path w="37819" h="30300" extrusionOk="0">
                  <a:moveTo>
                    <a:pt x="17343" y="0"/>
                  </a:moveTo>
                  <a:cubicBezTo>
                    <a:pt x="16535" y="0"/>
                    <a:pt x="15801" y="191"/>
                    <a:pt x="15168" y="558"/>
                  </a:cubicBezTo>
                  <a:lnTo>
                    <a:pt x="11489" y="2696"/>
                  </a:lnTo>
                  <a:cubicBezTo>
                    <a:pt x="11282" y="2549"/>
                    <a:pt x="11075" y="2413"/>
                    <a:pt x="10868" y="2295"/>
                  </a:cubicBezTo>
                  <a:cubicBezTo>
                    <a:pt x="10025" y="1808"/>
                    <a:pt x="9229" y="1578"/>
                    <a:pt x="8526" y="1578"/>
                  </a:cubicBezTo>
                  <a:cubicBezTo>
                    <a:pt x="8017" y="1578"/>
                    <a:pt x="7556" y="1698"/>
                    <a:pt x="7159" y="1929"/>
                  </a:cubicBezTo>
                  <a:lnTo>
                    <a:pt x="1536" y="5198"/>
                  </a:lnTo>
                  <a:lnTo>
                    <a:pt x="1536" y="5198"/>
                  </a:lnTo>
                  <a:cubicBezTo>
                    <a:pt x="1536" y="5197"/>
                    <a:pt x="1536" y="5196"/>
                    <a:pt x="1536" y="5195"/>
                  </a:cubicBezTo>
                  <a:lnTo>
                    <a:pt x="1536" y="5195"/>
                  </a:lnTo>
                  <a:cubicBezTo>
                    <a:pt x="597" y="5738"/>
                    <a:pt x="13" y="6896"/>
                    <a:pt x="7" y="8544"/>
                  </a:cubicBezTo>
                  <a:cubicBezTo>
                    <a:pt x="1" y="11851"/>
                    <a:pt x="2328" y="15879"/>
                    <a:pt x="5204" y="17545"/>
                  </a:cubicBezTo>
                  <a:cubicBezTo>
                    <a:pt x="7035" y="18602"/>
                    <a:pt x="23868" y="28318"/>
                    <a:pt x="25788" y="29428"/>
                  </a:cubicBezTo>
                  <a:cubicBezTo>
                    <a:pt x="26815" y="30020"/>
                    <a:pt x="27784" y="30300"/>
                    <a:pt x="28643" y="30300"/>
                  </a:cubicBezTo>
                  <a:cubicBezTo>
                    <a:pt x="29286" y="30300"/>
                    <a:pt x="29867" y="30143"/>
                    <a:pt x="30365" y="29842"/>
                  </a:cubicBezTo>
                  <a:lnTo>
                    <a:pt x="30365" y="29842"/>
                  </a:lnTo>
                  <a:cubicBezTo>
                    <a:pt x="30353" y="29854"/>
                    <a:pt x="30336" y="29860"/>
                    <a:pt x="30324" y="29871"/>
                  </a:cubicBezTo>
                  <a:lnTo>
                    <a:pt x="35952" y="26599"/>
                  </a:lnTo>
                  <a:cubicBezTo>
                    <a:pt x="37092" y="25938"/>
                    <a:pt x="37801" y="24520"/>
                    <a:pt x="37807" y="22512"/>
                  </a:cubicBezTo>
                  <a:cubicBezTo>
                    <a:pt x="37819" y="18466"/>
                    <a:pt x="34978" y="13540"/>
                    <a:pt x="31458" y="11509"/>
                  </a:cubicBezTo>
                  <a:cubicBezTo>
                    <a:pt x="30436" y="10918"/>
                    <a:pt x="29465" y="10636"/>
                    <a:pt x="28609" y="10636"/>
                  </a:cubicBezTo>
                  <a:cubicBezTo>
                    <a:pt x="28550" y="10636"/>
                    <a:pt x="28492" y="10638"/>
                    <a:pt x="28434" y="10640"/>
                  </a:cubicBezTo>
                  <a:cubicBezTo>
                    <a:pt x="27081" y="6748"/>
                    <a:pt x="24287" y="2998"/>
                    <a:pt x="21051" y="1131"/>
                  </a:cubicBezTo>
                  <a:cubicBezTo>
                    <a:pt x="19719" y="364"/>
                    <a:pt x="18460" y="0"/>
                    <a:pt x="17343" y="0"/>
                  </a:cubicBez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4496650" y="2657663"/>
              <a:ext cx="907225" cy="746800"/>
            </a:xfrm>
            <a:custGeom>
              <a:avLst/>
              <a:gdLst/>
              <a:ahLst/>
              <a:cxnLst/>
              <a:rect l="l" t="t" r="r" b="b"/>
              <a:pathLst>
                <a:path w="36289" h="29872" extrusionOk="0">
                  <a:moveTo>
                    <a:pt x="15813" y="0"/>
                  </a:moveTo>
                  <a:cubicBezTo>
                    <a:pt x="15005" y="0"/>
                    <a:pt x="14271" y="191"/>
                    <a:pt x="13638" y="558"/>
                  </a:cubicBezTo>
                  <a:lnTo>
                    <a:pt x="9959" y="2696"/>
                  </a:lnTo>
                  <a:cubicBezTo>
                    <a:pt x="9752" y="2549"/>
                    <a:pt x="9545" y="2413"/>
                    <a:pt x="9338" y="2295"/>
                  </a:cubicBezTo>
                  <a:cubicBezTo>
                    <a:pt x="8495" y="1808"/>
                    <a:pt x="7699" y="1578"/>
                    <a:pt x="6996" y="1578"/>
                  </a:cubicBezTo>
                  <a:cubicBezTo>
                    <a:pt x="6487" y="1578"/>
                    <a:pt x="6026" y="1698"/>
                    <a:pt x="5629" y="1929"/>
                  </a:cubicBezTo>
                  <a:lnTo>
                    <a:pt x="1" y="5201"/>
                  </a:lnTo>
                  <a:cubicBezTo>
                    <a:pt x="397" y="4970"/>
                    <a:pt x="858" y="4850"/>
                    <a:pt x="1367" y="4850"/>
                  </a:cubicBezTo>
                  <a:cubicBezTo>
                    <a:pt x="2071" y="4850"/>
                    <a:pt x="2866" y="5080"/>
                    <a:pt x="3710" y="5567"/>
                  </a:cubicBezTo>
                  <a:cubicBezTo>
                    <a:pt x="4448" y="5992"/>
                    <a:pt x="5151" y="6571"/>
                    <a:pt x="5783" y="7256"/>
                  </a:cubicBezTo>
                  <a:lnTo>
                    <a:pt x="11411" y="3990"/>
                  </a:lnTo>
                  <a:cubicBezTo>
                    <a:pt x="11187" y="3742"/>
                    <a:pt x="10951" y="3512"/>
                    <a:pt x="10709" y="3299"/>
                  </a:cubicBezTo>
                  <a:lnTo>
                    <a:pt x="10709" y="3299"/>
                  </a:lnTo>
                  <a:cubicBezTo>
                    <a:pt x="11689" y="3393"/>
                    <a:pt x="12764" y="3754"/>
                    <a:pt x="13898" y="4403"/>
                  </a:cubicBezTo>
                  <a:cubicBezTo>
                    <a:pt x="17129" y="6270"/>
                    <a:pt x="19922" y="10014"/>
                    <a:pt x="21275" y="13907"/>
                  </a:cubicBezTo>
                  <a:cubicBezTo>
                    <a:pt x="21326" y="13905"/>
                    <a:pt x="21377" y="13904"/>
                    <a:pt x="21428" y="13904"/>
                  </a:cubicBezTo>
                  <a:cubicBezTo>
                    <a:pt x="22290" y="13904"/>
                    <a:pt x="23268" y="14184"/>
                    <a:pt x="24299" y="14781"/>
                  </a:cubicBezTo>
                  <a:cubicBezTo>
                    <a:pt x="27819" y="16813"/>
                    <a:pt x="30660" y="21738"/>
                    <a:pt x="30654" y="25784"/>
                  </a:cubicBezTo>
                  <a:cubicBezTo>
                    <a:pt x="30648" y="27792"/>
                    <a:pt x="29934" y="29204"/>
                    <a:pt x="28794" y="29871"/>
                  </a:cubicBezTo>
                  <a:lnTo>
                    <a:pt x="34422" y="26599"/>
                  </a:lnTo>
                  <a:cubicBezTo>
                    <a:pt x="35562" y="25938"/>
                    <a:pt x="36271" y="24520"/>
                    <a:pt x="36277" y="22512"/>
                  </a:cubicBezTo>
                  <a:cubicBezTo>
                    <a:pt x="36289" y="18466"/>
                    <a:pt x="33448" y="13540"/>
                    <a:pt x="29928" y="11509"/>
                  </a:cubicBezTo>
                  <a:cubicBezTo>
                    <a:pt x="28906" y="10918"/>
                    <a:pt x="27935" y="10636"/>
                    <a:pt x="27079" y="10636"/>
                  </a:cubicBezTo>
                  <a:cubicBezTo>
                    <a:pt x="27020" y="10636"/>
                    <a:pt x="26962" y="10638"/>
                    <a:pt x="26904" y="10640"/>
                  </a:cubicBezTo>
                  <a:cubicBezTo>
                    <a:pt x="25551" y="6748"/>
                    <a:pt x="22757" y="2998"/>
                    <a:pt x="19521" y="1131"/>
                  </a:cubicBezTo>
                  <a:cubicBezTo>
                    <a:pt x="18189" y="364"/>
                    <a:pt x="16930" y="0"/>
                    <a:pt x="158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4458400" y="2739363"/>
              <a:ext cx="804775" cy="675875"/>
            </a:xfrm>
            <a:custGeom>
              <a:avLst/>
              <a:gdLst/>
              <a:ahLst/>
              <a:cxnLst/>
              <a:rect l="l" t="t" r="r" b="b"/>
              <a:pathLst>
                <a:path w="32191" h="27035" extrusionOk="0">
                  <a:moveTo>
                    <a:pt x="11715" y="1"/>
                  </a:moveTo>
                  <a:cubicBezTo>
                    <a:pt x="9498" y="1"/>
                    <a:pt x="7847" y="1436"/>
                    <a:pt x="7313" y="3988"/>
                  </a:cubicBezTo>
                  <a:cubicBezTo>
                    <a:pt x="6681" y="3303"/>
                    <a:pt x="5978" y="2724"/>
                    <a:pt x="5240" y="2299"/>
                  </a:cubicBezTo>
                  <a:cubicBezTo>
                    <a:pt x="4398" y="1812"/>
                    <a:pt x="3602" y="1582"/>
                    <a:pt x="2897" y="1582"/>
                  </a:cubicBezTo>
                  <a:cubicBezTo>
                    <a:pt x="1189" y="1582"/>
                    <a:pt x="15" y="2935"/>
                    <a:pt x="7" y="5276"/>
                  </a:cubicBezTo>
                  <a:cubicBezTo>
                    <a:pt x="1" y="8583"/>
                    <a:pt x="2328" y="12611"/>
                    <a:pt x="5204" y="14277"/>
                  </a:cubicBezTo>
                  <a:cubicBezTo>
                    <a:pt x="7035" y="15334"/>
                    <a:pt x="23868" y="25050"/>
                    <a:pt x="25788" y="26160"/>
                  </a:cubicBezTo>
                  <a:cubicBezTo>
                    <a:pt x="26815" y="26754"/>
                    <a:pt x="27787" y="27035"/>
                    <a:pt x="28648" y="27035"/>
                  </a:cubicBezTo>
                  <a:cubicBezTo>
                    <a:pt x="30737" y="27035"/>
                    <a:pt x="32176" y="25381"/>
                    <a:pt x="32184" y="22516"/>
                  </a:cubicBezTo>
                  <a:cubicBezTo>
                    <a:pt x="32190" y="18470"/>
                    <a:pt x="29349" y="13545"/>
                    <a:pt x="25829" y="11513"/>
                  </a:cubicBezTo>
                  <a:cubicBezTo>
                    <a:pt x="24798" y="10916"/>
                    <a:pt x="23820" y="10636"/>
                    <a:pt x="22958" y="10636"/>
                  </a:cubicBezTo>
                  <a:cubicBezTo>
                    <a:pt x="22907" y="10636"/>
                    <a:pt x="22856" y="10637"/>
                    <a:pt x="22805" y="10639"/>
                  </a:cubicBezTo>
                  <a:cubicBezTo>
                    <a:pt x="21452" y="6746"/>
                    <a:pt x="18659" y="3002"/>
                    <a:pt x="15428" y="1135"/>
                  </a:cubicBezTo>
                  <a:cubicBezTo>
                    <a:pt x="14094" y="365"/>
                    <a:pt x="12833" y="1"/>
                    <a:pt x="117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" name="Google Shape;201;p3"/>
          <p:cNvGrpSpPr/>
          <p:nvPr/>
        </p:nvGrpSpPr>
        <p:grpSpPr>
          <a:xfrm>
            <a:off x="8579500" y="4682925"/>
            <a:ext cx="271885" cy="159973"/>
            <a:chOff x="1566275" y="4812212"/>
            <a:chExt cx="271885" cy="159973"/>
          </a:xfrm>
        </p:grpSpPr>
        <p:sp>
          <p:nvSpPr>
            <p:cNvPr id="202" name="Google Shape;202;p3"/>
            <p:cNvSpPr/>
            <p:nvPr/>
          </p:nvSpPr>
          <p:spPr>
            <a:xfrm>
              <a:off x="1636142" y="4812712"/>
              <a:ext cx="196571" cy="119771"/>
            </a:xfrm>
            <a:custGeom>
              <a:avLst/>
              <a:gdLst/>
              <a:ahLst/>
              <a:cxnLst/>
              <a:rect l="l" t="t" r="r" b="b"/>
              <a:pathLst>
                <a:path w="27932" h="17019" extrusionOk="0">
                  <a:moveTo>
                    <a:pt x="26536" y="0"/>
                  </a:moveTo>
                  <a:cubicBezTo>
                    <a:pt x="22997" y="0"/>
                    <a:pt x="13107" y="341"/>
                    <a:pt x="6899" y="3923"/>
                  </a:cubicBezTo>
                  <a:cubicBezTo>
                    <a:pt x="30" y="7892"/>
                    <a:pt x="1" y="14489"/>
                    <a:pt x="65" y="15813"/>
                  </a:cubicBezTo>
                  <a:cubicBezTo>
                    <a:pt x="36" y="16551"/>
                    <a:pt x="83" y="17000"/>
                    <a:pt x="83" y="17000"/>
                  </a:cubicBezTo>
                  <a:cubicBezTo>
                    <a:pt x="83" y="17000"/>
                    <a:pt x="563" y="17018"/>
                    <a:pt x="1394" y="17018"/>
                  </a:cubicBezTo>
                  <a:cubicBezTo>
                    <a:pt x="4931" y="17018"/>
                    <a:pt x="14828" y="16677"/>
                    <a:pt x="21033" y="13090"/>
                  </a:cubicBezTo>
                  <a:cubicBezTo>
                    <a:pt x="27902" y="9127"/>
                    <a:pt x="27931" y="2535"/>
                    <a:pt x="27866" y="1206"/>
                  </a:cubicBezTo>
                  <a:cubicBezTo>
                    <a:pt x="27896" y="468"/>
                    <a:pt x="27849" y="19"/>
                    <a:pt x="27849" y="19"/>
                  </a:cubicBezTo>
                  <a:cubicBezTo>
                    <a:pt x="27849" y="19"/>
                    <a:pt x="27368" y="0"/>
                    <a:pt x="26536" y="0"/>
                  </a:cubicBezTo>
                  <a:close/>
                </a:path>
              </a:pathLst>
            </a:custGeom>
            <a:solidFill>
              <a:srgbClr val="9CDD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1630737" y="4812712"/>
              <a:ext cx="207423" cy="113079"/>
            </a:xfrm>
            <a:custGeom>
              <a:avLst/>
              <a:gdLst/>
              <a:ahLst/>
              <a:cxnLst/>
              <a:rect l="l" t="t" r="r" b="b"/>
              <a:pathLst>
                <a:path w="29474" h="16068" extrusionOk="0">
                  <a:moveTo>
                    <a:pt x="27304" y="0"/>
                  </a:moveTo>
                  <a:cubicBezTo>
                    <a:pt x="23765" y="0"/>
                    <a:pt x="13875" y="341"/>
                    <a:pt x="7667" y="3923"/>
                  </a:cubicBezTo>
                  <a:cubicBezTo>
                    <a:pt x="1" y="8353"/>
                    <a:pt x="851" y="16049"/>
                    <a:pt x="851" y="16049"/>
                  </a:cubicBezTo>
                  <a:cubicBezTo>
                    <a:pt x="851" y="16049"/>
                    <a:pt x="1331" y="16068"/>
                    <a:pt x="2162" y="16068"/>
                  </a:cubicBezTo>
                  <a:cubicBezTo>
                    <a:pt x="5699" y="16068"/>
                    <a:pt x="15596" y="15727"/>
                    <a:pt x="21801" y="12139"/>
                  </a:cubicBezTo>
                  <a:cubicBezTo>
                    <a:pt x="29473" y="7715"/>
                    <a:pt x="28617" y="19"/>
                    <a:pt x="28617" y="19"/>
                  </a:cubicBezTo>
                  <a:cubicBezTo>
                    <a:pt x="28617" y="19"/>
                    <a:pt x="28136" y="0"/>
                    <a:pt x="27304" y="0"/>
                  </a:cubicBezTo>
                  <a:close/>
                </a:path>
              </a:pathLst>
            </a:custGeom>
            <a:solidFill>
              <a:srgbClr val="B3FA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1634115" y="4918236"/>
              <a:ext cx="10380" cy="13266"/>
            </a:xfrm>
            <a:custGeom>
              <a:avLst/>
              <a:gdLst/>
              <a:ahLst/>
              <a:cxnLst/>
              <a:rect l="l" t="t" r="r" b="b"/>
              <a:pathLst>
                <a:path w="1475" h="1885" extrusionOk="0">
                  <a:moveTo>
                    <a:pt x="412" y="0"/>
                  </a:moveTo>
                  <a:cubicBezTo>
                    <a:pt x="167" y="0"/>
                    <a:pt x="1" y="198"/>
                    <a:pt x="5" y="533"/>
                  </a:cubicBezTo>
                  <a:cubicBezTo>
                    <a:pt x="11" y="1006"/>
                    <a:pt x="348" y="1567"/>
                    <a:pt x="749" y="1791"/>
                  </a:cubicBezTo>
                  <a:cubicBezTo>
                    <a:pt x="864" y="1854"/>
                    <a:pt x="971" y="1884"/>
                    <a:pt x="1066" y="1884"/>
                  </a:cubicBezTo>
                  <a:cubicBezTo>
                    <a:pt x="1310" y="1884"/>
                    <a:pt x="1474" y="1688"/>
                    <a:pt x="1470" y="1348"/>
                  </a:cubicBezTo>
                  <a:cubicBezTo>
                    <a:pt x="1464" y="881"/>
                    <a:pt x="1133" y="320"/>
                    <a:pt x="731" y="96"/>
                  </a:cubicBezTo>
                  <a:cubicBezTo>
                    <a:pt x="616" y="31"/>
                    <a:pt x="508" y="0"/>
                    <a:pt x="412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1566310" y="4921986"/>
              <a:ext cx="76737" cy="50198"/>
            </a:xfrm>
            <a:custGeom>
              <a:avLst/>
              <a:gdLst/>
              <a:ahLst/>
              <a:cxnLst/>
              <a:rect l="l" t="t" r="r" b="b"/>
              <a:pathLst>
                <a:path w="10904" h="7133" extrusionOk="0">
                  <a:moveTo>
                    <a:pt x="10904" y="1293"/>
                  </a:moveTo>
                  <a:cubicBezTo>
                    <a:pt x="10903" y="1294"/>
                    <a:pt x="10901" y="1295"/>
                    <a:pt x="10900" y="1296"/>
                  </a:cubicBezTo>
                  <a:lnTo>
                    <a:pt x="10900" y="1296"/>
                  </a:lnTo>
                  <a:cubicBezTo>
                    <a:pt x="10901" y="1295"/>
                    <a:pt x="10903" y="1294"/>
                    <a:pt x="10904" y="1293"/>
                  </a:cubicBezTo>
                  <a:close/>
                  <a:moveTo>
                    <a:pt x="9640" y="0"/>
                  </a:moveTo>
                  <a:lnTo>
                    <a:pt x="1" y="5316"/>
                  </a:lnTo>
                  <a:cubicBezTo>
                    <a:pt x="7" y="5948"/>
                    <a:pt x="456" y="6704"/>
                    <a:pt x="999" y="7005"/>
                  </a:cubicBezTo>
                  <a:cubicBezTo>
                    <a:pt x="1152" y="7091"/>
                    <a:pt x="1297" y="7133"/>
                    <a:pt x="1426" y="7133"/>
                  </a:cubicBezTo>
                  <a:cubicBezTo>
                    <a:pt x="1527" y="7133"/>
                    <a:pt x="1618" y="7107"/>
                    <a:pt x="1696" y="7058"/>
                  </a:cubicBezTo>
                  <a:cubicBezTo>
                    <a:pt x="4766" y="5139"/>
                    <a:pt x="7830" y="3221"/>
                    <a:pt x="10900" y="1296"/>
                  </a:cubicBezTo>
                  <a:lnTo>
                    <a:pt x="10900" y="1296"/>
                  </a:lnTo>
                  <a:cubicBezTo>
                    <a:pt x="10843" y="1331"/>
                    <a:pt x="10776" y="1350"/>
                    <a:pt x="10701" y="1350"/>
                  </a:cubicBezTo>
                  <a:cubicBezTo>
                    <a:pt x="10606" y="1350"/>
                    <a:pt x="10499" y="1320"/>
                    <a:pt x="10384" y="1258"/>
                  </a:cubicBezTo>
                  <a:cubicBezTo>
                    <a:pt x="9983" y="1034"/>
                    <a:pt x="9646" y="473"/>
                    <a:pt x="9640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1566275" y="4918531"/>
              <a:ext cx="69460" cy="40867"/>
            </a:xfrm>
            <a:custGeom>
              <a:avLst/>
              <a:gdLst/>
              <a:ahLst/>
              <a:cxnLst/>
              <a:rect l="l" t="t" r="r" b="b"/>
              <a:pathLst>
                <a:path w="9870" h="5807" extrusionOk="0">
                  <a:moveTo>
                    <a:pt x="9869" y="1"/>
                  </a:moveTo>
                  <a:lnTo>
                    <a:pt x="9869" y="1"/>
                  </a:lnTo>
                  <a:cubicBezTo>
                    <a:pt x="6680" y="1720"/>
                    <a:pt x="3497" y="3432"/>
                    <a:pt x="307" y="5151"/>
                  </a:cubicBezTo>
                  <a:cubicBezTo>
                    <a:pt x="118" y="5251"/>
                    <a:pt x="0" y="5482"/>
                    <a:pt x="6" y="5807"/>
                  </a:cubicBezTo>
                  <a:lnTo>
                    <a:pt x="9645" y="491"/>
                  </a:lnTo>
                  <a:cubicBezTo>
                    <a:pt x="9645" y="249"/>
                    <a:pt x="9728" y="78"/>
                    <a:pt x="9869" y="1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1568435" y="4918222"/>
              <a:ext cx="76068" cy="53443"/>
            </a:xfrm>
            <a:custGeom>
              <a:avLst/>
              <a:gdLst/>
              <a:ahLst/>
              <a:cxnLst/>
              <a:rect l="l" t="t" r="r" b="b"/>
              <a:pathLst>
                <a:path w="10809" h="7594" extrusionOk="0">
                  <a:moveTo>
                    <a:pt x="8" y="5191"/>
                  </a:moveTo>
                  <a:lnTo>
                    <a:pt x="8" y="5191"/>
                  </a:lnTo>
                  <a:cubicBezTo>
                    <a:pt x="6" y="5192"/>
                    <a:pt x="3" y="5194"/>
                    <a:pt x="0" y="5195"/>
                  </a:cubicBezTo>
                  <a:cubicBezTo>
                    <a:pt x="3" y="5194"/>
                    <a:pt x="6" y="5192"/>
                    <a:pt x="8" y="5191"/>
                  </a:cubicBezTo>
                  <a:close/>
                  <a:moveTo>
                    <a:pt x="9744" y="1"/>
                  </a:moveTo>
                  <a:cubicBezTo>
                    <a:pt x="9677" y="1"/>
                    <a:pt x="9616" y="16"/>
                    <a:pt x="9562" y="45"/>
                  </a:cubicBezTo>
                  <a:cubicBezTo>
                    <a:pt x="6376" y="1762"/>
                    <a:pt x="3195" y="3473"/>
                    <a:pt x="8" y="5191"/>
                  </a:cubicBezTo>
                  <a:lnTo>
                    <a:pt x="8" y="5191"/>
                  </a:lnTo>
                  <a:cubicBezTo>
                    <a:pt x="78" y="5154"/>
                    <a:pt x="159" y="5134"/>
                    <a:pt x="247" y="5134"/>
                  </a:cubicBezTo>
                  <a:cubicBezTo>
                    <a:pt x="374" y="5134"/>
                    <a:pt x="517" y="5174"/>
                    <a:pt x="668" y="5260"/>
                  </a:cubicBezTo>
                  <a:cubicBezTo>
                    <a:pt x="1211" y="5561"/>
                    <a:pt x="1660" y="6317"/>
                    <a:pt x="1666" y="6949"/>
                  </a:cubicBezTo>
                  <a:cubicBezTo>
                    <a:pt x="1672" y="7261"/>
                    <a:pt x="1566" y="7485"/>
                    <a:pt x="1396" y="7592"/>
                  </a:cubicBezTo>
                  <a:lnTo>
                    <a:pt x="1396" y="7592"/>
                  </a:lnTo>
                  <a:cubicBezTo>
                    <a:pt x="4467" y="5673"/>
                    <a:pt x="7531" y="3753"/>
                    <a:pt x="10602" y="1834"/>
                  </a:cubicBezTo>
                  <a:cubicBezTo>
                    <a:pt x="10732" y="1752"/>
                    <a:pt x="10809" y="1586"/>
                    <a:pt x="10803" y="1350"/>
                  </a:cubicBezTo>
                  <a:cubicBezTo>
                    <a:pt x="10797" y="883"/>
                    <a:pt x="10466" y="322"/>
                    <a:pt x="10064" y="98"/>
                  </a:cubicBezTo>
                  <a:cubicBezTo>
                    <a:pt x="9950" y="32"/>
                    <a:pt x="9841" y="1"/>
                    <a:pt x="9744" y="1"/>
                  </a:cubicBezTo>
                  <a:close/>
                  <a:moveTo>
                    <a:pt x="1396" y="7592"/>
                  </a:moveTo>
                  <a:cubicBezTo>
                    <a:pt x="1396" y="7592"/>
                    <a:pt x="1395" y="7593"/>
                    <a:pt x="1394" y="7593"/>
                  </a:cubicBezTo>
                  <a:cubicBezTo>
                    <a:pt x="1395" y="7593"/>
                    <a:pt x="1396" y="7592"/>
                    <a:pt x="1396" y="7592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1566282" y="4954356"/>
              <a:ext cx="13941" cy="17826"/>
            </a:xfrm>
            <a:custGeom>
              <a:avLst/>
              <a:gdLst/>
              <a:ahLst/>
              <a:cxnLst/>
              <a:rect l="l" t="t" r="r" b="b"/>
              <a:pathLst>
                <a:path w="1981" h="2533" extrusionOk="0">
                  <a:moveTo>
                    <a:pt x="551" y="1"/>
                  </a:moveTo>
                  <a:cubicBezTo>
                    <a:pt x="223" y="1"/>
                    <a:pt x="1" y="265"/>
                    <a:pt x="5" y="716"/>
                  </a:cubicBezTo>
                  <a:cubicBezTo>
                    <a:pt x="11" y="1348"/>
                    <a:pt x="460" y="2104"/>
                    <a:pt x="1003" y="2405"/>
                  </a:cubicBezTo>
                  <a:cubicBezTo>
                    <a:pt x="1157" y="2492"/>
                    <a:pt x="1302" y="2533"/>
                    <a:pt x="1430" y="2533"/>
                  </a:cubicBezTo>
                  <a:cubicBezTo>
                    <a:pt x="1758" y="2533"/>
                    <a:pt x="1980" y="2268"/>
                    <a:pt x="1972" y="1814"/>
                  </a:cubicBezTo>
                  <a:cubicBezTo>
                    <a:pt x="1966" y="1182"/>
                    <a:pt x="1517" y="426"/>
                    <a:pt x="974" y="125"/>
                  </a:cubicBezTo>
                  <a:cubicBezTo>
                    <a:pt x="821" y="41"/>
                    <a:pt x="678" y="1"/>
                    <a:pt x="551" y="1"/>
                  </a:cubicBezTo>
                  <a:close/>
                </a:path>
              </a:pathLst>
            </a:custGeom>
            <a:solidFill>
              <a:srgbClr val="86B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1641293" y="4930670"/>
              <a:ext cx="2252" cy="1795"/>
            </a:xfrm>
            <a:custGeom>
              <a:avLst/>
              <a:gdLst/>
              <a:ahLst/>
              <a:cxnLst/>
              <a:rect l="l" t="t" r="r" b="b"/>
              <a:pathLst>
                <a:path w="320" h="255" extrusionOk="0">
                  <a:moveTo>
                    <a:pt x="267" y="0"/>
                  </a:moveTo>
                  <a:cubicBezTo>
                    <a:pt x="255" y="12"/>
                    <a:pt x="249" y="18"/>
                    <a:pt x="237" y="24"/>
                  </a:cubicBezTo>
                  <a:lnTo>
                    <a:pt x="1" y="254"/>
                  </a:lnTo>
                  <a:lnTo>
                    <a:pt x="261" y="101"/>
                  </a:lnTo>
                  <a:lnTo>
                    <a:pt x="273" y="95"/>
                  </a:lnTo>
                  <a:cubicBezTo>
                    <a:pt x="290" y="83"/>
                    <a:pt x="302" y="71"/>
                    <a:pt x="320" y="59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1635726" y="4812846"/>
              <a:ext cx="196403" cy="114022"/>
            </a:xfrm>
            <a:custGeom>
              <a:avLst/>
              <a:gdLst/>
              <a:ahLst/>
              <a:cxnLst/>
              <a:rect l="l" t="t" r="r" b="b"/>
              <a:pathLst>
                <a:path w="27908" h="16202" extrusionOk="0">
                  <a:moveTo>
                    <a:pt x="27908" y="0"/>
                  </a:moveTo>
                  <a:lnTo>
                    <a:pt x="27908" y="0"/>
                  </a:lnTo>
                  <a:cubicBezTo>
                    <a:pt x="18605" y="5003"/>
                    <a:pt x="9303" y="10011"/>
                    <a:pt x="0" y="15020"/>
                  </a:cubicBezTo>
                  <a:cubicBezTo>
                    <a:pt x="6" y="15020"/>
                    <a:pt x="12" y="15014"/>
                    <a:pt x="18" y="15014"/>
                  </a:cubicBezTo>
                  <a:cubicBezTo>
                    <a:pt x="30" y="15008"/>
                    <a:pt x="42" y="15002"/>
                    <a:pt x="54" y="14996"/>
                  </a:cubicBezTo>
                  <a:lnTo>
                    <a:pt x="71" y="14996"/>
                  </a:lnTo>
                  <a:cubicBezTo>
                    <a:pt x="77" y="14990"/>
                    <a:pt x="89" y="14990"/>
                    <a:pt x="95" y="14984"/>
                  </a:cubicBezTo>
                  <a:cubicBezTo>
                    <a:pt x="107" y="14984"/>
                    <a:pt x="119" y="14978"/>
                    <a:pt x="136" y="14978"/>
                  </a:cubicBezTo>
                  <a:lnTo>
                    <a:pt x="178" y="14978"/>
                  </a:lnTo>
                  <a:cubicBezTo>
                    <a:pt x="278" y="14978"/>
                    <a:pt x="384" y="15008"/>
                    <a:pt x="502" y="15073"/>
                  </a:cubicBezTo>
                  <a:cubicBezTo>
                    <a:pt x="514" y="15079"/>
                    <a:pt x="526" y="15085"/>
                    <a:pt x="538" y="15091"/>
                  </a:cubicBezTo>
                  <a:cubicBezTo>
                    <a:pt x="703" y="15197"/>
                    <a:pt x="762" y="16012"/>
                    <a:pt x="880" y="16201"/>
                  </a:cubicBezTo>
                  <a:lnTo>
                    <a:pt x="27908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1669850" y="4900700"/>
              <a:ext cx="54914" cy="7284"/>
            </a:xfrm>
            <a:custGeom>
              <a:avLst/>
              <a:gdLst/>
              <a:ahLst/>
              <a:cxnLst/>
              <a:rect l="l" t="t" r="r" b="b"/>
              <a:pathLst>
                <a:path w="7803" h="1035" extrusionOk="0">
                  <a:moveTo>
                    <a:pt x="1223" y="1"/>
                  </a:moveTo>
                  <a:lnTo>
                    <a:pt x="1" y="887"/>
                  </a:lnTo>
                  <a:lnTo>
                    <a:pt x="7803" y="1035"/>
                  </a:lnTo>
                  <a:lnTo>
                    <a:pt x="1223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1668190" y="4862589"/>
              <a:ext cx="7861" cy="39994"/>
            </a:xfrm>
            <a:custGeom>
              <a:avLst/>
              <a:gdLst/>
              <a:ahLst/>
              <a:cxnLst/>
              <a:rect l="l" t="t" r="r" b="b"/>
              <a:pathLst>
                <a:path w="1117" h="5683" extrusionOk="0">
                  <a:moveTo>
                    <a:pt x="910" y="1"/>
                  </a:moveTo>
                  <a:lnTo>
                    <a:pt x="0" y="5683"/>
                  </a:lnTo>
                  <a:lnTo>
                    <a:pt x="0" y="5683"/>
                  </a:lnTo>
                  <a:lnTo>
                    <a:pt x="1117" y="5370"/>
                  </a:lnTo>
                  <a:lnTo>
                    <a:pt x="910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1702398" y="4881834"/>
              <a:ext cx="52042" cy="10359"/>
            </a:xfrm>
            <a:custGeom>
              <a:avLst/>
              <a:gdLst/>
              <a:ahLst/>
              <a:cxnLst/>
              <a:rect l="l" t="t" r="r" b="b"/>
              <a:pathLst>
                <a:path w="7395" h="1472" extrusionOk="0">
                  <a:moveTo>
                    <a:pt x="1134" y="1"/>
                  </a:moveTo>
                  <a:lnTo>
                    <a:pt x="0" y="816"/>
                  </a:lnTo>
                  <a:lnTo>
                    <a:pt x="7395" y="1471"/>
                  </a:lnTo>
                  <a:lnTo>
                    <a:pt x="1134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1700857" y="4846467"/>
              <a:ext cx="7284" cy="37081"/>
            </a:xfrm>
            <a:custGeom>
              <a:avLst/>
              <a:gdLst/>
              <a:ahLst/>
              <a:cxnLst/>
              <a:rect l="l" t="t" r="r" b="b"/>
              <a:pathLst>
                <a:path w="1035" h="5269" extrusionOk="0">
                  <a:moveTo>
                    <a:pt x="839" y="0"/>
                  </a:moveTo>
                  <a:lnTo>
                    <a:pt x="1" y="5269"/>
                  </a:lnTo>
                  <a:lnTo>
                    <a:pt x="1" y="5269"/>
                  </a:lnTo>
                  <a:lnTo>
                    <a:pt x="1034" y="4979"/>
                  </a:lnTo>
                  <a:lnTo>
                    <a:pt x="839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1734608" y="4864545"/>
              <a:ext cx="45899" cy="5201"/>
            </a:xfrm>
            <a:custGeom>
              <a:avLst/>
              <a:gdLst/>
              <a:ahLst/>
              <a:cxnLst/>
              <a:rect l="l" t="t" r="r" b="b"/>
              <a:pathLst>
                <a:path w="6522" h="739" extrusionOk="0">
                  <a:moveTo>
                    <a:pt x="1028" y="0"/>
                  </a:moveTo>
                  <a:lnTo>
                    <a:pt x="1" y="739"/>
                  </a:lnTo>
                  <a:lnTo>
                    <a:pt x="6521" y="739"/>
                  </a:lnTo>
                  <a:lnTo>
                    <a:pt x="1028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1733235" y="4832668"/>
              <a:ext cx="6573" cy="33428"/>
            </a:xfrm>
            <a:custGeom>
              <a:avLst/>
              <a:gdLst/>
              <a:ahLst/>
              <a:cxnLst/>
              <a:rect l="l" t="t" r="r" b="b"/>
              <a:pathLst>
                <a:path w="934" h="4750" extrusionOk="0">
                  <a:moveTo>
                    <a:pt x="757" y="0"/>
                  </a:moveTo>
                  <a:lnTo>
                    <a:pt x="1" y="4749"/>
                  </a:lnTo>
                  <a:lnTo>
                    <a:pt x="1" y="4749"/>
                  </a:lnTo>
                  <a:lnTo>
                    <a:pt x="934" y="4489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1765241" y="4847460"/>
              <a:ext cx="34463" cy="3920"/>
            </a:xfrm>
            <a:custGeom>
              <a:avLst/>
              <a:gdLst/>
              <a:ahLst/>
              <a:cxnLst/>
              <a:rect l="l" t="t" r="r" b="b"/>
              <a:pathLst>
                <a:path w="4897" h="557" extrusionOk="0">
                  <a:moveTo>
                    <a:pt x="768" y="1"/>
                  </a:moveTo>
                  <a:lnTo>
                    <a:pt x="0" y="556"/>
                  </a:lnTo>
                  <a:lnTo>
                    <a:pt x="4897" y="556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1765241" y="4824316"/>
              <a:ext cx="4954" cy="25110"/>
            </a:xfrm>
            <a:custGeom>
              <a:avLst/>
              <a:gdLst/>
              <a:ahLst/>
              <a:cxnLst/>
              <a:rect l="l" t="t" r="r" b="b"/>
              <a:pathLst>
                <a:path w="704" h="3568" extrusionOk="0">
                  <a:moveTo>
                    <a:pt x="567" y="0"/>
                  </a:moveTo>
                  <a:lnTo>
                    <a:pt x="0" y="3568"/>
                  </a:lnTo>
                  <a:lnTo>
                    <a:pt x="703" y="3373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1636142" y="4812212"/>
              <a:ext cx="196571" cy="122516"/>
            </a:xfrm>
            <a:custGeom>
              <a:avLst/>
              <a:gdLst/>
              <a:ahLst/>
              <a:cxnLst/>
              <a:rect l="l" t="t" r="r" b="b"/>
              <a:pathLst>
                <a:path w="27932" h="17409" extrusionOk="0">
                  <a:moveTo>
                    <a:pt x="26539" y="0"/>
                  </a:moveTo>
                  <a:cubicBezTo>
                    <a:pt x="23002" y="0"/>
                    <a:pt x="13108" y="341"/>
                    <a:pt x="6899" y="3929"/>
                  </a:cubicBezTo>
                  <a:cubicBezTo>
                    <a:pt x="30" y="7898"/>
                    <a:pt x="1" y="14490"/>
                    <a:pt x="65" y="15813"/>
                  </a:cubicBezTo>
                  <a:cubicBezTo>
                    <a:pt x="36" y="16557"/>
                    <a:pt x="83" y="17390"/>
                    <a:pt x="83" y="17390"/>
                  </a:cubicBezTo>
                  <a:cubicBezTo>
                    <a:pt x="83" y="17390"/>
                    <a:pt x="563" y="17408"/>
                    <a:pt x="1394" y="17408"/>
                  </a:cubicBezTo>
                  <a:cubicBezTo>
                    <a:pt x="4931" y="17408"/>
                    <a:pt x="14828" y="17067"/>
                    <a:pt x="21033" y="13480"/>
                  </a:cubicBezTo>
                  <a:cubicBezTo>
                    <a:pt x="27902" y="9517"/>
                    <a:pt x="27931" y="2925"/>
                    <a:pt x="27866" y="1596"/>
                  </a:cubicBezTo>
                  <a:cubicBezTo>
                    <a:pt x="27896" y="858"/>
                    <a:pt x="27849" y="19"/>
                    <a:pt x="27849" y="19"/>
                  </a:cubicBezTo>
                  <a:cubicBezTo>
                    <a:pt x="27849" y="19"/>
                    <a:pt x="27369" y="0"/>
                    <a:pt x="265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1630737" y="4812212"/>
              <a:ext cx="207423" cy="113079"/>
            </a:xfrm>
            <a:custGeom>
              <a:avLst/>
              <a:gdLst/>
              <a:ahLst/>
              <a:cxnLst/>
              <a:rect l="l" t="t" r="r" b="b"/>
              <a:pathLst>
                <a:path w="29474" h="16068" extrusionOk="0">
                  <a:moveTo>
                    <a:pt x="27307" y="0"/>
                  </a:moveTo>
                  <a:cubicBezTo>
                    <a:pt x="23770" y="0"/>
                    <a:pt x="13876" y="341"/>
                    <a:pt x="7667" y="3929"/>
                  </a:cubicBezTo>
                  <a:cubicBezTo>
                    <a:pt x="1" y="8353"/>
                    <a:pt x="851" y="16049"/>
                    <a:pt x="851" y="16049"/>
                  </a:cubicBezTo>
                  <a:cubicBezTo>
                    <a:pt x="851" y="16049"/>
                    <a:pt x="1332" y="16068"/>
                    <a:pt x="2164" y="16068"/>
                  </a:cubicBezTo>
                  <a:cubicBezTo>
                    <a:pt x="5704" y="16068"/>
                    <a:pt x="15598" y="15727"/>
                    <a:pt x="21801" y="12145"/>
                  </a:cubicBezTo>
                  <a:cubicBezTo>
                    <a:pt x="29473" y="7715"/>
                    <a:pt x="28617" y="19"/>
                    <a:pt x="28617" y="19"/>
                  </a:cubicBezTo>
                  <a:cubicBezTo>
                    <a:pt x="28617" y="19"/>
                    <a:pt x="28137" y="0"/>
                    <a:pt x="273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1634115" y="4918236"/>
              <a:ext cx="10380" cy="13266"/>
            </a:xfrm>
            <a:custGeom>
              <a:avLst/>
              <a:gdLst/>
              <a:ahLst/>
              <a:cxnLst/>
              <a:rect l="l" t="t" r="r" b="b"/>
              <a:pathLst>
                <a:path w="1475" h="1885" extrusionOk="0">
                  <a:moveTo>
                    <a:pt x="412" y="0"/>
                  </a:moveTo>
                  <a:cubicBezTo>
                    <a:pt x="167" y="0"/>
                    <a:pt x="1" y="198"/>
                    <a:pt x="5" y="533"/>
                  </a:cubicBezTo>
                  <a:cubicBezTo>
                    <a:pt x="11" y="1006"/>
                    <a:pt x="348" y="1567"/>
                    <a:pt x="749" y="1791"/>
                  </a:cubicBezTo>
                  <a:cubicBezTo>
                    <a:pt x="864" y="1854"/>
                    <a:pt x="971" y="1884"/>
                    <a:pt x="1066" y="1884"/>
                  </a:cubicBezTo>
                  <a:cubicBezTo>
                    <a:pt x="1310" y="1884"/>
                    <a:pt x="1474" y="1688"/>
                    <a:pt x="1470" y="1348"/>
                  </a:cubicBezTo>
                  <a:cubicBezTo>
                    <a:pt x="1464" y="881"/>
                    <a:pt x="1133" y="320"/>
                    <a:pt x="731" y="96"/>
                  </a:cubicBezTo>
                  <a:cubicBezTo>
                    <a:pt x="616" y="31"/>
                    <a:pt x="508" y="0"/>
                    <a:pt x="412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1566310" y="4921986"/>
              <a:ext cx="76737" cy="50198"/>
            </a:xfrm>
            <a:custGeom>
              <a:avLst/>
              <a:gdLst/>
              <a:ahLst/>
              <a:cxnLst/>
              <a:rect l="l" t="t" r="r" b="b"/>
              <a:pathLst>
                <a:path w="10904" h="7133" extrusionOk="0">
                  <a:moveTo>
                    <a:pt x="10904" y="1293"/>
                  </a:moveTo>
                  <a:cubicBezTo>
                    <a:pt x="10903" y="1294"/>
                    <a:pt x="10901" y="1295"/>
                    <a:pt x="10900" y="1296"/>
                  </a:cubicBezTo>
                  <a:lnTo>
                    <a:pt x="10900" y="1296"/>
                  </a:lnTo>
                  <a:cubicBezTo>
                    <a:pt x="10901" y="1295"/>
                    <a:pt x="10903" y="1294"/>
                    <a:pt x="10904" y="1293"/>
                  </a:cubicBezTo>
                  <a:close/>
                  <a:moveTo>
                    <a:pt x="9640" y="0"/>
                  </a:moveTo>
                  <a:lnTo>
                    <a:pt x="1" y="5316"/>
                  </a:lnTo>
                  <a:cubicBezTo>
                    <a:pt x="7" y="5948"/>
                    <a:pt x="456" y="6704"/>
                    <a:pt x="999" y="7005"/>
                  </a:cubicBezTo>
                  <a:cubicBezTo>
                    <a:pt x="1152" y="7091"/>
                    <a:pt x="1297" y="7133"/>
                    <a:pt x="1426" y="7133"/>
                  </a:cubicBezTo>
                  <a:cubicBezTo>
                    <a:pt x="1527" y="7133"/>
                    <a:pt x="1618" y="7107"/>
                    <a:pt x="1696" y="7058"/>
                  </a:cubicBezTo>
                  <a:cubicBezTo>
                    <a:pt x="4766" y="5139"/>
                    <a:pt x="7830" y="3221"/>
                    <a:pt x="10900" y="1296"/>
                  </a:cubicBezTo>
                  <a:lnTo>
                    <a:pt x="10900" y="1296"/>
                  </a:lnTo>
                  <a:cubicBezTo>
                    <a:pt x="10843" y="1331"/>
                    <a:pt x="10776" y="1350"/>
                    <a:pt x="10701" y="1350"/>
                  </a:cubicBezTo>
                  <a:cubicBezTo>
                    <a:pt x="10606" y="1350"/>
                    <a:pt x="10499" y="1320"/>
                    <a:pt x="10384" y="1258"/>
                  </a:cubicBezTo>
                  <a:cubicBezTo>
                    <a:pt x="9983" y="1034"/>
                    <a:pt x="9646" y="473"/>
                    <a:pt x="9640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1566275" y="4918531"/>
              <a:ext cx="69460" cy="40867"/>
            </a:xfrm>
            <a:custGeom>
              <a:avLst/>
              <a:gdLst/>
              <a:ahLst/>
              <a:cxnLst/>
              <a:rect l="l" t="t" r="r" b="b"/>
              <a:pathLst>
                <a:path w="9870" h="5807" extrusionOk="0">
                  <a:moveTo>
                    <a:pt x="9869" y="1"/>
                  </a:moveTo>
                  <a:lnTo>
                    <a:pt x="9869" y="1"/>
                  </a:lnTo>
                  <a:cubicBezTo>
                    <a:pt x="6680" y="1720"/>
                    <a:pt x="3497" y="3432"/>
                    <a:pt x="307" y="5151"/>
                  </a:cubicBezTo>
                  <a:cubicBezTo>
                    <a:pt x="118" y="5251"/>
                    <a:pt x="0" y="5482"/>
                    <a:pt x="6" y="5807"/>
                  </a:cubicBezTo>
                  <a:lnTo>
                    <a:pt x="9645" y="491"/>
                  </a:lnTo>
                  <a:cubicBezTo>
                    <a:pt x="9645" y="249"/>
                    <a:pt x="9728" y="78"/>
                    <a:pt x="9869" y="1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1568435" y="4918222"/>
              <a:ext cx="76068" cy="53443"/>
            </a:xfrm>
            <a:custGeom>
              <a:avLst/>
              <a:gdLst/>
              <a:ahLst/>
              <a:cxnLst/>
              <a:rect l="l" t="t" r="r" b="b"/>
              <a:pathLst>
                <a:path w="10809" h="7594" extrusionOk="0">
                  <a:moveTo>
                    <a:pt x="8" y="5191"/>
                  </a:moveTo>
                  <a:lnTo>
                    <a:pt x="8" y="5191"/>
                  </a:lnTo>
                  <a:cubicBezTo>
                    <a:pt x="6" y="5192"/>
                    <a:pt x="3" y="5194"/>
                    <a:pt x="0" y="5195"/>
                  </a:cubicBezTo>
                  <a:cubicBezTo>
                    <a:pt x="3" y="5194"/>
                    <a:pt x="6" y="5192"/>
                    <a:pt x="8" y="5191"/>
                  </a:cubicBezTo>
                  <a:close/>
                  <a:moveTo>
                    <a:pt x="9744" y="1"/>
                  </a:moveTo>
                  <a:cubicBezTo>
                    <a:pt x="9677" y="1"/>
                    <a:pt x="9616" y="16"/>
                    <a:pt x="9562" y="45"/>
                  </a:cubicBezTo>
                  <a:cubicBezTo>
                    <a:pt x="6376" y="1762"/>
                    <a:pt x="3195" y="3473"/>
                    <a:pt x="8" y="5191"/>
                  </a:cubicBezTo>
                  <a:lnTo>
                    <a:pt x="8" y="5191"/>
                  </a:lnTo>
                  <a:cubicBezTo>
                    <a:pt x="78" y="5154"/>
                    <a:pt x="159" y="5134"/>
                    <a:pt x="247" y="5134"/>
                  </a:cubicBezTo>
                  <a:cubicBezTo>
                    <a:pt x="374" y="5134"/>
                    <a:pt x="517" y="5174"/>
                    <a:pt x="668" y="5260"/>
                  </a:cubicBezTo>
                  <a:cubicBezTo>
                    <a:pt x="1211" y="5561"/>
                    <a:pt x="1660" y="6317"/>
                    <a:pt x="1666" y="6949"/>
                  </a:cubicBezTo>
                  <a:cubicBezTo>
                    <a:pt x="1672" y="7261"/>
                    <a:pt x="1566" y="7485"/>
                    <a:pt x="1396" y="7592"/>
                  </a:cubicBezTo>
                  <a:lnTo>
                    <a:pt x="1396" y="7592"/>
                  </a:lnTo>
                  <a:cubicBezTo>
                    <a:pt x="4467" y="5673"/>
                    <a:pt x="7531" y="3753"/>
                    <a:pt x="10602" y="1834"/>
                  </a:cubicBezTo>
                  <a:cubicBezTo>
                    <a:pt x="10732" y="1752"/>
                    <a:pt x="10809" y="1586"/>
                    <a:pt x="10803" y="1350"/>
                  </a:cubicBezTo>
                  <a:cubicBezTo>
                    <a:pt x="10797" y="883"/>
                    <a:pt x="10466" y="322"/>
                    <a:pt x="10064" y="98"/>
                  </a:cubicBezTo>
                  <a:cubicBezTo>
                    <a:pt x="9950" y="32"/>
                    <a:pt x="9841" y="1"/>
                    <a:pt x="9744" y="1"/>
                  </a:cubicBezTo>
                  <a:close/>
                  <a:moveTo>
                    <a:pt x="1396" y="7592"/>
                  </a:moveTo>
                  <a:cubicBezTo>
                    <a:pt x="1396" y="7592"/>
                    <a:pt x="1395" y="7593"/>
                    <a:pt x="1394" y="7593"/>
                  </a:cubicBezTo>
                  <a:cubicBezTo>
                    <a:pt x="1395" y="7593"/>
                    <a:pt x="1396" y="7592"/>
                    <a:pt x="1396" y="759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1566282" y="4954356"/>
              <a:ext cx="13941" cy="17826"/>
            </a:xfrm>
            <a:custGeom>
              <a:avLst/>
              <a:gdLst/>
              <a:ahLst/>
              <a:cxnLst/>
              <a:rect l="l" t="t" r="r" b="b"/>
              <a:pathLst>
                <a:path w="1981" h="2533" extrusionOk="0">
                  <a:moveTo>
                    <a:pt x="551" y="1"/>
                  </a:moveTo>
                  <a:cubicBezTo>
                    <a:pt x="223" y="1"/>
                    <a:pt x="1" y="265"/>
                    <a:pt x="5" y="716"/>
                  </a:cubicBezTo>
                  <a:cubicBezTo>
                    <a:pt x="11" y="1348"/>
                    <a:pt x="460" y="2104"/>
                    <a:pt x="1003" y="2405"/>
                  </a:cubicBezTo>
                  <a:cubicBezTo>
                    <a:pt x="1157" y="2492"/>
                    <a:pt x="1302" y="2533"/>
                    <a:pt x="1430" y="2533"/>
                  </a:cubicBezTo>
                  <a:cubicBezTo>
                    <a:pt x="1758" y="2533"/>
                    <a:pt x="1980" y="2268"/>
                    <a:pt x="1972" y="1814"/>
                  </a:cubicBezTo>
                  <a:cubicBezTo>
                    <a:pt x="1966" y="1182"/>
                    <a:pt x="1517" y="426"/>
                    <a:pt x="974" y="125"/>
                  </a:cubicBezTo>
                  <a:cubicBezTo>
                    <a:pt x="821" y="41"/>
                    <a:pt x="678" y="1"/>
                    <a:pt x="5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1635726" y="4824316"/>
              <a:ext cx="174375" cy="102550"/>
            </a:xfrm>
            <a:custGeom>
              <a:avLst/>
              <a:gdLst/>
              <a:ahLst/>
              <a:cxnLst/>
              <a:rect l="l" t="t" r="r" b="b"/>
              <a:pathLst>
                <a:path w="24778" h="14572" extrusionOk="0">
                  <a:moveTo>
                    <a:pt x="18971" y="0"/>
                  </a:moveTo>
                  <a:lnTo>
                    <a:pt x="18416" y="3479"/>
                  </a:lnTo>
                  <a:cubicBezTo>
                    <a:pt x="17176" y="4146"/>
                    <a:pt x="15971" y="4796"/>
                    <a:pt x="14778" y="5434"/>
                  </a:cubicBezTo>
                  <a:lnTo>
                    <a:pt x="14613" y="1187"/>
                  </a:lnTo>
                  <a:lnTo>
                    <a:pt x="13857" y="5930"/>
                  </a:lnTo>
                  <a:cubicBezTo>
                    <a:pt x="12664" y="6574"/>
                    <a:pt x="11476" y="7212"/>
                    <a:pt x="10277" y="7856"/>
                  </a:cubicBezTo>
                  <a:lnTo>
                    <a:pt x="10094" y="3148"/>
                  </a:lnTo>
                  <a:lnTo>
                    <a:pt x="9256" y="8411"/>
                  </a:lnTo>
                  <a:cubicBezTo>
                    <a:pt x="8098" y="9031"/>
                    <a:pt x="6923" y="9663"/>
                    <a:pt x="5712" y="10318"/>
                  </a:cubicBezTo>
                  <a:lnTo>
                    <a:pt x="5523" y="5440"/>
                  </a:lnTo>
                  <a:lnTo>
                    <a:pt x="4649" y="10891"/>
                  </a:lnTo>
                  <a:cubicBezTo>
                    <a:pt x="3172" y="11683"/>
                    <a:pt x="1636" y="12510"/>
                    <a:pt x="0" y="13390"/>
                  </a:cubicBezTo>
                  <a:cubicBezTo>
                    <a:pt x="6" y="13390"/>
                    <a:pt x="12" y="13384"/>
                    <a:pt x="18" y="13384"/>
                  </a:cubicBezTo>
                  <a:cubicBezTo>
                    <a:pt x="30" y="13378"/>
                    <a:pt x="42" y="13372"/>
                    <a:pt x="54" y="13366"/>
                  </a:cubicBezTo>
                  <a:lnTo>
                    <a:pt x="71" y="13366"/>
                  </a:lnTo>
                  <a:cubicBezTo>
                    <a:pt x="77" y="13360"/>
                    <a:pt x="89" y="13360"/>
                    <a:pt x="95" y="13354"/>
                  </a:cubicBezTo>
                  <a:cubicBezTo>
                    <a:pt x="107" y="13354"/>
                    <a:pt x="119" y="13354"/>
                    <a:pt x="136" y="13348"/>
                  </a:cubicBezTo>
                  <a:lnTo>
                    <a:pt x="178" y="13348"/>
                  </a:lnTo>
                  <a:cubicBezTo>
                    <a:pt x="278" y="13348"/>
                    <a:pt x="384" y="13378"/>
                    <a:pt x="502" y="13443"/>
                  </a:cubicBezTo>
                  <a:cubicBezTo>
                    <a:pt x="514" y="13449"/>
                    <a:pt x="526" y="13455"/>
                    <a:pt x="538" y="13461"/>
                  </a:cubicBezTo>
                  <a:cubicBezTo>
                    <a:pt x="703" y="13567"/>
                    <a:pt x="762" y="14382"/>
                    <a:pt x="880" y="14571"/>
                  </a:cubicBezTo>
                  <a:lnTo>
                    <a:pt x="5517" y="11754"/>
                  </a:lnTo>
                  <a:lnTo>
                    <a:pt x="12652" y="11890"/>
                  </a:lnTo>
                  <a:lnTo>
                    <a:pt x="6805" y="10974"/>
                  </a:lnTo>
                  <a:lnTo>
                    <a:pt x="9988" y="9037"/>
                  </a:lnTo>
                  <a:lnTo>
                    <a:pt x="16869" y="9645"/>
                  </a:lnTo>
                  <a:lnTo>
                    <a:pt x="16869" y="9645"/>
                  </a:lnTo>
                  <a:lnTo>
                    <a:pt x="11187" y="8310"/>
                  </a:lnTo>
                  <a:lnTo>
                    <a:pt x="14235" y="6456"/>
                  </a:lnTo>
                  <a:lnTo>
                    <a:pt x="20572" y="6456"/>
                  </a:lnTo>
                  <a:lnTo>
                    <a:pt x="15386" y="5759"/>
                  </a:lnTo>
                  <a:lnTo>
                    <a:pt x="18540" y="3845"/>
                  </a:lnTo>
                  <a:lnTo>
                    <a:pt x="23301" y="3845"/>
                  </a:lnTo>
                  <a:lnTo>
                    <a:pt x="19403" y="3320"/>
                  </a:lnTo>
                  <a:lnTo>
                    <a:pt x="24777" y="53"/>
                  </a:lnTo>
                  <a:lnTo>
                    <a:pt x="24777" y="53"/>
                  </a:lnTo>
                  <a:cubicBezTo>
                    <a:pt x="22757" y="1140"/>
                    <a:pt x="20885" y="2150"/>
                    <a:pt x="19096" y="3113"/>
                  </a:cubicBezTo>
                  <a:lnTo>
                    <a:pt x="189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BLANK_8">
    <p:spTree>
      <p:nvGrpSpPr>
        <p:cNvPr id="1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5" name="Google Shape;1425;p21"/>
          <p:cNvGrpSpPr/>
          <p:nvPr/>
        </p:nvGrpSpPr>
        <p:grpSpPr>
          <a:xfrm>
            <a:off x="0" y="4221559"/>
            <a:ext cx="9144000" cy="921943"/>
            <a:chOff x="0" y="3827814"/>
            <a:chExt cx="9144000" cy="921943"/>
          </a:xfrm>
        </p:grpSpPr>
        <p:grpSp>
          <p:nvGrpSpPr>
            <p:cNvPr id="1426" name="Google Shape;1426;p21"/>
            <p:cNvGrpSpPr/>
            <p:nvPr/>
          </p:nvGrpSpPr>
          <p:grpSpPr>
            <a:xfrm>
              <a:off x="5807441" y="3839717"/>
              <a:ext cx="243969" cy="149457"/>
              <a:chOff x="5300460" y="2964804"/>
              <a:chExt cx="271832" cy="225937"/>
            </a:xfrm>
          </p:grpSpPr>
          <p:sp>
            <p:nvSpPr>
              <p:cNvPr id="1427" name="Google Shape;1427;p21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21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21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0" name="Google Shape;1430;p21"/>
            <p:cNvGrpSpPr/>
            <p:nvPr/>
          </p:nvGrpSpPr>
          <p:grpSpPr>
            <a:xfrm>
              <a:off x="8805122" y="3827814"/>
              <a:ext cx="243969" cy="149457"/>
              <a:chOff x="5300460" y="2964804"/>
              <a:chExt cx="271832" cy="225937"/>
            </a:xfrm>
          </p:grpSpPr>
          <p:sp>
            <p:nvSpPr>
              <p:cNvPr id="1431" name="Google Shape;1431;p21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1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21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34" name="Google Shape;1434;p21"/>
            <p:cNvSpPr/>
            <p:nvPr/>
          </p:nvSpPr>
          <p:spPr>
            <a:xfrm>
              <a:off x="0" y="3910657"/>
              <a:ext cx="9144000" cy="839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35" name="Google Shape;1435;p21"/>
            <p:cNvGrpSpPr/>
            <p:nvPr/>
          </p:nvGrpSpPr>
          <p:grpSpPr>
            <a:xfrm>
              <a:off x="355317" y="3839717"/>
              <a:ext cx="243969" cy="149457"/>
              <a:chOff x="5300460" y="2964804"/>
              <a:chExt cx="271832" cy="225937"/>
            </a:xfrm>
          </p:grpSpPr>
          <p:sp>
            <p:nvSpPr>
              <p:cNvPr id="1436" name="Google Shape;1436;p21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1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21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9" name="Google Shape;1439;p21"/>
            <p:cNvGrpSpPr/>
            <p:nvPr/>
          </p:nvGrpSpPr>
          <p:grpSpPr>
            <a:xfrm>
              <a:off x="1590719" y="3839717"/>
              <a:ext cx="243969" cy="149457"/>
              <a:chOff x="5300460" y="2964804"/>
              <a:chExt cx="271832" cy="225937"/>
            </a:xfrm>
          </p:grpSpPr>
          <p:sp>
            <p:nvSpPr>
              <p:cNvPr id="1440" name="Google Shape;1440;p21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1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1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3" name="Google Shape;1443;p21"/>
            <p:cNvGrpSpPr/>
            <p:nvPr/>
          </p:nvGrpSpPr>
          <p:grpSpPr>
            <a:xfrm>
              <a:off x="3027997" y="3839717"/>
              <a:ext cx="243969" cy="149457"/>
              <a:chOff x="5300460" y="2964804"/>
              <a:chExt cx="271832" cy="225937"/>
            </a:xfrm>
          </p:grpSpPr>
          <p:sp>
            <p:nvSpPr>
              <p:cNvPr id="1444" name="Google Shape;1444;p21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1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21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7" name="Google Shape;1447;p21"/>
            <p:cNvGrpSpPr/>
            <p:nvPr/>
          </p:nvGrpSpPr>
          <p:grpSpPr>
            <a:xfrm>
              <a:off x="4417713" y="3839717"/>
              <a:ext cx="243969" cy="149457"/>
              <a:chOff x="5300460" y="2964804"/>
              <a:chExt cx="271832" cy="225937"/>
            </a:xfrm>
          </p:grpSpPr>
          <p:sp>
            <p:nvSpPr>
              <p:cNvPr id="1448" name="Google Shape;1448;p21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1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1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51" name="Google Shape;1451;p21"/>
          <p:cNvSpPr txBox="1">
            <a:spLocks noGrp="1"/>
          </p:cNvSpPr>
          <p:nvPr>
            <p:ph type="title"/>
          </p:nvPr>
        </p:nvSpPr>
        <p:spPr>
          <a:xfrm>
            <a:off x="1474500" y="1283638"/>
            <a:ext cx="6195000" cy="128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52" name="Google Shape;1452;p21"/>
          <p:cNvSpPr txBox="1">
            <a:spLocks noGrp="1"/>
          </p:cNvSpPr>
          <p:nvPr>
            <p:ph type="subTitle" idx="1"/>
          </p:nvPr>
        </p:nvSpPr>
        <p:spPr>
          <a:xfrm>
            <a:off x="2570400" y="2800675"/>
            <a:ext cx="4003200" cy="5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grpSp>
        <p:nvGrpSpPr>
          <p:cNvPr id="1453" name="Google Shape;1453;p21"/>
          <p:cNvGrpSpPr/>
          <p:nvPr/>
        </p:nvGrpSpPr>
        <p:grpSpPr>
          <a:xfrm>
            <a:off x="466413" y="251513"/>
            <a:ext cx="8414150" cy="3555522"/>
            <a:chOff x="466413" y="251513"/>
            <a:chExt cx="8414150" cy="3555522"/>
          </a:xfrm>
        </p:grpSpPr>
        <p:sp>
          <p:nvSpPr>
            <p:cNvPr id="1454" name="Google Shape;1454;p21"/>
            <p:cNvSpPr/>
            <p:nvPr/>
          </p:nvSpPr>
          <p:spPr>
            <a:xfrm>
              <a:off x="466413" y="3696884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21"/>
            <p:cNvSpPr/>
            <p:nvPr/>
          </p:nvSpPr>
          <p:spPr>
            <a:xfrm>
              <a:off x="466425" y="361672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21"/>
            <p:cNvSpPr/>
            <p:nvPr/>
          </p:nvSpPr>
          <p:spPr>
            <a:xfrm>
              <a:off x="8770413" y="251513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21"/>
            <p:cNvSpPr/>
            <p:nvPr/>
          </p:nvSpPr>
          <p:spPr>
            <a:xfrm>
              <a:off x="8695725" y="2192047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8" name="Google Shape;1458;p21"/>
          <p:cNvGrpSpPr/>
          <p:nvPr/>
        </p:nvGrpSpPr>
        <p:grpSpPr>
          <a:xfrm>
            <a:off x="242309" y="4490278"/>
            <a:ext cx="271859" cy="233627"/>
            <a:chOff x="739150" y="4174275"/>
            <a:chExt cx="945925" cy="812900"/>
          </a:xfrm>
        </p:grpSpPr>
        <p:sp>
          <p:nvSpPr>
            <p:cNvPr id="1459" name="Google Shape;1459;p21"/>
            <p:cNvSpPr/>
            <p:nvPr/>
          </p:nvSpPr>
          <p:spPr>
            <a:xfrm>
              <a:off x="739150" y="4366050"/>
              <a:ext cx="807725" cy="489000"/>
            </a:xfrm>
            <a:custGeom>
              <a:avLst/>
              <a:gdLst/>
              <a:ahLst/>
              <a:cxnLst/>
              <a:rect l="l" t="t" r="r" b="b"/>
              <a:pathLst>
                <a:path w="32309" h="19560" extrusionOk="0">
                  <a:moveTo>
                    <a:pt x="32249" y="0"/>
                  </a:moveTo>
                  <a:cubicBezTo>
                    <a:pt x="32237" y="83"/>
                    <a:pt x="32214" y="183"/>
                    <a:pt x="32190" y="295"/>
                  </a:cubicBezTo>
                  <a:cubicBezTo>
                    <a:pt x="32178" y="331"/>
                    <a:pt x="32167" y="372"/>
                    <a:pt x="32155" y="408"/>
                  </a:cubicBezTo>
                  <a:cubicBezTo>
                    <a:pt x="32149" y="449"/>
                    <a:pt x="32137" y="484"/>
                    <a:pt x="32125" y="520"/>
                  </a:cubicBezTo>
                  <a:cubicBezTo>
                    <a:pt x="32119" y="532"/>
                    <a:pt x="32119" y="538"/>
                    <a:pt x="32113" y="549"/>
                  </a:cubicBezTo>
                  <a:cubicBezTo>
                    <a:pt x="32084" y="656"/>
                    <a:pt x="32043" y="750"/>
                    <a:pt x="32007" y="839"/>
                  </a:cubicBezTo>
                  <a:cubicBezTo>
                    <a:pt x="32007" y="839"/>
                    <a:pt x="32007" y="845"/>
                    <a:pt x="32007" y="845"/>
                  </a:cubicBezTo>
                  <a:cubicBezTo>
                    <a:pt x="32007" y="851"/>
                    <a:pt x="32001" y="851"/>
                    <a:pt x="32001" y="856"/>
                  </a:cubicBezTo>
                  <a:cubicBezTo>
                    <a:pt x="31989" y="880"/>
                    <a:pt x="31984" y="904"/>
                    <a:pt x="31972" y="927"/>
                  </a:cubicBezTo>
                  <a:cubicBezTo>
                    <a:pt x="31966" y="945"/>
                    <a:pt x="31960" y="963"/>
                    <a:pt x="31948" y="981"/>
                  </a:cubicBezTo>
                  <a:cubicBezTo>
                    <a:pt x="31854" y="1199"/>
                    <a:pt x="31765" y="1341"/>
                    <a:pt x="31747" y="1370"/>
                  </a:cubicBezTo>
                  <a:cubicBezTo>
                    <a:pt x="31694" y="1453"/>
                    <a:pt x="31617" y="1589"/>
                    <a:pt x="31493" y="1742"/>
                  </a:cubicBezTo>
                  <a:cubicBezTo>
                    <a:pt x="31464" y="1784"/>
                    <a:pt x="31434" y="1825"/>
                    <a:pt x="31405" y="1861"/>
                  </a:cubicBezTo>
                  <a:cubicBezTo>
                    <a:pt x="31357" y="1920"/>
                    <a:pt x="31304" y="1979"/>
                    <a:pt x="31245" y="2038"/>
                  </a:cubicBezTo>
                  <a:cubicBezTo>
                    <a:pt x="31163" y="2132"/>
                    <a:pt x="31103" y="2191"/>
                    <a:pt x="31015" y="2274"/>
                  </a:cubicBezTo>
                  <a:cubicBezTo>
                    <a:pt x="30997" y="2286"/>
                    <a:pt x="30991" y="2298"/>
                    <a:pt x="30974" y="2304"/>
                  </a:cubicBezTo>
                  <a:cubicBezTo>
                    <a:pt x="30932" y="2345"/>
                    <a:pt x="30891" y="2380"/>
                    <a:pt x="30850" y="2416"/>
                  </a:cubicBezTo>
                  <a:cubicBezTo>
                    <a:pt x="30844" y="2416"/>
                    <a:pt x="30844" y="2416"/>
                    <a:pt x="30844" y="2422"/>
                  </a:cubicBezTo>
                  <a:cubicBezTo>
                    <a:pt x="30773" y="2481"/>
                    <a:pt x="30690" y="2546"/>
                    <a:pt x="30596" y="2605"/>
                  </a:cubicBezTo>
                  <a:cubicBezTo>
                    <a:pt x="30460" y="2699"/>
                    <a:pt x="30324" y="2782"/>
                    <a:pt x="30164" y="2871"/>
                  </a:cubicBezTo>
                  <a:cubicBezTo>
                    <a:pt x="30023" y="2947"/>
                    <a:pt x="29899" y="3012"/>
                    <a:pt x="29816" y="3048"/>
                  </a:cubicBezTo>
                  <a:cubicBezTo>
                    <a:pt x="29816" y="3054"/>
                    <a:pt x="29816" y="3054"/>
                    <a:pt x="29816" y="3054"/>
                  </a:cubicBezTo>
                  <a:cubicBezTo>
                    <a:pt x="29686" y="3119"/>
                    <a:pt x="29503" y="3201"/>
                    <a:pt x="29278" y="3290"/>
                  </a:cubicBezTo>
                  <a:cubicBezTo>
                    <a:pt x="29231" y="3314"/>
                    <a:pt x="29178" y="3331"/>
                    <a:pt x="29125" y="3349"/>
                  </a:cubicBezTo>
                  <a:cubicBezTo>
                    <a:pt x="29101" y="3361"/>
                    <a:pt x="29078" y="3367"/>
                    <a:pt x="29048" y="3378"/>
                  </a:cubicBezTo>
                  <a:cubicBezTo>
                    <a:pt x="29024" y="3384"/>
                    <a:pt x="29007" y="3390"/>
                    <a:pt x="28983" y="3402"/>
                  </a:cubicBezTo>
                  <a:cubicBezTo>
                    <a:pt x="28983" y="3402"/>
                    <a:pt x="28865" y="3443"/>
                    <a:pt x="28694" y="3491"/>
                  </a:cubicBezTo>
                  <a:cubicBezTo>
                    <a:pt x="28688" y="3491"/>
                    <a:pt x="28682" y="3497"/>
                    <a:pt x="28676" y="3497"/>
                  </a:cubicBezTo>
                  <a:cubicBezTo>
                    <a:pt x="28617" y="3514"/>
                    <a:pt x="28552" y="3532"/>
                    <a:pt x="28481" y="3550"/>
                  </a:cubicBezTo>
                  <a:cubicBezTo>
                    <a:pt x="28475" y="3550"/>
                    <a:pt x="28469" y="3550"/>
                    <a:pt x="28463" y="3556"/>
                  </a:cubicBezTo>
                  <a:lnTo>
                    <a:pt x="28446" y="3556"/>
                  </a:lnTo>
                  <a:cubicBezTo>
                    <a:pt x="28434" y="3562"/>
                    <a:pt x="28428" y="3562"/>
                    <a:pt x="28422" y="3562"/>
                  </a:cubicBezTo>
                  <a:cubicBezTo>
                    <a:pt x="28404" y="3567"/>
                    <a:pt x="28387" y="3567"/>
                    <a:pt x="28369" y="3573"/>
                  </a:cubicBezTo>
                  <a:cubicBezTo>
                    <a:pt x="28351" y="3579"/>
                    <a:pt x="28339" y="3579"/>
                    <a:pt x="28328" y="3585"/>
                  </a:cubicBezTo>
                  <a:cubicBezTo>
                    <a:pt x="28162" y="3621"/>
                    <a:pt x="28014" y="3644"/>
                    <a:pt x="27855" y="3662"/>
                  </a:cubicBezTo>
                  <a:cubicBezTo>
                    <a:pt x="27701" y="3680"/>
                    <a:pt x="27648" y="3686"/>
                    <a:pt x="27507" y="3692"/>
                  </a:cubicBezTo>
                  <a:cubicBezTo>
                    <a:pt x="27436" y="3697"/>
                    <a:pt x="27377" y="3697"/>
                    <a:pt x="27318" y="3697"/>
                  </a:cubicBezTo>
                  <a:lnTo>
                    <a:pt x="27288" y="3697"/>
                  </a:lnTo>
                  <a:cubicBezTo>
                    <a:pt x="27211" y="3697"/>
                    <a:pt x="27123" y="3697"/>
                    <a:pt x="27022" y="3692"/>
                  </a:cubicBezTo>
                  <a:lnTo>
                    <a:pt x="26981" y="3692"/>
                  </a:lnTo>
                  <a:cubicBezTo>
                    <a:pt x="26869" y="3680"/>
                    <a:pt x="26739" y="3668"/>
                    <a:pt x="26597" y="3650"/>
                  </a:cubicBezTo>
                  <a:cubicBezTo>
                    <a:pt x="26532" y="3638"/>
                    <a:pt x="26473" y="3627"/>
                    <a:pt x="26414" y="3615"/>
                  </a:cubicBezTo>
                  <a:cubicBezTo>
                    <a:pt x="26402" y="3615"/>
                    <a:pt x="26384" y="3609"/>
                    <a:pt x="26367" y="3609"/>
                  </a:cubicBezTo>
                  <a:cubicBezTo>
                    <a:pt x="26331" y="3597"/>
                    <a:pt x="26296" y="3591"/>
                    <a:pt x="26254" y="3585"/>
                  </a:cubicBezTo>
                  <a:cubicBezTo>
                    <a:pt x="26237" y="3579"/>
                    <a:pt x="26219" y="3573"/>
                    <a:pt x="26201" y="3567"/>
                  </a:cubicBezTo>
                  <a:cubicBezTo>
                    <a:pt x="26195" y="3591"/>
                    <a:pt x="26189" y="3609"/>
                    <a:pt x="26184" y="3632"/>
                  </a:cubicBezTo>
                  <a:cubicBezTo>
                    <a:pt x="26172" y="3656"/>
                    <a:pt x="26166" y="3680"/>
                    <a:pt x="26160" y="3703"/>
                  </a:cubicBezTo>
                  <a:cubicBezTo>
                    <a:pt x="26154" y="3721"/>
                    <a:pt x="26148" y="3745"/>
                    <a:pt x="26142" y="3762"/>
                  </a:cubicBezTo>
                  <a:cubicBezTo>
                    <a:pt x="26130" y="3798"/>
                    <a:pt x="26119" y="3833"/>
                    <a:pt x="26107" y="3869"/>
                  </a:cubicBezTo>
                  <a:cubicBezTo>
                    <a:pt x="26107" y="3886"/>
                    <a:pt x="26101" y="3898"/>
                    <a:pt x="26095" y="3910"/>
                  </a:cubicBezTo>
                  <a:cubicBezTo>
                    <a:pt x="26083" y="3945"/>
                    <a:pt x="26071" y="3987"/>
                    <a:pt x="26060" y="4028"/>
                  </a:cubicBezTo>
                  <a:cubicBezTo>
                    <a:pt x="26054" y="4046"/>
                    <a:pt x="26048" y="4058"/>
                    <a:pt x="26042" y="4075"/>
                  </a:cubicBezTo>
                  <a:cubicBezTo>
                    <a:pt x="26030" y="4111"/>
                    <a:pt x="26018" y="4140"/>
                    <a:pt x="26006" y="4176"/>
                  </a:cubicBezTo>
                  <a:cubicBezTo>
                    <a:pt x="25995" y="4205"/>
                    <a:pt x="25989" y="4235"/>
                    <a:pt x="25977" y="4259"/>
                  </a:cubicBezTo>
                  <a:cubicBezTo>
                    <a:pt x="25965" y="4282"/>
                    <a:pt x="25959" y="4306"/>
                    <a:pt x="25953" y="4323"/>
                  </a:cubicBezTo>
                  <a:cubicBezTo>
                    <a:pt x="25941" y="4353"/>
                    <a:pt x="25930" y="4383"/>
                    <a:pt x="25918" y="4412"/>
                  </a:cubicBezTo>
                  <a:cubicBezTo>
                    <a:pt x="25906" y="4448"/>
                    <a:pt x="25882" y="4501"/>
                    <a:pt x="25859" y="4560"/>
                  </a:cubicBezTo>
                  <a:cubicBezTo>
                    <a:pt x="25788" y="4719"/>
                    <a:pt x="25711" y="4890"/>
                    <a:pt x="25622" y="5062"/>
                  </a:cubicBezTo>
                  <a:cubicBezTo>
                    <a:pt x="25528" y="5233"/>
                    <a:pt x="25416" y="5428"/>
                    <a:pt x="25292" y="5617"/>
                  </a:cubicBezTo>
                  <a:cubicBezTo>
                    <a:pt x="25280" y="5635"/>
                    <a:pt x="25262" y="5652"/>
                    <a:pt x="25250" y="5676"/>
                  </a:cubicBezTo>
                  <a:cubicBezTo>
                    <a:pt x="25250" y="5676"/>
                    <a:pt x="25244" y="5682"/>
                    <a:pt x="25244" y="5682"/>
                  </a:cubicBezTo>
                  <a:cubicBezTo>
                    <a:pt x="25239" y="5688"/>
                    <a:pt x="25239" y="5694"/>
                    <a:pt x="25233" y="5700"/>
                  </a:cubicBezTo>
                  <a:cubicBezTo>
                    <a:pt x="25209" y="5735"/>
                    <a:pt x="25179" y="5776"/>
                    <a:pt x="25150" y="5818"/>
                  </a:cubicBezTo>
                  <a:cubicBezTo>
                    <a:pt x="25144" y="5830"/>
                    <a:pt x="25132" y="5841"/>
                    <a:pt x="25126" y="5853"/>
                  </a:cubicBezTo>
                  <a:cubicBezTo>
                    <a:pt x="25061" y="5942"/>
                    <a:pt x="24985" y="6042"/>
                    <a:pt x="24890" y="6149"/>
                  </a:cubicBezTo>
                  <a:cubicBezTo>
                    <a:pt x="24884" y="6154"/>
                    <a:pt x="24884" y="6160"/>
                    <a:pt x="24878" y="6166"/>
                  </a:cubicBezTo>
                  <a:cubicBezTo>
                    <a:pt x="24861" y="6190"/>
                    <a:pt x="24843" y="6208"/>
                    <a:pt x="24819" y="6231"/>
                  </a:cubicBezTo>
                  <a:cubicBezTo>
                    <a:pt x="24813" y="6243"/>
                    <a:pt x="24801" y="6255"/>
                    <a:pt x="24790" y="6267"/>
                  </a:cubicBezTo>
                  <a:cubicBezTo>
                    <a:pt x="24778" y="6278"/>
                    <a:pt x="24772" y="6290"/>
                    <a:pt x="24760" y="6302"/>
                  </a:cubicBezTo>
                  <a:cubicBezTo>
                    <a:pt x="24713" y="6355"/>
                    <a:pt x="24660" y="6414"/>
                    <a:pt x="24601" y="6473"/>
                  </a:cubicBezTo>
                  <a:cubicBezTo>
                    <a:pt x="24571" y="6509"/>
                    <a:pt x="24536" y="6538"/>
                    <a:pt x="24506" y="6568"/>
                  </a:cubicBezTo>
                  <a:cubicBezTo>
                    <a:pt x="24494" y="6586"/>
                    <a:pt x="24477" y="6603"/>
                    <a:pt x="24453" y="6621"/>
                  </a:cubicBezTo>
                  <a:cubicBezTo>
                    <a:pt x="24453" y="6627"/>
                    <a:pt x="24447" y="6633"/>
                    <a:pt x="24441" y="6633"/>
                  </a:cubicBezTo>
                  <a:cubicBezTo>
                    <a:pt x="24406" y="6668"/>
                    <a:pt x="24364" y="6710"/>
                    <a:pt x="24323" y="6745"/>
                  </a:cubicBezTo>
                  <a:cubicBezTo>
                    <a:pt x="24294" y="6775"/>
                    <a:pt x="24264" y="6804"/>
                    <a:pt x="24234" y="6828"/>
                  </a:cubicBezTo>
                  <a:cubicBezTo>
                    <a:pt x="24146" y="6910"/>
                    <a:pt x="24075" y="6970"/>
                    <a:pt x="23992" y="7040"/>
                  </a:cubicBezTo>
                  <a:cubicBezTo>
                    <a:pt x="23921" y="7094"/>
                    <a:pt x="23845" y="7153"/>
                    <a:pt x="23786" y="7200"/>
                  </a:cubicBezTo>
                  <a:cubicBezTo>
                    <a:pt x="23750" y="7223"/>
                    <a:pt x="23709" y="7247"/>
                    <a:pt x="23673" y="7277"/>
                  </a:cubicBezTo>
                  <a:cubicBezTo>
                    <a:pt x="23626" y="7306"/>
                    <a:pt x="23579" y="7342"/>
                    <a:pt x="23526" y="7383"/>
                  </a:cubicBezTo>
                  <a:cubicBezTo>
                    <a:pt x="23402" y="7472"/>
                    <a:pt x="23219" y="7578"/>
                    <a:pt x="23083" y="7661"/>
                  </a:cubicBezTo>
                  <a:cubicBezTo>
                    <a:pt x="23047" y="7678"/>
                    <a:pt x="22994" y="7708"/>
                    <a:pt x="22929" y="7743"/>
                  </a:cubicBezTo>
                  <a:cubicBezTo>
                    <a:pt x="22917" y="7749"/>
                    <a:pt x="22900" y="7761"/>
                    <a:pt x="22888" y="7767"/>
                  </a:cubicBezTo>
                  <a:cubicBezTo>
                    <a:pt x="22852" y="7785"/>
                    <a:pt x="22817" y="7802"/>
                    <a:pt x="22782" y="7826"/>
                  </a:cubicBezTo>
                  <a:cubicBezTo>
                    <a:pt x="22740" y="7844"/>
                    <a:pt x="22705" y="7861"/>
                    <a:pt x="22663" y="7879"/>
                  </a:cubicBezTo>
                  <a:cubicBezTo>
                    <a:pt x="22646" y="7891"/>
                    <a:pt x="22622" y="7903"/>
                    <a:pt x="22604" y="7909"/>
                  </a:cubicBezTo>
                  <a:cubicBezTo>
                    <a:pt x="22563" y="7932"/>
                    <a:pt x="22516" y="7950"/>
                    <a:pt x="22474" y="7968"/>
                  </a:cubicBezTo>
                  <a:cubicBezTo>
                    <a:pt x="22451" y="7985"/>
                    <a:pt x="22421" y="7997"/>
                    <a:pt x="22392" y="8009"/>
                  </a:cubicBezTo>
                  <a:cubicBezTo>
                    <a:pt x="22368" y="8021"/>
                    <a:pt x="22339" y="8033"/>
                    <a:pt x="22315" y="8044"/>
                  </a:cubicBezTo>
                  <a:cubicBezTo>
                    <a:pt x="22268" y="8062"/>
                    <a:pt x="22215" y="8086"/>
                    <a:pt x="22167" y="8104"/>
                  </a:cubicBezTo>
                  <a:cubicBezTo>
                    <a:pt x="22144" y="8115"/>
                    <a:pt x="22120" y="8127"/>
                    <a:pt x="22096" y="8133"/>
                  </a:cubicBezTo>
                  <a:cubicBezTo>
                    <a:pt x="22043" y="8157"/>
                    <a:pt x="21990" y="8174"/>
                    <a:pt x="21931" y="8198"/>
                  </a:cubicBezTo>
                  <a:cubicBezTo>
                    <a:pt x="21913" y="8204"/>
                    <a:pt x="21896" y="8216"/>
                    <a:pt x="21878" y="8222"/>
                  </a:cubicBezTo>
                  <a:cubicBezTo>
                    <a:pt x="21831" y="8239"/>
                    <a:pt x="21789" y="8251"/>
                    <a:pt x="21742" y="8269"/>
                  </a:cubicBezTo>
                  <a:cubicBezTo>
                    <a:pt x="21718" y="8281"/>
                    <a:pt x="21695" y="8287"/>
                    <a:pt x="21671" y="8293"/>
                  </a:cubicBezTo>
                  <a:cubicBezTo>
                    <a:pt x="21618" y="8316"/>
                    <a:pt x="21559" y="8334"/>
                    <a:pt x="21494" y="8357"/>
                  </a:cubicBezTo>
                  <a:lnTo>
                    <a:pt x="21488" y="8357"/>
                  </a:lnTo>
                  <a:cubicBezTo>
                    <a:pt x="21482" y="8357"/>
                    <a:pt x="21482" y="8363"/>
                    <a:pt x="21482" y="8363"/>
                  </a:cubicBezTo>
                  <a:cubicBezTo>
                    <a:pt x="21459" y="8369"/>
                    <a:pt x="21441" y="8375"/>
                    <a:pt x="21423" y="8381"/>
                  </a:cubicBezTo>
                  <a:cubicBezTo>
                    <a:pt x="20697" y="8617"/>
                    <a:pt x="20100" y="8724"/>
                    <a:pt x="19870" y="8759"/>
                  </a:cubicBezTo>
                  <a:cubicBezTo>
                    <a:pt x="19805" y="8765"/>
                    <a:pt x="19757" y="8777"/>
                    <a:pt x="19722" y="8777"/>
                  </a:cubicBezTo>
                  <a:cubicBezTo>
                    <a:pt x="19645" y="8789"/>
                    <a:pt x="19563" y="8800"/>
                    <a:pt x="19474" y="8806"/>
                  </a:cubicBezTo>
                  <a:cubicBezTo>
                    <a:pt x="19297" y="8830"/>
                    <a:pt x="19173" y="8842"/>
                    <a:pt x="18990" y="8848"/>
                  </a:cubicBezTo>
                  <a:lnTo>
                    <a:pt x="18954" y="8848"/>
                  </a:lnTo>
                  <a:cubicBezTo>
                    <a:pt x="18937" y="8848"/>
                    <a:pt x="18919" y="8854"/>
                    <a:pt x="18907" y="8854"/>
                  </a:cubicBezTo>
                  <a:lnTo>
                    <a:pt x="18736" y="8854"/>
                  </a:lnTo>
                  <a:cubicBezTo>
                    <a:pt x="18671" y="8855"/>
                    <a:pt x="18612" y="8855"/>
                    <a:pt x="18557" y="8855"/>
                  </a:cubicBezTo>
                  <a:cubicBezTo>
                    <a:pt x="18327" y="8855"/>
                    <a:pt x="18188" y="8847"/>
                    <a:pt x="18169" y="8842"/>
                  </a:cubicBezTo>
                  <a:lnTo>
                    <a:pt x="18139" y="8842"/>
                  </a:lnTo>
                  <a:cubicBezTo>
                    <a:pt x="18139" y="8895"/>
                    <a:pt x="18133" y="8942"/>
                    <a:pt x="18121" y="9001"/>
                  </a:cubicBezTo>
                  <a:cubicBezTo>
                    <a:pt x="18116" y="9078"/>
                    <a:pt x="18104" y="9149"/>
                    <a:pt x="18086" y="9226"/>
                  </a:cubicBezTo>
                  <a:cubicBezTo>
                    <a:pt x="18068" y="9350"/>
                    <a:pt x="18045" y="9438"/>
                    <a:pt x="18033" y="9486"/>
                  </a:cubicBezTo>
                  <a:cubicBezTo>
                    <a:pt x="17986" y="9692"/>
                    <a:pt x="17938" y="9870"/>
                    <a:pt x="17897" y="10005"/>
                  </a:cubicBezTo>
                  <a:cubicBezTo>
                    <a:pt x="17885" y="10029"/>
                    <a:pt x="17879" y="10053"/>
                    <a:pt x="17873" y="10076"/>
                  </a:cubicBezTo>
                  <a:cubicBezTo>
                    <a:pt x="17867" y="10088"/>
                    <a:pt x="17867" y="10094"/>
                    <a:pt x="17862" y="10106"/>
                  </a:cubicBezTo>
                  <a:cubicBezTo>
                    <a:pt x="17862" y="10118"/>
                    <a:pt x="17856" y="10129"/>
                    <a:pt x="17850" y="10141"/>
                  </a:cubicBezTo>
                  <a:cubicBezTo>
                    <a:pt x="17791" y="10330"/>
                    <a:pt x="17720" y="10531"/>
                    <a:pt x="17619" y="10744"/>
                  </a:cubicBezTo>
                  <a:cubicBezTo>
                    <a:pt x="17590" y="10815"/>
                    <a:pt x="17554" y="10897"/>
                    <a:pt x="17513" y="10980"/>
                  </a:cubicBezTo>
                  <a:cubicBezTo>
                    <a:pt x="17507" y="10998"/>
                    <a:pt x="17501" y="11015"/>
                    <a:pt x="17489" y="11027"/>
                  </a:cubicBezTo>
                  <a:cubicBezTo>
                    <a:pt x="17454" y="11116"/>
                    <a:pt x="17407" y="11210"/>
                    <a:pt x="17354" y="11305"/>
                  </a:cubicBezTo>
                  <a:cubicBezTo>
                    <a:pt x="17289" y="11441"/>
                    <a:pt x="17218" y="11571"/>
                    <a:pt x="17147" y="11683"/>
                  </a:cubicBezTo>
                  <a:cubicBezTo>
                    <a:pt x="17111" y="11742"/>
                    <a:pt x="17076" y="11795"/>
                    <a:pt x="17035" y="11854"/>
                  </a:cubicBezTo>
                  <a:cubicBezTo>
                    <a:pt x="16911" y="12061"/>
                    <a:pt x="16781" y="12256"/>
                    <a:pt x="16674" y="12427"/>
                  </a:cubicBezTo>
                  <a:cubicBezTo>
                    <a:pt x="16515" y="12663"/>
                    <a:pt x="16279" y="12959"/>
                    <a:pt x="16101" y="13183"/>
                  </a:cubicBezTo>
                  <a:cubicBezTo>
                    <a:pt x="16096" y="13183"/>
                    <a:pt x="16090" y="13189"/>
                    <a:pt x="16090" y="13195"/>
                  </a:cubicBezTo>
                  <a:cubicBezTo>
                    <a:pt x="15936" y="13384"/>
                    <a:pt x="15759" y="13585"/>
                    <a:pt x="15564" y="13785"/>
                  </a:cubicBezTo>
                  <a:cubicBezTo>
                    <a:pt x="15405" y="13957"/>
                    <a:pt x="15239" y="14128"/>
                    <a:pt x="15092" y="14270"/>
                  </a:cubicBezTo>
                  <a:cubicBezTo>
                    <a:pt x="14950" y="14411"/>
                    <a:pt x="14773" y="14583"/>
                    <a:pt x="14595" y="14736"/>
                  </a:cubicBezTo>
                  <a:cubicBezTo>
                    <a:pt x="14365" y="14949"/>
                    <a:pt x="14058" y="15185"/>
                    <a:pt x="13828" y="15368"/>
                  </a:cubicBezTo>
                  <a:cubicBezTo>
                    <a:pt x="13591" y="15557"/>
                    <a:pt x="13302" y="15764"/>
                    <a:pt x="12989" y="15971"/>
                  </a:cubicBezTo>
                  <a:cubicBezTo>
                    <a:pt x="12747" y="16130"/>
                    <a:pt x="12493" y="16296"/>
                    <a:pt x="12268" y="16420"/>
                  </a:cubicBezTo>
                  <a:cubicBezTo>
                    <a:pt x="12003" y="16579"/>
                    <a:pt x="11737" y="16727"/>
                    <a:pt x="11506" y="16839"/>
                  </a:cubicBezTo>
                  <a:cubicBezTo>
                    <a:pt x="11270" y="16957"/>
                    <a:pt x="10993" y="17081"/>
                    <a:pt x="10703" y="17199"/>
                  </a:cubicBezTo>
                  <a:cubicBezTo>
                    <a:pt x="10555" y="17270"/>
                    <a:pt x="10408" y="17341"/>
                    <a:pt x="10266" y="17400"/>
                  </a:cubicBezTo>
                  <a:cubicBezTo>
                    <a:pt x="10042" y="17495"/>
                    <a:pt x="9752" y="17595"/>
                    <a:pt x="9492" y="17678"/>
                  </a:cubicBezTo>
                  <a:cubicBezTo>
                    <a:pt x="9362" y="17719"/>
                    <a:pt x="9215" y="17760"/>
                    <a:pt x="9067" y="17802"/>
                  </a:cubicBezTo>
                  <a:cubicBezTo>
                    <a:pt x="8801" y="17878"/>
                    <a:pt x="8500" y="17949"/>
                    <a:pt x="8211" y="18008"/>
                  </a:cubicBezTo>
                  <a:cubicBezTo>
                    <a:pt x="7951" y="18062"/>
                    <a:pt x="7626" y="18115"/>
                    <a:pt x="7378" y="18132"/>
                  </a:cubicBezTo>
                  <a:cubicBezTo>
                    <a:pt x="7337" y="18138"/>
                    <a:pt x="7295" y="18138"/>
                    <a:pt x="7254" y="18144"/>
                  </a:cubicBezTo>
                  <a:cubicBezTo>
                    <a:pt x="6948" y="18177"/>
                    <a:pt x="6680" y="18195"/>
                    <a:pt x="6369" y="18195"/>
                  </a:cubicBezTo>
                  <a:cubicBezTo>
                    <a:pt x="6289" y="18195"/>
                    <a:pt x="6207" y="18194"/>
                    <a:pt x="6120" y="18191"/>
                  </a:cubicBezTo>
                  <a:lnTo>
                    <a:pt x="6108" y="18191"/>
                  </a:lnTo>
                  <a:cubicBezTo>
                    <a:pt x="6055" y="18186"/>
                    <a:pt x="6002" y="18186"/>
                    <a:pt x="5954" y="18186"/>
                  </a:cubicBezTo>
                  <a:cubicBezTo>
                    <a:pt x="5872" y="18180"/>
                    <a:pt x="5783" y="18174"/>
                    <a:pt x="5695" y="18168"/>
                  </a:cubicBezTo>
                  <a:lnTo>
                    <a:pt x="5689" y="18168"/>
                  </a:lnTo>
                  <a:cubicBezTo>
                    <a:pt x="5683" y="18168"/>
                    <a:pt x="5647" y="18168"/>
                    <a:pt x="5588" y="18162"/>
                  </a:cubicBezTo>
                  <a:cubicBezTo>
                    <a:pt x="5576" y="18162"/>
                    <a:pt x="5571" y="18156"/>
                    <a:pt x="5559" y="18156"/>
                  </a:cubicBezTo>
                  <a:lnTo>
                    <a:pt x="5541" y="18156"/>
                  </a:lnTo>
                  <a:cubicBezTo>
                    <a:pt x="5352" y="18138"/>
                    <a:pt x="5163" y="18115"/>
                    <a:pt x="4998" y="18085"/>
                  </a:cubicBezTo>
                  <a:cubicBezTo>
                    <a:pt x="4767" y="18050"/>
                    <a:pt x="4507" y="17997"/>
                    <a:pt x="4259" y="17926"/>
                  </a:cubicBezTo>
                  <a:cubicBezTo>
                    <a:pt x="4248" y="17920"/>
                    <a:pt x="4230" y="17914"/>
                    <a:pt x="4212" y="17908"/>
                  </a:cubicBezTo>
                  <a:cubicBezTo>
                    <a:pt x="4041" y="17861"/>
                    <a:pt x="3852" y="17802"/>
                    <a:pt x="3704" y="17743"/>
                  </a:cubicBezTo>
                  <a:cubicBezTo>
                    <a:pt x="3692" y="17743"/>
                    <a:pt x="3681" y="17737"/>
                    <a:pt x="3669" y="17731"/>
                  </a:cubicBezTo>
                  <a:cubicBezTo>
                    <a:pt x="3657" y="17725"/>
                    <a:pt x="3639" y="17719"/>
                    <a:pt x="3627" y="17713"/>
                  </a:cubicBezTo>
                  <a:cubicBezTo>
                    <a:pt x="3503" y="17666"/>
                    <a:pt x="3362" y="17613"/>
                    <a:pt x="3255" y="17560"/>
                  </a:cubicBezTo>
                  <a:cubicBezTo>
                    <a:pt x="3243" y="17554"/>
                    <a:pt x="3226" y="17548"/>
                    <a:pt x="3214" y="17542"/>
                  </a:cubicBezTo>
                  <a:cubicBezTo>
                    <a:pt x="3131" y="17500"/>
                    <a:pt x="3049" y="17459"/>
                    <a:pt x="2960" y="17418"/>
                  </a:cubicBezTo>
                  <a:cubicBezTo>
                    <a:pt x="2919" y="17394"/>
                    <a:pt x="2871" y="17371"/>
                    <a:pt x="2836" y="17353"/>
                  </a:cubicBezTo>
                  <a:cubicBezTo>
                    <a:pt x="2830" y="17347"/>
                    <a:pt x="2818" y="17341"/>
                    <a:pt x="2812" y="17335"/>
                  </a:cubicBezTo>
                  <a:cubicBezTo>
                    <a:pt x="2806" y="17335"/>
                    <a:pt x="2806" y="17335"/>
                    <a:pt x="2801" y="17329"/>
                  </a:cubicBezTo>
                  <a:cubicBezTo>
                    <a:pt x="2789" y="17323"/>
                    <a:pt x="2777" y="17317"/>
                    <a:pt x="2765" y="17311"/>
                  </a:cubicBezTo>
                  <a:cubicBezTo>
                    <a:pt x="2753" y="17306"/>
                    <a:pt x="2741" y="17294"/>
                    <a:pt x="2724" y="17288"/>
                  </a:cubicBezTo>
                  <a:cubicBezTo>
                    <a:pt x="2641" y="17241"/>
                    <a:pt x="2564" y="17193"/>
                    <a:pt x="2487" y="17140"/>
                  </a:cubicBezTo>
                  <a:cubicBezTo>
                    <a:pt x="2476" y="17140"/>
                    <a:pt x="2470" y="17134"/>
                    <a:pt x="2464" y="17128"/>
                  </a:cubicBezTo>
                  <a:cubicBezTo>
                    <a:pt x="2464" y="17128"/>
                    <a:pt x="2369" y="17069"/>
                    <a:pt x="2222" y="16969"/>
                  </a:cubicBezTo>
                  <a:cubicBezTo>
                    <a:pt x="2222" y="16963"/>
                    <a:pt x="2216" y="16957"/>
                    <a:pt x="2210" y="16957"/>
                  </a:cubicBezTo>
                  <a:cubicBezTo>
                    <a:pt x="2180" y="16933"/>
                    <a:pt x="2145" y="16910"/>
                    <a:pt x="2109" y="16880"/>
                  </a:cubicBezTo>
                  <a:cubicBezTo>
                    <a:pt x="1897" y="16721"/>
                    <a:pt x="1743" y="16585"/>
                    <a:pt x="1661" y="16502"/>
                  </a:cubicBezTo>
                  <a:cubicBezTo>
                    <a:pt x="1661" y="16502"/>
                    <a:pt x="1655" y="16502"/>
                    <a:pt x="1655" y="16496"/>
                  </a:cubicBezTo>
                  <a:cubicBezTo>
                    <a:pt x="1655" y="16496"/>
                    <a:pt x="1649" y="16490"/>
                    <a:pt x="1643" y="16485"/>
                  </a:cubicBezTo>
                  <a:cubicBezTo>
                    <a:pt x="1478" y="16331"/>
                    <a:pt x="1336" y="16177"/>
                    <a:pt x="1229" y="16048"/>
                  </a:cubicBezTo>
                  <a:cubicBezTo>
                    <a:pt x="1206" y="16024"/>
                    <a:pt x="1182" y="15994"/>
                    <a:pt x="1159" y="15959"/>
                  </a:cubicBezTo>
                  <a:cubicBezTo>
                    <a:pt x="1153" y="15959"/>
                    <a:pt x="1153" y="15953"/>
                    <a:pt x="1147" y="15947"/>
                  </a:cubicBezTo>
                  <a:cubicBezTo>
                    <a:pt x="1111" y="15906"/>
                    <a:pt x="1082" y="15864"/>
                    <a:pt x="1046" y="15817"/>
                  </a:cubicBezTo>
                  <a:cubicBezTo>
                    <a:pt x="1023" y="15788"/>
                    <a:pt x="999" y="15758"/>
                    <a:pt x="981" y="15734"/>
                  </a:cubicBezTo>
                  <a:cubicBezTo>
                    <a:pt x="981" y="15734"/>
                    <a:pt x="981" y="15729"/>
                    <a:pt x="981" y="15729"/>
                  </a:cubicBezTo>
                  <a:cubicBezTo>
                    <a:pt x="975" y="15723"/>
                    <a:pt x="975" y="15717"/>
                    <a:pt x="970" y="15711"/>
                  </a:cubicBezTo>
                  <a:cubicBezTo>
                    <a:pt x="887" y="15593"/>
                    <a:pt x="804" y="15469"/>
                    <a:pt x="739" y="15356"/>
                  </a:cubicBezTo>
                  <a:cubicBezTo>
                    <a:pt x="733" y="15356"/>
                    <a:pt x="733" y="15351"/>
                    <a:pt x="733" y="15351"/>
                  </a:cubicBezTo>
                  <a:cubicBezTo>
                    <a:pt x="698" y="15291"/>
                    <a:pt x="662" y="15227"/>
                    <a:pt x="633" y="15167"/>
                  </a:cubicBezTo>
                  <a:cubicBezTo>
                    <a:pt x="627" y="15162"/>
                    <a:pt x="627" y="15156"/>
                    <a:pt x="621" y="15156"/>
                  </a:cubicBezTo>
                  <a:cubicBezTo>
                    <a:pt x="615" y="15138"/>
                    <a:pt x="609" y="15120"/>
                    <a:pt x="597" y="15108"/>
                  </a:cubicBezTo>
                  <a:cubicBezTo>
                    <a:pt x="586" y="15079"/>
                    <a:pt x="574" y="15055"/>
                    <a:pt x="562" y="15032"/>
                  </a:cubicBezTo>
                  <a:cubicBezTo>
                    <a:pt x="562" y="15032"/>
                    <a:pt x="556" y="15026"/>
                    <a:pt x="556" y="15026"/>
                  </a:cubicBezTo>
                  <a:cubicBezTo>
                    <a:pt x="550" y="15008"/>
                    <a:pt x="538" y="14990"/>
                    <a:pt x="533" y="14978"/>
                  </a:cubicBezTo>
                  <a:cubicBezTo>
                    <a:pt x="456" y="14813"/>
                    <a:pt x="391" y="14660"/>
                    <a:pt x="338" y="14524"/>
                  </a:cubicBezTo>
                  <a:cubicBezTo>
                    <a:pt x="338" y="14518"/>
                    <a:pt x="338" y="14512"/>
                    <a:pt x="338" y="14512"/>
                  </a:cubicBezTo>
                  <a:cubicBezTo>
                    <a:pt x="308" y="14435"/>
                    <a:pt x="279" y="14341"/>
                    <a:pt x="255" y="14264"/>
                  </a:cubicBezTo>
                  <a:cubicBezTo>
                    <a:pt x="219" y="14169"/>
                    <a:pt x="202" y="14116"/>
                    <a:pt x="178" y="14010"/>
                  </a:cubicBezTo>
                  <a:cubicBezTo>
                    <a:pt x="178" y="14004"/>
                    <a:pt x="178" y="14004"/>
                    <a:pt x="178" y="14004"/>
                  </a:cubicBezTo>
                  <a:cubicBezTo>
                    <a:pt x="155" y="13921"/>
                    <a:pt x="131" y="13821"/>
                    <a:pt x="113" y="13720"/>
                  </a:cubicBezTo>
                  <a:cubicBezTo>
                    <a:pt x="113" y="13715"/>
                    <a:pt x="113" y="13715"/>
                    <a:pt x="113" y="13715"/>
                  </a:cubicBezTo>
                  <a:cubicBezTo>
                    <a:pt x="90" y="13608"/>
                    <a:pt x="72" y="13520"/>
                    <a:pt x="60" y="13396"/>
                  </a:cubicBezTo>
                  <a:cubicBezTo>
                    <a:pt x="60" y="13396"/>
                    <a:pt x="54" y="13390"/>
                    <a:pt x="54" y="13390"/>
                  </a:cubicBezTo>
                  <a:cubicBezTo>
                    <a:pt x="54" y="13354"/>
                    <a:pt x="48" y="13313"/>
                    <a:pt x="42" y="13277"/>
                  </a:cubicBezTo>
                  <a:cubicBezTo>
                    <a:pt x="42" y="13260"/>
                    <a:pt x="42" y="13248"/>
                    <a:pt x="36" y="13236"/>
                  </a:cubicBezTo>
                  <a:cubicBezTo>
                    <a:pt x="25" y="13348"/>
                    <a:pt x="19" y="13461"/>
                    <a:pt x="13" y="13561"/>
                  </a:cubicBezTo>
                  <a:cubicBezTo>
                    <a:pt x="13" y="13579"/>
                    <a:pt x="7" y="13602"/>
                    <a:pt x="7" y="13626"/>
                  </a:cubicBezTo>
                  <a:cubicBezTo>
                    <a:pt x="7" y="13626"/>
                    <a:pt x="7" y="13626"/>
                    <a:pt x="7" y="13632"/>
                  </a:cubicBezTo>
                  <a:cubicBezTo>
                    <a:pt x="7" y="13650"/>
                    <a:pt x="7" y="13673"/>
                    <a:pt x="7" y="13691"/>
                  </a:cubicBezTo>
                  <a:cubicBezTo>
                    <a:pt x="1" y="13797"/>
                    <a:pt x="1" y="13904"/>
                    <a:pt x="1" y="14010"/>
                  </a:cubicBezTo>
                  <a:cubicBezTo>
                    <a:pt x="1" y="14128"/>
                    <a:pt x="7" y="14287"/>
                    <a:pt x="19" y="14406"/>
                  </a:cubicBezTo>
                  <a:cubicBezTo>
                    <a:pt x="30" y="14494"/>
                    <a:pt x="36" y="14571"/>
                    <a:pt x="42" y="14642"/>
                  </a:cubicBezTo>
                  <a:cubicBezTo>
                    <a:pt x="48" y="14677"/>
                    <a:pt x="54" y="14719"/>
                    <a:pt x="54" y="14754"/>
                  </a:cubicBezTo>
                  <a:cubicBezTo>
                    <a:pt x="54" y="14754"/>
                    <a:pt x="60" y="14760"/>
                    <a:pt x="60" y="14766"/>
                  </a:cubicBezTo>
                  <a:cubicBezTo>
                    <a:pt x="72" y="14884"/>
                    <a:pt x="90" y="14973"/>
                    <a:pt x="113" y="15079"/>
                  </a:cubicBezTo>
                  <a:cubicBezTo>
                    <a:pt x="113" y="15079"/>
                    <a:pt x="113" y="15085"/>
                    <a:pt x="113" y="15085"/>
                  </a:cubicBezTo>
                  <a:cubicBezTo>
                    <a:pt x="131" y="15185"/>
                    <a:pt x="155" y="15286"/>
                    <a:pt x="178" y="15368"/>
                  </a:cubicBezTo>
                  <a:cubicBezTo>
                    <a:pt x="178" y="15368"/>
                    <a:pt x="178" y="15374"/>
                    <a:pt x="178" y="15374"/>
                  </a:cubicBezTo>
                  <a:cubicBezTo>
                    <a:pt x="202" y="15481"/>
                    <a:pt x="219" y="15534"/>
                    <a:pt x="255" y="15628"/>
                  </a:cubicBezTo>
                  <a:cubicBezTo>
                    <a:pt x="279" y="15705"/>
                    <a:pt x="308" y="15805"/>
                    <a:pt x="338" y="15876"/>
                  </a:cubicBezTo>
                  <a:cubicBezTo>
                    <a:pt x="338" y="15876"/>
                    <a:pt x="338" y="15882"/>
                    <a:pt x="338" y="15888"/>
                  </a:cubicBezTo>
                  <a:cubicBezTo>
                    <a:pt x="391" y="16024"/>
                    <a:pt x="456" y="16177"/>
                    <a:pt x="533" y="16343"/>
                  </a:cubicBezTo>
                  <a:cubicBezTo>
                    <a:pt x="538" y="16355"/>
                    <a:pt x="550" y="16372"/>
                    <a:pt x="556" y="16390"/>
                  </a:cubicBezTo>
                  <a:cubicBezTo>
                    <a:pt x="556" y="16390"/>
                    <a:pt x="562" y="16396"/>
                    <a:pt x="562" y="16396"/>
                  </a:cubicBezTo>
                  <a:cubicBezTo>
                    <a:pt x="574" y="16420"/>
                    <a:pt x="586" y="16443"/>
                    <a:pt x="597" y="16473"/>
                  </a:cubicBezTo>
                  <a:cubicBezTo>
                    <a:pt x="609" y="16490"/>
                    <a:pt x="615" y="16502"/>
                    <a:pt x="621" y="16520"/>
                  </a:cubicBezTo>
                  <a:cubicBezTo>
                    <a:pt x="627" y="16520"/>
                    <a:pt x="627" y="16526"/>
                    <a:pt x="633" y="16532"/>
                  </a:cubicBezTo>
                  <a:cubicBezTo>
                    <a:pt x="662" y="16591"/>
                    <a:pt x="698" y="16656"/>
                    <a:pt x="733" y="16715"/>
                  </a:cubicBezTo>
                  <a:cubicBezTo>
                    <a:pt x="733" y="16721"/>
                    <a:pt x="733" y="16721"/>
                    <a:pt x="739" y="16721"/>
                  </a:cubicBezTo>
                  <a:cubicBezTo>
                    <a:pt x="804" y="16833"/>
                    <a:pt x="887" y="16957"/>
                    <a:pt x="970" y="17075"/>
                  </a:cubicBezTo>
                  <a:cubicBezTo>
                    <a:pt x="975" y="17081"/>
                    <a:pt x="975" y="17087"/>
                    <a:pt x="981" y="17093"/>
                  </a:cubicBezTo>
                  <a:cubicBezTo>
                    <a:pt x="981" y="17093"/>
                    <a:pt x="981" y="17099"/>
                    <a:pt x="987" y="17099"/>
                  </a:cubicBezTo>
                  <a:cubicBezTo>
                    <a:pt x="999" y="17122"/>
                    <a:pt x="1023" y="17152"/>
                    <a:pt x="1046" y="17182"/>
                  </a:cubicBezTo>
                  <a:cubicBezTo>
                    <a:pt x="1082" y="17229"/>
                    <a:pt x="1111" y="17270"/>
                    <a:pt x="1147" y="17311"/>
                  </a:cubicBezTo>
                  <a:cubicBezTo>
                    <a:pt x="1153" y="17317"/>
                    <a:pt x="1153" y="17323"/>
                    <a:pt x="1159" y="17329"/>
                  </a:cubicBezTo>
                  <a:cubicBezTo>
                    <a:pt x="1182" y="17359"/>
                    <a:pt x="1206" y="17388"/>
                    <a:pt x="1229" y="17412"/>
                  </a:cubicBezTo>
                  <a:cubicBezTo>
                    <a:pt x="1336" y="17542"/>
                    <a:pt x="1478" y="17695"/>
                    <a:pt x="1643" y="17855"/>
                  </a:cubicBezTo>
                  <a:cubicBezTo>
                    <a:pt x="1649" y="17855"/>
                    <a:pt x="1655" y="17861"/>
                    <a:pt x="1655" y="17867"/>
                  </a:cubicBezTo>
                  <a:lnTo>
                    <a:pt x="1661" y="17867"/>
                  </a:lnTo>
                  <a:cubicBezTo>
                    <a:pt x="1661" y="17867"/>
                    <a:pt x="1661" y="17873"/>
                    <a:pt x="1661" y="17873"/>
                  </a:cubicBezTo>
                  <a:cubicBezTo>
                    <a:pt x="1743" y="17949"/>
                    <a:pt x="1897" y="18085"/>
                    <a:pt x="2109" y="18245"/>
                  </a:cubicBezTo>
                  <a:cubicBezTo>
                    <a:pt x="2145" y="18274"/>
                    <a:pt x="2180" y="18298"/>
                    <a:pt x="2210" y="18321"/>
                  </a:cubicBezTo>
                  <a:cubicBezTo>
                    <a:pt x="2216" y="18321"/>
                    <a:pt x="2222" y="18327"/>
                    <a:pt x="2222" y="18333"/>
                  </a:cubicBezTo>
                  <a:cubicBezTo>
                    <a:pt x="2369" y="18434"/>
                    <a:pt x="2464" y="18493"/>
                    <a:pt x="2464" y="18493"/>
                  </a:cubicBezTo>
                  <a:cubicBezTo>
                    <a:pt x="2470" y="18499"/>
                    <a:pt x="2476" y="18505"/>
                    <a:pt x="2487" y="18505"/>
                  </a:cubicBezTo>
                  <a:cubicBezTo>
                    <a:pt x="2564" y="18558"/>
                    <a:pt x="2641" y="18605"/>
                    <a:pt x="2724" y="18652"/>
                  </a:cubicBezTo>
                  <a:cubicBezTo>
                    <a:pt x="2741" y="18658"/>
                    <a:pt x="2753" y="18670"/>
                    <a:pt x="2765" y="18676"/>
                  </a:cubicBezTo>
                  <a:cubicBezTo>
                    <a:pt x="2777" y="18682"/>
                    <a:pt x="2789" y="18688"/>
                    <a:pt x="2801" y="18694"/>
                  </a:cubicBezTo>
                  <a:cubicBezTo>
                    <a:pt x="2806" y="18699"/>
                    <a:pt x="2806" y="18699"/>
                    <a:pt x="2812" y="18705"/>
                  </a:cubicBezTo>
                  <a:cubicBezTo>
                    <a:pt x="2818" y="18705"/>
                    <a:pt x="2830" y="18711"/>
                    <a:pt x="2836" y="18717"/>
                  </a:cubicBezTo>
                  <a:cubicBezTo>
                    <a:pt x="2871" y="18735"/>
                    <a:pt x="2919" y="18759"/>
                    <a:pt x="2960" y="18782"/>
                  </a:cubicBezTo>
                  <a:cubicBezTo>
                    <a:pt x="3049" y="18823"/>
                    <a:pt x="3131" y="18865"/>
                    <a:pt x="3214" y="18906"/>
                  </a:cubicBezTo>
                  <a:cubicBezTo>
                    <a:pt x="3226" y="18912"/>
                    <a:pt x="3243" y="18918"/>
                    <a:pt x="3255" y="18924"/>
                  </a:cubicBezTo>
                  <a:cubicBezTo>
                    <a:pt x="3362" y="18977"/>
                    <a:pt x="3503" y="19036"/>
                    <a:pt x="3627" y="19083"/>
                  </a:cubicBezTo>
                  <a:cubicBezTo>
                    <a:pt x="3639" y="19083"/>
                    <a:pt x="3657" y="19089"/>
                    <a:pt x="3669" y="19095"/>
                  </a:cubicBezTo>
                  <a:cubicBezTo>
                    <a:pt x="3681" y="19101"/>
                    <a:pt x="3692" y="19107"/>
                    <a:pt x="3704" y="19113"/>
                  </a:cubicBezTo>
                  <a:cubicBezTo>
                    <a:pt x="3852" y="19166"/>
                    <a:pt x="4041" y="19225"/>
                    <a:pt x="4212" y="19278"/>
                  </a:cubicBezTo>
                  <a:cubicBezTo>
                    <a:pt x="4230" y="19278"/>
                    <a:pt x="4248" y="19284"/>
                    <a:pt x="4259" y="19290"/>
                  </a:cubicBezTo>
                  <a:cubicBezTo>
                    <a:pt x="4513" y="19361"/>
                    <a:pt x="4767" y="19414"/>
                    <a:pt x="4998" y="19450"/>
                  </a:cubicBezTo>
                  <a:cubicBezTo>
                    <a:pt x="5163" y="19479"/>
                    <a:pt x="5352" y="19503"/>
                    <a:pt x="5541" y="19520"/>
                  </a:cubicBezTo>
                  <a:lnTo>
                    <a:pt x="5559" y="19520"/>
                  </a:lnTo>
                  <a:cubicBezTo>
                    <a:pt x="5571" y="19526"/>
                    <a:pt x="5576" y="19526"/>
                    <a:pt x="5588" y="19526"/>
                  </a:cubicBezTo>
                  <a:cubicBezTo>
                    <a:pt x="5647" y="19532"/>
                    <a:pt x="5683" y="19532"/>
                    <a:pt x="5689" y="19532"/>
                  </a:cubicBezTo>
                  <a:lnTo>
                    <a:pt x="5695" y="19532"/>
                  </a:lnTo>
                  <a:cubicBezTo>
                    <a:pt x="5783" y="19538"/>
                    <a:pt x="5872" y="19544"/>
                    <a:pt x="5954" y="19550"/>
                  </a:cubicBezTo>
                  <a:cubicBezTo>
                    <a:pt x="6002" y="19550"/>
                    <a:pt x="6055" y="19556"/>
                    <a:pt x="6108" y="19556"/>
                  </a:cubicBezTo>
                  <a:lnTo>
                    <a:pt x="6120" y="19556"/>
                  </a:lnTo>
                  <a:cubicBezTo>
                    <a:pt x="6207" y="19558"/>
                    <a:pt x="6289" y="19559"/>
                    <a:pt x="6369" y="19559"/>
                  </a:cubicBezTo>
                  <a:cubicBezTo>
                    <a:pt x="6680" y="19559"/>
                    <a:pt x="6948" y="19542"/>
                    <a:pt x="7254" y="19509"/>
                  </a:cubicBezTo>
                  <a:cubicBezTo>
                    <a:pt x="7295" y="19503"/>
                    <a:pt x="7337" y="19503"/>
                    <a:pt x="7378" y="19497"/>
                  </a:cubicBezTo>
                  <a:cubicBezTo>
                    <a:pt x="7626" y="19479"/>
                    <a:pt x="7951" y="19432"/>
                    <a:pt x="8211" y="19373"/>
                  </a:cubicBezTo>
                  <a:cubicBezTo>
                    <a:pt x="8500" y="19314"/>
                    <a:pt x="8801" y="19243"/>
                    <a:pt x="9067" y="19166"/>
                  </a:cubicBezTo>
                  <a:cubicBezTo>
                    <a:pt x="9215" y="19131"/>
                    <a:pt x="9362" y="19083"/>
                    <a:pt x="9492" y="19042"/>
                  </a:cubicBezTo>
                  <a:cubicBezTo>
                    <a:pt x="9752" y="18959"/>
                    <a:pt x="10042" y="18865"/>
                    <a:pt x="10266" y="18764"/>
                  </a:cubicBezTo>
                  <a:cubicBezTo>
                    <a:pt x="10408" y="18705"/>
                    <a:pt x="10555" y="18634"/>
                    <a:pt x="10703" y="18570"/>
                  </a:cubicBezTo>
                  <a:cubicBezTo>
                    <a:pt x="10993" y="18445"/>
                    <a:pt x="11270" y="18321"/>
                    <a:pt x="11506" y="18203"/>
                  </a:cubicBezTo>
                  <a:cubicBezTo>
                    <a:pt x="11737" y="18091"/>
                    <a:pt x="12003" y="17949"/>
                    <a:pt x="12268" y="17784"/>
                  </a:cubicBezTo>
                  <a:cubicBezTo>
                    <a:pt x="12493" y="17660"/>
                    <a:pt x="12747" y="17500"/>
                    <a:pt x="12989" y="17335"/>
                  </a:cubicBezTo>
                  <a:cubicBezTo>
                    <a:pt x="13302" y="17128"/>
                    <a:pt x="13591" y="16922"/>
                    <a:pt x="13828" y="16733"/>
                  </a:cubicBezTo>
                  <a:cubicBezTo>
                    <a:pt x="14058" y="16550"/>
                    <a:pt x="14365" y="16313"/>
                    <a:pt x="14595" y="16101"/>
                  </a:cubicBezTo>
                  <a:cubicBezTo>
                    <a:pt x="14773" y="15947"/>
                    <a:pt x="14950" y="15782"/>
                    <a:pt x="15092" y="15634"/>
                  </a:cubicBezTo>
                  <a:cubicBezTo>
                    <a:pt x="15239" y="15492"/>
                    <a:pt x="15405" y="15321"/>
                    <a:pt x="15564" y="15150"/>
                  </a:cubicBezTo>
                  <a:cubicBezTo>
                    <a:pt x="15759" y="14949"/>
                    <a:pt x="15942" y="14748"/>
                    <a:pt x="16090" y="14559"/>
                  </a:cubicBezTo>
                  <a:cubicBezTo>
                    <a:pt x="16090" y="14553"/>
                    <a:pt x="16096" y="14547"/>
                    <a:pt x="16101" y="14547"/>
                  </a:cubicBezTo>
                  <a:cubicBezTo>
                    <a:pt x="16279" y="14323"/>
                    <a:pt x="16515" y="14028"/>
                    <a:pt x="16674" y="13791"/>
                  </a:cubicBezTo>
                  <a:cubicBezTo>
                    <a:pt x="16781" y="13620"/>
                    <a:pt x="16911" y="13425"/>
                    <a:pt x="17035" y="13224"/>
                  </a:cubicBezTo>
                  <a:cubicBezTo>
                    <a:pt x="17076" y="13159"/>
                    <a:pt x="17111" y="13106"/>
                    <a:pt x="17147" y="13047"/>
                  </a:cubicBezTo>
                  <a:cubicBezTo>
                    <a:pt x="17218" y="12941"/>
                    <a:pt x="17289" y="12805"/>
                    <a:pt x="17354" y="12675"/>
                  </a:cubicBezTo>
                  <a:cubicBezTo>
                    <a:pt x="17407" y="12575"/>
                    <a:pt x="17454" y="12486"/>
                    <a:pt x="17489" y="12397"/>
                  </a:cubicBezTo>
                  <a:cubicBezTo>
                    <a:pt x="17501" y="12380"/>
                    <a:pt x="17507" y="12362"/>
                    <a:pt x="17513" y="12344"/>
                  </a:cubicBezTo>
                  <a:cubicBezTo>
                    <a:pt x="17554" y="12262"/>
                    <a:pt x="17590" y="12179"/>
                    <a:pt x="17619" y="12108"/>
                  </a:cubicBezTo>
                  <a:cubicBezTo>
                    <a:pt x="17720" y="11895"/>
                    <a:pt x="17791" y="11695"/>
                    <a:pt x="17850" y="11506"/>
                  </a:cubicBezTo>
                  <a:cubicBezTo>
                    <a:pt x="17856" y="11494"/>
                    <a:pt x="17862" y="11482"/>
                    <a:pt x="17862" y="11470"/>
                  </a:cubicBezTo>
                  <a:cubicBezTo>
                    <a:pt x="17867" y="11458"/>
                    <a:pt x="17867" y="11452"/>
                    <a:pt x="17873" y="11441"/>
                  </a:cubicBezTo>
                  <a:cubicBezTo>
                    <a:pt x="17879" y="11417"/>
                    <a:pt x="17885" y="11393"/>
                    <a:pt x="17897" y="11370"/>
                  </a:cubicBezTo>
                  <a:cubicBezTo>
                    <a:pt x="17938" y="11234"/>
                    <a:pt x="17986" y="11057"/>
                    <a:pt x="18033" y="10850"/>
                  </a:cubicBezTo>
                  <a:cubicBezTo>
                    <a:pt x="18045" y="10803"/>
                    <a:pt x="18068" y="10714"/>
                    <a:pt x="18086" y="10590"/>
                  </a:cubicBezTo>
                  <a:cubicBezTo>
                    <a:pt x="18104" y="10519"/>
                    <a:pt x="18116" y="10442"/>
                    <a:pt x="18121" y="10366"/>
                  </a:cubicBezTo>
                  <a:cubicBezTo>
                    <a:pt x="18133" y="10307"/>
                    <a:pt x="18139" y="10259"/>
                    <a:pt x="18139" y="10206"/>
                  </a:cubicBezTo>
                  <a:cubicBezTo>
                    <a:pt x="18151" y="10206"/>
                    <a:pt x="18163" y="10206"/>
                    <a:pt x="18169" y="10212"/>
                  </a:cubicBezTo>
                  <a:cubicBezTo>
                    <a:pt x="18188" y="10212"/>
                    <a:pt x="18324" y="10220"/>
                    <a:pt x="18550" y="10220"/>
                  </a:cubicBezTo>
                  <a:cubicBezTo>
                    <a:pt x="18606" y="10220"/>
                    <a:pt x="18668" y="10219"/>
                    <a:pt x="18736" y="10218"/>
                  </a:cubicBezTo>
                  <a:lnTo>
                    <a:pt x="18907" y="10218"/>
                  </a:lnTo>
                  <a:cubicBezTo>
                    <a:pt x="18919" y="10218"/>
                    <a:pt x="18937" y="10212"/>
                    <a:pt x="18954" y="10212"/>
                  </a:cubicBezTo>
                  <a:lnTo>
                    <a:pt x="18990" y="10212"/>
                  </a:lnTo>
                  <a:cubicBezTo>
                    <a:pt x="19173" y="10206"/>
                    <a:pt x="19297" y="10194"/>
                    <a:pt x="19474" y="10171"/>
                  </a:cubicBezTo>
                  <a:cubicBezTo>
                    <a:pt x="19563" y="10165"/>
                    <a:pt x="19645" y="10153"/>
                    <a:pt x="19722" y="10141"/>
                  </a:cubicBezTo>
                  <a:cubicBezTo>
                    <a:pt x="19757" y="10141"/>
                    <a:pt x="19805" y="10129"/>
                    <a:pt x="19870" y="10123"/>
                  </a:cubicBezTo>
                  <a:cubicBezTo>
                    <a:pt x="20100" y="10088"/>
                    <a:pt x="20697" y="9982"/>
                    <a:pt x="21423" y="9745"/>
                  </a:cubicBezTo>
                  <a:cubicBezTo>
                    <a:pt x="21441" y="9740"/>
                    <a:pt x="21459" y="9734"/>
                    <a:pt x="21482" y="9728"/>
                  </a:cubicBezTo>
                  <a:lnTo>
                    <a:pt x="21488" y="9728"/>
                  </a:lnTo>
                  <a:cubicBezTo>
                    <a:pt x="21488" y="9722"/>
                    <a:pt x="21494" y="9722"/>
                    <a:pt x="21494" y="9722"/>
                  </a:cubicBezTo>
                  <a:cubicBezTo>
                    <a:pt x="21559" y="9704"/>
                    <a:pt x="21618" y="9681"/>
                    <a:pt x="21671" y="9663"/>
                  </a:cubicBezTo>
                  <a:cubicBezTo>
                    <a:pt x="21695" y="9651"/>
                    <a:pt x="21718" y="9645"/>
                    <a:pt x="21742" y="9633"/>
                  </a:cubicBezTo>
                  <a:cubicBezTo>
                    <a:pt x="21789" y="9621"/>
                    <a:pt x="21831" y="9604"/>
                    <a:pt x="21878" y="9586"/>
                  </a:cubicBezTo>
                  <a:cubicBezTo>
                    <a:pt x="21896" y="9580"/>
                    <a:pt x="21913" y="9574"/>
                    <a:pt x="21931" y="9562"/>
                  </a:cubicBezTo>
                  <a:cubicBezTo>
                    <a:pt x="21990" y="9545"/>
                    <a:pt x="22043" y="9521"/>
                    <a:pt x="22096" y="9497"/>
                  </a:cubicBezTo>
                  <a:cubicBezTo>
                    <a:pt x="22120" y="9492"/>
                    <a:pt x="22144" y="9480"/>
                    <a:pt x="22167" y="9468"/>
                  </a:cubicBezTo>
                  <a:cubicBezTo>
                    <a:pt x="22215" y="9450"/>
                    <a:pt x="22268" y="9427"/>
                    <a:pt x="22315" y="9409"/>
                  </a:cubicBezTo>
                  <a:cubicBezTo>
                    <a:pt x="22339" y="9397"/>
                    <a:pt x="22368" y="9385"/>
                    <a:pt x="22392" y="9373"/>
                  </a:cubicBezTo>
                  <a:cubicBezTo>
                    <a:pt x="22421" y="9362"/>
                    <a:pt x="22451" y="9350"/>
                    <a:pt x="22474" y="9338"/>
                  </a:cubicBezTo>
                  <a:cubicBezTo>
                    <a:pt x="22516" y="9314"/>
                    <a:pt x="22563" y="9297"/>
                    <a:pt x="22604" y="9279"/>
                  </a:cubicBezTo>
                  <a:cubicBezTo>
                    <a:pt x="22622" y="9267"/>
                    <a:pt x="22646" y="9255"/>
                    <a:pt x="22663" y="9243"/>
                  </a:cubicBezTo>
                  <a:cubicBezTo>
                    <a:pt x="22705" y="9226"/>
                    <a:pt x="22740" y="9208"/>
                    <a:pt x="22782" y="9190"/>
                  </a:cubicBezTo>
                  <a:cubicBezTo>
                    <a:pt x="22817" y="9167"/>
                    <a:pt x="22852" y="9149"/>
                    <a:pt x="22888" y="9131"/>
                  </a:cubicBezTo>
                  <a:cubicBezTo>
                    <a:pt x="22900" y="9125"/>
                    <a:pt x="22917" y="9119"/>
                    <a:pt x="22935" y="9108"/>
                  </a:cubicBezTo>
                  <a:cubicBezTo>
                    <a:pt x="22994" y="9072"/>
                    <a:pt x="23047" y="9049"/>
                    <a:pt x="23083" y="9025"/>
                  </a:cubicBezTo>
                  <a:cubicBezTo>
                    <a:pt x="23219" y="8942"/>
                    <a:pt x="23402" y="8836"/>
                    <a:pt x="23526" y="8747"/>
                  </a:cubicBezTo>
                  <a:cubicBezTo>
                    <a:pt x="23579" y="8706"/>
                    <a:pt x="23632" y="8671"/>
                    <a:pt x="23673" y="8641"/>
                  </a:cubicBezTo>
                  <a:cubicBezTo>
                    <a:pt x="23709" y="8611"/>
                    <a:pt x="23750" y="8588"/>
                    <a:pt x="23786" y="8564"/>
                  </a:cubicBezTo>
                  <a:cubicBezTo>
                    <a:pt x="23845" y="8517"/>
                    <a:pt x="23921" y="8458"/>
                    <a:pt x="23992" y="8405"/>
                  </a:cubicBezTo>
                  <a:cubicBezTo>
                    <a:pt x="24075" y="8334"/>
                    <a:pt x="24146" y="8275"/>
                    <a:pt x="24234" y="8198"/>
                  </a:cubicBezTo>
                  <a:cubicBezTo>
                    <a:pt x="24264" y="8168"/>
                    <a:pt x="24294" y="8139"/>
                    <a:pt x="24323" y="8109"/>
                  </a:cubicBezTo>
                  <a:cubicBezTo>
                    <a:pt x="24364" y="8074"/>
                    <a:pt x="24406" y="8033"/>
                    <a:pt x="24441" y="7997"/>
                  </a:cubicBezTo>
                  <a:cubicBezTo>
                    <a:pt x="24447" y="7997"/>
                    <a:pt x="24453" y="7991"/>
                    <a:pt x="24453" y="7985"/>
                  </a:cubicBezTo>
                  <a:cubicBezTo>
                    <a:pt x="24477" y="7968"/>
                    <a:pt x="24494" y="7950"/>
                    <a:pt x="24506" y="7932"/>
                  </a:cubicBezTo>
                  <a:cubicBezTo>
                    <a:pt x="24536" y="7903"/>
                    <a:pt x="24571" y="7873"/>
                    <a:pt x="24601" y="7838"/>
                  </a:cubicBezTo>
                  <a:cubicBezTo>
                    <a:pt x="24660" y="7779"/>
                    <a:pt x="24713" y="7720"/>
                    <a:pt x="24760" y="7666"/>
                  </a:cubicBezTo>
                  <a:cubicBezTo>
                    <a:pt x="24772" y="7655"/>
                    <a:pt x="24778" y="7643"/>
                    <a:pt x="24790" y="7637"/>
                  </a:cubicBezTo>
                  <a:cubicBezTo>
                    <a:pt x="24801" y="7625"/>
                    <a:pt x="24813" y="7607"/>
                    <a:pt x="24819" y="7601"/>
                  </a:cubicBezTo>
                  <a:cubicBezTo>
                    <a:pt x="24843" y="7578"/>
                    <a:pt x="24861" y="7554"/>
                    <a:pt x="24878" y="7531"/>
                  </a:cubicBezTo>
                  <a:cubicBezTo>
                    <a:pt x="24884" y="7525"/>
                    <a:pt x="24884" y="7519"/>
                    <a:pt x="24890" y="7519"/>
                  </a:cubicBezTo>
                  <a:cubicBezTo>
                    <a:pt x="24985" y="7407"/>
                    <a:pt x="25061" y="7306"/>
                    <a:pt x="25126" y="7218"/>
                  </a:cubicBezTo>
                  <a:cubicBezTo>
                    <a:pt x="25132" y="7206"/>
                    <a:pt x="25144" y="7194"/>
                    <a:pt x="25150" y="7182"/>
                  </a:cubicBezTo>
                  <a:cubicBezTo>
                    <a:pt x="25179" y="7141"/>
                    <a:pt x="25209" y="7099"/>
                    <a:pt x="25233" y="7064"/>
                  </a:cubicBezTo>
                  <a:cubicBezTo>
                    <a:pt x="25239" y="7058"/>
                    <a:pt x="25239" y="7052"/>
                    <a:pt x="25244" y="7052"/>
                  </a:cubicBezTo>
                  <a:cubicBezTo>
                    <a:pt x="25244" y="7046"/>
                    <a:pt x="25250" y="7046"/>
                    <a:pt x="25250" y="7040"/>
                  </a:cubicBezTo>
                  <a:cubicBezTo>
                    <a:pt x="25262" y="7017"/>
                    <a:pt x="25280" y="6999"/>
                    <a:pt x="25292" y="6981"/>
                  </a:cubicBezTo>
                  <a:cubicBezTo>
                    <a:pt x="25416" y="6792"/>
                    <a:pt x="25528" y="6603"/>
                    <a:pt x="25622" y="6426"/>
                  </a:cubicBezTo>
                  <a:cubicBezTo>
                    <a:pt x="25711" y="6255"/>
                    <a:pt x="25788" y="6089"/>
                    <a:pt x="25859" y="5924"/>
                  </a:cubicBezTo>
                  <a:cubicBezTo>
                    <a:pt x="25882" y="5865"/>
                    <a:pt x="25906" y="5818"/>
                    <a:pt x="25918" y="5776"/>
                  </a:cubicBezTo>
                  <a:cubicBezTo>
                    <a:pt x="25930" y="5747"/>
                    <a:pt x="25941" y="5717"/>
                    <a:pt x="25953" y="5694"/>
                  </a:cubicBezTo>
                  <a:cubicBezTo>
                    <a:pt x="25959" y="5670"/>
                    <a:pt x="25965" y="5646"/>
                    <a:pt x="25977" y="5629"/>
                  </a:cubicBezTo>
                  <a:cubicBezTo>
                    <a:pt x="25989" y="5599"/>
                    <a:pt x="25995" y="5570"/>
                    <a:pt x="26006" y="5540"/>
                  </a:cubicBezTo>
                  <a:cubicBezTo>
                    <a:pt x="26018" y="5511"/>
                    <a:pt x="26030" y="5475"/>
                    <a:pt x="26042" y="5440"/>
                  </a:cubicBezTo>
                  <a:cubicBezTo>
                    <a:pt x="26048" y="5428"/>
                    <a:pt x="26054" y="5410"/>
                    <a:pt x="26060" y="5393"/>
                  </a:cubicBezTo>
                  <a:cubicBezTo>
                    <a:pt x="26071" y="5351"/>
                    <a:pt x="26083" y="5316"/>
                    <a:pt x="26095" y="5274"/>
                  </a:cubicBezTo>
                  <a:cubicBezTo>
                    <a:pt x="26101" y="5263"/>
                    <a:pt x="26107" y="5251"/>
                    <a:pt x="26107" y="5239"/>
                  </a:cubicBezTo>
                  <a:cubicBezTo>
                    <a:pt x="26119" y="5198"/>
                    <a:pt x="26130" y="5162"/>
                    <a:pt x="26142" y="5127"/>
                  </a:cubicBezTo>
                  <a:cubicBezTo>
                    <a:pt x="26148" y="5109"/>
                    <a:pt x="26154" y="5091"/>
                    <a:pt x="26160" y="5068"/>
                  </a:cubicBezTo>
                  <a:cubicBezTo>
                    <a:pt x="26166" y="5044"/>
                    <a:pt x="26172" y="5020"/>
                    <a:pt x="26184" y="4997"/>
                  </a:cubicBezTo>
                  <a:cubicBezTo>
                    <a:pt x="26189" y="4973"/>
                    <a:pt x="26195" y="4955"/>
                    <a:pt x="26201" y="4938"/>
                  </a:cubicBezTo>
                  <a:cubicBezTo>
                    <a:pt x="26219" y="4938"/>
                    <a:pt x="26237" y="4944"/>
                    <a:pt x="26254" y="4950"/>
                  </a:cubicBezTo>
                  <a:cubicBezTo>
                    <a:pt x="26296" y="4955"/>
                    <a:pt x="26331" y="4967"/>
                    <a:pt x="26367" y="4973"/>
                  </a:cubicBezTo>
                  <a:cubicBezTo>
                    <a:pt x="26384" y="4973"/>
                    <a:pt x="26402" y="4979"/>
                    <a:pt x="26414" y="4985"/>
                  </a:cubicBezTo>
                  <a:cubicBezTo>
                    <a:pt x="26473" y="4991"/>
                    <a:pt x="26532" y="5003"/>
                    <a:pt x="26597" y="5015"/>
                  </a:cubicBezTo>
                  <a:cubicBezTo>
                    <a:pt x="26739" y="5032"/>
                    <a:pt x="26869" y="5050"/>
                    <a:pt x="26981" y="5056"/>
                  </a:cubicBezTo>
                  <a:lnTo>
                    <a:pt x="27022" y="5056"/>
                  </a:lnTo>
                  <a:cubicBezTo>
                    <a:pt x="27093" y="5060"/>
                    <a:pt x="27158" y="5064"/>
                    <a:pt x="27218" y="5064"/>
                  </a:cubicBezTo>
                  <a:cubicBezTo>
                    <a:pt x="27242" y="5064"/>
                    <a:pt x="27266" y="5063"/>
                    <a:pt x="27288" y="5062"/>
                  </a:cubicBezTo>
                  <a:lnTo>
                    <a:pt x="27318" y="5062"/>
                  </a:lnTo>
                  <a:cubicBezTo>
                    <a:pt x="27377" y="5062"/>
                    <a:pt x="27436" y="5062"/>
                    <a:pt x="27507" y="5056"/>
                  </a:cubicBezTo>
                  <a:cubicBezTo>
                    <a:pt x="27648" y="5050"/>
                    <a:pt x="27701" y="5044"/>
                    <a:pt x="27855" y="5026"/>
                  </a:cubicBezTo>
                  <a:cubicBezTo>
                    <a:pt x="28014" y="5009"/>
                    <a:pt x="28162" y="4985"/>
                    <a:pt x="28328" y="4950"/>
                  </a:cubicBezTo>
                  <a:cubicBezTo>
                    <a:pt x="28339" y="4944"/>
                    <a:pt x="28351" y="4944"/>
                    <a:pt x="28369" y="4938"/>
                  </a:cubicBezTo>
                  <a:cubicBezTo>
                    <a:pt x="28387" y="4938"/>
                    <a:pt x="28404" y="4932"/>
                    <a:pt x="28422" y="4926"/>
                  </a:cubicBezTo>
                  <a:cubicBezTo>
                    <a:pt x="28428" y="4926"/>
                    <a:pt x="28434" y="4926"/>
                    <a:pt x="28446" y="4920"/>
                  </a:cubicBezTo>
                  <a:lnTo>
                    <a:pt x="28463" y="4920"/>
                  </a:lnTo>
                  <a:cubicBezTo>
                    <a:pt x="28469" y="4914"/>
                    <a:pt x="28475" y="4914"/>
                    <a:pt x="28481" y="4914"/>
                  </a:cubicBezTo>
                  <a:cubicBezTo>
                    <a:pt x="28552" y="4896"/>
                    <a:pt x="28617" y="4879"/>
                    <a:pt x="28676" y="4861"/>
                  </a:cubicBezTo>
                  <a:cubicBezTo>
                    <a:pt x="28682" y="4861"/>
                    <a:pt x="28688" y="4861"/>
                    <a:pt x="28694" y="4855"/>
                  </a:cubicBezTo>
                  <a:cubicBezTo>
                    <a:pt x="28865" y="4808"/>
                    <a:pt x="28983" y="4766"/>
                    <a:pt x="28983" y="4766"/>
                  </a:cubicBezTo>
                  <a:cubicBezTo>
                    <a:pt x="29007" y="4761"/>
                    <a:pt x="29024" y="4749"/>
                    <a:pt x="29048" y="4743"/>
                  </a:cubicBezTo>
                  <a:cubicBezTo>
                    <a:pt x="29078" y="4731"/>
                    <a:pt x="29101" y="4725"/>
                    <a:pt x="29125" y="4713"/>
                  </a:cubicBezTo>
                  <a:cubicBezTo>
                    <a:pt x="29178" y="4696"/>
                    <a:pt x="29231" y="4678"/>
                    <a:pt x="29278" y="4660"/>
                  </a:cubicBezTo>
                  <a:cubicBezTo>
                    <a:pt x="29503" y="4572"/>
                    <a:pt x="29686" y="4483"/>
                    <a:pt x="29816" y="4418"/>
                  </a:cubicBezTo>
                  <a:cubicBezTo>
                    <a:pt x="29899" y="4377"/>
                    <a:pt x="30023" y="4312"/>
                    <a:pt x="30164" y="4235"/>
                  </a:cubicBezTo>
                  <a:cubicBezTo>
                    <a:pt x="30324" y="4146"/>
                    <a:pt x="30460" y="4064"/>
                    <a:pt x="30596" y="3969"/>
                  </a:cubicBezTo>
                  <a:cubicBezTo>
                    <a:pt x="30690" y="3910"/>
                    <a:pt x="30773" y="3845"/>
                    <a:pt x="30844" y="3786"/>
                  </a:cubicBezTo>
                  <a:cubicBezTo>
                    <a:pt x="30844" y="3786"/>
                    <a:pt x="30844" y="3780"/>
                    <a:pt x="30850" y="3780"/>
                  </a:cubicBezTo>
                  <a:cubicBezTo>
                    <a:pt x="30891" y="3745"/>
                    <a:pt x="30932" y="3709"/>
                    <a:pt x="30974" y="3674"/>
                  </a:cubicBezTo>
                  <a:cubicBezTo>
                    <a:pt x="30991" y="3662"/>
                    <a:pt x="30997" y="3650"/>
                    <a:pt x="31015" y="3638"/>
                  </a:cubicBezTo>
                  <a:cubicBezTo>
                    <a:pt x="31103" y="3556"/>
                    <a:pt x="31163" y="3497"/>
                    <a:pt x="31245" y="3402"/>
                  </a:cubicBezTo>
                  <a:cubicBezTo>
                    <a:pt x="31304" y="3343"/>
                    <a:pt x="31357" y="3284"/>
                    <a:pt x="31405" y="3225"/>
                  </a:cubicBezTo>
                  <a:cubicBezTo>
                    <a:pt x="31434" y="3189"/>
                    <a:pt x="31464" y="3148"/>
                    <a:pt x="31493" y="3107"/>
                  </a:cubicBezTo>
                  <a:cubicBezTo>
                    <a:pt x="31617" y="2953"/>
                    <a:pt x="31694" y="2817"/>
                    <a:pt x="31747" y="2735"/>
                  </a:cubicBezTo>
                  <a:cubicBezTo>
                    <a:pt x="31765" y="2705"/>
                    <a:pt x="31854" y="2563"/>
                    <a:pt x="31948" y="2345"/>
                  </a:cubicBezTo>
                  <a:cubicBezTo>
                    <a:pt x="31960" y="2327"/>
                    <a:pt x="31966" y="2309"/>
                    <a:pt x="31972" y="2292"/>
                  </a:cubicBezTo>
                  <a:cubicBezTo>
                    <a:pt x="31984" y="2274"/>
                    <a:pt x="31989" y="2250"/>
                    <a:pt x="32001" y="2221"/>
                  </a:cubicBezTo>
                  <a:cubicBezTo>
                    <a:pt x="32001" y="2221"/>
                    <a:pt x="32007" y="2215"/>
                    <a:pt x="32007" y="2209"/>
                  </a:cubicBezTo>
                  <a:cubicBezTo>
                    <a:pt x="32007" y="2209"/>
                    <a:pt x="32007" y="2203"/>
                    <a:pt x="32007" y="2203"/>
                  </a:cubicBezTo>
                  <a:cubicBezTo>
                    <a:pt x="32048" y="2115"/>
                    <a:pt x="32084" y="2020"/>
                    <a:pt x="32113" y="1914"/>
                  </a:cubicBezTo>
                  <a:cubicBezTo>
                    <a:pt x="32119" y="1902"/>
                    <a:pt x="32119" y="1896"/>
                    <a:pt x="32125" y="1884"/>
                  </a:cubicBezTo>
                  <a:cubicBezTo>
                    <a:pt x="32137" y="1849"/>
                    <a:pt x="32149" y="1813"/>
                    <a:pt x="32155" y="1772"/>
                  </a:cubicBezTo>
                  <a:cubicBezTo>
                    <a:pt x="32167" y="1737"/>
                    <a:pt x="32178" y="1695"/>
                    <a:pt x="32190" y="1660"/>
                  </a:cubicBezTo>
                  <a:cubicBezTo>
                    <a:pt x="32232" y="1471"/>
                    <a:pt x="32261" y="1323"/>
                    <a:pt x="32273" y="1199"/>
                  </a:cubicBezTo>
                  <a:cubicBezTo>
                    <a:pt x="32285" y="1099"/>
                    <a:pt x="32297" y="998"/>
                    <a:pt x="32302" y="892"/>
                  </a:cubicBezTo>
                  <a:cubicBezTo>
                    <a:pt x="32302" y="886"/>
                    <a:pt x="32302" y="886"/>
                    <a:pt x="32302" y="880"/>
                  </a:cubicBezTo>
                  <a:cubicBezTo>
                    <a:pt x="32308" y="809"/>
                    <a:pt x="32308" y="744"/>
                    <a:pt x="32308" y="679"/>
                  </a:cubicBezTo>
                  <a:cubicBezTo>
                    <a:pt x="32308" y="650"/>
                    <a:pt x="32308" y="614"/>
                    <a:pt x="32308" y="585"/>
                  </a:cubicBezTo>
                  <a:cubicBezTo>
                    <a:pt x="32308" y="573"/>
                    <a:pt x="32302" y="561"/>
                    <a:pt x="32302" y="549"/>
                  </a:cubicBezTo>
                  <a:cubicBezTo>
                    <a:pt x="32302" y="496"/>
                    <a:pt x="32297" y="443"/>
                    <a:pt x="32297" y="384"/>
                  </a:cubicBezTo>
                  <a:cubicBezTo>
                    <a:pt x="32297" y="349"/>
                    <a:pt x="32285" y="236"/>
                    <a:pt x="32267" y="112"/>
                  </a:cubicBezTo>
                  <a:cubicBezTo>
                    <a:pt x="32267" y="95"/>
                    <a:pt x="32261" y="53"/>
                    <a:pt x="32249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21"/>
            <p:cNvSpPr/>
            <p:nvPr/>
          </p:nvSpPr>
          <p:spPr>
            <a:xfrm>
              <a:off x="1452050" y="4296350"/>
              <a:ext cx="79900" cy="14600"/>
            </a:xfrm>
            <a:custGeom>
              <a:avLst/>
              <a:gdLst/>
              <a:ahLst/>
              <a:cxnLst/>
              <a:rect l="l" t="t" r="r" b="b"/>
              <a:pathLst>
                <a:path w="3196" h="584" extrusionOk="0">
                  <a:moveTo>
                    <a:pt x="1603" y="0"/>
                  </a:moveTo>
                  <a:cubicBezTo>
                    <a:pt x="1465" y="0"/>
                    <a:pt x="1325" y="8"/>
                    <a:pt x="1188" y="24"/>
                  </a:cubicBezTo>
                  <a:cubicBezTo>
                    <a:pt x="786" y="65"/>
                    <a:pt x="402" y="177"/>
                    <a:pt x="89" y="361"/>
                  </a:cubicBezTo>
                  <a:cubicBezTo>
                    <a:pt x="1" y="414"/>
                    <a:pt x="1" y="496"/>
                    <a:pt x="89" y="544"/>
                  </a:cubicBezTo>
                  <a:cubicBezTo>
                    <a:pt x="133" y="570"/>
                    <a:pt x="191" y="584"/>
                    <a:pt x="249" y="584"/>
                  </a:cubicBezTo>
                  <a:cubicBezTo>
                    <a:pt x="306" y="584"/>
                    <a:pt x="364" y="570"/>
                    <a:pt x="408" y="544"/>
                  </a:cubicBezTo>
                  <a:cubicBezTo>
                    <a:pt x="573" y="449"/>
                    <a:pt x="762" y="378"/>
                    <a:pt x="963" y="331"/>
                  </a:cubicBezTo>
                  <a:cubicBezTo>
                    <a:pt x="1168" y="284"/>
                    <a:pt x="1383" y="260"/>
                    <a:pt x="1599" y="260"/>
                  </a:cubicBezTo>
                  <a:cubicBezTo>
                    <a:pt x="1706" y="260"/>
                    <a:pt x="1814" y="266"/>
                    <a:pt x="1920" y="278"/>
                  </a:cubicBezTo>
                  <a:cubicBezTo>
                    <a:pt x="2239" y="313"/>
                    <a:pt x="2546" y="402"/>
                    <a:pt x="2794" y="544"/>
                  </a:cubicBezTo>
                  <a:cubicBezTo>
                    <a:pt x="2836" y="570"/>
                    <a:pt x="2893" y="584"/>
                    <a:pt x="2951" y="584"/>
                  </a:cubicBezTo>
                  <a:cubicBezTo>
                    <a:pt x="3008" y="584"/>
                    <a:pt x="3066" y="570"/>
                    <a:pt x="3107" y="544"/>
                  </a:cubicBezTo>
                  <a:cubicBezTo>
                    <a:pt x="3196" y="496"/>
                    <a:pt x="3196" y="414"/>
                    <a:pt x="3107" y="361"/>
                  </a:cubicBezTo>
                  <a:cubicBezTo>
                    <a:pt x="2901" y="242"/>
                    <a:pt x="2658" y="148"/>
                    <a:pt x="2398" y="89"/>
                  </a:cubicBezTo>
                  <a:cubicBezTo>
                    <a:pt x="2144" y="30"/>
                    <a:pt x="1875" y="0"/>
                    <a:pt x="1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21"/>
            <p:cNvSpPr/>
            <p:nvPr/>
          </p:nvSpPr>
          <p:spPr>
            <a:xfrm>
              <a:off x="1540350" y="4322025"/>
              <a:ext cx="26900" cy="45625"/>
            </a:xfrm>
            <a:custGeom>
              <a:avLst/>
              <a:gdLst/>
              <a:ahLst/>
              <a:cxnLst/>
              <a:rect l="l" t="t" r="r" b="b"/>
              <a:pathLst>
                <a:path w="1076" h="1825" extrusionOk="0">
                  <a:moveTo>
                    <a:pt x="243" y="1"/>
                  </a:moveTo>
                  <a:cubicBezTo>
                    <a:pt x="187" y="1"/>
                    <a:pt x="130" y="13"/>
                    <a:pt x="89" y="36"/>
                  </a:cubicBezTo>
                  <a:cubicBezTo>
                    <a:pt x="0" y="90"/>
                    <a:pt x="0" y="172"/>
                    <a:pt x="89" y="225"/>
                  </a:cubicBezTo>
                  <a:cubicBezTo>
                    <a:pt x="254" y="320"/>
                    <a:pt x="378" y="426"/>
                    <a:pt x="461" y="544"/>
                  </a:cubicBezTo>
                  <a:cubicBezTo>
                    <a:pt x="585" y="722"/>
                    <a:pt x="615" y="916"/>
                    <a:pt x="556" y="1100"/>
                  </a:cubicBezTo>
                  <a:cubicBezTo>
                    <a:pt x="497" y="1283"/>
                    <a:pt x="343" y="1460"/>
                    <a:pt x="95" y="1602"/>
                  </a:cubicBezTo>
                  <a:cubicBezTo>
                    <a:pt x="6" y="1655"/>
                    <a:pt x="6" y="1737"/>
                    <a:pt x="95" y="1785"/>
                  </a:cubicBezTo>
                  <a:cubicBezTo>
                    <a:pt x="139" y="1811"/>
                    <a:pt x="197" y="1825"/>
                    <a:pt x="254" y="1825"/>
                  </a:cubicBezTo>
                  <a:cubicBezTo>
                    <a:pt x="312" y="1825"/>
                    <a:pt x="370" y="1811"/>
                    <a:pt x="414" y="1785"/>
                  </a:cubicBezTo>
                  <a:cubicBezTo>
                    <a:pt x="621" y="1667"/>
                    <a:pt x="780" y="1525"/>
                    <a:pt x="881" y="1377"/>
                  </a:cubicBezTo>
                  <a:cubicBezTo>
                    <a:pt x="1034" y="1153"/>
                    <a:pt x="1075" y="911"/>
                    <a:pt x="993" y="674"/>
                  </a:cubicBezTo>
                  <a:cubicBezTo>
                    <a:pt x="916" y="444"/>
                    <a:pt x="715" y="220"/>
                    <a:pt x="408" y="36"/>
                  </a:cubicBezTo>
                  <a:lnTo>
                    <a:pt x="402" y="36"/>
                  </a:lnTo>
                  <a:cubicBezTo>
                    <a:pt x="358" y="13"/>
                    <a:pt x="300" y="1"/>
                    <a:pt x="2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21"/>
            <p:cNvSpPr/>
            <p:nvPr/>
          </p:nvSpPr>
          <p:spPr>
            <a:xfrm>
              <a:off x="1432400" y="4174275"/>
              <a:ext cx="165550" cy="140700"/>
            </a:xfrm>
            <a:custGeom>
              <a:avLst/>
              <a:gdLst/>
              <a:ahLst/>
              <a:cxnLst/>
              <a:rect l="l" t="t" r="r" b="b"/>
              <a:pathLst>
                <a:path w="6622" h="5628" extrusionOk="0">
                  <a:moveTo>
                    <a:pt x="5589" y="1"/>
                  </a:moveTo>
                  <a:cubicBezTo>
                    <a:pt x="5027" y="1"/>
                    <a:pt x="4415" y="194"/>
                    <a:pt x="3805" y="548"/>
                  </a:cubicBezTo>
                  <a:cubicBezTo>
                    <a:pt x="2736" y="1162"/>
                    <a:pt x="1661" y="2279"/>
                    <a:pt x="887" y="3714"/>
                  </a:cubicBezTo>
                  <a:lnTo>
                    <a:pt x="113" y="5125"/>
                  </a:lnTo>
                  <a:cubicBezTo>
                    <a:pt x="1" y="5332"/>
                    <a:pt x="13" y="5557"/>
                    <a:pt x="137" y="5616"/>
                  </a:cubicBezTo>
                  <a:cubicBezTo>
                    <a:pt x="157" y="5624"/>
                    <a:pt x="179" y="5628"/>
                    <a:pt x="203" y="5628"/>
                  </a:cubicBezTo>
                  <a:cubicBezTo>
                    <a:pt x="248" y="5628"/>
                    <a:pt x="297" y="5613"/>
                    <a:pt x="344" y="5586"/>
                  </a:cubicBezTo>
                  <a:cubicBezTo>
                    <a:pt x="426" y="5539"/>
                    <a:pt x="509" y="5450"/>
                    <a:pt x="574" y="5338"/>
                  </a:cubicBezTo>
                  <a:lnTo>
                    <a:pt x="1342" y="3926"/>
                  </a:lnTo>
                  <a:cubicBezTo>
                    <a:pt x="1997" y="2716"/>
                    <a:pt x="2901" y="1777"/>
                    <a:pt x="3805" y="1251"/>
                  </a:cubicBezTo>
                  <a:cubicBezTo>
                    <a:pt x="4317" y="955"/>
                    <a:pt x="4829" y="795"/>
                    <a:pt x="5301" y="795"/>
                  </a:cubicBezTo>
                  <a:cubicBezTo>
                    <a:pt x="5575" y="795"/>
                    <a:pt x="5834" y="849"/>
                    <a:pt x="6073" y="961"/>
                  </a:cubicBezTo>
                  <a:cubicBezTo>
                    <a:pt x="6093" y="970"/>
                    <a:pt x="6115" y="974"/>
                    <a:pt x="6137" y="974"/>
                  </a:cubicBezTo>
                  <a:cubicBezTo>
                    <a:pt x="6181" y="974"/>
                    <a:pt x="6229" y="959"/>
                    <a:pt x="6279" y="932"/>
                  </a:cubicBezTo>
                  <a:cubicBezTo>
                    <a:pt x="6362" y="885"/>
                    <a:pt x="6445" y="796"/>
                    <a:pt x="6504" y="684"/>
                  </a:cubicBezTo>
                  <a:cubicBezTo>
                    <a:pt x="6622" y="477"/>
                    <a:pt x="6610" y="259"/>
                    <a:pt x="6486" y="194"/>
                  </a:cubicBezTo>
                  <a:cubicBezTo>
                    <a:pt x="6210" y="63"/>
                    <a:pt x="5908" y="1"/>
                    <a:pt x="5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21"/>
            <p:cNvSpPr/>
            <p:nvPr/>
          </p:nvSpPr>
          <p:spPr>
            <a:xfrm>
              <a:off x="1520125" y="4245750"/>
              <a:ext cx="164950" cy="139725"/>
            </a:xfrm>
            <a:custGeom>
              <a:avLst/>
              <a:gdLst/>
              <a:ahLst/>
              <a:cxnLst/>
              <a:rect l="l" t="t" r="r" b="b"/>
              <a:pathLst>
                <a:path w="6598" h="5589" extrusionOk="0">
                  <a:moveTo>
                    <a:pt x="5558" y="0"/>
                  </a:moveTo>
                  <a:cubicBezTo>
                    <a:pt x="4995" y="0"/>
                    <a:pt x="4382" y="192"/>
                    <a:pt x="3769" y="542"/>
                  </a:cubicBezTo>
                  <a:cubicBezTo>
                    <a:pt x="2705" y="1156"/>
                    <a:pt x="1648" y="2261"/>
                    <a:pt x="874" y="3678"/>
                  </a:cubicBezTo>
                  <a:lnTo>
                    <a:pt x="113" y="5084"/>
                  </a:lnTo>
                  <a:cubicBezTo>
                    <a:pt x="0" y="5296"/>
                    <a:pt x="6" y="5515"/>
                    <a:pt x="130" y="5574"/>
                  </a:cubicBezTo>
                  <a:cubicBezTo>
                    <a:pt x="150" y="5584"/>
                    <a:pt x="173" y="5589"/>
                    <a:pt x="196" y="5589"/>
                  </a:cubicBezTo>
                  <a:cubicBezTo>
                    <a:pt x="242" y="5589"/>
                    <a:pt x="292" y="5572"/>
                    <a:pt x="343" y="5544"/>
                  </a:cubicBezTo>
                  <a:cubicBezTo>
                    <a:pt x="426" y="5497"/>
                    <a:pt x="508" y="5409"/>
                    <a:pt x="567" y="5296"/>
                  </a:cubicBezTo>
                  <a:lnTo>
                    <a:pt x="1335" y="3897"/>
                  </a:lnTo>
                  <a:cubicBezTo>
                    <a:pt x="1985" y="2698"/>
                    <a:pt x="2871" y="1770"/>
                    <a:pt x="3774" y="1251"/>
                  </a:cubicBezTo>
                  <a:cubicBezTo>
                    <a:pt x="4287" y="955"/>
                    <a:pt x="4802" y="792"/>
                    <a:pt x="5276" y="792"/>
                  </a:cubicBezTo>
                  <a:cubicBezTo>
                    <a:pt x="5550" y="792"/>
                    <a:pt x="5810" y="846"/>
                    <a:pt x="6048" y="961"/>
                  </a:cubicBezTo>
                  <a:cubicBezTo>
                    <a:pt x="6069" y="969"/>
                    <a:pt x="6090" y="973"/>
                    <a:pt x="6113" y="973"/>
                  </a:cubicBezTo>
                  <a:cubicBezTo>
                    <a:pt x="6157" y="973"/>
                    <a:pt x="6205" y="959"/>
                    <a:pt x="6255" y="932"/>
                  </a:cubicBezTo>
                  <a:cubicBezTo>
                    <a:pt x="6338" y="884"/>
                    <a:pt x="6420" y="796"/>
                    <a:pt x="6480" y="684"/>
                  </a:cubicBezTo>
                  <a:cubicBezTo>
                    <a:pt x="6598" y="477"/>
                    <a:pt x="6586" y="258"/>
                    <a:pt x="6462" y="193"/>
                  </a:cubicBezTo>
                  <a:cubicBezTo>
                    <a:pt x="6183" y="63"/>
                    <a:pt x="5879" y="0"/>
                    <a:pt x="55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21"/>
            <p:cNvSpPr/>
            <p:nvPr/>
          </p:nvSpPr>
          <p:spPr>
            <a:xfrm>
              <a:off x="739150" y="4281800"/>
              <a:ext cx="807875" cy="705375"/>
            </a:xfrm>
            <a:custGeom>
              <a:avLst/>
              <a:gdLst/>
              <a:ahLst/>
              <a:cxnLst/>
              <a:rect l="l" t="t" r="r" b="b"/>
              <a:pathLst>
                <a:path w="32315" h="28215" extrusionOk="0">
                  <a:moveTo>
                    <a:pt x="28266" y="1"/>
                  </a:moveTo>
                  <a:cubicBezTo>
                    <a:pt x="28213" y="1"/>
                    <a:pt x="28156" y="3"/>
                    <a:pt x="28097" y="3"/>
                  </a:cubicBezTo>
                  <a:cubicBezTo>
                    <a:pt x="28079" y="3"/>
                    <a:pt x="28062" y="9"/>
                    <a:pt x="28044" y="9"/>
                  </a:cubicBezTo>
                  <a:cubicBezTo>
                    <a:pt x="27885" y="15"/>
                    <a:pt x="27749" y="33"/>
                    <a:pt x="27648" y="51"/>
                  </a:cubicBezTo>
                  <a:cubicBezTo>
                    <a:pt x="27524" y="68"/>
                    <a:pt x="27388" y="92"/>
                    <a:pt x="27282" y="127"/>
                  </a:cubicBezTo>
                  <a:lnTo>
                    <a:pt x="27264" y="127"/>
                  </a:lnTo>
                  <a:cubicBezTo>
                    <a:pt x="27170" y="151"/>
                    <a:pt x="27069" y="181"/>
                    <a:pt x="26987" y="210"/>
                  </a:cubicBezTo>
                  <a:cubicBezTo>
                    <a:pt x="26957" y="222"/>
                    <a:pt x="26922" y="240"/>
                    <a:pt x="26886" y="252"/>
                  </a:cubicBezTo>
                  <a:cubicBezTo>
                    <a:pt x="26869" y="257"/>
                    <a:pt x="26851" y="263"/>
                    <a:pt x="26839" y="269"/>
                  </a:cubicBezTo>
                  <a:cubicBezTo>
                    <a:pt x="26751" y="299"/>
                    <a:pt x="26638" y="346"/>
                    <a:pt x="26550" y="387"/>
                  </a:cubicBezTo>
                  <a:cubicBezTo>
                    <a:pt x="26491" y="423"/>
                    <a:pt x="26438" y="452"/>
                    <a:pt x="26378" y="476"/>
                  </a:cubicBezTo>
                  <a:cubicBezTo>
                    <a:pt x="26378" y="482"/>
                    <a:pt x="26373" y="482"/>
                    <a:pt x="26367" y="488"/>
                  </a:cubicBezTo>
                  <a:cubicBezTo>
                    <a:pt x="26184" y="588"/>
                    <a:pt x="26048" y="671"/>
                    <a:pt x="25989" y="712"/>
                  </a:cubicBezTo>
                  <a:cubicBezTo>
                    <a:pt x="25965" y="724"/>
                    <a:pt x="25947" y="736"/>
                    <a:pt x="25930" y="754"/>
                  </a:cubicBezTo>
                  <a:cubicBezTo>
                    <a:pt x="25882" y="783"/>
                    <a:pt x="25835" y="813"/>
                    <a:pt x="25788" y="842"/>
                  </a:cubicBezTo>
                  <a:cubicBezTo>
                    <a:pt x="25764" y="860"/>
                    <a:pt x="25735" y="878"/>
                    <a:pt x="25705" y="895"/>
                  </a:cubicBezTo>
                  <a:cubicBezTo>
                    <a:pt x="25693" y="907"/>
                    <a:pt x="25682" y="913"/>
                    <a:pt x="25670" y="925"/>
                  </a:cubicBezTo>
                  <a:cubicBezTo>
                    <a:pt x="25599" y="972"/>
                    <a:pt x="25534" y="1019"/>
                    <a:pt x="25475" y="1067"/>
                  </a:cubicBezTo>
                  <a:lnTo>
                    <a:pt x="25469" y="1067"/>
                  </a:lnTo>
                  <a:cubicBezTo>
                    <a:pt x="25404" y="1114"/>
                    <a:pt x="25327" y="1179"/>
                    <a:pt x="25256" y="1232"/>
                  </a:cubicBezTo>
                  <a:cubicBezTo>
                    <a:pt x="25162" y="1309"/>
                    <a:pt x="25085" y="1380"/>
                    <a:pt x="25032" y="1427"/>
                  </a:cubicBezTo>
                  <a:cubicBezTo>
                    <a:pt x="24961" y="1492"/>
                    <a:pt x="24872" y="1575"/>
                    <a:pt x="24807" y="1640"/>
                  </a:cubicBezTo>
                  <a:cubicBezTo>
                    <a:pt x="24736" y="1704"/>
                    <a:pt x="24654" y="1799"/>
                    <a:pt x="24589" y="1870"/>
                  </a:cubicBezTo>
                  <a:cubicBezTo>
                    <a:pt x="24553" y="1905"/>
                    <a:pt x="24506" y="1964"/>
                    <a:pt x="24453" y="2023"/>
                  </a:cubicBezTo>
                  <a:cubicBezTo>
                    <a:pt x="24453" y="2029"/>
                    <a:pt x="24453" y="2029"/>
                    <a:pt x="24447" y="2035"/>
                  </a:cubicBezTo>
                  <a:cubicBezTo>
                    <a:pt x="24447" y="2035"/>
                    <a:pt x="24394" y="2100"/>
                    <a:pt x="24311" y="2201"/>
                  </a:cubicBezTo>
                  <a:cubicBezTo>
                    <a:pt x="24282" y="2248"/>
                    <a:pt x="24252" y="2289"/>
                    <a:pt x="24229" y="2313"/>
                  </a:cubicBezTo>
                  <a:cubicBezTo>
                    <a:pt x="24229" y="2319"/>
                    <a:pt x="24229" y="2319"/>
                    <a:pt x="24229" y="2319"/>
                  </a:cubicBezTo>
                  <a:cubicBezTo>
                    <a:pt x="24181" y="2378"/>
                    <a:pt x="24140" y="2449"/>
                    <a:pt x="24093" y="2525"/>
                  </a:cubicBezTo>
                  <a:cubicBezTo>
                    <a:pt x="24081" y="2531"/>
                    <a:pt x="24081" y="2543"/>
                    <a:pt x="24075" y="2555"/>
                  </a:cubicBezTo>
                  <a:cubicBezTo>
                    <a:pt x="24040" y="2608"/>
                    <a:pt x="24004" y="2661"/>
                    <a:pt x="23975" y="2720"/>
                  </a:cubicBezTo>
                  <a:cubicBezTo>
                    <a:pt x="23963" y="2738"/>
                    <a:pt x="23951" y="2756"/>
                    <a:pt x="23939" y="2779"/>
                  </a:cubicBezTo>
                  <a:cubicBezTo>
                    <a:pt x="23927" y="2803"/>
                    <a:pt x="23910" y="2833"/>
                    <a:pt x="23892" y="2862"/>
                  </a:cubicBezTo>
                  <a:cubicBezTo>
                    <a:pt x="23874" y="2903"/>
                    <a:pt x="23851" y="2945"/>
                    <a:pt x="23833" y="2980"/>
                  </a:cubicBezTo>
                  <a:cubicBezTo>
                    <a:pt x="23827" y="2992"/>
                    <a:pt x="23821" y="2998"/>
                    <a:pt x="23821" y="3010"/>
                  </a:cubicBezTo>
                  <a:cubicBezTo>
                    <a:pt x="23803" y="3033"/>
                    <a:pt x="23786" y="3075"/>
                    <a:pt x="23762" y="3128"/>
                  </a:cubicBezTo>
                  <a:cubicBezTo>
                    <a:pt x="23744" y="3163"/>
                    <a:pt x="23732" y="3205"/>
                    <a:pt x="23715" y="3240"/>
                  </a:cubicBezTo>
                  <a:cubicBezTo>
                    <a:pt x="23709" y="3246"/>
                    <a:pt x="23709" y="3258"/>
                    <a:pt x="23703" y="3270"/>
                  </a:cubicBezTo>
                  <a:cubicBezTo>
                    <a:pt x="23685" y="3317"/>
                    <a:pt x="23662" y="3364"/>
                    <a:pt x="23644" y="3411"/>
                  </a:cubicBezTo>
                  <a:cubicBezTo>
                    <a:pt x="23632" y="3453"/>
                    <a:pt x="23614" y="3494"/>
                    <a:pt x="23602" y="3530"/>
                  </a:cubicBezTo>
                  <a:cubicBezTo>
                    <a:pt x="23597" y="3547"/>
                    <a:pt x="23591" y="3571"/>
                    <a:pt x="23585" y="3589"/>
                  </a:cubicBezTo>
                  <a:cubicBezTo>
                    <a:pt x="23585" y="3589"/>
                    <a:pt x="23585" y="3594"/>
                    <a:pt x="23579" y="3600"/>
                  </a:cubicBezTo>
                  <a:cubicBezTo>
                    <a:pt x="23579" y="3606"/>
                    <a:pt x="23579" y="3612"/>
                    <a:pt x="23573" y="3624"/>
                  </a:cubicBezTo>
                  <a:cubicBezTo>
                    <a:pt x="23561" y="3659"/>
                    <a:pt x="23549" y="3695"/>
                    <a:pt x="23538" y="3730"/>
                  </a:cubicBezTo>
                  <a:cubicBezTo>
                    <a:pt x="23520" y="3724"/>
                    <a:pt x="23496" y="3724"/>
                    <a:pt x="23478" y="3719"/>
                  </a:cubicBezTo>
                  <a:cubicBezTo>
                    <a:pt x="23455" y="3713"/>
                    <a:pt x="23431" y="3707"/>
                    <a:pt x="23408" y="3701"/>
                  </a:cubicBezTo>
                  <a:cubicBezTo>
                    <a:pt x="23384" y="3695"/>
                    <a:pt x="23366" y="3689"/>
                    <a:pt x="23343" y="3683"/>
                  </a:cubicBezTo>
                  <a:cubicBezTo>
                    <a:pt x="23307" y="3677"/>
                    <a:pt x="23272" y="3671"/>
                    <a:pt x="23236" y="3659"/>
                  </a:cubicBezTo>
                  <a:cubicBezTo>
                    <a:pt x="23219" y="3659"/>
                    <a:pt x="23207" y="3654"/>
                    <a:pt x="23195" y="3654"/>
                  </a:cubicBezTo>
                  <a:cubicBezTo>
                    <a:pt x="23154" y="3642"/>
                    <a:pt x="23112" y="3636"/>
                    <a:pt x="23071" y="3630"/>
                  </a:cubicBezTo>
                  <a:cubicBezTo>
                    <a:pt x="23053" y="3624"/>
                    <a:pt x="23041" y="3624"/>
                    <a:pt x="23024" y="3618"/>
                  </a:cubicBezTo>
                  <a:cubicBezTo>
                    <a:pt x="22988" y="3612"/>
                    <a:pt x="22953" y="3606"/>
                    <a:pt x="22917" y="3600"/>
                  </a:cubicBezTo>
                  <a:cubicBezTo>
                    <a:pt x="22888" y="3594"/>
                    <a:pt x="22858" y="3589"/>
                    <a:pt x="22829" y="3583"/>
                  </a:cubicBezTo>
                  <a:cubicBezTo>
                    <a:pt x="22805" y="3583"/>
                    <a:pt x="22782" y="3577"/>
                    <a:pt x="22758" y="3571"/>
                  </a:cubicBezTo>
                  <a:cubicBezTo>
                    <a:pt x="22728" y="3571"/>
                    <a:pt x="22699" y="3565"/>
                    <a:pt x="22669" y="3559"/>
                  </a:cubicBezTo>
                  <a:cubicBezTo>
                    <a:pt x="22640" y="3553"/>
                    <a:pt x="22593" y="3547"/>
                    <a:pt x="22533" y="3541"/>
                  </a:cubicBezTo>
                  <a:cubicBezTo>
                    <a:pt x="22244" y="3506"/>
                    <a:pt x="21990" y="3500"/>
                    <a:pt x="21961" y="3494"/>
                  </a:cubicBezTo>
                  <a:lnTo>
                    <a:pt x="21553" y="3494"/>
                  </a:lnTo>
                  <a:cubicBezTo>
                    <a:pt x="21541" y="3494"/>
                    <a:pt x="21529" y="3500"/>
                    <a:pt x="21523" y="3500"/>
                  </a:cubicBezTo>
                  <a:lnTo>
                    <a:pt x="21482" y="3500"/>
                  </a:lnTo>
                  <a:cubicBezTo>
                    <a:pt x="21423" y="3500"/>
                    <a:pt x="21370" y="3506"/>
                    <a:pt x="21317" y="3506"/>
                  </a:cubicBezTo>
                  <a:cubicBezTo>
                    <a:pt x="21293" y="3512"/>
                    <a:pt x="21275" y="3512"/>
                    <a:pt x="21252" y="3512"/>
                  </a:cubicBezTo>
                  <a:cubicBezTo>
                    <a:pt x="21246" y="3512"/>
                    <a:pt x="21240" y="3512"/>
                    <a:pt x="21228" y="3518"/>
                  </a:cubicBezTo>
                  <a:lnTo>
                    <a:pt x="21210" y="3518"/>
                  </a:lnTo>
                  <a:cubicBezTo>
                    <a:pt x="21169" y="3518"/>
                    <a:pt x="21122" y="3524"/>
                    <a:pt x="21069" y="3530"/>
                  </a:cubicBezTo>
                  <a:cubicBezTo>
                    <a:pt x="21057" y="3530"/>
                    <a:pt x="21039" y="3535"/>
                    <a:pt x="21027" y="3535"/>
                  </a:cubicBezTo>
                  <a:cubicBezTo>
                    <a:pt x="20921" y="3547"/>
                    <a:pt x="20791" y="3565"/>
                    <a:pt x="20649" y="3589"/>
                  </a:cubicBezTo>
                  <a:cubicBezTo>
                    <a:pt x="20643" y="3594"/>
                    <a:pt x="20638" y="3594"/>
                    <a:pt x="20632" y="3594"/>
                  </a:cubicBezTo>
                  <a:cubicBezTo>
                    <a:pt x="20602" y="3600"/>
                    <a:pt x="20573" y="3606"/>
                    <a:pt x="20543" y="3612"/>
                  </a:cubicBezTo>
                  <a:cubicBezTo>
                    <a:pt x="20531" y="3612"/>
                    <a:pt x="20513" y="3618"/>
                    <a:pt x="20496" y="3618"/>
                  </a:cubicBezTo>
                  <a:cubicBezTo>
                    <a:pt x="20484" y="3624"/>
                    <a:pt x="20466" y="3624"/>
                    <a:pt x="20454" y="3630"/>
                  </a:cubicBezTo>
                  <a:cubicBezTo>
                    <a:pt x="20389" y="3642"/>
                    <a:pt x="20307" y="3659"/>
                    <a:pt x="20230" y="3683"/>
                  </a:cubicBezTo>
                  <a:cubicBezTo>
                    <a:pt x="20183" y="3695"/>
                    <a:pt x="20135" y="3707"/>
                    <a:pt x="20100" y="3719"/>
                  </a:cubicBezTo>
                  <a:cubicBezTo>
                    <a:pt x="20076" y="3724"/>
                    <a:pt x="20053" y="3730"/>
                    <a:pt x="20023" y="3736"/>
                  </a:cubicBezTo>
                  <a:cubicBezTo>
                    <a:pt x="20023" y="3736"/>
                    <a:pt x="20017" y="3736"/>
                    <a:pt x="20011" y="3742"/>
                  </a:cubicBezTo>
                  <a:cubicBezTo>
                    <a:pt x="19964" y="3754"/>
                    <a:pt x="19905" y="3772"/>
                    <a:pt x="19852" y="3789"/>
                  </a:cubicBezTo>
                  <a:cubicBezTo>
                    <a:pt x="19811" y="3801"/>
                    <a:pt x="19769" y="3813"/>
                    <a:pt x="19734" y="3825"/>
                  </a:cubicBezTo>
                  <a:cubicBezTo>
                    <a:pt x="19586" y="3872"/>
                    <a:pt x="19486" y="3908"/>
                    <a:pt x="19338" y="3973"/>
                  </a:cubicBezTo>
                  <a:cubicBezTo>
                    <a:pt x="19226" y="4020"/>
                    <a:pt x="19096" y="4079"/>
                    <a:pt x="18954" y="4144"/>
                  </a:cubicBezTo>
                  <a:cubicBezTo>
                    <a:pt x="18942" y="4150"/>
                    <a:pt x="18925" y="4162"/>
                    <a:pt x="18907" y="4167"/>
                  </a:cubicBezTo>
                  <a:cubicBezTo>
                    <a:pt x="18765" y="4232"/>
                    <a:pt x="18582" y="4333"/>
                    <a:pt x="18446" y="4415"/>
                  </a:cubicBezTo>
                  <a:cubicBezTo>
                    <a:pt x="18381" y="4451"/>
                    <a:pt x="18310" y="4498"/>
                    <a:pt x="18240" y="4540"/>
                  </a:cubicBezTo>
                  <a:cubicBezTo>
                    <a:pt x="18175" y="4581"/>
                    <a:pt x="18116" y="4622"/>
                    <a:pt x="18051" y="4664"/>
                  </a:cubicBezTo>
                  <a:cubicBezTo>
                    <a:pt x="18039" y="4675"/>
                    <a:pt x="18027" y="4681"/>
                    <a:pt x="18015" y="4693"/>
                  </a:cubicBezTo>
                  <a:cubicBezTo>
                    <a:pt x="17968" y="4723"/>
                    <a:pt x="17921" y="4758"/>
                    <a:pt x="17873" y="4788"/>
                  </a:cubicBezTo>
                  <a:cubicBezTo>
                    <a:pt x="17850" y="4805"/>
                    <a:pt x="17826" y="4823"/>
                    <a:pt x="17808" y="4835"/>
                  </a:cubicBezTo>
                  <a:cubicBezTo>
                    <a:pt x="17773" y="4864"/>
                    <a:pt x="17738" y="4888"/>
                    <a:pt x="17702" y="4918"/>
                  </a:cubicBezTo>
                  <a:cubicBezTo>
                    <a:pt x="17673" y="4935"/>
                    <a:pt x="17643" y="4959"/>
                    <a:pt x="17619" y="4982"/>
                  </a:cubicBezTo>
                  <a:cubicBezTo>
                    <a:pt x="17590" y="5000"/>
                    <a:pt x="17560" y="5024"/>
                    <a:pt x="17531" y="5047"/>
                  </a:cubicBezTo>
                  <a:cubicBezTo>
                    <a:pt x="17501" y="5071"/>
                    <a:pt x="17472" y="5095"/>
                    <a:pt x="17442" y="5118"/>
                  </a:cubicBezTo>
                  <a:cubicBezTo>
                    <a:pt x="17413" y="5142"/>
                    <a:pt x="17383" y="5166"/>
                    <a:pt x="17360" y="5189"/>
                  </a:cubicBezTo>
                  <a:cubicBezTo>
                    <a:pt x="17330" y="5213"/>
                    <a:pt x="17300" y="5236"/>
                    <a:pt x="17271" y="5260"/>
                  </a:cubicBezTo>
                  <a:cubicBezTo>
                    <a:pt x="17247" y="5284"/>
                    <a:pt x="17218" y="5301"/>
                    <a:pt x="17194" y="5325"/>
                  </a:cubicBezTo>
                  <a:cubicBezTo>
                    <a:pt x="17147" y="5366"/>
                    <a:pt x="17100" y="5408"/>
                    <a:pt x="17052" y="5449"/>
                  </a:cubicBezTo>
                  <a:cubicBezTo>
                    <a:pt x="17052" y="5449"/>
                    <a:pt x="17052" y="5455"/>
                    <a:pt x="17046" y="5455"/>
                  </a:cubicBezTo>
                  <a:cubicBezTo>
                    <a:pt x="17046" y="5455"/>
                    <a:pt x="17041" y="5455"/>
                    <a:pt x="17041" y="5461"/>
                  </a:cubicBezTo>
                  <a:cubicBezTo>
                    <a:pt x="17029" y="5473"/>
                    <a:pt x="17011" y="5485"/>
                    <a:pt x="16999" y="5502"/>
                  </a:cubicBezTo>
                  <a:cubicBezTo>
                    <a:pt x="16438" y="6004"/>
                    <a:pt x="16054" y="6471"/>
                    <a:pt x="15907" y="6654"/>
                  </a:cubicBezTo>
                  <a:cubicBezTo>
                    <a:pt x="15865" y="6707"/>
                    <a:pt x="15830" y="6754"/>
                    <a:pt x="15812" y="6784"/>
                  </a:cubicBezTo>
                  <a:cubicBezTo>
                    <a:pt x="15765" y="6837"/>
                    <a:pt x="15718" y="6908"/>
                    <a:pt x="15664" y="6979"/>
                  </a:cubicBezTo>
                  <a:cubicBezTo>
                    <a:pt x="15558" y="7121"/>
                    <a:pt x="15487" y="7227"/>
                    <a:pt x="15387" y="7380"/>
                  </a:cubicBezTo>
                  <a:cubicBezTo>
                    <a:pt x="15381" y="7392"/>
                    <a:pt x="15375" y="7404"/>
                    <a:pt x="15363" y="7416"/>
                  </a:cubicBezTo>
                  <a:cubicBezTo>
                    <a:pt x="15357" y="7428"/>
                    <a:pt x="15351" y="7440"/>
                    <a:pt x="15340" y="7457"/>
                  </a:cubicBezTo>
                  <a:cubicBezTo>
                    <a:pt x="15328" y="7475"/>
                    <a:pt x="15316" y="7493"/>
                    <a:pt x="15304" y="7510"/>
                  </a:cubicBezTo>
                  <a:cubicBezTo>
                    <a:pt x="15298" y="7528"/>
                    <a:pt x="15286" y="7546"/>
                    <a:pt x="15275" y="7564"/>
                  </a:cubicBezTo>
                  <a:cubicBezTo>
                    <a:pt x="15269" y="7575"/>
                    <a:pt x="15263" y="7587"/>
                    <a:pt x="15257" y="7599"/>
                  </a:cubicBezTo>
                  <a:cubicBezTo>
                    <a:pt x="15092" y="7871"/>
                    <a:pt x="15009" y="8048"/>
                    <a:pt x="14985" y="8089"/>
                  </a:cubicBezTo>
                  <a:cubicBezTo>
                    <a:pt x="14979" y="8101"/>
                    <a:pt x="14979" y="8107"/>
                    <a:pt x="14973" y="8119"/>
                  </a:cubicBezTo>
                  <a:cubicBezTo>
                    <a:pt x="14967" y="8119"/>
                    <a:pt x="14962" y="8119"/>
                    <a:pt x="14962" y="8113"/>
                  </a:cubicBezTo>
                  <a:cubicBezTo>
                    <a:pt x="14867" y="8077"/>
                    <a:pt x="14773" y="8036"/>
                    <a:pt x="14684" y="8007"/>
                  </a:cubicBezTo>
                  <a:cubicBezTo>
                    <a:pt x="14572" y="7959"/>
                    <a:pt x="14436" y="7918"/>
                    <a:pt x="14306" y="7882"/>
                  </a:cubicBezTo>
                  <a:cubicBezTo>
                    <a:pt x="14282" y="7871"/>
                    <a:pt x="14253" y="7865"/>
                    <a:pt x="14229" y="7859"/>
                  </a:cubicBezTo>
                  <a:cubicBezTo>
                    <a:pt x="14223" y="7859"/>
                    <a:pt x="14223" y="7859"/>
                    <a:pt x="14217" y="7853"/>
                  </a:cubicBezTo>
                  <a:cubicBezTo>
                    <a:pt x="14206" y="7853"/>
                    <a:pt x="14188" y="7847"/>
                    <a:pt x="14176" y="7841"/>
                  </a:cubicBezTo>
                  <a:cubicBezTo>
                    <a:pt x="14164" y="7841"/>
                    <a:pt x="14147" y="7835"/>
                    <a:pt x="14135" y="7829"/>
                  </a:cubicBezTo>
                  <a:cubicBezTo>
                    <a:pt x="14111" y="7829"/>
                    <a:pt x="14087" y="7818"/>
                    <a:pt x="14070" y="7818"/>
                  </a:cubicBezTo>
                  <a:cubicBezTo>
                    <a:pt x="14017" y="7800"/>
                    <a:pt x="13963" y="7788"/>
                    <a:pt x="13910" y="7776"/>
                  </a:cubicBezTo>
                  <a:cubicBezTo>
                    <a:pt x="13774" y="7747"/>
                    <a:pt x="13633" y="7717"/>
                    <a:pt x="13515" y="7699"/>
                  </a:cubicBezTo>
                  <a:cubicBezTo>
                    <a:pt x="13190" y="7634"/>
                    <a:pt x="12753" y="7593"/>
                    <a:pt x="12422" y="7587"/>
                  </a:cubicBezTo>
                  <a:cubicBezTo>
                    <a:pt x="12357" y="7587"/>
                    <a:pt x="12286" y="7581"/>
                    <a:pt x="12209" y="7581"/>
                  </a:cubicBezTo>
                  <a:lnTo>
                    <a:pt x="12044" y="7581"/>
                  </a:lnTo>
                  <a:cubicBezTo>
                    <a:pt x="11938" y="7581"/>
                    <a:pt x="11825" y="7581"/>
                    <a:pt x="11707" y="7587"/>
                  </a:cubicBezTo>
                  <a:cubicBezTo>
                    <a:pt x="11654" y="7587"/>
                    <a:pt x="11607" y="7593"/>
                    <a:pt x="11560" y="7593"/>
                  </a:cubicBezTo>
                  <a:cubicBezTo>
                    <a:pt x="11430" y="7599"/>
                    <a:pt x="11282" y="7611"/>
                    <a:pt x="11134" y="7629"/>
                  </a:cubicBezTo>
                  <a:cubicBezTo>
                    <a:pt x="10987" y="7640"/>
                    <a:pt x="10839" y="7658"/>
                    <a:pt x="10709" y="7670"/>
                  </a:cubicBezTo>
                  <a:cubicBezTo>
                    <a:pt x="10674" y="7676"/>
                    <a:pt x="10632" y="7682"/>
                    <a:pt x="10597" y="7688"/>
                  </a:cubicBezTo>
                  <a:cubicBezTo>
                    <a:pt x="10307" y="7717"/>
                    <a:pt x="9935" y="7782"/>
                    <a:pt x="9658" y="7853"/>
                  </a:cubicBezTo>
                  <a:cubicBezTo>
                    <a:pt x="9410" y="7912"/>
                    <a:pt x="9126" y="7983"/>
                    <a:pt x="8843" y="8060"/>
                  </a:cubicBezTo>
                  <a:cubicBezTo>
                    <a:pt x="8813" y="8066"/>
                    <a:pt x="8784" y="8071"/>
                    <a:pt x="8754" y="8077"/>
                  </a:cubicBezTo>
                  <a:cubicBezTo>
                    <a:pt x="8654" y="8107"/>
                    <a:pt x="8536" y="8142"/>
                    <a:pt x="8423" y="8178"/>
                  </a:cubicBezTo>
                  <a:cubicBezTo>
                    <a:pt x="8329" y="8207"/>
                    <a:pt x="8246" y="8237"/>
                    <a:pt x="8163" y="8266"/>
                  </a:cubicBezTo>
                  <a:cubicBezTo>
                    <a:pt x="8116" y="8284"/>
                    <a:pt x="8063" y="8302"/>
                    <a:pt x="8016" y="8320"/>
                  </a:cubicBezTo>
                  <a:cubicBezTo>
                    <a:pt x="7880" y="8367"/>
                    <a:pt x="7750" y="8414"/>
                    <a:pt x="7632" y="8455"/>
                  </a:cubicBezTo>
                  <a:cubicBezTo>
                    <a:pt x="7100" y="8633"/>
                    <a:pt x="6439" y="8940"/>
                    <a:pt x="5901" y="9235"/>
                  </a:cubicBezTo>
                  <a:cubicBezTo>
                    <a:pt x="5594" y="9394"/>
                    <a:pt x="5252" y="9589"/>
                    <a:pt x="4992" y="9767"/>
                  </a:cubicBezTo>
                  <a:cubicBezTo>
                    <a:pt x="4915" y="9814"/>
                    <a:pt x="4832" y="9873"/>
                    <a:pt x="4750" y="9926"/>
                  </a:cubicBezTo>
                  <a:cubicBezTo>
                    <a:pt x="4567" y="10050"/>
                    <a:pt x="4383" y="10168"/>
                    <a:pt x="4224" y="10280"/>
                  </a:cubicBezTo>
                  <a:cubicBezTo>
                    <a:pt x="3958" y="10464"/>
                    <a:pt x="3616" y="10729"/>
                    <a:pt x="3373" y="10948"/>
                  </a:cubicBezTo>
                  <a:cubicBezTo>
                    <a:pt x="3350" y="10971"/>
                    <a:pt x="3320" y="10995"/>
                    <a:pt x="3291" y="11019"/>
                  </a:cubicBezTo>
                  <a:cubicBezTo>
                    <a:pt x="3279" y="11031"/>
                    <a:pt x="3267" y="11042"/>
                    <a:pt x="3249" y="11054"/>
                  </a:cubicBezTo>
                  <a:cubicBezTo>
                    <a:pt x="3049" y="11220"/>
                    <a:pt x="2806" y="11450"/>
                    <a:pt x="2606" y="11657"/>
                  </a:cubicBezTo>
                  <a:cubicBezTo>
                    <a:pt x="2564" y="11698"/>
                    <a:pt x="2523" y="11739"/>
                    <a:pt x="2487" y="11781"/>
                  </a:cubicBezTo>
                  <a:cubicBezTo>
                    <a:pt x="2180" y="12117"/>
                    <a:pt x="1791" y="12584"/>
                    <a:pt x="1519" y="12944"/>
                  </a:cubicBezTo>
                  <a:cubicBezTo>
                    <a:pt x="1318" y="13216"/>
                    <a:pt x="1070" y="13600"/>
                    <a:pt x="916" y="13901"/>
                  </a:cubicBezTo>
                  <a:cubicBezTo>
                    <a:pt x="916" y="13907"/>
                    <a:pt x="911" y="13913"/>
                    <a:pt x="911" y="13919"/>
                  </a:cubicBezTo>
                  <a:cubicBezTo>
                    <a:pt x="722" y="14273"/>
                    <a:pt x="503" y="14728"/>
                    <a:pt x="344" y="15230"/>
                  </a:cubicBezTo>
                  <a:cubicBezTo>
                    <a:pt x="279" y="15413"/>
                    <a:pt x="225" y="15602"/>
                    <a:pt x="184" y="15773"/>
                  </a:cubicBezTo>
                  <a:cubicBezTo>
                    <a:pt x="143" y="15945"/>
                    <a:pt x="101" y="16145"/>
                    <a:pt x="72" y="16370"/>
                  </a:cubicBezTo>
                  <a:cubicBezTo>
                    <a:pt x="66" y="16388"/>
                    <a:pt x="66" y="16411"/>
                    <a:pt x="60" y="16429"/>
                  </a:cubicBezTo>
                  <a:cubicBezTo>
                    <a:pt x="36" y="16577"/>
                    <a:pt x="19" y="16777"/>
                    <a:pt x="13" y="16931"/>
                  </a:cubicBezTo>
                  <a:cubicBezTo>
                    <a:pt x="13" y="16949"/>
                    <a:pt x="7" y="16972"/>
                    <a:pt x="7" y="16996"/>
                  </a:cubicBezTo>
                  <a:cubicBezTo>
                    <a:pt x="7" y="16996"/>
                    <a:pt x="7" y="17002"/>
                    <a:pt x="7" y="17002"/>
                  </a:cubicBezTo>
                  <a:cubicBezTo>
                    <a:pt x="7" y="17020"/>
                    <a:pt x="7" y="17043"/>
                    <a:pt x="7" y="17061"/>
                  </a:cubicBezTo>
                  <a:cubicBezTo>
                    <a:pt x="1" y="17167"/>
                    <a:pt x="1" y="17274"/>
                    <a:pt x="1" y="17380"/>
                  </a:cubicBezTo>
                  <a:cubicBezTo>
                    <a:pt x="1" y="17498"/>
                    <a:pt x="7" y="17657"/>
                    <a:pt x="19" y="17776"/>
                  </a:cubicBezTo>
                  <a:cubicBezTo>
                    <a:pt x="30" y="17870"/>
                    <a:pt x="36" y="17947"/>
                    <a:pt x="42" y="18012"/>
                  </a:cubicBezTo>
                  <a:cubicBezTo>
                    <a:pt x="48" y="18047"/>
                    <a:pt x="54" y="18089"/>
                    <a:pt x="54" y="18124"/>
                  </a:cubicBezTo>
                  <a:cubicBezTo>
                    <a:pt x="54" y="18124"/>
                    <a:pt x="54" y="18130"/>
                    <a:pt x="60" y="18136"/>
                  </a:cubicBezTo>
                  <a:cubicBezTo>
                    <a:pt x="72" y="18254"/>
                    <a:pt x="90" y="18343"/>
                    <a:pt x="113" y="18449"/>
                  </a:cubicBezTo>
                  <a:cubicBezTo>
                    <a:pt x="113" y="18455"/>
                    <a:pt x="113" y="18455"/>
                    <a:pt x="113" y="18455"/>
                  </a:cubicBezTo>
                  <a:cubicBezTo>
                    <a:pt x="131" y="18555"/>
                    <a:pt x="155" y="18656"/>
                    <a:pt x="178" y="18744"/>
                  </a:cubicBezTo>
                  <a:cubicBezTo>
                    <a:pt x="202" y="18851"/>
                    <a:pt x="219" y="18910"/>
                    <a:pt x="255" y="18998"/>
                  </a:cubicBezTo>
                  <a:cubicBezTo>
                    <a:pt x="279" y="19075"/>
                    <a:pt x="308" y="19175"/>
                    <a:pt x="338" y="19246"/>
                  </a:cubicBezTo>
                  <a:cubicBezTo>
                    <a:pt x="338" y="19252"/>
                    <a:pt x="338" y="19252"/>
                    <a:pt x="338" y="19258"/>
                  </a:cubicBezTo>
                  <a:cubicBezTo>
                    <a:pt x="391" y="19394"/>
                    <a:pt x="456" y="19547"/>
                    <a:pt x="533" y="19713"/>
                  </a:cubicBezTo>
                  <a:cubicBezTo>
                    <a:pt x="538" y="19731"/>
                    <a:pt x="550" y="19742"/>
                    <a:pt x="556" y="19760"/>
                  </a:cubicBezTo>
                  <a:cubicBezTo>
                    <a:pt x="556" y="19766"/>
                    <a:pt x="556" y="19766"/>
                    <a:pt x="562" y="19766"/>
                  </a:cubicBezTo>
                  <a:cubicBezTo>
                    <a:pt x="574" y="19790"/>
                    <a:pt x="586" y="19813"/>
                    <a:pt x="597" y="19843"/>
                  </a:cubicBezTo>
                  <a:cubicBezTo>
                    <a:pt x="609" y="19860"/>
                    <a:pt x="615" y="19872"/>
                    <a:pt x="621" y="19890"/>
                  </a:cubicBezTo>
                  <a:cubicBezTo>
                    <a:pt x="627" y="19896"/>
                    <a:pt x="627" y="19896"/>
                    <a:pt x="633" y="19902"/>
                  </a:cubicBezTo>
                  <a:cubicBezTo>
                    <a:pt x="662" y="19961"/>
                    <a:pt x="698" y="20026"/>
                    <a:pt x="733" y="20085"/>
                  </a:cubicBezTo>
                  <a:cubicBezTo>
                    <a:pt x="733" y="20091"/>
                    <a:pt x="733" y="20091"/>
                    <a:pt x="739" y="20091"/>
                  </a:cubicBezTo>
                  <a:cubicBezTo>
                    <a:pt x="804" y="20209"/>
                    <a:pt x="887" y="20333"/>
                    <a:pt x="970" y="20451"/>
                  </a:cubicBezTo>
                  <a:cubicBezTo>
                    <a:pt x="970" y="20451"/>
                    <a:pt x="975" y="20457"/>
                    <a:pt x="981" y="20463"/>
                  </a:cubicBezTo>
                  <a:cubicBezTo>
                    <a:pt x="981" y="20463"/>
                    <a:pt x="981" y="20469"/>
                    <a:pt x="981" y="20469"/>
                  </a:cubicBezTo>
                  <a:cubicBezTo>
                    <a:pt x="999" y="20492"/>
                    <a:pt x="1023" y="20522"/>
                    <a:pt x="1046" y="20557"/>
                  </a:cubicBezTo>
                  <a:cubicBezTo>
                    <a:pt x="1082" y="20599"/>
                    <a:pt x="1111" y="20640"/>
                    <a:pt x="1147" y="20681"/>
                  </a:cubicBezTo>
                  <a:cubicBezTo>
                    <a:pt x="1153" y="20687"/>
                    <a:pt x="1153" y="20693"/>
                    <a:pt x="1159" y="20699"/>
                  </a:cubicBezTo>
                  <a:cubicBezTo>
                    <a:pt x="1182" y="20729"/>
                    <a:pt x="1206" y="20758"/>
                    <a:pt x="1229" y="20788"/>
                  </a:cubicBezTo>
                  <a:cubicBezTo>
                    <a:pt x="1336" y="20912"/>
                    <a:pt x="1478" y="21065"/>
                    <a:pt x="1643" y="21225"/>
                  </a:cubicBezTo>
                  <a:cubicBezTo>
                    <a:pt x="1649" y="21225"/>
                    <a:pt x="1655" y="21231"/>
                    <a:pt x="1655" y="21237"/>
                  </a:cubicBezTo>
                  <a:lnTo>
                    <a:pt x="1661" y="21237"/>
                  </a:lnTo>
                  <a:lnTo>
                    <a:pt x="1661" y="21243"/>
                  </a:lnTo>
                  <a:cubicBezTo>
                    <a:pt x="1743" y="21319"/>
                    <a:pt x="1897" y="21455"/>
                    <a:pt x="2109" y="21615"/>
                  </a:cubicBezTo>
                  <a:cubicBezTo>
                    <a:pt x="2145" y="21644"/>
                    <a:pt x="2180" y="21668"/>
                    <a:pt x="2210" y="21691"/>
                  </a:cubicBezTo>
                  <a:cubicBezTo>
                    <a:pt x="2216" y="21697"/>
                    <a:pt x="2216" y="21697"/>
                    <a:pt x="2222" y="21703"/>
                  </a:cubicBezTo>
                  <a:cubicBezTo>
                    <a:pt x="2369" y="21804"/>
                    <a:pt x="2464" y="21863"/>
                    <a:pt x="2464" y="21863"/>
                  </a:cubicBezTo>
                  <a:cubicBezTo>
                    <a:pt x="2470" y="21869"/>
                    <a:pt x="2476" y="21875"/>
                    <a:pt x="2487" y="21880"/>
                  </a:cubicBezTo>
                  <a:cubicBezTo>
                    <a:pt x="2558" y="21928"/>
                    <a:pt x="2641" y="21975"/>
                    <a:pt x="2724" y="22022"/>
                  </a:cubicBezTo>
                  <a:cubicBezTo>
                    <a:pt x="2741" y="22034"/>
                    <a:pt x="2753" y="22040"/>
                    <a:pt x="2765" y="22046"/>
                  </a:cubicBezTo>
                  <a:cubicBezTo>
                    <a:pt x="2777" y="22052"/>
                    <a:pt x="2789" y="22058"/>
                    <a:pt x="2801" y="22069"/>
                  </a:cubicBezTo>
                  <a:cubicBezTo>
                    <a:pt x="2806" y="22069"/>
                    <a:pt x="2806" y="22069"/>
                    <a:pt x="2812" y="22075"/>
                  </a:cubicBezTo>
                  <a:cubicBezTo>
                    <a:pt x="2818" y="22075"/>
                    <a:pt x="2830" y="22081"/>
                    <a:pt x="2836" y="22087"/>
                  </a:cubicBezTo>
                  <a:cubicBezTo>
                    <a:pt x="2871" y="22105"/>
                    <a:pt x="2919" y="22129"/>
                    <a:pt x="2960" y="22152"/>
                  </a:cubicBezTo>
                  <a:cubicBezTo>
                    <a:pt x="3049" y="22193"/>
                    <a:pt x="3131" y="22241"/>
                    <a:pt x="3214" y="22276"/>
                  </a:cubicBezTo>
                  <a:cubicBezTo>
                    <a:pt x="3226" y="22282"/>
                    <a:pt x="3243" y="22288"/>
                    <a:pt x="3255" y="22294"/>
                  </a:cubicBezTo>
                  <a:cubicBezTo>
                    <a:pt x="3362" y="22347"/>
                    <a:pt x="3503" y="22406"/>
                    <a:pt x="3627" y="22453"/>
                  </a:cubicBezTo>
                  <a:cubicBezTo>
                    <a:pt x="3639" y="22459"/>
                    <a:pt x="3657" y="22465"/>
                    <a:pt x="3669" y="22465"/>
                  </a:cubicBezTo>
                  <a:cubicBezTo>
                    <a:pt x="3681" y="22471"/>
                    <a:pt x="3692" y="22477"/>
                    <a:pt x="3704" y="22483"/>
                  </a:cubicBezTo>
                  <a:cubicBezTo>
                    <a:pt x="3852" y="22536"/>
                    <a:pt x="4041" y="22595"/>
                    <a:pt x="4212" y="22648"/>
                  </a:cubicBezTo>
                  <a:cubicBezTo>
                    <a:pt x="4230" y="22648"/>
                    <a:pt x="4248" y="22654"/>
                    <a:pt x="4259" y="22660"/>
                  </a:cubicBezTo>
                  <a:cubicBezTo>
                    <a:pt x="4507" y="22731"/>
                    <a:pt x="4767" y="22784"/>
                    <a:pt x="4998" y="22820"/>
                  </a:cubicBezTo>
                  <a:cubicBezTo>
                    <a:pt x="5163" y="22849"/>
                    <a:pt x="5352" y="22873"/>
                    <a:pt x="5541" y="22890"/>
                  </a:cubicBezTo>
                  <a:cubicBezTo>
                    <a:pt x="5547" y="22890"/>
                    <a:pt x="5553" y="22890"/>
                    <a:pt x="5559" y="22896"/>
                  </a:cubicBezTo>
                  <a:lnTo>
                    <a:pt x="5588" y="22896"/>
                  </a:lnTo>
                  <a:cubicBezTo>
                    <a:pt x="5647" y="22902"/>
                    <a:pt x="5683" y="22902"/>
                    <a:pt x="5689" y="22902"/>
                  </a:cubicBezTo>
                  <a:lnTo>
                    <a:pt x="5695" y="22902"/>
                  </a:lnTo>
                  <a:cubicBezTo>
                    <a:pt x="5783" y="22914"/>
                    <a:pt x="5872" y="22914"/>
                    <a:pt x="5954" y="22920"/>
                  </a:cubicBezTo>
                  <a:cubicBezTo>
                    <a:pt x="6002" y="22920"/>
                    <a:pt x="6055" y="22926"/>
                    <a:pt x="6108" y="22926"/>
                  </a:cubicBezTo>
                  <a:lnTo>
                    <a:pt x="6120" y="22926"/>
                  </a:lnTo>
                  <a:cubicBezTo>
                    <a:pt x="6207" y="22928"/>
                    <a:pt x="6289" y="22929"/>
                    <a:pt x="6369" y="22929"/>
                  </a:cubicBezTo>
                  <a:cubicBezTo>
                    <a:pt x="6680" y="22929"/>
                    <a:pt x="6948" y="22912"/>
                    <a:pt x="7254" y="22879"/>
                  </a:cubicBezTo>
                  <a:cubicBezTo>
                    <a:pt x="7295" y="22879"/>
                    <a:pt x="7337" y="22873"/>
                    <a:pt x="7378" y="22867"/>
                  </a:cubicBezTo>
                  <a:cubicBezTo>
                    <a:pt x="7626" y="22849"/>
                    <a:pt x="7951" y="22802"/>
                    <a:pt x="8211" y="22743"/>
                  </a:cubicBezTo>
                  <a:cubicBezTo>
                    <a:pt x="8500" y="22684"/>
                    <a:pt x="8801" y="22613"/>
                    <a:pt x="9067" y="22536"/>
                  </a:cubicBezTo>
                  <a:cubicBezTo>
                    <a:pt x="9215" y="22501"/>
                    <a:pt x="9362" y="22459"/>
                    <a:pt x="9486" y="22412"/>
                  </a:cubicBezTo>
                  <a:cubicBezTo>
                    <a:pt x="9752" y="22329"/>
                    <a:pt x="10042" y="22235"/>
                    <a:pt x="10266" y="22134"/>
                  </a:cubicBezTo>
                  <a:cubicBezTo>
                    <a:pt x="10408" y="22075"/>
                    <a:pt x="10555" y="22010"/>
                    <a:pt x="10703" y="21940"/>
                  </a:cubicBezTo>
                  <a:cubicBezTo>
                    <a:pt x="10993" y="21815"/>
                    <a:pt x="11270" y="21691"/>
                    <a:pt x="11506" y="21573"/>
                  </a:cubicBezTo>
                  <a:cubicBezTo>
                    <a:pt x="11737" y="21461"/>
                    <a:pt x="12003" y="21319"/>
                    <a:pt x="12268" y="21160"/>
                  </a:cubicBezTo>
                  <a:cubicBezTo>
                    <a:pt x="12493" y="21036"/>
                    <a:pt x="12747" y="20870"/>
                    <a:pt x="12989" y="20705"/>
                  </a:cubicBezTo>
                  <a:cubicBezTo>
                    <a:pt x="13302" y="20498"/>
                    <a:pt x="13591" y="20292"/>
                    <a:pt x="13828" y="20103"/>
                  </a:cubicBezTo>
                  <a:cubicBezTo>
                    <a:pt x="14058" y="19920"/>
                    <a:pt x="14365" y="19683"/>
                    <a:pt x="14595" y="19471"/>
                  </a:cubicBezTo>
                  <a:cubicBezTo>
                    <a:pt x="14773" y="19317"/>
                    <a:pt x="14950" y="19152"/>
                    <a:pt x="15092" y="19010"/>
                  </a:cubicBezTo>
                  <a:cubicBezTo>
                    <a:pt x="15239" y="18862"/>
                    <a:pt x="15405" y="18691"/>
                    <a:pt x="15564" y="18520"/>
                  </a:cubicBezTo>
                  <a:cubicBezTo>
                    <a:pt x="15759" y="18319"/>
                    <a:pt x="15936" y="18118"/>
                    <a:pt x="16090" y="17929"/>
                  </a:cubicBezTo>
                  <a:cubicBezTo>
                    <a:pt x="16090" y="17923"/>
                    <a:pt x="16096" y="17923"/>
                    <a:pt x="16101" y="17917"/>
                  </a:cubicBezTo>
                  <a:cubicBezTo>
                    <a:pt x="16184" y="17811"/>
                    <a:pt x="16279" y="17693"/>
                    <a:pt x="16379" y="17569"/>
                  </a:cubicBezTo>
                  <a:lnTo>
                    <a:pt x="17472" y="17894"/>
                  </a:lnTo>
                  <a:lnTo>
                    <a:pt x="15794" y="25223"/>
                  </a:lnTo>
                  <a:cubicBezTo>
                    <a:pt x="15741" y="25466"/>
                    <a:pt x="15794" y="25779"/>
                    <a:pt x="15948" y="26080"/>
                  </a:cubicBezTo>
                  <a:cubicBezTo>
                    <a:pt x="16096" y="26387"/>
                    <a:pt x="16326" y="26647"/>
                    <a:pt x="16562" y="26783"/>
                  </a:cubicBezTo>
                  <a:lnTo>
                    <a:pt x="18854" y="28106"/>
                  </a:lnTo>
                  <a:cubicBezTo>
                    <a:pt x="18981" y="28180"/>
                    <a:pt x="19101" y="28214"/>
                    <a:pt x="19207" y="28214"/>
                  </a:cubicBezTo>
                  <a:cubicBezTo>
                    <a:pt x="19467" y="28214"/>
                    <a:pt x="19645" y="28007"/>
                    <a:pt x="19645" y="27651"/>
                  </a:cubicBezTo>
                  <a:cubicBezTo>
                    <a:pt x="19651" y="27149"/>
                    <a:pt x="19297" y="26535"/>
                    <a:pt x="18860" y="26287"/>
                  </a:cubicBezTo>
                  <a:lnTo>
                    <a:pt x="17566" y="25536"/>
                  </a:lnTo>
                  <a:lnTo>
                    <a:pt x="19303" y="17917"/>
                  </a:lnTo>
                  <a:cubicBezTo>
                    <a:pt x="19368" y="17646"/>
                    <a:pt x="19285" y="17279"/>
                    <a:pt x="19090" y="16943"/>
                  </a:cubicBezTo>
                  <a:cubicBezTo>
                    <a:pt x="18937" y="16689"/>
                    <a:pt x="18742" y="16476"/>
                    <a:pt x="18535" y="16358"/>
                  </a:cubicBezTo>
                  <a:cubicBezTo>
                    <a:pt x="18470" y="16323"/>
                    <a:pt x="18411" y="16293"/>
                    <a:pt x="18346" y="16275"/>
                  </a:cubicBezTo>
                  <a:lnTo>
                    <a:pt x="17383" y="15992"/>
                  </a:lnTo>
                  <a:cubicBezTo>
                    <a:pt x="17419" y="15915"/>
                    <a:pt x="17460" y="15838"/>
                    <a:pt x="17489" y="15767"/>
                  </a:cubicBezTo>
                  <a:cubicBezTo>
                    <a:pt x="17501" y="15750"/>
                    <a:pt x="17507" y="15732"/>
                    <a:pt x="17513" y="15714"/>
                  </a:cubicBezTo>
                  <a:cubicBezTo>
                    <a:pt x="17554" y="15632"/>
                    <a:pt x="17590" y="15549"/>
                    <a:pt x="17619" y="15478"/>
                  </a:cubicBezTo>
                  <a:cubicBezTo>
                    <a:pt x="17714" y="15265"/>
                    <a:pt x="17791" y="15065"/>
                    <a:pt x="17850" y="14881"/>
                  </a:cubicBezTo>
                  <a:cubicBezTo>
                    <a:pt x="17856" y="14864"/>
                    <a:pt x="17862" y="14852"/>
                    <a:pt x="17862" y="14840"/>
                  </a:cubicBezTo>
                  <a:cubicBezTo>
                    <a:pt x="17867" y="14834"/>
                    <a:pt x="17867" y="14822"/>
                    <a:pt x="17873" y="14811"/>
                  </a:cubicBezTo>
                  <a:cubicBezTo>
                    <a:pt x="17879" y="14787"/>
                    <a:pt x="17885" y="14763"/>
                    <a:pt x="17897" y="14740"/>
                  </a:cubicBezTo>
                  <a:cubicBezTo>
                    <a:pt x="17932" y="14610"/>
                    <a:pt x="17986" y="14427"/>
                    <a:pt x="18033" y="14220"/>
                  </a:cubicBezTo>
                  <a:cubicBezTo>
                    <a:pt x="18045" y="14173"/>
                    <a:pt x="18068" y="14084"/>
                    <a:pt x="18086" y="13960"/>
                  </a:cubicBezTo>
                  <a:cubicBezTo>
                    <a:pt x="18104" y="13889"/>
                    <a:pt x="18116" y="13812"/>
                    <a:pt x="18121" y="13736"/>
                  </a:cubicBezTo>
                  <a:cubicBezTo>
                    <a:pt x="18127" y="13712"/>
                    <a:pt x="18127" y="13688"/>
                    <a:pt x="18133" y="13671"/>
                  </a:cubicBezTo>
                  <a:lnTo>
                    <a:pt x="22604" y="15194"/>
                  </a:lnTo>
                  <a:lnTo>
                    <a:pt x="20915" y="22577"/>
                  </a:lnTo>
                  <a:cubicBezTo>
                    <a:pt x="20862" y="22820"/>
                    <a:pt x="20915" y="23133"/>
                    <a:pt x="21069" y="23440"/>
                  </a:cubicBezTo>
                  <a:cubicBezTo>
                    <a:pt x="21216" y="23741"/>
                    <a:pt x="21447" y="24001"/>
                    <a:pt x="21689" y="24137"/>
                  </a:cubicBezTo>
                  <a:lnTo>
                    <a:pt x="23975" y="25460"/>
                  </a:lnTo>
                  <a:cubicBezTo>
                    <a:pt x="24102" y="25534"/>
                    <a:pt x="24222" y="25568"/>
                    <a:pt x="24328" y="25568"/>
                  </a:cubicBezTo>
                  <a:cubicBezTo>
                    <a:pt x="24588" y="25568"/>
                    <a:pt x="24768" y="25361"/>
                    <a:pt x="24772" y="25005"/>
                  </a:cubicBezTo>
                  <a:cubicBezTo>
                    <a:pt x="24772" y="24503"/>
                    <a:pt x="24418" y="23889"/>
                    <a:pt x="23980" y="23641"/>
                  </a:cubicBezTo>
                  <a:lnTo>
                    <a:pt x="22687" y="22890"/>
                  </a:lnTo>
                  <a:lnTo>
                    <a:pt x="24423" y="15271"/>
                  </a:lnTo>
                  <a:cubicBezTo>
                    <a:pt x="24488" y="15005"/>
                    <a:pt x="24412" y="14645"/>
                    <a:pt x="24223" y="14314"/>
                  </a:cubicBezTo>
                  <a:cubicBezTo>
                    <a:pt x="24069" y="14049"/>
                    <a:pt x="23868" y="13836"/>
                    <a:pt x="23656" y="13712"/>
                  </a:cubicBezTo>
                  <a:cubicBezTo>
                    <a:pt x="23602" y="13682"/>
                    <a:pt x="23549" y="13659"/>
                    <a:pt x="23496" y="13641"/>
                  </a:cubicBezTo>
                  <a:lnTo>
                    <a:pt x="21695" y="13027"/>
                  </a:lnTo>
                  <a:cubicBezTo>
                    <a:pt x="21707" y="13021"/>
                    <a:pt x="21724" y="13015"/>
                    <a:pt x="21742" y="13009"/>
                  </a:cubicBezTo>
                  <a:cubicBezTo>
                    <a:pt x="21789" y="12991"/>
                    <a:pt x="21831" y="12974"/>
                    <a:pt x="21878" y="12956"/>
                  </a:cubicBezTo>
                  <a:cubicBezTo>
                    <a:pt x="21896" y="12950"/>
                    <a:pt x="21913" y="12944"/>
                    <a:pt x="21931" y="12932"/>
                  </a:cubicBezTo>
                  <a:cubicBezTo>
                    <a:pt x="21990" y="12915"/>
                    <a:pt x="22043" y="12891"/>
                    <a:pt x="22096" y="12867"/>
                  </a:cubicBezTo>
                  <a:cubicBezTo>
                    <a:pt x="22120" y="12862"/>
                    <a:pt x="22144" y="12850"/>
                    <a:pt x="22167" y="12844"/>
                  </a:cubicBezTo>
                  <a:cubicBezTo>
                    <a:pt x="22215" y="12820"/>
                    <a:pt x="22268" y="12802"/>
                    <a:pt x="22309" y="12779"/>
                  </a:cubicBezTo>
                  <a:cubicBezTo>
                    <a:pt x="22339" y="12767"/>
                    <a:pt x="22368" y="12755"/>
                    <a:pt x="22392" y="12743"/>
                  </a:cubicBezTo>
                  <a:cubicBezTo>
                    <a:pt x="22421" y="12732"/>
                    <a:pt x="22451" y="12720"/>
                    <a:pt x="22474" y="12708"/>
                  </a:cubicBezTo>
                  <a:cubicBezTo>
                    <a:pt x="22516" y="12684"/>
                    <a:pt x="22563" y="12667"/>
                    <a:pt x="22604" y="12649"/>
                  </a:cubicBezTo>
                  <a:cubicBezTo>
                    <a:pt x="22622" y="12637"/>
                    <a:pt x="22646" y="12625"/>
                    <a:pt x="22663" y="12619"/>
                  </a:cubicBezTo>
                  <a:cubicBezTo>
                    <a:pt x="22705" y="12596"/>
                    <a:pt x="22740" y="12578"/>
                    <a:pt x="22782" y="12560"/>
                  </a:cubicBezTo>
                  <a:cubicBezTo>
                    <a:pt x="22817" y="12543"/>
                    <a:pt x="22852" y="12525"/>
                    <a:pt x="22888" y="12507"/>
                  </a:cubicBezTo>
                  <a:cubicBezTo>
                    <a:pt x="22900" y="12495"/>
                    <a:pt x="22917" y="12489"/>
                    <a:pt x="22929" y="12478"/>
                  </a:cubicBezTo>
                  <a:cubicBezTo>
                    <a:pt x="22994" y="12448"/>
                    <a:pt x="23047" y="12419"/>
                    <a:pt x="23083" y="12395"/>
                  </a:cubicBezTo>
                  <a:cubicBezTo>
                    <a:pt x="23219" y="12318"/>
                    <a:pt x="23402" y="12206"/>
                    <a:pt x="23526" y="12117"/>
                  </a:cubicBezTo>
                  <a:cubicBezTo>
                    <a:pt x="23579" y="12076"/>
                    <a:pt x="23626" y="12041"/>
                    <a:pt x="23673" y="12011"/>
                  </a:cubicBezTo>
                  <a:cubicBezTo>
                    <a:pt x="23709" y="11987"/>
                    <a:pt x="23750" y="11958"/>
                    <a:pt x="23786" y="11934"/>
                  </a:cubicBezTo>
                  <a:cubicBezTo>
                    <a:pt x="23845" y="11887"/>
                    <a:pt x="23921" y="11834"/>
                    <a:pt x="23992" y="11775"/>
                  </a:cubicBezTo>
                  <a:cubicBezTo>
                    <a:pt x="24075" y="11710"/>
                    <a:pt x="24146" y="11645"/>
                    <a:pt x="24234" y="11568"/>
                  </a:cubicBezTo>
                  <a:cubicBezTo>
                    <a:pt x="24258" y="11538"/>
                    <a:pt x="24294" y="11509"/>
                    <a:pt x="24323" y="11485"/>
                  </a:cubicBezTo>
                  <a:cubicBezTo>
                    <a:pt x="24364" y="11444"/>
                    <a:pt x="24406" y="11403"/>
                    <a:pt x="24441" y="11373"/>
                  </a:cubicBezTo>
                  <a:cubicBezTo>
                    <a:pt x="24447" y="11367"/>
                    <a:pt x="24453" y="11361"/>
                    <a:pt x="24453" y="11361"/>
                  </a:cubicBezTo>
                  <a:cubicBezTo>
                    <a:pt x="24471" y="11338"/>
                    <a:pt x="24494" y="11320"/>
                    <a:pt x="24506" y="11308"/>
                  </a:cubicBezTo>
                  <a:cubicBezTo>
                    <a:pt x="24536" y="11279"/>
                    <a:pt x="24571" y="11243"/>
                    <a:pt x="24601" y="11208"/>
                  </a:cubicBezTo>
                  <a:cubicBezTo>
                    <a:pt x="24660" y="11149"/>
                    <a:pt x="24713" y="11090"/>
                    <a:pt x="24760" y="11036"/>
                  </a:cubicBezTo>
                  <a:cubicBezTo>
                    <a:pt x="24772" y="11031"/>
                    <a:pt x="24778" y="11019"/>
                    <a:pt x="24790" y="11007"/>
                  </a:cubicBezTo>
                  <a:cubicBezTo>
                    <a:pt x="24801" y="10995"/>
                    <a:pt x="24813" y="10983"/>
                    <a:pt x="24819" y="10971"/>
                  </a:cubicBezTo>
                  <a:cubicBezTo>
                    <a:pt x="24843" y="10948"/>
                    <a:pt x="24861" y="10924"/>
                    <a:pt x="24878" y="10901"/>
                  </a:cubicBezTo>
                  <a:cubicBezTo>
                    <a:pt x="24884" y="10895"/>
                    <a:pt x="24884" y="10895"/>
                    <a:pt x="24890" y="10889"/>
                  </a:cubicBezTo>
                  <a:cubicBezTo>
                    <a:pt x="24985" y="10777"/>
                    <a:pt x="25061" y="10676"/>
                    <a:pt x="25126" y="10588"/>
                  </a:cubicBezTo>
                  <a:cubicBezTo>
                    <a:pt x="25132" y="10576"/>
                    <a:pt x="25144" y="10564"/>
                    <a:pt x="25150" y="10552"/>
                  </a:cubicBezTo>
                  <a:cubicBezTo>
                    <a:pt x="25179" y="10511"/>
                    <a:pt x="25209" y="10469"/>
                    <a:pt x="25233" y="10434"/>
                  </a:cubicBezTo>
                  <a:cubicBezTo>
                    <a:pt x="25239" y="10434"/>
                    <a:pt x="25239" y="10428"/>
                    <a:pt x="25244" y="10422"/>
                  </a:cubicBezTo>
                  <a:cubicBezTo>
                    <a:pt x="25244" y="10416"/>
                    <a:pt x="25250" y="10416"/>
                    <a:pt x="25250" y="10410"/>
                  </a:cubicBezTo>
                  <a:cubicBezTo>
                    <a:pt x="25262" y="10387"/>
                    <a:pt x="25280" y="10369"/>
                    <a:pt x="25292" y="10351"/>
                  </a:cubicBezTo>
                  <a:cubicBezTo>
                    <a:pt x="25345" y="10269"/>
                    <a:pt x="25398" y="10192"/>
                    <a:pt x="25445" y="10109"/>
                  </a:cubicBezTo>
                  <a:lnTo>
                    <a:pt x="30129" y="11503"/>
                  </a:lnTo>
                  <a:lnTo>
                    <a:pt x="28457" y="18833"/>
                  </a:lnTo>
                  <a:cubicBezTo>
                    <a:pt x="28404" y="19069"/>
                    <a:pt x="28457" y="19388"/>
                    <a:pt x="28605" y="19689"/>
                  </a:cubicBezTo>
                  <a:cubicBezTo>
                    <a:pt x="28759" y="19996"/>
                    <a:pt x="28989" y="20256"/>
                    <a:pt x="29225" y="20392"/>
                  </a:cubicBezTo>
                  <a:lnTo>
                    <a:pt x="31517" y="21715"/>
                  </a:lnTo>
                  <a:cubicBezTo>
                    <a:pt x="31644" y="21789"/>
                    <a:pt x="31764" y="21824"/>
                    <a:pt x="31871" y="21824"/>
                  </a:cubicBezTo>
                  <a:cubicBezTo>
                    <a:pt x="32130" y="21824"/>
                    <a:pt x="32308" y="21616"/>
                    <a:pt x="32308" y="21260"/>
                  </a:cubicBezTo>
                  <a:cubicBezTo>
                    <a:pt x="32314" y="20758"/>
                    <a:pt x="31960" y="20144"/>
                    <a:pt x="31523" y="19896"/>
                  </a:cubicBezTo>
                  <a:lnTo>
                    <a:pt x="30223" y="19146"/>
                  </a:lnTo>
                  <a:lnTo>
                    <a:pt x="31966" y="11527"/>
                  </a:lnTo>
                  <a:cubicBezTo>
                    <a:pt x="32025" y="11255"/>
                    <a:pt x="31948" y="10889"/>
                    <a:pt x="31753" y="10552"/>
                  </a:cubicBezTo>
                  <a:cubicBezTo>
                    <a:pt x="31600" y="10292"/>
                    <a:pt x="31405" y="10086"/>
                    <a:pt x="31198" y="9967"/>
                  </a:cubicBezTo>
                  <a:cubicBezTo>
                    <a:pt x="31133" y="9932"/>
                    <a:pt x="31068" y="9902"/>
                    <a:pt x="31009" y="9885"/>
                  </a:cubicBezTo>
                  <a:lnTo>
                    <a:pt x="26160" y="8449"/>
                  </a:lnTo>
                  <a:cubicBezTo>
                    <a:pt x="26160" y="8444"/>
                    <a:pt x="26160" y="8444"/>
                    <a:pt x="26160" y="8438"/>
                  </a:cubicBezTo>
                  <a:cubicBezTo>
                    <a:pt x="26166" y="8414"/>
                    <a:pt x="26172" y="8390"/>
                    <a:pt x="26184" y="8367"/>
                  </a:cubicBezTo>
                  <a:cubicBezTo>
                    <a:pt x="26189" y="8349"/>
                    <a:pt x="26195" y="8325"/>
                    <a:pt x="26201" y="8308"/>
                  </a:cubicBezTo>
                  <a:cubicBezTo>
                    <a:pt x="26219" y="8308"/>
                    <a:pt x="26237" y="8314"/>
                    <a:pt x="26254" y="8320"/>
                  </a:cubicBezTo>
                  <a:cubicBezTo>
                    <a:pt x="26296" y="8325"/>
                    <a:pt x="26331" y="8337"/>
                    <a:pt x="26367" y="8343"/>
                  </a:cubicBezTo>
                  <a:cubicBezTo>
                    <a:pt x="26384" y="8349"/>
                    <a:pt x="26396" y="8349"/>
                    <a:pt x="26414" y="8355"/>
                  </a:cubicBezTo>
                  <a:cubicBezTo>
                    <a:pt x="26473" y="8367"/>
                    <a:pt x="26532" y="8373"/>
                    <a:pt x="26597" y="8385"/>
                  </a:cubicBezTo>
                  <a:cubicBezTo>
                    <a:pt x="26739" y="8408"/>
                    <a:pt x="26869" y="8420"/>
                    <a:pt x="26981" y="8426"/>
                  </a:cubicBezTo>
                  <a:lnTo>
                    <a:pt x="27022" y="8426"/>
                  </a:lnTo>
                  <a:cubicBezTo>
                    <a:pt x="27093" y="8430"/>
                    <a:pt x="27158" y="8434"/>
                    <a:pt x="27218" y="8434"/>
                  </a:cubicBezTo>
                  <a:cubicBezTo>
                    <a:pt x="27242" y="8434"/>
                    <a:pt x="27266" y="8433"/>
                    <a:pt x="27288" y="8432"/>
                  </a:cubicBezTo>
                  <a:lnTo>
                    <a:pt x="27318" y="8432"/>
                  </a:lnTo>
                  <a:cubicBezTo>
                    <a:pt x="27377" y="8432"/>
                    <a:pt x="27436" y="8432"/>
                    <a:pt x="27507" y="8426"/>
                  </a:cubicBezTo>
                  <a:cubicBezTo>
                    <a:pt x="27648" y="8420"/>
                    <a:pt x="27701" y="8420"/>
                    <a:pt x="27855" y="8396"/>
                  </a:cubicBezTo>
                  <a:cubicBezTo>
                    <a:pt x="28014" y="8379"/>
                    <a:pt x="28162" y="8355"/>
                    <a:pt x="28328" y="8320"/>
                  </a:cubicBezTo>
                  <a:cubicBezTo>
                    <a:pt x="28339" y="8320"/>
                    <a:pt x="28351" y="8314"/>
                    <a:pt x="28369" y="8308"/>
                  </a:cubicBezTo>
                  <a:cubicBezTo>
                    <a:pt x="28387" y="8308"/>
                    <a:pt x="28404" y="8302"/>
                    <a:pt x="28416" y="8302"/>
                  </a:cubicBezTo>
                  <a:cubicBezTo>
                    <a:pt x="28428" y="8296"/>
                    <a:pt x="28434" y="8296"/>
                    <a:pt x="28446" y="8290"/>
                  </a:cubicBezTo>
                  <a:lnTo>
                    <a:pt x="28463" y="8290"/>
                  </a:lnTo>
                  <a:cubicBezTo>
                    <a:pt x="28469" y="8290"/>
                    <a:pt x="28475" y="8284"/>
                    <a:pt x="28475" y="8284"/>
                  </a:cubicBezTo>
                  <a:cubicBezTo>
                    <a:pt x="28552" y="8266"/>
                    <a:pt x="28617" y="8249"/>
                    <a:pt x="28676" y="8231"/>
                  </a:cubicBezTo>
                  <a:cubicBezTo>
                    <a:pt x="28682" y="8231"/>
                    <a:pt x="28688" y="8231"/>
                    <a:pt x="28694" y="8225"/>
                  </a:cubicBezTo>
                  <a:cubicBezTo>
                    <a:pt x="28865" y="8178"/>
                    <a:pt x="28983" y="8136"/>
                    <a:pt x="28983" y="8136"/>
                  </a:cubicBezTo>
                  <a:cubicBezTo>
                    <a:pt x="29007" y="8131"/>
                    <a:pt x="29024" y="8119"/>
                    <a:pt x="29048" y="8113"/>
                  </a:cubicBezTo>
                  <a:cubicBezTo>
                    <a:pt x="29078" y="8101"/>
                    <a:pt x="29101" y="8095"/>
                    <a:pt x="29125" y="8083"/>
                  </a:cubicBezTo>
                  <a:cubicBezTo>
                    <a:pt x="29178" y="8066"/>
                    <a:pt x="29231" y="8048"/>
                    <a:pt x="29278" y="8030"/>
                  </a:cubicBezTo>
                  <a:cubicBezTo>
                    <a:pt x="29503" y="7942"/>
                    <a:pt x="29686" y="7853"/>
                    <a:pt x="29816" y="7788"/>
                  </a:cubicBezTo>
                  <a:cubicBezTo>
                    <a:pt x="29899" y="7747"/>
                    <a:pt x="30023" y="7688"/>
                    <a:pt x="30164" y="7605"/>
                  </a:cubicBezTo>
                  <a:cubicBezTo>
                    <a:pt x="30324" y="7522"/>
                    <a:pt x="30460" y="7434"/>
                    <a:pt x="30596" y="7339"/>
                  </a:cubicBezTo>
                  <a:cubicBezTo>
                    <a:pt x="30690" y="7280"/>
                    <a:pt x="30773" y="7215"/>
                    <a:pt x="30844" y="7156"/>
                  </a:cubicBezTo>
                  <a:cubicBezTo>
                    <a:pt x="30844" y="7156"/>
                    <a:pt x="30844" y="7156"/>
                    <a:pt x="30850" y="7150"/>
                  </a:cubicBezTo>
                  <a:cubicBezTo>
                    <a:pt x="30891" y="7115"/>
                    <a:pt x="30932" y="7079"/>
                    <a:pt x="30974" y="7044"/>
                  </a:cubicBezTo>
                  <a:cubicBezTo>
                    <a:pt x="30991" y="7032"/>
                    <a:pt x="30997" y="7020"/>
                    <a:pt x="31015" y="7008"/>
                  </a:cubicBezTo>
                  <a:cubicBezTo>
                    <a:pt x="31103" y="6926"/>
                    <a:pt x="31163" y="6867"/>
                    <a:pt x="31245" y="6778"/>
                  </a:cubicBezTo>
                  <a:cubicBezTo>
                    <a:pt x="31304" y="6713"/>
                    <a:pt x="31357" y="6654"/>
                    <a:pt x="31405" y="6595"/>
                  </a:cubicBezTo>
                  <a:cubicBezTo>
                    <a:pt x="31434" y="6559"/>
                    <a:pt x="31464" y="6518"/>
                    <a:pt x="31493" y="6477"/>
                  </a:cubicBezTo>
                  <a:cubicBezTo>
                    <a:pt x="31611" y="6323"/>
                    <a:pt x="31694" y="6187"/>
                    <a:pt x="31747" y="6105"/>
                  </a:cubicBezTo>
                  <a:cubicBezTo>
                    <a:pt x="31765" y="6075"/>
                    <a:pt x="31854" y="5933"/>
                    <a:pt x="31948" y="5715"/>
                  </a:cubicBezTo>
                  <a:cubicBezTo>
                    <a:pt x="31960" y="5697"/>
                    <a:pt x="31966" y="5679"/>
                    <a:pt x="31972" y="5668"/>
                  </a:cubicBezTo>
                  <a:cubicBezTo>
                    <a:pt x="31984" y="5644"/>
                    <a:pt x="31989" y="5620"/>
                    <a:pt x="32001" y="5591"/>
                  </a:cubicBezTo>
                  <a:cubicBezTo>
                    <a:pt x="32001" y="5591"/>
                    <a:pt x="32007" y="5585"/>
                    <a:pt x="32007" y="5579"/>
                  </a:cubicBezTo>
                  <a:cubicBezTo>
                    <a:pt x="32007" y="5579"/>
                    <a:pt x="32007" y="5573"/>
                    <a:pt x="32007" y="5573"/>
                  </a:cubicBezTo>
                  <a:cubicBezTo>
                    <a:pt x="32043" y="5485"/>
                    <a:pt x="32084" y="5390"/>
                    <a:pt x="32113" y="5284"/>
                  </a:cubicBezTo>
                  <a:cubicBezTo>
                    <a:pt x="32119" y="5272"/>
                    <a:pt x="32119" y="5266"/>
                    <a:pt x="32125" y="5254"/>
                  </a:cubicBezTo>
                  <a:cubicBezTo>
                    <a:pt x="32137" y="5219"/>
                    <a:pt x="32149" y="5183"/>
                    <a:pt x="32155" y="5142"/>
                  </a:cubicBezTo>
                  <a:cubicBezTo>
                    <a:pt x="32167" y="5107"/>
                    <a:pt x="32178" y="5065"/>
                    <a:pt x="32190" y="5030"/>
                  </a:cubicBezTo>
                  <a:cubicBezTo>
                    <a:pt x="32232" y="4841"/>
                    <a:pt x="32261" y="4693"/>
                    <a:pt x="32273" y="4569"/>
                  </a:cubicBezTo>
                  <a:cubicBezTo>
                    <a:pt x="32285" y="4469"/>
                    <a:pt x="32297" y="4368"/>
                    <a:pt x="32302" y="4262"/>
                  </a:cubicBezTo>
                  <a:cubicBezTo>
                    <a:pt x="32302" y="4256"/>
                    <a:pt x="32302" y="4256"/>
                    <a:pt x="32302" y="4250"/>
                  </a:cubicBezTo>
                  <a:cubicBezTo>
                    <a:pt x="32308" y="4179"/>
                    <a:pt x="32308" y="4114"/>
                    <a:pt x="32308" y="4049"/>
                  </a:cubicBezTo>
                  <a:cubicBezTo>
                    <a:pt x="32308" y="4014"/>
                    <a:pt x="32308" y="3984"/>
                    <a:pt x="32308" y="3955"/>
                  </a:cubicBezTo>
                  <a:cubicBezTo>
                    <a:pt x="32308" y="3943"/>
                    <a:pt x="32302" y="3931"/>
                    <a:pt x="32302" y="3919"/>
                  </a:cubicBezTo>
                  <a:cubicBezTo>
                    <a:pt x="32302" y="3866"/>
                    <a:pt x="32297" y="3813"/>
                    <a:pt x="32297" y="3754"/>
                  </a:cubicBezTo>
                  <a:cubicBezTo>
                    <a:pt x="32297" y="3719"/>
                    <a:pt x="32285" y="3606"/>
                    <a:pt x="32267" y="3482"/>
                  </a:cubicBezTo>
                  <a:cubicBezTo>
                    <a:pt x="32267" y="3465"/>
                    <a:pt x="32255" y="3411"/>
                    <a:pt x="32243" y="3335"/>
                  </a:cubicBezTo>
                  <a:cubicBezTo>
                    <a:pt x="32243" y="3335"/>
                    <a:pt x="32243" y="3329"/>
                    <a:pt x="32243" y="3323"/>
                  </a:cubicBezTo>
                  <a:cubicBezTo>
                    <a:pt x="32208" y="3152"/>
                    <a:pt x="32143" y="2862"/>
                    <a:pt x="32019" y="2543"/>
                  </a:cubicBezTo>
                  <a:cubicBezTo>
                    <a:pt x="32013" y="2543"/>
                    <a:pt x="32013" y="2537"/>
                    <a:pt x="32013" y="2537"/>
                  </a:cubicBezTo>
                  <a:cubicBezTo>
                    <a:pt x="31984" y="2460"/>
                    <a:pt x="31948" y="2384"/>
                    <a:pt x="31913" y="2307"/>
                  </a:cubicBezTo>
                  <a:cubicBezTo>
                    <a:pt x="31895" y="2271"/>
                    <a:pt x="31877" y="2242"/>
                    <a:pt x="31859" y="2207"/>
                  </a:cubicBezTo>
                  <a:cubicBezTo>
                    <a:pt x="31848" y="2177"/>
                    <a:pt x="31836" y="2153"/>
                    <a:pt x="31818" y="2124"/>
                  </a:cubicBezTo>
                  <a:cubicBezTo>
                    <a:pt x="31800" y="2094"/>
                    <a:pt x="31789" y="2065"/>
                    <a:pt x="31771" y="2035"/>
                  </a:cubicBezTo>
                  <a:cubicBezTo>
                    <a:pt x="31765" y="2023"/>
                    <a:pt x="31759" y="2012"/>
                    <a:pt x="31747" y="2000"/>
                  </a:cubicBezTo>
                  <a:cubicBezTo>
                    <a:pt x="31741" y="1982"/>
                    <a:pt x="31730" y="1964"/>
                    <a:pt x="31718" y="1947"/>
                  </a:cubicBezTo>
                  <a:cubicBezTo>
                    <a:pt x="31665" y="1852"/>
                    <a:pt x="31606" y="1764"/>
                    <a:pt x="31546" y="1687"/>
                  </a:cubicBezTo>
                  <a:cubicBezTo>
                    <a:pt x="31541" y="1687"/>
                    <a:pt x="31476" y="1586"/>
                    <a:pt x="31369" y="1462"/>
                  </a:cubicBezTo>
                  <a:cubicBezTo>
                    <a:pt x="31310" y="1391"/>
                    <a:pt x="31245" y="1315"/>
                    <a:pt x="31174" y="1244"/>
                  </a:cubicBezTo>
                  <a:cubicBezTo>
                    <a:pt x="31174" y="1244"/>
                    <a:pt x="31174" y="1244"/>
                    <a:pt x="31174" y="1238"/>
                  </a:cubicBezTo>
                  <a:cubicBezTo>
                    <a:pt x="31168" y="1238"/>
                    <a:pt x="31168" y="1238"/>
                    <a:pt x="31168" y="1232"/>
                  </a:cubicBezTo>
                  <a:cubicBezTo>
                    <a:pt x="31068" y="1132"/>
                    <a:pt x="30938" y="1002"/>
                    <a:pt x="30696" y="813"/>
                  </a:cubicBezTo>
                  <a:cubicBezTo>
                    <a:pt x="30259" y="482"/>
                    <a:pt x="29828" y="316"/>
                    <a:pt x="29745" y="281"/>
                  </a:cubicBezTo>
                  <a:cubicBezTo>
                    <a:pt x="29721" y="275"/>
                    <a:pt x="29704" y="269"/>
                    <a:pt x="29680" y="257"/>
                  </a:cubicBezTo>
                  <a:cubicBezTo>
                    <a:pt x="29662" y="252"/>
                    <a:pt x="29639" y="246"/>
                    <a:pt x="29627" y="240"/>
                  </a:cubicBezTo>
                  <a:cubicBezTo>
                    <a:pt x="29568" y="216"/>
                    <a:pt x="29509" y="198"/>
                    <a:pt x="29444" y="175"/>
                  </a:cubicBezTo>
                  <a:lnTo>
                    <a:pt x="29438" y="175"/>
                  </a:lnTo>
                  <a:cubicBezTo>
                    <a:pt x="29326" y="139"/>
                    <a:pt x="29213" y="110"/>
                    <a:pt x="29113" y="92"/>
                  </a:cubicBezTo>
                  <a:cubicBezTo>
                    <a:pt x="29107" y="92"/>
                    <a:pt x="29107" y="92"/>
                    <a:pt x="29101" y="86"/>
                  </a:cubicBezTo>
                  <a:lnTo>
                    <a:pt x="29089" y="86"/>
                  </a:lnTo>
                  <a:cubicBezTo>
                    <a:pt x="29036" y="74"/>
                    <a:pt x="28977" y="63"/>
                    <a:pt x="28912" y="51"/>
                  </a:cubicBezTo>
                  <a:cubicBezTo>
                    <a:pt x="28895" y="51"/>
                    <a:pt x="28871" y="45"/>
                    <a:pt x="28853" y="45"/>
                  </a:cubicBezTo>
                  <a:cubicBezTo>
                    <a:pt x="28747" y="27"/>
                    <a:pt x="28635" y="15"/>
                    <a:pt x="28540" y="9"/>
                  </a:cubicBezTo>
                  <a:cubicBezTo>
                    <a:pt x="28481" y="9"/>
                    <a:pt x="28428" y="3"/>
                    <a:pt x="28375" y="3"/>
                  </a:cubicBezTo>
                  <a:lnTo>
                    <a:pt x="28345" y="3"/>
                  </a:lnTo>
                  <a:cubicBezTo>
                    <a:pt x="28320" y="1"/>
                    <a:pt x="28293" y="1"/>
                    <a:pt x="282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21"/>
            <p:cNvSpPr/>
            <p:nvPr/>
          </p:nvSpPr>
          <p:spPr>
            <a:xfrm>
              <a:off x="1112300" y="4263525"/>
              <a:ext cx="231550" cy="321950"/>
            </a:xfrm>
            <a:custGeom>
              <a:avLst/>
              <a:gdLst/>
              <a:ahLst/>
              <a:cxnLst/>
              <a:rect l="l" t="t" r="r" b="b"/>
              <a:pathLst>
                <a:path w="9262" h="12878" extrusionOk="0">
                  <a:moveTo>
                    <a:pt x="817" y="0"/>
                  </a:moveTo>
                  <a:cubicBezTo>
                    <a:pt x="744" y="0"/>
                    <a:pt x="675" y="16"/>
                    <a:pt x="614" y="49"/>
                  </a:cubicBezTo>
                  <a:cubicBezTo>
                    <a:pt x="419" y="162"/>
                    <a:pt x="337" y="433"/>
                    <a:pt x="396" y="776"/>
                  </a:cubicBezTo>
                  <a:lnTo>
                    <a:pt x="2091" y="10374"/>
                  </a:lnTo>
                  <a:lnTo>
                    <a:pt x="792" y="9629"/>
                  </a:lnTo>
                  <a:cubicBezTo>
                    <a:pt x="663" y="9555"/>
                    <a:pt x="542" y="9519"/>
                    <a:pt x="435" y="9519"/>
                  </a:cubicBezTo>
                  <a:cubicBezTo>
                    <a:pt x="177" y="9519"/>
                    <a:pt x="0" y="9724"/>
                    <a:pt x="0" y="10078"/>
                  </a:cubicBezTo>
                  <a:cubicBezTo>
                    <a:pt x="0" y="10580"/>
                    <a:pt x="349" y="11195"/>
                    <a:pt x="792" y="11449"/>
                  </a:cubicBezTo>
                  <a:lnTo>
                    <a:pt x="3077" y="12772"/>
                  </a:lnTo>
                  <a:cubicBezTo>
                    <a:pt x="3202" y="12842"/>
                    <a:pt x="3324" y="12877"/>
                    <a:pt x="3433" y="12877"/>
                  </a:cubicBezTo>
                  <a:cubicBezTo>
                    <a:pt x="3535" y="12877"/>
                    <a:pt x="3626" y="12846"/>
                    <a:pt x="3697" y="12783"/>
                  </a:cubicBezTo>
                  <a:cubicBezTo>
                    <a:pt x="3851" y="12653"/>
                    <a:pt x="3904" y="12405"/>
                    <a:pt x="3851" y="12104"/>
                  </a:cubicBezTo>
                  <a:lnTo>
                    <a:pt x="2227" y="2867"/>
                  </a:lnTo>
                  <a:lnTo>
                    <a:pt x="8192" y="7987"/>
                  </a:lnTo>
                  <a:cubicBezTo>
                    <a:pt x="8257" y="8041"/>
                    <a:pt x="8322" y="8088"/>
                    <a:pt x="8381" y="8123"/>
                  </a:cubicBezTo>
                  <a:cubicBezTo>
                    <a:pt x="8507" y="8195"/>
                    <a:pt x="8628" y="8231"/>
                    <a:pt x="8737" y="8231"/>
                  </a:cubicBezTo>
                  <a:cubicBezTo>
                    <a:pt x="8939" y="8231"/>
                    <a:pt x="9097" y="8108"/>
                    <a:pt x="9155" y="7869"/>
                  </a:cubicBezTo>
                  <a:cubicBezTo>
                    <a:pt x="9261" y="7444"/>
                    <a:pt x="9001" y="6800"/>
                    <a:pt x="8576" y="6434"/>
                  </a:cubicBezTo>
                  <a:lnTo>
                    <a:pt x="1364" y="244"/>
                  </a:lnTo>
                  <a:cubicBezTo>
                    <a:pt x="1300" y="191"/>
                    <a:pt x="1235" y="144"/>
                    <a:pt x="1175" y="108"/>
                  </a:cubicBezTo>
                  <a:cubicBezTo>
                    <a:pt x="1051" y="37"/>
                    <a:pt x="929" y="0"/>
                    <a:pt x="8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21"/>
            <p:cNvSpPr/>
            <p:nvPr/>
          </p:nvSpPr>
          <p:spPr>
            <a:xfrm>
              <a:off x="788625" y="4420950"/>
              <a:ext cx="231550" cy="321925"/>
            </a:xfrm>
            <a:custGeom>
              <a:avLst/>
              <a:gdLst/>
              <a:ahLst/>
              <a:cxnLst/>
              <a:rect l="l" t="t" r="r" b="b"/>
              <a:pathLst>
                <a:path w="9262" h="12877" extrusionOk="0">
                  <a:moveTo>
                    <a:pt x="829" y="1"/>
                  </a:moveTo>
                  <a:cubicBezTo>
                    <a:pt x="754" y="1"/>
                    <a:pt x="683" y="18"/>
                    <a:pt x="621" y="54"/>
                  </a:cubicBezTo>
                  <a:cubicBezTo>
                    <a:pt x="426" y="161"/>
                    <a:pt x="343" y="432"/>
                    <a:pt x="402" y="781"/>
                  </a:cubicBezTo>
                  <a:lnTo>
                    <a:pt x="2091" y="10373"/>
                  </a:lnTo>
                  <a:lnTo>
                    <a:pt x="798" y="9628"/>
                  </a:lnTo>
                  <a:cubicBezTo>
                    <a:pt x="671" y="9555"/>
                    <a:pt x="551" y="9520"/>
                    <a:pt x="444" y="9520"/>
                  </a:cubicBezTo>
                  <a:cubicBezTo>
                    <a:pt x="185" y="9520"/>
                    <a:pt x="6" y="9727"/>
                    <a:pt x="6" y="10083"/>
                  </a:cubicBezTo>
                  <a:cubicBezTo>
                    <a:pt x="1" y="10585"/>
                    <a:pt x="355" y="11194"/>
                    <a:pt x="792" y="11448"/>
                  </a:cubicBezTo>
                  <a:lnTo>
                    <a:pt x="3084" y="12771"/>
                  </a:lnTo>
                  <a:cubicBezTo>
                    <a:pt x="3209" y="12841"/>
                    <a:pt x="3331" y="12876"/>
                    <a:pt x="3440" y="12876"/>
                  </a:cubicBezTo>
                  <a:cubicBezTo>
                    <a:pt x="3542" y="12876"/>
                    <a:pt x="3632" y="12845"/>
                    <a:pt x="3704" y="12782"/>
                  </a:cubicBezTo>
                  <a:cubicBezTo>
                    <a:pt x="3857" y="12658"/>
                    <a:pt x="3911" y="12404"/>
                    <a:pt x="3857" y="12103"/>
                  </a:cubicBezTo>
                  <a:lnTo>
                    <a:pt x="2233" y="2866"/>
                  </a:lnTo>
                  <a:lnTo>
                    <a:pt x="8198" y="7987"/>
                  </a:lnTo>
                  <a:cubicBezTo>
                    <a:pt x="8263" y="8040"/>
                    <a:pt x="8328" y="8087"/>
                    <a:pt x="8387" y="8122"/>
                  </a:cubicBezTo>
                  <a:cubicBezTo>
                    <a:pt x="8515" y="8196"/>
                    <a:pt x="8638" y="8232"/>
                    <a:pt x="8748" y="8232"/>
                  </a:cubicBezTo>
                  <a:cubicBezTo>
                    <a:pt x="8948" y="8232"/>
                    <a:pt x="9104" y="8111"/>
                    <a:pt x="9161" y="7874"/>
                  </a:cubicBezTo>
                  <a:cubicBezTo>
                    <a:pt x="9262" y="7443"/>
                    <a:pt x="9002" y="6799"/>
                    <a:pt x="8582" y="6439"/>
                  </a:cubicBezTo>
                  <a:lnTo>
                    <a:pt x="1365" y="243"/>
                  </a:lnTo>
                  <a:cubicBezTo>
                    <a:pt x="1306" y="190"/>
                    <a:pt x="1241" y="149"/>
                    <a:pt x="1182" y="108"/>
                  </a:cubicBezTo>
                  <a:cubicBezTo>
                    <a:pt x="1059" y="38"/>
                    <a:pt x="939" y="1"/>
                    <a:pt x="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21"/>
            <p:cNvSpPr/>
            <p:nvPr/>
          </p:nvSpPr>
          <p:spPr>
            <a:xfrm>
              <a:off x="920475" y="4311575"/>
              <a:ext cx="265675" cy="322000"/>
            </a:xfrm>
            <a:custGeom>
              <a:avLst/>
              <a:gdLst/>
              <a:ahLst/>
              <a:cxnLst/>
              <a:rect l="l" t="t" r="r" b="b"/>
              <a:pathLst>
                <a:path w="10627" h="12880" extrusionOk="0">
                  <a:moveTo>
                    <a:pt x="819" y="1"/>
                  </a:moveTo>
                  <a:cubicBezTo>
                    <a:pt x="741" y="1"/>
                    <a:pt x="670" y="20"/>
                    <a:pt x="609" y="59"/>
                  </a:cubicBezTo>
                  <a:cubicBezTo>
                    <a:pt x="420" y="171"/>
                    <a:pt x="343" y="443"/>
                    <a:pt x="402" y="779"/>
                  </a:cubicBezTo>
                  <a:lnTo>
                    <a:pt x="2092" y="10377"/>
                  </a:lnTo>
                  <a:lnTo>
                    <a:pt x="798" y="9627"/>
                  </a:lnTo>
                  <a:cubicBezTo>
                    <a:pt x="671" y="9553"/>
                    <a:pt x="550" y="9518"/>
                    <a:pt x="443" y="9518"/>
                  </a:cubicBezTo>
                  <a:cubicBezTo>
                    <a:pt x="182" y="9518"/>
                    <a:pt x="1" y="9726"/>
                    <a:pt x="1" y="10082"/>
                  </a:cubicBezTo>
                  <a:cubicBezTo>
                    <a:pt x="1" y="10584"/>
                    <a:pt x="355" y="11198"/>
                    <a:pt x="792" y="11446"/>
                  </a:cubicBezTo>
                  <a:lnTo>
                    <a:pt x="3078" y="12769"/>
                  </a:lnTo>
                  <a:cubicBezTo>
                    <a:pt x="3204" y="12843"/>
                    <a:pt x="3328" y="12880"/>
                    <a:pt x="3437" y="12880"/>
                  </a:cubicBezTo>
                  <a:cubicBezTo>
                    <a:pt x="3538" y="12880"/>
                    <a:pt x="3628" y="12849"/>
                    <a:pt x="3698" y="12787"/>
                  </a:cubicBezTo>
                  <a:cubicBezTo>
                    <a:pt x="3852" y="12657"/>
                    <a:pt x="3905" y="12403"/>
                    <a:pt x="3858" y="12102"/>
                  </a:cubicBezTo>
                  <a:lnTo>
                    <a:pt x="2216" y="2799"/>
                  </a:lnTo>
                  <a:lnTo>
                    <a:pt x="2216" y="2799"/>
                  </a:lnTo>
                  <a:lnTo>
                    <a:pt x="9599" y="8806"/>
                  </a:lnTo>
                  <a:cubicBezTo>
                    <a:pt x="9652" y="8847"/>
                    <a:pt x="9705" y="8883"/>
                    <a:pt x="9758" y="8912"/>
                  </a:cubicBezTo>
                  <a:cubicBezTo>
                    <a:pt x="9883" y="8985"/>
                    <a:pt x="10004" y="9020"/>
                    <a:pt x="10112" y="9020"/>
                  </a:cubicBezTo>
                  <a:cubicBezTo>
                    <a:pt x="10320" y="9020"/>
                    <a:pt x="10481" y="8888"/>
                    <a:pt x="10532" y="8635"/>
                  </a:cubicBezTo>
                  <a:cubicBezTo>
                    <a:pt x="10626" y="8192"/>
                    <a:pt x="10349" y="7554"/>
                    <a:pt x="9918" y="7205"/>
                  </a:cubicBezTo>
                  <a:lnTo>
                    <a:pt x="1336" y="218"/>
                  </a:lnTo>
                  <a:cubicBezTo>
                    <a:pt x="1283" y="177"/>
                    <a:pt x="1229" y="141"/>
                    <a:pt x="1176" y="112"/>
                  </a:cubicBezTo>
                  <a:cubicBezTo>
                    <a:pt x="1051" y="39"/>
                    <a:pt x="929" y="1"/>
                    <a:pt x="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8" name="Google Shape;1468;p21"/>
          <p:cNvGrpSpPr/>
          <p:nvPr/>
        </p:nvGrpSpPr>
        <p:grpSpPr>
          <a:xfrm>
            <a:off x="576563" y="4836312"/>
            <a:ext cx="271885" cy="159973"/>
            <a:chOff x="1566275" y="4812212"/>
            <a:chExt cx="271885" cy="159973"/>
          </a:xfrm>
        </p:grpSpPr>
        <p:sp>
          <p:nvSpPr>
            <p:cNvPr id="1469" name="Google Shape;1469;p21"/>
            <p:cNvSpPr/>
            <p:nvPr/>
          </p:nvSpPr>
          <p:spPr>
            <a:xfrm>
              <a:off x="1636142" y="4812712"/>
              <a:ext cx="196571" cy="119771"/>
            </a:xfrm>
            <a:custGeom>
              <a:avLst/>
              <a:gdLst/>
              <a:ahLst/>
              <a:cxnLst/>
              <a:rect l="l" t="t" r="r" b="b"/>
              <a:pathLst>
                <a:path w="27932" h="17019" extrusionOk="0">
                  <a:moveTo>
                    <a:pt x="26536" y="0"/>
                  </a:moveTo>
                  <a:cubicBezTo>
                    <a:pt x="22997" y="0"/>
                    <a:pt x="13107" y="341"/>
                    <a:pt x="6899" y="3923"/>
                  </a:cubicBezTo>
                  <a:cubicBezTo>
                    <a:pt x="30" y="7892"/>
                    <a:pt x="1" y="14489"/>
                    <a:pt x="65" y="15813"/>
                  </a:cubicBezTo>
                  <a:cubicBezTo>
                    <a:pt x="36" y="16551"/>
                    <a:pt x="83" y="17000"/>
                    <a:pt x="83" y="17000"/>
                  </a:cubicBezTo>
                  <a:cubicBezTo>
                    <a:pt x="83" y="17000"/>
                    <a:pt x="563" y="17018"/>
                    <a:pt x="1394" y="17018"/>
                  </a:cubicBezTo>
                  <a:cubicBezTo>
                    <a:pt x="4931" y="17018"/>
                    <a:pt x="14828" y="16677"/>
                    <a:pt x="21033" y="13090"/>
                  </a:cubicBezTo>
                  <a:cubicBezTo>
                    <a:pt x="27902" y="9127"/>
                    <a:pt x="27931" y="2535"/>
                    <a:pt x="27866" y="1206"/>
                  </a:cubicBezTo>
                  <a:cubicBezTo>
                    <a:pt x="27896" y="468"/>
                    <a:pt x="27849" y="19"/>
                    <a:pt x="27849" y="19"/>
                  </a:cubicBezTo>
                  <a:cubicBezTo>
                    <a:pt x="27849" y="19"/>
                    <a:pt x="27368" y="0"/>
                    <a:pt x="26536" y="0"/>
                  </a:cubicBezTo>
                  <a:close/>
                </a:path>
              </a:pathLst>
            </a:custGeom>
            <a:solidFill>
              <a:srgbClr val="9CDD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21"/>
            <p:cNvSpPr/>
            <p:nvPr/>
          </p:nvSpPr>
          <p:spPr>
            <a:xfrm>
              <a:off x="1630737" y="4812712"/>
              <a:ext cx="207423" cy="113079"/>
            </a:xfrm>
            <a:custGeom>
              <a:avLst/>
              <a:gdLst/>
              <a:ahLst/>
              <a:cxnLst/>
              <a:rect l="l" t="t" r="r" b="b"/>
              <a:pathLst>
                <a:path w="29474" h="16068" extrusionOk="0">
                  <a:moveTo>
                    <a:pt x="27304" y="0"/>
                  </a:moveTo>
                  <a:cubicBezTo>
                    <a:pt x="23765" y="0"/>
                    <a:pt x="13875" y="341"/>
                    <a:pt x="7667" y="3923"/>
                  </a:cubicBezTo>
                  <a:cubicBezTo>
                    <a:pt x="1" y="8353"/>
                    <a:pt x="851" y="16049"/>
                    <a:pt x="851" y="16049"/>
                  </a:cubicBezTo>
                  <a:cubicBezTo>
                    <a:pt x="851" y="16049"/>
                    <a:pt x="1331" y="16068"/>
                    <a:pt x="2162" y="16068"/>
                  </a:cubicBezTo>
                  <a:cubicBezTo>
                    <a:pt x="5699" y="16068"/>
                    <a:pt x="15596" y="15727"/>
                    <a:pt x="21801" y="12139"/>
                  </a:cubicBezTo>
                  <a:cubicBezTo>
                    <a:pt x="29473" y="7715"/>
                    <a:pt x="28617" y="19"/>
                    <a:pt x="28617" y="19"/>
                  </a:cubicBezTo>
                  <a:cubicBezTo>
                    <a:pt x="28617" y="19"/>
                    <a:pt x="28136" y="0"/>
                    <a:pt x="27304" y="0"/>
                  </a:cubicBezTo>
                  <a:close/>
                </a:path>
              </a:pathLst>
            </a:custGeom>
            <a:solidFill>
              <a:srgbClr val="B3FA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21"/>
            <p:cNvSpPr/>
            <p:nvPr/>
          </p:nvSpPr>
          <p:spPr>
            <a:xfrm>
              <a:off x="1634115" y="4918236"/>
              <a:ext cx="10380" cy="13266"/>
            </a:xfrm>
            <a:custGeom>
              <a:avLst/>
              <a:gdLst/>
              <a:ahLst/>
              <a:cxnLst/>
              <a:rect l="l" t="t" r="r" b="b"/>
              <a:pathLst>
                <a:path w="1475" h="1885" extrusionOk="0">
                  <a:moveTo>
                    <a:pt x="412" y="0"/>
                  </a:moveTo>
                  <a:cubicBezTo>
                    <a:pt x="167" y="0"/>
                    <a:pt x="1" y="198"/>
                    <a:pt x="5" y="533"/>
                  </a:cubicBezTo>
                  <a:cubicBezTo>
                    <a:pt x="11" y="1006"/>
                    <a:pt x="348" y="1567"/>
                    <a:pt x="749" y="1791"/>
                  </a:cubicBezTo>
                  <a:cubicBezTo>
                    <a:pt x="864" y="1854"/>
                    <a:pt x="971" y="1884"/>
                    <a:pt x="1066" y="1884"/>
                  </a:cubicBezTo>
                  <a:cubicBezTo>
                    <a:pt x="1310" y="1884"/>
                    <a:pt x="1474" y="1688"/>
                    <a:pt x="1470" y="1348"/>
                  </a:cubicBezTo>
                  <a:cubicBezTo>
                    <a:pt x="1464" y="881"/>
                    <a:pt x="1133" y="320"/>
                    <a:pt x="731" y="96"/>
                  </a:cubicBezTo>
                  <a:cubicBezTo>
                    <a:pt x="616" y="31"/>
                    <a:pt x="508" y="0"/>
                    <a:pt x="412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21"/>
            <p:cNvSpPr/>
            <p:nvPr/>
          </p:nvSpPr>
          <p:spPr>
            <a:xfrm>
              <a:off x="1566310" y="4921986"/>
              <a:ext cx="76737" cy="50198"/>
            </a:xfrm>
            <a:custGeom>
              <a:avLst/>
              <a:gdLst/>
              <a:ahLst/>
              <a:cxnLst/>
              <a:rect l="l" t="t" r="r" b="b"/>
              <a:pathLst>
                <a:path w="10904" h="7133" extrusionOk="0">
                  <a:moveTo>
                    <a:pt x="10904" y="1293"/>
                  </a:moveTo>
                  <a:cubicBezTo>
                    <a:pt x="10903" y="1294"/>
                    <a:pt x="10901" y="1295"/>
                    <a:pt x="10900" y="1296"/>
                  </a:cubicBezTo>
                  <a:lnTo>
                    <a:pt x="10900" y="1296"/>
                  </a:lnTo>
                  <a:cubicBezTo>
                    <a:pt x="10901" y="1295"/>
                    <a:pt x="10903" y="1294"/>
                    <a:pt x="10904" y="1293"/>
                  </a:cubicBezTo>
                  <a:close/>
                  <a:moveTo>
                    <a:pt x="9640" y="0"/>
                  </a:moveTo>
                  <a:lnTo>
                    <a:pt x="1" y="5316"/>
                  </a:lnTo>
                  <a:cubicBezTo>
                    <a:pt x="7" y="5948"/>
                    <a:pt x="456" y="6704"/>
                    <a:pt x="999" y="7005"/>
                  </a:cubicBezTo>
                  <a:cubicBezTo>
                    <a:pt x="1152" y="7091"/>
                    <a:pt x="1297" y="7133"/>
                    <a:pt x="1426" y="7133"/>
                  </a:cubicBezTo>
                  <a:cubicBezTo>
                    <a:pt x="1527" y="7133"/>
                    <a:pt x="1618" y="7107"/>
                    <a:pt x="1696" y="7058"/>
                  </a:cubicBezTo>
                  <a:cubicBezTo>
                    <a:pt x="4766" y="5139"/>
                    <a:pt x="7830" y="3221"/>
                    <a:pt x="10900" y="1296"/>
                  </a:cubicBezTo>
                  <a:lnTo>
                    <a:pt x="10900" y="1296"/>
                  </a:lnTo>
                  <a:cubicBezTo>
                    <a:pt x="10843" y="1331"/>
                    <a:pt x="10776" y="1350"/>
                    <a:pt x="10701" y="1350"/>
                  </a:cubicBezTo>
                  <a:cubicBezTo>
                    <a:pt x="10606" y="1350"/>
                    <a:pt x="10499" y="1320"/>
                    <a:pt x="10384" y="1258"/>
                  </a:cubicBezTo>
                  <a:cubicBezTo>
                    <a:pt x="9983" y="1034"/>
                    <a:pt x="9646" y="473"/>
                    <a:pt x="9640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21"/>
            <p:cNvSpPr/>
            <p:nvPr/>
          </p:nvSpPr>
          <p:spPr>
            <a:xfrm>
              <a:off x="1566275" y="4918531"/>
              <a:ext cx="69460" cy="40867"/>
            </a:xfrm>
            <a:custGeom>
              <a:avLst/>
              <a:gdLst/>
              <a:ahLst/>
              <a:cxnLst/>
              <a:rect l="l" t="t" r="r" b="b"/>
              <a:pathLst>
                <a:path w="9870" h="5807" extrusionOk="0">
                  <a:moveTo>
                    <a:pt x="9869" y="1"/>
                  </a:moveTo>
                  <a:lnTo>
                    <a:pt x="9869" y="1"/>
                  </a:lnTo>
                  <a:cubicBezTo>
                    <a:pt x="6680" y="1720"/>
                    <a:pt x="3497" y="3432"/>
                    <a:pt x="307" y="5151"/>
                  </a:cubicBezTo>
                  <a:cubicBezTo>
                    <a:pt x="118" y="5251"/>
                    <a:pt x="0" y="5482"/>
                    <a:pt x="6" y="5807"/>
                  </a:cubicBezTo>
                  <a:lnTo>
                    <a:pt x="9645" y="491"/>
                  </a:lnTo>
                  <a:cubicBezTo>
                    <a:pt x="9645" y="249"/>
                    <a:pt x="9728" y="78"/>
                    <a:pt x="9869" y="1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21"/>
            <p:cNvSpPr/>
            <p:nvPr/>
          </p:nvSpPr>
          <p:spPr>
            <a:xfrm>
              <a:off x="1568435" y="4918222"/>
              <a:ext cx="76068" cy="53443"/>
            </a:xfrm>
            <a:custGeom>
              <a:avLst/>
              <a:gdLst/>
              <a:ahLst/>
              <a:cxnLst/>
              <a:rect l="l" t="t" r="r" b="b"/>
              <a:pathLst>
                <a:path w="10809" h="7594" extrusionOk="0">
                  <a:moveTo>
                    <a:pt x="8" y="5191"/>
                  </a:moveTo>
                  <a:lnTo>
                    <a:pt x="8" y="5191"/>
                  </a:lnTo>
                  <a:cubicBezTo>
                    <a:pt x="6" y="5192"/>
                    <a:pt x="3" y="5194"/>
                    <a:pt x="0" y="5195"/>
                  </a:cubicBezTo>
                  <a:cubicBezTo>
                    <a:pt x="3" y="5194"/>
                    <a:pt x="6" y="5192"/>
                    <a:pt x="8" y="5191"/>
                  </a:cubicBezTo>
                  <a:close/>
                  <a:moveTo>
                    <a:pt x="9744" y="1"/>
                  </a:moveTo>
                  <a:cubicBezTo>
                    <a:pt x="9677" y="1"/>
                    <a:pt x="9616" y="16"/>
                    <a:pt x="9562" y="45"/>
                  </a:cubicBezTo>
                  <a:cubicBezTo>
                    <a:pt x="6376" y="1762"/>
                    <a:pt x="3195" y="3473"/>
                    <a:pt x="8" y="5191"/>
                  </a:cubicBezTo>
                  <a:lnTo>
                    <a:pt x="8" y="5191"/>
                  </a:lnTo>
                  <a:cubicBezTo>
                    <a:pt x="78" y="5154"/>
                    <a:pt x="159" y="5134"/>
                    <a:pt x="247" y="5134"/>
                  </a:cubicBezTo>
                  <a:cubicBezTo>
                    <a:pt x="374" y="5134"/>
                    <a:pt x="517" y="5174"/>
                    <a:pt x="668" y="5260"/>
                  </a:cubicBezTo>
                  <a:cubicBezTo>
                    <a:pt x="1211" y="5561"/>
                    <a:pt x="1660" y="6317"/>
                    <a:pt x="1666" y="6949"/>
                  </a:cubicBezTo>
                  <a:cubicBezTo>
                    <a:pt x="1672" y="7261"/>
                    <a:pt x="1566" y="7485"/>
                    <a:pt x="1396" y="7592"/>
                  </a:cubicBezTo>
                  <a:lnTo>
                    <a:pt x="1396" y="7592"/>
                  </a:lnTo>
                  <a:cubicBezTo>
                    <a:pt x="4467" y="5673"/>
                    <a:pt x="7531" y="3753"/>
                    <a:pt x="10602" y="1834"/>
                  </a:cubicBezTo>
                  <a:cubicBezTo>
                    <a:pt x="10732" y="1752"/>
                    <a:pt x="10809" y="1586"/>
                    <a:pt x="10803" y="1350"/>
                  </a:cubicBezTo>
                  <a:cubicBezTo>
                    <a:pt x="10797" y="883"/>
                    <a:pt x="10466" y="322"/>
                    <a:pt x="10064" y="98"/>
                  </a:cubicBezTo>
                  <a:cubicBezTo>
                    <a:pt x="9950" y="32"/>
                    <a:pt x="9841" y="1"/>
                    <a:pt x="9744" y="1"/>
                  </a:cubicBezTo>
                  <a:close/>
                  <a:moveTo>
                    <a:pt x="1396" y="7592"/>
                  </a:moveTo>
                  <a:cubicBezTo>
                    <a:pt x="1396" y="7592"/>
                    <a:pt x="1395" y="7593"/>
                    <a:pt x="1394" y="7593"/>
                  </a:cubicBezTo>
                  <a:cubicBezTo>
                    <a:pt x="1395" y="7593"/>
                    <a:pt x="1396" y="7592"/>
                    <a:pt x="1396" y="7592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1"/>
            <p:cNvSpPr/>
            <p:nvPr/>
          </p:nvSpPr>
          <p:spPr>
            <a:xfrm>
              <a:off x="1566282" y="4954356"/>
              <a:ext cx="13941" cy="17826"/>
            </a:xfrm>
            <a:custGeom>
              <a:avLst/>
              <a:gdLst/>
              <a:ahLst/>
              <a:cxnLst/>
              <a:rect l="l" t="t" r="r" b="b"/>
              <a:pathLst>
                <a:path w="1981" h="2533" extrusionOk="0">
                  <a:moveTo>
                    <a:pt x="551" y="1"/>
                  </a:moveTo>
                  <a:cubicBezTo>
                    <a:pt x="223" y="1"/>
                    <a:pt x="1" y="265"/>
                    <a:pt x="5" y="716"/>
                  </a:cubicBezTo>
                  <a:cubicBezTo>
                    <a:pt x="11" y="1348"/>
                    <a:pt x="460" y="2104"/>
                    <a:pt x="1003" y="2405"/>
                  </a:cubicBezTo>
                  <a:cubicBezTo>
                    <a:pt x="1157" y="2492"/>
                    <a:pt x="1302" y="2533"/>
                    <a:pt x="1430" y="2533"/>
                  </a:cubicBezTo>
                  <a:cubicBezTo>
                    <a:pt x="1758" y="2533"/>
                    <a:pt x="1980" y="2268"/>
                    <a:pt x="1972" y="1814"/>
                  </a:cubicBezTo>
                  <a:cubicBezTo>
                    <a:pt x="1966" y="1182"/>
                    <a:pt x="1517" y="426"/>
                    <a:pt x="974" y="125"/>
                  </a:cubicBezTo>
                  <a:cubicBezTo>
                    <a:pt x="821" y="41"/>
                    <a:pt x="678" y="1"/>
                    <a:pt x="551" y="1"/>
                  </a:cubicBezTo>
                  <a:close/>
                </a:path>
              </a:pathLst>
            </a:custGeom>
            <a:solidFill>
              <a:srgbClr val="86B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1"/>
            <p:cNvSpPr/>
            <p:nvPr/>
          </p:nvSpPr>
          <p:spPr>
            <a:xfrm>
              <a:off x="1641293" y="4930670"/>
              <a:ext cx="2252" cy="1795"/>
            </a:xfrm>
            <a:custGeom>
              <a:avLst/>
              <a:gdLst/>
              <a:ahLst/>
              <a:cxnLst/>
              <a:rect l="l" t="t" r="r" b="b"/>
              <a:pathLst>
                <a:path w="320" h="255" extrusionOk="0">
                  <a:moveTo>
                    <a:pt x="267" y="0"/>
                  </a:moveTo>
                  <a:cubicBezTo>
                    <a:pt x="255" y="12"/>
                    <a:pt x="249" y="18"/>
                    <a:pt x="237" y="24"/>
                  </a:cubicBezTo>
                  <a:lnTo>
                    <a:pt x="1" y="254"/>
                  </a:lnTo>
                  <a:lnTo>
                    <a:pt x="261" y="101"/>
                  </a:lnTo>
                  <a:lnTo>
                    <a:pt x="273" y="95"/>
                  </a:lnTo>
                  <a:cubicBezTo>
                    <a:pt x="290" y="83"/>
                    <a:pt x="302" y="71"/>
                    <a:pt x="320" y="59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1"/>
            <p:cNvSpPr/>
            <p:nvPr/>
          </p:nvSpPr>
          <p:spPr>
            <a:xfrm>
              <a:off x="1635726" y="4812846"/>
              <a:ext cx="196403" cy="114022"/>
            </a:xfrm>
            <a:custGeom>
              <a:avLst/>
              <a:gdLst/>
              <a:ahLst/>
              <a:cxnLst/>
              <a:rect l="l" t="t" r="r" b="b"/>
              <a:pathLst>
                <a:path w="27908" h="16202" extrusionOk="0">
                  <a:moveTo>
                    <a:pt x="27908" y="0"/>
                  </a:moveTo>
                  <a:lnTo>
                    <a:pt x="27908" y="0"/>
                  </a:lnTo>
                  <a:cubicBezTo>
                    <a:pt x="18605" y="5003"/>
                    <a:pt x="9303" y="10011"/>
                    <a:pt x="0" y="15020"/>
                  </a:cubicBezTo>
                  <a:cubicBezTo>
                    <a:pt x="6" y="15020"/>
                    <a:pt x="12" y="15014"/>
                    <a:pt x="18" y="15014"/>
                  </a:cubicBezTo>
                  <a:cubicBezTo>
                    <a:pt x="30" y="15008"/>
                    <a:pt x="42" y="15002"/>
                    <a:pt x="54" y="14996"/>
                  </a:cubicBezTo>
                  <a:lnTo>
                    <a:pt x="71" y="14996"/>
                  </a:lnTo>
                  <a:cubicBezTo>
                    <a:pt x="77" y="14990"/>
                    <a:pt x="89" y="14990"/>
                    <a:pt x="95" y="14984"/>
                  </a:cubicBezTo>
                  <a:cubicBezTo>
                    <a:pt x="107" y="14984"/>
                    <a:pt x="119" y="14978"/>
                    <a:pt x="136" y="14978"/>
                  </a:cubicBezTo>
                  <a:lnTo>
                    <a:pt x="178" y="14978"/>
                  </a:lnTo>
                  <a:cubicBezTo>
                    <a:pt x="278" y="14978"/>
                    <a:pt x="384" y="15008"/>
                    <a:pt x="502" y="15073"/>
                  </a:cubicBezTo>
                  <a:cubicBezTo>
                    <a:pt x="514" y="15079"/>
                    <a:pt x="526" y="15085"/>
                    <a:pt x="538" y="15091"/>
                  </a:cubicBezTo>
                  <a:cubicBezTo>
                    <a:pt x="703" y="15197"/>
                    <a:pt x="762" y="16012"/>
                    <a:pt x="880" y="16201"/>
                  </a:cubicBezTo>
                  <a:lnTo>
                    <a:pt x="27908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21"/>
            <p:cNvSpPr/>
            <p:nvPr/>
          </p:nvSpPr>
          <p:spPr>
            <a:xfrm>
              <a:off x="1669850" y="4900700"/>
              <a:ext cx="54914" cy="7284"/>
            </a:xfrm>
            <a:custGeom>
              <a:avLst/>
              <a:gdLst/>
              <a:ahLst/>
              <a:cxnLst/>
              <a:rect l="l" t="t" r="r" b="b"/>
              <a:pathLst>
                <a:path w="7803" h="1035" extrusionOk="0">
                  <a:moveTo>
                    <a:pt x="1223" y="1"/>
                  </a:moveTo>
                  <a:lnTo>
                    <a:pt x="1" y="887"/>
                  </a:lnTo>
                  <a:lnTo>
                    <a:pt x="7803" y="1035"/>
                  </a:lnTo>
                  <a:lnTo>
                    <a:pt x="1223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21"/>
            <p:cNvSpPr/>
            <p:nvPr/>
          </p:nvSpPr>
          <p:spPr>
            <a:xfrm>
              <a:off x="1668190" y="4862589"/>
              <a:ext cx="7861" cy="39994"/>
            </a:xfrm>
            <a:custGeom>
              <a:avLst/>
              <a:gdLst/>
              <a:ahLst/>
              <a:cxnLst/>
              <a:rect l="l" t="t" r="r" b="b"/>
              <a:pathLst>
                <a:path w="1117" h="5683" extrusionOk="0">
                  <a:moveTo>
                    <a:pt x="910" y="1"/>
                  </a:moveTo>
                  <a:lnTo>
                    <a:pt x="0" y="5683"/>
                  </a:lnTo>
                  <a:lnTo>
                    <a:pt x="0" y="5683"/>
                  </a:lnTo>
                  <a:lnTo>
                    <a:pt x="1117" y="5370"/>
                  </a:lnTo>
                  <a:lnTo>
                    <a:pt x="910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21"/>
            <p:cNvSpPr/>
            <p:nvPr/>
          </p:nvSpPr>
          <p:spPr>
            <a:xfrm>
              <a:off x="1702398" y="4881834"/>
              <a:ext cx="52042" cy="10359"/>
            </a:xfrm>
            <a:custGeom>
              <a:avLst/>
              <a:gdLst/>
              <a:ahLst/>
              <a:cxnLst/>
              <a:rect l="l" t="t" r="r" b="b"/>
              <a:pathLst>
                <a:path w="7395" h="1472" extrusionOk="0">
                  <a:moveTo>
                    <a:pt x="1134" y="1"/>
                  </a:moveTo>
                  <a:lnTo>
                    <a:pt x="0" y="816"/>
                  </a:lnTo>
                  <a:lnTo>
                    <a:pt x="7395" y="1471"/>
                  </a:lnTo>
                  <a:lnTo>
                    <a:pt x="1134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21"/>
            <p:cNvSpPr/>
            <p:nvPr/>
          </p:nvSpPr>
          <p:spPr>
            <a:xfrm>
              <a:off x="1700857" y="4846467"/>
              <a:ext cx="7284" cy="37081"/>
            </a:xfrm>
            <a:custGeom>
              <a:avLst/>
              <a:gdLst/>
              <a:ahLst/>
              <a:cxnLst/>
              <a:rect l="l" t="t" r="r" b="b"/>
              <a:pathLst>
                <a:path w="1035" h="5269" extrusionOk="0">
                  <a:moveTo>
                    <a:pt x="839" y="0"/>
                  </a:moveTo>
                  <a:lnTo>
                    <a:pt x="1" y="5269"/>
                  </a:lnTo>
                  <a:lnTo>
                    <a:pt x="1" y="5269"/>
                  </a:lnTo>
                  <a:lnTo>
                    <a:pt x="1034" y="4979"/>
                  </a:lnTo>
                  <a:lnTo>
                    <a:pt x="839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21"/>
            <p:cNvSpPr/>
            <p:nvPr/>
          </p:nvSpPr>
          <p:spPr>
            <a:xfrm>
              <a:off x="1734608" y="4864545"/>
              <a:ext cx="45899" cy="5201"/>
            </a:xfrm>
            <a:custGeom>
              <a:avLst/>
              <a:gdLst/>
              <a:ahLst/>
              <a:cxnLst/>
              <a:rect l="l" t="t" r="r" b="b"/>
              <a:pathLst>
                <a:path w="6522" h="739" extrusionOk="0">
                  <a:moveTo>
                    <a:pt x="1028" y="0"/>
                  </a:moveTo>
                  <a:lnTo>
                    <a:pt x="1" y="739"/>
                  </a:lnTo>
                  <a:lnTo>
                    <a:pt x="6521" y="739"/>
                  </a:lnTo>
                  <a:lnTo>
                    <a:pt x="1028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21"/>
            <p:cNvSpPr/>
            <p:nvPr/>
          </p:nvSpPr>
          <p:spPr>
            <a:xfrm>
              <a:off x="1733235" y="4832668"/>
              <a:ext cx="6573" cy="33428"/>
            </a:xfrm>
            <a:custGeom>
              <a:avLst/>
              <a:gdLst/>
              <a:ahLst/>
              <a:cxnLst/>
              <a:rect l="l" t="t" r="r" b="b"/>
              <a:pathLst>
                <a:path w="934" h="4750" extrusionOk="0">
                  <a:moveTo>
                    <a:pt x="757" y="0"/>
                  </a:moveTo>
                  <a:lnTo>
                    <a:pt x="1" y="4749"/>
                  </a:lnTo>
                  <a:lnTo>
                    <a:pt x="1" y="4749"/>
                  </a:lnTo>
                  <a:lnTo>
                    <a:pt x="934" y="4489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21"/>
            <p:cNvSpPr/>
            <p:nvPr/>
          </p:nvSpPr>
          <p:spPr>
            <a:xfrm>
              <a:off x="1765241" y="4847460"/>
              <a:ext cx="34463" cy="3920"/>
            </a:xfrm>
            <a:custGeom>
              <a:avLst/>
              <a:gdLst/>
              <a:ahLst/>
              <a:cxnLst/>
              <a:rect l="l" t="t" r="r" b="b"/>
              <a:pathLst>
                <a:path w="4897" h="557" extrusionOk="0">
                  <a:moveTo>
                    <a:pt x="768" y="1"/>
                  </a:moveTo>
                  <a:lnTo>
                    <a:pt x="0" y="556"/>
                  </a:lnTo>
                  <a:lnTo>
                    <a:pt x="4897" y="556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21"/>
            <p:cNvSpPr/>
            <p:nvPr/>
          </p:nvSpPr>
          <p:spPr>
            <a:xfrm>
              <a:off x="1765241" y="4824316"/>
              <a:ext cx="4954" cy="25110"/>
            </a:xfrm>
            <a:custGeom>
              <a:avLst/>
              <a:gdLst/>
              <a:ahLst/>
              <a:cxnLst/>
              <a:rect l="l" t="t" r="r" b="b"/>
              <a:pathLst>
                <a:path w="704" h="3568" extrusionOk="0">
                  <a:moveTo>
                    <a:pt x="567" y="0"/>
                  </a:moveTo>
                  <a:lnTo>
                    <a:pt x="0" y="3568"/>
                  </a:lnTo>
                  <a:lnTo>
                    <a:pt x="703" y="3373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21"/>
            <p:cNvSpPr/>
            <p:nvPr/>
          </p:nvSpPr>
          <p:spPr>
            <a:xfrm>
              <a:off x="1636142" y="4812212"/>
              <a:ext cx="196571" cy="122516"/>
            </a:xfrm>
            <a:custGeom>
              <a:avLst/>
              <a:gdLst/>
              <a:ahLst/>
              <a:cxnLst/>
              <a:rect l="l" t="t" r="r" b="b"/>
              <a:pathLst>
                <a:path w="27932" h="17409" extrusionOk="0">
                  <a:moveTo>
                    <a:pt x="26539" y="0"/>
                  </a:moveTo>
                  <a:cubicBezTo>
                    <a:pt x="23002" y="0"/>
                    <a:pt x="13108" y="341"/>
                    <a:pt x="6899" y="3929"/>
                  </a:cubicBezTo>
                  <a:cubicBezTo>
                    <a:pt x="30" y="7898"/>
                    <a:pt x="1" y="14490"/>
                    <a:pt x="65" y="15813"/>
                  </a:cubicBezTo>
                  <a:cubicBezTo>
                    <a:pt x="36" y="16557"/>
                    <a:pt x="83" y="17390"/>
                    <a:pt x="83" y="17390"/>
                  </a:cubicBezTo>
                  <a:cubicBezTo>
                    <a:pt x="83" y="17390"/>
                    <a:pt x="563" y="17408"/>
                    <a:pt x="1394" y="17408"/>
                  </a:cubicBezTo>
                  <a:cubicBezTo>
                    <a:pt x="4931" y="17408"/>
                    <a:pt x="14828" y="17067"/>
                    <a:pt x="21033" y="13480"/>
                  </a:cubicBezTo>
                  <a:cubicBezTo>
                    <a:pt x="27902" y="9517"/>
                    <a:pt x="27931" y="2925"/>
                    <a:pt x="27866" y="1596"/>
                  </a:cubicBezTo>
                  <a:cubicBezTo>
                    <a:pt x="27896" y="858"/>
                    <a:pt x="27849" y="19"/>
                    <a:pt x="27849" y="19"/>
                  </a:cubicBezTo>
                  <a:cubicBezTo>
                    <a:pt x="27849" y="19"/>
                    <a:pt x="27369" y="0"/>
                    <a:pt x="265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21"/>
            <p:cNvSpPr/>
            <p:nvPr/>
          </p:nvSpPr>
          <p:spPr>
            <a:xfrm>
              <a:off x="1630737" y="4812212"/>
              <a:ext cx="207423" cy="113079"/>
            </a:xfrm>
            <a:custGeom>
              <a:avLst/>
              <a:gdLst/>
              <a:ahLst/>
              <a:cxnLst/>
              <a:rect l="l" t="t" r="r" b="b"/>
              <a:pathLst>
                <a:path w="29474" h="16068" extrusionOk="0">
                  <a:moveTo>
                    <a:pt x="27307" y="0"/>
                  </a:moveTo>
                  <a:cubicBezTo>
                    <a:pt x="23770" y="0"/>
                    <a:pt x="13876" y="341"/>
                    <a:pt x="7667" y="3929"/>
                  </a:cubicBezTo>
                  <a:cubicBezTo>
                    <a:pt x="1" y="8353"/>
                    <a:pt x="851" y="16049"/>
                    <a:pt x="851" y="16049"/>
                  </a:cubicBezTo>
                  <a:cubicBezTo>
                    <a:pt x="851" y="16049"/>
                    <a:pt x="1332" y="16068"/>
                    <a:pt x="2164" y="16068"/>
                  </a:cubicBezTo>
                  <a:cubicBezTo>
                    <a:pt x="5704" y="16068"/>
                    <a:pt x="15598" y="15727"/>
                    <a:pt x="21801" y="12145"/>
                  </a:cubicBezTo>
                  <a:cubicBezTo>
                    <a:pt x="29473" y="7715"/>
                    <a:pt x="28617" y="19"/>
                    <a:pt x="28617" y="19"/>
                  </a:cubicBezTo>
                  <a:cubicBezTo>
                    <a:pt x="28617" y="19"/>
                    <a:pt x="28137" y="0"/>
                    <a:pt x="273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21"/>
            <p:cNvSpPr/>
            <p:nvPr/>
          </p:nvSpPr>
          <p:spPr>
            <a:xfrm>
              <a:off x="1634115" y="4918236"/>
              <a:ext cx="10380" cy="13266"/>
            </a:xfrm>
            <a:custGeom>
              <a:avLst/>
              <a:gdLst/>
              <a:ahLst/>
              <a:cxnLst/>
              <a:rect l="l" t="t" r="r" b="b"/>
              <a:pathLst>
                <a:path w="1475" h="1885" extrusionOk="0">
                  <a:moveTo>
                    <a:pt x="412" y="0"/>
                  </a:moveTo>
                  <a:cubicBezTo>
                    <a:pt x="167" y="0"/>
                    <a:pt x="1" y="198"/>
                    <a:pt x="5" y="533"/>
                  </a:cubicBezTo>
                  <a:cubicBezTo>
                    <a:pt x="11" y="1006"/>
                    <a:pt x="348" y="1567"/>
                    <a:pt x="749" y="1791"/>
                  </a:cubicBezTo>
                  <a:cubicBezTo>
                    <a:pt x="864" y="1854"/>
                    <a:pt x="971" y="1884"/>
                    <a:pt x="1066" y="1884"/>
                  </a:cubicBezTo>
                  <a:cubicBezTo>
                    <a:pt x="1310" y="1884"/>
                    <a:pt x="1474" y="1688"/>
                    <a:pt x="1470" y="1348"/>
                  </a:cubicBezTo>
                  <a:cubicBezTo>
                    <a:pt x="1464" y="881"/>
                    <a:pt x="1133" y="320"/>
                    <a:pt x="731" y="96"/>
                  </a:cubicBezTo>
                  <a:cubicBezTo>
                    <a:pt x="616" y="31"/>
                    <a:pt x="508" y="0"/>
                    <a:pt x="412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21"/>
            <p:cNvSpPr/>
            <p:nvPr/>
          </p:nvSpPr>
          <p:spPr>
            <a:xfrm>
              <a:off x="1566310" y="4921986"/>
              <a:ext cx="76737" cy="50198"/>
            </a:xfrm>
            <a:custGeom>
              <a:avLst/>
              <a:gdLst/>
              <a:ahLst/>
              <a:cxnLst/>
              <a:rect l="l" t="t" r="r" b="b"/>
              <a:pathLst>
                <a:path w="10904" h="7133" extrusionOk="0">
                  <a:moveTo>
                    <a:pt x="10904" y="1293"/>
                  </a:moveTo>
                  <a:cubicBezTo>
                    <a:pt x="10903" y="1294"/>
                    <a:pt x="10901" y="1295"/>
                    <a:pt x="10900" y="1296"/>
                  </a:cubicBezTo>
                  <a:lnTo>
                    <a:pt x="10900" y="1296"/>
                  </a:lnTo>
                  <a:cubicBezTo>
                    <a:pt x="10901" y="1295"/>
                    <a:pt x="10903" y="1294"/>
                    <a:pt x="10904" y="1293"/>
                  </a:cubicBezTo>
                  <a:close/>
                  <a:moveTo>
                    <a:pt x="9640" y="0"/>
                  </a:moveTo>
                  <a:lnTo>
                    <a:pt x="1" y="5316"/>
                  </a:lnTo>
                  <a:cubicBezTo>
                    <a:pt x="7" y="5948"/>
                    <a:pt x="456" y="6704"/>
                    <a:pt x="999" y="7005"/>
                  </a:cubicBezTo>
                  <a:cubicBezTo>
                    <a:pt x="1152" y="7091"/>
                    <a:pt x="1297" y="7133"/>
                    <a:pt x="1426" y="7133"/>
                  </a:cubicBezTo>
                  <a:cubicBezTo>
                    <a:pt x="1527" y="7133"/>
                    <a:pt x="1618" y="7107"/>
                    <a:pt x="1696" y="7058"/>
                  </a:cubicBezTo>
                  <a:cubicBezTo>
                    <a:pt x="4766" y="5139"/>
                    <a:pt x="7830" y="3221"/>
                    <a:pt x="10900" y="1296"/>
                  </a:cubicBezTo>
                  <a:lnTo>
                    <a:pt x="10900" y="1296"/>
                  </a:lnTo>
                  <a:cubicBezTo>
                    <a:pt x="10843" y="1331"/>
                    <a:pt x="10776" y="1350"/>
                    <a:pt x="10701" y="1350"/>
                  </a:cubicBezTo>
                  <a:cubicBezTo>
                    <a:pt x="10606" y="1350"/>
                    <a:pt x="10499" y="1320"/>
                    <a:pt x="10384" y="1258"/>
                  </a:cubicBezTo>
                  <a:cubicBezTo>
                    <a:pt x="9983" y="1034"/>
                    <a:pt x="9646" y="473"/>
                    <a:pt x="9640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21"/>
            <p:cNvSpPr/>
            <p:nvPr/>
          </p:nvSpPr>
          <p:spPr>
            <a:xfrm>
              <a:off x="1566275" y="4918531"/>
              <a:ext cx="69460" cy="40867"/>
            </a:xfrm>
            <a:custGeom>
              <a:avLst/>
              <a:gdLst/>
              <a:ahLst/>
              <a:cxnLst/>
              <a:rect l="l" t="t" r="r" b="b"/>
              <a:pathLst>
                <a:path w="9870" h="5807" extrusionOk="0">
                  <a:moveTo>
                    <a:pt x="9869" y="1"/>
                  </a:moveTo>
                  <a:lnTo>
                    <a:pt x="9869" y="1"/>
                  </a:lnTo>
                  <a:cubicBezTo>
                    <a:pt x="6680" y="1720"/>
                    <a:pt x="3497" y="3432"/>
                    <a:pt x="307" y="5151"/>
                  </a:cubicBezTo>
                  <a:cubicBezTo>
                    <a:pt x="118" y="5251"/>
                    <a:pt x="0" y="5482"/>
                    <a:pt x="6" y="5807"/>
                  </a:cubicBezTo>
                  <a:lnTo>
                    <a:pt x="9645" y="491"/>
                  </a:lnTo>
                  <a:cubicBezTo>
                    <a:pt x="9645" y="249"/>
                    <a:pt x="9728" y="78"/>
                    <a:pt x="9869" y="1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21"/>
            <p:cNvSpPr/>
            <p:nvPr/>
          </p:nvSpPr>
          <p:spPr>
            <a:xfrm>
              <a:off x="1568435" y="4918222"/>
              <a:ext cx="76068" cy="53443"/>
            </a:xfrm>
            <a:custGeom>
              <a:avLst/>
              <a:gdLst/>
              <a:ahLst/>
              <a:cxnLst/>
              <a:rect l="l" t="t" r="r" b="b"/>
              <a:pathLst>
                <a:path w="10809" h="7594" extrusionOk="0">
                  <a:moveTo>
                    <a:pt x="8" y="5191"/>
                  </a:moveTo>
                  <a:lnTo>
                    <a:pt x="8" y="5191"/>
                  </a:lnTo>
                  <a:cubicBezTo>
                    <a:pt x="6" y="5192"/>
                    <a:pt x="3" y="5194"/>
                    <a:pt x="0" y="5195"/>
                  </a:cubicBezTo>
                  <a:cubicBezTo>
                    <a:pt x="3" y="5194"/>
                    <a:pt x="6" y="5192"/>
                    <a:pt x="8" y="5191"/>
                  </a:cubicBezTo>
                  <a:close/>
                  <a:moveTo>
                    <a:pt x="9744" y="1"/>
                  </a:moveTo>
                  <a:cubicBezTo>
                    <a:pt x="9677" y="1"/>
                    <a:pt x="9616" y="16"/>
                    <a:pt x="9562" y="45"/>
                  </a:cubicBezTo>
                  <a:cubicBezTo>
                    <a:pt x="6376" y="1762"/>
                    <a:pt x="3195" y="3473"/>
                    <a:pt x="8" y="5191"/>
                  </a:cubicBezTo>
                  <a:lnTo>
                    <a:pt x="8" y="5191"/>
                  </a:lnTo>
                  <a:cubicBezTo>
                    <a:pt x="78" y="5154"/>
                    <a:pt x="159" y="5134"/>
                    <a:pt x="247" y="5134"/>
                  </a:cubicBezTo>
                  <a:cubicBezTo>
                    <a:pt x="374" y="5134"/>
                    <a:pt x="517" y="5174"/>
                    <a:pt x="668" y="5260"/>
                  </a:cubicBezTo>
                  <a:cubicBezTo>
                    <a:pt x="1211" y="5561"/>
                    <a:pt x="1660" y="6317"/>
                    <a:pt x="1666" y="6949"/>
                  </a:cubicBezTo>
                  <a:cubicBezTo>
                    <a:pt x="1672" y="7261"/>
                    <a:pt x="1566" y="7485"/>
                    <a:pt x="1396" y="7592"/>
                  </a:cubicBezTo>
                  <a:lnTo>
                    <a:pt x="1396" y="7592"/>
                  </a:lnTo>
                  <a:cubicBezTo>
                    <a:pt x="4467" y="5673"/>
                    <a:pt x="7531" y="3753"/>
                    <a:pt x="10602" y="1834"/>
                  </a:cubicBezTo>
                  <a:cubicBezTo>
                    <a:pt x="10732" y="1752"/>
                    <a:pt x="10809" y="1586"/>
                    <a:pt x="10803" y="1350"/>
                  </a:cubicBezTo>
                  <a:cubicBezTo>
                    <a:pt x="10797" y="883"/>
                    <a:pt x="10466" y="322"/>
                    <a:pt x="10064" y="98"/>
                  </a:cubicBezTo>
                  <a:cubicBezTo>
                    <a:pt x="9950" y="32"/>
                    <a:pt x="9841" y="1"/>
                    <a:pt x="9744" y="1"/>
                  </a:cubicBezTo>
                  <a:close/>
                  <a:moveTo>
                    <a:pt x="1396" y="7592"/>
                  </a:moveTo>
                  <a:cubicBezTo>
                    <a:pt x="1396" y="7592"/>
                    <a:pt x="1395" y="7593"/>
                    <a:pt x="1394" y="7593"/>
                  </a:cubicBezTo>
                  <a:cubicBezTo>
                    <a:pt x="1395" y="7593"/>
                    <a:pt x="1396" y="7592"/>
                    <a:pt x="1396" y="759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21"/>
            <p:cNvSpPr/>
            <p:nvPr/>
          </p:nvSpPr>
          <p:spPr>
            <a:xfrm>
              <a:off x="1566282" y="4954356"/>
              <a:ext cx="13941" cy="17826"/>
            </a:xfrm>
            <a:custGeom>
              <a:avLst/>
              <a:gdLst/>
              <a:ahLst/>
              <a:cxnLst/>
              <a:rect l="l" t="t" r="r" b="b"/>
              <a:pathLst>
                <a:path w="1981" h="2533" extrusionOk="0">
                  <a:moveTo>
                    <a:pt x="551" y="1"/>
                  </a:moveTo>
                  <a:cubicBezTo>
                    <a:pt x="223" y="1"/>
                    <a:pt x="1" y="265"/>
                    <a:pt x="5" y="716"/>
                  </a:cubicBezTo>
                  <a:cubicBezTo>
                    <a:pt x="11" y="1348"/>
                    <a:pt x="460" y="2104"/>
                    <a:pt x="1003" y="2405"/>
                  </a:cubicBezTo>
                  <a:cubicBezTo>
                    <a:pt x="1157" y="2492"/>
                    <a:pt x="1302" y="2533"/>
                    <a:pt x="1430" y="2533"/>
                  </a:cubicBezTo>
                  <a:cubicBezTo>
                    <a:pt x="1758" y="2533"/>
                    <a:pt x="1980" y="2268"/>
                    <a:pt x="1972" y="1814"/>
                  </a:cubicBezTo>
                  <a:cubicBezTo>
                    <a:pt x="1966" y="1182"/>
                    <a:pt x="1517" y="426"/>
                    <a:pt x="974" y="125"/>
                  </a:cubicBezTo>
                  <a:cubicBezTo>
                    <a:pt x="821" y="41"/>
                    <a:pt x="678" y="1"/>
                    <a:pt x="5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21"/>
            <p:cNvSpPr/>
            <p:nvPr/>
          </p:nvSpPr>
          <p:spPr>
            <a:xfrm>
              <a:off x="1635726" y="4824316"/>
              <a:ext cx="174375" cy="102550"/>
            </a:xfrm>
            <a:custGeom>
              <a:avLst/>
              <a:gdLst/>
              <a:ahLst/>
              <a:cxnLst/>
              <a:rect l="l" t="t" r="r" b="b"/>
              <a:pathLst>
                <a:path w="24778" h="14572" extrusionOk="0">
                  <a:moveTo>
                    <a:pt x="18971" y="0"/>
                  </a:moveTo>
                  <a:lnTo>
                    <a:pt x="18416" y="3479"/>
                  </a:lnTo>
                  <a:cubicBezTo>
                    <a:pt x="17176" y="4146"/>
                    <a:pt x="15971" y="4796"/>
                    <a:pt x="14778" y="5434"/>
                  </a:cubicBezTo>
                  <a:lnTo>
                    <a:pt x="14613" y="1187"/>
                  </a:lnTo>
                  <a:lnTo>
                    <a:pt x="13857" y="5930"/>
                  </a:lnTo>
                  <a:cubicBezTo>
                    <a:pt x="12664" y="6574"/>
                    <a:pt x="11476" y="7212"/>
                    <a:pt x="10277" y="7856"/>
                  </a:cubicBezTo>
                  <a:lnTo>
                    <a:pt x="10094" y="3148"/>
                  </a:lnTo>
                  <a:lnTo>
                    <a:pt x="9256" y="8411"/>
                  </a:lnTo>
                  <a:cubicBezTo>
                    <a:pt x="8098" y="9031"/>
                    <a:pt x="6923" y="9663"/>
                    <a:pt x="5712" y="10318"/>
                  </a:cubicBezTo>
                  <a:lnTo>
                    <a:pt x="5523" y="5440"/>
                  </a:lnTo>
                  <a:lnTo>
                    <a:pt x="4649" y="10891"/>
                  </a:lnTo>
                  <a:cubicBezTo>
                    <a:pt x="3172" y="11683"/>
                    <a:pt x="1636" y="12510"/>
                    <a:pt x="0" y="13390"/>
                  </a:cubicBezTo>
                  <a:cubicBezTo>
                    <a:pt x="6" y="13390"/>
                    <a:pt x="12" y="13384"/>
                    <a:pt x="18" y="13384"/>
                  </a:cubicBezTo>
                  <a:cubicBezTo>
                    <a:pt x="30" y="13378"/>
                    <a:pt x="42" y="13372"/>
                    <a:pt x="54" y="13366"/>
                  </a:cubicBezTo>
                  <a:lnTo>
                    <a:pt x="71" y="13366"/>
                  </a:lnTo>
                  <a:cubicBezTo>
                    <a:pt x="77" y="13360"/>
                    <a:pt x="89" y="13360"/>
                    <a:pt x="95" y="13354"/>
                  </a:cubicBezTo>
                  <a:cubicBezTo>
                    <a:pt x="107" y="13354"/>
                    <a:pt x="119" y="13354"/>
                    <a:pt x="136" y="13348"/>
                  </a:cubicBezTo>
                  <a:lnTo>
                    <a:pt x="178" y="13348"/>
                  </a:lnTo>
                  <a:cubicBezTo>
                    <a:pt x="278" y="13348"/>
                    <a:pt x="384" y="13378"/>
                    <a:pt x="502" y="13443"/>
                  </a:cubicBezTo>
                  <a:cubicBezTo>
                    <a:pt x="514" y="13449"/>
                    <a:pt x="526" y="13455"/>
                    <a:pt x="538" y="13461"/>
                  </a:cubicBezTo>
                  <a:cubicBezTo>
                    <a:pt x="703" y="13567"/>
                    <a:pt x="762" y="14382"/>
                    <a:pt x="880" y="14571"/>
                  </a:cubicBezTo>
                  <a:lnTo>
                    <a:pt x="5517" y="11754"/>
                  </a:lnTo>
                  <a:lnTo>
                    <a:pt x="12652" y="11890"/>
                  </a:lnTo>
                  <a:lnTo>
                    <a:pt x="6805" y="10974"/>
                  </a:lnTo>
                  <a:lnTo>
                    <a:pt x="9988" y="9037"/>
                  </a:lnTo>
                  <a:lnTo>
                    <a:pt x="16869" y="9645"/>
                  </a:lnTo>
                  <a:lnTo>
                    <a:pt x="16869" y="9645"/>
                  </a:lnTo>
                  <a:lnTo>
                    <a:pt x="11187" y="8310"/>
                  </a:lnTo>
                  <a:lnTo>
                    <a:pt x="14235" y="6456"/>
                  </a:lnTo>
                  <a:lnTo>
                    <a:pt x="20572" y="6456"/>
                  </a:lnTo>
                  <a:lnTo>
                    <a:pt x="15386" y="5759"/>
                  </a:lnTo>
                  <a:lnTo>
                    <a:pt x="18540" y="3845"/>
                  </a:lnTo>
                  <a:lnTo>
                    <a:pt x="23301" y="3845"/>
                  </a:lnTo>
                  <a:lnTo>
                    <a:pt x="19403" y="3320"/>
                  </a:lnTo>
                  <a:lnTo>
                    <a:pt x="24777" y="53"/>
                  </a:lnTo>
                  <a:lnTo>
                    <a:pt x="24777" y="53"/>
                  </a:lnTo>
                  <a:cubicBezTo>
                    <a:pt x="22757" y="1140"/>
                    <a:pt x="20885" y="2150"/>
                    <a:pt x="19096" y="3113"/>
                  </a:cubicBezTo>
                  <a:lnTo>
                    <a:pt x="189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BLANK_10">
    <p:spTree>
      <p:nvGrpSpPr>
        <p:cNvPr id="1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5" name="Google Shape;1495;p22"/>
          <p:cNvGrpSpPr/>
          <p:nvPr/>
        </p:nvGrpSpPr>
        <p:grpSpPr>
          <a:xfrm>
            <a:off x="0" y="4221559"/>
            <a:ext cx="9144000" cy="921943"/>
            <a:chOff x="0" y="3827814"/>
            <a:chExt cx="9144000" cy="921943"/>
          </a:xfrm>
        </p:grpSpPr>
        <p:grpSp>
          <p:nvGrpSpPr>
            <p:cNvPr id="1496" name="Google Shape;1496;p22"/>
            <p:cNvGrpSpPr/>
            <p:nvPr/>
          </p:nvGrpSpPr>
          <p:grpSpPr>
            <a:xfrm>
              <a:off x="5807441" y="3839717"/>
              <a:ext cx="243969" cy="149457"/>
              <a:chOff x="5300460" y="2964804"/>
              <a:chExt cx="271832" cy="225937"/>
            </a:xfrm>
          </p:grpSpPr>
          <p:sp>
            <p:nvSpPr>
              <p:cNvPr id="1497" name="Google Shape;1497;p22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22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22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0" name="Google Shape;1500;p22"/>
            <p:cNvGrpSpPr/>
            <p:nvPr/>
          </p:nvGrpSpPr>
          <p:grpSpPr>
            <a:xfrm>
              <a:off x="8805122" y="3827814"/>
              <a:ext cx="243969" cy="149457"/>
              <a:chOff x="5300460" y="2964804"/>
              <a:chExt cx="271832" cy="225937"/>
            </a:xfrm>
          </p:grpSpPr>
          <p:sp>
            <p:nvSpPr>
              <p:cNvPr id="1501" name="Google Shape;1501;p22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22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22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04" name="Google Shape;1504;p22"/>
            <p:cNvSpPr/>
            <p:nvPr/>
          </p:nvSpPr>
          <p:spPr>
            <a:xfrm>
              <a:off x="0" y="3910657"/>
              <a:ext cx="9144000" cy="839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05" name="Google Shape;1505;p22"/>
            <p:cNvGrpSpPr/>
            <p:nvPr/>
          </p:nvGrpSpPr>
          <p:grpSpPr>
            <a:xfrm>
              <a:off x="355317" y="3839717"/>
              <a:ext cx="243969" cy="149457"/>
              <a:chOff x="5300460" y="2964804"/>
              <a:chExt cx="271832" cy="225937"/>
            </a:xfrm>
          </p:grpSpPr>
          <p:sp>
            <p:nvSpPr>
              <p:cNvPr id="1506" name="Google Shape;1506;p22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22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22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9" name="Google Shape;1509;p22"/>
            <p:cNvGrpSpPr/>
            <p:nvPr/>
          </p:nvGrpSpPr>
          <p:grpSpPr>
            <a:xfrm>
              <a:off x="1590719" y="3839717"/>
              <a:ext cx="243969" cy="149457"/>
              <a:chOff x="5300460" y="2964804"/>
              <a:chExt cx="271832" cy="225937"/>
            </a:xfrm>
          </p:grpSpPr>
          <p:sp>
            <p:nvSpPr>
              <p:cNvPr id="1510" name="Google Shape;1510;p22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22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22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3" name="Google Shape;1513;p22"/>
            <p:cNvGrpSpPr/>
            <p:nvPr/>
          </p:nvGrpSpPr>
          <p:grpSpPr>
            <a:xfrm>
              <a:off x="3027997" y="3839717"/>
              <a:ext cx="243969" cy="149457"/>
              <a:chOff x="5300460" y="2964804"/>
              <a:chExt cx="271832" cy="225937"/>
            </a:xfrm>
          </p:grpSpPr>
          <p:sp>
            <p:nvSpPr>
              <p:cNvPr id="1514" name="Google Shape;1514;p22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22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22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7" name="Google Shape;1517;p22"/>
            <p:cNvGrpSpPr/>
            <p:nvPr/>
          </p:nvGrpSpPr>
          <p:grpSpPr>
            <a:xfrm>
              <a:off x="4417713" y="3839717"/>
              <a:ext cx="243969" cy="149457"/>
              <a:chOff x="5300460" y="2964804"/>
              <a:chExt cx="271832" cy="225937"/>
            </a:xfrm>
          </p:grpSpPr>
          <p:sp>
            <p:nvSpPr>
              <p:cNvPr id="1518" name="Google Shape;1518;p22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22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22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21" name="Google Shape;1521;p22"/>
          <p:cNvSpPr txBox="1">
            <a:spLocks noGrp="1"/>
          </p:cNvSpPr>
          <p:nvPr>
            <p:ph type="title"/>
          </p:nvPr>
        </p:nvSpPr>
        <p:spPr>
          <a:xfrm>
            <a:off x="4367050" y="1416700"/>
            <a:ext cx="4064400" cy="89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22" name="Google Shape;1522;p22"/>
          <p:cNvSpPr txBox="1">
            <a:spLocks noGrp="1"/>
          </p:cNvSpPr>
          <p:nvPr>
            <p:ph type="subTitle" idx="1"/>
          </p:nvPr>
        </p:nvSpPr>
        <p:spPr>
          <a:xfrm>
            <a:off x="4942500" y="2376550"/>
            <a:ext cx="3489000" cy="77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grpSp>
        <p:nvGrpSpPr>
          <p:cNvPr id="1523" name="Google Shape;1523;p22"/>
          <p:cNvGrpSpPr/>
          <p:nvPr/>
        </p:nvGrpSpPr>
        <p:grpSpPr>
          <a:xfrm>
            <a:off x="354394" y="4607108"/>
            <a:ext cx="358109" cy="238157"/>
            <a:chOff x="6558494" y="1981996"/>
            <a:chExt cx="358109" cy="238157"/>
          </a:xfrm>
        </p:grpSpPr>
        <p:sp>
          <p:nvSpPr>
            <p:cNvPr id="1524" name="Google Shape;1524;p22"/>
            <p:cNvSpPr/>
            <p:nvPr/>
          </p:nvSpPr>
          <p:spPr>
            <a:xfrm>
              <a:off x="6817639" y="2005619"/>
              <a:ext cx="17764" cy="68702"/>
            </a:xfrm>
            <a:custGeom>
              <a:avLst/>
              <a:gdLst/>
              <a:ahLst/>
              <a:cxnLst/>
              <a:rect l="l" t="t" r="r" b="b"/>
              <a:pathLst>
                <a:path w="573" h="2216" extrusionOk="0">
                  <a:moveTo>
                    <a:pt x="572" y="1"/>
                  </a:moveTo>
                  <a:lnTo>
                    <a:pt x="571" y="44"/>
                  </a:lnTo>
                  <a:lnTo>
                    <a:pt x="571" y="44"/>
                  </a:lnTo>
                  <a:cubicBezTo>
                    <a:pt x="572" y="29"/>
                    <a:pt x="572" y="15"/>
                    <a:pt x="572" y="1"/>
                  </a:cubicBezTo>
                  <a:close/>
                  <a:moveTo>
                    <a:pt x="571" y="44"/>
                  </a:moveTo>
                  <a:cubicBezTo>
                    <a:pt x="555" y="431"/>
                    <a:pt x="322" y="774"/>
                    <a:pt x="1" y="1072"/>
                  </a:cubicBezTo>
                  <a:lnTo>
                    <a:pt x="1" y="2215"/>
                  </a:lnTo>
                  <a:cubicBezTo>
                    <a:pt x="334" y="1906"/>
                    <a:pt x="549" y="1549"/>
                    <a:pt x="549" y="1144"/>
                  </a:cubicBezTo>
                  <a:lnTo>
                    <a:pt x="571" y="4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22"/>
            <p:cNvSpPr/>
            <p:nvPr/>
          </p:nvSpPr>
          <p:spPr>
            <a:xfrm>
              <a:off x="6686222" y="2005619"/>
              <a:ext cx="17764" cy="68702"/>
            </a:xfrm>
            <a:custGeom>
              <a:avLst/>
              <a:gdLst/>
              <a:ahLst/>
              <a:cxnLst/>
              <a:rect l="l" t="t" r="r" b="b"/>
              <a:pathLst>
                <a:path w="573" h="2216" extrusionOk="0">
                  <a:moveTo>
                    <a:pt x="1" y="1"/>
                  </a:moveTo>
                  <a:lnTo>
                    <a:pt x="1" y="1144"/>
                  </a:lnTo>
                  <a:cubicBezTo>
                    <a:pt x="1" y="1549"/>
                    <a:pt x="239" y="1906"/>
                    <a:pt x="572" y="2215"/>
                  </a:cubicBezTo>
                  <a:lnTo>
                    <a:pt x="572" y="1072"/>
                  </a:lnTo>
                  <a:cubicBezTo>
                    <a:pt x="239" y="763"/>
                    <a:pt x="1" y="405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22"/>
            <p:cNvSpPr/>
            <p:nvPr/>
          </p:nvSpPr>
          <p:spPr>
            <a:xfrm>
              <a:off x="6900352" y="2052866"/>
              <a:ext cx="15532" cy="53944"/>
            </a:xfrm>
            <a:custGeom>
              <a:avLst/>
              <a:gdLst/>
              <a:ahLst/>
              <a:cxnLst/>
              <a:rect l="l" t="t" r="r" b="b"/>
              <a:pathLst>
                <a:path w="501" h="1740" extrusionOk="0">
                  <a:moveTo>
                    <a:pt x="500" y="1"/>
                  </a:moveTo>
                  <a:cubicBezTo>
                    <a:pt x="500" y="239"/>
                    <a:pt x="310" y="477"/>
                    <a:pt x="0" y="620"/>
                  </a:cubicBezTo>
                  <a:lnTo>
                    <a:pt x="0" y="1739"/>
                  </a:lnTo>
                  <a:cubicBezTo>
                    <a:pt x="310" y="1620"/>
                    <a:pt x="500" y="1382"/>
                    <a:pt x="500" y="1144"/>
                  </a:cubicBezTo>
                  <a:lnTo>
                    <a:pt x="50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22"/>
            <p:cNvSpPr/>
            <p:nvPr/>
          </p:nvSpPr>
          <p:spPr>
            <a:xfrm>
              <a:off x="6605772" y="2052866"/>
              <a:ext cx="16245" cy="53944"/>
            </a:xfrm>
            <a:custGeom>
              <a:avLst/>
              <a:gdLst/>
              <a:ahLst/>
              <a:cxnLst/>
              <a:rect l="l" t="t" r="r" b="b"/>
              <a:pathLst>
                <a:path w="524" h="1740" extrusionOk="0">
                  <a:moveTo>
                    <a:pt x="0" y="1"/>
                  </a:moveTo>
                  <a:lnTo>
                    <a:pt x="0" y="1144"/>
                  </a:lnTo>
                  <a:cubicBezTo>
                    <a:pt x="0" y="1358"/>
                    <a:pt x="143" y="1549"/>
                    <a:pt x="381" y="1692"/>
                  </a:cubicBezTo>
                  <a:cubicBezTo>
                    <a:pt x="429" y="1715"/>
                    <a:pt x="476" y="1739"/>
                    <a:pt x="500" y="1739"/>
                  </a:cubicBezTo>
                  <a:lnTo>
                    <a:pt x="524" y="620"/>
                  </a:lnTo>
                  <a:cubicBezTo>
                    <a:pt x="476" y="596"/>
                    <a:pt x="429" y="572"/>
                    <a:pt x="381" y="548"/>
                  </a:cubicBezTo>
                  <a:cubicBezTo>
                    <a:pt x="143" y="406"/>
                    <a:pt x="0" y="215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22"/>
            <p:cNvSpPr/>
            <p:nvPr/>
          </p:nvSpPr>
          <p:spPr>
            <a:xfrm>
              <a:off x="6817639" y="2090534"/>
              <a:ext cx="98960" cy="59835"/>
            </a:xfrm>
            <a:custGeom>
              <a:avLst/>
              <a:gdLst/>
              <a:ahLst/>
              <a:cxnLst/>
              <a:rect l="l" t="t" r="r" b="b"/>
              <a:pathLst>
                <a:path w="3192" h="1930" extrusionOk="0">
                  <a:moveTo>
                    <a:pt x="3192" y="0"/>
                  </a:moveTo>
                  <a:lnTo>
                    <a:pt x="3192" y="19"/>
                  </a:lnTo>
                  <a:lnTo>
                    <a:pt x="3192" y="19"/>
                  </a:lnTo>
                  <a:cubicBezTo>
                    <a:pt x="3192" y="13"/>
                    <a:pt x="3192" y="6"/>
                    <a:pt x="3192" y="0"/>
                  </a:cubicBezTo>
                  <a:close/>
                  <a:moveTo>
                    <a:pt x="3192" y="19"/>
                  </a:moveTo>
                  <a:lnTo>
                    <a:pt x="3192" y="19"/>
                  </a:lnTo>
                  <a:cubicBezTo>
                    <a:pt x="3174" y="439"/>
                    <a:pt x="2562" y="786"/>
                    <a:pt x="1835" y="786"/>
                  </a:cubicBezTo>
                  <a:cubicBezTo>
                    <a:pt x="1168" y="786"/>
                    <a:pt x="549" y="643"/>
                    <a:pt x="25" y="453"/>
                  </a:cubicBezTo>
                  <a:lnTo>
                    <a:pt x="1" y="1596"/>
                  </a:lnTo>
                  <a:cubicBezTo>
                    <a:pt x="549" y="1786"/>
                    <a:pt x="1168" y="1929"/>
                    <a:pt x="1835" y="1929"/>
                  </a:cubicBezTo>
                  <a:cubicBezTo>
                    <a:pt x="2573" y="1929"/>
                    <a:pt x="3168" y="1572"/>
                    <a:pt x="3168" y="1143"/>
                  </a:cubicBezTo>
                  <a:lnTo>
                    <a:pt x="3192" y="1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22"/>
            <p:cNvSpPr/>
            <p:nvPr/>
          </p:nvSpPr>
          <p:spPr>
            <a:xfrm>
              <a:off x="6605772" y="2090534"/>
              <a:ext cx="98216" cy="59835"/>
            </a:xfrm>
            <a:custGeom>
              <a:avLst/>
              <a:gdLst/>
              <a:ahLst/>
              <a:cxnLst/>
              <a:rect l="l" t="t" r="r" b="b"/>
              <a:pathLst>
                <a:path w="3168" h="1930" extrusionOk="0">
                  <a:moveTo>
                    <a:pt x="0" y="0"/>
                  </a:moveTo>
                  <a:lnTo>
                    <a:pt x="0" y="1143"/>
                  </a:lnTo>
                  <a:cubicBezTo>
                    <a:pt x="0" y="1358"/>
                    <a:pt x="143" y="1548"/>
                    <a:pt x="405" y="1691"/>
                  </a:cubicBezTo>
                  <a:cubicBezTo>
                    <a:pt x="643" y="1834"/>
                    <a:pt x="976" y="1929"/>
                    <a:pt x="1357" y="1929"/>
                  </a:cubicBezTo>
                  <a:cubicBezTo>
                    <a:pt x="2024" y="1929"/>
                    <a:pt x="2643" y="1786"/>
                    <a:pt x="3167" y="1596"/>
                  </a:cubicBezTo>
                  <a:lnTo>
                    <a:pt x="3167" y="453"/>
                  </a:lnTo>
                  <a:cubicBezTo>
                    <a:pt x="2643" y="643"/>
                    <a:pt x="2024" y="786"/>
                    <a:pt x="1357" y="786"/>
                  </a:cubicBezTo>
                  <a:cubicBezTo>
                    <a:pt x="976" y="786"/>
                    <a:pt x="643" y="691"/>
                    <a:pt x="405" y="548"/>
                  </a:cubicBezTo>
                  <a:cubicBezTo>
                    <a:pt x="143" y="429"/>
                    <a:pt x="0" y="215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22"/>
            <p:cNvSpPr/>
            <p:nvPr/>
          </p:nvSpPr>
          <p:spPr>
            <a:xfrm>
              <a:off x="6691400" y="2114498"/>
              <a:ext cx="19966" cy="26073"/>
            </a:xfrm>
            <a:custGeom>
              <a:avLst/>
              <a:gdLst/>
              <a:ahLst/>
              <a:cxnLst/>
              <a:rect l="l" t="t" r="r" b="b"/>
              <a:pathLst>
                <a:path w="644" h="841" extrusionOk="0">
                  <a:moveTo>
                    <a:pt x="186" y="0"/>
                  </a:moveTo>
                  <a:cubicBezTo>
                    <a:pt x="78" y="0"/>
                    <a:pt x="1" y="93"/>
                    <a:pt x="1" y="251"/>
                  </a:cubicBezTo>
                  <a:cubicBezTo>
                    <a:pt x="1" y="442"/>
                    <a:pt x="143" y="704"/>
                    <a:pt x="334" y="799"/>
                  </a:cubicBezTo>
                  <a:cubicBezTo>
                    <a:pt x="383" y="827"/>
                    <a:pt x="429" y="840"/>
                    <a:pt x="471" y="840"/>
                  </a:cubicBezTo>
                  <a:cubicBezTo>
                    <a:pt x="572" y="840"/>
                    <a:pt x="644" y="760"/>
                    <a:pt x="644" y="609"/>
                  </a:cubicBezTo>
                  <a:cubicBezTo>
                    <a:pt x="644" y="394"/>
                    <a:pt x="501" y="156"/>
                    <a:pt x="310" y="37"/>
                  </a:cubicBezTo>
                  <a:cubicBezTo>
                    <a:pt x="266" y="12"/>
                    <a:pt x="224" y="0"/>
                    <a:pt x="186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22"/>
            <p:cNvSpPr/>
            <p:nvPr/>
          </p:nvSpPr>
          <p:spPr>
            <a:xfrm>
              <a:off x="6559238" y="2122280"/>
              <a:ext cx="149184" cy="97782"/>
            </a:xfrm>
            <a:custGeom>
              <a:avLst/>
              <a:gdLst/>
              <a:ahLst/>
              <a:cxnLst/>
              <a:rect l="l" t="t" r="r" b="b"/>
              <a:pathLst>
                <a:path w="4812" h="3154" extrusionOk="0">
                  <a:moveTo>
                    <a:pt x="4264" y="0"/>
                  </a:moveTo>
                  <a:lnTo>
                    <a:pt x="1" y="2334"/>
                  </a:lnTo>
                  <a:cubicBezTo>
                    <a:pt x="1" y="2620"/>
                    <a:pt x="191" y="2953"/>
                    <a:pt x="429" y="3096"/>
                  </a:cubicBezTo>
                  <a:cubicBezTo>
                    <a:pt x="495" y="3135"/>
                    <a:pt x="560" y="3153"/>
                    <a:pt x="618" y="3153"/>
                  </a:cubicBezTo>
                  <a:cubicBezTo>
                    <a:pt x="665" y="3153"/>
                    <a:pt x="707" y="3141"/>
                    <a:pt x="739" y="3120"/>
                  </a:cubicBezTo>
                  <a:cubicBezTo>
                    <a:pt x="2096" y="2263"/>
                    <a:pt x="3454" y="1405"/>
                    <a:pt x="4811" y="572"/>
                  </a:cubicBezTo>
                  <a:lnTo>
                    <a:pt x="4811" y="572"/>
                  </a:lnTo>
                  <a:cubicBezTo>
                    <a:pt x="4792" y="582"/>
                    <a:pt x="4764" y="587"/>
                    <a:pt x="4733" y="587"/>
                  </a:cubicBezTo>
                  <a:cubicBezTo>
                    <a:pt x="4689" y="587"/>
                    <a:pt x="4639" y="576"/>
                    <a:pt x="4597" y="548"/>
                  </a:cubicBezTo>
                  <a:cubicBezTo>
                    <a:pt x="4406" y="453"/>
                    <a:pt x="4264" y="191"/>
                    <a:pt x="42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22"/>
            <p:cNvSpPr/>
            <p:nvPr/>
          </p:nvSpPr>
          <p:spPr>
            <a:xfrm>
              <a:off x="6558494" y="2115614"/>
              <a:ext cx="135884" cy="79056"/>
            </a:xfrm>
            <a:custGeom>
              <a:avLst/>
              <a:gdLst/>
              <a:ahLst/>
              <a:cxnLst/>
              <a:rect l="l" t="t" r="r" b="b"/>
              <a:pathLst>
                <a:path w="4383" h="2550" extrusionOk="0">
                  <a:moveTo>
                    <a:pt x="4383" y="1"/>
                  </a:moveTo>
                  <a:lnTo>
                    <a:pt x="4383" y="1"/>
                  </a:lnTo>
                  <a:cubicBezTo>
                    <a:pt x="4369" y="6"/>
                    <a:pt x="4357" y="12"/>
                    <a:pt x="4347" y="20"/>
                  </a:cubicBezTo>
                  <a:lnTo>
                    <a:pt x="4347" y="20"/>
                  </a:lnTo>
                  <a:cubicBezTo>
                    <a:pt x="4359" y="14"/>
                    <a:pt x="4371" y="7"/>
                    <a:pt x="4383" y="1"/>
                  </a:cubicBezTo>
                  <a:close/>
                  <a:moveTo>
                    <a:pt x="4347" y="20"/>
                  </a:moveTo>
                  <a:cubicBezTo>
                    <a:pt x="2953" y="752"/>
                    <a:pt x="1537" y="1508"/>
                    <a:pt x="144" y="2263"/>
                  </a:cubicBezTo>
                  <a:cubicBezTo>
                    <a:pt x="72" y="2311"/>
                    <a:pt x="1" y="2406"/>
                    <a:pt x="25" y="2549"/>
                  </a:cubicBezTo>
                  <a:lnTo>
                    <a:pt x="4288" y="215"/>
                  </a:lnTo>
                  <a:cubicBezTo>
                    <a:pt x="4288" y="119"/>
                    <a:pt x="4303" y="54"/>
                    <a:pt x="4347" y="2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22"/>
            <p:cNvSpPr/>
            <p:nvPr/>
          </p:nvSpPr>
          <p:spPr>
            <a:xfrm>
              <a:off x="6562928" y="2114529"/>
              <a:ext cx="148440" cy="104478"/>
            </a:xfrm>
            <a:custGeom>
              <a:avLst/>
              <a:gdLst/>
              <a:ahLst/>
              <a:cxnLst/>
              <a:rect l="l" t="t" r="r" b="b"/>
              <a:pathLst>
                <a:path w="4788" h="3370" extrusionOk="0">
                  <a:moveTo>
                    <a:pt x="22" y="2287"/>
                  </a:moveTo>
                  <a:lnTo>
                    <a:pt x="22" y="2287"/>
                  </a:lnTo>
                  <a:cubicBezTo>
                    <a:pt x="15" y="2290"/>
                    <a:pt x="7" y="2294"/>
                    <a:pt x="1" y="2298"/>
                  </a:cubicBezTo>
                  <a:cubicBezTo>
                    <a:pt x="8" y="2294"/>
                    <a:pt x="15" y="2291"/>
                    <a:pt x="22" y="2287"/>
                  </a:cubicBezTo>
                  <a:close/>
                  <a:moveTo>
                    <a:pt x="4338" y="0"/>
                  </a:moveTo>
                  <a:cubicBezTo>
                    <a:pt x="4299" y="0"/>
                    <a:pt x="4264" y="12"/>
                    <a:pt x="4240" y="36"/>
                  </a:cubicBezTo>
                  <a:cubicBezTo>
                    <a:pt x="2842" y="770"/>
                    <a:pt x="1420" y="1529"/>
                    <a:pt x="22" y="2287"/>
                  </a:cubicBezTo>
                  <a:lnTo>
                    <a:pt x="22" y="2287"/>
                  </a:lnTo>
                  <a:cubicBezTo>
                    <a:pt x="45" y="2277"/>
                    <a:pt x="72" y="2272"/>
                    <a:pt x="101" y="2272"/>
                  </a:cubicBezTo>
                  <a:cubicBezTo>
                    <a:pt x="163" y="2272"/>
                    <a:pt x="237" y="2293"/>
                    <a:pt x="310" y="2322"/>
                  </a:cubicBezTo>
                  <a:cubicBezTo>
                    <a:pt x="549" y="2465"/>
                    <a:pt x="739" y="2798"/>
                    <a:pt x="739" y="3084"/>
                  </a:cubicBezTo>
                  <a:cubicBezTo>
                    <a:pt x="739" y="3227"/>
                    <a:pt x="691" y="3322"/>
                    <a:pt x="620" y="3370"/>
                  </a:cubicBezTo>
                  <a:cubicBezTo>
                    <a:pt x="1977" y="2513"/>
                    <a:pt x="3335" y="1655"/>
                    <a:pt x="4692" y="822"/>
                  </a:cubicBezTo>
                  <a:cubicBezTo>
                    <a:pt x="4764" y="774"/>
                    <a:pt x="4788" y="703"/>
                    <a:pt x="4788" y="608"/>
                  </a:cubicBezTo>
                  <a:cubicBezTo>
                    <a:pt x="4788" y="393"/>
                    <a:pt x="4645" y="155"/>
                    <a:pt x="4454" y="36"/>
                  </a:cubicBezTo>
                  <a:cubicBezTo>
                    <a:pt x="4418" y="12"/>
                    <a:pt x="4377" y="0"/>
                    <a:pt x="43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22"/>
            <p:cNvSpPr/>
            <p:nvPr/>
          </p:nvSpPr>
          <p:spPr>
            <a:xfrm>
              <a:off x="6558711" y="2185058"/>
              <a:ext cx="27158" cy="35095"/>
            </a:xfrm>
            <a:custGeom>
              <a:avLst/>
              <a:gdLst/>
              <a:ahLst/>
              <a:cxnLst/>
              <a:rect l="l" t="t" r="r" b="b"/>
              <a:pathLst>
                <a:path w="876" h="1132" extrusionOk="0">
                  <a:moveTo>
                    <a:pt x="257" y="1"/>
                  </a:moveTo>
                  <a:cubicBezTo>
                    <a:pt x="99" y="1"/>
                    <a:pt x="0" y="116"/>
                    <a:pt x="18" y="309"/>
                  </a:cubicBezTo>
                  <a:cubicBezTo>
                    <a:pt x="18" y="595"/>
                    <a:pt x="208" y="928"/>
                    <a:pt x="446" y="1071"/>
                  </a:cubicBezTo>
                  <a:cubicBezTo>
                    <a:pt x="515" y="1112"/>
                    <a:pt x="580" y="1132"/>
                    <a:pt x="637" y="1132"/>
                  </a:cubicBezTo>
                  <a:cubicBezTo>
                    <a:pt x="778" y="1132"/>
                    <a:pt x="875" y="1013"/>
                    <a:pt x="875" y="809"/>
                  </a:cubicBezTo>
                  <a:cubicBezTo>
                    <a:pt x="875" y="523"/>
                    <a:pt x="685" y="190"/>
                    <a:pt x="446" y="47"/>
                  </a:cubicBezTo>
                  <a:cubicBezTo>
                    <a:pt x="377" y="16"/>
                    <a:pt x="313" y="1"/>
                    <a:pt x="2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22"/>
            <p:cNvSpPr/>
            <p:nvPr/>
          </p:nvSpPr>
          <p:spPr>
            <a:xfrm>
              <a:off x="6761526" y="2137780"/>
              <a:ext cx="74623" cy="59091"/>
            </a:xfrm>
            <a:custGeom>
              <a:avLst/>
              <a:gdLst/>
              <a:ahLst/>
              <a:cxnLst/>
              <a:rect l="l" t="t" r="r" b="b"/>
              <a:pathLst>
                <a:path w="2407" h="1906" extrusionOk="0">
                  <a:moveTo>
                    <a:pt x="2406" y="0"/>
                  </a:moveTo>
                  <a:lnTo>
                    <a:pt x="2406" y="19"/>
                  </a:lnTo>
                  <a:lnTo>
                    <a:pt x="2406" y="19"/>
                  </a:lnTo>
                  <a:cubicBezTo>
                    <a:pt x="2406" y="13"/>
                    <a:pt x="2406" y="7"/>
                    <a:pt x="2406" y="0"/>
                  </a:cubicBezTo>
                  <a:close/>
                  <a:moveTo>
                    <a:pt x="2406" y="19"/>
                  </a:moveTo>
                  <a:lnTo>
                    <a:pt x="2406" y="19"/>
                  </a:lnTo>
                  <a:cubicBezTo>
                    <a:pt x="2388" y="439"/>
                    <a:pt x="1776" y="762"/>
                    <a:pt x="1049" y="762"/>
                  </a:cubicBezTo>
                  <a:cubicBezTo>
                    <a:pt x="692" y="762"/>
                    <a:pt x="358" y="691"/>
                    <a:pt x="96" y="548"/>
                  </a:cubicBezTo>
                  <a:cubicBezTo>
                    <a:pt x="72" y="524"/>
                    <a:pt x="25" y="500"/>
                    <a:pt x="1" y="477"/>
                  </a:cubicBezTo>
                  <a:lnTo>
                    <a:pt x="1" y="1620"/>
                  </a:lnTo>
                  <a:cubicBezTo>
                    <a:pt x="25" y="1644"/>
                    <a:pt x="72" y="1667"/>
                    <a:pt x="96" y="1691"/>
                  </a:cubicBezTo>
                  <a:cubicBezTo>
                    <a:pt x="334" y="1834"/>
                    <a:pt x="692" y="1906"/>
                    <a:pt x="1049" y="1906"/>
                  </a:cubicBezTo>
                  <a:cubicBezTo>
                    <a:pt x="1787" y="1906"/>
                    <a:pt x="2382" y="1572"/>
                    <a:pt x="2382" y="1143"/>
                  </a:cubicBezTo>
                  <a:lnTo>
                    <a:pt x="2406" y="1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22"/>
            <p:cNvSpPr/>
            <p:nvPr/>
          </p:nvSpPr>
          <p:spPr>
            <a:xfrm>
              <a:off x="6686966" y="2137780"/>
              <a:ext cx="74592" cy="59091"/>
            </a:xfrm>
            <a:custGeom>
              <a:avLst/>
              <a:gdLst/>
              <a:ahLst/>
              <a:cxnLst/>
              <a:rect l="l" t="t" r="r" b="b"/>
              <a:pathLst>
                <a:path w="2406" h="1906" extrusionOk="0">
                  <a:moveTo>
                    <a:pt x="1" y="0"/>
                  </a:moveTo>
                  <a:lnTo>
                    <a:pt x="1" y="1143"/>
                  </a:lnTo>
                  <a:cubicBezTo>
                    <a:pt x="1" y="1358"/>
                    <a:pt x="144" y="1548"/>
                    <a:pt x="382" y="1691"/>
                  </a:cubicBezTo>
                  <a:cubicBezTo>
                    <a:pt x="620" y="1834"/>
                    <a:pt x="977" y="1906"/>
                    <a:pt x="1334" y="1906"/>
                  </a:cubicBezTo>
                  <a:cubicBezTo>
                    <a:pt x="1763" y="1906"/>
                    <a:pt x="2144" y="1786"/>
                    <a:pt x="2406" y="1620"/>
                  </a:cubicBezTo>
                  <a:lnTo>
                    <a:pt x="2406" y="477"/>
                  </a:lnTo>
                  <a:cubicBezTo>
                    <a:pt x="2144" y="643"/>
                    <a:pt x="1763" y="762"/>
                    <a:pt x="1334" y="762"/>
                  </a:cubicBezTo>
                  <a:cubicBezTo>
                    <a:pt x="977" y="762"/>
                    <a:pt x="644" y="691"/>
                    <a:pt x="382" y="548"/>
                  </a:cubicBezTo>
                  <a:cubicBezTo>
                    <a:pt x="144" y="405"/>
                    <a:pt x="1" y="215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22"/>
            <p:cNvSpPr/>
            <p:nvPr/>
          </p:nvSpPr>
          <p:spPr>
            <a:xfrm>
              <a:off x="6605772" y="1981996"/>
              <a:ext cx="310831" cy="179442"/>
            </a:xfrm>
            <a:custGeom>
              <a:avLst/>
              <a:gdLst/>
              <a:ahLst/>
              <a:cxnLst/>
              <a:rect l="l" t="t" r="r" b="b"/>
              <a:pathLst>
                <a:path w="10026" h="5788" extrusionOk="0">
                  <a:moveTo>
                    <a:pt x="3929" y="1"/>
                  </a:moveTo>
                  <a:cubicBezTo>
                    <a:pt x="3191" y="1"/>
                    <a:pt x="2596" y="334"/>
                    <a:pt x="2596" y="763"/>
                  </a:cubicBezTo>
                  <a:cubicBezTo>
                    <a:pt x="2596" y="1167"/>
                    <a:pt x="2834" y="1525"/>
                    <a:pt x="3167" y="1834"/>
                  </a:cubicBezTo>
                  <a:cubicBezTo>
                    <a:pt x="2620" y="1644"/>
                    <a:pt x="2000" y="1501"/>
                    <a:pt x="1334" y="1501"/>
                  </a:cubicBezTo>
                  <a:cubicBezTo>
                    <a:pt x="595" y="1501"/>
                    <a:pt x="0" y="1858"/>
                    <a:pt x="0" y="2287"/>
                  </a:cubicBezTo>
                  <a:cubicBezTo>
                    <a:pt x="0" y="2501"/>
                    <a:pt x="143" y="2692"/>
                    <a:pt x="381" y="2834"/>
                  </a:cubicBezTo>
                  <a:cubicBezTo>
                    <a:pt x="429" y="2858"/>
                    <a:pt x="476" y="2882"/>
                    <a:pt x="524" y="2906"/>
                  </a:cubicBezTo>
                  <a:cubicBezTo>
                    <a:pt x="191" y="3049"/>
                    <a:pt x="0" y="3263"/>
                    <a:pt x="0" y="3501"/>
                  </a:cubicBezTo>
                  <a:cubicBezTo>
                    <a:pt x="0" y="3716"/>
                    <a:pt x="143" y="3930"/>
                    <a:pt x="405" y="4049"/>
                  </a:cubicBezTo>
                  <a:cubicBezTo>
                    <a:pt x="643" y="4192"/>
                    <a:pt x="976" y="4287"/>
                    <a:pt x="1357" y="4287"/>
                  </a:cubicBezTo>
                  <a:cubicBezTo>
                    <a:pt x="2024" y="4287"/>
                    <a:pt x="2643" y="4144"/>
                    <a:pt x="3167" y="3954"/>
                  </a:cubicBezTo>
                  <a:lnTo>
                    <a:pt x="3167" y="3954"/>
                  </a:lnTo>
                  <a:cubicBezTo>
                    <a:pt x="2858" y="4263"/>
                    <a:pt x="2620" y="4621"/>
                    <a:pt x="2620" y="5025"/>
                  </a:cubicBezTo>
                  <a:cubicBezTo>
                    <a:pt x="2620" y="5240"/>
                    <a:pt x="2763" y="5430"/>
                    <a:pt x="3001" y="5573"/>
                  </a:cubicBezTo>
                  <a:cubicBezTo>
                    <a:pt x="3263" y="5716"/>
                    <a:pt x="3596" y="5787"/>
                    <a:pt x="3953" y="5787"/>
                  </a:cubicBezTo>
                  <a:cubicBezTo>
                    <a:pt x="4382" y="5787"/>
                    <a:pt x="4763" y="5668"/>
                    <a:pt x="5025" y="5502"/>
                  </a:cubicBezTo>
                  <a:cubicBezTo>
                    <a:pt x="5049" y="5525"/>
                    <a:pt x="5096" y="5549"/>
                    <a:pt x="5120" y="5573"/>
                  </a:cubicBezTo>
                  <a:cubicBezTo>
                    <a:pt x="5382" y="5716"/>
                    <a:pt x="5716" y="5787"/>
                    <a:pt x="6073" y="5787"/>
                  </a:cubicBezTo>
                  <a:cubicBezTo>
                    <a:pt x="6811" y="5787"/>
                    <a:pt x="7430" y="5454"/>
                    <a:pt x="7430" y="5025"/>
                  </a:cubicBezTo>
                  <a:cubicBezTo>
                    <a:pt x="7406" y="4621"/>
                    <a:pt x="7168" y="4263"/>
                    <a:pt x="6859" y="3954"/>
                  </a:cubicBezTo>
                  <a:lnTo>
                    <a:pt x="6859" y="3954"/>
                  </a:lnTo>
                  <a:cubicBezTo>
                    <a:pt x="7383" y="4144"/>
                    <a:pt x="8002" y="4287"/>
                    <a:pt x="8669" y="4287"/>
                  </a:cubicBezTo>
                  <a:cubicBezTo>
                    <a:pt x="9407" y="4287"/>
                    <a:pt x="10026" y="3930"/>
                    <a:pt x="10002" y="3501"/>
                  </a:cubicBezTo>
                  <a:cubicBezTo>
                    <a:pt x="10002" y="3287"/>
                    <a:pt x="9859" y="3096"/>
                    <a:pt x="9621" y="2954"/>
                  </a:cubicBezTo>
                  <a:cubicBezTo>
                    <a:pt x="9573" y="2930"/>
                    <a:pt x="9526" y="2906"/>
                    <a:pt x="9502" y="2906"/>
                  </a:cubicBezTo>
                  <a:cubicBezTo>
                    <a:pt x="9812" y="2763"/>
                    <a:pt x="10002" y="2525"/>
                    <a:pt x="10002" y="2287"/>
                  </a:cubicBezTo>
                  <a:cubicBezTo>
                    <a:pt x="10002" y="2072"/>
                    <a:pt x="9859" y="1882"/>
                    <a:pt x="9621" y="1739"/>
                  </a:cubicBezTo>
                  <a:cubicBezTo>
                    <a:pt x="9359" y="1596"/>
                    <a:pt x="9026" y="1501"/>
                    <a:pt x="8669" y="1501"/>
                  </a:cubicBezTo>
                  <a:cubicBezTo>
                    <a:pt x="7978" y="1501"/>
                    <a:pt x="7359" y="1644"/>
                    <a:pt x="6835" y="1834"/>
                  </a:cubicBezTo>
                  <a:cubicBezTo>
                    <a:pt x="7168" y="1525"/>
                    <a:pt x="7406" y="1167"/>
                    <a:pt x="7406" y="763"/>
                  </a:cubicBezTo>
                  <a:cubicBezTo>
                    <a:pt x="7383" y="548"/>
                    <a:pt x="7240" y="358"/>
                    <a:pt x="7002" y="215"/>
                  </a:cubicBezTo>
                  <a:cubicBezTo>
                    <a:pt x="6763" y="72"/>
                    <a:pt x="6406" y="1"/>
                    <a:pt x="6049" y="1"/>
                  </a:cubicBezTo>
                  <a:cubicBezTo>
                    <a:pt x="5620" y="1"/>
                    <a:pt x="5239" y="120"/>
                    <a:pt x="4977" y="286"/>
                  </a:cubicBezTo>
                  <a:cubicBezTo>
                    <a:pt x="4953" y="263"/>
                    <a:pt x="4930" y="239"/>
                    <a:pt x="4882" y="215"/>
                  </a:cubicBezTo>
                  <a:cubicBezTo>
                    <a:pt x="4644" y="72"/>
                    <a:pt x="4310" y="1"/>
                    <a:pt x="39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8" name="Google Shape;1538;p22"/>
          <p:cNvGrpSpPr/>
          <p:nvPr/>
        </p:nvGrpSpPr>
        <p:grpSpPr>
          <a:xfrm>
            <a:off x="231125" y="228547"/>
            <a:ext cx="8603625" cy="3676688"/>
            <a:chOff x="231125" y="228547"/>
            <a:chExt cx="8603625" cy="3676688"/>
          </a:xfrm>
        </p:grpSpPr>
        <p:sp>
          <p:nvSpPr>
            <p:cNvPr id="1539" name="Google Shape;1539;p22"/>
            <p:cNvSpPr/>
            <p:nvPr/>
          </p:nvSpPr>
          <p:spPr>
            <a:xfrm>
              <a:off x="872750" y="3795084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22"/>
            <p:cNvSpPr/>
            <p:nvPr/>
          </p:nvSpPr>
          <p:spPr>
            <a:xfrm>
              <a:off x="231125" y="2005709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22"/>
            <p:cNvSpPr/>
            <p:nvPr/>
          </p:nvSpPr>
          <p:spPr>
            <a:xfrm>
              <a:off x="3056375" y="338709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22"/>
            <p:cNvSpPr/>
            <p:nvPr/>
          </p:nvSpPr>
          <p:spPr>
            <a:xfrm>
              <a:off x="8724600" y="3478197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22"/>
            <p:cNvSpPr/>
            <p:nvPr/>
          </p:nvSpPr>
          <p:spPr>
            <a:xfrm>
              <a:off x="5701775" y="228547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4" name="Google Shape;1544;p22"/>
          <p:cNvGrpSpPr/>
          <p:nvPr/>
        </p:nvGrpSpPr>
        <p:grpSpPr>
          <a:xfrm flipH="1">
            <a:off x="8653434" y="4719553"/>
            <a:ext cx="271859" cy="233627"/>
            <a:chOff x="739150" y="4174275"/>
            <a:chExt cx="945925" cy="812900"/>
          </a:xfrm>
        </p:grpSpPr>
        <p:sp>
          <p:nvSpPr>
            <p:cNvPr id="1545" name="Google Shape;1545;p22"/>
            <p:cNvSpPr/>
            <p:nvPr/>
          </p:nvSpPr>
          <p:spPr>
            <a:xfrm>
              <a:off x="739150" y="4366050"/>
              <a:ext cx="807725" cy="489000"/>
            </a:xfrm>
            <a:custGeom>
              <a:avLst/>
              <a:gdLst/>
              <a:ahLst/>
              <a:cxnLst/>
              <a:rect l="l" t="t" r="r" b="b"/>
              <a:pathLst>
                <a:path w="32309" h="19560" extrusionOk="0">
                  <a:moveTo>
                    <a:pt x="32249" y="0"/>
                  </a:moveTo>
                  <a:cubicBezTo>
                    <a:pt x="32237" y="83"/>
                    <a:pt x="32214" y="183"/>
                    <a:pt x="32190" y="295"/>
                  </a:cubicBezTo>
                  <a:cubicBezTo>
                    <a:pt x="32178" y="331"/>
                    <a:pt x="32167" y="372"/>
                    <a:pt x="32155" y="408"/>
                  </a:cubicBezTo>
                  <a:cubicBezTo>
                    <a:pt x="32149" y="449"/>
                    <a:pt x="32137" y="484"/>
                    <a:pt x="32125" y="520"/>
                  </a:cubicBezTo>
                  <a:cubicBezTo>
                    <a:pt x="32119" y="532"/>
                    <a:pt x="32119" y="538"/>
                    <a:pt x="32113" y="549"/>
                  </a:cubicBezTo>
                  <a:cubicBezTo>
                    <a:pt x="32084" y="656"/>
                    <a:pt x="32043" y="750"/>
                    <a:pt x="32007" y="839"/>
                  </a:cubicBezTo>
                  <a:cubicBezTo>
                    <a:pt x="32007" y="839"/>
                    <a:pt x="32007" y="845"/>
                    <a:pt x="32007" y="845"/>
                  </a:cubicBezTo>
                  <a:cubicBezTo>
                    <a:pt x="32007" y="851"/>
                    <a:pt x="32001" y="851"/>
                    <a:pt x="32001" y="856"/>
                  </a:cubicBezTo>
                  <a:cubicBezTo>
                    <a:pt x="31989" y="880"/>
                    <a:pt x="31984" y="904"/>
                    <a:pt x="31972" y="927"/>
                  </a:cubicBezTo>
                  <a:cubicBezTo>
                    <a:pt x="31966" y="945"/>
                    <a:pt x="31960" y="963"/>
                    <a:pt x="31948" y="981"/>
                  </a:cubicBezTo>
                  <a:cubicBezTo>
                    <a:pt x="31854" y="1199"/>
                    <a:pt x="31765" y="1341"/>
                    <a:pt x="31747" y="1370"/>
                  </a:cubicBezTo>
                  <a:cubicBezTo>
                    <a:pt x="31694" y="1453"/>
                    <a:pt x="31617" y="1589"/>
                    <a:pt x="31493" y="1742"/>
                  </a:cubicBezTo>
                  <a:cubicBezTo>
                    <a:pt x="31464" y="1784"/>
                    <a:pt x="31434" y="1825"/>
                    <a:pt x="31405" y="1861"/>
                  </a:cubicBezTo>
                  <a:cubicBezTo>
                    <a:pt x="31357" y="1920"/>
                    <a:pt x="31304" y="1979"/>
                    <a:pt x="31245" y="2038"/>
                  </a:cubicBezTo>
                  <a:cubicBezTo>
                    <a:pt x="31163" y="2132"/>
                    <a:pt x="31103" y="2191"/>
                    <a:pt x="31015" y="2274"/>
                  </a:cubicBezTo>
                  <a:cubicBezTo>
                    <a:pt x="30997" y="2286"/>
                    <a:pt x="30991" y="2298"/>
                    <a:pt x="30974" y="2304"/>
                  </a:cubicBezTo>
                  <a:cubicBezTo>
                    <a:pt x="30932" y="2345"/>
                    <a:pt x="30891" y="2380"/>
                    <a:pt x="30850" y="2416"/>
                  </a:cubicBezTo>
                  <a:cubicBezTo>
                    <a:pt x="30844" y="2416"/>
                    <a:pt x="30844" y="2416"/>
                    <a:pt x="30844" y="2422"/>
                  </a:cubicBezTo>
                  <a:cubicBezTo>
                    <a:pt x="30773" y="2481"/>
                    <a:pt x="30690" y="2546"/>
                    <a:pt x="30596" y="2605"/>
                  </a:cubicBezTo>
                  <a:cubicBezTo>
                    <a:pt x="30460" y="2699"/>
                    <a:pt x="30324" y="2782"/>
                    <a:pt x="30164" y="2871"/>
                  </a:cubicBezTo>
                  <a:cubicBezTo>
                    <a:pt x="30023" y="2947"/>
                    <a:pt x="29899" y="3012"/>
                    <a:pt x="29816" y="3048"/>
                  </a:cubicBezTo>
                  <a:cubicBezTo>
                    <a:pt x="29816" y="3054"/>
                    <a:pt x="29816" y="3054"/>
                    <a:pt x="29816" y="3054"/>
                  </a:cubicBezTo>
                  <a:cubicBezTo>
                    <a:pt x="29686" y="3119"/>
                    <a:pt x="29503" y="3201"/>
                    <a:pt x="29278" y="3290"/>
                  </a:cubicBezTo>
                  <a:cubicBezTo>
                    <a:pt x="29231" y="3314"/>
                    <a:pt x="29178" y="3331"/>
                    <a:pt x="29125" y="3349"/>
                  </a:cubicBezTo>
                  <a:cubicBezTo>
                    <a:pt x="29101" y="3361"/>
                    <a:pt x="29078" y="3367"/>
                    <a:pt x="29048" y="3378"/>
                  </a:cubicBezTo>
                  <a:cubicBezTo>
                    <a:pt x="29024" y="3384"/>
                    <a:pt x="29007" y="3390"/>
                    <a:pt x="28983" y="3402"/>
                  </a:cubicBezTo>
                  <a:cubicBezTo>
                    <a:pt x="28983" y="3402"/>
                    <a:pt x="28865" y="3443"/>
                    <a:pt x="28694" y="3491"/>
                  </a:cubicBezTo>
                  <a:cubicBezTo>
                    <a:pt x="28688" y="3491"/>
                    <a:pt x="28682" y="3497"/>
                    <a:pt x="28676" y="3497"/>
                  </a:cubicBezTo>
                  <a:cubicBezTo>
                    <a:pt x="28617" y="3514"/>
                    <a:pt x="28552" y="3532"/>
                    <a:pt x="28481" y="3550"/>
                  </a:cubicBezTo>
                  <a:cubicBezTo>
                    <a:pt x="28475" y="3550"/>
                    <a:pt x="28469" y="3550"/>
                    <a:pt x="28463" y="3556"/>
                  </a:cubicBezTo>
                  <a:lnTo>
                    <a:pt x="28446" y="3556"/>
                  </a:lnTo>
                  <a:cubicBezTo>
                    <a:pt x="28434" y="3562"/>
                    <a:pt x="28428" y="3562"/>
                    <a:pt x="28422" y="3562"/>
                  </a:cubicBezTo>
                  <a:cubicBezTo>
                    <a:pt x="28404" y="3567"/>
                    <a:pt x="28387" y="3567"/>
                    <a:pt x="28369" y="3573"/>
                  </a:cubicBezTo>
                  <a:cubicBezTo>
                    <a:pt x="28351" y="3579"/>
                    <a:pt x="28339" y="3579"/>
                    <a:pt x="28328" y="3585"/>
                  </a:cubicBezTo>
                  <a:cubicBezTo>
                    <a:pt x="28162" y="3621"/>
                    <a:pt x="28014" y="3644"/>
                    <a:pt x="27855" y="3662"/>
                  </a:cubicBezTo>
                  <a:cubicBezTo>
                    <a:pt x="27701" y="3680"/>
                    <a:pt x="27648" y="3686"/>
                    <a:pt x="27507" y="3692"/>
                  </a:cubicBezTo>
                  <a:cubicBezTo>
                    <a:pt x="27436" y="3697"/>
                    <a:pt x="27377" y="3697"/>
                    <a:pt x="27318" y="3697"/>
                  </a:cubicBezTo>
                  <a:lnTo>
                    <a:pt x="27288" y="3697"/>
                  </a:lnTo>
                  <a:cubicBezTo>
                    <a:pt x="27211" y="3697"/>
                    <a:pt x="27123" y="3697"/>
                    <a:pt x="27022" y="3692"/>
                  </a:cubicBezTo>
                  <a:lnTo>
                    <a:pt x="26981" y="3692"/>
                  </a:lnTo>
                  <a:cubicBezTo>
                    <a:pt x="26869" y="3680"/>
                    <a:pt x="26739" y="3668"/>
                    <a:pt x="26597" y="3650"/>
                  </a:cubicBezTo>
                  <a:cubicBezTo>
                    <a:pt x="26532" y="3638"/>
                    <a:pt x="26473" y="3627"/>
                    <a:pt x="26414" y="3615"/>
                  </a:cubicBezTo>
                  <a:cubicBezTo>
                    <a:pt x="26402" y="3615"/>
                    <a:pt x="26384" y="3609"/>
                    <a:pt x="26367" y="3609"/>
                  </a:cubicBezTo>
                  <a:cubicBezTo>
                    <a:pt x="26331" y="3597"/>
                    <a:pt x="26296" y="3591"/>
                    <a:pt x="26254" y="3585"/>
                  </a:cubicBezTo>
                  <a:cubicBezTo>
                    <a:pt x="26237" y="3579"/>
                    <a:pt x="26219" y="3573"/>
                    <a:pt x="26201" y="3567"/>
                  </a:cubicBezTo>
                  <a:cubicBezTo>
                    <a:pt x="26195" y="3591"/>
                    <a:pt x="26189" y="3609"/>
                    <a:pt x="26184" y="3632"/>
                  </a:cubicBezTo>
                  <a:cubicBezTo>
                    <a:pt x="26172" y="3656"/>
                    <a:pt x="26166" y="3680"/>
                    <a:pt x="26160" y="3703"/>
                  </a:cubicBezTo>
                  <a:cubicBezTo>
                    <a:pt x="26154" y="3721"/>
                    <a:pt x="26148" y="3745"/>
                    <a:pt x="26142" y="3762"/>
                  </a:cubicBezTo>
                  <a:cubicBezTo>
                    <a:pt x="26130" y="3798"/>
                    <a:pt x="26119" y="3833"/>
                    <a:pt x="26107" y="3869"/>
                  </a:cubicBezTo>
                  <a:cubicBezTo>
                    <a:pt x="26107" y="3886"/>
                    <a:pt x="26101" y="3898"/>
                    <a:pt x="26095" y="3910"/>
                  </a:cubicBezTo>
                  <a:cubicBezTo>
                    <a:pt x="26083" y="3945"/>
                    <a:pt x="26071" y="3987"/>
                    <a:pt x="26060" y="4028"/>
                  </a:cubicBezTo>
                  <a:cubicBezTo>
                    <a:pt x="26054" y="4046"/>
                    <a:pt x="26048" y="4058"/>
                    <a:pt x="26042" y="4075"/>
                  </a:cubicBezTo>
                  <a:cubicBezTo>
                    <a:pt x="26030" y="4111"/>
                    <a:pt x="26018" y="4140"/>
                    <a:pt x="26006" y="4176"/>
                  </a:cubicBezTo>
                  <a:cubicBezTo>
                    <a:pt x="25995" y="4205"/>
                    <a:pt x="25989" y="4235"/>
                    <a:pt x="25977" y="4259"/>
                  </a:cubicBezTo>
                  <a:cubicBezTo>
                    <a:pt x="25965" y="4282"/>
                    <a:pt x="25959" y="4306"/>
                    <a:pt x="25953" y="4323"/>
                  </a:cubicBezTo>
                  <a:cubicBezTo>
                    <a:pt x="25941" y="4353"/>
                    <a:pt x="25930" y="4383"/>
                    <a:pt x="25918" y="4412"/>
                  </a:cubicBezTo>
                  <a:cubicBezTo>
                    <a:pt x="25906" y="4448"/>
                    <a:pt x="25882" y="4501"/>
                    <a:pt x="25859" y="4560"/>
                  </a:cubicBezTo>
                  <a:cubicBezTo>
                    <a:pt x="25788" y="4719"/>
                    <a:pt x="25711" y="4890"/>
                    <a:pt x="25622" y="5062"/>
                  </a:cubicBezTo>
                  <a:cubicBezTo>
                    <a:pt x="25528" y="5233"/>
                    <a:pt x="25416" y="5428"/>
                    <a:pt x="25292" y="5617"/>
                  </a:cubicBezTo>
                  <a:cubicBezTo>
                    <a:pt x="25280" y="5635"/>
                    <a:pt x="25262" y="5652"/>
                    <a:pt x="25250" y="5676"/>
                  </a:cubicBezTo>
                  <a:cubicBezTo>
                    <a:pt x="25250" y="5676"/>
                    <a:pt x="25244" y="5682"/>
                    <a:pt x="25244" y="5682"/>
                  </a:cubicBezTo>
                  <a:cubicBezTo>
                    <a:pt x="25239" y="5688"/>
                    <a:pt x="25239" y="5694"/>
                    <a:pt x="25233" y="5700"/>
                  </a:cubicBezTo>
                  <a:cubicBezTo>
                    <a:pt x="25209" y="5735"/>
                    <a:pt x="25179" y="5776"/>
                    <a:pt x="25150" y="5818"/>
                  </a:cubicBezTo>
                  <a:cubicBezTo>
                    <a:pt x="25144" y="5830"/>
                    <a:pt x="25132" y="5841"/>
                    <a:pt x="25126" y="5853"/>
                  </a:cubicBezTo>
                  <a:cubicBezTo>
                    <a:pt x="25061" y="5942"/>
                    <a:pt x="24985" y="6042"/>
                    <a:pt x="24890" y="6149"/>
                  </a:cubicBezTo>
                  <a:cubicBezTo>
                    <a:pt x="24884" y="6154"/>
                    <a:pt x="24884" y="6160"/>
                    <a:pt x="24878" y="6166"/>
                  </a:cubicBezTo>
                  <a:cubicBezTo>
                    <a:pt x="24861" y="6190"/>
                    <a:pt x="24843" y="6208"/>
                    <a:pt x="24819" y="6231"/>
                  </a:cubicBezTo>
                  <a:cubicBezTo>
                    <a:pt x="24813" y="6243"/>
                    <a:pt x="24801" y="6255"/>
                    <a:pt x="24790" y="6267"/>
                  </a:cubicBezTo>
                  <a:cubicBezTo>
                    <a:pt x="24778" y="6278"/>
                    <a:pt x="24772" y="6290"/>
                    <a:pt x="24760" y="6302"/>
                  </a:cubicBezTo>
                  <a:cubicBezTo>
                    <a:pt x="24713" y="6355"/>
                    <a:pt x="24660" y="6414"/>
                    <a:pt x="24601" y="6473"/>
                  </a:cubicBezTo>
                  <a:cubicBezTo>
                    <a:pt x="24571" y="6509"/>
                    <a:pt x="24536" y="6538"/>
                    <a:pt x="24506" y="6568"/>
                  </a:cubicBezTo>
                  <a:cubicBezTo>
                    <a:pt x="24494" y="6586"/>
                    <a:pt x="24477" y="6603"/>
                    <a:pt x="24453" y="6621"/>
                  </a:cubicBezTo>
                  <a:cubicBezTo>
                    <a:pt x="24453" y="6627"/>
                    <a:pt x="24447" y="6633"/>
                    <a:pt x="24441" y="6633"/>
                  </a:cubicBezTo>
                  <a:cubicBezTo>
                    <a:pt x="24406" y="6668"/>
                    <a:pt x="24364" y="6710"/>
                    <a:pt x="24323" y="6745"/>
                  </a:cubicBezTo>
                  <a:cubicBezTo>
                    <a:pt x="24294" y="6775"/>
                    <a:pt x="24264" y="6804"/>
                    <a:pt x="24234" y="6828"/>
                  </a:cubicBezTo>
                  <a:cubicBezTo>
                    <a:pt x="24146" y="6910"/>
                    <a:pt x="24075" y="6970"/>
                    <a:pt x="23992" y="7040"/>
                  </a:cubicBezTo>
                  <a:cubicBezTo>
                    <a:pt x="23921" y="7094"/>
                    <a:pt x="23845" y="7153"/>
                    <a:pt x="23786" y="7200"/>
                  </a:cubicBezTo>
                  <a:cubicBezTo>
                    <a:pt x="23750" y="7223"/>
                    <a:pt x="23709" y="7247"/>
                    <a:pt x="23673" y="7277"/>
                  </a:cubicBezTo>
                  <a:cubicBezTo>
                    <a:pt x="23626" y="7306"/>
                    <a:pt x="23579" y="7342"/>
                    <a:pt x="23526" y="7383"/>
                  </a:cubicBezTo>
                  <a:cubicBezTo>
                    <a:pt x="23402" y="7472"/>
                    <a:pt x="23219" y="7578"/>
                    <a:pt x="23083" y="7661"/>
                  </a:cubicBezTo>
                  <a:cubicBezTo>
                    <a:pt x="23047" y="7678"/>
                    <a:pt x="22994" y="7708"/>
                    <a:pt x="22929" y="7743"/>
                  </a:cubicBezTo>
                  <a:cubicBezTo>
                    <a:pt x="22917" y="7749"/>
                    <a:pt x="22900" y="7761"/>
                    <a:pt x="22888" y="7767"/>
                  </a:cubicBezTo>
                  <a:cubicBezTo>
                    <a:pt x="22852" y="7785"/>
                    <a:pt x="22817" y="7802"/>
                    <a:pt x="22782" y="7826"/>
                  </a:cubicBezTo>
                  <a:cubicBezTo>
                    <a:pt x="22740" y="7844"/>
                    <a:pt x="22705" y="7861"/>
                    <a:pt x="22663" y="7879"/>
                  </a:cubicBezTo>
                  <a:cubicBezTo>
                    <a:pt x="22646" y="7891"/>
                    <a:pt x="22622" y="7903"/>
                    <a:pt x="22604" y="7909"/>
                  </a:cubicBezTo>
                  <a:cubicBezTo>
                    <a:pt x="22563" y="7932"/>
                    <a:pt x="22516" y="7950"/>
                    <a:pt x="22474" y="7968"/>
                  </a:cubicBezTo>
                  <a:cubicBezTo>
                    <a:pt x="22451" y="7985"/>
                    <a:pt x="22421" y="7997"/>
                    <a:pt x="22392" y="8009"/>
                  </a:cubicBezTo>
                  <a:cubicBezTo>
                    <a:pt x="22368" y="8021"/>
                    <a:pt x="22339" y="8033"/>
                    <a:pt x="22315" y="8044"/>
                  </a:cubicBezTo>
                  <a:cubicBezTo>
                    <a:pt x="22268" y="8062"/>
                    <a:pt x="22215" y="8086"/>
                    <a:pt x="22167" y="8104"/>
                  </a:cubicBezTo>
                  <a:cubicBezTo>
                    <a:pt x="22144" y="8115"/>
                    <a:pt x="22120" y="8127"/>
                    <a:pt x="22096" y="8133"/>
                  </a:cubicBezTo>
                  <a:cubicBezTo>
                    <a:pt x="22043" y="8157"/>
                    <a:pt x="21990" y="8174"/>
                    <a:pt x="21931" y="8198"/>
                  </a:cubicBezTo>
                  <a:cubicBezTo>
                    <a:pt x="21913" y="8204"/>
                    <a:pt x="21896" y="8216"/>
                    <a:pt x="21878" y="8222"/>
                  </a:cubicBezTo>
                  <a:cubicBezTo>
                    <a:pt x="21831" y="8239"/>
                    <a:pt x="21789" y="8251"/>
                    <a:pt x="21742" y="8269"/>
                  </a:cubicBezTo>
                  <a:cubicBezTo>
                    <a:pt x="21718" y="8281"/>
                    <a:pt x="21695" y="8287"/>
                    <a:pt x="21671" y="8293"/>
                  </a:cubicBezTo>
                  <a:cubicBezTo>
                    <a:pt x="21618" y="8316"/>
                    <a:pt x="21559" y="8334"/>
                    <a:pt x="21494" y="8357"/>
                  </a:cubicBezTo>
                  <a:lnTo>
                    <a:pt x="21488" y="8357"/>
                  </a:lnTo>
                  <a:cubicBezTo>
                    <a:pt x="21482" y="8357"/>
                    <a:pt x="21482" y="8363"/>
                    <a:pt x="21482" y="8363"/>
                  </a:cubicBezTo>
                  <a:cubicBezTo>
                    <a:pt x="21459" y="8369"/>
                    <a:pt x="21441" y="8375"/>
                    <a:pt x="21423" y="8381"/>
                  </a:cubicBezTo>
                  <a:cubicBezTo>
                    <a:pt x="20697" y="8617"/>
                    <a:pt x="20100" y="8724"/>
                    <a:pt x="19870" y="8759"/>
                  </a:cubicBezTo>
                  <a:cubicBezTo>
                    <a:pt x="19805" y="8765"/>
                    <a:pt x="19757" y="8777"/>
                    <a:pt x="19722" y="8777"/>
                  </a:cubicBezTo>
                  <a:cubicBezTo>
                    <a:pt x="19645" y="8789"/>
                    <a:pt x="19563" y="8800"/>
                    <a:pt x="19474" y="8806"/>
                  </a:cubicBezTo>
                  <a:cubicBezTo>
                    <a:pt x="19297" y="8830"/>
                    <a:pt x="19173" y="8842"/>
                    <a:pt x="18990" y="8848"/>
                  </a:cubicBezTo>
                  <a:lnTo>
                    <a:pt x="18954" y="8848"/>
                  </a:lnTo>
                  <a:cubicBezTo>
                    <a:pt x="18937" y="8848"/>
                    <a:pt x="18919" y="8854"/>
                    <a:pt x="18907" y="8854"/>
                  </a:cubicBezTo>
                  <a:lnTo>
                    <a:pt x="18736" y="8854"/>
                  </a:lnTo>
                  <a:cubicBezTo>
                    <a:pt x="18671" y="8855"/>
                    <a:pt x="18612" y="8855"/>
                    <a:pt x="18557" y="8855"/>
                  </a:cubicBezTo>
                  <a:cubicBezTo>
                    <a:pt x="18327" y="8855"/>
                    <a:pt x="18188" y="8847"/>
                    <a:pt x="18169" y="8842"/>
                  </a:cubicBezTo>
                  <a:lnTo>
                    <a:pt x="18139" y="8842"/>
                  </a:lnTo>
                  <a:cubicBezTo>
                    <a:pt x="18139" y="8895"/>
                    <a:pt x="18133" y="8942"/>
                    <a:pt x="18121" y="9001"/>
                  </a:cubicBezTo>
                  <a:cubicBezTo>
                    <a:pt x="18116" y="9078"/>
                    <a:pt x="18104" y="9149"/>
                    <a:pt x="18086" y="9226"/>
                  </a:cubicBezTo>
                  <a:cubicBezTo>
                    <a:pt x="18068" y="9350"/>
                    <a:pt x="18045" y="9438"/>
                    <a:pt x="18033" y="9486"/>
                  </a:cubicBezTo>
                  <a:cubicBezTo>
                    <a:pt x="17986" y="9692"/>
                    <a:pt x="17938" y="9870"/>
                    <a:pt x="17897" y="10005"/>
                  </a:cubicBezTo>
                  <a:cubicBezTo>
                    <a:pt x="17885" y="10029"/>
                    <a:pt x="17879" y="10053"/>
                    <a:pt x="17873" y="10076"/>
                  </a:cubicBezTo>
                  <a:cubicBezTo>
                    <a:pt x="17867" y="10088"/>
                    <a:pt x="17867" y="10094"/>
                    <a:pt x="17862" y="10106"/>
                  </a:cubicBezTo>
                  <a:cubicBezTo>
                    <a:pt x="17862" y="10118"/>
                    <a:pt x="17856" y="10129"/>
                    <a:pt x="17850" y="10141"/>
                  </a:cubicBezTo>
                  <a:cubicBezTo>
                    <a:pt x="17791" y="10330"/>
                    <a:pt x="17720" y="10531"/>
                    <a:pt x="17619" y="10744"/>
                  </a:cubicBezTo>
                  <a:cubicBezTo>
                    <a:pt x="17590" y="10815"/>
                    <a:pt x="17554" y="10897"/>
                    <a:pt x="17513" y="10980"/>
                  </a:cubicBezTo>
                  <a:cubicBezTo>
                    <a:pt x="17507" y="10998"/>
                    <a:pt x="17501" y="11015"/>
                    <a:pt x="17489" y="11027"/>
                  </a:cubicBezTo>
                  <a:cubicBezTo>
                    <a:pt x="17454" y="11116"/>
                    <a:pt x="17407" y="11210"/>
                    <a:pt x="17354" y="11305"/>
                  </a:cubicBezTo>
                  <a:cubicBezTo>
                    <a:pt x="17289" y="11441"/>
                    <a:pt x="17218" y="11571"/>
                    <a:pt x="17147" y="11683"/>
                  </a:cubicBezTo>
                  <a:cubicBezTo>
                    <a:pt x="17111" y="11742"/>
                    <a:pt x="17076" y="11795"/>
                    <a:pt x="17035" y="11854"/>
                  </a:cubicBezTo>
                  <a:cubicBezTo>
                    <a:pt x="16911" y="12061"/>
                    <a:pt x="16781" y="12256"/>
                    <a:pt x="16674" y="12427"/>
                  </a:cubicBezTo>
                  <a:cubicBezTo>
                    <a:pt x="16515" y="12663"/>
                    <a:pt x="16279" y="12959"/>
                    <a:pt x="16101" y="13183"/>
                  </a:cubicBezTo>
                  <a:cubicBezTo>
                    <a:pt x="16096" y="13183"/>
                    <a:pt x="16090" y="13189"/>
                    <a:pt x="16090" y="13195"/>
                  </a:cubicBezTo>
                  <a:cubicBezTo>
                    <a:pt x="15936" y="13384"/>
                    <a:pt x="15759" y="13585"/>
                    <a:pt x="15564" y="13785"/>
                  </a:cubicBezTo>
                  <a:cubicBezTo>
                    <a:pt x="15405" y="13957"/>
                    <a:pt x="15239" y="14128"/>
                    <a:pt x="15092" y="14270"/>
                  </a:cubicBezTo>
                  <a:cubicBezTo>
                    <a:pt x="14950" y="14411"/>
                    <a:pt x="14773" y="14583"/>
                    <a:pt x="14595" y="14736"/>
                  </a:cubicBezTo>
                  <a:cubicBezTo>
                    <a:pt x="14365" y="14949"/>
                    <a:pt x="14058" y="15185"/>
                    <a:pt x="13828" y="15368"/>
                  </a:cubicBezTo>
                  <a:cubicBezTo>
                    <a:pt x="13591" y="15557"/>
                    <a:pt x="13302" y="15764"/>
                    <a:pt x="12989" y="15971"/>
                  </a:cubicBezTo>
                  <a:cubicBezTo>
                    <a:pt x="12747" y="16130"/>
                    <a:pt x="12493" y="16296"/>
                    <a:pt x="12268" y="16420"/>
                  </a:cubicBezTo>
                  <a:cubicBezTo>
                    <a:pt x="12003" y="16579"/>
                    <a:pt x="11737" y="16727"/>
                    <a:pt x="11506" y="16839"/>
                  </a:cubicBezTo>
                  <a:cubicBezTo>
                    <a:pt x="11270" y="16957"/>
                    <a:pt x="10993" y="17081"/>
                    <a:pt x="10703" y="17199"/>
                  </a:cubicBezTo>
                  <a:cubicBezTo>
                    <a:pt x="10555" y="17270"/>
                    <a:pt x="10408" y="17341"/>
                    <a:pt x="10266" y="17400"/>
                  </a:cubicBezTo>
                  <a:cubicBezTo>
                    <a:pt x="10042" y="17495"/>
                    <a:pt x="9752" y="17595"/>
                    <a:pt x="9492" y="17678"/>
                  </a:cubicBezTo>
                  <a:cubicBezTo>
                    <a:pt x="9362" y="17719"/>
                    <a:pt x="9215" y="17760"/>
                    <a:pt x="9067" y="17802"/>
                  </a:cubicBezTo>
                  <a:cubicBezTo>
                    <a:pt x="8801" y="17878"/>
                    <a:pt x="8500" y="17949"/>
                    <a:pt x="8211" y="18008"/>
                  </a:cubicBezTo>
                  <a:cubicBezTo>
                    <a:pt x="7951" y="18062"/>
                    <a:pt x="7626" y="18115"/>
                    <a:pt x="7378" y="18132"/>
                  </a:cubicBezTo>
                  <a:cubicBezTo>
                    <a:pt x="7337" y="18138"/>
                    <a:pt x="7295" y="18138"/>
                    <a:pt x="7254" y="18144"/>
                  </a:cubicBezTo>
                  <a:cubicBezTo>
                    <a:pt x="6948" y="18177"/>
                    <a:pt x="6680" y="18195"/>
                    <a:pt x="6369" y="18195"/>
                  </a:cubicBezTo>
                  <a:cubicBezTo>
                    <a:pt x="6289" y="18195"/>
                    <a:pt x="6207" y="18194"/>
                    <a:pt x="6120" y="18191"/>
                  </a:cubicBezTo>
                  <a:lnTo>
                    <a:pt x="6108" y="18191"/>
                  </a:lnTo>
                  <a:cubicBezTo>
                    <a:pt x="6055" y="18186"/>
                    <a:pt x="6002" y="18186"/>
                    <a:pt x="5954" y="18186"/>
                  </a:cubicBezTo>
                  <a:cubicBezTo>
                    <a:pt x="5872" y="18180"/>
                    <a:pt x="5783" y="18174"/>
                    <a:pt x="5695" y="18168"/>
                  </a:cubicBezTo>
                  <a:lnTo>
                    <a:pt x="5689" y="18168"/>
                  </a:lnTo>
                  <a:cubicBezTo>
                    <a:pt x="5683" y="18168"/>
                    <a:pt x="5647" y="18168"/>
                    <a:pt x="5588" y="18162"/>
                  </a:cubicBezTo>
                  <a:cubicBezTo>
                    <a:pt x="5576" y="18162"/>
                    <a:pt x="5571" y="18156"/>
                    <a:pt x="5559" y="18156"/>
                  </a:cubicBezTo>
                  <a:lnTo>
                    <a:pt x="5541" y="18156"/>
                  </a:lnTo>
                  <a:cubicBezTo>
                    <a:pt x="5352" y="18138"/>
                    <a:pt x="5163" y="18115"/>
                    <a:pt x="4998" y="18085"/>
                  </a:cubicBezTo>
                  <a:cubicBezTo>
                    <a:pt x="4767" y="18050"/>
                    <a:pt x="4507" y="17997"/>
                    <a:pt x="4259" y="17926"/>
                  </a:cubicBezTo>
                  <a:cubicBezTo>
                    <a:pt x="4248" y="17920"/>
                    <a:pt x="4230" y="17914"/>
                    <a:pt x="4212" y="17908"/>
                  </a:cubicBezTo>
                  <a:cubicBezTo>
                    <a:pt x="4041" y="17861"/>
                    <a:pt x="3852" y="17802"/>
                    <a:pt x="3704" y="17743"/>
                  </a:cubicBezTo>
                  <a:cubicBezTo>
                    <a:pt x="3692" y="17743"/>
                    <a:pt x="3681" y="17737"/>
                    <a:pt x="3669" y="17731"/>
                  </a:cubicBezTo>
                  <a:cubicBezTo>
                    <a:pt x="3657" y="17725"/>
                    <a:pt x="3639" y="17719"/>
                    <a:pt x="3627" y="17713"/>
                  </a:cubicBezTo>
                  <a:cubicBezTo>
                    <a:pt x="3503" y="17666"/>
                    <a:pt x="3362" y="17613"/>
                    <a:pt x="3255" y="17560"/>
                  </a:cubicBezTo>
                  <a:cubicBezTo>
                    <a:pt x="3243" y="17554"/>
                    <a:pt x="3226" y="17548"/>
                    <a:pt x="3214" y="17542"/>
                  </a:cubicBezTo>
                  <a:cubicBezTo>
                    <a:pt x="3131" y="17500"/>
                    <a:pt x="3049" y="17459"/>
                    <a:pt x="2960" y="17418"/>
                  </a:cubicBezTo>
                  <a:cubicBezTo>
                    <a:pt x="2919" y="17394"/>
                    <a:pt x="2871" y="17371"/>
                    <a:pt x="2836" y="17353"/>
                  </a:cubicBezTo>
                  <a:cubicBezTo>
                    <a:pt x="2830" y="17347"/>
                    <a:pt x="2818" y="17341"/>
                    <a:pt x="2812" y="17335"/>
                  </a:cubicBezTo>
                  <a:cubicBezTo>
                    <a:pt x="2806" y="17335"/>
                    <a:pt x="2806" y="17335"/>
                    <a:pt x="2801" y="17329"/>
                  </a:cubicBezTo>
                  <a:cubicBezTo>
                    <a:pt x="2789" y="17323"/>
                    <a:pt x="2777" y="17317"/>
                    <a:pt x="2765" y="17311"/>
                  </a:cubicBezTo>
                  <a:cubicBezTo>
                    <a:pt x="2753" y="17306"/>
                    <a:pt x="2741" y="17294"/>
                    <a:pt x="2724" y="17288"/>
                  </a:cubicBezTo>
                  <a:cubicBezTo>
                    <a:pt x="2641" y="17241"/>
                    <a:pt x="2564" y="17193"/>
                    <a:pt x="2487" y="17140"/>
                  </a:cubicBezTo>
                  <a:cubicBezTo>
                    <a:pt x="2476" y="17140"/>
                    <a:pt x="2470" y="17134"/>
                    <a:pt x="2464" y="17128"/>
                  </a:cubicBezTo>
                  <a:cubicBezTo>
                    <a:pt x="2464" y="17128"/>
                    <a:pt x="2369" y="17069"/>
                    <a:pt x="2222" y="16969"/>
                  </a:cubicBezTo>
                  <a:cubicBezTo>
                    <a:pt x="2222" y="16963"/>
                    <a:pt x="2216" y="16957"/>
                    <a:pt x="2210" y="16957"/>
                  </a:cubicBezTo>
                  <a:cubicBezTo>
                    <a:pt x="2180" y="16933"/>
                    <a:pt x="2145" y="16910"/>
                    <a:pt x="2109" y="16880"/>
                  </a:cubicBezTo>
                  <a:cubicBezTo>
                    <a:pt x="1897" y="16721"/>
                    <a:pt x="1743" y="16585"/>
                    <a:pt x="1661" y="16502"/>
                  </a:cubicBezTo>
                  <a:cubicBezTo>
                    <a:pt x="1661" y="16502"/>
                    <a:pt x="1655" y="16502"/>
                    <a:pt x="1655" y="16496"/>
                  </a:cubicBezTo>
                  <a:cubicBezTo>
                    <a:pt x="1655" y="16496"/>
                    <a:pt x="1649" y="16490"/>
                    <a:pt x="1643" y="16485"/>
                  </a:cubicBezTo>
                  <a:cubicBezTo>
                    <a:pt x="1478" y="16331"/>
                    <a:pt x="1336" y="16177"/>
                    <a:pt x="1229" y="16048"/>
                  </a:cubicBezTo>
                  <a:cubicBezTo>
                    <a:pt x="1206" y="16024"/>
                    <a:pt x="1182" y="15994"/>
                    <a:pt x="1159" y="15959"/>
                  </a:cubicBezTo>
                  <a:cubicBezTo>
                    <a:pt x="1153" y="15959"/>
                    <a:pt x="1153" y="15953"/>
                    <a:pt x="1147" y="15947"/>
                  </a:cubicBezTo>
                  <a:cubicBezTo>
                    <a:pt x="1111" y="15906"/>
                    <a:pt x="1082" y="15864"/>
                    <a:pt x="1046" y="15817"/>
                  </a:cubicBezTo>
                  <a:cubicBezTo>
                    <a:pt x="1023" y="15788"/>
                    <a:pt x="999" y="15758"/>
                    <a:pt x="981" y="15734"/>
                  </a:cubicBezTo>
                  <a:cubicBezTo>
                    <a:pt x="981" y="15734"/>
                    <a:pt x="981" y="15729"/>
                    <a:pt x="981" y="15729"/>
                  </a:cubicBezTo>
                  <a:cubicBezTo>
                    <a:pt x="975" y="15723"/>
                    <a:pt x="975" y="15717"/>
                    <a:pt x="970" y="15711"/>
                  </a:cubicBezTo>
                  <a:cubicBezTo>
                    <a:pt x="887" y="15593"/>
                    <a:pt x="804" y="15469"/>
                    <a:pt x="739" y="15356"/>
                  </a:cubicBezTo>
                  <a:cubicBezTo>
                    <a:pt x="733" y="15356"/>
                    <a:pt x="733" y="15351"/>
                    <a:pt x="733" y="15351"/>
                  </a:cubicBezTo>
                  <a:cubicBezTo>
                    <a:pt x="698" y="15291"/>
                    <a:pt x="662" y="15227"/>
                    <a:pt x="633" y="15167"/>
                  </a:cubicBezTo>
                  <a:cubicBezTo>
                    <a:pt x="627" y="15162"/>
                    <a:pt x="627" y="15156"/>
                    <a:pt x="621" y="15156"/>
                  </a:cubicBezTo>
                  <a:cubicBezTo>
                    <a:pt x="615" y="15138"/>
                    <a:pt x="609" y="15120"/>
                    <a:pt x="597" y="15108"/>
                  </a:cubicBezTo>
                  <a:cubicBezTo>
                    <a:pt x="586" y="15079"/>
                    <a:pt x="574" y="15055"/>
                    <a:pt x="562" y="15032"/>
                  </a:cubicBezTo>
                  <a:cubicBezTo>
                    <a:pt x="562" y="15032"/>
                    <a:pt x="556" y="15026"/>
                    <a:pt x="556" y="15026"/>
                  </a:cubicBezTo>
                  <a:cubicBezTo>
                    <a:pt x="550" y="15008"/>
                    <a:pt x="538" y="14990"/>
                    <a:pt x="533" y="14978"/>
                  </a:cubicBezTo>
                  <a:cubicBezTo>
                    <a:pt x="456" y="14813"/>
                    <a:pt x="391" y="14660"/>
                    <a:pt x="338" y="14524"/>
                  </a:cubicBezTo>
                  <a:cubicBezTo>
                    <a:pt x="338" y="14518"/>
                    <a:pt x="338" y="14512"/>
                    <a:pt x="338" y="14512"/>
                  </a:cubicBezTo>
                  <a:cubicBezTo>
                    <a:pt x="308" y="14435"/>
                    <a:pt x="279" y="14341"/>
                    <a:pt x="255" y="14264"/>
                  </a:cubicBezTo>
                  <a:cubicBezTo>
                    <a:pt x="219" y="14169"/>
                    <a:pt x="202" y="14116"/>
                    <a:pt x="178" y="14010"/>
                  </a:cubicBezTo>
                  <a:cubicBezTo>
                    <a:pt x="178" y="14004"/>
                    <a:pt x="178" y="14004"/>
                    <a:pt x="178" y="14004"/>
                  </a:cubicBezTo>
                  <a:cubicBezTo>
                    <a:pt x="155" y="13921"/>
                    <a:pt x="131" y="13821"/>
                    <a:pt x="113" y="13720"/>
                  </a:cubicBezTo>
                  <a:cubicBezTo>
                    <a:pt x="113" y="13715"/>
                    <a:pt x="113" y="13715"/>
                    <a:pt x="113" y="13715"/>
                  </a:cubicBezTo>
                  <a:cubicBezTo>
                    <a:pt x="90" y="13608"/>
                    <a:pt x="72" y="13520"/>
                    <a:pt x="60" y="13396"/>
                  </a:cubicBezTo>
                  <a:cubicBezTo>
                    <a:pt x="60" y="13396"/>
                    <a:pt x="54" y="13390"/>
                    <a:pt x="54" y="13390"/>
                  </a:cubicBezTo>
                  <a:cubicBezTo>
                    <a:pt x="54" y="13354"/>
                    <a:pt x="48" y="13313"/>
                    <a:pt x="42" y="13277"/>
                  </a:cubicBezTo>
                  <a:cubicBezTo>
                    <a:pt x="42" y="13260"/>
                    <a:pt x="42" y="13248"/>
                    <a:pt x="36" y="13236"/>
                  </a:cubicBezTo>
                  <a:cubicBezTo>
                    <a:pt x="25" y="13348"/>
                    <a:pt x="19" y="13461"/>
                    <a:pt x="13" y="13561"/>
                  </a:cubicBezTo>
                  <a:cubicBezTo>
                    <a:pt x="13" y="13579"/>
                    <a:pt x="7" y="13602"/>
                    <a:pt x="7" y="13626"/>
                  </a:cubicBezTo>
                  <a:cubicBezTo>
                    <a:pt x="7" y="13626"/>
                    <a:pt x="7" y="13626"/>
                    <a:pt x="7" y="13632"/>
                  </a:cubicBezTo>
                  <a:cubicBezTo>
                    <a:pt x="7" y="13650"/>
                    <a:pt x="7" y="13673"/>
                    <a:pt x="7" y="13691"/>
                  </a:cubicBezTo>
                  <a:cubicBezTo>
                    <a:pt x="1" y="13797"/>
                    <a:pt x="1" y="13904"/>
                    <a:pt x="1" y="14010"/>
                  </a:cubicBezTo>
                  <a:cubicBezTo>
                    <a:pt x="1" y="14128"/>
                    <a:pt x="7" y="14287"/>
                    <a:pt x="19" y="14406"/>
                  </a:cubicBezTo>
                  <a:cubicBezTo>
                    <a:pt x="30" y="14494"/>
                    <a:pt x="36" y="14571"/>
                    <a:pt x="42" y="14642"/>
                  </a:cubicBezTo>
                  <a:cubicBezTo>
                    <a:pt x="48" y="14677"/>
                    <a:pt x="54" y="14719"/>
                    <a:pt x="54" y="14754"/>
                  </a:cubicBezTo>
                  <a:cubicBezTo>
                    <a:pt x="54" y="14754"/>
                    <a:pt x="60" y="14760"/>
                    <a:pt x="60" y="14766"/>
                  </a:cubicBezTo>
                  <a:cubicBezTo>
                    <a:pt x="72" y="14884"/>
                    <a:pt x="90" y="14973"/>
                    <a:pt x="113" y="15079"/>
                  </a:cubicBezTo>
                  <a:cubicBezTo>
                    <a:pt x="113" y="15079"/>
                    <a:pt x="113" y="15085"/>
                    <a:pt x="113" y="15085"/>
                  </a:cubicBezTo>
                  <a:cubicBezTo>
                    <a:pt x="131" y="15185"/>
                    <a:pt x="155" y="15286"/>
                    <a:pt x="178" y="15368"/>
                  </a:cubicBezTo>
                  <a:cubicBezTo>
                    <a:pt x="178" y="15368"/>
                    <a:pt x="178" y="15374"/>
                    <a:pt x="178" y="15374"/>
                  </a:cubicBezTo>
                  <a:cubicBezTo>
                    <a:pt x="202" y="15481"/>
                    <a:pt x="219" y="15534"/>
                    <a:pt x="255" y="15628"/>
                  </a:cubicBezTo>
                  <a:cubicBezTo>
                    <a:pt x="279" y="15705"/>
                    <a:pt x="308" y="15805"/>
                    <a:pt x="338" y="15876"/>
                  </a:cubicBezTo>
                  <a:cubicBezTo>
                    <a:pt x="338" y="15876"/>
                    <a:pt x="338" y="15882"/>
                    <a:pt x="338" y="15888"/>
                  </a:cubicBezTo>
                  <a:cubicBezTo>
                    <a:pt x="391" y="16024"/>
                    <a:pt x="456" y="16177"/>
                    <a:pt x="533" y="16343"/>
                  </a:cubicBezTo>
                  <a:cubicBezTo>
                    <a:pt x="538" y="16355"/>
                    <a:pt x="550" y="16372"/>
                    <a:pt x="556" y="16390"/>
                  </a:cubicBezTo>
                  <a:cubicBezTo>
                    <a:pt x="556" y="16390"/>
                    <a:pt x="562" y="16396"/>
                    <a:pt x="562" y="16396"/>
                  </a:cubicBezTo>
                  <a:cubicBezTo>
                    <a:pt x="574" y="16420"/>
                    <a:pt x="586" y="16443"/>
                    <a:pt x="597" y="16473"/>
                  </a:cubicBezTo>
                  <a:cubicBezTo>
                    <a:pt x="609" y="16490"/>
                    <a:pt x="615" y="16502"/>
                    <a:pt x="621" y="16520"/>
                  </a:cubicBezTo>
                  <a:cubicBezTo>
                    <a:pt x="627" y="16520"/>
                    <a:pt x="627" y="16526"/>
                    <a:pt x="633" y="16532"/>
                  </a:cubicBezTo>
                  <a:cubicBezTo>
                    <a:pt x="662" y="16591"/>
                    <a:pt x="698" y="16656"/>
                    <a:pt x="733" y="16715"/>
                  </a:cubicBezTo>
                  <a:cubicBezTo>
                    <a:pt x="733" y="16721"/>
                    <a:pt x="733" y="16721"/>
                    <a:pt x="739" y="16721"/>
                  </a:cubicBezTo>
                  <a:cubicBezTo>
                    <a:pt x="804" y="16833"/>
                    <a:pt x="887" y="16957"/>
                    <a:pt x="970" y="17075"/>
                  </a:cubicBezTo>
                  <a:cubicBezTo>
                    <a:pt x="975" y="17081"/>
                    <a:pt x="975" y="17087"/>
                    <a:pt x="981" y="17093"/>
                  </a:cubicBezTo>
                  <a:cubicBezTo>
                    <a:pt x="981" y="17093"/>
                    <a:pt x="981" y="17099"/>
                    <a:pt x="987" y="17099"/>
                  </a:cubicBezTo>
                  <a:cubicBezTo>
                    <a:pt x="999" y="17122"/>
                    <a:pt x="1023" y="17152"/>
                    <a:pt x="1046" y="17182"/>
                  </a:cubicBezTo>
                  <a:cubicBezTo>
                    <a:pt x="1082" y="17229"/>
                    <a:pt x="1111" y="17270"/>
                    <a:pt x="1147" y="17311"/>
                  </a:cubicBezTo>
                  <a:cubicBezTo>
                    <a:pt x="1153" y="17317"/>
                    <a:pt x="1153" y="17323"/>
                    <a:pt x="1159" y="17329"/>
                  </a:cubicBezTo>
                  <a:cubicBezTo>
                    <a:pt x="1182" y="17359"/>
                    <a:pt x="1206" y="17388"/>
                    <a:pt x="1229" y="17412"/>
                  </a:cubicBezTo>
                  <a:cubicBezTo>
                    <a:pt x="1336" y="17542"/>
                    <a:pt x="1478" y="17695"/>
                    <a:pt x="1643" y="17855"/>
                  </a:cubicBezTo>
                  <a:cubicBezTo>
                    <a:pt x="1649" y="17855"/>
                    <a:pt x="1655" y="17861"/>
                    <a:pt x="1655" y="17867"/>
                  </a:cubicBezTo>
                  <a:lnTo>
                    <a:pt x="1661" y="17867"/>
                  </a:lnTo>
                  <a:cubicBezTo>
                    <a:pt x="1661" y="17867"/>
                    <a:pt x="1661" y="17873"/>
                    <a:pt x="1661" y="17873"/>
                  </a:cubicBezTo>
                  <a:cubicBezTo>
                    <a:pt x="1743" y="17949"/>
                    <a:pt x="1897" y="18085"/>
                    <a:pt x="2109" y="18245"/>
                  </a:cubicBezTo>
                  <a:cubicBezTo>
                    <a:pt x="2145" y="18274"/>
                    <a:pt x="2180" y="18298"/>
                    <a:pt x="2210" y="18321"/>
                  </a:cubicBezTo>
                  <a:cubicBezTo>
                    <a:pt x="2216" y="18321"/>
                    <a:pt x="2222" y="18327"/>
                    <a:pt x="2222" y="18333"/>
                  </a:cubicBezTo>
                  <a:cubicBezTo>
                    <a:pt x="2369" y="18434"/>
                    <a:pt x="2464" y="18493"/>
                    <a:pt x="2464" y="18493"/>
                  </a:cubicBezTo>
                  <a:cubicBezTo>
                    <a:pt x="2470" y="18499"/>
                    <a:pt x="2476" y="18505"/>
                    <a:pt x="2487" y="18505"/>
                  </a:cubicBezTo>
                  <a:cubicBezTo>
                    <a:pt x="2564" y="18558"/>
                    <a:pt x="2641" y="18605"/>
                    <a:pt x="2724" y="18652"/>
                  </a:cubicBezTo>
                  <a:cubicBezTo>
                    <a:pt x="2741" y="18658"/>
                    <a:pt x="2753" y="18670"/>
                    <a:pt x="2765" y="18676"/>
                  </a:cubicBezTo>
                  <a:cubicBezTo>
                    <a:pt x="2777" y="18682"/>
                    <a:pt x="2789" y="18688"/>
                    <a:pt x="2801" y="18694"/>
                  </a:cubicBezTo>
                  <a:cubicBezTo>
                    <a:pt x="2806" y="18699"/>
                    <a:pt x="2806" y="18699"/>
                    <a:pt x="2812" y="18705"/>
                  </a:cubicBezTo>
                  <a:cubicBezTo>
                    <a:pt x="2818" y="18705"/>
                    <a:pt x="2830" y="18711"/>
                    <a:pt x="2836" y="18717"/>
                  </a:cubicBezTo>
                  <a:cubicBezTo>
                    <a:pt x="2871" y="18735"/>
                    <a:pt x="2919" y="18759"/>
                    <a:pt x="2960" y="18782"/>
                  </a:cubicBezTo>
                  <a:cubicBezTo>
                    <a:pt x="3049" y="18823"/>
                    <a:pt x="3131" y="18865"/>
                    <a:pt x="3214" y="18906"/>
                  </a:cubicBezTo>
                  <a:cubicBezTo>
                    <a:pt x="3226" y="18912"/>
                    <a:pt x="3243" y="18918"/>
                    <a:pt x="3255" y="18924"/>
                  </a:cubicBezTo>
                  <a:cubicBezTo>
                    <a:pt x="3362" y="18977"/>
                    <a:pt x="3503" y="19036"/>
                    <a:pt x="3627" y="19083"/>
                  </a:cubicBezTo>
                  <a:cubicBezTo>
                    <a:pt x="3639" y="19083"/>
                    <a:pt x="3657" y="19089"/>
                    <a:pt x="3669" y="19095"/>
                  </a:cubicBezTo>
                  <a:cubicBezTo>
                    <a:pt x="3681" y="19101"/>
                    <a:pt x="3692" y="19107"/>
                    <a:pt x="3704" y="19113"/>
                  </a:cubicBezTo>
                  <a:cubicBezTo>
                    <a:pt x="3852" y="19166"/>
                    <a:pt x="4041" y="19225"/>
                    <a:pt x="4212" y="19278"/>
                  </a:cubicBezTo>
                  <a:cubicBezTo>
                    <a:pt x="4230" y="19278"/>
                    <a:pt x="4248" y="19284"/>
                    <a:pt x="4259" y="19290"/>
                  </a:cubicBezTo>
                  <a:cubicBezTo>
                    <a:pt x="4513" y="19361"/>
                    <a:pt x="4767" y="19414"/>
                    <a:pt x="4998" y="19450"/>
                  </a:cubicBezTo>
                  <a:cubicBezTo>
                    <a:pt x="5163" y="19479"/>
                    <a:pt x="5352" y="19503"/>
                    <a:pt x="5541" y="19520"/>
                  </a:cubicBezTo>
                  <a:lnTo>
                    <a:pt x="5559" y="19520"/>
                  </a:lnTo>
                  <a:cubicBezTo>
                    <a:pt x="5571" y="19526"/>
                    <a:pt x="5576" y="19526"/>
                    <a:pt x="5588" y="19526"/>
                  </a:cubicBezTo>
                  <a:cubicBezTo>
                    <a:pt x="5647" y="19532"/>
                    <a:pt x="5683" y="19532"/>
                    <a:pt x="5689" y="19532"/>
                  </a:cubicBezTo>
                  <a:lnTo>
                    <a:pt x="5695" y="19532"/>
                  </a:lnTo>
                  <a:cubicBezTo>
                    <a:pt x="5783" y="19538"/>
                    <a:pt x="5872" y="19544"/>
                    <a:pt x="5954" y="19550"/>
                  </a:cubicBezTo>
                  <a:cubicBezTo>
                    <a:pt x="6002" y="19550"/>
                    <a:pt x="6055" y="19556"/>
                    <a:pt x="6108" y="19556"/>
                  </a:cubicBezTo>
                  <a:lnTo>
                    <a:pt x="6120" y="19556"/>
                  </a:lnTo>
                  <a:cubicBezTo>
                    <a:pt x="6207" y="19558"/>
                    <a:pt x="6289" y="19559"/>
                    <a:pt x="6369" y="19559"/>
                  </a:cubicBezTo>
                  <a:cubicBezTo>
                    <a:pt x="6680" y="19559"/>
                    <a:pt x="6948" y="19542"/>
                    <a:pt x="7254" y="19509"/>
                  </a:cubicBezTo>
                  <a:cubicBezTo>
                    <a:pt x="7295" y="19503"/>
                    <a:pt x="7337" y="19503"/>
                    <a:pt x="7378" y="19497"/>
                  </a:cubicBezTo>
                  <a:cubicBezTo>
                    <a:pt x="7626" y="19479"/>
                    <a:pt x="7951" y="19432"/>
                    <a:pt x="8211" y="19373"/>
                  </a:cubicBezTo>
                  <a:cubicBezTo>
                    <a:pt x="8500" y="19314"/>
                    <a:pt x="8801" y="19243"/>
                    <a:pt x="9067" y="19166"/>
                  </a:cubicBezTo>
                  <a:cubicBezTo>
                    <a:pt x="9215" y="19131"/>
                    <a:pt x="9362" y="19083"/>
                    <a:pt x="9492" y="19042"/>
                  </a:cubicBezTo>
                  <a:cubicBezTo>
                    <a:pt x="9752" y="18959"/>
                    <a:pt x="10042" y="18865"/>
                    <a:pt x="10266" y="18764"/>
                  </a:cubicBezTo>
                  <a:cubicBezTo>
                    <a:pt x="10408" y="18705"/>
                    <a:pt x="10555" y="18634"/>
                    <a:pt x="10703" y="18570"/>
                  </a:cubicBezTo>
                  <a:cubicBezTo>
                    <a:pt x="10993" y="18445"/>
                    <a:pt x="11270" y="18321"/>
                    <a:pt x="11506" y="18203"/>
                  </a:cubicBezTo>
                  <a:cubicBezTo>
                    <a:pt x="11737" y="18091"/>
                    <a:pt x="12003" y="17949"/>
                    <a:pt x="12268" y="17784"/>
                  </a:cubicBezTo>
                  <a:cubicBezTo>
                    <a:pt x="12493" y="17660"/>
                    <a:pt x="12747" y="17500"/>
                    <a:pt x="12989" y="17335"/>
                  </a:cubicBezTo>
                  <a:cubicBezTo>
                    <a:pt x="13302" y="17128"/>
                    <a:pt x="13591" y="16922"/>
                    <a:pt x="13828" y="16733"/>
                  </a:cubicBezTo>
                  <a:cubicBezTo>
                    <a:pt x="14058" y="16550"/>
                    <a:pt x="14365" y="16313"/>
                    <a:pt x="14595" y="16101"/>
                  </a:cubicBezTo>
                  <a:cubicBezTo>
                    <a:pt x="14773" y="15947"/>
                    <a:pt x="14950" y="15782"/>
                    <a:pt x="15092" y="15634"/>
                  </a:cubicBezTo>
                  <a:cubicBezTo>
                    <a:pt x="15239" y="15492"/>
                    <a:pt x="15405" y="15321"/>
                    <a:pt x="15564" y="15150"/>
                  </a:cubicBezTo>
                  <a:cubicBezTo>
                    <a:pt x="15759" y="14949"/>
                    <a:pt x="15942" y="14748"/>
                    <a:pt x="16090" y="14559"/>
                  </a:cubicBezTo>
                  <a:cubicBezTo>
                    <a:pt x="16090" y="14553"/>
                    <a:pt x="16096" y="14547"/>
                    <a:pt x="16101" y="14547"/>
                  </a:cubicBezTo>
                  <a:cubicBezTo>
                    <a:pt x="16279" y="14323"/>
                    <a:pt x="16515" y="14028"/>
                    <a:pt x="16674" y="13791"/>
                  </a:cubicBezTo>
                  <a:cubicBezTo>
                    <a:pt x="16781" y="13620"/>
                    <a:pt x="16911" y="13425"/>
                    <a:pt x="17035" y="13224"/>
                  </a:cubicBezTo>
                  <a:cubicBezTo>
                    <a:pt x="17076" y="13159"/>
                    <a:pt x="17111" y="13106"/>
                    <a:pt x="17147" y="13047"/>
                  </a:cubicBezTo>
                  <a:cubicBezTo>
                    <a:pt x="17218" y="12941"/>
                    <a:pt x="17289" y="12805"/>
                    <a:pt x="17354" y="12675"/>
                  </a:cubicBezTo>
                  <a:cubicBezTo>
                    <a:pt x="17407" y="12575"/>
                    <a:pt x="17454" y="12486"/>
                    <a:pt x="17489" y="12397"/>
                  </a:cubicBezTo>
                  <a:cubicBezTo>
                    <a:pt x="17501" y="12380"/>
                    <a:pt x="17507" y="12362"/>
                    <a:pt x="17513" y="12344"/>
                  </a:cubicBezTo>
                  <a:cubicBezTo>
                    <a:pt x="17554" y="12262"/>
                    <a:pt x="17590" y="12179"/>
                    <a:pt x="17619" y="12108"/>
                  </a:cubicBezTo>
                  <a:cubicBezTo>
                    <a:pt x="17720" y="11895"/>
                    <a:pt x="17791" y="11695"/>
                    <a:pt x="17850" y="11506"/>
                  </a:cubicBezTo>
                  <a:cubicBezTo>
                    <a:pt x="17856" y="11494"/>
                    <a:pt x="17862" y="11482"/>
                    <a:pt x="17862" y="11470"/>
                  </a:cubicBezTo>
                  <a:cubicBezTo>
                    <a:pt x="17867" y="11458"/>
                    <a:pt x="17867" y="11452"/>
                    <a:pt x="17873" y="11441"/>
                  </a:cubicBezTo>
                  <a:cubicBezTo>
                    <a:pt x="17879" y="11417"/>
                    <a:pt x="17885" y="11393"/>
                    <a:pt x="17897" y="11370"/>
                  </a:cubicBezTo>
                  <a:cubicBezTo>
                    <a:pt x="17938" y="11234"/>
                    <a:pt x="17986" y="11057"/>
                    <a:pt x="18033" y="10850"/>
                  </a:cubicBezTo>
                  <a:cubicBezTo>
                    <a:pt x="18045" y="10803"/>
                    <a:pt x="18068" y="10714"/>
                    <a:pt x="18086" y="10590"/>
                  </a:cubicBezTo>
                  <a:cubicBezTo>
                    <a:pt x="18104" y="10519"/>
                    <a:pt x="18116" y="10442"/>
                    <a:pt x="18121" y="10366"/>
                  </a:cubicBezTo>
                  <a:cubicBezTo>
                    <a:pt x="18133" y="10307"/>
                    <a:pt x="18139" y="10259"/>
                    <a:pt x="18139" y="10206"/>
                  </a:cubicBezTo>
                  <a:cubicBezTo>
                    <a:pt x="18151" y="10206"/>
                    <a:pt x="18163" y="10206"/>
                    <a:pt x="18169" y="10212"/>
                  </a:cubicBezTo>
                  <a:cubicBezTo>
                    <a:pt x="18188" y="10212"/>
                    <a:pt x="18324" y="10220"/>
                    <a:pt x="18550" y="10220"/>
                  </a:cubicBezTo>
                  <a:cubicBezTo>
                    <a:pt x="18606" y="10220"/>
                    <a:pt x="18668" y="10219"/>
                    <a:pt x="18736" y="10218"/>
                  </a:cubicBezTo>
                  <a:lnTo>
                    <a:pt x="18907" y="10218"/>
                  </a:lnTo>
                  <a:cubicBezTo>
                    <a:pt x="18919" y="10218"/>
                    <a:pt x="18937" y="10212"/>
                    <a:pt x="18954" y="10212"/>
                  </a:cubicBezTo>
                  <a:lnTo>
                    <a:pt x="18990" y="10212"/>
                  </a:lnTo>
                  <a:cubicBezTo>
                    <a:pt x="19173" y="10206"/>
                    <a:pt x="19297" y="10194"/>
                    <a:pt x="19474" y="10171"/>
                  </a:cubicBezTo>
                  <a:cubicBezTo>
                    <a:pt x="19563" y="10165"/>
                    <a:pt x="19645" y="10153"/>
                    <a:pt x="19722" y="10141"/>
                  </a:cubicBezTo>
                  <a:cubicBezTo>
                    <a:pt x="19757" y="10141"/>
                    <a:pt x="19805" y="10129"/>
                    <a:pt x="19870" y="10123"/>
                  </a:cubicBezTo>
                  <a:cubicBezTo>
                    <a:pt x="20100" y="10088"/>
                    <a:pt x="20697" y="9982"/>
                    <a:pt x="21423" y="9745"/>
                  </a:cubicBezTo>
                  <a:cubicBezTo>
                    <a:pt x="21441" y="9740"/>
                    <a:pt x="21459" y="9734"/>
                    <a:pt x="21482" y="9728"/>
                  </a:cubicBezTo>
                  <a:lnTo>
                    <a:pt x="21488" y="9728"/>
                  </a:lnTo>
                  <a:cubicBezTo>
                    <a:pt x="21488" y="9722"/>
                    <a:pt x="21494" y="9722"/>
                    <a:pt x="21494" y="9722"/>
                  </a:cubicBezTo>
                  <a:cubicBezTo>
                    <a:pt x="21559" y="9704"/>
                    <a:pt x="21618" y="9681"/>
                    <a:pt x="21671" y="9663"/>
                  </a:cubicBezTo>
                  <a:cubicBezTo>
                    <a:pt x="21695" y="9651"/>
                    <a:pt x="21718" y="9645"/>
                    <a:pt x="21742" y="9633"/>
                  </a:cubicBezTo>
                  <a:cubicBezTo>
                    <a:pt x="21789" y="9621"/>
                    <a:pt x="21831" y="9604"/>
                    <a:pt x="21878" y="9586"/>
                  </a:cubicBezTo>
                  <a:cubicBezTo>
                    <a:pt x="21896" y="9580"/>
                    <a:pt x="21913" y="9574"/>
                    <a:pt x="21931" y="9562"/>
                  </a:cubicBezTo>
                  <a:cubicBezTo>
                    <a:pt x="21990" y="9545"/>
                    <a:pt x="22043" y="9521"/>
                    <a:pt x="22096" y="9497"/>
                  </a:cubicBezTo>
                  <a:cubicBezTo>
                    <a:pt x="22120" y="9492"/>
                    <a:pt x="22144" y="9480"/>
                    <a:pt x="22167" y="9468"/>
                  </a:cubicBezTo>
                  <a:cubicBezTo>
                    <a:pt x="22215" y="9450"/>
                    <a:pt x="22268" y="9427"/>
                    <a:pt x="22315" y="9409"/>
                  </a:cubicBezTo>
                  <a:cubicBezTo>
                    <a:pt x="22339" y="9397"/>
                    <a:pt x="22368" y="9385"/>
                    <a:pt x="22392" y="9373"/>
                  </a:cubicBezTo>
                  <a:cubicBezTo>
                    <a:pt x="22421" y="9362"/>
                    <a:pt x="22451" y="9350"/>
                    <a:pt x="22474" y="9338"/>
                  </a:cubicBezTo>
                  <a:cubicBezTo>
                    <a:pt x="22516" y="9314"/>
                    <a:pt x="22563" y="9297"/>
                    <a:pt x="22604" y="9279"/>
                  </a:cubicBezTo>
                  <a:cubicBezTo>
                    <a:pt x="22622" y="9267"/>
                    <a:pt x="22646" y="9255"/>
                    <a:pt x="22663" y="9243"/>
                  </a:cubicBezTo>
                  <a:cubicBezTo>
                    <a:pt x="22705" y="9226"/>
                    <a:pt x="22740" y="9208"/>
                    <a:pt x="22782" y="9190"/>
                  </a:cubicBezTo>
                  <a:cubicBezTo>
                    <a:pt x="22817" y="9167"/>
                    <a:pt x="22852" y="9149"/>
                    <a:pt x="22888" y="9131"/>
                  </a:cubicBezTo>
                  <a:cubicBezTo>
                    <a:pt x="22900" y="9125"/>
                    <a:pt x="22917" y="9119"/>
                    <a:pt x="22935" y="9108"/>
                  </a:cubicBezTo>
                  <a:cubicBezTo>
                    <a:pt x="22994" y="9072"/>
                    <a:pt x="23047" y="9049"/>
                    <a:pt x="23083" y="9025"/>
                  </a:cubicBezTo>
                  <a:cubicBezTo>
                    <a:pt x="23219" y="8942"/>
                    <a:pt x="23402" y="8836"/>
                    <a:pt x="23526" y="8747"/>
                  </a:cubicBezTo>
                  <a:cubicBezTo>
                    <a:pt x="23579" y="8706"/>
                    <a:pt x="23632" y="8671"/>
                    <a:pt x="23673" y="8641"/>
                  </a:cubicBezTo>
                  <a:cubicBezTo>
                    <a:pt x="23709" y="8611"/>
                    <a:pt x="23750" y="8588"/>
                    <a:pt x="23786" y="8564"/>
                  </a:cubicBezTo>
                  <a:cubicBezTo>
                    <a:pt x="23845" y="8517"/>
                    <a:pt x="23921" y="8458"/>
                    <a:pt x="23992" y="8405"/>
                  </a:cubicBezTo>
                  <a:cubicBezTo>
                    <a:pt x="24075" y="8334"/>
                    <a:pt x="24146" y="8275"/>
                    <a:pt x="24234" y="8198"/>
                  </a:cubicBezTo>
                  <a:cubicBezTo>
                    <a:pt x="24264" y="8168"/>
                    <a:pt x="24294" y="8139"/>
                    <a:pt x="24323" y="8109"/>
                  </a:cubicBezTo>
                  <a:cubicBezTo>
                    <a:pt x="24364" y="8074"/>
                    <a:pt x="24406" y="8033"/>
                    <a:pt x="24441" y="7997"/>
                  </a:cubicBezTo>
                  <a:cubicBezTo>
                    <a:pt x="24447" y="7997"/>
                    <a:pt x="24453" y="7991"/>
                    <a:pt x="24453" y="7985"/>
                  </a:cubicBezTo>
                  <a:cubicBezTo>
                    <a:pt x="24477" y="7968"/>
                    <a:pt x="24494" y="7950"/>
                    <a:pt x="24506" y="7932"/>
                  </a:cubicBezTo>
                  <a:cubicBezTo>
                    <a:pt x="24536" y="7903"/>
                    <a:pt x="24571" y="7873"/>
                    <a:pt x="24601" y="7838"/>
                  </a:cubicBezTo>
                  <a:cubicBezTo>
                    <a:pt x="24660" y="7779"/>
                    <a:pt x="24713" y="7720"/>
                    <a:pt x="24760" y="7666"/>
                  </a:cubicBezTo>
                  <a:cubicBezTo>
                    <a:pt x="24772" y="7655"/>
                    <a:pt x="24778" y="7643"/>
                    <a:pt x="24790" y="7637"/>
                  </a:cubicBezTo>
                  <a:cubicBezTo>
                    <a:pt x="24801" y="7625"/>
                    <a:pt x="24813" y="7607"/>
                    <a:pt x="24819" y="7601"/>
                  </a:cubicBezTo>
                  <a:cubicBezTo>
                    <a:pt x="24843" y="7578"/>
                    <a:pt x="24861" y="7554"/>
                    <a:pt x="24878" y="7531"/>
                  </a:cubicBezTo>
                  <a:cubicBezTo>
                    <a:pt x="24884" y="7525"/>
                    <a:pt x="24884" y="7519"/>
                    <a:pt x="24890" y="7519"/>
                  </a:cubicBezTo>
                  <a:cubicBezTo>
                    <a:pt x="24985" y="7407"/>
                    <a:pt x="25061" y="7306"/>
                    <a:pt x="25126" y="7218"/>
                  </a:cubicBezTo>
                  <a:cubicBezTo>
                    <a:pt x="25132" y="7206"/>
                    <a:pt x="25144" y="7194"/>
                    <a:pt x="25150" y="7182"/>
                  </a:cubicBezTo>
                  <a:cubicBezTo>
                    <a:pt x="25179" y="7141"/>
                    <a:pt x="25209" y="7099"/>
                    <a:pt x="25233" y="7064"/>
                  </a:cubicBezTo>
                  <a:cubicBezTo>
                    <a:pt x="25239" y="7058"/>
                    <a:pt x="25239" y="7052"/>
                    <a:pt x="25244" y="7052"/>
                  </a:cubicBezTo>
                  <a:cubicBezTo>
                    <a:pt x="25244" y="7046"/>
                    <a:pt x="25250" y="7046"/>
                    <a:pt x="25250" y="7040"/>
                  </a:cubicBezTo>
                  <a:cubicBezTo>
                    <a:pt x="25262" y="7017"/>
                    <a:pt x="25280" y="6999"/>
                    <a:pt x="25292" y="6981"/>
                  </a:cubicBezTo>
                  <a:cubicBezTo>
                    <a:pt x="25416" y="6792"/>
                    <a:pt x="25528" y="6603"/>
                    <a:pt x="25622" y="6426"/>
                  </a:cubicBezTo>
                  <a:cubicBezTo>
                    <a:pt x="25711" y="6255"/>
                    <a:pt x="25788" y="6089"/>
                    <a:pt x="25859" y="5924"/>
                  </a:cubicBezTo>
                  <a:cubicBezTo>
                    <a:pt x="25882" y="5865"/>
                    <a:pt x="25906" y="5818"/>
                    <a:pt x="25918" y="5776"/>
                  </a:cubicBezTo>
                  <a:cubicBezTo>
                    <a:pt x="25930" y="5747"/>
                    <a:pt x="25941" y="5717"/>
                    <a:pt x="25953" y="5694"/>
                  </a:cubicBezTo>
                  <a:cubicBezTo>
                    <a:pt x="25959" y="5670"/>
                    <a:pt x="25965" y="5646"/>
                    <a:pt x="25977" y="5629"/>
                  </a:cubicBezTo>
                  <a:cubicBezTo>
                    <a:pt x="25989" y="5599"/>
                    <a:pt x="25995" y="5570"/>
                    <a:pt x="26006" y="5540"/>
                  </a:cubicBezTo>
                  <a:cubicBezTo>
                    <a:pt x="26018" y="5511"/>
                    <a:pt x="26030" y="5475"/>
                    <a:pt x="26042" y="5440"/>
                  </a:cubicBezTo>
                  <a:cubicBezTo>
                    <a:pt x="26048" y="5428"/>
                    <a:pt x="26054" y="5410"/>
                    <a:pt x="26060" y="5393"/>
                  </a:cubicBezTo>
                  <a:cubicBezTo>
                    <a:pt x="26071" y="5351"/>
                    <a:pt x="26083" y="5316"/>
                    <a:pt x="26095" y="5274"/>
                  </a:cubicBezTo>
                  <a:cubicBezTo>
                    <a:pt x="26101" y="5263"/>
                    <a:pt x="26107" y="5251"/>
                    <a:pt x="26107" y="5239"/>
                  </a:cubicBezTo>
                  <a:cubicBezTo>
                    <a:pt x="26119" y="5198"/>
                    <a:pt x="26130" y="5162"/>
                    <a:pt x="26142" y="5127"/>
                  </a:cubicBezTo>
                  <a:cubicBezTo>
                    <a:pt x="26148" y="5109"/>
                    <a:pt x="26154" y="5091"/>
                    <a:pt x="26160" y="5068"/>
                  </a:cubicBezTo>
                  <a:cubicBezTo>
                    <a:pt x="26166" y="5044"/>
                    <a:pt x="26172" y="5020"/>
                    <a:pt x="26184" y="4997"/>
                  </a:cubicBezTo>
                  <a:cubicBezTo>
                    <a:pt x="26189" y="4973"/>
                    <a:pt x="26195" y="4955"/>
                    <a:pt x="26201" y="4938"/>
                  </a:cubicBezTo>
                  <a:cubicBezTo>
                    <a:pt x="26219" y="4938"/>
                    <a:pt x="26237" y="4944"/>
                    <a:pt x="26254" y="4950"/>
                  </a:cubicBezTo>
                  <a:cubicBezTo>
                    <a:pt x="26296" y="4955"/>
                    <a:pt x="26331" y="4967"/>
                    <a:pt x="26367" y="4973"/>
                  </a:cubicBezTo>
                  <a:cubicBezTo>
                    <a:pt x="26384" y="4973"/>
                    <a:pt x="26402" y="4979"/>
                    <a:pt x="26414" y="4985"/>
                  </a:cubicBezTo>
                  <a:cubicBezTo>
                    <a:pt x="26473" y="4991"/>
                    <a:pt x="26532" y="5003"/>
                    <a:pt x="26597" y="5015"/>
                  </a:cubicBezTo>
                  <a:cubicBezTo>
                    <a:pt x="26739" y="5032"/>
                    <a:pt x="26869" y="5050"/>
                    <a:pt x="26981" y="5056"/>
                  </a:cubicBezTo>
                  <a:lnTo>
                    <a:pt x="27022" y="5056"/>
                  </a:lnTo>
                  <a:cubicBezTo>
                    <a:pt x="27093" y="5060"/>
                    <a:pt x="27158" y="5064"/>
                    <a:pt x="27218" y="5064"/>
                  </a:cubicBezTo>
                  <a:cubicBezTo>
                    <a:pt x="27242" y="5064"/>
                    <a:pt x="27266" y="5063"/>
                    <a:pt x="27288" y="5062"/>
                  </a:cubicBezTo>
                  <a:lnTo>
                    <a:pt x="27318" y="5062"/>
                  </a:lnTo>
                  <a:cubicBezTo>
                    <a:pt x="27377" y="5062"/>
                    <a:pt x="27436" y="5062"/>
                    <a:pt x="27507" y="5056"/>
                  </a:cubicBezTo>
                  <a:cubicBezTo>
                    <a:pt x="27648" y="5050"/>
                    <a:pt x="27701" y="5044"/>
                    <a:pt x="27855" y="5026"/>
                  </a:cubicBezTo>
                  <a:cubicBezTo>
                    <a:pt x="28014" y="5009"/>
                    <a:pt x="28162" y="4985"/>
                    <a:pt x="28328" y="4950"/>
                  </a:cubicBezTo>
                  <a:cubicBezTo>
                    <a:pt x="28339" y="4944"/>
                    <a:pt x="28351" y="4944"/>
                    <a:pt x="28369" y="4938"/>
                  </a:cubicBezTo>
                  <a:cubicBezTo>
                    <a:pt x="28387" y="4938"/>
                    <a:pt x="28404" y="4932"/>
                    <a:pt x="28422" y="4926"/>
                  </a:cubicBezTo>
                  <a:cubicBezTo>
                    <a:pt x="28428" y="4926"/>
                    <a:pt x="28434" y="4926"/>
                    <a:pt x="28446" y="4920"/>
                  </a:cubicBezTo>
                  <a:lnTo>
                    <a:pt x="28463" y="4920"/>
                  </a:lnTo>
                  <a:cubicBezTo>
                    <a:pt x="28469" y="4914"/>
                    <a:pt x="28475" y="4914"/>
                    <a:pt x="28481" y="4914"/>
                  </a:cubicBezTo>
                  <a:cubicBezTo>
                    <a:pt x="28552" y="4896"/>
                    <a:pt x="28617" y="4879"/>
                    <a:pt x="28676" y="4861"/>
                  </a:cubicBezTo>
                  <a:cubicBezTo>
                    <a:pt x="28682" y="4861"/>
                    <a:pt x="28688" y="4861"/>
                    <a:pt x="28694" y="4855"/>
                  </a:cubicBezTo>
                  <a:cubicBezTo>
                    <a:pt x="28865" y="4808"/>
                    <a:pt x="28983" y="4766"/>
                    <a:pt x="28983" y="4766"/>
                  </a:cubicBezTo>
                  <a:cubicBezTo>
                    <a:pt x="29007" y="4761"/>
                    <a:pt x="29024" y="4749"/>
                    <a:pt x="29048" y="4743"/>
                  </a:cubicBezTo>
                  <a:cubicBezTo>
                    <a:pt x="29078" y="4731"/>
                    <a:pt x="29101" y="4725"/>
                    <a:pt x="29125" y="4713"/>
                  </a:cubicBezTo>
                  <a:cubicBezTo>
                    <a:pt x="29178" y="4696"/>
                    <a:pt x="29231" y="4678"/>
                    <a:pt x="29278" y="4660"/>
                  </a:cubicBezTo>
                  <a:cubicBezTo>
                    <a:pt x="29503" y="4572"/>
                    <a:pt x="29686" y="4483"/>
                    <a:pt x="29816" y="4418"/>
                  </a:cubicBezTo>
                  <a:cubicBezTo>
                    <a:pt x="29899" y="4377"/>
                    <a:pt x="30023" y="4312"/>
                    <a:pt x="30164" y="4235"/>
                  </a:cubicBezTo>
                  <a:cubicBezTo>
                    <a:pt x="30324" y="4146"/>
                    <a:pt x="30460" y="4064"/>
                    <a:pt x="30596" y="3969"/>
                  </a:cubicBezTo>
                  <a:cubicBezTo>
                    <a:pt x="30690" y="3910"/>
                    <a:pt x="30773" y="3845"/>
                    <a:pt x="30844" y="3786"/>
                  </a:cubicBezTo>
                  <a:cubicBezTo>
                    <a:pt x="30844" y="3786"/>
                    <a:pt x="30844" y="3780"/>
                    <a:pt x="30850" y="3780"/>
                  </a:cubicBezTo>
                  <a:cubicBezTo>
                    <a:pt x="30891" y="3745"/>
                    <a:pt x="30932" y="3709"/>
                    <a:pt x="30974" y="3674"/>
                  </a:cubicBezTo>
                  <a:cubicBezTo>
                    <a:pt x="30991" y="3662"/>
                    <a:pt x="30997" y="3650"/>
                    <a:pt x="31015" y="3638"/>
                  </a:cubicBezTo>
                  <a:cubicBezTo>
                    <a:pt x="31103" y="3556"/>
                    <a:pt x="31163" y="3497"/>
                    <a:pt x="31245" y="3402"/>
                  </a:cubicBezTo>
                  <a:cubicBezTo>
                    <a:pt x="31304" y="3343"/>
                    <a:pt x="31357" y="3284"/>
                    <a:pt x="31405" y="3225"/>
                  </a:cubicBezTo>
                  <a:cubicBezTo>
                    <a:pt x="31434" y="3189"/>
                    <a:pt x="31464" y="3148"/>
                    <a:pt x="31493" y="3107"/>
                  </a:cubicBezTo>
                  <a:cubicBezTo>
                    <a:pt x="31617" y="2953"/>
                    <a:pt x="31694" y="2817"/>
                    <a:pt x="31747" y="2735"/>
                  </a:cubicBezTo>
                  <a:cubicBezTo>
                    <a:pt x="31765" y="2705"/>
                    <a:pt x="31854" y="2563"/>
                    <a:pt x="31948" y="2345"/>
                  </a:cubicBezTo>
                  <a:cubicBezTo>
                    <a:pt x="31960" y="2327"/>
                    <a:pt x="31966" y="2309"/>
                    <a:pt x="31972" y="2292"/>
                  </a:cubicBezTo>
                  <a:cubicBezTo>
                    <a:pt x="31984" y="2274"/>
                    <a:pt x="31989" y="2250"/>
                    <a:pt x="32001" y="2221"/>
                  </a:cubicBezTo>
                  <a:cubicBezTo>
                    <a:pt x="32001" y="2221"/>
                    <a:pt x="32007" y="2215"/>
                    <a:pt x="32007" y="2209"/>
                  </a:cubicBezTo>
                  <a:cubicBezTo>
                    <a:pt x="32007" y="2209"/>
                    <a:pt x="32007" y="2203"/>
                    <a:pt x="32007" y="2203"/>
                  </a:cubicBezTo>
                  <a:cubicBezTo>
                    <a:pt x="32048" y="2115"/>
                    <a:pt x="32084" y="2020"/>
                    <a:pt x="32113" y="1914"/>
                  </a:cubicBezTo>
                  <a:cubicBezTo>
                    <a:pt x="32119" y="1902"/>
                    <a:pt x="32119" y="1896"/>
                    <a:pt x="32125" y="1884"/>
                  </a:cubicBezTo>
                  <a:cubicBezTo>
                    <a:pt x="32137" y="1849"/>
                    <a:pt x="32149" y="1813"/>
                    <a:pt x="32155" y="1772"/>
                  </a:cubicBezTo>
                  <a:cubicBezTo>
                    <a:pt x="32167" y="1737"/>
                    <a:pt x="32178" y="1695"/>
                    <a:pt x="32190" y="1660"/>
                  </a:cubicBezTo>
                  <a:cubicBezTo>
                    <a:pt x="32232" y="1471"/>
                    <a:pt x="32261" y="1323"/>
                    <a:pt x="32273" y="1199"/>
                  </a:cubicBezTo>
                  <a:cubicBezTo>
                    <a:pt x="32285" y="1099"/>
                    <a:pt x="32297" y="998"/>
                    <a:pt x="32302" y="892"/>
                  </a:cubicBezTo>
                  <a:cubicBezTo>
                    <a:pt x="32302" y="886"/>
                    <a:pt x="32302" y="886"/>
                    <a:pt x="32302" y="880"/>
                  </a:cubicBezTo>
                  <a:cubicBezTo>
                    <a:pt x="32308" y="809"/>
                    <a:pt x="32308" y="744"/>
                    <a:pt x="32308" y="679"/>
                  </a:cubicBezTo>
                  <a:cubicBezTo>
                    <a:pt x="32308" y="650"/>
                    <a:pt x="32308" y="614"/>
                    <a:pt x="32308" y="585"/>
                  </a:cubicBezTo>
                  <a:cubicBezTo>
                    <a:pt x="32308" y="573"/>
                    <a:pt x="32302" y="561"/>
                    <a:pt x="32302" y="549"/>
                  </a:cubicBezTo>
                  <a:cubicBezTo>
                    <a:pt x="32302" y="496"/>
                    <a:pt x="32297" y="443"/>
                    <a:pt x="32297" y="384"/>
                  </a:cubicBezTo>
                  <a:cubicBezTo>
                    <a:pt x="32297" y="349"/>
                    <a:pt x="32285" y="236"/>
                    <a:pt x="32267" y="112"/>
                  </a:cubicBezTo>
                  <a:cubicBezTo>
                    <a:pt x="32267" y="95"/>
                    <a:pt x="32261" y="53"/>
                    <a:pt x="32249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22"/>
            <p:cNvSpPr/>
            <p:nvPr/>
          </p:nvSpPr>
          <p:spPr>
            <a:xfrm>
              <a:off x="1452050" y="4296350"/>
              <a:ext cx="79900" cy="14600"/>
            </a:xfrm>
            <a:custGeom>
              <a:avLst/>
              <a:gdLst/>
              <a:ahLst/>
              <a:cxnLst/>
              <a:rect l="l" t="t" r="r" b="b"/>
              <a:pathLst>
                <a:path w="3196" h="584" extrusionOk="0">
                  <a:moveTo>
                    <a:pt x="1603" y="0"/>
                  </a:moveTo>
                  <a:cubicBezTo>
                    <a:pt x="1465" y="0"/>
                    <a:pt x="1325" y="8"/>
                    <a:pt x="1188" y="24"/>
                  </a:cubicBezTo>
                  <a:cubicBezTo>
                    <a:pt x="786" y="65"/>
                    <a:pt x="402" y="177"/>
                    <a:pt x="89" y="361"/>
                  </a:cubicBezTo>
                  <a:cubicBezTo>
                    <a:pt x="1" y="414"/>
                    <a:pt x="1" y="496"/>
                    <a:pt x="89" y="544"/>
                  </a:cubicBezTo>
                  <a:cubicBezTo>
                    <a:pt x="133" y="570"/>
                    <a:pt x="191" y="584"/>
                    <a:pt x="249" y="584"/>
                  </a:cubicBezTo>
                  <a:cubicBezTo>
                    <a:pt x="306" y="584"/>
                    <a:pt x="364" y="570"/>
                    <a:pt x="408" y="544"/>
                  </a:cubicBezTo>
                  <a:cubicBezTo>
                    <a:pt x="573" y="449"/>
                    <a:pt x="762" y="378"/>
                    <a:pt x="963" y="331"/>
                  </a:cubicBezTo>
                  <a:cubicBezTo>
                    <a:pt x="1168" y="284"/>
                    <a:pt x="1383" y="260"/>
                    <a:pt x="1599" y="260"/>
                  </a:cubicBezTo>
                  <a:cubicBezTo>
                    <a:pt x="1706" y="260"/>
                    <a:pt x="1814" y="266"/>
                    <a:pt x="1920" y="278"/>
                  </a:cubicBezTo>
                  <a:cubicBezTo>
                    <a:pt x="2239" y="313"/>
                    <a:pt x="2546" y="402"/>
                    <a:pt x="2794" y="544"/>
                  </a:cubicBezTo>
                  <a:cubicBezTo>
                    <a:pt x="2836" y="570"/>
                    <a:pt x="2893" y="584"/>
                    <a:pt x="2951" y="584"/>
                  </a:cubicBezTo>
                  <a:cubicBezTo>
                    <a:pt x="3008" y="584"/>
                    <a:pt x="3066" y="570"/>
                    <a:pt x="3107" y="544"/>
                  </a:cubicBezTo>
                  <a:cubicBezTo>
                    <a:pt x="3196" y="496"/>
                    <a:pt x="3196" y="414"/>
                    <a:pt x="3107" y="361"/>
                  </a:cubicBezTo>
                  <a:cubicBezTo>
                    <a:pt x="2901" y="242"/>
                    <a:pt x="2658" y="148"/>
                    <a:pt x="2398" y="89"/>
                  </a:cubicBezTo>
                  <a:cubicBezTo>
                    <a:pt x="2144" y="30"/>
                    <a:pt x="1875" y="0"/>
                    <a:pt x="1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22"/>
            <p:cNvSpPr/>
            <p:nvPr/>
          </p:nvSpPr>
          <p:spPr>
            <a:xfrm>
              <a:off x="1540350" y="4322025"/>
              <a:ext cx="26900" cy="45625"/>
            </a:xfrm>
            <a:custGeom>
              <a:avLst/>
              <a:gdLst/>
              <a:ahLst/>
              <a:cxnLst/>
              <a:rect l="l" t="t" r="r" b="b"/>
              <a:pathLst>
                <a:path w="1076" h="1825" extrusionOk="0">
                  <a:moveTo>
                    <a:pt x="243" y="1"/>
                  </a:moveTo>
                  <a:cubicBezTo>
                    <a:pt x="187" y="1"/>
                    <a:pt x="130" y="13"/>
                    <a:pt x="89" y="36"/>
                  </a:cubicBezTo>
                  <a:cubicBezTo>
                    <a:pt x="0" y="90"/>
                    <a:pt x="0" y="172"/>
                    <a:pt x="89" y="225"/>
                  </a:cubicBezTo>
                  <a:cubicBezTo>
                    <a:pt x="254" y="320"/>
                    <a:pt x="378" y="426"/>
                    <a:pt x="461" y="544"/>
                  </a:cubicBezTo>
                  <a:cubicBezTo>
                    <a:pt x="585" y="722"/>
                    <a:pt x="615" y="916"/>
                    <a:pt x="556" y="1100"/>
                  </a:cubicBezTo>
                  <a:cubicBezTo>
                    <a:pt x="497" y="1283"/>
                    <a:pt x="343" y="1460"/>
                    <a:pt x="95" y="1602"/>
                  </a:cubicBezTo>
                  <a:cubicBezTo>
                    <a:pt x="6" y="1655"/>
                    <a:pt x="6" y="1737"/>
                    <a:pt x="95" y="1785"/>
                  </a:cubicBezTo>
                  <a:cubicBezTo>
                    <a:pt x="139" y="1811"/>
                    <a:pt x="197" y="1825"/>
                    <a:pt x="254" y="1825"/>
                  </a:cubicBezTo>
                  <a:cubicBezTo>
                    <a:pt x="312" y="1825"/>
                    <a:pt x="370" y="1811"/>
                    <a:pt x="414" y="1785"/>
                  </a:cubicBezTo>
                  <a:cubicBezTo>
                    <a:pt x="621" y="1667"/>
                    <a:pt x="780" y="1525"/>
                    <a:pt x="881" y="1377"/>
                  </a:cubicBezTo>
                  <a:cubicBezTo>
                    <a:pt x="1034" y="1153"/>
                    <a:pt x="1075" y="911"/>
                    <a:pt x="993" y="674"/>
                  </a:cubicBezTo>
                  <a:cubicBezTo>
                    <a:pt x="916" y="444"/>
                    <a:pt x="715" y="220"/>
                    <a:pt x="408" y="36"/>
                  </a:cubicBezTo>
                  <a:lnTo>
                    <a:pt x="402" y="36"/>
                  </a:lnTo>
                  <a:cubicBezTo>
                    <a:pt x="358" y="13"/>
                    <a:pt x="300" y="1"/>
                    <a:pt x="2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22"/>
            <p:cNvSpPr/>
            <p:nvPr/>
          </p:nvSpPr>
          <p:spPr>
            <a:xfrm>
              <a:off x="1432400" y="4174275"/>
              <a:ext cx="165550" cy="140700"/>
            </a:xfrm>
            <a:custGeom>
              <a:avLst/>
              <a:gdLst/>
              <a:ahLst/>
              <a:cxnLst/>
              <a:rect l="l" t="t" r="r" b="b"/>
              <a:pathLst>
                <a:path w="6622" h="5628" extrusionOk="0">
                  <a:moveTo>
                    <a:pt x="5589" y="1"/>
                  </a:moveTo>
                  <a:cubicBezTo>
                    <a:pt x="5027" y="1"/>
                    <a:pt x="4415" y="194"/>
                    <a:pt x="3805" y="548"/>
                  </a:cubicBezTo>
                  <a:cubicBezTo>
                    <a:pt x="2736" y="1162"/>
                    <a:pt x="1661" y="2279"/>
                    <a:pt x="887" y="3714"/>
                  </a:cubicBezTo>
                  <a:lnTo>
                    <a:pt x="113" y="5125"/>
                  </a:lnTo>
                  <a:cubicBezTo>
                    <a:pt x="1" y="5332"/>
                    <a:pt x="13" y="5557"/>
                    <a:pt x="137" y="5616"/>
                  </a:cubicBezTo>
                  <a:cubicBezTo>
                    <a:pt x="157" y="5624"/>
                    <a:pt x="179" y="5628"/>
                    <a:pt x="203" y="5628"/>
                  </a:cubicBezTo>
                  <a:cubicBezTo>
                    <a:pt x="248" y="5628"/>
                    <a:pt x="297" y="5613"/>
                    <a:pt x="344" y="5586"/>
                  </a:cubicBezTo>
                  <a:cubicBezTo>
                    <a:pt x="426" y="5539"/>
                    <a:pt x="509" y="5450"/>
                    <a:pt x="574" y="5338"/>
                  </a:cubicBezTo>
                  <a:lnTo>
                    <a:pt x="1342" y="3926"/>
                  </a:lnTo>
                  <a:cubicBezTo>
                    <a:pt x="1997" y="2716"/>
                    <a:pt x="2901" y="1777"/>
                    <a:pt x="3805" y="1251"/>
                  </a:cubicBezTo>
                  <a:cubicBezTo>
                    <a:pt x="4317" y="955"/>
                    <a:pt x="4829" y="795"/>
                    <a:pt x="5301" y="795"/>
                  </a:cubicBezTo>
                  <a:cubicBezTo>
                    <a:pt x="5575" y="795"/>
                    <a:pt x="5834" y="849"/>
                    <a:pt x="6073" y="961"/>
                  </a:cubicBezTo>
                  <a:cubicBezTo>
                    <a:pt x="6093" y="970"/>
                    <a:pt x="6115" y="974"/>
                    <a:pt x="6137" y="974"/>
                  </a:cubicBezTo>
                  <a:cubicBezTo>
                    <a:pt x="6181" y="974"/>
                    <a:pt x="6229" y="959"/>
                    <a:pt x="6279" y="932"/>
                  </a:cubicBezTo>
                  <a:cubicBezTo>
                    <a:pt x="6362" y="885"/>
                    <a:pt x="6445" y="796"/>
                    <a:pt x="6504" y="684"/>
                  </a:cubicBezTo>
                  <a:cubicBezTo>
                    <a:pt x="6622" y="477"/>
                    <a:pt x="6610" y="259"/>
                    <a:pt x="6486" y="194"/>
                  </a:cubicBezTo>
                  <a:cubicBezTo>
                    <a:pt x="6210" y="63"/>
                    <a:pt x="5908" y="1"/>
                    <a:pt x="5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22"/>
            <p:cNvSpPr/>
            <p:nvPr/>
          </p:nvSpPr>
          <p:spPr>
            <a:xfrm>
              <a:off x="1520125" y="4245750"/>
              <a:ext cx="164950" cy="139725"/>
            </a:xfrm>
            <a:custGeom>
              <a:avLst/>
              <a:gdLst/>
              <a:ahLst/>
              <a:cxnLst/>
              <a:rect l="l" t="t" r="r" b="b"/>
              <a:pathLst>
                <a:path w="6598" h="5589" extrusionOk="0">
                  <a:moveTo>
                    <a:pt x="5558" y="0"/>
                  </a:moveTo>
                  <a:cubicBezTo>
                    <a:pt x="4995" y="0"/>
                    <a:pt x="4382" y="192"/>
                    <a:pt x="3769" y="542"/>
                  </a:cubicBezTo>
                  <a:cubicBezTo>
                    <a:pt x="2705" y="1156"/>
                    <a:pt x="1648" y="2261"/>
                    <a:pt x="874" y="3678"/>
                  </a:cubicBezTo>
                  <a:lnTo>
                    <a:pt x="113" y="5084"/>
                  </a:lnTo>
                  <a:cubicBezTo>
                    <a:pt x="0" y="5296"/>
                    <a:pt x="6" y="5515"/>
                    <a:pt x="130" y="5574"/>
                  </a:cubicBezTo>
                  <a:cubicBezTo>
                    <a:pt x="150" y="5584"/>
                    <a:pt x="173" y="5589"/>
                    <a:pt x="196" y="5589"/>
                  </a:cubicBezTo>
                  <a:cubicBezTo>
                    <a:pt x="242" y="5589"/>
                    <a:pt x="292" y="5572"/>
                    <a:pt x="343" y="5544"/>
                  </a:cubicBezTo>
                  <a:cubicBezTo>
                    <a:pt x="426" y="5497"/>
                    <a:pt x="508" y="5409"/>
                    <a:pt x="567" y="5296"/>
                  </a:cubicBezTo>
                  <a:lnTo>
                    <a:pt x="1335" y="3897"/>
                  </a:lnTo>
                  <a:cubicBezTo>
                    <a:pt x="1985" y="2698"/>
                    <a:pt x="2871" y="1770"/>
                    <a:pt x="3774" y="1251"/>
                  </a:cubicBezTo>
                  <a:cubicBezTo>
                    <a:pt x="4287" y="955"/>
                    <a:pt x="4802" y="792"/>
                    <a:pt x="5276" y="792"/>
                  </a:cubicBezTo>
                  <a:cubicBezTo>
                    <a:pt x="5550" y="792"/>
                    <a:pt x="5810" y="846"/>
                    <a:pt x="6048" y="961"/>
                  </a:cubicBezTo>
                  <a:cubicBezTo>
                    <a:pt x="6069" y="969"/>
                    <a:pt x="6090" y="973"/>
                    <a:pt x="6113" y="973"/>
                  </a:cubicBezTo>
                  <a:cubicBezTo>
                    <a:pt x="6157" y="973"/>
                    <a:pt x="6205" y="959"/>
                    <a:pt x="6255" y="932"/>
                  </a:cubicBezTo>
                  <a:cubicBezTo>
                    <a:pt x="6338" y="884"/>
                    <a:pt x="6420" y="796"/>
                    <a:pt x="6480" y="684"/>
                  </a:cubicBezTo>
                  <a:cubicBezTo>
                    <a:pt x="6598" y="477"/>
                    <a:pt x="6586" y="258"/>
                    <a:pt x="6462" y="193"/>
                  </a:cubicBezTo>
                  <a:cubicBezTo>
                    <a:pt x="6183" y="63"/>
                    <a:pt x="5879" y="0"/>
                    <a:pt x="55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22"/>
            <p:cNvSpPr/>
            <p:nvPr/>
          </p:nvSpPr>
          <p:spPr>
            <a:xfrm>
              <a:off x="739150" y="4281800"/>
              <a:ext cx="807875" cy="705375"/>
            </a:xfrm>
            <a:custGeom>
              <a:avLst/>
              <a:gdLst/>
              <a:ahLst/>
              <a:cxnLst/>
              <a:rect l="l" t="t" r="r" b="b"/>
              <a:pathLst>
                <a:path w="32315" h="28215" extrusionOk="0">
                  <a:moveTo>
                    <a:pt x="28266" y="1"/>
                  </a:moveTo>
                  <a:cubicBezTo>
                    <a:pt x="28213" y="1"/>
                    <a:pt x="28156" y="3"/>
                    <a:pt x="28097" y="3"/>
                  </a:cubicBezTo>
                  <a:cubicBezTo>
                    <a:pt x="28079" y="3"/>
                    <a:pt x="28062" y="9"/>
                    <a:pt x="28044" y="9"/>
                  </a:cubicBezTo>
                  <a:cubicBezTo>
                    <a:pt x="27885" y="15"/>
                    <a:pt x="27749" y="33"/>
                    <a:pt x="27648" y="51"/>
                  </a:cubicBezTo>
                  <a:cubicBezTo>
                    <a:pt x="27524" y="68"/>
                    <a:pt x="27388" y="92"/>
                    <a:pt x="27282" y="127"/>
                  </a:cubicBezTo>
                  <a:lnTo>
                    <a:pt x="27264" y="127"/>
                  </a:lnTo>
                  <a:cubicBezTo>
                    <a:pt x="27170" y="151"/>
                    <a:pt x="27069" y="181"/>
                    <a:pt x="26987" y="210"/>
                  </a:cubicBezTo>
                  <a:cubicBezTo>
                    <a:pt x="26957" y="222"/>
                    <a:pt x="26922" y="240"/>
                    <a:pt x="26886" y="252"/>
                  </a:cubicBezTo>
                  <a:cubicBezTo>
                    <a:pt x="26869" y="257"/>
                    <a:pt x="26851" y="263"/>
                    <a:pt x="26839" y="269"/>
                  </a:cubicBezTo>
                  <a:cubicBezTo>
                    <a:pt x="26751" y="299"/>
                    <a:pt x="26638" y="346"/>
                    <a:pt x="26550" y="387"/>
                  </a:cubicBezTo>
                  <a:cubicBezTo>
                    <a:pt x="26491" y="423"/>
                    <a:pt x="26438" y="452"/>
                    <a:pt x="26378" y="476"/>
                  </a:cubicBezTo>
                  <a:cubicBezTo>
                    <a:pt x="26378" y="482"/>
                    <a:pt x="26373" y="482"/>
                    <a:pt x="26367" y="488"/>
                  </a:cubicBezTo>
                  <a:cubicBezTo>
                    <a:pt x="26184" y="588"/>
                    <a:pt x="26048" y="671"/>
                    <a:pt x="25989" y="712"/>
                  </a:cubicBezTo>
                  <a:cubicBezTo>
                    <a:pt x="25965" y="724"/>
                    <a:pt x="25947" y="736"/>
                    <a:pt x="25930" y="754"/>
                  </a:cubicBezTo>
                  <a:cubicBezTo>
                    <a:pt x="25882" y="783"/>
                    <a:pt x="25835" y="813"/>
                    <a:pt x="25788" y="842"/>
                  </a:cubicBezTo>
                  <a:cubicBezTo>
                    <a:pt x="25764" y="860"/>
                    <a:pt x="25735" y="878"/>
                    <a:pt x="25705" y="895"/>
                  </a:cubicBezTo>
                  <a:cubicBezTo>
                    <a:pt x="25693" y="907"/>
                    <a:pt x="25682" y="913"/>
                    <a:pt x="25670" y="925"/>
                  </a:cubicBezTo>
                  <a:cubicBezTo>
                    <a:pt x="25599" y="972"/>
                    <a:pt x="25534" y="1019"/>
                    <a:pt x="25475" y="1067"/>
                  </a:cubicBezTo>
                  <a:lnTo>
                    <a:pt x="25469" y="1067"/>
                  </a:lnTo>
                  <a:cubicBezTo>
                    <a:pt x="25404" y="1114"/>
                    <a:pt x="25327" y="1179"/>
                    <a:pt x="25256" y="1232"/>
                  </a:cubicBezTo>
                  <a:cubicBezTo>
                    <a:pt x="25162" y="1309"/>
                    <a:pt x="25085" y="1380"/>
                    <a:pt x="25032" y="1427"/>
                  </a:cubicBezTo>
                  <a:cubicBezTo>
                    <a:pt x="24961" y="1492"/>
                    <a:pt x="24872" y="1575"/>
                    <a:pt x="24807" y="1640"/>
                  </a:cubicBezTo>
                  <a:cubicBezTo>
                    <a:pt x="24736" y="1704"/>
                    <a:pt x="24654" y="1799"/>
                    <a:pt x="24589" y="1870"/>
                  </a:cubicBezTo>
                  <a:cubicBezTo>
                    <a:pt x="24553" y="1905"/>
                    <a:pt x="24506" y="1964"/>
                    <a:pt x="24453" y="2023"/>
                  </a:cubicBezTo>
                  <a:cubicBezTo>
                    <a:pt x="24453" y="2029"/>
                    <a:pt x="24453" y="2029"/>
                    <a:pt x="24447" y="2035"/>
                  </a:cubicBezTo>
                  <a:cubicBezTo>
                    <a:pt x="24447" y="2035"/>
                    <a:pt x="24394" y="2100"/>
                    <a:pt x="24311" y="2201"/>
                  </a:cubicBezTo>
                  <a:cubicBezTo>
                    <a:pt x="24282" y="2248"/>
                    <a:pt x="24252" y="2289"/>
                    <a:pt x="24229" y="2313"/>
                  </a:cubicBezTo>
                  <a:cubicBezTo>
                    <a:pt x="24229" y="2319"/>
                    <a:pt x="24229" y="2319"/>
                    <a:pt x="24229" y="2319"/>
                  </a:cubicBezTo>
                  <a:cubicBezTo>
                    <a:pt x="24181" y="2378"/>
                    <a:pt x="24140" y="2449"/>
                    <a:pt x="24093" y="2525"/>
                  </a:cubicBezTo>
                  <a:cubicBezTo>
                    <a:pt x="24081" y="2531"/>
                    <a:pt x="24081" y="2543"/>
                    <a:pt x="24075" y="2555"/>
                  </a:cubicBezTo>
                  <a:cubicBezTo>
                    <a:pt x="24040" y="2608"/>
                    <a:pt x="24004" y="2661"/>
                    <a:pt x="23975" y="2720"/>
                  </a:cubicBezTo>
                  <a:cubicBezTo>
                    <a:pt x="23963" y="2738"/>
                    <a:pt x="23951" y="2756"/>
                    <a:pt x="23939" y="2779"/>
                  </a:cubicBezTo>
                  <a:cubicBezTo>
                    <a:pt x="23927" y="2803"/>
                    <a:pt x="23910" y="2833"/>
                    <a:pt x="23892" y="2862"/>
                  </a:cubicBezTo>
                  <a:cubicBezTo>
                    <a:pt x="23874" y="2903"/>
                    <a:pt x="23851" y="2945"/>
                    <a:pt x="23833" y="2980"/>
                  </a:cubicBezTo>
                  <a:cubicBezTo>
                    <a:pt x="23827" y="2992"/>
                    <a:pt x="23821" y="2998"/>
                    <a:pt x="23821" y="3010"/>
                  </a:cubicBezTo>
                  <a:cubicBezTo>
                    <a:pt x="23803" y="3033"/>
                    <a:pt x="23786" y="3075"/>
                    <a:pt x="23762" y="3128"/>
                  </a:cubicBezTo>
                  <a:cubicBezTo>
                    <a:pt x="23744" y="3163"/>
                    <a:pt x="23732" y="3205"/>
                    <a:pt x="23715" y="3240"/>
                  </a:cubicBezTo>
                  <a:cubicBezTo>
                    <a:pt x="23709" y="3246"/>
                    <a:pt x="23709" y="3258"/>
                    <a:pt x="23703" y="3270"/>
                  </a:cubicBezTo>
                  <a:cubicBezTo>
                    <a:pt x="23685" y="3317"/>
                    <a:pt x="23662" y="3364"/>
                    <a:pt x="23644" y="3411"/>
                  </a:cubicBezTo>
                  <a:cubicBezTo>
                    <a:pt x="23632" y="3453"/>
                    <a:pt x="23614" y="3494"/>
                    <a:pt x="23602" y="3530"/>
                  </a:cubicBezTo>
                  <a:cubicBezTo>
                    <a:pt x="23597" y="3547"/>
                    <a:pt x="23591" y="3571"/>
                    <a:pt x="23585" y="3589"/>
                  </a:cubicBezTo>
                  <a:cubicBezTo>
                    <a:pt x="23585" y="3589"/>
                    <a:pt x="23585" y="3594"/>
                    <a:pt x="23579" y="3600"/>
                  </a:cubicBezTo>
                  <a:cubicBezTo>
                    <a:pt x="23579" y="3606"/>
                    <a:pt x="23579" y="3612"/>
                    <a:pt x="23573" y="3624"/>
                  </a:cubicBezTo>
                  <a:cubicBezTo>
                    <a:pt x="23561" y="3659"/>
                    <a:pt x="23549" y="3695"/>
                    <a:pt x="23538" y="3730"/>
                  </a:cubicBezTo>
                  <a:cubicBezTo>
                    <a:pt x="23520" y="3724"/>
                    <a:pt x="23496" y="3724"/>
                    <a:pt x="23478" y="3719"/>
                  </a:cubicBezTo>
                  <a:cubicBezTo>
                    <a:pt x="23455" y="3713"/>
                    <a:pt x="23431" y="3707"/>
                    <a:pt x="23408" y="3701"/>
                  </a:cubicBezTo>
                  <a:cubicBezTo>
                    <a:pt x="23384" y="3695"/>
                    <a:pt x="23366" y="3689"/>
                    <a:pt x="23343" y="3683"/>
                  </a:cubicBezTo>
                  <a:cubicBezTo>
                    <a:pt x="23307" y="3677"/>
                    <a:pt x="23272" y="3671"/>
                    <a:pt x="23236" y="3659"/>
                  </a:cubicBezTo>
                  <a:cubicBezTo>
                    <a:pt x="23219" y="3659"/>
                    <a:pt x="23207" y="3654"/>
                    <a:pt x="23195" y="3654"/>
                  </a:cubicBezTo>
                  <a:cubicBezTo>
                    <a:pt x="23154" y="3642"/>
                    <a:pt x="23112" y="3636"/>
                    <a:pt x="23071" y="3630"/>
                  </a:cubicBezTo>
                  <a:cubicBezTo>
                    <a:pt x="23053" y="3624"/>
                    <a:pt x="23041" y="3624"/>
                    <a:pt x="23024" y="3618"/>
                  </a:cubicBezTo>
                  <a:cubicBezTo>
                    <a:pt x="22988" y="3612"/>
                    <a:pt x="22953" y="3606"/>
                    <a:pt x="22917" y="3600"/>
                  </a:cubicBezTo>
                  <a:cubicBezTo>
                    <a:pt x="22888" y="3594"/>
                    <a:pt x="22858" y="3589"/>
                    <a:pt x="22829" y="3583"/>
                  </a:cubicBezTo>
                  <a:cubicBezTo>
                    <a:pt x="22805" y="3583"/>
                    <a:pt x="22782" y="3577"/>
                    <a:pt x="22758" y="3571"/>
                  </a:cubicBezTo>
                  <a:cubicBezTo>
                    <a:pt x="22728" y="3571"/>
                    <a:pt x="22699" y="3565"/>
                    <a:pt x="22669" y="3559"/>
                  </a:cubicBezTo>
                  <a:cubicBezTo>
                    <a:pt x="22640" y="3553"/>
                    <a:pt x="22593" y="3547"/>
                    <a:pt x="22533" y="3541"/>
                  </a:cubicBezTo>
                  <a:cubicBezTo>
                    <a:pt x="22244" y="3506"/>
                    <a:pt x="21990" y="3500"/>
                    <a:pt x="21961" y="3494"/>
                  </a:cubicBezTo>
                  <a:lnTo>
                    <a:pt x="21553" y="3494"/>
                  </a:lnTo>
                  <a:cubicBezTo>
                    <a:pt x="21541" y="3494"/>
                    <a:pt x="21529" y="3500"/>
                    <a:pt x="21523" y="3500"/>
                  </a:cubicBezTo>
                  <a:lnTo>
                    <a:pt x="21482" y="3500"/>
                  </a:lnTo>
                  <a:cubicBezTo>
                    <a:pt x="21423" y="3500"/>
                    <a:pt x="21370" y="3506"/>
                    <a:pt x="21317" y="3506"/>
                  </a:cubicBezTo>
                  <a:cubicBezTo>
                    <a:pt x="21293" y="3512"/>
                    <a:pt x="21275" y="3512"/>
                    <a:pt x="21252" y="3512"/>
                  </a:cubicBezTo>
                  <a:cubicBezTo>
                    <a:pt x="21246" y="3512"/>
                    <a:pt x="21240" y="3512"/>
                    <a:pt x="21228" y="3518"/>
                  </a:cubicBezTo>
                  <a:lnTo>
                    <a:pt x="21210" y="3518"/>
                  </a:lnTo>
                  <a:cubicBezTo>
                    <a:pt x="21169" y="3518"/>
                    <a:pt x="21122" y="3524"/>
                    <a:pt x="21069" y="3530"/>
                  </a:cubicBezTo>
                  <a:cubicBezTo>
                    <a:pt x="21057" y="3530"/>
                    <a:pt x="21039" y="3535"/>
                    <a:pt x="21027" y="3535"/>
                  </a:cubicBezTo>
                  <a:cubicBezTo>
                    <a:pt x="20921" y="3547"/>
                    <a:pt x="20791" y="3565"/>
                    <a:pt x="20649" y="3589"/>
                  </a:cubicBezTo>
                  <a:cubicBezTo>
                    <a:pt x="20643" y="3594"/>
                    <a:pt x="20638" y="3594"/>
                    <a:pt x="20632" y="3594"/>
                  </a:cubicBezTo>
                  <a:cubicBezTo>
                    <a:pt x="20602" y="3600"/>
                    <a:pt x="20573" y="3606"/>
                    <a:pt x="20543" y="3612"/>
                  </a:cubicBezTo>
                  <a:cubicBezTo>
                    <a:pt x="20531" y="3612"/>
                    <a:pt x="20513" y="3618"/>
                    <a:pt x="20496" y="3618"/>
                  </a:cubicBezTo>
                  <a:cubicBezTo>
                    <a:pt x="20484" y="3624"/>
                    <a:pt x="20466" y="3624"/>
                    <a:pt x="20454" y="3630"/>
                  </a:cubicBezTo>
                  <a:cubicBezTo>
                    <a:pt x="20389" y="3642"/>
                    <a:pt x="20307" y="3659"/>
                    <a:pt x="20230" y="3683"/>
                  </a:cubicBezTo>
                  <a:cubicBezTo>
                    <a:pt x="20183" y="3695"/>
                    <a:pt x="20135" y="3707"/>
                    <a:pt x="20100" y="3719"/>
                  </a:cubicBezTo>
                  <a:cubicBezTo>
                    <a:pt x="20076" y="3724"/>
                    <a:pt x="20053" y="3730"/>
                    <a:pt x="20023" y="3736"/>
                  </a:cubicBezTo>
                  <a:cubicBezTo>
                    <a:pt x="20023" y="3736"/>
                    <a:pt x="20017" y="3736"/>
                    <a:pt x="20011" y="3742"/>
                  </a:cubicBezTo>
                  <a:cubicBezTo>
                    <a:pt x="19964" y="3754"/>
                    <a:pt x="19905" y="3772"/>
                    <a:pt x="19852" y="3789"/>
                  </a:cubicBezTo>
                  <a:cubicBezTo>
                    <a:pt x="19811" y="3801"/>
                    <a:pt x="19769" y="3813"/>
                    <a:pt x="19734" y="3825"/>
                  </a:cubicBezTo>
                  <a:cubicBezTo>
                    <a:pt x="19586" y="3872"/>
                    <a:pt x="19486" y="3908"/>
                    <a:pt x="19338" y="3973"/>
                  </a:cubicBezTo>
                  <a:cubicBezTo>
                    <a:pt x="19226" y="4020"/>
                    <a:pt x="19096" y="4079"/>
                    <a:pt x="18954" y="4144"/>
                  </a:cubicBezTo>
                  <a:cubicBezTo>
                    <a:pt x="18942" y="4150"/>
                    <a:pt x="18925" y="4162"/>
                    <a:pt x="18907" y="4167"/>
                  </a:cubicBezTo>
                  <a:cubicBezTo>
                    <a:pt x="18765" y="4232"/>
                    <a:pt x="18582" y="4333"/>
                    <a:pt x="18446" y="4415"/>
                  </a:cubicBezTo>
                  <a:cubicBezTo>
                    <a:pt x="18381" y="4451"/>
                    <a:pt x="18310" y="4498"/>
                    <a:pt x="18240" y="4540"/>
                  </a:cubicBezTo>
                  <a:cubicBezTo>
                    <a:pt x="18175" y="4581"/>
                    <a:pt x="18116" y="4622"/>
                    <a:pt x="18051" y="4664"/>
                  </a:cubicBezTo>
                  <a:cubicBezTo>
                    <a:pt x="18039" y="4675"/>
                    <a:pt x="18027" y="4681"/>
                    <a:pt x="18015" y="4693"/>
                  </a:cubicBezTo>
                  <a:cubicBezTo>
                    <a:pt x="17968" y="4723"/>
                    <a:pt x="17921" y="4758"/>
                    <a:pt x="17873" y="4788"/>
                  </a:cubicBezTo>
                  <a:cubicBezTo>
                    <a:pt x="17850" y="4805"/>
                    <a:pt x="17826" y="4823"/>
                    <a:pt x="17808" y="4835"/>
                  </a:cubicBezTo>
                  <a:cubicBezTo>
                    <a:pt x="17773" y="4864"/>
                    <a:pt x="17738" y="4888"/>
                    <a:pt x="17702" y="4918"/>
                  </a:cubicBezTo>
                  <a:cubicBezTo>
                    <a:pt x="17673" y="4935"/>
                    <a:pt x="17643" y="4959"/>
                    <a:pt x="17619" y="4982"/>
                  </a:cubicBezTo>
                  <a:cubicBezTo>
                    <a:pt x="17590" y="5000"/>
                    <a:pt x="17560" y="5024"/>
                    <a:pt x="17531" y="5047"/>
                  </a:cubicBezTo>
                  <a:cubicBezTo>
                    <a:pt x="17501" y="5071"/>
                    <a:pt x="17472" y="5095"/>
                    <a:pt x="17442" y="5118"/>
                  </a:cubicBezTo>
                  <a:cubicBezTo>
                    <a:pt x="17413" y="5142"/>
                    <a:pt x="17383" y="5166"/>
                    <a:pt x="17360" y="5189"/>
                  </a:cubicBezTo>
                  <a:cubicBezTo>
                    <a:pt x="17330" y="5213"/>
                    <a:pt x="17300" y="5236"/>
                    <a:pt x="17271" y="5260"/>
                  </a:cubicBezTo>
                  <a:cubicBezTo>
                    <a:pt x="17247" y="5284"/>
                    <a:pt x="17218" y="5301"/>
                    <a:pt x="17194" y="5325"/>
                  </a:cubicBezTo>
                  <a:cubicBezTo>
                    <a:pt x="17147" y="5366"/>
                    <a:pt x="17100" y="5408"/>
                    <a:pt x="17052" y="5449"/>
                  </a:cubicBezTo>
                  <a:cubicBezTo>
                    <a:pt x="17052" y="5449"/>
                    <a:pt x="17052" y="5455"/>
                    <a:pt x="17046" y="5455"/>
                  </a:cubicBezTo>
                  <a:cubicBezTo>
                    <a:pt x="17046" y="5455"/>
                    <a:pt x="17041" y="5455"/>
                    <a:pt x="17041" y="5461"/>
                  </a:cubicBezTo>
                  <a:cubicBezTo>
                    <a:pt x="17029" y="5473"/>
                    <a:pt x="17011" y="5485"/>
                    <a:pt x="16999" y="5502"/>
                  </a:cubicBezTo>
                  <a:cubicBezTo>
                    <a:pt x="16438" y="6004"/>
                    <a:pt x="16054" y="6471"/>
                    <a:pt x="15907" y="6654"/>
                  </a:cubicBezTo>
                  <a:cubicBezTo>
                    <a:pt x="15865" y="6707"/>
                    <a:pt x="15830" y="6754"/>
                    <a:pt x="15812" y="6784"/>
                  </a:cubicBezTo>
                  <a:cubicBezTo>
                    <a:pt x="15765" y="6837"/>
                    <a:pt x="15718" y="6908"/>
                    <a:pt x="15664" y="6979"/>
                  </a:cubicBezTo>
                  <a:cubicBezTo>
                    <a:pt x="15558" y="7121"/>
                    <a:pt x="15487" y="7227"/>
                    <a:pt x="15387" y="7380"/>
                  </a:cubicBezTo>
                  <a:cubicBezTo>
                    <a:pt x="15381" y="7392"/>
                    <a:pt x="15375" y="7404"/>
                    <a:pt x="15363" y="7416"/>
                  </a:cubicBezTo>
                  <a:cubicBezTo>
                    <a:pt x="15357" y="7428"/>
                    <a:pt x="15351" y="7440"/>
                    <a:pt x="15340" y="7457"/>
                  </a:cubicBezTo>
                  <a:cubicBezTo>
                    <a:pt x="15328" y="7475"/>
                    <a:pt x="15316" y="7493"/>
                    <a:pt x="15304" y="7510"/>
                  </a:cubicBezTo>
                  <a:cubicBezTo>
                    <a:pt x="15298" y="7528"/>
                    <a:pt x="15286" y="7546"/>
                    <a:pt x="15275" y="7564"/>
                  </a:cubicBezTo>
                  <a:cubicBezTo>
                    <a:pt x="15269" y="7575"/>
                    <a:pt x="15263" y="7587"/>
                    <a:pt x="15257" y="7599"/>
                  </a:cubicBezTo>
                  <a:cubicBezTo>
                    <a:pt x="15092" y="7871"/>
                    <a:pt x="15009" y="8048"/>
                    <a:pt x="14985" y="8089"/>
                  </a:cubicBezTo>
                  <a:cubicBezTo>
                    <a:pt x="14979" y="8101"/>
                    <a:pt x="14979" y="8107"/>
                    <a:pt x="14973" y="8119"/>
                  </a:cubicBezTo>
                  <a:cubicBezTo>
                    <a:pt x="14967" y="8119"/>
                    <a:pt x="14962" y="8119"/>
                    <a:pt x="14962" y="8113"/>
                  </a:cubicBezTo>
                  <a:cubicBezTo>
                    <a:pt x="14867" y="8077"/>
                    <a:pt x="14773" y="8036"/>
                    <a:pt x="14684" y="8007"/>
                  </a:cubicBezTo>
                  <a:cubicBezTo>
                    <a:pt x="14572" y="7959"/>
                    <a:pt x="14436" y="7918"/>
                    <a:pt x="14306" y="7882"/>
                  </a:cubicBezTo>
                  <a:cubicBezTo>
                    <a:pt x="14282" y="7871"/>
                    <a:pt x="14253" y="7865"/>
                    <a:pt x="14229" y="7859"/>
                  </a:cubicBezTo>
                  <a:cubicBezTo>
                    <a:pt x="14223" y="7859"/>
                    <a:pt x="14223" y="7859"/>
                    <a:pt x="14217" y="7853"/>
                  </a:cubicBezTo>
                  <a:cubicBezTo>
                    <a:pt x="14206" y="7853"/>
                    <a:pt x="14188" y="7847"/>
                    <a:pt x="14176" y="7841"/>
                  </a:cubicBezTo>
                  <a:cubicBezTo>
                    <a:pt x="14164" y="7841"/>
                    <a:pt x="14147" y="7835"/>
                    <a:pt x="14135" y="7829"/>
                  </a:cubicBezTo>
                  <a:cubicBezTo>
                    <a:pt x="14111" y="7829"/>
                    <a:pt x="14087" y="7818"/>
                    <a:pt x="14070" y="7818"/>
                  </a:cubicBezTo>
                  <a:cubicBezTo>
                    <a:pt x="14017" y="7800"/>
                    <a:pt x="13963" y="7788"/>
                    <a:pt x="13910" y="7776"/>
                  </a:cubicBezTo>
                  <a:cubicBezTo>
                    <a:pt x="13774" y="7747"/>
                    <a:pt x="13633" y="7717"/>
                    <a:pt x="13515" y="7699"/>
                  </a:cubicBezTo>
                  <a:cubicBezTo>
                    <a:pt x="13190" y="7634"/>
                    <a:pt x="12753" y="7593"/>
                    <a:pt x="12422" y="7587"/>
                  </a:cubicBezTo>
                  <a:cubicBezTo>
                    <a:pt x="12357" y="7587"/>
                    <a:pt x="12286" y="7581"/>
                    <a:pt x="12209" y="7581"/>
                  </a:cubicBezTo>
                  <a:lnTo>
                    <a:pt x="12044" y="7581"/>
                  </a:lnTo>
                  <a:cubicBezTo>
                    <a:pt x="11938" y="7581"/>
                    <a:pt x="11825" y="7581"/>
                    <a:pt x="11707" y="7587"/>
                  </a:cubicBezTo>
                  <a:cubicBezTo>
                    <a:pt x="11654" y="7587"/>
                    <a:pt x="11607" y="7593"/>
                    <a:pt x="11560" y="7593"/>
                  </a:cubicBezTo>
                  <a:cubicBezTo>
                    <a:pt x="11430" y="7599"/>
                    <a:pt x="11282" y="7611"/>
                    <a:pt x="11134" y="7629"/>
                  </a:cubicBezTo>
                  <a:cubicBezTo>
                    <a:pt x="10987" y="7640"/>
                    <a:pt x="10839" y="7658"/>
                    <a:pt x="10709" y="7670"/>
                  </a:cubicBezTo>
                  <a:cubicBezTo>
                    <a:pt x="10674" y="7676"/>
                    <a:pt x="10632" y="7682"/>
                    <a:pt x="10597" y="7688"/>
                  </a:cubicBezTo>
                  <a:cubicBezTo>
                    <a:pt x="10307" y="7717"/>
                    <a:pt x="9935" y="7782"/>
                    <a:pt x="9658" y="7853"/>
                  </a:cubicBezTo>
                  <a:cubicBezTo>
                    <a:pt x="9410" y="7912"/>
                    <a:pt x="9126" y="7983"/>
                    <a:pt x="8843" y="8060"/>
                  </a:cubicBezTo>
                  <a:cubicBezTo>
                    <a:pt x="8813" y="8066"/>
                    <a:pt x="8784" y="8071"/>
                    <a:pt x="8754" y="8077"/>
                  </a:cubicBezTo>
                  <a:cubicBezTo>
                    <a:pt x="8654" y="8107"/>
                    <a:pt x="8536" y="8142"/>
                    <a:pt x="8423" y="8178"/>
                  </a:cubicBezTo>
                  <a:cubicBezTo>
                    <a:pt x="8329" y="8207"/>
                    <a:pt x="8246" y="8237"/>
                    <a:pt x="8163" y="8266"/>
                  </a:cubicBezTo>
                  <a:cubicBezTo>
                    <a:pt x="8116" y="8284"/>
                    <a:pt x="8063" y="8302"/>
                    <a:pt x="8016" y="8320"/>
                  </a:cubicBezTo>
                  <a:cubicBezTo>
                    <a:pt x="7880" y="8367"/>
                    <a:pt x="7750" y="8414"/>
                    <a:pt x="7632" y="8455"/>
                  </a:cubicBezTo>
                  <a:cubicBezTo>
                    <a:pt x="7100" y="8633"/>
                    <a:pt x="6439" y="8940"/>
                    <a:pt x="5901" y="9235"/>
                  </a:cubicBezTo>
                  <a:cubicBezTo>
                    <a:pt x="5594" y="9394"/>
                    <a:pt x="5252" y="9589"/>
                    <a:pt x="4992" y="9767"/>
                  </a:cubicBezTo>
                  <a:cubicBezTo>
                    <a:pt x="4915" y="9814"/>
                    <a:pt x="4832" y="9873"/>
                    <a:pt x="4750" y="9926"/>
                  </a:cubicBezTo>
                  <a:cubicBezTo>
                    <a:pt x="4567" y="10050"/>
                    <a:pt x="4383" y="10168"/>
                    <a:pt x="4224" y="10280"/>
                  </a:cubicBezTo>
                  <a:cubicBezTo>
                    <a:pt x="3958" y="10464"/>
                    <a:pt x="3616" y="10729"/>
                    <a:pt x="3373" y="10948"/>
                  </a:cubicBezTo>
                  <a:cubicBezTo>
                    <a:pt x="3350" y="10971"/>
                    <a:pt x="3320" y="10995"/>
                    <a:pt x="3291" y="11019"/>
                  </a:cubicBezTo>
                  <a:cubicBezTo>
                    <a:pt x="3279" y="11031"/>
                    <a:pt x="3267" y="11042"/>
                    <a:pt x="3249" y="11054"/>
                  </a:cubicBezTo>
                  <a:cubicBezTo>
                    <a:pt x="3049" y="11220"/>
                    <a:pt x="2806" y="11450"/>
                    <a:pt x="2606" y="11657"/>
                  </a:cubicBezTo>
                  <a:cubicBezTo>
                    <a:pt x="2564" y="11698"/>
                    <a:pt x="2523" y="11739"/>
                    <a:pt x="2487" y="11781"/>
                  </a:cubicBezTo>
                  <a:cubicBezTo>
                    <a:pt x="2180" y="12117"/>
                    <a:pt x="1791" y="12584"/>
                    <a:pt x="1519" y="12944"/>
                  </a:cubicBezTo>
                  <a:cubicBezTo>
                    <a:pt x="1318" y="13216"/>
                    <a:pt x="1070" y="13600"/>
                    <a:pt x="916" y="13901"/>
                  </a:cubicBezTo>
                  <a:cubicBezTo>
                    <a:pt x="916" y="13907"/>
                    <a:pt x="911" y="13913"/>
                    <a:pt x="911" y="13919"/>
                  </a:cubicBezTo>
                  <a:cubicBezTo>
                    <a:pt x="722" y="14273"/>
                    <a:pt x="503" y="14728"/>
                    <a:pt x="344" y="15230"/>
                  </a:cubicBezTo>
                  <a:cubicBezTo>
                    <a:pt x="279" y="15413"/>
                    <a:pt x="225" y="15602"/>
                    <a:pt x="184" y="15773"/>
                  </a:cubicBezTo>
                  <a:cubicBezTo>
                    <a:pt x="143" y="15945"/>
                    <a:pt x="101" y="16145"/>
                    <a:pt x="72" y="16370"/>
                  </a:cubicBezTo>
                  <a:cubicBezTo>
                    <a:pt x="66" y="16388"/>
                    <a:pt x="66" y="16411"/>
                    <a:pt x="60" y="16429"/>
                  </a:cubicBezTo>
                  <a:cubicBezTo>
                    <a:pt x="36" y="16577"/>
                    <a:pt x="19" y="16777"/>
                    <a:pt x="13" y="16931"/>
                  </a:cubicBezTo>
                  <a:cubicBezTo>
                    <a:pt x="13" y="16949"/>
                    <a:pt x="7" y="16972"/>
                    <a:pt x="7" y="16996"/>
                  </a:cubicBezTo>
                  <a:cubicBezTo>
                    <a:pt x="7" y="16996"/>
                    <a:pt x="7" y="17002"/>
                    <a:pt x="7" y="17002"/>
                  </a:cubicBezTo>
                  <a:cubicBezTo>
                    <a:pt x="7" y="17020"/>
                    <a:pt x="7" y="17043"/>
                    <a:pt x="7" y="17061"/>
                  </a:cubicBezTo>
                  <a:cubicBezTo>
                    <a:pt x="1" y="17167"/>
                    <a:pt x="1" y="17274"/>
                    <a:pt x="1" y="17380"/>
                  </a:cubicBezTo>
                  <a:cubicBezTo>
                    <a:pt x="1" y="17498"/>
                    <a:pt x="7" y="17657"/>
                    <a:pt x="19" y="17776"/>
                  </a:cubicBezTo>
                  <a:cubicBezTo>
                    <a:pt x="30" y="17870"/>
                    <a:pt x="36" y="17947"/>
                    <a:pt x="42" y="18012"/>
                  </a:cubicBezTo>
                  <a:cubicBezTo>
                    <a:pt x="48" y="18047"/>
                    <a:pt x="54" y="18089"/>
                    <a:pt x="54" y="18124"/>
                  </a:cubicBezTo>
                  <a:cubicBezTo>
                    <a:pt x="54" y="18124"/>
                    <a:pt x="54" y="18130"/>
                    <a:pt x="60" y="18136"/>
                  </a:cubicBezTo>
                  <a:cubicBezTo>
                    <a:pt x="72" y="18254"/>
                    <a:pt x="90" y="18343"/>
                    <a:pt x="113" y="18449"/>
                  </a:cubicBezTo>
                  <a:cubicBezTo>
                    <a:pt x="113" y="18455"/>
                    <a:pt x="113" y="18455"/>
                    <a:pt x="113" y="18455"/>
                  </a:cubicBezTo>
                  <a:cubicBezTo>
                    <a:pt x="131" y="18555"/>
                    <a:pt x="155" y="18656"/>
                    <a:pt x="178" y="18744"/>
                  </a:cubicBezTo>
                  <a:cubicBezTo>
                    <a:pt x="202" y="18851"/>
                    <a:pt x="219" y="18910"/>
                    <a:pt x="255" y="18998"/>
                  </a:cubicBezTo>
                  <a:cubicBezTo>
                    <a:pt x="279" y="19075"/>
                    <a:pt x="308" y="19175"/>
                    <a:pt x="338" y="19246"/>
                  </a:cubicBezTo>
                  <a:cubicBezTo>
                    <a:pt x="338" y="19252"/>
                    <a:pt x="338" y="19252"/>
                    <a:pt x="338" y="19258"/>
                  </a:cubicBezTo>
                  <a:cubicBezTo>
                    <a:pt x="391" y="19394"/>
                    <a:pt x="456" y="19547"/>
                    <a:pt x="533" y="19713"/>
                  </a:cubicBezTo>
                  <a:cubicBezTo>
                    <a:pt x="538" y="19731"/>
                    <a:pt x="550" y="19742"/>
                    <a:pt x="556" y="19760"/>
                  </a:cubicBezTo>
                  <a:cubicBezTo>
                    <a:pt x="556" y="19766"/>
                    <a:pt x="556" y="19766"/>
                    <a:pt x="562" y="19766"/>
                  </a:cubicBezTo>
                  <a:cubicBezTo>
                    <a:pt x="574" y="19790"/>
                    <a:pt x="586" y="19813"/>
                    <a:pt x="597" y="19843"/>
                  </a:cubicBezTo>
                  <a:cubicBezTo>
                    <a:pt x="609" y="19860"/>
                    <a:pt x="615" y="19872"/>
                    <a:pt x="621" y="19890"/>
                  </a:cubicBezTo>
                  <a:cubicBezTo>
                    <a:pt x="627" y="19896"/>
                    <a:pt x="627" y="19896"/>
                    <a:pt x="633" y="19902"/>
                  </a:cubicBezTo>
                  <a:cubicBezTo>
                    <a:pt x="662" y="19961"/>
                    <a:pt x="698" y="20026"/>
                    <a:pt x="733" y="20085"/>
                  </a:cubicBezTo>
                  <a:cubicBezTo>
                    <a:pt x="733" y="20091"/>
                    <a:pt x="733" y="20091"/>
                    <a:pt x="739" y="20091"/>
                  </a:cubicBezTo>
                  <a:cubicBezTo>
                    <a:pt x="804" y="20209"/>
                    <a:pt x="887" y="20333"/>
                    <a:pt x="970" y="20451"/>
                  </a:cubicBezTo>
                  <a:cubicBezTo>
                    <a:pt x="970" y="20451"/>
                    <a:pt x="975" y="20457"/>
                    <a:pt x="981" y="20463"/>
                  </a:cubicBezTo>
                  <a:cubicBezTo>
                    <a:pt x="981" y="20463"/>
                    <a:pt x="981" y="20469"/>
                    <a:pt x="981" y="20469"/>
                  </a:cubicBezTo>
                  <a:cubicBezTo>
                    <a:pt x="999" y="20492"/>
                    <a:pt x="1023" y="20522"/>
                    <a:pt x="1046" y="20557"/>
                  </a:cubicBezTo>
                  <a:cubicBezTo>
                    <a:pt x="1082" y="20599"/>
                    <a:pt x="1111" y="20640"/>
                    <a:pt x="1147" y="20681"/>
                  </a:cubicBezTo>
                  <a:cubicBezTo>
                    <a:pt x="1153" y="20687"/>
                    <a:pt x="1153" y="20693"/>
                    <a:pt x="1159" y="20699"/>
                  </a:cubicBezTo>
                  <a:cubicBezTo>
                    <a:pt x="1182" y="20729"/>
                    <a:pt x="1206" y="20758"/>
                    <a:pt x="1229" y="20788"/>
                  </a:cubicBezTo>
                  <a:cubicBezTo>
                    <a:pt x="1336" y="20912"/>
                    <a:pt x="1478" y="21065"/>
                    <a:pt x="1643" y="21225"/>
                  </a:cubicBezTo>
                  <a:cubicBezTo>
                    <a:pt x="1649" y="21225"/>
                    <a:pt x="1655" y="21231"/>
                    <a:pt x="1655" y="21237"/>
                  </a:cubicBezTo>
                  <a:lnTo>
                    <a:pt x="1661" y="21237"/>
                  </a:lnTo>
                  <a:lnTo>
                    <a:pt x="1661" y="21243"/>
                  </a:lnTo>
                  <a:cubicBezTo>
                    <a:pt x="1743" y="21319"/>
                    <a:pt x="1897" y="21455"/>
                    <a:pt x="2109" y="21615"/>
                  </a:cubicBezTo>
                  <a:cubicBezTo>
                    <a:pt x="2145" y="21644"/>
                    <a:pt x="2180" y="21668"/>
                    <a:pt x="2210" y="21691"/>
                  </a:cubicBezTo>
                  <a:cubicBezTo>
                    <a:pt x="2216" y="21697"/>
                    <a:pt x="2216" y="21697"/>
                    <a:pt x="2222" y="21703"/>
                  </a:cubicBezTo>
                  <a:cubicBezTo>
                    <a:pt x="2369" y="21804"/>
                    <a:pt x="2464" y="21863"/>
                    <a:pt x="2464" y="21863"/>
                  </a:cubicBezTo>
                  <a:cubicBezTo>
                    <a:pt x="2470" y="21869"/>
                    <a:pt x="2476" y="21875"/>
                    <a:pt x="2487" y="21880"/>
                  </a:cubicBezTo>
                  <a:cubicBezTo>
                    <a:pt x="2558" y="21928"/>
                    <a:pt x="2641" y="21975"/>
                    <a:pt x="2724" y="22022"/>
                  </a:cubicBezTo>
                  <a:cubicBezTo>
                    <a:pt x="2741" y="22034"/>
                    <a:pt x="2753" y="22040"/>
                    <a:pt x="2765" y="22046"/>
                  </a:cubicBezTo>
                  <a:cubicBezTo>
                    <a:pt x="2777" y="22052"/>
                    <a:pt x="2789" y="22058"/>
                    <a:pt x="2801" y="22069"/>
                  </a:cubicBezTo>
                  <a:cubicBezTo>
                    <a:pt x="2806" y="22069"/>
                    <a:pt x="2806" y="22069"/>
                    <a:pt x="2812" y="22075"/>
                  </a:cubicBezTo>
                  <a:cubicBezTo>
                    <a:pt x="2818" y="22075"/>
                    <a:pt x="2830" y="22081"/>
                    <a:pt x="2836" y="22087"/>
                  </a:cubicBezTo>
                  <a:cubicBezTo>
                    <a:pt x="2871" y="22105"/>
                    <a:pt x="2919" y="22129"/>
                    <a:pt x="2960" y="22152"/>
                  </a:cubicBezTo>
                  <a:cubicBezTo>
                    <a:pt x="3049" y="22193"/>
                    <a:pt x="3131" y="22241"/>
                    <a:pt x="3214" y="22276"/>
                  </a:cubicBezTo>
                  <a:cubicBezTo>
                    <a:pt x="3226" y="22282"/>
                    <a:pt x="3243" y="22288"/>
                    <a:pt x="3255" y="22294"/>
                  </a:cubicBezTo>
                  <a:cubicBezTo>
                    <a:pt x="3362" y="22347"/>
                    <a:pt x="3503" y="22406"/>
                    <a:pt x="3627" y="22453"/>
                  </a:cubicBezTo>
                  <a:cubicBezTo>
                    <a:pt x="3639" y="22459"/>
                    <a:pt x="3657" y="22465"/>
                    <a:pt x="3669" y="22465"/>
                  </a:cubicBezTo>
                  <a:cubicBezTo>
                    <a:pt x="3681" y="22471"/>
                    <a:pt x="3692" y="22477"/>
                    <a:pt x="3704" y="22483"/>
                  </a:cubicBezTo>
                  <a:cubicBezTo>
                    <a:pt x="3852" y="22536"/>
                    <a:pt x="4041" y="22595"/>
                    <a:pt x="4212" y="22648"/>
                  </a:cubicBezTo>
                  <a:cubicBezTo>
                    <a:pt x="4230" y="22648"/>
                    <a:pt x="4248" y="22654"/>
                    <a:pt x="4259" y="22660"/>
                  </a:cubicBezTo>
                  <a:cubicBezTo>
                    <a:pt x="4507" y="22731"/>
                    <a:pt x="4767" y="22784"/>
                    <a:pt x="4998" y="22820"/>
                  </a:cubicBezTo>
                  <a:cubicBezTo>
                    <a:pt x="5163" y="22849"/>
                    <a:pt x="5352" y="22873"/>
                    <a:pt x="5541" y="22890"/>
                  </a:cubicBezTo>
                  <a:cubicBezTo>
                    <a:pt x="5547" y="22890"/>
                    <a:pt x="5553" y="22890"/>
                    <a:pt x="5559" y="22896"/>
                  </a:cubicBezTo>
                  <a:lnTo>
                    <a:pt x="5588" y="22896"/>
                  </a:lnTo>
                  <a:cubicBezTo>
                    <a:pt x="5647" y="22902"/>
                    <a:pt x="5683" y="22902"/>
                    <a:pt x="5689" y="22902"/>
                  </a:cubicBezTo>
                  <a:lnTo>
                    <a:pt x="5695" y="22902"/>
                  </a:lnTo>
                  <a:cubicBezTo>
                    <a:pt x="5783" y="22914"/>
                    <a:pt x="5872" y="22914"/>
                    <a:pt x="5954" y="22920"/>
                  </a:cubicBezTo>
                  <a:cubicBezTo>
                    <a:pt x="6002" y="22920"/>
                    <a:pt x="6055" y="22926"/>
                    <a:pt x="6108" y="22926"/>
                  </a:cubicBezTo>
                  <a:lnTo>
                    <a:pt x="6120" y="22926"/>
                  </a:lnTo>
                  <a:cubicBezTo>
                    <a:pt x="6207" y="22928"/>
                    <a:pt x="6289" y="22929"/>
                    <a:pt x="6369" y="22929"/>
                  </a:cubicBezTo>
                  <a:cubicBezTo>
                    <a:pt x="6680" y="22929"/>
                    <a:pt x="6948" y="22912"/>
                    <a:pt x="7254" y="22879"/>
                  </a:cubicBezTo>
                  <a:cubicBezTo>
                    <a:pt x="7295" y="22879"/>
                    <a:pt x="7337" y="22873"/>
                    <a:pt x="7378" y="22867"/>
                  </a:cubicBezTo>
                  <a:cubicBezTo>
                    <a:pt x="7626" y="22849"/>
                    <a:pt x="7951" y="22802"/>
                    <a:pt x="8211" y="22743"/>
                  </a:cubicBezTo>
                  <a:cubicBezTo>
                    <a:pt x="8500" y="22684"/>
                    <a:pt x="8801" y="22613"/>
                    <a:pt x="9067" y="22536"/>
                  </a:cubicBezTo>
                  <a:cubicBezTo>
                    <a:pt x="9215" y="22501"/>
                    <a:pt x="9362" y="22459"/>
                    <a:pt x="9486" y="22412"/>
                  </a:cubicBezTo>
                  <a:cubicBezTo>
                    <a:pt x="9752" y="22329"/>
                    <a:pt x="10042" y="22235"/>
                    <a:pt x="10266" y="22134"/>
                  </a:cubicBezTo>
                  <a:cubicBezTo>
                    <a:pt x="10408" y="22075"/>
                    <a:pt x="10555" y="22010"/>
                    <a:pt x="10703" y="21940"/>
                  </a:cubicBezTo>
                  <a:cubicBezTo>
                    <a:pt x="10993" y="21815"/>
                    <a:pt x="11270" y="21691"/>
                    <a:pt x="11506" y="21573"/>
                  </a:cubicBezTo>
                  <a:cubicBezTo>
                    <a:pt x="11737" y="21461"/>
                    <a:pt x="12003" y="21319"/>
                    <a:pt x="12268" y="21160"/>
                  </a:cubicBezTo>
                  <a:cubicBezTo>
                    <a:pt x="12493" y="21036"/>
                    <a:pt x="12747" y="20870"/>
                    <a:pt x="12989" y="20705"/>
                  </a:cubicBezTo>
                  <a:cubicBezTo>
                    <a:pt x="13302" y="20498"/>
                    <a:pt x="13591" y="20292"/>
                    <a:pt x="13828" y="20103"/>
                  </a:cubicBezTo>
                  <a:cubicBezTo>
                    <a:pt x="14058" y="19920"/>
                    <a:pt x="14365" y="19683"/>
                    <a:pt x="14595" y="19471"/>
                  </a:cubicBezTo>
                  <a:cubicBezTo>
                    <a:pt x="14773" y="19317"/>
                    <a:pt x="14950" y="19152"/>
                    <a:pt x="15092" y="19010"/>
                  </a:cubicBezTo>
                  <a:cubicBezTo>
                    <a:pt x="15239" y="18862"/>
                    <a:pt x="15405" y="18691"/>
                    <a:pt x="15564" y="18520"/>
                  </a:cubicBezTo>
                  <a:cubicBezTo>
                    <a:pt x="15759" y="18319"/>
                    <a:pt x="15936" y="18118"/>
                    <a:pt x="16090" y="17929"/>
                  </a:cubicBezTo>
                  <a:cubicBezTo>
                    <a:pt x="16090" y="17923"/>
                    <a:pt x="16096" y="17923"/>
                    <a:pt x="16101" y="17917"/>
                  </a:cubicBezTo>
                  <a:cubicBezTo>
                    <a:pt x="16184" y="17811"/>
                    <a:pt x="16279" y="17693"/>
                    <a:pt x="16379" y="17569"/>
                  </a:cubicBezTo>
                  <a:lnTo>
                    <a:pt x="17472" y="17894"/>
                  </a:lnTo>
                  <a:lnTo>
                    <a:pt x="15794" y="25223"/>
                  </a:lnTo>
                  <a:cubicBezTo>
                    <a:pt x="15741" y="25466"/>
                    <a:pt x="15794" y="25779"/>
                    <a:pt x="15948" y="26080"/>
                  </a:cubicBezTo>
                  <a:cubicBezTo>
                    <a:pt x="16096" y="26387"/>
                    <a:pt x="16326" y="26647"/>
                    <a:pt x="16562" y="26783"/>
                  </a:cubicBezTo>
                  <a:lnTo>
                    <a:pt x="18854" y="28106"/>
                  </a:lnTo>
                  <a:cubicBezTo>
                    <a:pt x="18981" y="28180"/>
                    <a:pt x="19101" y="28214"/>
                    <a:pt x="19207" y="28214"/>
                  </a:cubicBezTo>
                  <a:cubicBezTo>
                    <a:pt x="19467" y="28214"/>
                    <a:pt x="19645" y="28007"/>
                    <a:pt x="19645" y="27651"/>
                  </a:cubicBezTo>
                  <a:cubicBezTo>
                    <a:pt x="19651" y="27149"/>
                    <a:pt x="19297" y="26535"/>
                    <a:pt x="18860" y="26287"/>
                  </a:cubicBezTo>
                  <a:lnTo>
                    <a:pt x="17566" y="25536"/>
                  </a:lnTo>
                  <a:lnTo>
                    <a:pt x="19303" y="17917"/>
                  </a:lnTo>
                  <a:cubicBezTo>
                    <a:pt x="19368" y="17646"/>
                    <a:pt x="19285" y="17279"/>
                    <a:pt x="19090" y="16943"/>
                  </a:cubicBezTo>
                  <a:cubicBezTo>
                    <a:pt x="18937" y="16689"/>
                    <a:pt x="18742" y="16476"/>
                    <a:pt x="18535" y="16358"/>
                  </a:cubicBezTo>
                  <a:cubicBezTo>
                    <a:pt x="18470" y="16323"/>
                    <a:pt x="18411" y="16293"/>
                    <a:pt x="18346" y="16275"/>
                  </a:cubicBezTo>
                  <a:lnTo>
                    <a:pt x="17383" y="15992"/>
                  </a:lnTo>
                  <a:cubicBezTo>
                    <a:pt x="17419" y="15915"/>
                    <a:pt x="17460" y="15838"/>
                    <a:pt x="17489" y="15767"/>
                  </a:cubicBezTo>
                  <a:cubicBezTo>
                    <a:pt x="17501" y="15750"/>
                    <a:pt x="17507" y="15732"/>
                    <a:pt x="17513" y="15714"/>
                  </a:cubicBezTo>
                  <a:cubicBezTo>
                    <a:pt x="17554" y="15632"/>
                    <a:pt x="17590" y="15549"/>
                    <a:pt x="17619" y="15478"/>
                  </a:cubicBezTo>
                  <a:cubicBezTo>
                    <a:pt x="17714" y="15265"/>
                    <a:pt x="17791" y="15065"/>
                    <a:pt x="17850" y="14881"/>
                  </a:cubicBezTo>
                  <a:cubicBezTo>
                    <a:pt x="17856" y="14864"/>
                    <a:pt x="17862" y="14852"/>
                    <a:pt x="17862" y="14840"/>
                  </a:cubicBezTo>
                  <a:cubicBezTo>
                    <a:pt x="17867" y="14834"/>
                    <a:pt x="17867" y="14822"/>
                    <a:pt x="17873" y="14811"/>
                  </a:cubicBezTo>
                  <a:cubicBezTo>
                    <a:pt x="17879" y="14787"/>
                    <a:pt x="17885" y="14763"/>
                    <a:pt x="17897" y="14740"/>
                  </a:cubicBezTo>
                  <a:cubicBezTo>
                    <a:pt x="17932" y="14610"/>
                    <a:pt x="17986" y="14427"/>
                    <a:pt x="18033" y="14220"/>
                  </a:cubicBezTo>
                  <a:cubicBezTo>
                    <a:pt x="18045" y="14173"/>
                    <a:pt x="18068" y="14084"/>
                    <a:pt x="18086" y="13960"/>
                  </a:cubicBezTo>
                  <a:cubicBezTo>
                    <a:pt x="18104" y="13889"/>
                    <a:pt x="18116" y="13812"/>
                    <a:pt x="18121" y="13736"/>
                  </a:cubicBezTo>
                  <a:cubicBezTo>
                    <a:pt x="18127" y="13712"/>
                    <a:pt x="18127" y="13688"/>
                    <a:pt x="18133" y="13671"/>
                  </a:cubicBezTo>
                  <a:lnTo>
                    <a:pt x="22604" y="15194"/>
                  </a:lnTo>
                  <a:lnTo>
                    <a:pt x="20915" y="22577"/>
                  </a:lnTo>
                  <a:cubicBezTo>
                    <a:pt x="20862" y="22820"/>
                    <a:pt x="20915" y="23133"/>
                    <a:pt x="21069" y="23440"/>
                  </a:cubicBezTo>
                  <a:cubicBezTo>
                    <a:pt x="21216" y="23741"/>
                    <a:pt x="21447" y="24001"/>
                    <a:pt x="21689" y="24137"/>
                  </a:cubicBezTo>
                  <a:lnTo>
                    <a:pt x="23975" y="25460"/>
                  </a:lnTo>
                  <a:cubicBezTo>
                    <a:pt x="24102" y="25534"/>
                    <a:pt x="24222" y="25568"/>
                    <a:pt x="24328" y="25568"/>
                  </a:cubicBezTo>
                  <a:cubicBezTo>
                    <a:pt x="24588" y="25568"/>
                    <a:pt x="24768" y="25361"/>
                    <a:pt x="24772" y="25005"/>
                  </a:cubicBezTo>
                  <a:cubicBezTo>
                    <a:pt x="24772" y="24503"/>
                    <a:pt x="24418" y="23889"/>
                    <a:pt x="23980" y="23641"/>
                  </a:cubicBezTo>
                  <a:lnTo>
                    <a:pt x="22687" y="22890"/>
                  </a:lnTo>
                  <a:lnTo>
                    <a:pt x="24423" y="15271"/>
                  </a:lnTo>
                  <a:cubicBezTo>
                    <a:pt x="24488" y="15005"/>
                    <a:pt x="24412" y="14645"/>
                    <a:pt x="24223" y="14314"/>
                  </a:cubicBezTo>
                  <a:cubicBezTo>
                    <a:pt x="24069" y="14049"/>
                    <a:pt x="23868" y="13836"/>
                    <a:pt x="23656" y="13712"/>
                  </a:cubicBezTo>
                  <a:cubicBezTo>
                    <a:pt x="23602" y="13682"/>
                    <a:pt x="23549" y="13659"/>
                    <a:pt x="23496" y="13641"/>
                  </a:cubicBezTo>
                  <a:lnTo>
                    <a:pt x="21695" y="13027"/>
                  </a:lnTo>
                  <a:cubicBezTo>
                    <a:pt x="21707" y="13021"/>
                    <a:pt x="21724" y="13015"/>
                    <a:pt x="21742" y="13009"/>
                  </a:cubicBezTo>
                  <a:cubicBezTo>
                    <a:pt x="21789" y="12991"/>
                    <a:pt x="21831" y="12974"/>
                    <a:pt x="21878" y="12956"/>
                  </a:cubicBezTo>
                  <a:cubicBezTo>
                    <a:pt x="21896" y="12950"/>
                    <a:pt x="21913" y="12944"/>
                    <a:pt x="21931" y="12932"/>
                  </a:cubicBezTo>
                  <a:cubicBezTo>
                    <a:pt x="21990" y="12915"/>
                    <a:pt x="22043" y="12891"/>
                    <a:pt x="22096" y="12867"/>
                  </a:cubicBezTo>
                  <a:cubicBezTo>
                    <a:pt x="22120" y="12862"/>
                    <a:pt x="22144" y="12850"/>
                    <a:pt x="22167" y="12844"/>
                  </a:cubicBezTo>
                  <a:cubicBezTo>
                    <a:pt x="22215" y="12820"/>
                    <a:pt x="22268" y="12802"/>
                    <a:pt x="22309" y="12779"/>
                  </a:cubicBezTo>
                  <a:cubicBezTo>
                    <a:pt x="22339" y="12767"/>
                    <a:pt x="22368" y="12755"/>
                    <a:pt x="22392" y="12743"/>
                  </a:cubicBezTo>
                  <a:cubicBezTo>
                    <a:pt x="22421" y="12732"/>
                    <a:pt x="22451" y="12720"/>
                    <a:pt x="22474" y="12708"/>
                  </a:cubicBezTo>
                  <a:cubicBezTo>
                    <a:pt x="22516" y="12684"/>
                    <a:pt x="22563" y="12667"/>
                    <a:pt x="22604" y="12649"/>
                  </a:cubicBezTo>
                  <a:cubicBezTo>
                    <a:pt x="22622" y="12637"/>
                    <a:pt x="22646" y="12625"/>
                    <a:pt x="22663" y="12619"/>
                  </a:cubicBezTo>
                  <a:cubicBezTo>
                    <a:pt x="22705" y="12596"/>
                    <a:pt x="22740" y="12578"/>
                    <a:pt x="22782" y="12560"/>
                  </a:cubicBezTo>
                  <a:cubicBezTo>
                    <a:pt x="22817" y="12543"/>
                    <a:pt x="22852" y="12525"/>
                    <a:pt x="22888" y="12507"/>
                  </a:cubicBezTo>
                  <a:cubicBezTo>
                    <a:pt x="22900" y="12495"/>
                    <a:pt x="22917" y="12489"/>
                    <a:pt x="22929" y="12478"/>
                  </a:cubicBezTo>
                  <a:cubicBezTo>
                    <a:pt x="22994" y="12448"/>
                    <a:pt x="23047" y="12419"/>
                    <a:pt x="23083" y="12395"/>
                  </a:cubicBezTo>
                  <a:cubicBezTo>
                    <a:pt x="23219" y="12318"/>
                    <a:pt x="23402" y="12206"/>
                    <a:pt x="23526" y="12117"/>
                  </a:cubicBezTo>
                  <a:cubicBezTo>
                    <a:pt x="23579" y="12076"/>
                    <a:pt x="23626" y="12041"/>
                    <a:pt x="23673" y="12011"/>
                  </a:cubicBezTo>
                  <a:cubicBezTo>
                    <a:pt x="23709" y="11987"/>
                    <a:pt x="23750" y="11958"/>
                    <a:pt x="23786" y="11934"/>
                  </a:cubicBezTo>
                  <a:cubicBezTo>
                    <a:pt x="23845" y="11887"/>
                    <a:pt x="23921" y="11834"/>
                    <a:pt x="23992" y="11775"/>
                  </a:cubicBezTo>
                  <a:cubicBezTo>
                    <a:pt x="24075" y="11710"/>
                    <a:pt x="24146" y="11645"/>
                    <a:pt x="24234" y="11568"/>
                  </a:cubicBezTo>
                  <a:cubicBezTo>
                    <a:pt x="24258" y="11538"/>
                    <a:pt x="24294" y="11509"/>
                    <a:pt x="24323" y="11485"/>
                  </a:cubicBezTo>
                  <a:cubicBezTo>
                    <a:pt x="24364" y="11444"/>
                    <a:pt x="24406" y="11403"/>
                    <a:pt x="24441" y="11373"/>
                  </a:cubicBezTo>
                  <a:cubicBezTo>
                    <a:pt x="24447" y="11367"/>
                    <a:pt x="24453" y="11361"/>
                    <a:pt x="24453" y="11361"/>
                  </a:cubicBezTo>
                  <a:cubicBezTo>
                    <a:pt x="24471" y="11338"/>
                    <a:pt x="24494" y="11320"/>
                    <a:pt x="24506" y="11308"/>
                  </a:cubicBezTo>
                  <a:cubicBezTo>
                    <a:pt x="24536" y="11279"/>
                    <a:pt x="24571" y="11243"/>
                    <a:pt x="24601" y="11208"/>
                  </a:cubicBezTo>
                  <a:cubicBezTo>
                    <a:pt x="24660" y="11149"/>
                    <a:pt x="24713" y="11090"/>
                    <a:pt x="24760" y="11036"/>
                  </a:cubicBezTo>
                  <a:cubicBezTo>
                    <a:pt x="24772" y="11031"/>
                    <a:pt x="24778" y="11019"/>
                    <a:pt x="24790" y="11007"/>
                  </a:cubicBezTo>
                  <a:cubicBezTo>
                    <a:pt x="24801" y="10995"/>
                    <a:pt x="24813" y="10983"/>
                    <a:pt x="24819" y="10971"/>
                  </a:cubicBezTo>
                  <a:cubicBezTo>
                    <a:pt x="24843" y="10948"/>
                    <a:pt x="24861" y="10924"/>
                    <a:pt x="24878" y="10901"/>
                  </a:cubicBezTo>
                  <a:cubicBezTo>
                    <a:pt x="24884" y="10895"/>
                    <a:pt x="24884" y="10895"/>
                    <a:pt x="24890" y="10889"/>
                  </a:cubicBezTo>
                  <a:cubicBezTo>
                    <a:pt x="24985" y="10777"/>
                    <a:pt x="25061" y="10676"/>
                    <a:pt x="25126" y="10588"/>
                  </a:cubicBezTo>
                  <a:cubicBezTo>
                    <a:pt x="25132" y="10576"/>
                    <a:pt x="25144" y="10564"/>
                    <a:pt x="25150" y="10552"/>
                  </a:cubicBezTo>
                  <a:cubicBezTo>
                    <a:pt x="25179" y="10511"/>
                    <a:pt x="25209" y="10469"/>
                    <a:pt x="25233" y="10434"/>
                  </a:cubicBezTo>
                  <a:cubicBezTo>
                    <a:pt x="25239" y="10434"/>
                    <a:pt x="25239" y="10428"/>
                    <a:pt x="25244" y="10422"/>
                  </a:cubicBezTo>
                  <a:cubicBezTo>
                    <a:pt x="25244" y="10416"/>
                    <a:pt x="25250" y="10416"/>
                    <a:pt x="25250" y="10410"/>
                  </a:cubicBezTo>
                  <a:cubicBezTo>
                    <a:pt x="25262" y="10387"/>
                    <a:pt x="25280" y="10369"/>
                    <a:pt x="25292" y="10351"/>
                  </a:cubicBezTo>
                  <a:cubicBezTo>
                    <a:pt x="25345" y="10269"/>
                    <a:pt x="25398" y="10192"/>
                    <a:pt x="25445" y="10109"/>
                  </a:cubicBezTo>
                  <a:lnTo>
                    <a:pt x="30129" y="11503"/>
                  </a:lnTo>
                  <a:lnTo>
                    <a:pt x="28457" y="18833"/>
                  </a:lnTo>
                  <a:cubicBezTo>
                    <a:pt x="28404" y="19069"/>
                    <a:pt x="28457" y="19388"/>
                    <a:pt x="28605" y="19689"/>
                  </a:cubicBezTo>
                  <a:cubicBezTo>
                    <a:pt x="28759" y="19996"/>
                    <a:pt x="28989" y="20256"/>
                    <a:pt x="29225" y="20392"/>
                  </a:cubicBezTo>
                  <a:lnTo>
                    <a:pt x="31517" y="21715"/>
                  </a:lnTo>
                  <a:cubicBezTo>
                    <a:pt x="31644" y="21789"/>
                    <a:pt x="31764" y="21824"/>
                    <a:pt x="31871" y="21824"/>
                  </a:cubicBezTo>
                  <a:cubicBezTo>
                    <a:pt x="32130" y="21824"/>
                    <a:pt x="32308" y="21616"/>
                    <a:pt x="32308" y="21260"/>
                  </a:cubicBezTo>
                  <a:cubicBezTo>
                    <a:pt x="32314" y="20758"/>
                    <a:pt x="31960" y="20144"/>
                    <a:pt x="31523" y="19896"/>
                  </a:cubicBezTo>
                  <a:lnTo>
                    <a:pt x="30223" y="19146"/>
                  </a:lnTo>
                  <a:lnTo>
                    <a:pt x="31966" y="11527"/>
                  </a:lnTo>
                  <a:cubicBezTo>
                    <a:pt x="32025" y="11255"/>
                    <a:pt x="31948" y="10889"/>
                    <a:pt x="31753" y="10552"/>
                  </a:cubicBezTo>
                  <a:cubicBezTo>
                    <a:pt x="31600" y="10292"/>
                    <a:pt x="31405" y="10086"/>
                    <a:pt x="31198" y="9967"/>
                  </a:cubicBezTo>
                  <a:cubicBezTo>
                    <a:pt x="31133" y="9932"/>
                    <a:pt x="31068" y="9902"/>
                    <a:pt x="31009" y="9885"/>
                  </a:cubicBezTo>
                  <a:lnTo>
                    <a:pt x="26160" y="8449"/>
                  </a:lnTo>
                  <a:cubicBezTo>
                    <a:pt x="26160" y="8444"/>
                    <a:pt x="26160" y="8444"/>
                    <a:pt x="26160" y="8438"/>
                  </a:cubicBezTo>
                  <a:cubicBezTo>
                    <a:pt x="26166" y="8414"/>
                    <a:pt x="26172" y="8390"/>
                    <a:pt x="26184" y="8367"/>
                  </a:cubicBezTo>
                  <a:cubicBezTo>
                    <a:pt x="26189" y="8349"/>
                    <a:pt x="26195" y="8325"/>
                    <a:pt x="26201" y="8308"/>
                  </a:cubicBezTo>
                  <a:cubicBezTo>
                    <a:pt x="26219" y="8308"/>
                    <a:pt x="26237" y="8314"/>
                    <a:pt x="26254" y="8320"/>
                  </a:cubicBezTo>
                  <a:cubicBezTo>
                    <a:pt x="26296" y="8325"/>
                    <a:pt x="26331" y="8337"/>
                    <a:pt x="26367" y="8343"/>
                  </a:cubicBezTo>
                  <a:cubicBezTo>
                    <a:pt x="26384" y="8349"/>
                    <a:pt x="26396" y="8349"/>
                    <a:pt x="26414" y="8355"/>
                  </a:cubicBezTo>
                  <a:cubicBezTo>
                    <a:pt x="26473" y="8367"/>
                    <a:pt x="26532" y="8373"/>
                    <a:pt x="26597" y="8385"/>
                  </a:cubicBezTo>
                  <a:cubicBezTo>
                    <a:pt x="26739" y="8408"/>
                    <a:pt x="26869" y="8420"/>
                    <a:pt x="26981" y="8426"/>
                  </a:cubicBezTo>
                  <a:lnTo>
                    <a:pt x="27022" y="8426"/>
                  </a:lnTo>
                  <a:cubicBezTo>
                    <a:pt x="27093" y="8430"/>
                    <a:pt x="27158" y="8434"/>
                    <a:pt x="27218" y="8434"/>
                  </a:cubicBezTo>
                  <a:cubicBezTo>
                    <a:pt x="27242" y="8434"/>
                    <a:pt x="27266" y="8433"/>
                    <a:pt x="27288" y="8432"/>
                  </a:cubicBezTo>
                  <a:lnTo>
                    <a:pt x="27318" y="8432"/>
                  </a:lnTo>
                  <a:cubicBezTo>
                    <a:pt x="27377" y="8432"/>
                    <a:pt x="27436" y="8432"/>
                    <a:pt x="27507" y="8426"/>
                  </a:cubicBezTo>
                  <a:cubicBezTo>
                    <a:pt x="27648" y="8420"/>
                    <a:pt x="27701" y="8420"/>
                    <a:pt x="27855" y="8396"/>
                  </a:cubicBezTo>
                  <a:cubicBezTo>
                    <a:pt x="28014" y="8379"/>
                    <a:pt x="28162" y="8355"/>
                    <a:pt x="28328" y="8320"/>
                  </a:cubicBezTo>
                  <a:cubicBezTo>
                    <a:pt x="28339" y="8320"/>
                    <a:pt x="28351" y="8314"/>
                    <a:pt x="28369" y="8308"/>
                  </a:cubicBezTo>
                  <a:cubicBezTo>
                    <a:pt x="28387" y="8308"/>
                    <a:pt x="28404" y="8302"/>
                    <a:pt x="28416" y="8302"/>
                  </a:cubicBezTo>
                  <a:cubicBezTo>
                    <a:pt x="28428" y="8296"/>
                    <a:pt x="28434" y="8296"/>
                    <a:pt x="28446" y="8290"/>
                  </a:cubicBezTo>
                  <a:lnTo>
                    <a:pt x="28463" y="8290"/>
                  </a:lnTo>
                  <a:cubicBezTo>
                    <a:pt x="28469" y="8290"/>
                    <a:pt x="28475" y="8284"/>
                    <a:pt x="28475" y="8284"/>
                  </a:cubicBezTo>
                  <a:cubicBezTo>
                    <a:pt x="28552" y="8266"/>
                    <a:pt x="28617" y="8249"/>
                    <a:pt x="28676" y="8231"/>
                  </a:cubicBezTo>
                  <a:cubicBezTo>
                    <a:pt x="28682" y="8231"/>
                    <a:pt x="28688" y="8231"/>
                    <a:pt x="28694" y="8225"/>
                  </a:cubicBezTo>
                  <a:cubicBezTo>
                    <a:pt x="28865" y="8178"/>
                    <a:pt x="28983" y="8136"/>
                    <a:pt x="28983" y="8136"/>
                  </a:cubicBezTo>
                  <a:cubicBezTo>
                    <a:pt x="29007" y="8131"/>
                    <a:pt x="29024" y="8119"/>
                    <a:pt x="29048" y="8113"/>
                  </a:cubicBezTo>
                  <a:cubicBezTo>
                    <a:pt x="29078" y="8101"/>
                    <a:pt x="29101" y="8095"/>
                    <a:pt x="29125" y="8083"/>
                  </a:cubicBezTo>
                  <a:cubicBezTo>
                    <a:pt x="29178" y="8066"/>
                    <a:pt x="29231" y="8048"/>
                    <a:pt x="29278" y="8030"/>
                  </a:cubicBezTo>
                  <a:cubicBezTo>
                    <a:pt x="29503" y="7942"/>
                    <a:pt x="29686" y="7853"/>
                    <a:pt x="29816" y="7788"/>
                  </a:cubicBezTo>
                  <a:cubicBezTo>
                    <a:pt x="29899" y="7747"/>
                    <a:pt x="30023" y="7688"/>
                    <a:pt x="30164" y="7605"/>
                  </a:cubicBezTo>
                  <a:cubicBezTo>
                    <a:pt x="30324" y="7522"/>
                    <a:pt x="30460" y="7434"/>
                    <a:pt x="30596" y="7339"/>
                  </a:cubicBezTo>
                  <a:cubicBezTo>
                    <a:pt x="30690" y="7280"/>
                    <a:pt x="30773" y="7215"/>
                    <a:pt x="30844" y="7156"/>
                  </a:cubicBezTo>
                  <a:cubicBezTo>
                    <a:pt x="30844" y="7156"/>
                    <a:pt x="30844" y="7156"/>
                    <a:pt x="30850" y="7150"/>
                  </a:cubicBezTo>
                  <a:cubicBezTo>
                    <a:pt x="30891" y="7115"/>
                    <a:pt x="30932" y="7079"/>
                    <a:pt x="30974" y="7044"/>
                  </a:cubicBezTo>
                  <a:cubicBezTo>
                    <a:pt x="30991" y="7032"/>
                    <a:pt x="30997" y="7020"/>
                    <a:pt x="31015" y="7008"/>
                  </a:cubicBezTo>
                  <a:cubicBezTo>
                    <a:pt x="31103" y="6926"/>
                    <a:pt x="31163" y="6867"/>
                    <a:pt x="31245" y="6778"/>
                  </a:cubicBezTo>
                  <a:cubicBezTo>
                    <a:pt x="31304" y="6713"/>
                    <a:pt x="31357" y="6654"/>
                    <a:pt x="31405" y="6595"/>
                  </a:cubicBezTo>
                  <a:cubicBezTo>
                    <a:pt x="31434" y="6559"/>
                    <a:pt x="31464" y="6518"/>
                    <a:pt x="31493" y="6477"/>
                  </a:cubicBezTo>
                  <a:cubicBezTo>
                    <a:pt x="31611" y="6323"/>
                    <a:pt x="31694" y="6187"/>
                    <a:pt x="31747" y="6105"/>
                  </a:cubicBezTo>
                  <a:cubicBezTo>
                    <a:pt x="31765" y="6075"/>
                    <a:pt x="31854" y="5933"/>
                    <a:pt x="31948" y="5715"/>
                  </a:cubicBezTo>
                  <a:cubicBezTo>
                    <a:pt x="31960" y="5697"/>
                    <a:pt x="31966" y="5679"/>
                    <a:pt x="31972" y="5668"/>
                  </a:cubicBezTo>
                  <a:cubicBezTo>
                    <a:pt x="31984" y="5644"/>
                    <a:pt x="31989" y="5620"/>
                    <a:pt x="32001" y="5591"/>
                  </a:cubicBezTo>
                  <a:cubicBezTo>
                    <a:pt x="32001" y="5591"/>
                    <a:pt x="32007" y="5585"/>
                    <a:pt x="32007" y="5579"/>
                  </a:cubicBezTo>
                  <a:cubicBezTo>
                    <a:pt x="32007" y="5579"/>
                    <a:pt x="32007" y="5573"/>
                    <a:pt x="32007" y="5573"/>
                  </a:cubicBezTo>
                  <a:cubicBezTo>
                    <a:pt x="32043" y="5485"/>
                    <a:pt x="32084" y="5390"/>
                    <a:pt x="32113" y="5284"/>
                  </a:cubicBezTo>
                  <a:cubicBezTo>
                    <a:pt x="32119" y="5272"/>
                    <a:pt x="32119" y="5266"/>
                    <a:pt x="32125" y="5254"/>
                  </a:cubicBezTo>
                  <a:cubicBezTo>
                    <a:pt x="32137" y="5219"/>
                    <a:pt x="32149" y="5183"/>
                    <a:pt x="32155" y="5142"/>
                  </a:cubicBezTo>
                  <a:cubicBezTo>
                    <a:pt x="32167" y="5107"/>
                    <a:pt x="32178" y="5065"/>
                    <a:pt x="32190" y="5030"/>
                  </a:cubicBezTo>
                  <a:cubicBezTo>
                    <a:pt x="32232" y="4841"/>
                    <a:pt x="32261" y="4693"/>
                    <a:pt x="32273" y="4569"/>
                  </a:cubicBezTo>
                  <a:cubicBezTo>
                    <a:pt x="32285" y="4469"/>
                    <a:pt x="32297" y="4368"/>
                    <a:pt x="32302" y="4262"/>
                  </a:cubicBezTo>
                  <a:cubicBezTo>
                    <a:pt x="32302" y="4256"/>
                    <a:pt x="32302" y="4256"/>
                    <a:pt x="32302" y="4250"/>
                  </a:cubicBezTo>
                  <a:cubicBezTo>
                    <a:pt x="32308" y="4179"/>
                    <a:pt x="32308" y="4114"/>
                    <a:pt x="32308" y="4049"/>
                  </a:cubicBezTo>
                  <a:cubicBezTo>
                    <a:pt x="32308" y="4014"/>
                    <a:pt x="32308" y="3984"/>
                    <a:pt x="32308" y="3955"/>
                  </a:cubicBezTo>
                  <a:cubicBezTo>
                    <a:pt x="32308" y="3943"/>
                    <a:pt x="32302" y="3931"/>
                    <a:pt x="32302" y="3919"/>
                  </a:cubicBezTo>
                  <a:cubicBezTo>
                    <a:pt x="32302" y="3866"/>
                    <a:pt x="32297" y="3813"/>
                    <a:pt x="32297" y="3754"/>
                  </a:cubicBezTo>
                  <a:cubicBezTo>
                    <a:pt x="32297" y="3719"/>
                    <a:pt x="32285" y="3606"/>
                    <a:pt x="32267" y="3482"/>
                  </a:cubicBezTo>
                  <a:cubicBezTo>
                    <a:pt x="32267" y="3465"/>
                    <a:pt x="32255" y="3411"/>
                    <a:pt x="32243" y="3335"/>
                  </a:cubicBezTo>
                  <a:cubicBezTo>
                    <a:pt x="32243" y="3335"/>
                    <a:pt x="32243" y="3329"/>
                    <a:pt x="32243" y="3323"/>
                  </a:cubicBezTo>
                  <a:cubicBezTo>
                    <a:pt x="32208" y="3152"/>
                    <a:pt x="32143" y="2862"/>
                    <a:pt x="32019" y="2543"/>
                  </a:cubicBezTo>
                  <a:cubicBezTo>
                    <a:pt x="32013" y="2543"/>
                    <a:pt x="32013" y="2537"/>
                    <a:pt x="32013" y="2537"/>
                  </a:cubicBezTo>
                  <a:cubicBezTo>
                    <a:pt x="31984" y="2460"/>
                    <a:pt x="31948" y="2384"/>
                    <a:pt x="31913" y="2307"/>
                  </a:cubicBezTo>
                  <a:cubicBezTo>
                    <a:pt x="31895" y="2271"/>
                    <a:pt x="31877" y="2242"/>
                    <a:pt x="31859" y="2207"/>
                  </a:cubicBezTo>
                  <a:cubicBezTo>
                    <a:pt x="31848" y="2177"/>
                    <a:pt x="31836" y="2153"/>
                    <a:pt x="31818" y="2124"/>
                  </a:cubicBezTo>
                  <a:cubicBezTo>
                    <a:pt x="31800" y="2094"/>
                    <a:pt x="31789" y="2065"/>
                    <a:pt x="31771" y="2035"/>
                  </a:cubicBezTo>
                  <a:cubicBezTo>
                    <a:pt x="31765" y="2023"/>
                    <a:pt x="31759" y="2012"/>
                    <a:pt x="31747" y="2000"/>
                  </a:cubicBezTo>
                  <a:cubicBezTo>
                    <a:pt x="31741" y="1982"/>
                    <a:pt x="31730" y="1964"/>
                    <a:pt x="31718" y="1947"/>
                  </a:cubicBezTo>
                  <a:cubicBezTo>
                    <a:pt x="31665" y="1852"/>
                    <a:pt x="31606" y="1764"/>
                    <a:pt x="31546" y="1687"/>
                  </a:cubicBezTo>
                  <a:cubicBezTo>
                    <a:pt x="31541" y="1687"/>
                    <a:pt x="31476" y="1586"/>
                    <a:pt x="31369" y="1462"/>
                  </a:cubicBezTo>
                  <a:cubicBezTo>
                    <a:pt x="31310" y="1391"/>
                    <a:pt x="31245" y="1315"/>
                    <a:pt x="31174" y="1244"/>
                  </a:cubicBezTo>
                  <a:cubicBezTo>
                    <a:pt x="31174" y="1244"/>
                    <a:pt x="31174" y="1244"/>
                    <a:pt x="31174" y="1238"/>
                  </a:cubicBezTo>
                  <a:cubicBezTo>
                    <a:pt x="31168" y="1238"/>
                    <a:pt x="31168" y="1238"/>
                    <a:pt x="31168" y="1232"/>
                  </a:cubicBezTo>
                  <a:cubicBezTo>
                    <a:pt x="31068" y="1132"/>
                    <a:pt x="30938" y="1002"/>
                    <a:pt x="30696" y="813"/>
                  </a:cubicBezTo>
                  <a:cubicBezTo>
                    <a:pt x="30259" y="482"/>
                    <a:pt x="29828" y="316"/>
                    <a:pt x="29745" y="281"/>
                  </a:cubicBezTo>
                  <a:cubicBezTo>
                    <a:pt x="29721" y="275"/>
                    <a:pt x="29704" y="269"/>
                    <a:pt x="29680" y="257"/>
                  </a:cubicBezTo>
                  <a:cubicBezTo>
                    <a:pt x="29662" y="252"/>
                    <a:pt x="29639" y="246"/>
                    <a:pt x="29627" y="240"/>
                  </a:cubicBezTo>
                  <a:cubicBezTo>
                    <a:pt x="29568" y="216"/>
                    <a:pt x="29509" y="198"/>
                    <a:pt x="29444" y="175"/>
                  </a:cubicBezTo>
                  <a:lnTo>
                    <a:pt x="29438" y="175"/>
                  </a:lnTo>
                  <a:cubicBezTo>
                    <a:pt x="29326" y="139"/>
                    <a:pt x="29213" y="110"/>
                    <a:pt x="29113" y="92"/>
                  </a:cubicBezTo>
                  <a:cubicBezTo>
                    <a:pt x="29107" y="92"/>
                    <a:pt x="29107" y="92"/>
                    <a:pt x="29101" y="86"/>
                  </a:cubicBezTo>
                  <a:lnTo>
                    <a:pt x="29089" y="86"/>
                  </a:lnTo>
                  <a:cubicBezTo>
                    <a:pt x="29036" y="74"/>
                    <a:pt x="28977" y="63"/>
                    <a:pt x="28912" y="51"/>
                  </a:cubicBezTo>
                  <a:cubicBezTo>
                    <a:pt x="28895" y="51"/>
                    <a:pt x="28871" y="45"/>
                    <a:pt x="28853" y="45"/>
                  </a:cubicBezTo>
                  <a:cubicBezTo>
                    <a:pt x="28747" y="27"/>
                    <a:pt x="28635" y="15"/>
                    <a:pt x="28540" y="9"/>
                  </a:cubicBezTo>
                  <a:cubicBezTo>
                    <a:pt x="28481" y="9"/>
                    <a:pt x="28428" y="3"/>
                    <a:pt x="28375" y="3"/>
                  </a:cubicBezTo>
                  <a:lnTo>
                    <a:pt x="28345" y="3"/>
                  </a:lnTo>
                  <a:cubicBezTo>
                    <a:pt x="28320" y="1"/>
                    <a:pt x="28293" y="1"/>
                    <a:pt x="282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22"/>
            <p:cNvSpPr/>
            <p:nvPr/>
          </p:nvSpPr>
          <p:spPr>
            <a:xfrm>
              <a:off x="1112300" y="4263525"/>
              <a:ext cx="231550" cy="321950"/>
            </a:xfrm>
            <a:custGeom>
              <a:avLst/>
              <a:gdLst/>
              <a:ahLst/>
              <a:cxnLst/>
              <a:rect l="l" t="t" r="r" b="b"/>
              <a:pathLst>
                <a:path w="9262" h="12878" extrusionOk="0">
                  <a:moveTo>
                    <a:pt x="817" y="0"/>
                  </a:moveTo>
                  <a:cubicBezTo>
                    <a:pt x="744" y="0"/>
                    <a:pt x="675" y="16"/>
                    <a:pt x="614" y="49"/>
                  </a:cubicBezTo>
                  <a:cubicBezTo>
                    <a:pt x="419" y="162"/>
                    <a:pt x="337" y="433"/>
                    <a:pt x="396" y="776"/>
                  </a:cubicBezTo>
                  <a:lnTo>
                    <a:pt x="2091" y="10374"/>
                  </a:lnTo>
                  <a:lnTo>
                    <a:pt x="792" y="9629"/>
                  </a:lnTo>
                  <a:cubicBezTo>
                    <a:pt x="663" y="9555"/>
                    <a:pt x="542" y="9519"/>
                    <a:pt x="435" y="9519"/>
                  </a:cubicBezTo>
                  <a:cubicBezTo>
                    <a:pt x="177" y="9519"/>
                    <a:pt x="0" y="9724"/>
                    <a:pt x="0" y="10078"/>
                  </a:cubicBezTo>
                  <a:cubicBezTo>
                    <a:pt x="0" y="10580"/>
                    <a:pt x="349" y="11195"/>
                    <a:pt x="792" y="11449"/>
                  </a:cubicBezTo>
                  <a:lnTo>
                    <a:pt x="3077" y="12772"/>
                  </a:lnTo>
                  <a:cubicBezTo>
                    <a:pt x="3202" y="12842"/>
                    <a:pt x="3324" y="12877"/>
                    <a:pt x="3433" y="12877"/>
                  </a:cubicBezTo>
                  <a:cubicBezTo>
                    <a:pt x="3535" y="12877"/>
                    <a:pt x="3626" y="12846"/>
                    <a:pt x="3697" y="12783"/>
                  </a:cubicBezTo>
                  <a:cubicBezTo>
                    <a:pt x="3851" y="12653"/>
                    <a:pt x="3904" y="12405"/>
                    <a:pt x="3851" y="12104"/>
                  </a:cubicBezTo>
                  <a:lnTo>
                    <a:pt x="2227" y="2867"/>
                  </a:lnTo>
                  <a:lnTo>
                    <a:pt x="8192" y="7987"/>
                  </a:lnTo>
                  <a:cubicBezTo>
                    <a:pt x="8257" y="8041"/>
                    <a:pt x="8322" y="8088"/>
                    <a:pt x="8381" y="8123"/>
                  </a:cubicBezTo>
                  <a:cubicBezTo>
                    <a:pt x="8507" y="8195"/>
                    <a:pt x="8628" y="8231"/>
                    <a:pt x="8737" y="8231"/>
                  </a:cubicBezTo>
                  <a:cubicBezTo>
                    <a:pt x="8939" y="8231"/>
                    <a:pt x="9097" y="8108"/>
                    <a:pt x="9155" y="7869"/>
                  </a:cubicBezTo>
                  <a:cubicBezTo>
                    <a:pt x="9261" y="7444"/>
                    <a:pt x="9001" y="6800"/>
                    <a:pt x="8576" y="6434"/>
                  </a:cubicBezTo>
                  <a:lnTo>
                    <a:pt x="1364" y="244"/>
                  </a:lnTo>
                  <a:cubicBezTo>
                    <a:pt x="1300" y="191"/>
                    <a:pt x="1235" y="144"/>
                    <a:pt x="1175" y="108"/>
                  </a:cubicBezTo>
                  <a:cubicBezTo>
                    <a:pt x="1051" y="37"/>
                    <a:pt x="929" y="0"/>
                    <a:pt x="8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22"/>
            <p:cNvSpPr/>
            <p:nvPr/>
          </p:nvSpPr>
          <p:spPr>
            <a:xfrm>
              <a:off x="788625" y="4420950"/>
              <a:ext cx="231550" cy="321925"/>
            </a:xfrm>
            <a:custGeom>
              <a:avLst/>
              <a:gdLst/>
              <a:ahLst/>
              <a:cxnLst/>
              <a:rect l="l" t="t" r="r" b="b"/>
              <a:pathLst>
                <a:path w="9262" h="12877" extrusionOk="0">
                  <a:moveTo>
                    <a:pt x="829" y="1"/>
                  </a:moveTo>
                  <a:cubicBezTo>
                    <a:pt x="754" y="1"/>
                    <a:pt x="683" y="18"/>
                    <a:pt x="621" y="54"/>
                  </a:cubicBezTo>
                  <a:cubicBezTo>
                    <a:pt x="426" y="161"/>
                    <a:pt x="343" y="432"/>
                    <a:pt x="402" y="781"/>
                  </a:cubicBezTo>
                  <a:lnTo>
                    <a:pt x="2091" y="10373"/>
                  </a:lnTo>
                  <a:lnTo>
                    <a:pt x="798" y="9628"/>
                  </a:lnTo>
                  <a:cubicBezTo>
                    <a:pt x="671" y="9555"/>
                    <a:pt x="551" y="9520"/>
                    <a:pt x="444" y="9520"/>
                  </a:cubicBezTo>
                  <a:cubicBezTo>
                    <a:pt x="185" y="9520"/>
                    <a:pt x="6" y="9727"/>
                    <a:pt x="6" y="10083"/>
                  </a:cubicBezTo>
                  <a:cubicBezTo>
                    <a:pt x="1" y="10585"/>
                    <a:pt x="355" y="11194"/>
                    <a:pt x="792" y="11448"/>
                  </a:cubicBezTo>
                  <a:lnTo>
                    <a:pt x="3084" y="12771"/>
                  </a:lnTo>
                  <a:cubicBezTo>
                    <a:pt x="3209" y="12841"/>
                    <a:pt x="3331" y="12876"/>
                    <a:pt x="3440" y="12876"/>
                  </a:cubicBezTo>
                  <a:cubicBezTo>
                    <a:pt x="3542" y="12876"/>
                    <a:pt x="3632" y="12845"/>
                    <a:pt x="3704" y="12782"/>
                  </a:cubicBezTo>
                  <a:cubicBezTo>
                    <a:pt x="3857" y="12658"/>
                    <a:pt x="3911" y="12404"/>
                    <a:pt x="3857" y="12103"/>
                  </a:cubicBezTo>
                  <a:lnTo>
                    <a:pt x="2233" y="2866"/>
                  </a:lnTo>
                  <a:lnTo>
                    <a:pt x="8198" y="7987"/>
                  </a:lnTo>
                  <a:cubicBezTo>
                    <a:pt x="8263" y="8040"/>
                    <a:pt x="8328" y="8087"/>
                    <a:pt x="8387" y="8122"/>
                  </a:cubicBezTo>
                  <a:cubicBezTo>
                    <a:pt x="8515" y="8196"/>
                    <a:pt x="8638" y="8232"/>
                    <a:pt x="8748" y="8232"/>
                  </a:cubicBezTo>
                  <a:cubicBezTo>
                    <a:pt x="8948" y="8232"/>
                    <a:pt x="9104" y="8111"/>
                    <a:pt x="9161" y="7874"/>
                  </a:cubicBezTo>
                  <a:cubicBezTo>
                    <a:pt x="9262" y="7443"/>
                    <a:pt x="9002" y="6799"/>
                    <a:pt x="8582" y="6439"/>
                  </a:cubicBezTo>
                  <a:lnTo>
                    <a:pt x="1365" y="243"/>
                  </a:lnTo>
                  <a:cubicBezTo>
                    <a:pt x="1306" y="190"/>
                    <a:pt x="1241" y="149"/>
                    <a:pt x="1182" y="108"/>
                  </a:cubicBezTo>
                  <a:cubicBezTo>
                    <a:pt x="1059" y="38"/>
                    <a:pt x="939" y="1"/>
                    <a:pt x="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22"/>
            <p:cNvSpPr/>
            <p:nvPr/>
          </p:nvSpPr>
          <p:spPr>
            <a:xfrm>
              <a:off x="920475" y="4311575"/>
              <a:ext cx="265675" cy="322000"/>
            </a:xfrm>
            <a:custGeom>
              <a:avLst/>
              <a:gdLst/>
              <a:ahLst/>
              <a:cxnLst/>
              <a:rect l="l" t="t" r="r" b="b"/>
              <a:pathLst>
                <a:path w="10627" h="12880" extrusionOk="0">
                  <a:moveTo>
                    <a:pt x="819" y="1"/>
                  </a:moveTo>
                  <a:cubicBezTo>
                    <a:pt x="741" y="1"/>
                    <a:pt x="670" y="20"/>
                    <a:pt x="609" y="59"/>
                  </a:cubicBezTo>
                  <a:cubicBezTo>
                    <a:pt x="420" y="171"/>
                    <a:pt x="343" y="443"/>
                    <a:pt x="402" y="779"/>
                  </a:cubicBezTo>
                  <a:lnTo>
                    <a:pt x="2092" y="10377"/>
                  </a:lnTo>
                  <a:lnTo>
                    <a:pt x="798" y="9627"/>
                  </a:lnTo>
                  <a:cubicBezTo>
                    <a:pt x="671" y="9553"/>
                    <a:pt x="550" y="9518"/>
                    <a:pt x="443" y="9518"/>
                  </a:cubicBezTo>
                  <a:cubicBezTo>
                    <a:pt x="182" y="9518"/>
                    <a:pt x="1" y="9726"/>
                    <a:pt x="1" y="10082"/>
                  </a:cubicBezTo>
                  <a:cubicBezTo>
                    <a:pt x="1" y="10584"/>
                    <a:pt x="355" y="11198"/>
                    <a:pt x="792" y="11446"/>
                  </a:cubicBezTo>
                  <a:lnTo>
                    <a:pt x="3078" y="12769"/>
                  </a:lnTo>
                  <a:cubicBezTo>
                    <a:pt x="3204" y="12843"/>
                    <a:pt x="3328" y="12880"/>
                    <a:pt x="3437" y="12880"/>
                  </a:cubicBezTo>
                  <a:cubicBezTo>
                    <a:pt x="3538" y="12880"/>
                    <a:pt x="3628" y="12849"/>
                    <a:pt x="3698" y="12787"/>
                  </a:cubicBezTo>
                  <a:cubicBezTo>
                    <a:pt x="3852" y="12657"/>
                    <a:pt x="3905" y="12403"/>
                    <a:pt x="3858" y="12102"/>
                  </a:cubicBezTo>
                  <a:lnTo>
                    <a:pt x="2216" y="2799"/>
                  </a:lnTo>
                  <a:lnTo>
                    <a:pt x="2216" y="2799"/>
                  </a:lnTo>
                  <a:lnTo>
                    <a:pt x="9599" y="8806"/>
                  </a:lnTo>
                  <a:cubicBezTo>
                    <a:pt x="9652" y="8847"/>
                    <a:pt x="9705" y="8883"/>
                    <a:pt x="9758" y="8912"/>
                  </a:cubicBezTo>
                  <a:cubicBezTo>
                    <a:pt x="9883" y="8985"/>
                    <a:pt x="10004" y="9020"/>
                    <a:pt x="10112" y="9020"/>
                  </a:cubicBezTo>
                  <a:cubicBezTo>
                    <a:pt x="10320" y="9020"/>
                    <a:pt x="10481" y="8888"/>
                    <a:pt x="10532" y="8635"/>
                  </a:cubicBezTo>
                  <a:cubicBezTo>
                    <a:pt x="10626" y="8192"/>
                    <a:pt x="10349" y="7554"/>
                    <a:pt x="9918" y="7205"/>
                  </a:cubicBezTo>
                  <a:lnTo>
                    <a:pt x="1336" y="218"/>
                  </a:lnTo>
                  <a:cubicBezTo>
                    <a:pt x="1283" y="177"/>
                    <a:pt x="1229" y="141"/>
                    <a:pt x="1176" y="112"/>
                  </a:cubicBezTo>
                  <a:cubicBezTo>
                    <a:pt x="1051" y="39"/>
                    <a:pt x="929" y="1"/>
                    <a:pt x="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4" name="Google Shape;1554;p22"/>
          <p:cNvGrpSpPr/>
          <p:nvPr/>
        </p:nvGrpSpPr>
        <p:grpSpPr>
          <a:xfrm>
            <a:off x="8187539" y="4357515"/>
            <a:ext cx="243972" cy="499166"/>
            <a:chOff x="3958025" y="4053950"/>
            <a:chExt cx="306575" cy="627250"/>
          </a:xfrm>
        </p:grpSpPr>
        <p:sp>
          <p:nvSpPr>
            <p:cNvPr id="1555" name="Google Shape;1555;p22"/>
            <p:cNvSpPr/>
            <p:nvPr/>
          </p:nvSpPr>
          <p:spPr>
            <a:xfrm>
              <a:off x="4002625" y="4636800"/>
              <a:ext cx="84050" cy="44400"/>
            </a:xfrm>
            <a:custGeom>
              <a:avLst/>
              <a:gdLst/>
              <a:ahLst/>
              <a:cxnLst/>
              <a:rect l="l" t="t" r="r" b="b"/>
              <a:pathLst>
                <a:path w="3362" h="1776" extrusionOk="0">
                  <a:moveTo>
                    <a:pt x="1678" y="1"/>
                  </a:moveTo>
                  <a:cubicBezTo>
                    <a:pt x="1286" y="1"/>
                    <a:pt x="895" y="88"/>
                    <a:pt x="597" y="262"/>
                  </a:cubicBezTo>
                  <a:cubicBezTo>
                    <a:pt x="0" y="605"/>
                    <a:pt x="0" y="1166"/>
                    <a:pt x="603" y="1514"/>
                  </a:cubicBezTo>
                  <a:cubicBezTo>
                    <a:pt x="901" y="1689"/>
                    <a:pt x="1294" y="1776"/>
                    <a:pt x="1686" y="1776"/>
                  </a:cubicBezTo>
                  <a:cubicBezTo>
                    <a:pt x="2078" y="1776"/>
                    <a:pt x="2469" y="1689"/>
                    <a:pt x="2765" y="1514"/>
                  </a:cubicBezTo>
                  <a:cubicBezTo>
                    <a:pt x="3361" y="1166"/>
                    <a:pt x="3361" y="605"/>
                    <a:pt x="2759" y="262"/>
                  </a:cubicBezTo>
                  <a:cubicBezTo>
                    <a:pt x="2460" y="88"/>
                    <a:pt x="2069" y="1"/>
                    <a:pt x="1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22"/>
            <p:cNvSpPr/>
            <p:nvPr/>
          </p:nvSpPr>
          <p:spPr>
            <a:xfrm>
              <a:off x="4033050" y="4238975"/>
              <a:ext cx="18625" cy="426575"/>
            </a:xfrm>
            <a:custGeom>
              <a:avLst/>
              <a:gdLst/>
              <a:ahLst/>
              <a:cxnLst/>
              <a:rect l="l" t="t" r="r" b="b"/>
              <a:pathLst>
                <a:path w="745" h="17063" extrusionOk="0">
                  <a:moveTo>
                    <a:pt x="369" y="1"/>
                  </a:moveTo>
                  <a:cubicBezTo>
                    <a:pt x="275" y="1"/>
                    <a:pt x="180" y="22"/>
                    <a:pt x="106" y="63"/>
                  </a:cubicBezTo>
                  <a:cubicBezTo>
                    <a:pt x="36" y="104"/>
                    <a:pt x="0" y="157"/>
                    <a:pt x="0" y="216"/>
                  </a:cubicBezTo>
                  <a:lnTo>
                    <a:pt x="0" y="16849"/>
                  </a:lnTo>
                  <a:cubicBezTo>
                    <a:pt x="0" y="16902"/>
                    <a:pt x="36" y="16955"/>
                    <a:pt x="112" y="16996"/>
                  </a:cubicBezTo>
                  <a:cubicBezTo>
                    <a:pt x="183" y="17041"/>
                    <a:pt x="278" y="17063"/>
                    <a:pt x="372" y="17063"/>
                  </a:cubicBezTo>
                  <a:cubicBezTo>
                    <a:pt x="467" y="17063"/>
                    <a:pt x="561" y="17041"/>
                    <a:pt x="632" y="16996"/>
                  </a:cubicBezTo>
                  <a:cubicBezTo>
                    <a:pt x="703" y="16955"/>
                    <a:pt x="738" y="16902"/>
                    <a:pt x="738" y="16849"/>
                  </a:cubicBezTo>
                  <a:lnTo>
                    <a:pt x="738" y="222"/>
                  </a:lnTo>
                  <a:cubicBezTo>
                    <a:pt x="744" y="163"/>
                    <a:pt x="703" y="110"/>
                    <a:pt x="632" y="63"/>
                  </a:cubicBezTo>
                  <a:cubicBezTo>
                    <a:pt x="558" y="22"/>
                    <a:pt x="464" y="1"/>
                    <a:pt x="369" y="1"/>
                  </a:cubicBezTo>
                  <a:close/>
                </a:path>
              </a:pathLst>
            </a:custGeom>
            <a:solidFill>
              <a:srgbClr val="B3FA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22"/>
            <p:cNvSpPr/>
            <p:nvPr/>
          </p:nvSpPr>
          <p:spPr>
            <a:xfrm>
              <a:off x="4032150" y="4238975"/>
              <a:ext cx="20250" cy="10775"/>
            </a:xfrm>
            <a:custGeom>
              <a:avLst/>
              <a:gdLst/>
              <a:ahLst/>
              <a:cxnLst/>
              <a:rect l="l" t="t" r="r" b="b"/>
              <a:pathLst>
                <a:path w="810" h="431" extrusionOk="0">
                  <a:moveTo>
                    <a:pt x="405" y="1"/>
                  </a:moveTo>
                  <a:cubicBezTo>
                    <a:pt x="311" y="1"/>
                    <a:pt x="216" y="22"/>
                    <a:pt x="142" y="63"/>
                  </a:cubicBezTo>
                  <a:cubicBezTo>
                    <a:pt x="1" y="146"/>
                    <a:pt x="1" y="281"/>
                    <a:pt x="148" y="364"/>
                  </a:cubicBezTo>
                  <a:cubicBezTo>
                    <a:pt x="219" y="408"/>
                    <a:pt x="314" y="431"/>
                    <a:pt x="408" y="431"/>
                  </a:cubicBezTo>
                  <a:cubicBezTo>
                    <a:pt x="503" y="431"/>
                    <a:pt x="597" y="408"/>
                    <a:pt x="668" y="364"/>
                  </a:cubicBezTo>
                  <a:cubicBezTo>
                    <a:pt x="810" y="281"/>
                    <a:pt x="810" y="146"/>
                    <a:pt x="668" y="63"/>
                  </a:cubicBezTo>
                  <a:cubicBezTo>
                    <a:pt x="594" y="22"/>
                    <a:pt x="500" y="1"/>
                    <a:pt x="405" y="1"/>
                  </a:cubicBezTo>
                  <a:close/>
                </a:path>
              </a:pathLst>
            </a:custGeom>
            <a:solidFill>
              <a:srgbClr val="B3FA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22"/>
            <p:cNvSpPr/>
            <p:nvPr/>
          </p:nvSpPr>
          <p:spPr>
            <a:xfrm>
              <a:off x="4033050" y="4244375"/>
              <a:ext cx="18475" cy="421075"/>
            </a:xfrm>
            <a:custGeom>
              <a:avLst/>
              <a:gdLst/>
              <a:ahLst/>
              <a:cxnLst/>
              <a:rect l="l" t="t" r="r" b="b"/>
              <a:pathLst>
                <a:path w="739" h="16843" extrusionOk="0">
                  <a:moveTo>
                    <a:pt x="0" y="0"/>
                  </a:moveTo>
                  <a:lnTo>
                    <a:pt x="0" y="16633"/>
                  </a:lnTo>
                  <a:cubicBezTo>
                    <a:pt x="0" y="16686"/>
                    <a:pt x="36" y="16739"/>
                    <a:pt x="112" y="16780"/>
                  </a:cubicBezTo>
                  <a:cubicBezTo>
                    <a:pt x="183" y="16822"/>
                    <a:pt x="278" y="16842"/>
                    <a:pt x="372" y="16842"/>
                  </a:cubicBezTo>
                  <a:cubicBezTo>
                    <a:pt x="467" y="16842"/>
                    <a:pt x="561" y="16822"/>
                    <a:pt x="632" y="16780"/>
                  </a:cubicBezTo>
                  <a:cubicBezTo>
                    <a:pt x="703" y="16739"/>
                    <a:pt x="738" y="16686"/>
                    <a:pt x="738" y="16633"/>
                  </a:cubicBezTo>
                  <a:lnTo>
                    <a:pt x="738" y="0"/>
                  </a:lnTo>
                  <a:cubicBezTo>
                    <a:pt x="738" y="54"/>
                    <a:pt x="703" y="107"/>
                    <a:pt x="632" y="148"/>
                  </a:cubicBezTo>
                  <a:cubicBezTo>
                    <a:pt x="561" y="192"/>
                    <a:pt x="467" y="215"/>
                    <a:pt x="372" y="215"/>
                  </a:cubicBezTo>
                  <a:cubicBezTo>
                    <a:pt x="278" y="215"/>
                    <a:pt x="183" y="192"/>
                    <a:pt x="112" y="148"/>
                  </a:cubicBezTo>
                  <a:cubicBezTo>
                    <a:pt x="36" y="107"/>
                    <a:pt x="0" y="54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22"/>
            <p:cNvSpPr/>
            <p:nvPr/>
          </p:nvSpPr>
          <p:spPr>
            <a:xfrm>
              <a:off x="4048400" y="4368350"/>
              <a:ext cx="216200" cy="113950"/>
            </a:xfrm>
            <a:custGeom>
              <a:avLst/>
              <a:gdLst/>
              <a:ahLst/>
              <a:cxnLst/>
              <a:rect l="l" t="t" r="r" b="b"/>
              <a:pathLst>
                <a:path w="8648" h="4558" extrusionOk="0">
                  <a:moveTo>
                    <a:pt x="4313" y="1"/>
                  </a:moveTo>
                  <a:cubicBezTo>
                    <a:pt x="3304" y="1"/>
                    <a:pt x="2296" y="223"/>
                    <a:pt x="1530" y="670"/>
                  </a:cubicBezTo>
                  <a:cubicBezTo>
                    <a:pt x="0" y="1556"/>
                    <a:pt x="6" y="3003"/>
                    <a:pt x="1548" y="3889"/>
                  </a:cubicBezTo>
                  <a:cubicBezTo>
                    <a:pt x="2319" y="4335"/>
                    <a:pt x="3327" y="4558"/>
                    <a:pt x="4334" y="4558"/>
                  </a:cubicBezTo>
                  <a:cubicBezTo>
                    <a:pt x="5341" y="4558"/>
                    <a:pt x="6347" y="4335"/>
                    <a:pt x="7112" y="3889"/>
                  </a:cubicBezTo>
                  <a:cubicBezTo>
                    <a:pt x="8647" y="3003"/>
                    <a:pt x="8641" y="1556"/>
                    <a:pt x="7094" y="664"/>
                  </a:cubicBezTo>
                  <a:cubicBezTo>
                    <a:pt x="6324" y="222"/>
                    <a:pt x="5318" y="1"/>
                    <a:pt x="43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22"/>
            <p:cNvSpPr/>
            <p:nvPr/>
          </p:nvSpPr>
          <p:spPr>
            <a:xfrm>
              <a:off x="3958025" y="4053950"/>
              <a:ext cx="159950" cy="206750"/>
            </a:xfrm>
            <a:custGeom>
              <a:avLst/>
              <a:gdLst/>
              <a:ahLst/>
              <a:cxnLst/>
              <a:rect l="l" t="t" r="r" b="b"/>
              <a:pathLst>
                <a:path w="6398" h="8270" extrusionOk="0">
                  <a:moveTo>
                    <a:pt x="1779" y="0"/>
                  </a:moveTo>
                  <a:cubicBezTo>
                    <a:pt x="725" y="0"/>
                    <a:pt x="1" y="843"/>
                    <a:pt x="1" y="2302"/>
                  </a:cubicBezTo>
                  <a:cubicBezTo>
                    <a:pt x="1" y="4345"/>
                    <a:pt x="1430" y="6826"/>
                    <a:pt x="3196" y="7842"/>
                  </a:cubicBezTo>
                  <a:cubicBezTo>
                    <a:pt x="3704" y="8132"/>
                    <a:pt x="4184" y="8270"/>
                    <a:pt x="4611" y="8270"/>
                  </a:cubicBezTo>
                  <a:cubicBezTo>
                    <a:pt x="5669" y="8270"/>
                    <a:pt x="6397" y="7425"/>
                    <a:pt x="6397" y="5970"/>
                  </a:cubicBezTo>
                  <a:cubicBezTo>
                    <a:pt x="6397" y="3926"/>
                    <a:pt x="4962" y="1445"/>
                    <a:pt x="3196" y="429"/>
                  </a:cubicBezTo>
                  <a:cubicBezTo>
                    <a:pt x="2687" y="138"/>
                    <a:pt x="2206" y="0"/>
                    <a:pt x="17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22"/>
            <p:cNvSpPr/>
            <p:nvPr/>
          </p:nvSpPr>
          <p:spPr>
            <a:xfrm>
              <a:off x="4039400" y="4380650"/>
              <a:ext cx="180600" cy="84650"/>
            </a:xfrm>
            <a:custGeom>
              <a:avLst/>
              <a:gdLst/>
              <a:ahLst/>
              <a:cxnLst/>
              <a:rect l="l" t="t" r="r" b="b"/>
              <a:pathLst>
                <a:path w="7224" h="3386" extrusionOk="0">
                  <a:moveTo>
                    <a:pt x="1498" y="1"/>
                  </a:moveTo>
                  <a:cubicBezTo>
                    <a:pt x="1315" y="1"/>
                    <a:pt x="1143" y="26"/>
                    <a:pt x="980" y="78"/>
                  </a:cubicBezTo>
                  <a:cubicBezTo>
                    <a:pt x="224" y="326"/>
                    <a:pt x="12" y="1052"/>
                    <a:pt x="0" y="1082"/>
                  </a:cubicBezTo>
                  <a:lnTo>
                    <a:pt x="230" y="1147"/>
                  </a:lnTo>
                  <a:cubicBezTo>
                    <a:pt x="236" y="1141"/>
                    <a:pt x="419" y="515"/>
                    <a:pt x="1057" y="308"/>
                  </a:cubicBezTo>
                  <a:cubicBezTo>
                    <a:pt x="1191" y="265"/>
                    <a:pt x="1336" y="244"/>
                    <a:pt x="1491" y="244"/>
                  </a:cubicBezTo>
                  <a:cubicBezTo>
                    <a:pt x="1848" y="244"/>
                    <a:pt x="2260" y="357"/>
                    <a:pt x="2717" y="580"/>
                  </a:cubicBezTo>
                  <a:cubicBezTo>
                    <a:pt x="2918" y="710"/>
                    <a:pt x="3124" y="840"/>
                    <a:pt x="3331" y="970"/>
                  </a:cubicBezTo>
                  <a:cubicBezTo>
                    <a:pt x="3502" y="1076"/>
                    <a:pt x="3680" y="1182"/>
                    <a:pt x="3857" y="1289"/>
                  </a:cubicBezTo>
                  <a:cubicBezTo>
                    <a:pt x="3869" y="1300"/>
                    <a:pt x="3880" y="1306"/>
                    <a:pt x="3892" y="1318"/>
                  </a:cubicBezTo>
                  <a:lnTo>
                    <a:pt x="4040" y="2682"/>
                  </a:lnTo>
                  <a:lnTo>
                    <a:pt x="4164" y="1472"/>
                  </a:lnTo>
                  <a:lnTo>
                    <a:pt x="4577" y="1714"/>
                  </a:lnTo>
                  <a:lnTo>
                    <a:pt x="5109" y="2015"/>
                  </a:lnTo>
                  <a:lnTo>
                    <a:pt x="5257" y="3385"/>
                  </a:lnTo>
                  <a:lnTo>
                    <a:pt x="5375" y="2163"/>
                  </a:lnTo>
                  <a:cubicBezTo>
                    <a:pt x="5540" y="2257"/>
                    <a:pt x="5706" y="2346"/>
                    <a:pt x="5877" y="2434"/>
                  </a:cubicBezTo>
                  <a:cubicBezTo>
                    <a:pt x="6314" y="2671"/>
                    <a:pt x="6757" y="2907"/>
                    <a:pt x="7223" y="3125"/>
                  </a:cubicBezTo>
                  <a:cubicBezTo>
                    <a:pt x="6845" y="2854"/>
                    <a:pt x="6444" y="2600"/>
                    <a:pt x="6036" y="2346"/>
                  </a:cubicBezTo>
                  <a:cubicBezTo>
                    <a:pt x="5830" y="2216"/>
                    <a:pt x="5623" y="2092"/>
                    <a:pt x="5416" y="1968"/>
                  </a:cubicBezTo>
                  <a:lnTo>
                    <a:pt x="4967" y="1708"/>
                  </a:lnTo>
                  <a:lnTo>
                    <a:pt x="7064" y="1631"/>
                  </a:lnTo>
                  <a:lnTo>
                    <a:pt x="4701" y="1548"/>
                  </a:lnTo>
                  <a:lnTo>
                    <a:pt x="4217" y="1271"/>
                  </a:lnTo>
                  <a:lnTo>
                    <a:pt x="4223" y="1265"/>
                  </a:lnTo>
                  <a:cubicBezTo>
                    <a:pt x="4117" y="1182"/>
                    <a:pt x="4010" y="1100"/>
                    <a:pt x="3904" y="1023"/>
                  </a:cubicBezTo>
                  <a:lnTo>
                    <a:pt x="5889" y="958"/>
                  </a:lnTo>
                  <a:lnTo>
                    <a:pt x="3697" y="881"/>
                  </a:lnTo>
                  <a:cubicBezTo>
                    <a:pt x="2850" y="293"/>
                    <a:pt x="2115" y="1"/>
                    <a:pt x="1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22"/>
            <p:cNvSpPr/>
            <p:nvPr/>
          </p:nvSpPr>
          <p:spPr>
            <a:xfrm>
              <a:off x="4002625" y="4072500"/>
              <a:ext cx="70750" cy="197000"/>
            </a:xfrm>
            <a:custGeom>
              <a:avLst/>
              <a:gdLst/>
              <a:ahLst/>
              <a:cxnLst/>
              <a:rect l="l" t="t" r="r" b="b"/>
              <a:pathLst>
                <a:path w="2830" h="7880" extrusionOk="0">
                  <a:moveTo>
                    <a:pt x="1418" y="0"/>
                  </a:moveTo>
                  <a:cubicBezTo>
                    <a:pt x="1371" y="538"/>
                    <a:pt x="1341" y="1087"/>
                    <a:pt x="1323" y="1642"/>
                  </a:cubicBezTo>
                  <a:cubicBezTo>
                    <a:pt x="1312" y="1920"/>
                    <a:pt x="1306" y="2204"/>
                    <a:pt x="1300" y="2481"/>
                  </a:cubicBezTo>
                  <a:lnTo>
                    <a:pt x="1294" y="3078"/>
                  </a:lnTo>
                  <a:lnTo>
                    <a:pt x="6" y="1010"/>
                  </a:lnTo>
                  <a:lnTo>
                    <a:pt x="1294" y="3432"/>
                  </a:lnTo>
                  <a:lnTo>
                    <a:pt x="1294" y="3952"/>
                  </a:lnTo>
                  <a:lnTo>
                    <a:pt x="1294" y="4649"/>
                  </a:lnTo>
                  <a:lnTo>
                    <a:pt x="0" y="2582"/>
                  </a:lnTo>
                  <a:lnTo>
                    <a:pt x="1294" y="5009"/>
                  </a:lnTo>
                  <a:lnTo>
                    <a:pt x="1294" y="7879"/>
                  </a:lnTo>
                  <a:lnTo>
                    <a:pt x="1536" y="7879"/>
                  </a:lnTo>
                  <a:lnTo>
                    <a:pt x="1536" y="4377"/>
                  </a:lnTo>
                  <a:lnTo>
                    <a:pt x="2824" y="3450"/>
                  </a:lnTo>
                  <a:lnTo>
                    <a:pt x="1536" y="4017"/>
                  </a:lnTo>
                  <a:lnTo>
                    <a:pt x="1536" y="3952"/>
                  </a:lnTo>
                  <a:lnTo>
                    <a:pt x="1524" y="3952"/>
                  </a:lnTo>
                  <a:lnTo>
                    <a:pt x="1530" y="3462"/>
                  </a:lnTo>
                  <a:lnTo>
                    <a:pt x="1530" y="2765"/>
                  </a:lnTo>
                  <a:lnTo>
                    <a:pt x="2829" y="1831"/>
                  </a:lnTo>
                  <a:lnTo>
                    <a:pt x="2829" y="1831"/>
                  </a:lnTo>
                  <a:lnTo>
                    <a:pt x="1524" y="2404"/>
                  </a:lnTo>
                  <a:cubicBezTo>
                    <a:pt x="1518" y="2186"/>
                    <a:pt x="1518" y="1973"/>
                    <a:pt x="1506" y="1749"/>
                  </a:cubicBezTo>
                  <a:cubicBezTo>
                    <a:pt x="1495" y="1176"/>
                    <a:pt x="1471" y="597"/>
                    <a:pt x="14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BLANK_11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4" name="Google Shape;1564;p23"/>
          <p:cNvGrpSpPr/>
          <p:nvPr/>
        </p:nvGrpSpPr>
        <p:grpSpPr>
          <a:xfrm>
            <a:off x="0" y="4221559"/>
            <a:ext cx="9144000" cy="921943"/>
            <a:chOff x="0" y="3827814"/>
            <a:chExt cx="9144000" cy="921943"/>
          </a:xfrm>
        </p:grpSpPr>
        <p:grpSp>
          <p:nvGrpSpPr>
            <p:cNvPr id="1565" name="Google Shape;1565;p23"/>
            <p:cNvGrpSpPr/>
            <p:nvPr/>
          </p:nvGrpSpPr>
          <p:grpSpPr>
            <a:xfrm>
              <a:off x="5807441" y="3839717"/>
              <a:ext cx="243969" cy="149457"/>
              <a:chOff x="5300460" y="2964804"/>
              <a:chExt cx="271832" cy="225937"/>
            </a:xfrm>
          </p:grpSpPr>
          <p:sp>
            <p:nvSpPr>
              <p:cNvPr id="1566" name="Google Shape;1566;p23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23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23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9" name="Google Shape;1569;p23"/>
            <p:cNvGrpSpPr/>
            <p:nvPr/>
          </p:nvGrpSpPr>
          <p:grpSpPr>
            <a:xfrm>
              <a:off x="8805122" y="3827814"/>
              <a:ext cx="243969" cy="149457"/>
              <a:chOff x="5300460" y="2964804"/>
              <a:chExt cx="271832" cy="225937"/>
            </a:xfrm>
          </p:grpSpPr>
          <p:sp>
            <p:nvSpPr>
              <p:cNvPr id="1570" name="Google Shape;1570;p23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23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23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73" name="Google Shape;1573;p23"/>
            <p:cNvSpPr/>
            <p:nvPr/>
          </p:nvSpPr>
          <p:spPr>
            <a:xfrm>
              <a:off x="0" y="3910657"/>
              <a:ext cx="9144000" cy="839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74" name="Google Shape;1574;p23"/>
            <p:cNvGrpSpPr/>
            <p:nvPr/>
          </p:nvGrpSpPr>
          <p:grpSpPr>
            <a:xfrm>
              <a:off x="355317" y="3839717"/>
              <a:ext cx="243969" cy="149457"/>
              <a:chOff x="5300460" y="2964804"/>
              <a:chExt cx="271832" cy="225937"/>
            </a:xfrm>
          </p:grpSpPr>
          <p:sp>
            <p:nvSpPr>
              <p:cNvPr id="1575" name="Google Shape;1575;p23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23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23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8" name="Google Shape;1578;p23"/>
            <p:cNvGrpSpPr/>
            <p:nvPr/>
          </p:nvGrpSpPr>
          <p:grpSpPr>
            <a:xfrm>
              <a:off x="1590719" y="3839717"/>
              <a:ext cx="243969" cy="149457"/>
              <a:chOff x="5300460" y="2964804"/>
              <a:chExt cx="271832" cy="225937"/>
            </a:xfrm>
          </p:grpSpPr>
          <p:sp>
            <p:nvSpPr>
              <p:cNvPr id="1579" name="Google Shape;1579;p23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23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23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2" name="Google Shape;1582;p23"/>
            <p:cNvGrpSpPr/>
            <p:nvPr/>
          </p:nvGrpSpPr>
          <p:grpSpPr>
            <a:xfrm>
              <a:off x="3027997" y="3839717"/>
              <a:ext cx="243969" cy="149457"/>
              <a:chOff x="5300460" y="2964804"/>
              <a:chExt cx="271832" cy="225937"/>
            </a:xfrm>
          </p:grpSpPr>
          <p:sp>
            <p:nvSpPr>
              <p:cNvPr id="1583" name="Google Shape;1583;p23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23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23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6" name="Google Shape;1586;p23"/>
            <p:cNvGrpSpPr/>
            <p:nvPr/>
          </p:nvGrpSpPr>
          <p:grpSpPr>
            <a:xfrm>
              <a:off x="4417713" y="3839717"/>
              <a:ext cx="243969" cy="149457"/>
              <a:chOff x="5300460" y="2964804"/>
              <a:chExt cx="271832" cy="225937"/>
            </a:xfrm>
          </p:grpSpPr>
          <p:sp>
            <p:nvSpPr>
              <p:cNvPr id="1587" name="Google Shape;1587;p23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23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23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90" name="Google Shape;1590;p23"/>
          <p:cNvSpPr txBox="1">
            <a:spLocks noGrp="1"/>
          </p:cNvSpPr>
          <p:nvPr>
            <p:ph type="title"/>
          </p:nvPr>
        </p:nvSpPr>
        <p:spPr>
          <a:xfrm>
            <a:off x="712500" y="1270425"/>
            <a:ext cx="4067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91" name="Google Shape;1591;p23"/>
          <p:cNvSpPr txBox="1">
            <a:spLocks noGrp="1"/>
          </p:cNvSpPr>
          <p:nvPr>
            <p:ph type="subTitle" idx="1"/>
          </p:nvPr>
        </p:nvSpPr>
        <p:spPr>
          <a:xfrm>
            <a:off x="712500" y="1967774"/>
            <a:ext cx="4067700" cy="19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grpSp>
        <p:nvGrpSpPr>
          <p:cNvPr id="1592" name="Google Shape;1592;p23"/>
          <p:cNvGrpSpPr/>
          <p:nvPr/>
        </p:nvGrpSpPr>
        <p:grpSpPr>
          <a:xfrm>
            <a:off x="8614511" y="2268381"/>
            <a:ext cx="243987" cy="339453"/>
            <a:chOff x="4661686" y="366694"/>
            <a:chExt cx="243987" cy="339453"/>
          </a:xfrm>
        </p:grpSpPr>
        <p:sp>
          <p:nvSpPr>
            <p:cNvPr id="1593" name="Google Shape;1593;p23"/>
            <p:cNvSpPr/>
            <p:nvPr/>
          </p:nvSpPr>
          <p:spPr>
            <a:xfrm>
              <a:off x="4661686" y="366694"/>
              <a:ext cx="243987" cy="339453"/>
            </a:xfrm>
            <a:custGeom>
              <a:avLst/>
              <a:gdLst/>
              <a:ahLst/>
              <a:cxnLst/>
              <a:rect l="l" t="t" r="r" b="b"/>
              <a:pathLst>
                <a:path w="27170" h="37801" extrusionOk="0">
                  <a:moveTo>
                    <a:pt x="14365" y="0"/>
                  </a:moveTo>
                  <a:lnTo>
                    <a:pt x="5606" y="5091"/>
                  </a:lnTo>
                  <a:lnTo>
                    <a:pt x="0" y="20938"/>
                  </a:lnTo>
                  <a:lnTo>
                    <a:pt x="7738" y="25403"/>
                  </a:lnTo>
                  <a:lnTo>
                    <a:pt x="3899" y="37801"/>
                  </a:lnTo>
                  <a:lnTo>
                    <a:pt x="12658" y="32709"/>
                  </a:lnTo>
                  <a:lnTo>
                    <a:pt x="27169" y="22007"/>
                  </a:lnTo>
                  <a:lnTo>
                    <a:pt x="17666" y="16526"/>
                  </a:lnTo>
                  <a:lnTo>
                    <a:pt x="21511" y="4129"/>
                  </a:lnTo>
                  <a:lnTo>
                    <a:pt x="14365" y="0"/>
                  </a:ln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23"/>
            <p:cNvSpPr/>
            <p:nvPr/>
          </p:nvSpPr>
          <p:spPr>
            <a:xfrm>
              <a:off x="4741662" y="515079"/>
              <a:ext cx="164002" cy="94946"/>
            </a:xfrm>
            <a:custGeom>
              <a:avLst/>
              <a:gdLst/>
              <a:ahLst/>
              <a:cxnLst/>
              <a:rect l="l" t="t" r="r" b="b"/>
              <a:pathLst>
                <a:path w="18263" h="10573" extrusionOk="0">
                  <a:moveTo>
                    <a:pt x="8759" y="0"/>
                  </a:moveTo>
                  <a:lnTo>
                    <a:pt x="0" y="5091"/>
                  </a:lnTo>
                  <a:lnTo>
                    <a:pt x="9503" y="10572"/>
                  </a:lnTo>
                  <a:lnTo>
                    <a:pt x="18262" y="5481"/>
                  </a:lnTo>
                  <a:lnTo>
                    <a:pt x="87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23"/>
            <p:cNvSpPr/>
            <p:nvPr/>
          </p:nvSpPr>
          <p:spPr>
            <a:xfrm>
              <a:off x="4696686" y="564293"/>
              <a:ext cx="208983" cy="141830"/>
            </a:xfrm>
            <a:custGeom>
              <a:avLst/>
              <a:gdLst/>
              <a:ahLst/>
              <a:cxnLst/>
              <a:rect l="l" t="t" r="r" b="b"/>
              <a:pathLst>
                <a:path w="23272" h="15794" extrusionOk="0">
                  <a:moveTo>
                    <a:pt x="23271" y="0"/>
                  </a:moveTo>
                  <a:lnTo>
                    <a:pt x="14512" y="5091"/>
                  </a:lnTo>
                  <a:lnTo>
                    <a:pt x="1" y="15794"/>
                  </a:lnTo>
                  <a:lnTo>
                    <a:pt x="1" y="15794"/>
                  </a:lnTo>
                  <a:lnTo>
                    <a:pt x="8760" y="10702"/>
                  </a:lnTo>
                  <a:lnTo>
                    <a:pt x="232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23"/>
            <p:cNvSpPr/>
            <p:nvPr/>
          </p:nvSpPr>
          <p:spPr>
            <a:xfrm>
              <a:off x="4741662" y="403759"/>
              <a:ext cx="113193" cy="157060"/>
            </a:xfrm>
            <a:custGeom>
              <a:avLst/>
              <a:gdLst/>
              <a:ahLst/>
              <a:cxnLst/>
              <a:rect l="l" t="t" r="r" b="b"/>
              <a:pathLst>
                <a:path w="12605" h="17490" extrusionOk="0">
                  <a:moveTo>
                    <a:pt x="12604" y="1"/>
                  </a:moveTo>
                  <a:lnTo>
                    <a:pt x="3845" y="5086"/>
                  </a:lnTo>
                  <a:lnTo>
                    <a:pt x="0" y="17489"/>
                  </a:lnTo>
                  <a:lnTo>
                    <a:pt x="8759" y="12398"/>
                  </a:lnTo>
                  <a:lnTo>
                    <a:pt x="1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23"/>
            <p:cNvSpPr/>
            <p:nvPr/>
          </p:nvSpPr>
          <p:spPr>
            <a:xfrm>
              <a:off x="4712013" y="366694"/>
              <a:ext cx="142845" cy="82742"/>
            </a:xfrm>
            <a:custGeom>
              <a:avLst/>
              <a:gdLst/>
              <a:ahLst/>
              <a:cxnLst/>
              <a:rect l="l" t="t" r="r" b="b"/>
              <a:pathLst>
                <a:path w="15907" h="9214" extrusionOk="0">
                  <a:moveTo>
                    <a:pt x="8760" y="0"/>
                  </a:moveTo>
                  <a:lnTo>
                    <a:pt x="1" y="5091"/>
                  </a:lnTo>
                  <a:lnTo>
                    <a:pt x="7147" y="9214"/>
                  </a:lnTo>
                  <a:lnTo>
                    <a:pt x="15906" y="4129"/>
                  </a:lnTo>
                  <a:lnTo>
                    <a:pt x="87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23"/>
            <p:cNvSpPr/>
            <p:nvPr/>
          </p:nvSpPr>
          <p:spPr>
            <a:xfrm>
              <a:off x="4661686" y="412405"/>
              <a:ext cx="165331" cy="293736"/>
            </a:xfrm>
            <a:custGeom>
              <a:avLst/>
              <a:gdLst/>
              <a:ahLst/>
              <a:cxnLst/>
              <a:rect l="l" t="t" r="r" b="b"/>
              <a:pathLst>
                <a:path w="18411" h="32710" extrusionOk="0">
                  <a:moveTo>
                    <a:pt x="5606" y="0"/>
                  </a:moveTo>
                  <a:lnTo>
                    <a:pt x="0" y="15847"/>
                  </a:lnTo>
                  <a:lnTo>
                    <a:pt x="7738" y="20312"/>
                  </a:lnTo>
                  <a:lnTo>
                    <a:pt x="3899" y="32710"/>
                  </a:lnTo>
                  <a:lnTo>
                    <a:pt x="18410" y="22007"/>
                  </a:lnTo>
                  <a:lnTo>
                    <a:pt x="8907" y="16526"/>
                  </a:lnTo>
                  <a:lnTo>
                    <a:pt x="12752" y="4123"/>
                  </a:lnTo>
                  <a:lnTo>
                    <a:pt x="56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9" name="Google Shape;1599;p23"/>
          <p:cNvGrpSpPr/>
          <p:nvPr/>
        </p:nvGrpSpPr>
        <p:grpSpPr>
          <a:xfrm>
            <a:off x="468523" y="536406"/>
            <a:ext cx="243987" cy="339453"/>
            <a:chOff x="4661686" y="366694"/>
            <a:chExt cx="243987" cy="339453"/>
          </a:xfrm>
        </p:grpSpPr>
        <p:sp>
          <p:nvSpPr>
            <p:cNvPr id="1600" name="Google Shape;1600;p23"/>
            <p:cNvSpPr/>
            <p:nvPr/>
          </p:nvSpPr>
          <p:spPr>
            <a:xfrm>
              <a:off x="4661686" y="366694"/>
              <a:ext cx="243987" cy="339453"/>
            </a:xfrm>
            <a:custGeom>
              <a:avLst/>
              <a:gdLst/>
              <a:ahLst/>
              <a:cxnLst/>
              <a:rect l="l" t="t" r="r" b="b"/>
              <a:pathLst>
                <a:path w="27170" h="37801" extrusionOk="0">
                  <a:moveTo>
                    <a:pt x="14365" y="0"/>
                  </a:moveTo>
                  <a:lnTo>
                    <a:pt x="5606" y="5091"/>
                  </a:lnTo>
                  <a:lnTo>
                    <a:pt x="0" y="20938"/>
                  </a:lnTo>
                  <a:lnTo>
                    <a:pt x="7738" y="25403"/>
                  </a:lnTo>
                  <a:lnTo>
                    <a:pt x="3899" y="37801"/>
                  </a:lnTo>
                  <a:lnTo>
                    <a:pt x="12658" y="32709"/>
                  </a:lnTo>
                  <a:lnTo>
                    <a:pt x="27169" y="22007"/>
                  </a:lnTo>
                  <a:lnTo>
                    <a:pt x="17666" y="16526"/>
                  </a:lnTo>
                  <a:lnTo>
                    <a:pt x="21511" y="4129"/>
                  </a:lnTo>
                  <a:lnTo>
                    <a:pt x="14365" y="0"/>
                  </a:ln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23"/>
            <p:cNvSpPr/>
            <p:nvPr/>
          </p:nvSpPr>
          <p:spPr>
            <a:xfrm>
              <a:off x="4741662" y="515079"/>
              <a:ext cx="164002" cy="94946"/>
            </a:xfrm>
            <a:custGeom>
              <a:avLst/>
              <a:gdLst/>
              <a:ahLst/>
              <a:cxnLst/>
              <a:rect l="l" t="t" r="r" b="b"/>
              <a:pathLst>
                <a:path w="18263" h="10573" extrusionOk="0">
                  <a:moveTo>
                    <a:pt x="8759" y="0"/>
                  </a:moveTo>
                  <a:lnTo>
                    <a:pt x="0" y="5091"/>
                  </a:lnTo>
                  <a:lnTo>
                    <a:pt x="9503" y="10572"/>
                  </a:lnTo>
                  <a:lnTo>
                    <a:pt x="18262" y="5481"/>
                  </a:lnTo>
                  <a:lnTo>
                    <a:pt x="87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23"/>
            <p:cNvSpPr/>
            <p:nvPr/>
          </p:nvSpPr>
          <p:spPr>
            <a:xfrm>
              <a:off x="4696686" y="564293"/>
              <a:ext cx="208983" cy="141830"/>
            </a:xfrm>
            <a:custGeom>
              <a:avLst/>
              <a:gdLst/>
              <a:ahLst/>
              <a:cxnLst/>
              <a:rect l="l" t="t" r="r" b="b"/>
              <a:pathLst>
                <a:path w="23272" h="15794" extrusionOk="0">
                  <a:moveTo>
                    <a:pt x="23271" y="0"/>
                  </a:moveTo>
                  <a:lnTo>
                    <a:pt x="14512" y="5091"/>
                  </a:lnTo>
                  <a:lnTo>
                    <a:pt x="1" y="15794"/>
                  </a:lnTo>
                  <a:lnTo>
                    <a:pt x="1" y="15794"/>
                  </a:lnTo>
                  <a:lnTo>
                    <a:pt x="8760" y="10702"/>
                  </a:lnTo>
                  <a:lnTo>
                    <a:pt x="232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23"/>
            <p:cNvSpPr/>
            <p:nvPr/>
          </p:nvSpPr>
          <p:spPr>
            <a:xfrm>
              <a:off x="4741662" y="403759"/>
              <a:ext cx="113193" cy="157060"/>
            </a:xfrm>
            <a:custGeom>
              <a:avLst/>
              <a:gdLst/>
              <a:ahLst/>
              <a:cxnLst/>
              <a:rect l="l" t="t" r="r" b="b"/>
              <a:pathLst>
                <a:path w="12605" h="17490" extrusionOk="0">
                  <a:moveTo>
                    <a:pt x="12604" y="1"/>
                  </a:moveTo>
                  <a:lnTo>
                    <a:pt x="3845" y="5086"/>
                  </a:lnTo>
                  <a:lnTo>
                    <a:pt x="0" y="17489"/>
                  </a:lnTo>
                  <a:lnTo>
                    <a:pt x="8759" y="12398"/>
                  </a:lnTo>
                  <a:lnTo>
                    <a:pt x="1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23"/>
            <p:cNvSpPr/>
            <p:nvPr/>
          </p:nvSpPr>
          <p:spPr>
            <a:xfrm>
              <a:off x="4712013" y="366694"/>
              <a:ext cx="142845" cy="82742"/>
            </a:xfrm>
            <a:custGeom>
              <a:avLst/>
              <a:gdLst/>
              <a:ahLst/>
              <a:cxnLst/>
              <a:rect l="l" t="t" r="r" b="b"/>
              <a:pathLst>
                <a:path w="15907" h="9214" extrusionOk="0">
                  <a:moveTo>
                    <a:pt x="8760" y="0"/>
                  </a:moveTo>
                  <a:lnTo>
                    <a:pt x="1" y="5091"/>
                  </a:lnTo>
                  <a:lnTo>
                    <a:pt x="7147" y="9214"/>
                  </a:lnTo>
                  <a:lnTo>
                    <a:pt x="15906" y="4129"/>
                  </a:lnTo>
                  <a:lnTo>
                    <a:pt x="87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23"/>
            <p:cNvSpPr/>
            <p:nvPr/>
          </p:nvSpPr>
          <p:spPr>
            <a:xfrm>
              <a:off x="4661686" y="412405"/>
              <a:ext cx="165331" cy="293736"/>
            </a:xfrm>
            <a:custGeom>
              <a:avLst/>
              <a:gdLst/>
              <a:ahLst/>
              <a:cxnLst/>
              <a:rect l="l" t="t" r="r" b="b"/>
              <a:pathLst>
                <a:path w="18411" h="32710" extrusionOk="0">
                  <a:moveTo>
                    <a:pt x="5606" y="0"/>
                  </a:moveTo>
                  <a:lnTo>
                    <a:pt x="0" y="15847"/>
                  </a:lnTo>
                  <a:lnTo>
                    <a:pt x="7738" y="20312"/>
                  </a:lnTo>
                  <a:lnTo>
                    <a:pt x="3899" y="32710"/>
                  </a:lnTo>
                  <a:lnTo>
                    <a:pt x="18410" y="22007"/>
                  </a:lnTo>
                  <a:lnTo>
                    <a:pt x="8907" y="16526"/>
                  </a:lnTo>
                  <a:lnTo>
                    <a:pt x="12752" y="4123"/>
                  </a:lnTo>
                  <a:lnTo>
                    <a:pt x="56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6" name="Google Shape;1606;p23"/>
          <p:cNvGrpSpPr/>
          <p:nvPr/>
        </p:nvGrpSpPr>
        <p:grpSpPr>
          <a:xfrm>
            <a:off x="381250" y="224372"/>
            <a:ext cx="8587400" cy="3725725"/>
            <a:chOff x="381250" y="224372"/>
            <a:chExt cx="8587400" cy="3725725"/>
          </a:xfrm>
        </p:grpSpPr>
        <p:sp>
          <p:nvSpPr>
            <p:cNvPr id="1607" name="Google Shape;1607;p23"/>
            <p:cNvSpPr/>
            <p:nvPr/>
          </p:nvSpPr>
          <p:spPr>
            <a:xfrm>
              <a:off x="1526800" y="224372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23"/>
            <p:cNvSpPr/>
            <p:nvPr/>
          </p:nvSpPr>
          <p:spPr>
            <a:xfrm>
              <a:off x="381250" y="3839947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23"/>
            <p:cNvSpPr/>
            <p:nvPr/>
          </p:nvSpPr>
          <p:spPr>
            <a:xfrm>
              <a:off x="8858500" y="224372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23"/>
            <p:cNvSpPr/>
            <p:nvPr/>
          </p:nvSpPr>
          <p:spPr>
            <a:xfrm>
              <a:off x="8688650" y="3380872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1" name="Google Shape;1611;p23"/>
          <p:cNvGrpSpPr/>
          <p:nvPr/>
        </p:nvGrpSpPr>
        <p:grpSpPr>
          <a:xfrm>
            <a:off x="314356" y="4495160"/>
            <a:ext cx="243972" cy="161330"/>
            <a:chOff x="2472236" y="4329463"/>
            <a:chExt cx="646284" cy="427478"/>
          </a:xfrm>
        </p:grpSpPr>
        <p:sp>
          <p:nvSpPr>
            <p:cNvPr id="1612" name="Google Shape;1612;p23"/>
            <p:cNvSpPr/>
            <p:nvPr/>
          </p:nvSpPr>
          <p:spPr>
            <a:xfrm>
              <a:off x="2935691" y="4400177"/>
              <a:ext cx="121388" cy="121285"/>
            </a:xfrm>
            <a:custGeom>
              <a:avLst/>
              <a:gdLst/>
              <a:ahLst/>
              <a:cxnLst/>
              <a:rect l="l" t="t" r="r" b="b"/>
              <a:pathLst>
                <a:path w="7107" h="7101" extrusionOk="0">
                  <a:moveTo>
                    <a:pt x="3551" y="1"/>
                  </a:moveTo>
                  <a:cubicBezTo>
                    <a:pt x="1596" y="1"/>
                    <a:pt x="1" y="1590"/>
                    <a:pt x="1" y="3551"/>
                  </a:cubicBezTo>
                  <a:cubicBezTo>
                    <a:pt x="1" y="5512"/>
                    <a:pt x="1596" y="7100"/>
                    <a:pt x="3551" y="7100"/>
                  </a:cubicBezTo>
                  <a:cubicBezTo>
                    <a:pt x="5511" y="7100"/>
                    <a:pt x="7106" y="5512"/>
                    <a:pt x="7106" y="3551"/>
                  </a:cubicBezTo>
                  <a:cubicBezTo>
                    <a:pt x="7106" y="1590"/>
                    <a:pt x="5511" y="1"/>
                    <a:pt x="3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23"/>
            <p:cNvSpPr/>
            <p:nvPr/>
          </p:nvSpPr>
          <p:spPr>
            <a:xfrm>
              <a:off x="3026083" y="4521451"/>
              <a:ext cx="3758" cy="41880"/>
            </a:xfrm>
            <a:custGeom>
              <a:avLst/>
              <a:gdLst/>
              <a:ahLst/>
              <a:cxnLst/>
              <a:rect l="l" t="t" r="r" b="b"/>
              <a:pathLst>
                <a:path w="220" h="2452" extrusionOk="0">
                  <a:moveTo>
                    <a:pt x="1" y="0"/>
                  </a:moveTo>
                  <a:lnTo>
                    <a:pt x="219" y="2452"/>
                  </a:lnTo>
                  <a:cubicBezTo>
                    <a:pt x="213" y="2227"/>
                    <a:pt x="213" y="1920"/>
                    <a:pt x="202" y="1695"/>
                  </a:cubicBezTo>
                  <a:cubicBezTo>
                    <a:pt x="178" y="1388"/>
                    <a:pt x="143" y="981"/>
                    <a:pt x="107" y="674"/>
                  </a:cubicBezTo>
                  <a:cubicBezTo>
                    <a:pt x="84" y="473"/>
                    <a:pt x="36" y="201"/>
                    <a:pt x="1" y="0"/>
                  </a:cubicBezTo>
                  <a:close/>
                </a:path>
              </a:pathLst>
            </a:custGeom>
            <a:solidFill>
              <a:srgbClr val="3E3D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23"/>
            <p:cNvSpPr/>
            <p:nvPr/>
          </p:nvSpPr>
          <p:spPr>
            <a:xfrm>
              <a:off x="2809190" y="4337337"/>
              <a:ext cx="220639" cy="275517"/>
            </a:xfrm>
            <a:custGeom>
              <a:avLst/>
              <a:gdLst/>
              <a:ahLst/>
              <a:cxnLst/>
              <a:rect l="l" t="t" r="r" b="b"/>
              <a:pathLst>
                <a:path w="12918" h="16131" extrusionOk="0">
                  <a:moveTo>
                    <a:pt x="0" y="0"/>
                  </a:moveTo>
                  <a:lnTo>
                    <a:pt x="0" y="0"/>
                  </a:lnTo>
                  <a:cubicBezTo>
                    <a:pt x="106" y="10"/>
                    <a:pt x="220" y="22"/>
                    <a:pt x="338" y="35"/>
                  </a:cubicBezTo>
                  <a:lnTo>
                    <a:pt x="338" y="35"/>
                  </a:lnTo>
                  <a:cubicBezTo>
                    <a:pt x="224" y="20"/>
                    <a:pt x="112" y="8"/>
                    <a:pt x="0" y="0"/>
                  </a:cubicBezTo>
                  <a:close/>
                  <a:moveTo>
                    <a:pt x="338" y="35"/>
                  </a:moveTo>
                  <a:lnTo>
                    <a:pt x="338" y="35"/>
                  </a:lnTo>
                  <a:cubicBezTo>
                    <a:pt x="1304" y="160"/>
                    <a:pt x="2350" y="529"/>
                    <a:pt x="3444" y="1158"/>
                  </a:cubicBezTo>
                  <a:cubicBezTo>
                    <a:pt x="8240" y="3904"/>
                    <a:pt x="12132" y="10608"/>
                    <a:pt x="12132" y="16131"/>
                  </a:cubicBezTo>
                  <a:cubicBezTo>
                    <a:pt x="12658" y="15162"/>
                    <a:pt x="12917" y="14187"/>
                    <a:pt x="12917" y="13231"/>
                  </a:cubicBezTo>
                  <a:cubicBezTo>
                    <a:pt x="12917" y="12912"/>
                    <a:pt x="12906" y="12486"/>
                    <a:pt x="12876" y="12167"/>
                  </a:cubicBezTo>
                  <a:cubicBezTo>
                    <a:pt x="12858" y="11955"/>
                    <a:pt x="12835" y="11671"/>
                    <a:pt x="12805" y="11453"/>
                  </a:cubicBezTo>
                  <a:cubicBezTo>
                    <a:pt x="12770" y="11211"/>
                    <a:pt x="12717" y="10886"/>
                    <a:pt x="12669" y="10644"/>
                  </a:cubicBezTo>
                  <a:cubicBezTo>
                    <a:pt x="12634" y="10455"/>
                    <a:pt x="12575" y="10195"/>
                    <a:pt x="12528" y="10006"/>
                  </a:cubicBezTo>
                  <a:cubicBezTo>
                    <a:pt x="12480" y="9805"/>
                    <a:pt x="12409" y="9545"/>
                    <a:pt x="12350" y="9350"/>
                  </a:cubicBezTo>
                  <a:cubicBezTo>
                    <a:pt x="12297" y="9173"/>
                    <a:pt x="12220" y="8943"/>
                    <a:pt x="12155" y="8771"/>
                  </a:cubicBezTo>
                  <a:cubicBezTo>
                    <a:pt x="12096" y="8600"/>
                    <a:pt x="12008" y="8376"/>
                    <a:pt x="11937" y="8204"/>
                  </a:cubicBezTo>
                  <a:cubicBezTo>
                    <a:pt x="11937" y="8198"/>
                    <a:pt x="11760" y="7749"/>
                    <a:pt x="11453" y="7165"/>
                  </a:cubicBezTo>
                  <a:cubicBezTo>
                    <a:pt x="11205" y="6692"/>
                    <a:pt x="10974" y="6320"/>
                    <a:pt x="10886" y="6184"/>
                  </a:cubicBezTo>
                  <a:cubicBezTo>
                    <a:pt x="10791" y="6043"/>
                    <a:pt x="10661" y="5848"/>
                    <a:pt x="10561" y="5706"/>
                  </a:cubicBezTo>
                  <a:cubicBezTo>
                    <a:pt x="10460" y="5564"/>
                    <a:pt x="10325" y="5375"/>
                    <a:pt x="10218" y="5239"/>
                  </a:cubicBezTo>
                  <a:cubicBezTo>
                    <a:pt x="9787" y="4696"/>
                    <a:pt x="9462" y="4353"/>
                    <a:pt x="9403" y="4294"/>
                  </a:cubicBezTo>
                  <a:cubicBezTo>
                    <a:pt x="8937" y="3816"/>
                    <a:pt x="8877" y="3763"/>
                    <a:pt x="8375" y="3320"/>
                  </a:cubicBezTo>
                  <a:cubicBezTo>
                    <a:pt x="8151" y="3125"/>
                    <a:pt x="7844" y="2889"/>
                    <a:pt x="7608" y="2717"/>
                  </a:cubicBezTo>
                  <a:cubicBezTo>
                    <a:pt x="7247" y="2457"/>
                    <a:pt x="6745" y="2138"/>
                    <a:pt x="6361" y="1914"/>
                  </a:cubicBezTo>
                  <a:cubicBezTo>
                    <a:pt x="6084" y="1749"/>
                    <a:pt x="5706" y="1548"/>
                    <a:pt x="5416" y="1418"/>
                  </a:cubicBezTo>
                  <a:cubicBezTo>
                    <a:pt x="4979" y="1217"/>
                    <a:pt x="4383" y="969"/>
                    <a:pt x="3928" y="804"/>
                  </a:cubicBezTo>
                  <a:cubicBezTo>
                    <a:pt x="3585" y="680"/>
                    <a:pt x="3119" y="550"/>
                    <a:pt x="2770" y="455"/>
                  </a:cubicBezTo>
                  <a:cubicBezTo>
                    <a:pt x="2446" y="372"/>
                    <a:pt x="2008" y="266"/>
                    <a:pt x="1678" y="213"/>
                  </a:cubicBezTo>
                  <a:cubicBezTo>
                    <a:pt x="1282" y="148"/>
                    <a:pt x="779" y="83"/>
                    <a:pt x="338" y="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23"/>
            <p:cNvSpPr/>
            <p:nvPr/>
          </p:nvSpPr>
          <p:spPr>
            <a:xfrm>
              <a:off x="2472236" y="4329463"/>
              <a:ext cx="546680" cy="427478"/>
            </a:xfrm>
            <a:custGeom>
              <a:avLst/>
              <a:gdLst/>
              <a:ahLst/>
              <a:cxnLst/>
              <a:rect l="l" t="t" r="r" b="b"/>
              <a:pathLst>
                <a:path w="32007" h="25028" extrusionOk="0">
                  <a:moveTo>
                    <a:pt x="18192" y="1"/>
                  </a:moveTo>
                  <a:cubicBezTo>
                    <a:pt x="18038" y="1"/>
                    <a:pt x="17831" y="7"/>
                    <a:pt x="17672" y="12"/>
                  </a:cubicBezTo>
                  <a:cubicBezTo>
                    <a:pt x="17530" y="18"/>
                    <a:pt x="17335" y="30"/>
                    <a:pt x="17188" y="36"/>
                  </a:cubicBezTo>
                  <a:cubicBezTo>
                    <a:pt x="17034" y="48"/>
                    <a:pt x="16827" y="60"/>
                    <a:pt x="16674" y="77"/>
                  </a:cubicBezTo>
                  <a:cubicBezTo>
                    <a:pt x="16384" y="107"/>
                    <a:pt x="15995" y="154"/>
                    <a:pt x="15705" y="196"/>
                  </a:cubicBezTo>
                  <a:cubicBezTo>
                    <a:pt x="15552" y="219"/>
                    <a:pt x="15351" y="249"/>
                    <a:pt x="15197" y="278"/>
                  </a:cubicBezTo>
                  <a:cubicBezTo>
                    <a:pt x="15050" y="308"/>
                    <a:pt x="14843" y="343"/>
                    <a:pt x="14695" y="379"/>
                  </a:cubicBezTo>
                  <a:cubicBezTo>
                    <a:pt x="14406" y="438"/>
                    <a:pt x="14022" y="532"/>
                    <a:pt x="13732" y="603"/>
                  </a:cubicBezTo>
                  <a:cubicBezTo>
                    <a:pt x="13727" y="603"/>
                    <a:pt x="13289" y="715"/>
                    <a:pt x="12734" y="893"/>
                  </a:cubicBezTo>
                  <a:cubicBezTo>
                    <a:pt x="12451" y="987"/>
                    <a:pt x="12073" y="1123"/>
                    <a:pt x="11795" y="1229"/>
                  </a:cubicBezTo>
                  <a:cubicBezTo>
                    <a:pt x="11648" y="1282"/>
                    <a:pt x="11453" y="1365"/>
                    <a:pt x="11305" y="1424"/>
                  </a:cubicBezTo>
                  <a:cubicBezTo>
                    <a:pt x="11098" y="1507"/>
                    <a:pt x="10590" y="1731"/>
                    <a:pt x="10366" y="1843"/>
                  </a:cubicBezTo>
                  <a:cubicBezTo>
                    <a:pt x="9775" y="2133"/>
                    <a:pt x="9775" y="2133"/>
                    <a:pt x="9439" y="2316"/>
                  </a:cubicBezTo>
                  <a:cubicBezTo>
                    <a:pt x="9173" y="2464"/>
                    <a:pt x="8818" y="2659"/>
                    <a:pt x="8570" y="2824"/>
                  </a:cubicBezTo>
                  <a:cubicBezTo>
                    <a:pt x="8228" y="3048"/>
                    <a:pt x="7761" y="3332"/>
                    <a:pt x="7436" y="3574"/>
                  </a:cubicBezTo>
                  <a:cubicBezTo>
                    <a:pt x="6987" y="3905"/>
                    <a:pt x="6409" y="4371"/>
                    <a:pt x="5977" y="4726"/>
                  </a:cubicBezTo>
                  <a:cubicBezTo>
                    <a:pt x="5546" y="5092"/>
                    <a:pt x="5003" y="5618"/>
                    <a:pt x="4619" y="6043"/>
                  </a:cubicBezTo>
                  <a:cubicBezTo>
                    <a:pt x="4111" y="6610"/>
                    <a:pt x="3444" y="7384"/>
                    <a:pt x="3013" y="8021"/>
                  </a:cubicBezTo>
                  <a:cubicBezTo>
                    <a:pt x="2694" y="8494"/>
                    <a:pt x="2286" y="9150"/>
                    <a:pt x="2003" y="9646"/>
                  </a:cubicBezTo>
                  <a:cubicBezTo>
                    <a:pt x="1819" y="9959"/>
                    <a:pt x="1625" y="10396"/>
                    <a:pt x="1465" y="10715"/>
                  </a:cubicBezTo>
                  <a:cubicBezTo>
                    <a:pt x="1182" y="11276"/>
                    <a:pt x="904" y="12073"/>
                    <a:pt x="709" y="12670"/>
                  </a:cubicBezTo>
                  <a:cubicBezTo>
                    <a:pt x="609" y="12983"/>
                    <a:pt x="491" y="13402"/>
                    <a:pt x="414" y="13727"/>
                  </a:cubicBezTo>
                  <a:cubicBezTo>
                    <a:pt x="313" y="14188"/>
                    <a:pt x="201" y="14814"/>
                    <a:pt x="130" y="15280"/>
                  </a:cubicBezTo>
                  <a:cubicBezTo>
                    <a:pt x="42" y="15859"/>
                    <a:pt x="18" y="16639"/>
                    <a:pt x="0" y="17218"/>
                  </a:cubicBezTo>
                  <a:cubicBezTo>
                    <a:pt x="0" y="19344"/>
                    <a:pt x="1270" y="21352"/>
                    <a:pt x="3857" y="22840"/>
                  </a:cubicBezTo>
                  <a:cubicBezTo>
                    <a:pt x="6425" y="24311"/>
                    <a:pt x="9866" y="25028"/>
                    <a:pt x="13510" y="25028"/>
                  </a:cubicBezTo>
                  <a:cubicBezTo>
                    <a:pt x="18179" y="25028"/>
                    <a:pt x="23180" y="23850"/>
                    <a:pt x="27098" y="21571"/>
                  </a:cubicBezTo>
                  <a:cubicBezTo>
                    <a:pt x="29355" y="20265"/>
                    <a:pt x="30973" y="18753"/>
                    <a:pt x="31936" y="17194"/>
                  </a:cubicBezTo>
                  <a:cubicBezTo>
                    <a:pt x="31983" y="17117"/>
                    <a:pt x="32007" y="17040"/>
                    <a:pt x="32007" y="16958"/>
                  </a:cubicBezTo>
                  <a:cubicBezTo>
                    <a:pt x="32001" y="16651"/>
                    <a:pt x="31995" y="16237"/>
                    <a:pt x="31965" y="15930"/>
                  </a:cubicBezTo>
                  <a:cubicBezTo>
                    <a:pt x="31936" y="15658"/>
                    <a:pt x="31900" y="15286"/>
                    <a:pt x="31865" y="15015"/>
                  </a:cubicBezTo>
                  <a:cubicBezTo>
                    <a:pt x="31829" y="14761"/>
                    <a:pt x="31776" y="14424"/>
                    <a:pt x="31723" y="14176"/>
                  </a:cubicBezTo>
                  <a:cubicBezTo>
                    <a:pt x="31664" y="13904"/>
                    <a:pt x="31587" y="13544"/>
                    <a:pt x="31522" y="13278"/>
                  </a:cubicBezTo>
                  <a:cubicBezTo>
                    <a:pt x="31457" y="13012"/>
                    <a:pt x="31357" y="12664"/>
                    <a:pt x="31280" y="12404"/>
                  </a:cubicBezTo>
                  <a:cubicBezTo>
                    <a:pt x="31197" y="12132"/>
                    <a:pt x="31079" y="11778"/>
                    <a:pt x="30985" y="11512"/>
                  </a:cubicBezTo>
                  <a:cubicBezTo>
                    <a:pt x="30884" y="11246"/>
                    <a:pt x="30754" y="10886"/>
                    <a:pt x="30642" y="10626"/>
                  </a:cubicBezTo>
                  <a:cubicBezTo>
                    <a:pt x="30530" y="10366"/>
                    <a:pt x="30376" y="10018"/>
                    <a:pt x="30258" y="9758"/>
                  </a:cubicBezTo>
                  <a:cubicBezTo>
                    <a:pt x="30134" y="9492"/>
                    <a:pt x="29963" y="9144"/>
                    <a:pt x="29827" y="8890"/>
                  </a:cubicBezTo>
                  <a:cubicBezTo>
                    <a:pt x="29697" y="8636"/>
                    <a:pt x="29343" y="7962"/>
                    <a:pt x="28853" y="7206"/>
                  </a:cubicBezTo>
                  <a:cubicBezTo>
                    <a:pt x="28699" y="6970"/>
                    <a:pt x="28297" y="6344"/>
                    <a:pt x="27736" y="5623"/>
                  </a:cubicBezTo>
                  <a:cubicBezTo>
                    <a:pt x="27246" y="4997"/>
                    <a:pt x="26833" y="4531"/>
                    <a:pt x="26478" y="4159"/>
                  </a:cubicBezTo>
                  <a:cubicBezTo>
                    <a:pt x="26260" y="3928"/>
                    <a:pt x="25964" y="3621"/>
                    <a:pt x="25728" y="3409"/>
                  </a:cubicBezTo>
                  <a:cubicBezTo>
                    <a:pt x="25350" y="3066"/>
                    <a:pt x="24830" y="2629"/>
                    <a:pt x="24435" y="2310"/>
                  </a:cubicBezTo>
                  <a:cubicBezTo>
                    <a:pt x="24187" y="2115"/>
                    <a:pt x="23838" y="1879"/>
                    <a:pt x="23578" y="1708"/>
                  </a:cubicBezTo>
                  <a:cubicBezTo>
                    <a:pt x="23389" y="1578"/>
                    <a:pt x="23123" y="1424"/>
                    <a:pt x="22929" y="1306"/>
                  </a:cubicBezTo>
                  <a:cubicBezTo>
                    <a:pt x="22728" y="1188"/>
                    <a:pt x="22456" y="1040"/>
                    <a:pt x="22249" y="946"/>
                  </a:cubicBezTo>
                  <a:cubicBezTo>
                    <a:pt x="21907" y="786"/>
                    <a:pt x="21446" y="591"/>
                    <a:pt x="21092" y="461"/>
                  </a:cubicBezTo>
                  <a:cubicBezTo>
                    <a:pt x="20850" y="373"/>
                    <a:pt x="20519" y="278"/>
                    <a:pt x="20265" y="213"/>
                  </a:cubicBezTo>
                  <a:cubicBezTo>
                    <a:pt x="20058" y="166"/>
                    <a:pt x="19780" y="107"/>
                    <a:pt x="19568" y="77"/>
                  </a:cubicBezTo>
                  <a:cubicBezTo>
                    <a:pt x="19314" y="42"/>
                    <a:pt x="18965" y="12"/>
                    <a:pt x="18706" y="7"/>
                  </a:cubicBezTo>
                  <a:cubicBezTo>
                    <a:pt x="18552" y="1"/>
                    <a:pt x="18345" y="1"/>
                    <a:pt x="181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23"/>
            <p:cNvSpPr/>
            <p:nvPr/>
          </p:nvSpPr>
          <p:spPr>
            <a:xfrm>
              <a:off x="2675516" y="4421972"/>
              <a:ext cx="161731" cy="123881"/>
            </a:xfrm>
            <a:custGeom>
              <a:avLst/>
              <a:gdLst/>
              <a:ahLst/>
              <a:cxnLst/>
              <a:rect l="l" t="t" r="r" b="b"/>
              <a:pathLst>
                <a:path w="9469" h="7253" extrusionOk="0">
                  <a:moveTo>
                    <a:pt x="5518" y="1"/>
                  </a:moveTo>
                  <a:cubicBezTo>
                    <a:pt x="4773" y="1"/>
                    <a:pt x="3979" y="180"/>
                    <a:pt x="3219" y="556"/>
                  </a:cubicBezTo>
                  <a:cubicBezTo>
                    <a:pt x="1064" y="1619"/>
                    <a:pt x="0" y="3852"/>
                    <a:pt x="839" y="5553"/>
                  </a:cubicBezTo>
                  <a:cubicBezTo>
                    <a:pt x="1382" y="6650"/>
                    <a:pt x="2591" y="7252"/>
                    <a:pt x="3959" y="7252"/>
                  </a:cubicBezTo>
                  <a:cubicBezTo>
                    <a:pt x="4704" y="7252"/>
                    <a:pt x="5497" y="7073"/>
                    <a:pt x="6255" y="6699"/>
                  </a:cubicBezTo>
                  <a:cubicBezTo>
                    <a:pt x="8405" y="5635"/>
                    <a:pt x="9468" y="3397"/>
                    <a:pt x="8630" y="1702"/>
                  </a:cubicBezTo>
                  <a:cubicBezTo>
                    <a:pt x="8087" y="602"/>
                    <a:pt x="6883" y="1"/>
                    <a:pt x="55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23"/>
            <p:cNvSpPr/>
            <p:nvPr/>
          </p:nvSpPr>
          <p:spPr>
            <a:xfrm>
              <a:off x="2572706" y="4343793"/>
              <a:ext cx="120277" cy="72061"/>
            </a:xfrm>
            <a:custGeom>
              <a:avLst/>
              <a:gdLst/>
              <a:ahLst/>
              <a:cxnLst/>
              <a:rect l="l" t="t" r="r" b="b"/>
              <a:pathLst>
                <a:path w="7042" h="4219" extrusionOk="0">
                  <a:moveTo>
                    <a:pt x="7029" y="0"/>
                  </a:moveTo>
                  <a:cubicBezTo>
                    <a:pt x="6970" y="18"/>
                    <a:pt x="6917" y="36"/>
                    <a:pt x="6852" y="54"/>
                  </a:cubicBezTo>
                  <a:cubicBezTo>
                    <a:pt x="6569" y="148"/>
                    <a:pt x="6191" y="284"/>
                    <a:pt x="5913" y="390"/>
                  </a:cubicBezTo>
                  <a:cubicBezTo>
                    <a:pt x="5766" y="443"/>
                    <a:pt x="5571" y="526"/>
                    <a:pt x="5423" y="585"/>
                  </a:cubicBezTo>
                  <a:cubicBezTo>
                    <a:pt x="5216" y="668"/>
                    <a:pt x="4708" y="892"/>
                    <a:pt x="4484" y="1004"/>
                  </a:cubicBezTo>
                  <a:cubicBezTo>
                    <a:pt x="3893" y="1294"/>
                    <a:pt x="3893" y="1294"/>
                    <a:pt x="3557" y="1477"/>
                  </a:cubicBezTo>
                  <a:cubicBezTo>
                    <a:pt x="3291" y="1625"/>
                    <a:pt x="2936" y="1820"/>
                    <a:pt x="2688" y="1985"/>
                  </a:cubicBezTo>
                  <a:cubicBezTo>
                    <a:pt x="2346" y="2209"/>
                    <a:pt x="1879" y="2493"/>
                    <a:pt x="1548" y="2735"/>
                  </a:cubicBezTo>
                  <a:cubicBezTo>
                    <a:pt x="1105" y="3066"/>
                    <a:pt x="527" y="3532"/>
                    <a:pt x="95" y="3887"/>
                  </a:cubicBezTo>
                  <a:cubicBezTo>
                    <a:pt x="66" y="3916"/>
                    <a:pt x="36" y="3940"/>
                    <a:pt x="1" y="3969"/>
                  </a:cubicBezTo>
                  <a:cubicBezTo>
                    <a:pt x="383" y="4135"/>
                    <a:pt x="845" y="4219"/>
                    <a:pt x="1356" y="4219"/>
                  </a:cubicBezTo>
                  <a:cubicBezTo>
                    <a:pt x="2195" y="4219"/>
                    <a:pt x="3164" y="3991"/>
                    <a:pt x="4112" y="3521"/>
                  </a:cubicBezTo>
                  <a:cubicBezTo>
                    <a:pt x="5890" y="2646"/>
                    <a:pt x="7041" y="1193"/>
                    <a:pt x="70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23"/>
            <p:cNvSpPr/>
            <p:nvPr/>
          </p:nvSpPr>
          <p:spPr>
            <a:xfrm>
              <a:off x="2856197" y="4530829"/>
              <a:ext cx="117032" cy="117032"/>
            </a:xfrm>
            <a:custGeom>
              <a:avLst/>
              <a:gdLst/>
              <a:ahLst/>
              <a:cxnLst/>
              <a:rect l="l" t="t" r="r" b="b"/>
              <a:pathLst>
                <a:path w="6852" h="6852" extrusionOk="0">
                  <a:moveTo>
                    <a:pt x="3426" y="1"/>
                  </a:moveTo>
                  <a:cubicBezTo>
                    <a:pt x="1536" y="1"/>
                    <a:pt x="1" y="1530"/>
                    <a:pt x="1" y="3426"/>
                  </a:cubicBezTo>
                  <a:cubicBezTo>
                    <a:pt x="1" y="5316"/>
                    <a:pt x="1536" y="6852"/>
                    <a:pt x="3426" y="6852"/>
                  </a:cubicBezTo>
                  <a:cubicBezTo>
                    <a:pt x="5322" y="6852"/>
                    <a:pt x="6852" y="5316"/>
                    <a:pt x="6852" y="3426"/>
                  </a:cubicBezTo>
                  <a:cubicBezTo>
                    <a:pt x="6852" y="1530"/>
                    <a:pt x="5322" y="1"/>
                    <a:pt x="34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23"/>
            <p:cNvSpPr/>
            <p:nvPr/>
          </p:nvSpPr>
          <p:spPr>
            <a:xfrm>
              <a:off x="2590777" y="4589348"/>
              <a:ext cx="124804" cy="118757"/>
            </a:xfrm>
            <a:custGeom>
              <a:avLst/>
              <a:gdLst/>
              <a:ahLst/>
              <a:cxnLst/>
              <a:rect l="l" t="t" r="r" b="b"/>
              <a:pathLst>
                <a:path w="7307" h="6953" extrusionOk="0">
                  <a:moveTo>
                    <a:pt x="3650" y="0"/>
                  </a:moveTo>
                  <a:cubicBezTo>
                    <a:pt x="1636" y="0"/>
                    <a:pt x="0" y="1554"/>
                    <a:pt x="0" y="3473"/>
                  </a:cubicBezTo>
                  <a:cubicBezTo>
                    <a:pt x="0" y="5399"/>
                    <a:pt x="1636" y="6952"/>
                    <a:pt x="3650" y="6952"/>
                  </a:cubicBezTo>
                  <a:cubicBezTo>
                    <a:pt x="5670" y="6952"/>
                    <a:pt x="7306" y="5399"/>
                    <a:pt x="7306" y="3473"/>
                  </a:cubicBezTo>
                  <a:cubicBezTo>
                    <a:pt x="7306" y="1554"/>
                    <a:pt x="5670" y="0"/>
                    <a:pt x="36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23"/>
            <p:cNvSpPr/>
            <p:nvPr/>
          </p:nvSpPr>
          <p:spPr>
            <a:xfrm>
              <a:off x="2494424" y="4355391"/>
              <a:ext cx="385786" cy="334631"/>
            </a:xfrm>
            <a:custGeom>
              <a:avLst/>
              <a:gdLst/>
              <a:ahLst/>
              <a:cxnLst/>
              <a:rect l="l" t="t" r="r" b="b"/>
              <a:pathLst>
                <a:path w="22587" h="19592" extrusionOk="0">
                  <a:moveTo>
                    <a:pt x="21984" y="1"/>
                  </a:moveTo>
                  <a:cubicBezTo>
                    <a:pt x="20531" y="48"/>
                    <a:pt x="17412" y="219"/>
                    <a:pt x="15605" y="822"/>
                  </a:cubicBezTo>
                  <a:cubicBezTo>
                    <a:pt x="12593" y="1820"/>
                    <a:pt x="9888" y="3444"/>
                    <a:pt x="7573" y="5641"/>
                  </a:cubicBezTo>
                  <a:cubicBezTo>
                    <a:pt x="5724" y="7401"/>
                    <a:pt x="4111" y="9527"/>
                    <a:pt x="2788" y="11967"/>
                  </a:cubicBezTo>
                  <a:cubicBezTo>
                    <a:pt x="1070" y="15121"/>
                    <a:pt x="284" y="17997"/>
                    <a:pt x="1" y="19208"/>
                  </a:cubicBezTo>
                  <a:cubicBezTo>
                    <a:pt x="101" y="19338"/>
                    <a:pt x="213" y="19468"/>
                    <a:pt x="331" y="19592"/>
                  </a:cubicBezTo>
                  <a:cubicBezTo>
                    <a:pt x="532" y="18647"/>
                    <a:pt x="1288" y="15576"/>
                    <a:pt x="3143" y="12162"/>
                  </a:cubicBezTo>
                  <a:cubicBezTo>
                    <a:pt x="5192" y="8393"/>
                    <a:pt x="9043" y="3432"/>
                    <a:pt x="15729" y="1205"/>
                  </a:cubicBezTo>
                  <a:cubicBezTo>
                    <a:pt x="17779" y="526"/>
                    <a:pt x="21700" y="414"/>
                    <a:pt x="22586" y="396"/>
                  </a:cubicBezTo>
                  <a:cubicBezTo>
                    <a:pt x="22480" y="320"/>
                    <a:pt x="22374" y="249"/>
                    <a:pt x="22279" y="190"/>
                  </a:cubicBezTo>
                  <a:cubicBezTo>
                    <a:pt x="22191" y="131"/>
                    <a:pt x="22090" y="66"/>
                    <a:pt x="219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23"/>
            <p:cNvSpPr/>
            <p:nvPr/>
          </p:nvSpPr>
          <p:spPr>
            <a:xfrm>
              <a:off x="3029517" y="4422177"/>
              <a:ext cx="89004" cy="16311"/>
            </a:xfrm>
            <a:custGeom>
              <a:avLst/>
              <a:gdLst/>
              <a:ahLst/>
              <a:cxnLst/>
              <a:rect l="l" t="t" r="r" b="b"/>
              <a:pathLst>
                <a:path w="5211" h="955" extrusionOk="0">
                  <a:moveTo>
                    <a:pt x="2598" y="1"/>
                  </a:moveTo>
                  <a:cubicBezTo>
                    <a:pt x="2378" y="1"/>
                    <a:pt x="2156" y="13"/>
                    <a:pt x="1938" y="36"/>
                  </a:cubicBezTo>
                  <a:cubicBezTo>
                    <a:pt x="1282" y="113"/>
                    <a:pt x="650" y="296"/>
                    <a:pt x="148" y="591"/>
                  </a:cubicBezTo>
                  <a:cubicBezTo>
                    <a:pt x="1" y="674"/>
                    <a:pt x="7" y="810"/>
                    <a:pt x="148" y="892"/>
                  </a:cubicBezTo>
                  <a:cubicBezTo>
                    <a:pt x="219" y="934"/>
                    <a:pt x="314" y="954"/>
                    <a:pt x="408" y="954"/>
                  </a:cubicBezTo>
                  <a:cubicBezTo>
                    <a:pt x="503" y="954"/>
                    <a:pt x="597" y="934"/>
                    <a:pt x="668" y="892"/>
                  </a:cubicBezTo>
                  <a:cubicBezTo>
                    <a:pt x="934" y="739"/>
                    <a:pt x="1241" y="621"/>
                    <a:pt x="1572" y="544"/>
                  </a:cubicBezTo>
                  <a:cubicBezTo>
                    <a:pt x="1902" y="465"/>
                    <a:pt x="2254" y="426"/>
                    <a:pt x="2606" y="426"/>
                  </a:cubicBezTo>
                  <a:cubicBezTo>
                    <a:pt x="2782" y="426"/>
                    <a:pt x="2958" y="436"/>
                    <a:pt x="3131" y="455"/>
                  </a:cubicBezTo>
                  <a:cubicBezTo>
                    <a:pt x="3651" y="514"/>
                    <a:pt x="4147" y="656"/>
                    <a:pt x="4549" y="892"/>
                  </a:cubicBezTo>
                  <a:cubicBezTo>
                    <a:pt x="4622" y="934"/>
                    <a:pt x="4717" y="954"/>
                    <a:pt x="4811" y="954"/>
                  </a:cubicBezTo>
                  <a:cubicBezTo>
                    <a:pt x="4904" y="954"/>
                    <a:pt x="4997" y="934"/>
                    <a:pt x="5068" y="892"/>
                  </a:cubicBezTo>
                  <a:cubicBezTo>
                    <a:pt x="5210" y="810"/>
                    <a:pt x="5210" y="674"/>
                    <a:pt x="5068" y="591"/>
                  </a:cubicBezTo>
                  <a:cubicBezTo>
                    <a:pt x="4726" y="396"/>
                    <a:pt x="4330" y="249"/>
                    <a:pt x="3911" y="148"/>
                  </a:cubicBezTo>
                  <a:cubicBezTo>
                    <a:pt x="3491" y="49"/>
                    <a:pt x="3046" y="1"/>
                    <a:pt x="25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23"/>
            <p:cNvSpPr/>
            <p:nvPr/>
          </p:nvSpPr>
          <p:spPr>
            <a:xfrm>
              <a:off x="3001367" y="4371481"/>
              <a:ext cx="29890" cy="50864"/>
            </a:xfrm>
            <a:custGeom>
              <a:avLst/>
              <a:gdLst/>
              <a:ahLst/>
              <a:cxnLst/>
              <a:rect l="l" t="t" r="r" b="b"/>
              <a:pathLst>
                <a:path w="1750" h="2978" extrusionOk="0">
                  <a:moveTo>
                    <a:pt x="400" y="1"/>
                  </a:moveTo>
                  <a:cubicBezTo>
                    <a:pt x="306" y="1"/>
                    <a:pt x="213" y="21"/>
                    <a:pt x="143" y="63"/>
                  </a:cubicBezTo>
                  <a:cubicBezTo>
                    <a:pt x="1" y="145"/>
                    <a:pt x="1" y="281"/>
                    <a:pt x="143" y="364"/>
                  </a:cubicBezTo>
                  <a:cubicBezTo>
                    <a:pt x="414" y="517"/>
                    <a:pt x="615" y="701"/>
                    <a:pt x="751" y="890"/>
                  </a:cubicBezTo>
                  <a:cubicBezTo>
                    <a:pt x="952" y="1179"/>
                    <a:pt x="1005" y="1492"/>
                    <a:pt x="904" y="1793"/>
                  </a:cubicBezTo>
                  <a:cubicBezTo>
                    <a:pt x="804" y="2094"/>
                    <a:pt x="556" y="2378"/>
                    <a:pt x="154" y="2614"/>
                  </a:cubicBezTo>
                  <a:cubicBezTo>
                    <a:pt x="13" y="2697"/>
                    <a:pt x="13" y="2833"/>
                    <a:pt x="160" y="2915"/>
                  </a:cubicBezTo>
                  <a:cubicBezTo>
                    <a:pt x="231" y="2957"/>
                    <a:pt x="324" y="2977"/>
                    <a:pt x="417" y="2977"/>
                  </a:cubicBezTo>
                  <a:cubicBezTo>
                    <a:pt x="510" y="2977"/>
                    <a:pt x="603" y="2957"/>
                    <a:pt x="674" y="2915"/>
                  </a:cubicBezTo>
                  <a:cubicBezTo>
                    <a:pt x="1017" y="2715"/>
                    <a:pt x="1271" y="2490"/>
                    <a:pt x="1436" y="2248"/>
                  </a:cubicBezTo>
                  <a:cubicBezTo>
                    <a:pt x="1690" y="1882"/>
                    <a:pt x="1749" y="1486"/>
                    <a:pt x="1625" y="1102"/>
                  </a:cubicBezTo>
                  <a:cubicBezTo>
                    <a:pt x="1495" y="724"/>
                    <a:pt x="1170" y="358"/>
                    <a:pt x="662" y="63"/>
                  </a:cubicBezTo>
                  <a:cubicBezTo>
                    <a:pt x="588" y="21"/>
                    <a:pt x="494" y="1"/>
                    <a:pt x="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3" name="Google Shape;1623;p23"/>
          <p:cNvGrpSpPr/>
          <p:nvPr/>
        </p:nvGrpSpPr>
        <p:grpSpPr>
          <a:xfrm>
            <a:off x="605175" y="4817825"/>
            <a:ext cx="271885" cy="159973"/>
            <a:chOff x="1566275" y="4812212"/>
            <a:chExt cx="271885" cy="159973"/>
          </a:xfrm>
        </p:grpSpPr>
        <p:sp>
          <p:nvSpPr>
            <p:cNvPr id="1624" name="Google Shape;1624;p23"/>
            <p:cNvSpPr/>
            <p:nvPr/>
          </p:nvSpPr>
          <p:spPr>
            <a:xfrm>
              <a:off x="1636142" y="4812712"/>
              <a:ext cx="196571" cy="119771"/>
            </a:xfrm>
            <a:custGeom>
              <a:avLst/>
              <a:gdLst/>
              <a:ahLst/>
              <a:cxnLst/>
              <a:rect l="l" t="t" r="r" b="b"/>
              <a:pathLst>
                <a:path w="27932" h="17019" extrusionOk="0">
                  <a:moveTo>
                    <a:pt x="26536" y="0"/>
                  </a:moveTo>
                  <a:cubicBezTo>
                    <a:pt x="22997" y="0"/>
                    <a:pt x="13107" y="341"/>
                    <a:pt x="6899" y="3923"/>
                  </a:cubicBezTo>
                  <a:cubicBezTo>
                    <a:pt x="30" y="7892"/>
                    <a:pt x="1" y="14489"/>
                    <a:pt x="65" y="15813"/>
                  </a:cubicBezTo>
                  <a:cubicBezTo>
                    <a:pt x="36" y="16551"/>
                    <a:pt x="83" y="17000"/>
                    <a:pt x="83" y="17000"/>
                  </a:cubicBezTo>
                  <a:cubicBezTo>
                    <a:pt x="83" y="17000"/>
                    <a:pt x="563" y="17018"/>
                    <a:pt x="1394" y="17018"/>
                  </a:cubicBezTo>
                  <a:cubicBezTo>
                    <a:pt x="4931" y="17018"/>
                    <a:pt x="14828" y="16677"/>
                    <a:pt x="21033" y="13090"/>
                  </a:cubicBezTo>
                  <a:cubicBezTo>
                    <a:pt x="27902" y="9127"/>
                    <a:pt x="27931" y="2535"/>
                    <a:pt x="27866" y="1206"/>
                  </a:cubicBezTo>
                  <a:cubicBezTo>
                    <a:pt x="27896" y="468"/>
                    <a:pt x="27849" y="19"/>
                    <a:pt x="27849" y="19"/>
                  </a:cubicBezTo>
                  <a:cubicBezTo>
                    <a:pt x="27849" y="19"/>
                    <a:pt x="27368" y="0"/>
                    <a:pt x="26536" y="0"/>
                  </a:cubicBezTo>
                  <a:close/>
                </a:path>
              </a:pathLst>
            </a:custGeom>
            <a:solidFill>
              <a:srgbClr val="9CDD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23"/>
            <p:cNvSpPr/>
            <p:nvPr/>
          </p:nvSpPr>
          <p:spPr>
            <a:xfrm>
              <a:off x="1630737" y="4812712"/>
              <a:ext cx="207423" cy="113079"/>
            </a:xfrm>
            <a:custGeom>
              <a:avLst/>
              <a:gdLst/>
              <a:ahLst/>
              <a:cxnLst/>
              <a:rect l="l" t="t" r="r" b="b"/>
              <a:pathLst>
                <a:path w="29474" h="16068" extrusionOk="0">
                  <a:moveTo>
                    <a:pt x="27304" y="0"/>
                  </a:moveTo>
                  <a:cubicBezTo>
                    <a:pt x="23765" y="0"/>
                    <a:pt x="13875" y="341"/>
                    <a:pt x="7667" y="3923"/>
                  </a:cubicBezTo>
                  <a:cubicBezTo>
                    <a:pt x="1" y="8353"/>
                    <a:pt x="851" y="16049"/>
                    <a:pt x="851" y="16049"/>
                  </a:cubicBezTo>
                  <a:cubicBezTo>
                    <a:pt x="851" y="16049"/>
                    <a:pt x="1331" y="16068"/>
                    <a:pt x="2162" y="16068"/>
                  </a:cubicBezTo>
                  <a:cubicBezTo>
                    <a:pt x="5699" y="16068"/>
                    <a:pt x="15596" y="15727"/>
                    <a:pt x="21801" y="12139"/>
                  </a:cubicBezTo>
                  <a:cubicBezTo>
                    <a:pt x="29473" y="7715"/>
                    <a:pt x="28617" y="19"/>
                    <a:pt x="28617" y="19"/>
                  </a:cubicBezTo>
                  <a:cubicBezTo>
                    <a:pt x="28617" y="19"/>
                    <a:pt x="28136" y="0"/>
                    <a:pt x="27304" y="0"/>
                  </a:cubicBezTo>
                  <a:close/>
                </a:path>
              </a:pathLst>
            </a:custGeom>
            <a:solidFill>
              <a:srgbClr val="B3FA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23"/>
            <p:cNvSpPr/>
            <p:nvPr/>
          </p:nvSpPr>
          <p:spPr>
            <a:xfrm>
              <a:off x="1634115" y="4918236"/>
              <a:ext cx="10380" cy="13266"/>
            </a:xfrm>
            <a:custGeom>
              <a:avLst/>
              <a:gdLst/>
              <a:ahLst/>
              <a:cxnLst/>
              <a:rect l="l" t="t" r="r" b="b"/>
              <a:pathLst>
                <a:path w="1475" h="1885" extrusionOk="0">
                  <a:moveTo>
                    <a:pt x="412" y="0"/>
                  </a:moveTo>
                  <a:cubicBezTo>
                    <a:pt x="167" y="0"/>
                    <a:pt x="1" y="198"/>
                    <a:pt x="5" y="533"/>
                  </a:cubicBezTo>
                  <a:cubicBezTo>
                    <a:pt x="11" y="1006"/>
                    <a:pt x="348" y="1567"/>
                    <a:pt x="749" y="1791"/>
                  </a:cubicBezTo>
                  <a:cubicBezTo>
                    <a:pt x="864" y="1854"/>
                    <a:pt x="971" y="1884"/>
                    <a:pt x="1066" y="1884"/>
                  </a:cubicBezTo>
                  <a:cubicBezTo>
                    <a:pt x="1310" y="1884"/>
                    <a:pt x="1474" y="1688"/>
                    <a:pt x="1470" y="1348"/>
                  </a:cubicBezTo>
                  <a:cubicBezTo>
                    <a:pt x="1464" y="881"/>
                    <a:pt x="1133" y="320"/>
                    <a:pt x="731" y="96"/>
                  </a:cubicBezTo>
                  <a:cubicBezTo>
                    <a:pt x="616" y="31"/>
                    <a:pt x="508" y="0"/>
                    <a:pt x="412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23"/>
            <p:cNvSpPr/>
            <p:nvPr/>
          </p:nvSpPr>
          <p:spPr>
            <a:xfrm>
              <a:off x="1566310" y="4921986"/>
              <a:ext cx="76737" cy="50198"/>
            </a:xfrm>
            <a:custGeom>
              <a:avLst/>
              <a:gdLst/>
              <a:ahLst/>
              <a:cxnLst/>
              <a:rect l="l" t="t" r="r" b="b"/>
              <a:pathLst>
                <a:path w="10904" h="7133" extrusionOk="0">
                  <a:moveTo>
                    <a:pt x="10904" y="1293"/>
                  </a:moveTo>
                  <a:cubicBezTo>
                    <a:pt x="10903" y="1294"/>
                    <a:pt x="10901" y="1295"/>
                    <a:pt x="10900" y="1296"/>
                  </a:cubicBezTo>
                  <a:lnTo>
                    <a:pt x="10900" y="1296"/>
                  </a:lnTo>
                  <a:cubicBezTo>
                    <a:pt x="10901" y="1295"/>
                    <a:pt x="10903" y="1294"/>
                    <a:pt x="10904" y="1293"/>
                  </a:cubicBezTo>
                  <a:close/>
                  <a:moveTo>
                    <a:pt x="9640" y="0"/>
                  </a:moveTo>
                  <a:lnTo>
                    <a:pt x="1" y="5316"/>
                  </a:lnTo>
                  <a:cubicBezTo>
                    <a:pt x="7" y="5948"/>
                    <a:pt x="456" y="6704"/>
                    <a:pt x="999" y="7005"/>
                  </a:cubicBezTo>
                  <a:cubicBezTo>
                    <a:pt x="1152" y="7091"/>
                    <a:pt x="1297" y="7133"/>
                    <a:pt x="1426" y="7133"/>
                  </a:cubicBezTo>
                  <a:cubicBezTo>
                    <a:pt x="1527" y="7133"/>
                    <a:pt x="1618" y="7107"/>
                    <a:pt x="1696" y="7058"/>
                  </a:cubicBezTo>
                  <a:cubicBezTo>
                    <a:pt x="4766" y="5139"/>
                    <a:pt x="7830" y="3221"/>
                    <a:pt x="10900" y="1296"/>
                  </a:cubicBezTo>
                  <a:lnTo>
                    <a:pt x="10900" y="1296"/>
                  </a:lnTo>
                  <a:cubicBezTo>
                    <a:pt x="10843" y="1331"/>
                    <a:pt x="10776" y="1350"/>
                    <a:pt x="10701" y="1350"/>
                  </a:cubicBezTo>
                  <a:cubicBezTo>
                    <a:pt x="10606" y="1350"/>
                    <a:pt x="10499" y="1320"/>
                    <a:pt x="10384" y="1258"/>
                  </a:cubicBezTo>
                  <a:cubicBezTo>
                    <a:pt x="9983" y="1034"/>
                    <a:pt x="9646" y="473"/>
                    <a:pt x="9640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23"/>
            <p:cNvSpPr/>
            <p:nvPr/>
          </p:nvSpPr>
          <p:spPr>
            <a:xfrm>
              <a:off x="1566275" y="4918531"/>
              <a:ext cx="69460" cy="40867"/>
            </a:xfrm>
            <a:custGeom>
              <a:avLst/>
              <a:gdLst/>
              <a:ahLst/>
              <a:cxnLst/>
              <a:rect l="l" t="t" r="r" b="b"/>
              <a:pathLst>
                <a:path w="9870" h="5807" extrusionOk="0">
                  <a:moveTo>
                    <a:pt x="9869" y="1"/>
                  </a:moveTo>
                  <a:lnTo>
                    <a:pt x="9869" y="1"/>
                  </a:lnTo>
                  <a:cubicBezTo>
                    <a:pt x="6680" y="1720"/>
                    <a:pt x="3497" y="3432"/>
                    <a:pt x="307" y="5151"/>
                  </a:cubicBezTo>
                  <a:cubicBezTo>
                    <a:pt x="118" y="5251"/>
                    <a:pt x="0" y="5482"/>
                    <a:pt x="6" y="5807"/>
                  </a:cubicBezTo>
                  <a:lnTo>
                    <a:pt x="9645" y="491"/>
                  </a:lnTo>
                  <a:cubicBezTo>
                    <a:pt x="9645" y="249"/>
                    <a:pt x="9728" y="78"/>
                    <a:pt x="9869" y="1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23"/>
            <p:cNvSpPr/>
            <p:nvPr/>
          </p:nvSpPr>
          <p:spPr>
            <a:xfrm>
              <a:off x="1568435" y="4918222"/>
              <a:ext cx="76068" cy="53443"/>
            </a:xfrm>
            <a:custGeom>
              <a:avLst/>
              <a:gdLst/>
              <a:ahLst/>
              <a:cxnLst/>
              <a:rect l="l" t="t" r="r" b="b"/>
              <a:pathLst>
                <a:path w="10809" h="7594" extrusionOk="0">
                  <a:moveTo>
                    <a:pt x="8" y="5191"/>
                  </a:moveTo>
                  <a:lnTo>
                    <a:pt x="8" y="5191"/>
                  </a:lnTo>
                  <a:cubicBezTo>
                    <a:pt x="6" y="5192"/>
                    <a:pt x="3" y="5194"/>
                    <a:pt x="0" y="5195"/>
                  </a:cubicBezTo>
                  <a:cubicBezTo>
                    <a:pt x="3" y="5194"/>
                    <a:pt x="6" y="5192"/>
                    <a:pt x="8" y="5191"/>
                  </a:cubicBezTo>
                  <a:close/>
                  <a:moveTo>
                    <a:pt x="9744" y="1"/>
                  </a:moveTo>
                  <a:cubicBezTo>
                    <a:pt x="9677" y="1"/>
                    <a:pt x="9616" y="16"/>
                    <a:pt x="9562" y="45"/>
                  </a:cubicBezTo>
                  <a:cubicBezTo>
                    <a:pt x="6376" y="1762"/>
                    <a:pt x="3195" y="3473"/>
                    <a:pt x="8" y="5191"/>
                  </a:cubicBezTo>
                  <a:lnTo>
                    <a:pt x="8" y="5191"/>
                  </a:lnTo>
                  <a:cubicBezTo>
                    <a:pt x="78" y="5154"/>
                    <a:pt x="159" y="5134"/>
                    <a:pt x="247" y="5134"/>
                  </a:cubicBezTo>
                  <a:cubicBezTo>
                    <a:pt x="374" y="5134"/>
                    <a:pt x="517" y="5174"/>
                    <a:pt x="668" y="5260"/>
                  </a:cubicBezTo>
                  <a:cubicBezTo>
                    <a:pt x="1211" y="5561"/>
                    <a:pt x="1660" y="6317"/>
                    <a:pt x="1666" y="6949"/>
                  </a:cubicBezTo>
                  <a:cubicBezTo>
                    <a:pt x="1672" y="7261"/>
                    <a:pt x="1566" y="7485"/>
                    <a:pt x="1396" y="7592"/>
                  </a:cubicBezTo>
                  <a:lnTo>
                    <a:pt x="1396" y="7592"/>
                  </a:lnTo>
                  <a:cubicBezTo>
                    <a:pt x="4467" y="5673"/>
                    <a:pt x="7531" y="3753"/>
                    <a:pt x="10602" y="1834"/>
                  </a:cubicBezTo>
                  <a:cubicBezTo>
                    <a:pt x="10732" y="1752"/>
                    <a:pt x="10809" y="1586"/>
                    <a:pt x="10803" y="1350"/>
                  </a:cubicBezTo>
                  <a:cubicBezTo>
                    <a:pt x="10797" y="883"/>
                    <a:pt x="10466" y="322"/>
                    <a:pt x="10064" y="98"/>
                  </a:cubicBezTo>
                  <a:cubicBezTo>
                    <a:pt x="9950" y="32"/>
                    <a:pt x="9841" y="1"/>
                    <a:pt x="9744" y="1"/>
                  </a:cubicBezTo>
                  <a:close/>
                  <a:moveTo>
                    <a:pt x="1396" y="7592"/>
                  </a:moveTo>
                  <a:cubicBezTo>
                    <a:pt x="1396" y="7592"/>
                    <a:pt x="1395" y="7593"/>
                    <a:pt x="1394" y="7593"/>
                  </a:cubicBezTo>
                  <a:cubicBezTo>
                    <a:pt x="1395" y="7593"/>
                    <a:pt x="1396" y="7592"/>
                    <a:pt x="1396" y="7592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23"/>
            <p:cNvSpPr/>
            <p:nvPr/>
          </p:nvSpPr>
          <p:spPr>
            <a:xfrm>
              <a:off x="1566282" y="4954356"/>
              <a:ext cx="13941" cy="17826"/>
            </a:xfrm>
            <a:custGeom>
              <a:avLst/>
              <a:gdLst/>
              <a:ahLst/>
              <a:cxnLst/>
              <a:rect l="l" t="t" r="r" b="b"/>
              <a:pathLst>
                <a:path w="1981" h="2533" extrusionOk="0">
                  <a:moveTo>
                    <a:pt x="551" y="1"/>
                  </a:moveTo>
                  <a:cubicBezTo>
                    <a:pt x="223" y="1"/>
                    <a:pt x="1" y="265"/>
                    <a:pt x="5" y="716"/>
                  </a:cubicBezTo>
                  <a:cubicBezTo>
                    <a:pt x="11" y="1348"/>
                    <a:pt x="460" y="2104"/>
                    <a:pt x="1003" y="2405"/>
                  </a:cubicBezTo>
                  <a:cubicBezTo>
                    <a:pt x="1157" y="2492"/>
                    <a:pt x="1302" y="2533"/>
                    <a:pt x="1430" y="2533"/>
                  </a:cubicBezTo>
                  <a:cubicBezTo>
                    <a:pt x="1758" y="2533"/>
                    <a:pt x="1980" y="2268"/>
                    <a:pt x="1972" y="1814"/>
                  </a:cubicBezTo>
                  <a:cubicBezTo>
                    <a:pt x="1966" y="1182"/>
                    <a:pt x="1517" y="426"/>
                    <a:pt x="974" y="125"/>
                  </a:cubicBezTo>
                  <a:cubicBezTo>
                    <a:pt x="821" y="41"/>
                    <a:pt x="678" y="1"/>
                    <a:pt x="551" y="1"/>
                  </a:cubicBezTo>
                  <a:close/>
                </a:path>
              </a:pathLst>
            </a:custGeom>
            <a:solidFill>
              <a:srgbClr val="86B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23"/>
            <p:cNvSpPr/>
            <p:nvPr/>
          </p:nvSpPr>
          <p:spPr>
            <a:xfrm>
              <a:off x="1641293" y="4930670"/>
              <a:ext cx="2252" cy="1795"/>
            </a:xfrm>
            <a:custGeom>
              <a:avLst/>
              <a:gdLst/>
              <a:ahLst/>
              <a:cxnLst/>
              <a:rect l="l" t="t" r="r" b="b"/>
              <a:pathLst>
                <a:path w="320" h="255" extrusionOk="0">
                  <a:moveTo>
                    <a:pt x="267" y="0"/>
                  </a:moveTo>
                  <a:cubicBezTo>
                    <a:pt x="255" y="12"/>
                    <a:pt x="249" y="18"/>
                    <a:pt x="237" y="24"/>
                  </a:cubicBezTo>
                  <a:lnTo>
                    <a:pt x="1" y="254"/>
                  </a:lnTo>
                  <a:lnTo>
                    <a:pt x="261" y="101"/>
                  </a:lnTo>
                  <a:lnTo>
                    <a:pt x="273" y="95"/>
                  </a:lnTo>
                  <a:cubicBezTo>
                    <a:pt x="290" y="83"/>
                    <a:pt x="302" y="71"/>
                    <a:pt x="320" y="59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23"/>
            <p:cNvSpPr/>
            <p:nvPr/>
          </p:nvSpPr>
          <p:spPr>
            <a:xfrm>
              <a:off x="1635726" y="4812846"/>
              <a:ext cx="196403" cy="114022"/>
            </a:xfrm>
            <a:custGeom>
              <a:avLst/>
              <a:gdLst/>
              <a:ahLst/>
              <a:cxnLst/>
              <a:rect l="l" t="t" r="r" b="b"/>
              <a:pathLst>
                <a:path w="27908" h="16202" extrusionOk="0">
                  <a:moveTo>
                    <a:pt x="27908" y="0"/>
                  </a:moveTo>
                  <a:lnTo>
                    <a:pt x="27908" y="0"/>
                  </a:lnTo>
                  <a:cubicBezTo>
                    <a:pt x="18605" y="5003"/>
                    <a:pt x="9303" y="10011"/>
                    <a:pt x="0" y="15020"/>
                  </a:cubicBezTo>
                  <a:cubicBezTo>
                    <a:pt x="6" y="15020"/>
                    <a:pt x="12" y="15014"/>
                    <a:pt x="18" y="15014"/>
                  </a:cubicBezTo>
                  <a:cubicBezTo>
                    <a:pt x="30" y="15008"/>
                    <a:pt x="42" y="15002"/>
                    <a:pt x="54" y="14996"/>
                  </a:cubicBezTo>
                  <a:lnTo>
                    <a:pt x="71" y="14996"/>
                  </a:lnTo>
                  <a:cubicBezTo>
                    <a:pt x="77" y="14990"/>
                    <a:pt x="89" y="14990"/>
                    <a:pt x="95" y="14984"/>
                  </a:cubicBezTo>
                  <a:cubicBezTo>
                    <a:pt x="107" y="14984"/>
                    <a:pt x="119" y="14978"/>
                    <a:pt x="136" y="14978"/>
                  </a:cubicBezTo>
                  <a:lnTo>
                    <a:pt x="178" y="14978"/>
                  </a:lnTo>
                  <a:cubicBezTo>
                    <a:pt x="278" y="14978"/>
                    <a:pt x="384" y="15008"/>
                    <a:pt x="502" y="15073"/>
                  </a:cubicBezTo>
                  <a:cubicBezTo>
                    <a:pt x="514" y="15079"/>
                    <a:pt x="526" y="15085"/>
                    <a:pt x="538" y="15091"/>
                  </a:cubicBezTo>
                  <a:cubicBezTo>
                    <a:pt x="703" y="15197"/>
                    <a:pt x="762" y="16012"/>
                    <a:pt x="880" y="16201"/>
                  </a:cubicBezTo>
                  <a:lnTo>
                    <a:pt x="27908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23"/>
            <p:cNvSpPr/>
            <p:nvPr/>
          </p:nvSpPr>
          <p:spPr>
            <a:xfrm>
              <a:off x="1669850" y="4900700"/>
              <a:ext cx="54914" cy="7284"/>
            </a:xfrm>
            <a:custGeom>
              <a:avLst/>
              <a:gdLst/>
              <a:ahLst/>
              <a:cxnLst/>
              <a:rect l="l" t="t" r="r" b="b"/>
              <a:pathLst>
                <a:path w="7803" h="1035" extrusionOk="0">
                  <a:moveTo>
                    <a:pt x="1223" y="1"/>
                  </a:moveTo>
                  <a:lnTo>
                    <a:pt x="1" y="887"/>
                  </a:lnTo>
                  <a:lnTo>
                    <a:pt x="7803" y="1035"/>
                  </a:lnTo>
                  <a:lnTo>
                    <a:pt x="1223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23"/>
            <p:cNvSpPr/>
            <p:nvPr/>
          </p:nvSpPr>
          <p:spPr>
            <a:xfrm>
              <a:off x="1668190" y="4862589"/>
              <a:ext cx="7861" cy="39994"/>
            </a:xfrm>
            <a:custGeom>
              <a:avLst/>
              <a:gdLst/>
              <a:ahLst/>
              <a:cxnLst/>
              <a:rect l="l" t="t" r="r" b="b"/>
              <a:pathLst>
                <a:path w="1117" h="5683" extrusionOk="0">
                  <a:moveTo>
                    <a:pt x="910" y="1"/>
                  </a:moveTo>
                  <a:lnTo>
                    <a:pt x="0" y="5683"/>
                  </a:lnTo>
                  <a:lnTo>
                    <a:pt x="0" y="5683"/>
                  </a:lnTo>
                  <a:lnTo>
                    <a:pt x="1117" y="5370"/>
                  </a:lnTo>
                  <a:lnTo>
                    <a:pt x="910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23"/>
            <p:cNvSpPr/>
            <p:nvPr/>
          </p:nvSpPr>
          <p:spPr>
            <a:xfrm>
              <a:off x="1702398" y="4881834"/>
              <a:ext cx="52042" cy="10359"/>
            </a:xfrm>
            <a:custGeom>
              <a:avLst/>
              <a:gdLst/>
              <a:ahLst/>
              <a:cxnLst/>
              <a:rect l="l" t="t" r="r" b="b"/>
              <a:pathLst>
                <a:path w="7395" h="1472" extrusionOk="0">
                  <a:moveTo>
                    <a:pt x="1134" y="1"/>
                  </a:moveTo>
                  <a:lnTo>
                    <a:pt x="0" y="816"/>
                  </a:lnTo>
                  <a:lnTo>
                    <a:pt x="7395" y="1471"/>
                  </a:lnTo>
                  <a:lnTo>
                    <a:pt x="1134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23"/>
            <p:cNvSpPr/>
            <p:nvPr/>
          </p:nvSpPr>
          <p:spPr>
            <a:xfrm>
              <a:off x="1700857" y="4846467"/>
              <a:ext cx="7284" cy="37081"/>
            </a:xfrm>
            <a:custGeom>
              <a:avLst/>
              <a:gdLst/>
              <a:ahLst/>
              <a:cxnLst/>
              <a:rect l="l" t="t" r="r" b="b"/>
              <a:pathLst>
                <a:path w="1035" h="5269" extrusionOk="0">
                  <a:moveTo>
                    <a:pt x="839" y="0"/>
                  </a:moveTo>
                  <a:lnTo>
                    <a:pt x="1" y="5269"/>
                  </a:lnTo>
                  <a:lnTo>
                    <a:pt x="1" y="5269"/>
                  </a:lnTo>
                  <a:lnTo>
                    <a:pt x="1034" y="4979"/>
                  </a:lnTo>
                  <a:lnTo>
                    <a:pt x="839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23"/>
            <p:cNvSpPr/>
            <p:nvPr/>
          </p:nvSpPr>
          <p:spPr>
            <a:xfrm>
              <a:off x="1734608" y="4864545"/>
              <a:ext cx="45899" cy="5201"/>
            </a:xfrm>
            <a:custGeom>
              <a:avLst/>
              <a:gdLst/>
              <a:ahLst/>
              <a:cxnLst/>
              <a:rect l="l" t="t" r="r" b="b"/>
              <a:pathLst>
                <a:path w="6522" h="739" extrusionOk="0">
                  <a:moveTo>
                    <a:pt x="1028" y="0"/>
                  </a:moveTo>
                  <a:lnTo>
                    <a:pt x="1" y="739"/>
                  </a:lnTo>
                  <a:lnTo>
                    <a:pt x="6521" y="739"/>
                  </a:lnTo>
                  <a:lnTo>
                    <a:pt x="1028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23"/>
            <p:cNvSpPr/>
            <p:nvPr/>
          </p:nvSpPr>
          <p:spPr>
            <a:xfrm>
              <a:off x="1733235" y="4832668"/>
              <a:ext cx="6573" cy="33428"/>
            </a:xfrm>
            <a:custGeom>
              <a:avLst/>
              <a:gdLst/>
              <a:ahLst/>
              <a:cxnLst/>
              <a:rect l="l" t="t" r="r" b="b"/>
              <a:pathLst>
                <a:path w="934" h="4750" extrusionOk="0">
                  <a:moveTo>
                    <a:pt x="757" y="0"/>
                  </a:moveTo>
                  <a:lnTo>
                    <a:pt x="1" y="4749"/>
                  </a:lnTo>
                  <a:lnTo>
                    <a:pt x="1" y="4749"/>
                  </a:lnTo>
                  <a:lnTo>
                    <a:pt x="934" y="4489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23"/>
            <p:cNvSpPr/>
            <p:nvPr/>
          </p:nvSpPr>
          <p:spPr>
            <a:xfrm>
              <a:off x="1765241" y="4847460"/>
              <a:ext cx="34463" cy="3920"/>
            </a:xfrm>
            <a:custGeom>
              <a:avLst/>
              <a:gdLst/>
              <a:ahLst/>
              <a:cxnLst/>
              <a:rect l="l" t="t" r="r" b="b"/>
              <a:pathLst>
                <a:path w="4897" h="557" extrusionOk="0">
                  <a:moveTo>
                    <a:pt x="768" y="1"/>
                  </a:moveTo>
                  <a:lnTo>
                    <a:pt x="0" y="556"/>
                  </a:lnTo>
                  <a:lnTo>
                    <a:pt x="4897" y="556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23"/>
            <p:cNvSpPr/>
            <p:nvPr/>
          </p:nvSpPr>
          <p:spPr>
            <a:xfrm>
              <a:off x="1765241" y="4824316"/>
              <a:ext cx="4954" cy="25110"/>
            </a:xfrm>
            <a:custGeom>
              <a:avLst/>
              <a:gdLst/>
              <a:ahLst/>
              <a:cxnLst/>
              <a:rect l="l" t="t" r="r" b="b"/>
              <a:pathLst>
                <a:path w="704" h="3568" extrusionOk="0">
                  <a:moveTo>
                    <a:pt x="567" y="0"/>
                  </a:moveTo>
                  <a:lnTo>
                    <a:pt x="0" y="3568"/>
                  </a:lnTo>
                  <a:lnTo>
                    <a:pt x="703" y="3373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23"/>
            <p:cNvSpPr/>
            <p:nvPr/>
          </p:nvSpPr>
          <p:spPr>
            <a:xfrm>
              <a:off x="1636142" y="4812212"/>
              <a:ext cx="196571" cy="122516"/>
            </a:xfrm>
            <a:custGeom>
              <a:avLst/>
              <a:gdLst/>
              <a:ahLst/>
              <a:cxnLst/>
              <a:rect l="l" t="t" r="r" b="b"/>
              <a:pathLst>
                <a:path w="27932" h="17409" extrusionOk="0">
                  <a:moveTo>
                    <a:pt x="26539" y="0"/>
                  </a:moveTo>
                  <a:cubicBezTo>
                    <a:pt x="23002" y="0"/>
                    <a:pt x="13108" y="341"/>
                    <a:pt x="6899" y="3929"/>
                  </a:cubicBezTo>
                  <a:cubicBezTo>
                    <a:pt x="30" y="7898"/>
                    <a:pt x="1" y="14490"/>
                    <a:pt x="65" y="15813"/>
                  </a:cubicBezTo>
                  <a:cubicBezTo>
                    <a:pt x="36" y="16557"/>
                    <a:pt x="83" y="17390"/>
                    <a:pt x="83" y="17390"/>
                  </a:cubicBezTo>
                  <a:cubicBezTo>
                    <a:pt x="83" y="17390"/>
                    <a:pt x="563" y="17408"/>
                    <a:pt x="1394" y="17408"/>
                  </a:cubicBezTo>
                  <a:cubicBezTo>
                    <a:pt x="4931" y="17408"/>
                    <a:pt x="14828" y="17067"/>
                    <a:pt x="21033" y="13480"/>
                  </a:cubicBezTo>
                  <a:cubicBezTo>
                    <a:pt x="27902" y="9517"/>
                    <a:pt x="27931" y="2925"/>
                    <a:pt x="27866" y="1596"/>
                  </a:cubicBezTo>
                  <a:cubicBezTo>
                    <a:pt x="27896" y="858"/>
                    <a:pt x="27849" y="19"/>
                    <a:pt x="27849" y="19"/>
                  </a:cubicBezTo>
                  <a:cubicBezTo>
                    <a:pt x="27849" y="19"/>
                    <a:pt x="27369" y="0"/>
                    <a:pt x="265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23"/>
            <p:cNvSpPr/>
            <p:nvPr/>
          </p:nvSpPr>
          <p:spPr>
            <a:xfrm>
              <a:off x="1630737" y="4812212"/>
              <a:ext cx="207423" cy="113079"/>
            </a:xfrm>
            <a:custGeom>
              <a:avLst/>
              <a:gdLst/>
              <a:ahLst/>
              <a:cxnLst/>
              <a:rect l="l" t="t" r="r" b="b"/>
              <a:pathLst>
                <a:path w="29474" h="16068" extrusionOk="0">
                  <a:moveTo>
                    <a:pt x="27307" y="0"/>
                  </a:moveTo>
                  <a:cubicBezTo>
                    <a:pt x="23770" y="0"/>
                    <a:pt x="13876" y="341"/>
                    <a:pt x="7667" y="3929"/>
                  </a:cubicBezTo>
                  <a:cubicBezTo>
                    <a:pt x="1" y="8353"/>
                    <a:pt x="851" y="16049"/>
                    <a:pt x="851" y="16049"/>
                  </a:cubicBezTo>
                  <a:cubicBezTo>
                    <a:pt x="851" y="16049"/>
                    <a:pt x="1332" y="16068"/>
                    <a:pt x="2164" y="16068"/>
                  </a:cubicBezTo>
                  <a:cubicBezTo>
                    <a:pt x="5704" y="16068"/>
                    <a:pt x="15598" y="15727"/>
                    <a:pt x="21801" y="12145"/>
                  </a:cubicBezTo>
                  <a:cubicBezTo>
                    <a:pt x="29473" y="7715"/>
                    <a:pt x="28617" y="19"/>
                    <a:pt x="28617" y="19"/>
                  </a:cubicBezTo>
                  <a:cubicBezTo>
                    <a:pt x="28617" y="19"/>
                    <a:pt x="28137" y="0"/>
                    <a:pt x="273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23"/>
            <p:cNvSpPr/>
            <p:nvPr/>
          </p:nvSpPr>
          <p:spPr>
            <a:xfrm>
              <a:off x="1634115" y="4918236"/>
              <a:ext cx="10380" cy="13266"/>
            </a:xfrm>
            <a:custGeom>
              <a:avLst/>
              <a:gdLst/>
              <a:ahLst/>
              <a:cxnLst/>
              <a:rect l="l" t="t" r="r" b="b"/>
              <a:pathLst>
                <a:path w="1475" h="1885" extrusionOk="0">
                  <a:moveTo>
                    <a:pt x="412" y="0"/>
                  </a:moveTo>
                  <a:cubicBezTo>
                    <a:pt x="167" y="0"/>
                    <a:pt x="1" y="198"/>
                    <a:pt x="5" y="533"/>
                  </a:cubicBezTo>
                  <a:cubicBezTo>
                    <a:pt x="11" y="1006"/>
                    <a:pt x="348" y="1567"/>
                    <a:pt x="749" y="1791"/>
                  </a:cubicBezTo>
                  <a:cubicBezTo>
                    <a:pt x="864" y="1854"/>
                    <a:pt x="971" y="1884"/>
                    <a:pt x="1066" y="1884"/>
                  </a:cubicBezTo>
                  <a:cubicBezTo>
                    <a:pt x="1310" y="1884"/>
                    <a:pt x="1474" y="1688"/>
                    <a:pt x="1470" y="1348"/>
                  </a:cubicBezTo>
                  <a:cubicBezTo>
                    <a:pt x="1464" y="881"/>
                    <a:pt x="1133" y="320"/>
                    <a:pt x="731" y="96"/>
                  </a:cubicBezTo>
                  <a:cubicBezTo>
                    <a:pt x="616" y="31"/>
                    <a:pt x="508" y="0"/>
                    <a:pt x="412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23"/>
            <p:cNvSpPr/>
            <p:nvPr/>
          </p:nvSpPr>
          <p:spPr>
            <a:xfrm>
              <a:off x="1566310" y="4921986"/>
              <a:ext cx="76737" cy="50198"/>
            </a:xfrm>
            <a:custGeom>
              <a:avLst/>
              <a:gdLst/>
              <a:ahLst/>
              <a:cxnLst/>
              <a:rect l="l" t="t" r="r" b="b"/>
              <a:pathLst>
                <a:path w="10904" h="7133" extrusionOk="0">
                  <a:moveTo>
                    <a:pt x="10904" y="1293"/>
                  </a:moveTo>
                  <a:cubicBezTo>
                    <a:pt x="10903" y="1294"/>
                    <a:pt x="10901" y="1295"/>
                    <a:pt x="10900" y="1296"/>
                  </a:cubicBezTo>
                  <a:lnTo>
                    <a:pt x="10900" y="1296"/>
                  </a:lnTo>
                  <a:cubicBezTo>
                    <a:pt x="10901" y="1295"/>
                    <a:pt x="10903" y="1294"/>
                    <a:pt x="10904" y="1293"/>
                  </a:cubicBezTo>
                  <a:close/>
                  <a:moveTo>
                    <a:pt x="9640" y="0"/>
                  </a:moveTo>
                  <a:lnTo>
                    <a:pt x="1" y="5316"/>
                  </a:lnTo>
                  <a:cubicBezTo>
                    <a:pt x="7" y="5948"/>
                    <a:pt x="456" y="6704"/>
                    <a:pt x="999" y="7005"/>
                  </a:cubicBezTo>
                  <a:cubicBezTo>
                    <a:pt x="1152" y="7091"/>
                    <a:pt x="1297" y="7133"/>
                    <a:pt x="1426" y="7133"/>
                  </a:cubicBezTo>
                  <a:cubicBezTo>
                    <a:pt x="1527" y="7133"/>
                    <a:pt x="1618" y="7107"/>
                    <a:pt x="1696" y="7058"/>
                  </a:cubicBezTo>
                  <a:cubicBezTo>
                    <a:pt x="4766" y="5139"/>
                    <a:pt x="7830" y="3221"/>
                    <a:pt x="10900" y="1296"/>
                  </a:cubicBezTo>
                  <a:lnTo>
                    <a:pt x="10900" y="1296"/>
                  </a:lnTo>
                  <a:cubicBezTo>
                    <a:pt x="10843" y="1331"/>
                    <a:pt x="10776" y="1350"/>
                    <a:pt x="10701" y="1350"/>
                  </a:cubicBezTo>
                  <a:cubicBezTo>
                    <a:pt x="10606" y="1350"/>
                    <a:pt x="10499" y="1320"/>
                    <a:pt x="10384" y="1258"/>
                  </a:cubicBezTo>
                  <a:cubicBezTo>
                    <a:pt x="9983" y="1034"/>
                    <a:pt x="9646" y="473"/>
                    <a:pt x="9640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23"/>
            <p:cNvSpPr/>
            <p:nvPr/>
          </p:nvSpPr>
          <p:spPr>
            <a:xfrm>
              <a:off x="1566275" y="4918531"/>
              <a:ext cx="69460" cy="40867"/>
            </a:xfrm>
            <a:custGeom>
              <a:avLst/>
              <a:gdLst/>
              <a:ahLst/>
              <a:cxnLst/>
              <a:rect l="l" t="t" r="r" b="b"/>
              <a:pathLst>
                <a:path w="9870" h="5807" extrusionOk="0">
                  <a:moveTo>
                    <a:pt x="9869" y="1"/>
                  </a:moveTo>
                  <a:lnTo>
                    <a:pt x="9869" y="1"/>
                  </a:lnTo>
                  <a:cubicBezTo>
                    <a:pt x="6680" y="1720"/>
                    <a:pt x="3497" y="3432"/>
                    <a:pt x="307" y="5151"/>
                  </a:cubicBezTo>
                  <a:cubicBezTo>
                    <a:pt x="118" y="5251"/>
                    <a:pt x="0" y="5482"/>
                    <a:pt x="6" y="5807"/>
                  </a:cubicBezTo>
                  <a:lnTo>
                    <a:pt x="9645" y="491"/>
                  </a:lnTo>
                  <a:cubicBezTo>
                    <a:pt x="9645" y="249"/>
                    <a:pt x="9728" y="78"/>
                    <a:pt x="9869" y="1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23"/>
            <p:cNvSpPr/>
            <p:nvPr/>
          </p:nvSpPr>
          <p:spPr>
            <a:xfrm>
              <a:off x="1568435" y="4918222"/>
              <a:ext cx="76068" cy="53443"/>
            </a:xfrm>
            <a:custGeom>
              <a:avLst/>
              <a:gdLst/>
              <a:ahLst/>
              <a:cxnLst/>
              <a:rect l="l" t="t" r="r" b="b"/>
              <a:pathLst>
                <a:path w="10809" h="7594" extrusionOk="0">
                  <a:moveTo>
                    <a:pt x="8" y="5191"/>
                  </a:moveTo>
                  <a:lnTo>
                    <a:pt x="8" y="5191"/>
                  </a:lnTo>
                  <a:cubicBezTo>
                    <a:pt x="6" y="5192"/>
                    <a:pt x="3" y="5194"/>
                    <a:pt x="0" y="5195"/>
                  </a:cubicBezTo>
                  <a:cubicBezTo>
                    <a:pt x="3" y="5194"/>
                    <a:pt x="6" y="5192"/>
                    <a:pt x="8" y="5191"/>
                  </a:cubicBezTo>
                  <a:close/>
                  <a:moveTo>
                    <a:pt x="9744" y="1"/>
                  </a:moveTo>
                  <a:cubicBezTo>
                    <a:pt x="9677" y="1"/>
                    <a:pt x="9616" y="16"/>
                    <a:pt x="9562" y="45"/>
                  </a:cubicBezTo>
                  <a:cubicBezTo>
                    <a:pt x="6376" y="1762"/>
                    <a:pt x="3195" y="3473"/>
                    <a:pt x="8" y="5191"/>
                  </a:cubicBezTo>
                  <a:lnTo>
                    <a:pt x="8" y="5191"/>
                  </a:lnTo>
                  <a:cubicBezTo>
                    <a:pt x="78" y="5154"/>
                    <a:pt x="159" y="5134"/>
                    <a:pt x="247" y="5134"/>
                  </a:cubicBezTo>
                  <a:cubicBezTo>
                    <a:pt x="374" y="5134"/>
                    <a:pt x="517" y="5174"/>
                    <a:pt x="668" y="5260"/>
                  </a:cubicBezTo>
                  <a:cubicBezTo>
                    <a:pt x="1211" y="5561"/>
                    <a:pt x="1660" y="6317"/>
                    <a:pt x="1666" y="6949"/>
                  </a:cubicBezTo>
                  <a:cubicBezTo>
                    <a:pt x="1672" y="7261"/>
                    <a:pt x="1566" y="7485"/>
                    <a:pt x="1396" y="7592"/>
                  </a:cubicBezTo>
                  <a:lnTo>
                    <a:pt x="1396" y="7592"/>
                  </a:lnTo>
                  <a:cubicBezTo>
                    <a:pt x="4467" y="5673"/>
                    <a:pt x="7531" y="3753"/>
                    <a:pt x="10602" y="1834"/>
                  </a:cubicBezTo>
                  <a:cubicBezTo>
                    <a:pt x="10732" y="1752"/>
                    <a:pt x="10809" y="1586"/>
                    <a:pt x="10803" y="1350"/>
                  </a:cubicBezTo>
                  <a:cubicBezTo>
                    <a:pt x="10797" y="883"/>
                    <a:pt x="10466" y="322"/>
                    <a:pt x="10064" y="98"/>
                  </a:cubicBezTo>
                  <a:cubicBezTo>
                    <a:pt x="9950" y="32"/>
                    <a:pt x="9841" y="1"/>
                    <a:pt x="9744" y="1"/>
                  </a:cubicBezTo>
                  <a:close/>
                  <a:moveTo>
                    <a:pt x="1396" y="7592"/>
                  </a:moveTo>
                  <a:cubicBezTo>
                    <a:pt x="1396" y="7592"/>
                    <a:pt x="1395" y="7593"/>
                    <a:pt x="1394" y="7593"/>
                  </a:cubicBezTo>
                  <a:cubicBezTo>
                    <a:pt x="1395" y="7593"/>
                    <a:pt x="1396" y="7592"/>
                    <a:pt x="1396" y="759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23"/>
            <p:cNvSpPr/>
            <p:nvPr/>
          </p:nvSpPr>
          <p:spPr>
            <a:xfrm>
              <a:off x="1566282" y="4954356"/>
              <a:ext cx="13941" cy="17826"/>
            </a:xfrm>
            <a:custGeom>
              <a:avLst/>
              <a:gdLst/>
              <a:ahLst/>
              <a:cxnLst/>
              <a:rect l="l" t="t" r="r" b="b"/>
              <a:pathLst>
                <a:path w="1981" h="2533" extrusionOk="0">
                  <a:moveTo>
                    <a:pt x="551" y="1"/>
                  </a:moveTo>
                  <a:cubicBezTo>
                    <a:pt x="223" y="1"/>
                    <a:pt x="1" y="265"/>
                    <a:pt x="5" y="716"/>
                  </a:cubicBezTo>
                  <a:cubicBezTo>
                    <a:pt x="11" y="1348"/>
                    <a:pt x="460" y="2104"/>
                    <a:pt x="1003" y="2405"/>
                  </a:cubicBezTo>
                  <a:cubicBezTo>
                    <a:pt x="1157" y="2492"/>
                    <a:pt x="1302" y="2533"/>
                    <a:pt x="1430" y="2533"/>
                  </a:cubicBezTo>
                  <a:cubicBezTo>
                    <a:pt x="1758" y="2533"/>
                    <a:pt x="1980" y="2268"/>
                    <a:pt x="1972" y="1814"/>
                  </a:cubicBezTo>
                  <a:cubicBezTo>
                    <a:pt x="1966" y="1182"/>
                    <a:pt x="1517" y="426"/>
                    <a:pt x="974" y="125"/>
                  </a:cubicBezTo>
                  <a:cubicBezTo>
                    <a:pt x="821" y="41"/>
                    <a:pt x="678" y="1"/>
                    <a:pt x="5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23"/>
            <p:cNvSpPr/>
            <p:nvPr/>
          </p:nvSpPr>
          <p:spPr>
            <a:xfrm>
              <a:off x="1635726" y="4824316"/>
              <a:ext cx="174375" cy="102550"/>
            </a:xfrm>
            <a:custGeom>
              <a:avLst/>
              <a:gdLst/>
              <a:ahLst/>
              <a:cxnLst/>
              <a:rect l="l" t="t" r="r" b="b"/>
              <a:pathLst>
                <a:path w="24778" h="14572" extrusionOk="0">
                  <a:moveTo>
                    <a:pt x="18971" y="0"/>
                  </a:moveTo>
                  <a:lnTo>
                    <a:pt x="18416" y="3479"/>
                  </a:lnTo>
                  <a:cubicBezTo>
                    <a:pt x="17176" y="4146"/>
                    <a:pt x="15971" y="4796"/>
                    <a:pt x="14778" y="5434"/>
                  </a:cubicBezTo>
                  <a:lnTo>
                    <a:pt x="14613" y="1187"/>
                  </a:lnTo>
                  <a:lnTo>
                    <a:pt x="13857" y="5930"/>
                  </a:lnTo>
                  <a:cubicBezTo>
                    <a:pt x="12664" y="6574"/>
                    <a:pt x="11476" y="7212"/>
                    <a:pt x="10277" y="7856"/>
                  </a:cubicBezTo>
                  <a:lnTo>
                    <a:pt x="10094" y="3148"/>
                  </a:lnTo>
                  <a:lnTo>
                    <a:pt x="9256" y="8411"/>
                  </a:lnTo>
                  <a:cubicBezTo>
                    <a:pt x="8098" y="9031"/>
                    <a:pt x="6923" y="9663"/>
                    <a:pt x="5712" y="10318"/>
                  </a:cubicBezTo>
                  <a:lnTo>
                    <a:pt x="5523" y="5440"/>
                  </a:lnTo>
                  <a:lnTo>
                    <a:pt x="4649" y="10891"/>
                  </a:lnTo>
                  <a:cubicBezTo>
                    <a:pt x="3172" y="11683"/>
                    <a:pt x="1636" y="12510"/>
                    <a:pt x="0" y="13390"/>
                  </a:cubicBezTo>
                  <a:cubicBezTo>
                    <a:pt x="6" y="13390"/>
                    <a:pt x="12" y="13384"/>
                    <a:pt x="18" y="13384"/>
                  </a:cubicBezTo>
                  <a:cubicBezTo>
                    <a:pt x="30" y="13378"/>
                    <a:pt x="42" y="13372"/>
                    <a:pt x="54" y="13366"/>
                  </a:cubicBezTo>
                  <a:lnTo>
                    <a:pt x="71" y="13366"/>
                  </a:lnTo>
                  <a:cubicBezTo>
                    <a:pt x="77" y="13360"/>
                    <a:pt x="89" y="13360"/>
                    <a:pt x="95" y="13354"/>
                  </a:cubicBezTo>
                  <a:cubicBezTo>
                    <a:pt x="107" y="13354"/>
                    <a:pt x="119" y="13354"/>
                    <a:pt x="136" y="13348"/>
                  </a:cubicBezTo>
                  <a:lnTo>
                    <a:pt x="178" y="13348"/>
                  </a:lnTo>
                  <a:cubicBezTo>
                    <a:pt x="278" y="13348"/>
                    <a:pt x="384" y="13378"/>
                    <a:pt x="502" y="13443"/>
                  </a:cubicBezTo>
                  <a:cubicBezTo>
                    <a:pt x="514" y="13449"/>
                    <a:pt x="526" y="13455"/>
                    <a:pt x="538" y="13461"/>
                  </a:cubicBezTo>
                  <a:cubicBezTo>
                    <a:pt x="703" y="13567"/>
                    <a:pt x="762" y="14382"/>
                    <a:pt x="880" y="14571"/>
                  </a:cubicBezTo>
                  <a:lnTo>
                    <a:pt x="5517" y="11754"/>
                  </a:lnTo>
                  <a:lnTo>
                    <a:pt x="12652" y="11890"/>
                  </a:lnTo>
                  <a:lnTo>
                    <a:pt x="6805" y="10974"/>
                  </a:lnTo>
                  <a:lnTo>
                    <a:pt x="9988" y="9037"/>
                  </a:lnTo>
                  <a:lnTo>
                    <a:pt x="16869" y="9645"/>
                  </a:lnTo>
                  <a:lnTo>
                    <a:pt x="16869" y="9645"/>
                  </a:lnTo>
                  <a:lnTo>
                    <a:pt x="11187" y="8310"/>
                  </a:lnTo>
                  <a:lnTo>
                    <a:pt x="14235" y="6456"/>
                  </a:lnTo>
                  <a:lnTo>
                    <a:pt x="20572" y="6456"/>
                  </a:lnTo>
                  <a:lnTo>
                    <a:pt x="15386" y="5759"/>
                  </a:lnTo>
                  <a:lnTo>
                    <a:pt x="18540" y="3845"/>
                  </a:lnTo>
                  <a:lnTo>
                    <a:pt x="23301" y="3845"/>
                  </a:lnTo>
                  <a:lnTo>
                    <a:pt x="19403" y="3320"/>
                  </a:lnTo>
                  <a:lnTo>
                    <a:pt x="24777" y="53"/>
                  </a:lnTo>
                  <a:lnTo>
                    <a:pt x="24777" y="53"/>
                  </a:lnTo>
                  <a:cubicBezTo>
                    <a:pt x="22757" y="1140"/>
                    <a:pt x="20885" y="2150"/>
                    <a:pt x="19096" y="3113"/>
                  </a:cubicBezTo>
                  <a:lnTo>
                    <a:pt x="189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9" name="Google Shape;1649;p23"/>
          <p:cNvGrpSpPr/>
          <p:nvPr/>
        </p:nvGrpSpPr>
        <p:grpSpPr>
          <a:xfrm>
            <a:off x="8586625" y="4567500"/>
            <a:ext cx="271885" cy="159973"/>
            <a:chOff x="1566275" y="4812212"/>
            <a:chExt cx="271885" cy="159973"/>
          </a:xfrm>
        </p:grpSpPr>
        <p:sp>
          <p:nvSpPr>
            <p:cNvPr id="1650" name="Google Shape;1650;p23"/>
            <p:cNvSpPr/>
            <p:nvPr/>
          </p:nvSpPr>
          <p:spPr>
            <a:xfrm>
              <a:off x="1636142" y="4812712"/>
              <a:ext cx="196571" cy="119771"/>
            </a:xfrm>
            <a:custGeom>
              <a:avLst/>
              <a:gdLst/>
              <a:ahLst/>
              <a:cxnLst/>
              <a:rect l="l" t="t" r="r" b="b"/>
              <a:pathLst>
                <a:path w="27932" h="17019" extrusionOk="0">
                  <a:moveTo>
                    <a:pt x="26536" y="0"/>
                  </a:moveTo>
                  <a:cubicBezTo>
                    <a:pt x="22997" y="0"/>
                    <a:pt x="13107" y="341"/>
                    <a:pt x="6899" y="3923"/>
                  </a:cubicBezTo>
                  <a:cubicBezTo>
                    <a:pt x="30" y="7892"/>
                    <a:pt x="1" y="14489"/>
                    <a:pt x="65" y="15813"/>
                  </a:cubicBezTo>
                  <a:cubicBezTo>
                    <a:pt x="36" y="16551"/>
                    <a:pt x="83" y="17000"/>
                    <a:pt x="83" y="17000"/>
                  </a:cubicBezTo>
                  <a:cubicBezTo>
                    <a:pt x="83" y="17000"/>
                    <a:pt x="563" y="17018"/>
                    <a:pt x="1394" y="17018"/>
                  </a:cubicBezTo>
                  <a:cubicBezTo>
                    <a:pt x="4931" y="17018"/>
                    <a:pt x="14828" y="16677"/>
                    <a:pt x="21033" y="13090"/>
                  </a:cubicBezTo>
                  <a:cubicBezTo>
                    <a:pt x="27902" y="9127"/>
                    <a:pt x="27931" y="2535"/>
                    <a:pt x="27866" y="1206"/>
                  </a:cubicBezTo>
                  <a:cubicBezTo>
                    <a:pt x="27896" y="468"/>
                    <a:pt x="27849" y="19"/>
                    <a:pt x="27849" y="19"/>
                  </a:cubicBezTo>
                  <a:cubicBezTo>
                    <a:pt x="27849" y="19"/>
                    <a:pt x="27368" y="0"/>
                    <a:pt x="26536" y="0"/>
                  </a:cubicBezTo>
                  <a:close/>
                </a:path>
              </a:pathLst>
            </a:custGeom>
            <a:solidFill>
              <a:srgbClr val="9CDD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23"/>
            <p:cNvSpPr/>
            <p:nvPr/>
          </p:nvSpPr>
          <p:spPr>
            <a:xfrm>
              <a:off x="1630737" y="4812712"/>
              <a:ext cx="207423" cy="113079"/>
            </a:xfrm>
            <a:custGeom>
              <a:avLst/>
              <a:gdLst/>
              <a:ahLst/>
              <a:cxnLst/>
              <a:rect l="l" t="t" r="r" b="b"/>
              <a:pathLst>
                <a:path w="29474" h="16068" extrusionOk="0">
                  <a:moveTo>
                    <a:pt x="27304" y="0"/>
                  </a:moveTo>
                  <a:cubicBezTo>
                    <a:pt x="23765" y="0"/>
                    <a:pt x="13875" y="341"/>
                    <a:pt x="7667" y="3923"/>
                  </a:cubicBezTo>
                  <a:cubicBezTo>
                    <a:pt x="1" y="8353"/>
                    <a:pt x="851" y="16049"/>
                    <a:pt x="851" y="16049"/>
                  </a:cubicBezTo>
                  <a:cubicBezTo>
                    <a:pt x="851" y="16049"/>
                    <a:pt x="1331" y="16068"/>
                    <a:pt x="2162" y="16068"/>
                  </a:cubicBezTo>
                  <a:cubicBezTo>
                    <a:pt x="5699" y="16068"/>
                    <a:pt x="15596" y="15727"/>
                    <a:pt x="21801" y="12139"/>
                  </a:cubicBezTo>
                  <a:cubicBezTo>
                    <a:pt x="29473" y="7715"/>
                    <a:pt x="28617" y="19"/>
                    <a:pt x="28617" y="19"/>
                  </a:cubicBezTo>
                  <a:cubicBezTo>
                    <a:pt x="28617" y="19"/>
                    <a:pt x="28136" y="0"/>
                    <a:pt x="27304" y="0"/>
                  </a:cubicBezTo>
                  <a:close/>
                </a:path>
              </a:pathLst>
            </a:custGeom>
            <a:solidFill>
              <a:srgbClr val="B3FA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23"/>
            <p:cNvSpPr/>
            <p:nvPr/>
          </p:nvSpPr>
          <p:spPr>
            <a:xfrm>
              <a:off x="1634115" y="4918236"/>
              <a:ext cx="10380" cy="13266"/>
            </a:xfrm>
            <a:custGeom>
              <a:avLst/>
              <a:gdLst/>
              <a:ahLst/>
              <a:cxnLst/>
              <a:rect l="l" t="t" r="r" b="b"/>
              <a:pathLst>
                <a:path w="1475" h="1885" extrusionOk="0">
                  <a:moveTo>
                    <a:pt x="412" y="0"/>
                  </a:moveTo>
                  <a:cubicBezTo>
                    <a:pt x="167" y="0"/>
                    <a:pt x="1" y="198"/>
                    <a:pt x="5" y="533"/>
                  </a:cubicBezTo>
                  <a:cubicBezTo>
                    <a:pt x="11" y="1006"/>
                    <a:pt x="348" y="1567"/>
                    <a:pt x="749" y="1791"/>
                  </a:cubicBezTo>
                  <a:cubicBezTo>
                    <a:pt x="864" y="1854"/>
                    <a:pt x="971" y="1884"/>
                    <a:pt x="1066" y="1884"/>
                  </a:cubicBezTo>
                  <a:cubicBezTo>
                    <a:pt x="1310" y="1884"/>
                    <a:pt x="1474" y="1688"/>
                    <a:pt x="1470" y="1348"/>
                  </a:cubicBezTo>
                  <a:cubicBezTo>
                    <a:pt x="1464" y="881"/>
                    <a:pt x="1133" y="320"/>
                    <a:pt x="731" y="96"/>
                  </a:cubicBezTo>
                  <a:cubicBezTo>
                    <a:pt x="616" y="31"/>
                    <a:pt x="508" y="0"/>
                    <a:pt x="412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23"/>
            <p:cNvSpPr/>
            <p:nvPr/>
          </p:nvSpPr>
          <p:spPr>
            <a:xfrm>
              <a:off x="1566310" y="4921986"/>
              <a:ext cx="76737" cy="50198"/>
            </a:xfrm>
            <a:custGeom>
              <a:avLst/>
              <a:gdLst/>
              <a:ahLst/>
              <a:cxnLst/>
              <a:rect l="l" t="t" r="r" b="b"/>
              <a:pathLst>
                <a:path w="10904" h="7133" extrusionOk="0">
                  <a:moveTo>
                    <a:pt x="10904" y="1293"/>
                  </a:moveTo>
                  <a:cubicBezTo>
                    <a:pt x="10903" y="1294"/>
                    <a:pt x="10901" y="1295"/>
                    <a:pt x="10900" y="1296"/>
                  </a:cubicBezTo>
                  <a:lnTo>
                    <a:pt x="10900" y="1296"/>
                  </a:lnTo>
                  <a:cubicBezTo>
                    <a:pt x="10901" y="1295"/>
                    <a:pt x="10903" y="1294"/>
                    <a:pt x="10904" y="1293"/>
                  </a:cubicBezTo>
                  <a:close/>
                  <a:moveTo>
                    <a:pt x="9640" y="0"/>
                  </a:moveTo>
                  <a:lnTo>
                    <a:pt x="1" y="5316"/>
                  </a:lnTo>
                  <a:cubicBezTo>
                    <a:pt x="7" y="5948"/>
                    <a:pt x="456" y="6704"/>
                    <a:pt x="999" y="7005"/>
                  </a:cubicBezTo>
                  <a:cubicBezTo>
                    <a:pt x="1152" y="7091"/>
                    <a:pt x="1297" y="7133"/>
                    <a:pt x="1426" y="7133"/>
                  </a:cubicBezTo>
                  <a:cubicBezTo>
                    <a:pt x="1527" y="7133"/>
                    <a:pt x="1618" y="7107"/>
                    <a:pt x="1696" y="7058"/>
                  </a:cubicBezTo>
                  <a:cubicBezTo>
                    <a:pt x="4766" y="5139"/>
                    <a:pt x="7830" y="3221"/>
                    <a:pt x="10900" y="1296"/>
                  </a:cubicBezTo>
                  <a:lnTo>
                    <a:pt x="10900" y="1296"/>
                  </a:lnTo>
                  <a:cubicBezTo>
                    <a:pt x="10843" y="1331"/>
                    <a:pt x="10776" y="1350"/>
                    <a:pt x="10701" y="1350"/>
                  </a:cubicBezTo>
                  <a:cubicBezTo>
                    <a:pt x="10606" y="1350"/>
                    <a:pt x="10499" y="1320"/>
                    <a:pt x="10384" y="1258"/>
                  </a:cubicBezTo>
                  <a:cubicBezTo>
                    <a:pt x="9983" y="1034"/>
                    <a:pt x="9646" y="473"/>
                    <a:pt x="9640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23"/>
            <p:cNvSpPr/>
            <p:nvPr/>
          </p:nvSpPr>
          <p:spPr>
            <a:xfrm>
              <a:off x="1566275" y="4918531"/>
              <a:ext cx="69460" cy="40867"/>
            </a:xfrm>
            <a:custGeom>
              <a:avLst/>
              <a:gdLst/>
              <a:ahLst/>
              <a:cxnLst/>
              <a:rect l="l" t="t" r="r" b="b"/>
              <a:pathLst>
                <a:path w="9870" h="5807" extrusionOk="0">
                  <a:moveTo>
                    <a:pt x="9869" y="1"/>
                  </a:moveTo>
                  <a:lnTo>
                    <a:pt x="9869" y="1"/>
                  </a:lnTo>
                  <a:cubicBezTo>
                    <a:pt x="6680" y="1720"/>
                    <a:pt x="3497" y="3432"/>
                    <a:pt x="307" y="5151"/>
                  </a:cubicBezTo>
                  <a:cubicBezTo>
                    <a:pt x="118" y="5251"/>
                    <a:pt x="0" y="5482"/>
                    <a:pt x="6" y="5807"/>
                  </a:cubicBezTo>
                  <a:lnTo>
                    <a:pt x="9645" y="491"/>
                  </a:lnTo>
                  <a:cubicBezTo>
                    <a:pt x="9645" y="249"/>
                    <a:pt x="9728" y="78"/>
                    <a:pt x="9869" y="1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23"/>
            <p:cNvSpPr/>
            <p:nvPr/>
          </p:nvSpPr>
          <p:spPr>
            <a:xfrm>
              <a:off x="1568435" y="4918222"/>
              <a:ext cx="76068" cy="53443"/>
            </a:xfrm>
            <a:custGeom>
              <a:avLst/>
              <a:gdLst/>
              <a:ahLst/>
              <a:cxnLst/>
              <a:rect l="l" t="t" r="r" b="b"/>
              <a:pathLst>
                <a:path w="10809" h="7594" extrusionOk="0">
                  <a:moveTo>
                    <a:pt x="8" y="5191"/>
                  </a:moveTo>
                  <a:lnTo>
                    <a:pt x="8" y="5191"/>
                  </a:lnTo>
                  <a:cubicBezTo>
                    <a:pt x="6" y="5192"/>
                    <a:pt x="3" y="5194"/>
                    <a:pt x="0" y="5195"/>
                  </a:cubicBezTo>
                  <a:cubicBezTo>
                    <a:pt x="3" y="5194"/>
                    <a:pt x="6" y="5192"/>
                    <a:pt x="8" y="5191"/>
                  </a:cubicBezTo>
                  <a:close/>
                  <a:moveTo>
                    <a:pt x="9744" y="1"/>
                  </a:moveTo>
                  <a:cubicBezTo>
                    <a:pt x="9677" y="1"/>
                    <a:pt x="9616" y="16"/>
                    <a:pt x="9562" y="45"/>
                  </a:cubicBezTo>
                  <a:cubicBezTo>
                    <a:pt x="6376" y="1762"/>
                    <a:pt x="3195" y="3473"/>
                    <a:pt x="8" y="5191"/>
                  </a:cubicBezTo>
                  <a:lnTo>
                    <a:pt x="8" y="5191"/>
                  </a:lnTo>
                  <a:cubicBezTo>
                    <a:pt x="78" y="5154"/>
                    <a:pt x="159" y="5134"/>
                    <a:pt x="247" y="5134"/>
                  </a:cubicBezTo>
                  <a:cubicBezTo>
                    <a:pt x="374" y="5134"/>
                    <a:pt x="517" y="5174"/>
                    <a:pt x="668" y="5260"/>
                  </a:cubicBezTo>
                  <a:cubicBezTo>
                    <a:pt x="1211" y="5561"/>
                    <a:pt x="1660" y="6317"/>
                    <a:pt x="1666" y="6949"/>
                  </a:cubicBezTo>
                  <a:cubicBezTo>
                    <a:pt x="1672" y="7261"/>
                    <a:pt x="1566" y="7485"/>
                    <a:pt x="1396" y="7592"/>
                  </a:cubicBezTo>
                  <a:lnTo>
                    <a:pt x="1396" y="7592"/>
                  </a:lnTo>
                  <a:cubicBezTo>
                    <a:pt x="4467" y="5673"/>
                    <a:pt x="7531" y="3753"/>
                    <a:pt x="10602" y="1834"/>
                  </a:cubicBezTo>
                  <a:cubicBezTo>
                    <a:pt x="10732" y="1752"/>
                    <a:pt x="10809" y="1586"/>
                    <a:pt x="10803" y="1350"/>
                  </a:cubicBezTo>
                  <a:cubicBezTo>
                    <a:pt x="10797" y="883"/>
                    <a:pt x="10466" y="322"/>
                    <a:pt x="10064" y="98"/>
                  </a:cubicBezTo>
                  <a:cubicBezTo>
                    <a:pt x="9950" y="32"/>
                    <a:pt x="9841" y="1"/>
                    <a:pt x="9744" y="1"/>
                  </a:cubicBezTo>
                  <a:close/>
                  <a:moveTo>
                    <a:pt x="1396" y="7592"/>
                  </a:moveTo>
                  <a:cubicBezTo>
                    <a:pt x="1396" y="7592"/>
                    <a:pt x="1395" y="7593"/>
                    <a:pt x="1394" y="7593"/>
                  </a:cubicBezTo>
                  <a:cubicBezTo>
                    <a:pt x="1395" y="7593"/>
                    <a:pt x="1396" y="7592"/>
                    <a:pt x="1396" y="7592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23"/>
            <p:cNvSpPr/>
            <p:nvPr/>
          </p:nvSpPr>
          <p:spPr>
            <a:xfrm>
              <a:off x="1566282" y="4954356"/>
              <a:ext cx="13941" cy="17826"/>
            </a:xfrm>
            <a:custGeom>
              <a:avLst/>
              <a:gdLst/>
              <a:ahLst/>
              <a:cxnLst/>
              <a:rect l="l" t="t" r="r" b="b"/>
              <a:pathLst>
                <a:path w="1981" h="2533" extrusionOk="0">
                  <a:moveTo>
                    <a:pt x="551" y="1"/>
                  </a:moveTo>
                  <a:cubicBezTo>
                    <a:pt x="223" y="1"/>
                    <a:pt x="1" y="265"/>
                    <a:pt x="5" y="716"/>
                  </a:cubicBezTo>
                  <a:cubicBezTo>
                    <a:pt x="11" y="1348"/>
                    <a:pt x="460" y="2104"/>
                    <a:pt x="1003" y="2405"/>
                  </a:cubicBezTo>
                  <a:cubicBezTo>
                    <a:pt x="1157" y="2492"/>
                    <a:pt x="1302" y="2533"/>
                    <a:pt x="1430" y="2533"/>
                  </a:cubicBezTo>
                  <a:cubicBezTo>
                    <a:pt x="1758" y="2533"/>
                    <a:pt x="1980" y="2268"/>
                    <a:pt x="1972" y="1814"/>
                  </a:cubicBezTo>
                  <a:cubicBezTo>
                    <a:pt x="1966" y="1182"/>
                    <a:pt x="1517" y="426"/>
                    <a:pt x="974" y="125"/>
                  </a:cubicBezTo>
                  <a:cubicBezTo>
                    <a:pt x="821" y="41"/>
                    <a:pt x="678" y="1"/>
                    <a:pt x="551" y="1"/>
                  </a:cubicBezTo>
                  <a:close/>
                </a:path>
              </a:pathLst>
            </a:custGeom>
            <a:solidFill>
              <a:srgbClr val="86B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23"/>
            <p:cNvSpPr/>
            <p:nvPr/>
          </p:nvSpPr>
          <p:spPr>
            <a:xfrm>
              <a:off x="1641293" y="4930670"/>
              <a:ext cx="2252" cy="1795"/>
            </a:xfrm>
            <a:custGeom>
              <a:avLst/>
              <a:gdLst/>
              <a:ahLst/>
              <a:cxnLst/>
              <a:rect l="l" t="t" r="r" b="b"/>
              <a:pathLst>
                <a:path w="320" h="255" extrusionOk="0">
                  <a:moveTo>
                    <a:pt x="267" y="0"/>
                  </a:moveTo>
                  <a:cubicBezTo>
                    <a:pt x="255" y="12"/>
                    <a:pt x="249" y="18"/>
                    <a:pt x="237" y="24"/>
                  </a:cubicBezTo>
                  <a:lnTo>
                    <a:pt x="1" y="254"/>
                  </a:lnTo>
                  <a:lnTo>
                    <a:pt x="261" y="101"/>
                  </a:lnTo>
                  <a:lnTo>
                    <a:pt x="273" y="95"/>
                  </a:lnTo>
                  <a:cubicBezTo>
                    <a:pt x="290" y="83"/>
                    <a:pt x="302" y="71"/>
                    <a:pt x="320" y="59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23"/>
            <p:cNvSpPr/>
            <p:nvPr/>
          </p:nvSpPr>
          <p:spPr>
            <a:xfrm>
              <a:off x="1635726" y="4812846"/>
              <a:ext cx="196403" cy="114022"/>
            </a:xfrm>
            <a:custGeom>
              <a:avLst/>
              <a:gdLst/>
              <a:ahLst/>
              <a:cxnLst/>
              <a:rect l="l" t="t" r="r" b="b"/>
              <a:pathLst>
                <a:path w="27908" h="16202" extrusionOk="0">
                  <a:moveTo>
                    <a:pt x="27908" y="0"/>
                  </a:moveTo>
                  <a:lnTo>
                    <a:pt x="27908" y="0"/>
                  </a:lnTo>
                  <a:cubicBezTo>
                    <a:pt x="18605" y="5003"/>
                    <a:pt x="9303" y="10011"/>
                    <a:pt x="0" y="15020"/>
                  </a:cubicBezTo>
                  <a:cubicBezTo>
                    <a:pt x="6" y="15020"/>
                    <a:pt x="12" y="15014"/>
                    <a:pt x="18" y="15014"/>
                  </a:cubicBezTo>
                  <a:cubicBezTo>
                    <a:pt x="30" y="15008"/>
                    <a:pt x="42" y="15002"/>
                    <a:pt x="54" y="14996"/>
                  </a:cubicBezTo>
                  <a:lnTo>
                    <a:pt x="71" y="14996"/>
                  </a:lnTo>
                  <a:cubicBezTo>
                    <a:pt x="77" y="14990"/>
                    <a:pt x="89" y="14990"/>
                    <a:pt x="95" y="14984"/>
                  </a:cubicBezTo>
                  <a:cubicBezTo>
                    <a:pt x="107" y="14984"/>
                    <a:pt x="119" y="14978"/>
                    <a:pt x="136" y="14978"/>
                  </a:cubicBezTo>
                  <a:lnTo>
                    <a:pt x="178" y="14978"/>
                  </a:lnTo>
                  <a:cubicBezTo>
                    <a:pt x="278" y="14978"/>
                    <a:pt x="384" y="15008"/>
                    <a:pt x="502" y="15073"/>
                  </a:cubicBezTo>
                  <a:cubicBezTo>
                    <a:pt x="514" y="15079"/>
                    <a:pt x="526" y="15085"/>
                    <a:pt x="538" y="15091"/>
                  </a:cubicBezTo>
                  <a:cubicBezTo>
                    <a:pt x="703" y="15197"/>
                    <a:pt x="762" y="16012"/>
                    <a:pt x="880" y="16201"/>
                  </a:cubicBezTo>
                  <a:lnTo>
                    <a:pt x="27908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23"/>
            <p:cNvSpPr/>
            <p:nvPr/>
          </p:nvSpPr>
          <p:spPr>
            <a:xfrm>
              <a:off x="1669850" y="4900700"/>
              <a:ext cx="54914" cy="7284"/>
            </a:xfrm>
            <a:custGeom>
              <a:avLst/>
              <a:gdLst/>
              <a:ahLst/>
              <a:cxnLst/>
              <a:rect l="l" t="t" r="r" b="b"/>
              <a:pathLst>
                <a:path w="7803" h="1035" extrusionOk="0">
                  <a:moveTo>
                    <a:pt x="1223" y="1"/>
                  </a:moveTo>
                  <a:lnTo>
                    <a:pt x="1" y="887"/>
                  </a:lnTo>
                  <a:lnTo>
                    <a:pt x="7803" y="1035"/>
                  </a:lnTo>
                  <a:lnTo>
                    <a:pt x="1223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23"/>
            <p:cNvSpPr/>
            <p:nvPr/>
          </p:nvSpPr>
          <p:spPr>
            <a:xfrm>
              <a:off x="1668190" y="4862589"/>
              <a:ext cx="7861" cy="39994"/>
            </a:xfrm>
            <a:custGeom>
              <a:avLst/>
              <a:gdLst/>
              <a:ahLst/>
              <a:cxnLst/>
              <a:rect l="l" t="t" r="r" b="b"/>
              <a:pathLst>
                <a:path w="1117" h="5683" extrusionOk="0">
                  <a:moveTo>
                    <a:pt x="910" y="1"/>
                  </a:moveTo>
                  <a:lnTo>
                    <a:pt x="0" y="5683"/>
                  </a:lnTo>
                  <a:lnTo>
                    <a:pt x="0" y="5683"/>
                  </a:lnTo>
                  <a:lnTo>
                    <a:pt x="1117" y="5370"/>
                  </a:lnTo>
                  <a:lnTo>
                    <a:pt x="910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23"/>
            <p:cNvSpPr/>
            <p:nvPr/>
          </p:nvSpPr>
          <p:spPr>
            <a:xfrm>
              <a:off x="1702398" y="4881834"/>
              <a:ext cx="52042" cy="10359"/>
            </a:xfrm>
            <a:custGeom>
              <a:avLst/>
              <a:gdLst/>
              <a:ahLst/>
              <a:cxnLst/>
              <a:rect l="l" t="t" r="r" b="b"/>
              <a:pathLst>
                <a:path w="7395" h="1472" extrusionOk="0">
                  <a:moveTo>
                    <a:pt x="1134" y="1"/>
                  </a:moveTo>
                  <a:lnTo>
                    <a:pt x="0" y="816"/>
                  </a:lnTo>
                  <a:lnTo>
                    <a:pt x="7395" y="1471"/>
                  </a:lnTo>
                  <a:lnTo>
                    <a:pt x="1134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23"/>
            <p:cNvSpPr/>
            <p:nvPr/>
          </p:nvSpPr>
          <p:spPr>
            <a:xfrm>
              <a:off x="1700857" y="4846467"/>
              <a:ext cx="7284" cy="37081"/>
            </a:xfrm>
            <a:custGeom>
              <a:avLst/>
              <a:gdLst/>
              <a:ahLst/>
              <a:cxnLst/>
              <a:rect l="l" t="t" r="r" b="b"/>
              <a:pathLst>
                <a:path w="1035" h="5269" extrusionOk="0">
                  <a:moveTo>
                    <a:pt x="839" y="0"/>
                  </a:moveTo>
                  <a:lnTo>
                    <a:pt x="1" y="5269"/>
                  </a:lnTo>
                  <a:lnTo>
                    <a:pt x="1" y="5269"/>
                  </a:lnTo>
                  <a:lnTo>
                    <a:pt x="1034" y="4979"/>
                  </a:lnTo>
                  <a:lnTo>
                    <a:pt x="839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23"/>
            <p:cNvSpPr/>
            <p:nvPr/>
          </p:nvSpPr>
          <p:spPr>
            <a:xfrm>
              <a:off x="1734608" y="4864545"/>
              <a:ext cx="45899" cy="5201"/>
            </a:xfrm>
            <a:custGeom>
              <a:avLst/>
              <a:gdLst/>
              <a:ahLst/>
              <a:cxnLst/>
              <a:rect l="l" t="t" r="r" b="b"/>
              <a:pathLst>
                <a:path w="6522" h="739" extrusionOk="0">
                  <a:moveTo>
                    <a:pt x="1028" y="0"/>
                  </a:moveTo>
                  <a:lnTo>
                    <a:pt x="1" y="739"/>
                  </a:lnTo>
                  <a:lnTo>
                    <a:pt x="6521" y="739"/>
                  </a:lnTo>
                  <a:lnTo>
                    <a:pt x="1028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23"/>
            <p:cNvSpPr/>
            <p:nvPr/>
          </p:nvSpPr>
          <p:spPr>
            <a:xfrm>
              <a:off x="1733235" y="4832668"/>
              <a:ext cx="6573" cy="33428"/>
            </a:xfrm>
            <a:custGeom>
              <a:avLst/>
              <a:gdLst/>
              <a:ahLst/>
              <a:cxnLst/>
              <a:rect l="l" t="t" r="r" b="b"/>
              <a:pathLst>
                <a:path w="934" h="4750" extrusionOk="0">
                  <a:moveTo>
                    <a:pt x="757" y="0"/>
                  </a:moveTo>
                  <a:lnTo>
                    <a:pt x="1" y="4749"/>
                  </a:lnTo>
                  <a:lnTo>
                    <a:pt x="1" y="4749"/>
                  </a:lnTo>
                  <a:lnTo>
                    <a:pt x="934" y="4489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23"/>
            <p:cNvSpPr/>
            <p:nvPr/>
          </p:nvSpPr>
          <p:spPr>
            <a:xfrm>
              <a:off x="1765241" y="4847460"/>
              <a:ext cx="34463" cy="3920"/>
            </a:xfrm>
            <a:custGeom>
              <a:avLst/>
              <a:gdLst/>
              <a:ahLst/>
              <a:cxnLst/>
              <a:rect l="l" t="t" r="r" b="b"/>
              <a:pathLst>
                <a:path w="4897" h="557" extrusionOk="0">
                  <a:moveTo>
                    <a:pt x="768" y="1"/>
                  </a:moveTo>
                  <a:lnTo>
                    <a:pt x="0" y="556"/>
                  </a:lnTo>
                  <a:lnTo>
                    <a:pt x="4897" y="556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23"/>
            <p:cNvSpPr/>
            <p:nvPr/>
          </p:nvSpPr>
          <p:spPr>
            <a:xfrm>
              <a:off x="1765241" y="4824316"/>
              <a:ext cx="4954" cy="25110"/>
            </a:xfrm>
            <a:custGeom>
              <a:avLst/>
              <a:gdLst/>
              <a:ahLst/>
              <a:cxnLst/>
              <a:rect l="l" t="t" r="r" b="b"/>
              <a:pathLst>
                <a:path w="704" h="3568" extrusionOk="0">
                  <a:moveTo>
                    <a:pt x="567" y="0"/>
                  </a:moveTo>
                  <a:lnTo>
                    <a:pt x="0" y="3568"/>
                  </a:lnTo>
                  <a:lnTo>
                    <a:pt x="703" y="3373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23"/>
            <p:cNvSpPr/>
            <p:nvPr/>
          </p:nvSpPr>
          <p:spPr>
            <a:xfrm>
              <a:off x="1636142" y="4812212"/>
              <a:ext cx="196571" cy="122516"/>
            </a:xfrm>
            <a:custGeom>
              <a:avLst/>
              <a:gdLst/>
              <a:ahLst/>
              <a:cxnLst/>
              <a:rect l="l" t="t" r="r" b="b"/>
              <a:pathLst>
                <a:path w="27932" h="17409" extrusionOk="0">
                  <a:moveTo>
                    <a:pt x="26539" y="0"/>
                  </a:moveTo>
                  <a:cubicBezTo>
                    <a:pt x="23002" y="0"/>
                    <a:pt x="13108" y="341"/>
                    <a:pt x="6899" y="3929"/>
                  </a:cubicBezTo>
                  <a:cubicBezTo>
                    <a:pt x="30" y="7898"/>
                    <a:pt x="1" y="14490"/>
                    <a:pt x="65" y="15813"/>
                  </a:cubicBezTo>
                  <a:cubicBezTo>
                    <a:pt x="36" y="16557"/>
                    <a:pt x="83" y="17390"/>
                    <a:pt x="83" y="17390"/>
                  </a:cubicBezTo>
                  <a:cubicBezTo>
                    <a:pt x="83" y="17390"/>
                    <a:pt x="563" y="17408"/>
                    <a:pt x="1394" y="17408"/>
                  </a:cubicBezTo>
                  <a:cubicBezTo>
                    <a:pt x="4931" y="17408"/>
                    <a:pt x="14828" y="17067"/>
                    <a:pt x="21033" y="13480"/>
                  </a:cubicBezTo>
                  <a:cubicBezTo>
                    <a:pt x="27902" y="9517"/>
                    <a:pt x="27931" y="2925"/>
                    <a:pt x="27866" y="1596"/>
                  </a:cubicBezTo>
                  <a:cubicBezTo>
                    <a:pt x="27896" y="858"/>
                    <a:pt x="27849" y="19"/>
                    <a:pt x="27849" y="19"/>
                  </a:cubicBezTo>
                  <a:cubicBezTo>
                    <a:pt x="27849" y="19"/>
                    <a:pt x="27369" y="0"/>
                    <a:pt x="265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23"/>
            <p:cNvSpPr/>
            <p:nvPr/>
          </p:nvSpPr>
          <p:spPr>
            <a:xfrm>
              <a:off x="1630737" y="4812212"/>
              <a:ext cx="207423" cy="113079"/>
            </a:xfrm>
            <a:custGeom>
              <a:avLst/>
              <a:gdLst/>
              <a:ahLst/>
              <a:cxnLst/>
              <a:rect l="l" t="t" r="r" b="b"/>
              <a:pathLst>
                <a:path w="29474" h="16068" extrusionOk="0">
                  <a:moveTo>
                    <a:pt x="27307" y="0"/>
                  </a:moveTo>
                  <a:cubicBezTo>
                    <a:pt x="23770" y="0"/>
                    <a:pt x="13876" y="341"/>
                    <a:pt x="7667" y="3929"/>
                  </a:cubicBezTo>
                  <a:cubicBezTo>
                    <a:pt x="1" y="8353"/>
                    <a:pt x="851" y="16049"/>
                    <a:pt x="851" y="16049"/>
                  </a:cubicBezTo>
                  <a:cubicBezTo>
                    <a:pt x="851" y="16049"/>
                    <a:pt x="1332" y="16068"/>
                    <a:pt x="2164" y="16068"/>
                  </a:cubicBezTo>
                  <a:cubicBezTo>
                    <a:pt x="5704" y="16068"/>
                    <a:pt x="15598" y="15727"/>
                    <a:pt x="21801" y="12145"/>
                  </a:cubicBezTo>
                  <a:cubicBezTo>
                    <a:pt x="29473" y="7715"/>
                    <a:pt x="28617" y="19"/>
                    <a:pt x="28617" y="19"/>
                  </a:cubicBezTo>
                  <a:cubicBezTo>
                    <a:pt x="28617" y="19"/>
                    <a:pt x="28137" y="0"/>
                    <a:pt x="273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23"/>
            <p:cNvSpPr/>
            <p:nvPr/>
          </p:nvSpPr>
          <p:spPr>
            <a:xfrm>
              <a:off x="1634115" y="4918236"/>
              <a:ext cx="10380" cy="13266"/>
            </a:xfrm>
            <a:custGeom>
              <a:avLst/>
              <a:gdLst/>
              <a:ahLst/>
              <a:cxnLst/>
              <a:rect l="l" t="t" r="r" b="b"/>
              <a:pathLst>
                <a:path w="1475" h="1885" extrusionOk="0">
                  <a:moveTo>
                    <a:pt x="412" y="0"/>
                  </a:moveTo>
                  <a:cubicBezTo>
                    <a:pt x="167" y="0"/>
                    <a:pt x="1" y="198"/>
                    <a:pt x="5" y="533"/>
                  </a:cubicBezTo>
                  <a:cubicBezTo>
                    <a:pt x="11" y="1006"/>
                    <a:pt x="348" y="1567"/>
                    <a:pt x="749" y="1791"/>
                  </a:cubicBezTo>
                  <a:cubicBezTo>
                    <a:pt x="864" y="1854"/>
                    <a:pt x="971" y="1884"/>
                    <a:pt x="1066" y="1884"/>
                  </a:cubicBezTo>
                  <a:cubicBezTo>
                    <a:pt x="1310" y="1884"/>
                    <a:pt x="1474" y="1688"/>
                    <a:pt x="1470" y="1348"/>
                  </a:cubicBezTo>
                  <a:cubicBezTo>
                    <a:pt x="1464" y="881"/>
                    <a:pt x="1133" y="320"/>
                    <a:pt x="731" y="96"/>
                  </a:cubicBezTo>
                  <a:cubicBezTo>
                    <a:pt x="616" y="31"/>
                    <a:pt x="508" y="0"/>
                    <a:pt x="412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23"/>
            <p:cNvSpPr/>
            <p:nvPr/>
          </p:nvSpPr>
          <p:spPr>
            <a:xfrm>
              <a:off x="1566310" y="4921986"/>
              <a:ext cx="76737" cy="50198"/>
            </a:xfrm>
            <a:custGeom>
              <a:avLst/>
              <a:gdLst/>
              <a:ahLst/>
              <a:cxnLst/>
              <a:rect l="l" t="t" r="r" b="b"/>
              <a:pathLst>
                <a:path w="10904" h="7133" extrusionOk="0">
                  <a:moveTo>
                    <a:pt x="10904" y="1293"/>
                  </a:moveTo>
                  <a:cubicBezTo>
                    <a:pt x="10903" y="1294"/>
                    <a:pt x="10901" y="1295"/>
                    <a:pt x="10900" y="1296"/>
                  </a:cubicBezTo>
                  <a:lnTo>
                    <a:pt x="10900" y="1296"/>
                  </a:lnTo>
                  <a:cubicBezTo>
                    <a:pt x="10901" y="1295"/>
                    <a:pt x="10903" y="1294"/>
                    <a:pt x="10904" y="1293"/>
                  </a:cubicBezTo>
                  <a:close/>
                  <a:moveTo>
                    <a:pt x="9640" y="0"/>
                  </a:moveTo>
                  <a:lnTo>
                    <a:pt x="1" y="5316"/>
                  </a:lnTo>
                  <a:cubicBezTo>
                    <a:pt x="7" y="5948"/>
                    <a:pt x="456" y="6704"/>
                    <a:pt x="999" y="7005"/>
                  </a:cubicBezTo>
                  <a:cubicBezTo>
                    <a:pt x="1152" y="7091"/>
                    <a:pt x="1297" y="7133"/>
                    <a:pt x="1426" y="7133"/>
                  </a:cubicBezTo>
                  <a:cubicBezTo>
                    <a:pt x="1527" y="7133"/>
                    <a:pt x="1618" y="7107"/>
                    <a:pt x="1696" y="7058"/>
                  </a:cubicBezTo>
                  <a:cubicBezTo>
                    <a:pt x="4766" y="5139"/>
                    <a:pt x="7830" y="3221"/>
                    <a:pt x="10900" y="1296"/>
                  </a:cubicBezTo>
                  <a:lnTo>
                    <a:pt x="10900" y="1296"/>
                  </a:lnTo>
                  <a:cubicBezTo>
                    <a:pt x="10843" y="1331"/>
                    <a:pt x="10776" y="1350"/>
                    <a:pt x="10701" y="1350"/>
                  </a:cubicBezTo>
                  <a:cubicBezTo>
                    <a:pt x="10606" y="1350"/>
                    <a:pt x="10499" y="1320"/>
                    <a:pt x="10384" y="1258"/>
                  </a:cubicBezTo>
                  <a:cubicBezTo>
                    <a:pt x="9983" y="1034"/>
                    <a:pt x="9646" y="473"/>
                    <a:pt x="9640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23"/>
            <p:cNvSpPr/>
            <p:nvPr/>
          </p:nvSpPr>
          <p:spPr>
            <a:xfrm>
              <a:off x="1566275" y="4918531"/>
              <a:ext cx="69460" cy="40867"/>
            </a:xfrm>
            <a:custGeom>
              <a:avLst/>
              <a:gdLst/>
              <a:ahLst/>
              <a:cxnLst/>
              <a:rect l="l" t="t" r="r" b="b"/>
              <a:pathLst>
                <a:path w="9870" h="5807" extrusionOk="0">
                  <a:moveTo>
                    <a:pt x="9869" y="1"/>
                  </a:moveTo>
                  <a:lnTo>
                    <a:pt x="9869" y="1"/>
                  </a:lnTo>
                  <a:cubicBezTo>
                    <a:pt x="6680" y="1720"/>
                    <a:pt x="3497" y="3432"/>
                    <a:pt x="307" y="5151"/>
                  </a:cubicBezTo>
                  <a:cubicBezTo>
                    <a:pt x="118" y="5251"/>
                    <a:pt x="0" y="5482"/>
                    <a:pt x="6" y="5807"/>
                  </a:cubicBezTo>
                  <a:lnTo>
                    <a:pt x="9645" y="491"/>
                  </a:lnTo>
                  <a:cubicBezTo>
                    <a:pt x="9645" y="249"/>
                    <a:pt x="9728" y="78"/>
                    <a:pt x="9869" y="1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23"/>
            <p:cNvSpPr/>
            <p:nvPr/>
          </p:nvSpPr>
          <p:spPr>
            <a:xfrm>
              <a:off x="1568435" y="4918222"/>
              <a:ext cx="76068" cy="53443"/>
            </a:xfrm>
            <a:custGeom>
              <a:avLst/>
              <a:gdLst/>
              <a:ahLst/>
              <a:cxnLst/>
              <a:rect l="l" t="t" r="r" b="b"/>
              <a:pathLst>
                <a:path w="10809" h="7594" extrusionOk="0">
                  <a:moveTo>
                    <a:pt x="8" y="5191"/>
                  </a:moveTo>
                  <a:lnTo>
                    <a:pt x="8" y="5191"/>
                  </a:lnTo>
                  <a:cubicBezTo>
                    <a:pt x="6" y="5192"/>
                    <a:pt x="3" y="5194"/>
                    <a:pt x="0" y="5195"/>
                  </a:cubicBezTo>
                  <a:cubicBezTo>
                    <a:pt x="3" y="5194"/>
                    <a:pt x="6" y="5192"/>
                    <a:pt x="8" y="5191"/>
                  </a:cubicBezTo>
                  <a:close/>
                  <a:moveTo>
                    <a:pt x="9744" y="1"/>
                  </a:moveTo>
                  <a:cubicBezTo>
                    <a:pt x="9677" y="1"/>
                    <a:pt x="9616" y="16"/>
                    <a:pt x="9562" y="45"/>
                  </a:cubicBezTo>
                  <a:cubicBezTo>
                    <a:pt x="6376" y="1762"/>
                    <a:pt x="3195" y="3473"/>
                    <a:pt x="8" y="5191"/>
                  </a:cubicBezTo>
                  <a:lnTo>
                    <a:pt x="8" y="5191"/>
                  </a:lnTo>
                  <a:cubicBezTo>
                    <a:pt x="78" y="5154"/>
                    <a:pt x="159" y="5134"/>
                    <a:pt x="247" y="5134"/>
                  </a:cubicBezTo>
                  <a:cubicBezTo>
                    <a:pt x="374" y="5134"/>
                    <a:pt x="517" y="5174"/>
                    <a:pt x="668" y="5260"/>
                  </a:cubicBezTo>
                  <a:cubicBezTo>
                    <a:pt x="1211" y="5561"/>
                    <a:pt x="1660" y="6317"/>
                    <a:pt x="1666" y="6949"/>
                  </a:cubicBezTo>
                  <a:cubicBezTo>
                    <a:pt x="1672" y="7261"/>
                    <a:pt x="1566" y="7485"/>
                    <a:pt x="1396" y="7592"/>
                  </a:cubicBezTo>
                  <a:lnTo>
                    <a:pt x="1396" y="7592"/>
                  </a:lnTo>
                  <a:cubicBezTo>
                    <a:pt x="4467" y="5673"/>
                    <a:pt x="7531" y="3753"/>
                    <a:pt x="10602" y="1834"/>
                  </a:cubicBezTo>
                  <a:cubicBezTo>
                    <a:pt x="10732" y="1752"/>
                    <a:pt x="10809" y="1586"/>
                    <a:pt x="10803" y="1350"/>
                  </a:cubicBezTo>
                  <a:cubicBezTo>
                    <a:pt x="10797" y="883"/>
                    <a:pt x="10466" y="322"/>
                    <a:pt x="10064" y="98"/>
                  </a:cubicBezTo>
                  <a:cubicBezTo>
                    <a:pt x="9950" y="32"/>
                    <a:pt x="9841" y="1"/>
                    <a:pt x="9744" y="1"/>
                  </a:cubicBezTo>
                  <a:close/>
                  <a:moveTo>
                    <a:pt x="1396" y="7592"/>
                  </a:moveTo>
                  <a:cubicBezTo>
                    <a:pt x="1396" y="7592"/>
                    <a:pt x="1395" y="7593"/>
                    <a:pt x="1394" y="7593"/>
                  </a:cubicBezTo>
                  <a:cubicBezTo>
                    <a:pt x="1395" y="7593"/>
                    <a:pt x="1396" y="7592"/>
                    <a:pt x="1396" y="759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23"/>
            <p:cNvSpPr/>
            <p:nvPr/>
          </p:nvSpPr>
          <p:spPr>
            <a:xfrm>
              <a:off x="1566282" y="4954356"/>
              <a:ext cx="13941" cy="17826"/>
            </a:xfrm>
            <a:custGeom>
              <a:avLst/>
              <a:gdLst/>
              <a:ahLst/>
              <a:cxnLst/>
              <a:rect l="l" t="t" r="r" b="b"/>
              <a:pathLst>
                <a:path w="1981" h="2533" extrusionOk="0">
                  <a:moveTo>
                    <a:pt x="551" y="1"/>
                  </a:moveTo>
                  <a:cubicBezTo>
                    <a:pt x="223" y="1"/>
                    <a:pt x="1" y="265"/>
                    <a:pt x="5" y="716"/>
                  </a:cubicBezTo>
                  <a:cubicBezTo>
                    <a:pt x="11" y="1348"/>
                    <a:pt x="460" y="2104"/>
                    <a:pt x="1003" y="2405"/>
                  </a:cubicBezTo>
                  <a:cubicBezTo>
                    <a:pt x="1157" y="2492"/>
                    <a:pt x="1302" y="2533"/>
                    <a:pt x="1430" y="2533"/>
                  </a:cubicBezTo>
                  <a:cubicBezTo>
                    <a:pt x="1758" y="2533"/>
                    <a:pt x="1980" y="2268"/>
                    <a:pt x="1972" y="1814"/>
                  </a:cubicBezTo>
                  <a:cubicBezTo>
                    <a:pt x="1966" y="1182"/>
                    <a:pt x="1517" y="426"/>
                    <a:pt x="974" y="125"/>
                  </a:cubicBezTo>
                  <a:cubicBezTo>
                    <a:pt x="821" y="41"/>
                    <a:pt x="678" y="1"/>
                    <a:pt x="5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23"/>
            <p:cNvSpPr/>
            <p:nvPr/>
          </p:nvSpPr>
          <p:spPr>
            <a:xfrm>
              <a:off x="1635726" y="4824316"/>
              <a:ext cx="174375" cy="102550"/>
            </a:xfrm>
            <a:custGeom>
              <a:avLst/>
              <a:gdLst/>
              <a:ahLst/>
              <a:cxnLst/>
              <a:rect l="l" t="t" r="r" b="b"/>
              <a:pathLst>
                <a:path w="24778" h="14572" extrusionOk="0">
                  <a:moveTo>
                    <a:pt x="18971" y="0"/>
                  </a:moveTo>
                  <a:lnTo>
                    <a:pt x="18416" y="3479"/>
                  </a:lnTo>
                  <a:cubicBezTo>
                    <a:pt x="17176" y="4146"/>
                    <a:pt x="15971" y="4796"/>
                    <a:pt x="14778" y="5434"/>
                  </a:cubicBezTo>
                  <a:lnTo>
                    <a:pt x="14613" y="1187"/>
                  </a:lnTo>
                  <a:lnTo>
                    <a:pt x="13857" y="5930"/>
                  </a:lnTo>
                  <a:cubicBezTo>
                    <a:pt x="12664" y="6574"/>
                    <a:pt x="11476" y="7212"/>
                    <a:pt x="10277" y="7856"/>
                  </a:cubicBezTo>
                  <a:lnTo>
                    <a:pt x="10094" y="3148"/>
                  </a:lnTo>
                  <a:lnTo>
                    <a:pt x="9256" y="8411"/>
                  </a:lnTo>
                  <a:cubicBezTo>
                    <a:pt x="8098" y="9031"/>
                    <a:pt x="6923" y="9663"/>
                    <a:pt x="5712" y="10318"/>
                  </a:cubicBezTo>
                  <a:lnTo>
                    <a:pt x="5523" y="5440"/>
                  </a:lnTo>
                  <a:lnTo>
                    <a:pt x="4649" y="10891"/>
                  </a:lnTo>
                  <a:cubicBezTo>
                    <a:pt x="3172" y="11683"/>
                    <a:pt x="1636" y="12510"/>
                    <a:pt x="0" y="13390"/>
                  </a:cubicBezTo>
                  <a:cubicBezTo>
                    <a:pt x="6" y="13390"/>
                    <a:pt x="12" y="13384"/>
                    <a:pt x="18" y="13384"/>
                  </a:cubicBezTo>
                  <a:cubicBezTo>
                    <a:pt x="30" y="13378"/>
                    <a:pt x="42" y="13372"/>
                    <a:pt x="54" y="13366"/>
                  </a:cubicBezTo>
                  <a:lnTo>
                    <a:pt x="71" y="13366"/>
                  </a:lnTo>
                  <a:cubicBezTo>
                    <a:pt x="77" y="13360"/>
                    <a:pt x="89" y="13360"/>
                    <a:pt x="95" y="13354"/>
                  </a:cubicBezTo>
                  <a:cubicBezTo>
                    <a:pt x="107" y="13354"/>
                    <a:pt x="119" y="13354"/>
                    <a:pt x="136" y="13348"/>
                  </a:cubicBezTo>
                  <a:lnTo>
                    <a:pt x="178" y="13348"/>
                  </a:lnTo>
                  <a:cubicBezTo>
                    <a:pt x="278" y="13348"/>
                    <a:pt x="384" y="13378"/>
                    <a:pt x="502" y="13443"/>
                  </a:cubicBezTo>
                  <a:cubicBezTo>
                    <a:pt x="514" y="13449"/>
                    <a:pt x="526" y="13455"/>
                    <a:pt x="538" y="13461"/>
                  </a:cubicBezTo>
                  <a:cubicBezTo>
                    <a:pt x="703" y="13567"/>
                    <a:pt x="762" y="14382"/>
                    <a:pt x="880" y="14571"/>
                  </a:cubicBezTo>
                  <a:lnTo>
                    <a:pt x="5517" y="11754"/>
                  </a:lnTo>
                  <a:lnTo>
                    <a:pt x="12652" y="11890"/>
                  </a:lnTo>
                  <a:lnTo>
                    <a:pt x="6805" y="10974"/>
                  </a:lnTo>
                  <a:lnTo>
                    <a:pt x="9988" y="9037"/>
                  </a:lnTo>
                  <a:lnTo>
                    <a:pt x="16869" y="9645"/>
                  </a:lnTo>
                  <a:lnTo>
                    <a:pt x="16869" y="9645"/>
                  </a:lnTo>
                  <a:lnTo>
                    <a:pt x="11187" y="8310"/>
                  </a:lnTo>
                  <a:lnTo>
                    <a:pt x="14235" y="6456"/>
                  </a:lnTo>
                  <a:lnTo>
                    <a:pt x="20572" y="6456"/>
                  </a:lnTo>
                  <a:lnTo>
                    <a:pt x="15386" y="5759"/>
                  </a:lnTo>
                  <a:lnTo>
                    <a:pt x="18540" y="3845"/>
                  </a:lnTo>
                  <a:lnTo>
                    <a:pt x="23301" y="3845"/>
                  </a:lnTo>
                  <a:lnTo>
                    <a:pt x="19403" y="3320"/>
                  </a:lnTo>
                  <a:lnTo>
                    <a:pt x="24777" y="53"/>
                  </a:lnTo>
                  <a:lnTo>
                    <a:pt x="24777" y="53"/>
                  </a:lnTo>
                  <a:cubicBezTo>
                    <a:pt x="22757" y="1140"/>
                    <a:pt x="20885" y="2150"/>
                    <a:pt x="19096" y="3113"/>
                  </a:cubicBezTo>
                  <a:lnTo>
                    <a:pt x="189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BLANK_15">
    <p:spTree>
      <p:nvGrpSpPr>
        <p:cNvPr id="1" name="Shape 1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6" name="Google Shape;1676;p24"/>
          <p:cNvGrpSpPr/>
          <p:nvPr/>
        </p:nvGrpSpPr>
        <p:grpSpPr>
          <a:xfrm>
            <a:off x="0" y="4221559"/>
            <a:ext cx="9144000" cy="921943"/>
            <a:chOff x="0" y="3827814"/>
            <a:chExt cx="9144000" cy="921943"/>
          </a:xfrm>
        </p:grpSpPr>
        <p:grpSp>
          <p:nvGrpSpPr>
            <p:cNvPr id="1677" name="Google Shape;1677;p24"/>
            <p:cNvGrpSpPr/>
            <p:nvPr/>
          </p:nvGrpSpPr>
          <p:grpSpPr>
            <a:xfrm>
              <a:off x="5807441" y="3839717"/>
              <a:ext cx="243969" cy="149457"/>
              <a:chOff x="5300460" y="2964804"/>
              <a:chExt cx="271832" cy="225937"/>
            </a:xfrm>
          </p:grpSpPr>
          <p:sp>
            <p:nvSpPr>
              <p:cNvPr id="1678" name="Google Shape;1678;p24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24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24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1" name="Google Shape;1681;p24"/>
            <p:cNvGrpSpPr/>
            <p:nvPr/>
          </p:nvGrpSpPr>
          <p:grpSpPr>
            <a:xfrm>
              <a:off x="8805122" y="3827814"/>
              <a:ext cx="243969" cy="149457"/>
              <a:chOff x="5300460" y="2964804"/>
              <a:chExt cx="271832" cy="225937"/>
            </a:xfrm>
          </p:grpSpPr>
          <p:sp>
            <p:nvSpPr>
              <p:cNvPr id="1682" name="Google Shape;1682;p24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24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24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85" name="Google Shape;1685;p24"/>
            <p:cNvSpPr/>
            <p:nvPr/>
          </p:nvSpPr>
          <p:spPr>
            <a:xfrm>
              <a:off x="0" y="3910657"/>
              <a:ext cx="9144000" cy="839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86" name="Google Shape;1686;p24"/>
            <p:cNvGrpSpPr/>
            <p:nvPr/>
          </p:nvGrpSpPr>
          <p:grpSpPr>
            <a:xfrm>
              <a:off x="355317" y="3839717"/>
              <a:ext cx="243969" cy="149457"/>
              <a:chOff x="5300460" y="2964804"/>
              <a:chExt cx="271832" cy="225937"/>
            </a:xfrm>
          </p:grpSpPr>
          <p:sp>
            <p:nvSpPr>
              <p:cNvPr id="1687" name="Google Shape;1687;p24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24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24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0" name="Google Shape;1690;p24"/>
            <p:cNvGrpSpPr/>
            <p:nvPr/>
          </p:nvGrpSpPr>
          <p:grpSpPr>
            <a:xfrm>
              <a:off x="1590719" y="3839717"/>
              <a:ext cx="243969" cy="149457"/>
              <a:chOff x="5300460" y="2964804"/>
              <a:chExt cx="271832" cy="225937"/>
            </a:xfrm>
          </p:grpSpPr>
          <p:sp>
            <p:nvSpPr>
              <p:cNvPr id="1691" name="Google Shape;1691;p24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24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24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4" name="Google Shape;1694;p24"/>
            <p:cNvGrpSpPr/>
            <p:nvPr/>
          </p:nvGrpSpPr>
          <p:grpSpPr>
            <a:xfrm>
              <a:off x="3027997" y="3839717"/>
              <a:ext cx="243969" cy="149457"/>
              <a:chOff x="5300460" y="2964804"/>
              <a:chExt cx="271832" cy="225937"/>
            </a:xfrm>
          </p:grpSpPr>
          <p:sp>
            <p:nvSpPr>
              <p:cNvPr id="1695" name="Google Shape;1695;p24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24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24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8" name="Google Shape;1698;p24"/>
            <p:cNvGrpSpPr/>
            <p:nvPr/>
          </p:nvGrpSpPr>
          <p:grpSpPr>
            <a:xfrm>
              <a:off x="4417713" y="3839717"/>
              <a:ext cx="243969" cy="149457"/>
              <a:chOff x="5300460" y="2964804"/>
              <a:chExt cx="271832" cy="225937"/>
            </a:xfrm>
          </p:grpSpPr>
          <p:sp>
            <p:nvSpPr>
              <p:cNvPr id="1699" name="Google Shape;1699;p24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24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24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02" name="Google Shape;1702;p24"/>
          <p:cNvSpPr txBox="1">
            <a:spLocks noGrp="1"/>
          </p:cNvSpPr>
          <p:nvPr>
            <p:ph type="title"/>
          </p:nvPr>
        </p:nvSpPr>
        <p:spPr>
          <a:xfrm>
            <a:off x="4572000" y="1253693"/>
            <a:ext cx="3859500" cy="140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03" name="Google Shape;1703;p24"/>
          <p:cNvSpPr txBox="1">
            <a:spLocks noGrp="1"/>
          </p:cNvSpPr>
          <p:nvPr>
            <p:ph type="subTitle" idx="1"/>
          </p:nvPr>
        </p:nvSpPr>
        <p:spPr>
          <a:xfrm>
            <a:off x="4904700" y="2731351"/>
            <a:ext cx="3526800" cy="75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grpSp>
        <p:nvGrpSpPr>
          <p:cNvPr id="1704" name="Google Shape;1704;p24"/>
          <p:cNvGrpSpPr/>
          <p:nvPr/>
        </p:nvGrpSpPr>
        <p:grpSpPr>
          <a:xfrm>
            <a:off x="495738" y="281122"/>
            <a:ext cx="8294925" cy="2920103"/>
            <a:chOff x="495738" y="281122"/>
            <a:chExt cx="8294925" cy="2920103"/>
          </a:xfrm>
        </p:grpSpPr>
        <p:sp>
          <p:nvSpPr>
            <p:cNvPr id="1705" name="Google Shape;1705;p24"/>
            <p:cNvSpPr/>
            <p:nvPr/>
          </p:nvSpPr>
          <p:spPr>
            <a:xfrm>
              <a:off x="2964075" y="281122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24"/>
            <p:cNvSpPr/>
            <p:nvPr/>
          </p:nvSpPr>
          <p:spPr>
            <a:xfrm>
              <a:off x="495738" y="1646188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24"/>
            <p:cNvSpPr/>
            <p:nvPr/>
          </p:nvSpPr>
          <p:spPr>
            <a:xfrm>
              <a:off x="6885388" y="366675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24"/>
            <p:cNvSpPr/>
            <p:nvPr/>
          </p:nvSpPr>
          <p:spPr>
            <a:xfrm>
              <a:off x="8680513" y="3091075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9" name="Google Shape;1709;p24"/>
          <p:cNvGrpSpPr/>
          <p:nvPr/>
        </p:nvGrpSpPr>
        <p:grpSpPr>
          <a:xfrm>
            <a:off x="8546714" y="4398953"/>
            <a:ext cx="243972" cy="499166"/>
            <a:chOff x="3958025" y="4053950"/>
            <a:chExt cx="306575" cy="627250"/>
          </a:xfrm>
        </p:grpSpPr>
        <p:sp>
          <p:nvSpPr>
            <p:cNvPr id="1710" name="Google Shape;1710;p24"/>
            <p:cNvSpPr/>
            <p:nvPr/>
          </p:nvSpPr>
          <p:spPr>
            <a:xfrm>
              <a:off x="4002625" y="4636800"/>
              <a:ext cx="84050" cy="44400"/>
            </a:xfrm>
            <a:custGeom>
              <a:avLst/>
              <a:gdLst/>
              <a:ahLst/>
              <a:cxnLst/>
              <a:rect l="l" t="t" r="r" b="b"/>
              <a:pathLst>
                <a:path w="3362" h="1776" extrusionOk="0">
                  <a:moveTo>
                    <a:pt x="1678" y="1"/>
                  </a:moveTo>
                  <a:cubicBezTo>
                    <a:pt x="1286" y="1"/>
                    <a:pt x="895" y="88"/>
                    <a:pt x="597" y="262"/>
                  </a:cubicBezTo>
                  <a:cubicBezTo>
                    <a:pt x="0" y="605"/>
                    <a:pt x="0" y="1166"/>
                    <a:pt x="603" y="1514"/>
                  </a:cubicBezTo>
                  <a:cubicBezTo>
                    <a:pt x="901" y="1689"/>
                    <a:pt x="1294" y="1776"/>
                    <a:pt x="1686" y="1776"/>
                  </a:cubicBezTo>
                  <a:cubicBezTo>
                    <a:pt x="2078" y="1776"/>
                    <a:pt x="2469" y="1689"/>
                    <a:pt x="2765" y="1514"/>
                  </a:cubicBezTo>
                  <a:cubicBezTo>
                    <a:pt x="3361" y="1166"/>
                    <a:pt x="3361" y="605"/>
                    <a:pt x="2759" y="262"/>
                  </a:cubicBezTo>
                  <a:cubicBezTo>
                    <a:pt x="2460" y="88"/>
                    <a:pt x="2069" y="1"/>
                    <a:pt x="1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24"/>
            <p:cNvSpPr/>
            <p:nvPr/>
          </p:nvSpPr>
          <p:spPr>
            <a:xfrm>
              <a:off x="4033050" y="4238975"/>
              <a:ext cx="18625" cy="426575"/>
            </a:xfrm>
            <a:custGeom>
              <a:avLst/>
              <a:gdLst/>
              <a:ahLst/>
              <a:cxnLst/>
              <a:rect l="l" t="t" r="r" b="b"/>
              <a:pathLst>
                <a:path w="745" h="17063" extrusionOk="0">
                  <a:moveTo>
                    <a:pt x="369" y="1"/>
                  </a:moveTo>
                  <a:cubicBezTo>
                    <a:pt x="275" y="1"/>
                    <a:pt x="180" y="22"/>
                    <a:pt x="106" y="63"/>
                  </a:cubicBezTo>
                  <a:cubicBezTo>
                    <a:pt x="36" y="104"/>
                    <a:pt x="0" y="157"/>
                    <a:pt x="0" y="216"/>
                  </a:cubicBezTo>
                  <a:lnTo>
                    <a:pt x="0" y="16849"/>
                  </a:lnTo>
                  <a:cubicBezTo>
                    <a:pt x="0" y="16902"/>
                    <a:pt x="36" y="16955"/>
                    <a:pt x="112" y="16996"/>
                  </a:cubicBezTo>
                  <a:cubicBezTo>
                    <a:pt x="183" y="17041"/>
                    <a:pt x="278" y="17063"/>
                    <a:pt x="372" y="17063"/>
                  </a:cubicBezTo>
                  <a:cubicBezTo>
                    <a:pt x="467" y="17063"/>
                    <a:pt x="561" y="17041"/>
                    <a:pt x="632" y="16996"/>
                  </a:cubicBezTo>
                  <a:cubicBezTo>
                    <a:pt x="703" y="16955"/>
                    <a:pt x="738" y="16902"/>
                    <a:pt x="738" y="16849"/>
                  </a:cubicBezTo>
                  <a:lnTo>
                    <a:pt x="738" y="222"/>
                  </a:lnTo>
                  <a:cubicBezTo>
                    <a:pt x="744" y="163"/>
                    <a:pt x="703" y="110"/>
                    <a:pt x="632" y="63"/>
                  </a:cubicBezTo>
                  <a:cubicBezTo>
                    <a:pt x="558" y="22"/>
                    <a:pt x="464" y="1"/>
                    <a:pt x="369" y="1"/>
                  </a:cubicBezTo>
                  <a:close/>
                </a:path>
              </a:pathLst>
            </a:custGeom>
            <a:solidFill>
              <a:srgbClr val="B3FA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24"/>
            <p:cNvSpPr/>
            <p:nvPr/>
          </p:nvSpPr>
          <p:spPr>
            <a:xfrm>
              <a:off x="4032150" y="4238975"/>
              <a:ext cx="20250" cy="10775"/>
            </a:xfrm>
            <a:custGeom>
              <a:avLst/>
              <a:gdLst/>
              <a:ahLst/>
              <a:cxnLst/>
              <a:rect l="l" t="t" r="r" b="b"/>
              <a:pathLst>
                <a:path w="810" h="431" extrusionOk="0">
                  <a:moveTo>
                    <a:pt x="405" y="1"/>
                  </a:moveTo>
                  <a:cubicBezTo>
                    <a:pt x="311" y="1"/>
                    <a:pt x="216" y="22"/>
                    <a:pt x="142" y="63"/>
                  </a:cubicBezTo>
                  <a:cubicBezTo>
                    <a:pt x="1" y="146"/>
                    <a:pt x="1" y="281"/>
                    <a:pt x="148" y="364"/>
                  </a:cubicBezTo>
                  <a:cubicBezTo>
                    <a:pt x="219" y="408"/>
                    <a:pt x="314" y="431"/>
                    <a:pt x="408" y="431"/>
                  </a:cubicBezTo>
                  <a:cubicBezTo>
                    <a:pt x="503" y="431"/>
                    <a:pt x="597" y="408"/>
                    <a:pt x="668" y="364"/>
                  </a:cubicBezTo>
                  <a:cubicBezTo>
                    <a:pt x="810" y="281"/>
                    <a:pt x="810" y="146"/>
                    <a:pt x="668" y="63"/>
                  </a:cubicBezTo>
                  <a:cubicBezTo>
                    <a:pt x="594" y="22"/>
                    <a:pt x="500" y="1"/>
                    <a:pt x="405" y="1"/>
                  </a:cubicBezTo>
                  <a:close/>
                </a:path>
              </a:pathLst>
            </a:custGeom>
            <a:solidFill>
              <a:srgbClr val="B3FA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24"/>
            <p:cNvSpPr/>
            <p:nvPr/>
          </p:nvSpPr>
          <p:spPr>
            <a:xfrm>
              <a:off x="4033050" y="4244375"/>
              <a:ext cx="18475" cy="421075"/>
            </a:xfrm>
            <a:custGeom>
              <a:avLst/>
              <a:gdLst/>
              <a:ahLst/>
              <a:cxnLst/>
              <a:rect l="l" t="t" r="r" b="b"/>
              <a:pathLst>
                <a:path w="739" h="16843" extrusionOk="0">
                  <a:moveTo>
                    <a:pt x="0" y="0"/>
                  </a:moveTo>
                  <a:lnTo>
                    <a:pt x="0" y="16633"/>
                  </a:lnTo>
                  <a:cubicBezTo>
                    <a:pt x="0" y="16686"/>
                    <a:pt x="36" y="16739"/>
                    <a:pt x="112" y="16780"/>
                  </a:cubicBezTo>
                  <a:cubicBezTo>
                    <a:pt x="183" y="16822"/>
                    <a:pt x="278" y="16842"/>
                    <a:pt x="372" y="16842"/>
                  </a:cubicBezTo>
                  <a:cubicBezTo>
                    <a:pt x="467" y="16842"/>
                    <a:pt x="561" y="16822"/>
                    <a:pt x="632" y="16780"/>
                  </a:cubicBezTo>
                  <a:cubicBezTo>
                    <a:pt x="703" y="16739"/>
                    <a:pt x="738" y="16686"/>
                    <a:pt x="738" y="16633"/>
                  </a:cubicBezTo>
                  <a:lnTo>
                    <a:pt x="738" y="0"/>
                  </a:lnTo>
                  <a:cubicBezTo>
                    <a:pt x="738" y="54"/>
                    <a:pt x="703" y="107"/>
                    <a:pt x="632" y="148"/>
                  </a:cubicBezTo>
                  <a:cubicBezTo>
                    <a:pt x="561" y="192"/>
                    <a:pt x="467" y="215"/>
                    <a:pt x="372" y="215"/>
                  </a:cubicBezTo>
                  <a:cubicBezTo>
                    <a:pt x="278" y="215"/>
                    <a:pt x="183" y="192"/>
                    <a:pt x="112" y="148"/>
                  </a:cubicBezTo>
                  <a:cubicBezTo>
                    <a:pt x="36" y="107"/>
                    <a:pt x="0" y="54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24"/>
            <p:cNvSpPr/>
            <p:nvPr/>
          </p:nvSpPr>
          <p:spPr>
            <a:xfrm>
              <a:off x="4048400" y="4368350"/>
              <a:ext cx="216200" cy="113950"/>
            </a:xfrm>
            <a:custGeom>
              <a:avLst/>
              <a:gdLst/>
              <a:ahLst/>
              <a:cxnLst/>
              <a:rect l="l" t="t" r="r" b="b"/>
              <a:pathLst>
                <a:path w="8648" h="4558" extrusionOk="0">
                  <a:moveTo>
                    <a:pt x="4313" y="1"/>
                  </a:moveTo>
                  <a:cubicBezTo>
                    <a:pt x="3304" y="1"/>
                    <a:pt x="2296" y="223"/>
                    <a:pt x="1530" y="670"/>
                  </a:cubicBezTo>
                  <a:cubicBezTo>
                    <a:pt x="0" y="1556"/>
                    <a:pt x="6" y="3003"/>
                    <a:pt x="1548" y="3889"/>
                  </a:cubicBezTo>
                  <a:cubicBezTo>
                    <a:pt x="2319" y="4335"/>
                    <a:pt x="3327" y="4558"/>
                    <a:pt x="4334" y="4558"/>
                  </a:cubicBezTo>
                  <a:cubicBezTo>
                    <a:pt x="5341" y="4558"/>
                    <a:pt x="6347" y="4335"/>
                    <a:pt x="7112" y="3889"/>
                  </a:cubicBezTo>
                  <a:cubicBezTo>
                    <a:pt x="8647" y="3003"/>
                    <a:pt x="8641" y="1556"/>
                    <a:pt x="7094" y="664"/>
                  </a:cubicBezTo>
                  <a:cubicBezTo>
                    <a:pt x="6324" y="222"/>
                    <a:pt x="5318" y="1"/>
                    <a:pt x="43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24"/>
            <p:cNvSpPr/>
            <p:nvPr/>
          </p:nvSpPr>
          <p:spPr>
            <a:xfrm>
              <a:off x="3958025" y="4053950"/>
              <a:ext cx="159950" cy="206750"/>
            </a:xfrm>
            <a:custGeom>
              <a:avLst/>
              <a:gdLst/>
              <a:ahLst/>
              <a:cxnLst/>
              <a:rect l="l" t="t" r="r" b="b"/>
              <a:pathLst>
                <a:path w="6398" h="8270" extrusionOk="0">
                  <a:moveTo>
                    <a:pt x="1779" y="0"/>
                  </a:moveTo>
                  <a:cubicBezTo>
                    <a:pt x="725" y="0"/>
                    <a:pt x="1" y="843"/>
                    <a:pt x="1" y="2302"/>
                  </a:cubicBezTo>
                  <a:cubicBezTo>
                    <a:pt x="1" y="4345"/>
                    <a:pt x="1430" y="6826"/>
                    <a:pt x="3196" y="7842"/>
                  </a:cubicBezTo>
                  <a:cubicBezTo>
                    <a:pt x="3704" y="8132"/>
                    <a:pt x="4184" y="8270"/>
                    <a:pt x="4611" y="8270"/>
                  </a:cubicBezTo>
                  <a:cubicBezTo>
                    <a:pt x="5669" y="8270"/>
                    <a:pt x="6397" y="7425"/>
                    <a:pt x="6397" y="5970"/>
                  </a:cubicBezTo>
                  <a:cubicBezTo>
                    <a:pt x="6397" y="3926"/>
                    <a:pt x="4962" y="1445"/>
                    <a:pt x="3196" y="429"/>
                  </a:cubicBezTo>
                  <a:cubicBezTo>
                    <a:pt x="2687" y="138"/>
                    <a:pt x="2206" y="0"/>
                    <a:pt x="17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24"/>
            <p:cNvSpPr/>
            <p:nvPr/>
          </p:nvSpPr>
          <p:spPr>
            <a:xfrm>
              <a:off x="4039400" y="4380650"/>
              <a:ext cx="180600" cy="84650"/>
            </a:xfrm>
            <a:custGeom>
              <a:avLst/>
              <a:gdLst/>
              <a:ahLst/>
              <a:cxnLst/>
              <a:rect l="l" t="t" r="r" b="b"/>
              <a:pathLst>
                <a:path w="7224" h="3386" extrusionOk="0">
                  <a:moveTo>
                    <a:pt x="1498" y="1"/>
                  </a:moveTo>
                  <a:cubicBezTo>
                    <a:pt x="1315" y="1"/>
                    <a:pt x="1143" y="26"/>
                    <a:pt x="980" y="78"/>
                  </a:cubicBezTo>
                  <a:cubicBezTo>
                    <a:pt x="224" y="326"/>
                    <a:pt x="12" y="1052"/>
                    <a:pt x="0" y="1082"/>
                  </a:cubicBezTo>
                  <a:lnTo>
                    <a:pt x="230" y="1147"/>
                  </a:lnTo>
                  <a:cubicBezTo>
                    <a:pt x="236" y="1141"/>
                    <a:pt x="419" y="515"/>
                    <a:pt x="1057" y="308"/>
                  </a:cubicBezTo>
                  <a:cubicBezTo>
                    <a:pt x="1191" y="265"/>
                    <a:pt x="1336" y="244"/>
                    <a:pt x="1491" y="244"/>
                  </a:cubicBezTo>
                  <a:cubicBezTo>
                    <a:pt x="1848" y="244"/>
                    <a:pt x="2260" y="357"/>
                    <a:pt x="2717" y="580"/>
                  </a:cubicBezTo>
                  <a:cubicBezTo>
                    <a:pt x="2918" y="710"/>
                    <a:pt x="3124" y="840"/>
                    <a:pt x="3331" y="970"/>
                  </a:cubicBezTo>
                  <a:cubicBezTo>
                    <a:pt x="3502" y="1076"/>
                    <a:pt x="3680" y="1182"/>
                    <a:pt x="3857" y="1289"/>
                  </a:cubicBezTo>
                  <a:cubicBezTo>
                    <a:pt x="3869" y="1300"/>
                    <a:pt x="3880" y="1306"/>
                    <a:pt x="3892" y="1318"/>
                  </a:cubicBezTo>
                  <a:lnTo>
                    <a:pt x="4040" y="2682"/>
                  </a:lnTo>
                  <a:lnTo>
                    <a:pt x="4164" y="1472"/>
                  </a:lnTo>
                  <a:lnTo>
                    <a:pt x="4577" y="1714"/>
                  </a:lnTo>
                  <a:lnTo>
                    <a:pt x="5109" y="2015"/>
                  </a:lnTo>
                  <a:lnTo>
                    <a:pt x="5257" y="3385"/>
                  </a:lnTo>
                  <a:lnTo>
                    <a:pt x="5375" y="2163"/>
                  </a:lnTo>
                  <a:cubicBezTo>
                    <a:pt x="5540" y="2257"/>
                    <a:pt x="5706" y="2346"/>
                    <a:pt x="5877" y="2434"/>
                  </a:cubicBezTo>
                  <a:cubicBezTo>
                    <a:pt x="6314" y="2671"/>
                    <a:pt x="6757" y="2907"/>
                    <a:pt x="7223" y="3125"/>
                  </a:cubicBezTo>
                  <a:cubicBezTo>
                    <a:pt x="6845" y="2854"/>
                    <a:pt x="6444" y="2600"/>
                    <a:pt x="6036" y="2346"/>
                  </a:cubicBezTo>
                  <a:cubicBezTo>
                    <a:pt x="5830" y="2216"/>
                    <a:pt x="5623" y="2092"/>
                    <a:pt x="5416" y="1968"/>
                  </a:cubicBezTo>
                  <a:lnTo>
                    <a:pt x="4967" y="1708"/>
                  </a:lnTo>
                  <a:lnTo>
                    <a:pt x="7064" y="1631"/>
                  </a:lnTo>
                  <a:lnTo>
                    <a:pt x="4701" y="1548"/>
                  </a:lnTo>
                  <a:lnTo>
                    <a:pt x="4217" y="1271"/>
                  </a:lnTo>
                  <a:lnTo>
                    <a:pt x="4223" y="1265"/>
                  </a:lnTo>
                  <a:cubicBezTo>
                    <a:pt x="4117" y="1182"/>
                    <a:pt x="4010" y="1100"/>
                    <a:pt x="3904" y="1023"/>
                  </a:cubicBezTo>
                  <a:lnTo>
                    <a:pt x="5889" y="958"/>
                  </a:lnTo>
                  <a:lnTo>
                    <a:pt x="3697" y="881"/>
                  </a:lnTo>
                  <a:cubicBezTo>
                    <a:pt x="2850" y="293"/>
                    <a:pt x="2115" y="1"/>
                    <a:pt x="1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24"/>
            <p:cNvSpPr/>
            <p:nvPr/>
          </p:nvSpPr>
          <p:spPr>
            <a:xfrm>
              <a:off x="4002625" y="4072500"/>
              <a:ext cx="70750" cy="197000"/>
            </a:xfrm>
            <a:custGeom>
              <a:avLst/>
              <a:gdLst/>
              <a:ahLst/>
              <a:cxnLst/>
              <a:rect l="l" t="t" r="r" b="b"/>
              <a:pathLst>
                <a:path w="2830" h="7880" extrusionOk="0">
                  <a:moveTo>
                    <a:pt x="1418" y="0"/>
                  </a:moveTo>
                  <a:cubicBezTo>
                    <a:pt x="1371" y="538"/>
                    <a:pt x="1341" y="1087"/>
                    <a:pt x="1323" y="1642"/>
                  </a:cubicBezTo>
                  <a:cubicBezTo>
                    <a:pt x="1312" y="1920"/>
                    <a:pt x="1306" y="2204"/>
                    <a:pt x="1300" y="2481"/>
                  </a:cubicBezTo>
                  <a:lnTo>
                    <a:pt x="1294" y="3078"/>
                  </a:lnTo>
                  <a:lnTo>
                    <a:pt x="6" y="1010"/>
                  </a:lnTo>
                  <a:lnTo>
                    <a:pt x="1294" y="3432"/>
                  </a:lnTo>
                  <a:lnTo>
                    <a:pt x="1294" y="3952"/>
                  </a:lnTo>
                  <a:lnTo>
                    <a:pt x="1294" y="4649"/>
                  </a:lnTo>
                  <a:lnTo>
                    <a:pt x="0" y="2582"/>
                  </a:lnTo>
                  <a:lnTo>
                    <a:pt x="1294" y="5009"/>
                  </a:lnTo>
                  <a:lnTo>
                    <a:pt x="1294" y="7879"/>
                  </a:lnTo>
                  <a:lnTo>
                    <a:pt x="1536" y="7879"/>
                  </a:lnTo>
                  <a:lnTo>
                    <a:pt x="1536" y="4377"/>
                  </a:lnTo>
                  <a:lnTo>
                    <a:pt x="2824" y="3450"/>
                  </a:lnTo>
                  <a:lnTo>
                    <a:pt x="1536" y="4017"/>
                  </a:lnTo>
                  <a:lnTo>
                    <a:pt x="1536" y="3952"/>
                  </a:lnTo>
                  <a:lnTo>
                    <a:pt x="1524" y="3952"/>
                  </a:lnTo>
                  <a:lnTo>
                    <a:pt x="1530" y="3462"/>
                  </a:lnTo>
                  <a:lnTo>
                    <a:pt x="1530" y="2765"/>
                  </a:lnTo>
                  <a:lnTo>
                    <a:pt x="2829" y="1831"/>
                  </a:lnTo>
                  <a:lnTo>
                    <a:pt x="2829" y="1831"/>
                  </a:lnTo>
                  <a:lnTo>
                    <a:pt x="1524" y="2404"/>
                  </a:lnTo>
                  <a:cubicBezTo>
                    <a:pt x="1518" y="2186"/>
                    <a:pt x="1518" y="1973"/>
                    <a:pt x="1506" y="1749"/>
                  </a:cubicBezTo>
                  <a:cubicBezTo>
                    <a:pt x="1495" y="1176"/>
                    <a:pt x="1471" y="597"/>
                    <a:pt x="14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8" name="Google Shape;1718;p24"/>
          <p:cNvGrpSpPr/>
          <p:nvPr/>
        </p:nvGrpSpPr>
        <p:grpSpPr>
          <a:xfrm>
            <a:off x="712506" y="4567872"/>
            <a:ext cx="243972" cy="161330"/>
            <a:chOff x="2472236" y="4329463"/>
            <a:chExt cx="646284" cy="427478"/>
          </a:xfrm>
        </p:grpSpPr>
        <p:sp>
          <p:nvSpPr>
            <p:cNvPr id="1719" name="Google Shape;1719;p24"/>
            <p:cNvSpPr/>
            <p:nvPr/>
          </p:nvSpPr>
          <p:spPr>
            <a:xfrm>
              <a:off x="2935691" y="4400177"/>
              <a:ext cx="121388" cy="121285"/>
            </a:xfrm>
            <a:custGeom>
              <a:avLst/>
              <a:gdLst/>
              <a:ahLst/>
              <a:cxnLst/>
              <a:rect l="l" t="t" r="r" b="b"/>
              <a:pathLst>
                <a:path w="7107" h="7101" extrusionOk="0">
                  <a:moveTo>
                    <a:pt x="3551" y="1"/>
                  </a:moveTo>
                  <a:cubicBezTo>
                    <a:pt x="1596" y="1"/>
                    <a:pt x="1" y="1590"/>
                    <a:pt x="1" y="3551"/>
                  </a:cubicBezTo>
                  <a:cubicBezTo>
                    <a:pt x="1" y="5512"/>
                    <a:pt x="1596" y="7100"/>
                    <a:pt x="3551" y="7100"/>
                  </a:cubicBezTo>
                  <a:cubicBezTo>
                    <a:pt x="5511" y="7100"/>
                    <a:pt x="7106" y="5512"/>
                    <a:pt x="7106" y="3551"/>
                  </a:cubicBezTo>
                  <a:cubicBezTo>
                    <a:pt x="7106" y="1590"/>
                    <a:pt x="5511" y="1"/>
                    <a:pt x="3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24"/>
            <p:cNvSpPr/>
            <p:nvPr/>
          </p:nvSpPr>
          <p:spPr>
            <a:xfrm>
              <a:off x="3026083" y="4521451"/>
              <a:ext cx="3758" cy="41880"/>
            </a:xfrm>
            <a:custGeom>
              <a:avLst/>
              <a:gdLst/>
              <a:ahLst/>
              <a:cxnLst/>
              <a:rect l="l" t="t" r="r" b="b"/>
              <a:pathLst>
                <a:path w="220" h="2452" extrusionOk="0">
                  <a:moveTo>
                    <a:pt x="1" y="0"/>
                  </a:moveTo>
                  <a:lnTo>
                    <a:pt x="219" y="2452"/>
                  </a:lnTo>
                  <a:cubicBezTo>
                    <a:pt x="213" y="2227"/>
                    <a:pt x="213" y="1920"/>
                    <a:pt x="202" y="1695"/>
                  </a:cubicBezTo>
                  <a:cubicBezTo>
                    <a:pt x="178" y="1388"/>
                    <a:pt x="143" y="981"/>
                    <a:pt x="107" y="674"/>
                  </a:cubicBezTo>
                  <a:cubicBezTo>
                    <a:pt x="84" y="473"/>
                    <a:pt x="36" y="201"/>
                    <a:pt x="1" y="0"/>
                  </a:cubicBezTo>
                  <a:close/>
                </a:path>
              </a:pathLst>
            </a:custGeom>
            <a:solidFill>
              <a:srgbClr val="3E3D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24"/>
            <p:cNvSpPr/>
            <p:nvPr/>
          </p:nvSpPr>
          <p:spPr>
            <a:xfrm>
              <a:off x="2809190" y="4337337"/>
              <a:ext cx="220639" cy="275517"/>
            </a:xfrm>
            <a:custGeom>
              <a:avLst/>
              <a:gdLst/>
              <a:ahLst/>
              <a:cxnLst/>
              <a:rect l="l" t="t" r="r" b="b"/>
              <a:pathLst>
                <a:path w="12918" h="16131" extrusionOk="0">
                  <a:moveTo>
                    <a:pt x="0" y="0"/>
                  </a:moveTo>
                  <a:lnTo>
                    <a:pt x="0" y="0"/>
                  </a:lnTo>
                  <a:cubicBezTo>
                    <a:pt x="106" y="10"/>
                    <a:pt x="220" y="22"/>
                    <a:pt x="338" y="35"/>
                  </a:cubicBezTo>
                  <a:lnTo>
                    <a:pt x="338" y="35"/>
                  </a:lnTo>
                  <a:cubicBezTo>
                    <a:pt x="224" y="20"/>
                    <a:pt x="112" y="8"/>
                    <a:pt x="0" y="0"/>
                  </a:cubicBezTo>
                  <a:close/>
                  <a:moveTo>
                    <a:pt x="338" y="35"/>
                  </a:moveTo>
                  <a:lnTo>
                    <a:pt x="338" y="35"/>
                  </a:lnTo>
                  <a:cubicBezTo>
                    <a:pt x="1304" y="160"/>
                    <a:pt x="2350" y="529"/>
                    <a:pt x="3444" y="1158"/>
                  </a:cubicBezTo>
                  <a:cubicBezTo>
                    <a:pt x="8240" y="3904"/>
                    <a:pt x="12132" y="10608"/>
                    <a:pt x="12132" y="16131"/>
                  </a:cubicBezTo>
                  <a:cubicBezTo>
                    <a:pt x="12658" y="15162"/>
                    <a:pt x="12917" y="14187"/>
                    <a:pt x="12917" y="13231"/>
                  </a:cubicBezTo>
                  <a:cubicBezTo>
                    <a:pt x="12917" y="12912"/>
                    <a:pt x="12906" y="12486"/>
                    <a:pt x="12876" y="12167"/>
                  </a:cubicBezTo>
                  <a:cubicBezTo>
                    <a:pt x="12858" y="11955"/>
                    <a:pt x="12835" y="11671"/>
                    <a:pt x="12805" y="11453"/>
                  </a:cubicBezTo>
                  <a:cubicBezTo>
                    <a:pt x="12770" y="11211"/>
                    <a:pt x="12717" y="10886"/>
                    <a:pt x="12669" y="10644"/>
                  </a:cubicBezTo>
                  <a:cubicBezTo>
                    <a:pt x="12634" y="10455"/>
                    <a:pt x="12575" y="10195"/>
                    <a:pt x="12528" y="10006"/>
                  </a:cubicBezTo>
                  <a:cubicBezTo>
                    <a:pt x="12480" y="9805"/>
                    <a:pt x="12409" y="9545"/>
                    <a:pt x="12350" y="9350"/>
                  </a:cubicBezTo>
                  <a:cubicBezTo>
                    <a:pt x="12297" y="9173"/>
                    <a:pt x="12220" y="8943"/>
                    <a:pt x="12155" y="8771"/>
                  </a:cubicBezTo>
                  <a:cubicBezTo>
                    <a:pt x="12096" y="8600"/>
                    <a:pt x="12008" y="8376"/>
                    <a:pt x="11937" y="8204"/>
                  </a:cubicBezTo>
                  <a:cubicBezTo>
                    <a:pt x="11937" y="8198"/>
                    <a:pt x="11760" y="7749"/>
                    <a:pt x="11453" y="7165"/>
                  </a:cubicBezTo>
                  <a:cubicBezTo>
                    <a:pt x="11205" y="6692"/>
                    <a:pt x="10974" y="6320"/>
                    <a:pt x="10886" y="6184"/>
                  </a:cubicBezTo>
                  <a:cubicBezTo>
                    <a:pt x="10791" y="6043"/>
                    <a:pt x="10661" y="5848"/>
                    <a:pt x="10561" y="5706"/>
                  </a:cubicBezTo>
                  <a:cubicBezTo>
                    <a:pt x="10460" y="5564"/>
                    <a:pt x="10325" y="5375"/>
                    <a:pt x="10218" y="5239"/>
                  </a:cubicBezTo>
                  <a:cubicBezTo>
                    <a:pt x="9787" y="4696"/>
                    <a:pt x="9462" y="4353"/>
                    <a:pt x="9403" y="4294"/>
                  </a:cubicBezTo>
                  <a:cubicBezTo>
                    <a:pt x="8937" y="3816"/>
                    <a:pt x="8877" y="3763"/>
                    <a:pt x="8375" y="3320"/>
                  </a:cubicBezTo>
                  <a:cubicBezTo>
                    <a:pt x="8151" y="3125"/>
                    <a:pt x="7844" y="2889"/>
                    <a:pt x="7608" y="2717"/>
                  </a:cubicBezTo>
                  <a:cubicBezTo>
                    <a:pt x="7247" y="2457"/>
                    <a:pt x="6745" y="2138"/>
                    <a:pt x="6361" y="1914"/>
                  </a:cubicBezTo>
                  <a:cubicBezTo>
                    <a:pt x="6084" y="1749"/>
                    <a:pt x="5706" y="1548"/>
                    <a:pt x="5416" y="1418"/>
                  </a:cubicBezTo>
                  <a:cubicBezTo>
                    <a:pt x="4979" y="1217"/>
                    <a:pt x="4383" y="969"/>
                    <a:pt x="3928" y="804"/>
                  </a:cubicBezTo>
                  <a:cubicBezTo>
                    <a:pt x="3585" y="680"/>
                    <a:pt x="3119" y="550"/>
                    <a:pt x="2770" y="455"/>
                  </a:cubicBezTo>
                  <a:cubicBezTo>
                    <a:pt x="2446" y="372"/>
                    <a:pt x="2008" y="266"/>
                    <a:pt x="1678" y="213"/>
                  </a:cubicBezTo>
                  <a:cubicBezTo>
                    <a:pt x="1282" y="148"/>
                    <a:pt x="779" y="83"/>
                    <a:pt x="338" y="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24"/>
            <p:cNvSpPr/>
            <p:nvPr/>
          </p:nvSpPr>
          <p:spPr>
            <a:xfrm>
              <a:off x="2472236" y="4329463"/>
              <a:ext cx="546680" cy="427478"/>
            </a:xfrm>
            <a:custGeom>
              <a:avLst/>
              <a:gdLst/>
              <a:ahLst/>
              <a:cxnLst/>
              <a:rect l="l" t="t" r="r" b="b"/>
              <a:pathLst>
                <a:path w="32007" h="25028" extrusionOk="0">
                  <a:moveTo>
                    <a:pt x="18192" y="1"/>
                  </a:moveTo>
                  <a:cubicBezTo>
                    <a:pt x="18038" y="1"/>
                    <a:pt x="17831" y="7"/>
                    <a:pt x="17672" y="12"/>
                  </a:cubicBezTo>
                  <a:cubicBezTo>
                    <a:pt x="17530" y="18"/>
                    <a:pt x="17335" y="30"/>
                    <a:pt x="17188" y="36"/>
                  </a:cubicBezTo>
                  <a:cubicBezTo>
                    <a:pt x="17034" y="48"/>
                    <a:pt x="16827" y="60"/>
                    <a:pt x="16674" y="77"/>
                  </a:cubicBezTo>
                  <a:cubicBezTo>
                    <a:pt x="16384" y="107"/>
                    <a:pt x="15995" y="154"/>
                    <a:pt x="15705" y="196"/>
                  </a:cubicBezTo>
                  <a:cubicBezTo>
                    <a:pt x="15552" y="219"/>
                    <a:pt x="15351" y="249"/>
                    <a:pt x="15197" y="278"/>
                  </a:cubicBezTo>
                  <a:cubicBezTo>
                    <a:pt x="15050" y="308"/>
                    <a:pt x="14843" y="343"/>
                    <a:pt x="14695" y="379"/>
                  </a:cubicBezTo>
                  <a:cubicBezTo>
                    <a:pt x="14406" y="438"/>
                    <a:pt x="14022" y="532"/>
                    <a:pt x="13732" y="603"/>
                  </a:cubicBezTo>
                  <a:cubicBezTo>
                    <a:pt x="13727" y="603"/>
                    <a:pt x="13289" y="715"/>
                    <a:pt x="12734" y="893"/>
                  </a:cubicBezTo>
                  <a:cubicBezTo>
                    <a:pt x="12451" y="987"/>
                    <a:pt x="12073" y="1123"/>
                    <a:pt x="11795" y="1229"/>
                  </a:cubicBezTo>
                  <a:cubicBezTo>
                    <a:pt x="11648" y="1282"/>
                    <a:pt x="11453" y="1365"/>
                    <a:pt x="11305" y="1424"/>
                  </a:cubicBezTo>
                  <a:cubicBezTo>
                    <a:pt x="11098" y="1507"/>
                    <a:pt x="10590" y="1731"/>
                    <a:pt x="10366" y="1843"/>
                  </a:cubicBezTo>
                  <a:cubicBezTo>
                    <a:pt x="9775" y="2133"/>
                    <a:pt x="9775" y="2133"/>
                    <a:pt x="9439" y="2316"/>
                  </a:cubicBezTo>
                  <a:cubicBezTo>
                    <a:pt x="9173" y="2464"/>
                    <a:pt x="8818" y="2659"/>
                    <a:pt x="8570" y="2824"/>
                  </a:cubicBezTo>
                  <a:cubicBezTo>
                    <a:pt x="8228" y="3048"/>
                    <a:pt x="7761" y="3332"/>
                    <a:pt x="7436" y="3574"/>
                  </a:cubicBezTo>
                  <a:cubicBezTo>
                    <a:pt x="6987" y="3905"/>
                    <a:pt x="6409" y="4371"/>
                    <a:pt x="5977" y="4726"/>
                  </a:cubicBezTo>
                  <a:cubicBezTo>
                    <a:pt x="5546" y="5092"/>
                    <a:pt x="5003" y="5618"/>
                    <a:pt x="4619" y="6043"/>
                  </a:cubicBezTo>
                  <a:cubicBezTo>
                    <a:pt x="4111" y="6610"/>
                    <a:pt x="3444" y="7384"/>
                    <a:pt x="3013" y="8021"/>
                  </a:cubicBezTo>
                  <a:cubicBezTo>
                    <a:pt x="2694" y="8494"/>
                    <a:pt x="2286" y="9150"/>
                    <a:pt x="2003" y="9646"/>
                  </a:cubicBezTo>
                  <a:cubicBezTo>
                    <a:pt x="1819" y="9959"/>
                    <a:pt x="1625" y="10396"/>
                    <a:pt x="1465" y="10715"/>
                  </a:cubicBezTo>
                  <a:cubicBezTo>
                    <a:pt x="1182" y="11276"/>
                    <a:pt x="904" y="12073"/>
                    <a:pt x="709" y="12670"/>
                  </a:cubicBezTo>
                  <a:cubicBezTo>
                    <a:pt x="609" y="12983"/>
                    <a:pt x="491" y="13402"/>
                    <a:pt x="414" y="13727"/>
                  </a:cubicBezTo>
                  <a:cubicBezTo>
                    <a:pt x="313" y="14188"/>
                    <a:pt x="201" y="14814"/>
                    <a:pt x="130" y="15280"/>
                  </a:cubicBezTo>
                  <a:cubicBezTo>
                    <a:pt x="42" y="15859"/>
                    <a:pt x="18" y="16639"/>
                    <a:pt x="0" y="17218"/>
                  </a:cubicBezTo>
                  <a:cubicBezTo>
                    <a:pt x="0" y="19344"/>
                    <a:pt x="1270" y="21352"/>
                    <a:pt x="3857" y="22840"/>
                  </a:cubicBezTo>
                  <a:cubicBezTo>
                    <a:pt x="6425" y="24311"/>
                    <a:pt x="9866" y="25028"/>
                    <a:pt x="13510" y="25028"/>
                  </a:cubicBezTo>
                  <a:cubicBezTo>
                    <a:pt x="18179" y="25028"/>
                    <a:pt x="23180" y="23850"/>
                    <a:pt x="27098" y="21571"/>
                  </a:cubicBezTo>
                  <a:cubicBezTo>
                    <a:pt x="29355" y="20265"/>
                    <a:pt x="30973" y="18753"/>
                    <a:pt x="31936" y="17194"/>
                  </a:cubicBezTo>
                  <a:cubicBezTo>
                    <a:pt x="31983" y="17117"/>
                    <a:pt x="32007" y="17040"/>
                    <a:pt x="32007" y="16958"/>
                  </a:cubicBezTo>
                  <a:cubicBezTo>
                    <a:pt x="32001" y="16651"/>
                    <a:pt x="31995" y="16237"/>
                    <a:pt x="31965" y="15930"/>
                  </a:cubicBezTo>
                  <a:cubicBezTo>
                    <a:pt x="31936" y="15658"/>
                    <a:pt x="31900" y="15286"/>
                    <a:pt x="31865" y="15015"/>
                  </a:cubicBezTo>
                  <a:cubicBezTo>
                    <a:pt x="31829" y="14761"/>
                    <a:pt x="31776" y="14424"/>
                    <a:pt x="31723" y="14176"/>
                  </a:cubicBezTo>
                  <a:cubicBezTo>
                    <a:pt x="31664" y="13904"/>
                    <a:pt x="31587" y="13544"/>
                    <a:pt x="31522" y="13278"/>
                  </a:cubicBezTo>
                  <a:cubicBezTo>
                    <a:pt x="31457" y="13012"/>
                    <a:pt x="31357" y="12664"/>
                    <a:pt x="31280" y="12404"/>
                  </a:cubicBezTo>
                  <a:cubicBezTo>
                    <a:pt x="31197" y="12132"/>
                    <a:pt x="31079" y="11778"/>
                    <a:pt x="30985" y="11512"/>
                  </a:cubicBezTo>
                  <a:cubicBezTo>
                    <a:pt x="30884" y="11246"/>
                    <a:pt x="30754" y="10886"/>
                    <a:pt x="30642" y="10626"/>
                  </a:cubicBezTo>
                  <a:cubicBezTo>
                    <a:pt x="30530" y="10366"/>
                    <a:pt x="30376" y="10018"/>
                    <a:pt x="30258" y="9758"/>
                  </a:cubicBezTo>
                  <a:cubicBezTo>
                    <a:pt x="30134" y="9492"/>
                    <a:pt x="29963" y="9144"/>
                    <a:pt x="29827" y="8890"/>
                  </a:cubicBezTo>
                  <a:cubicBezTo>
                    <a:pt x="29697" y="8636"/>
                    <a:pt x="29343" y="7962"/>
                    <a:pt x="28853" y="7206"/>
                  </a:cubicBezTo>
                  <a:cubicBezTo>
                    <a:pt x="28699" y="6970"/>
                    <a:pt x="28297" y="6344"/>
                    <a:pt x="27736" y="5623"/>
                  </a:cubicBezTo>
                  <a:cubicBezTo>
                    <a:pt x="27246" y="4997"/>
                    <a:pt x="26833" y="4531"/>
                    <a:pt x="26478" y="4159"/>
                  </a:cubicBezTo>
                  <a:cubicBezTo>
                    <a:pt x="26260" y="3928"/>
                    <a:pt x="25964" y="3621"/>
                    <a:pt x="25728" y="3409"/>
                  </a:cubicBezTo>
                  <a:cubicBezTo>
                    <a:pt x="25350" y="3066"/>
                    <a:pt x="24830" y="2629"/>
                    <a:pt x="24435" y="2310"/>
                  </a:cubicBezTo>
                  <a:cubicBezTo>
                    <a:pt x="24187" y="2115"/>
                    <a:pt x="23838" y="1879"/>
                    <a:pt x="23578" y="1708"/>
                  </a:cubicBezTo>
                  <a:cubicBezTo>
                    <a:pt x="23389" y="1578"/>
                    <a:pt x="23123" y="1424"/>
                    <a:pt x="22929" y="1306"/>
                  </a:cubicBezTo>
                  <a:cubicBezTo>
                    <a:pt x="22728" y="1188"/>
                    <a:pt x="22456" y="1040"/>
                    <a:pt x="22249" y="946"/>
                  </a:cubicBezTo>
                  <a:cubicBezTo>
                    <a:pt x="21907" y="786"/>
                    <a:pt x="21446" y="591"/>
                    <a:pt x="21092" y="461"/>
                  </a:cubicBezTo>
                  <a:cubicBezTo>
                    <a:pt x="20850" y="373"/>
                    <a:pt x="20519" y="278"/>
                    <a:pt x="20265" y="213"/>
                  </a:cubicBezTo>
                  <a:cubicBezTo>
                    <a:pt x="20058" y="166"/>
                    <a:pt x="19780" y="107"/>
                    <a:pt x="19568" y="77"/>
                  </a:cubicBezTo>
                  <a:cubicBezTo>
                    <a:pt x="19314" y="42"/>
                    <a:pt x="18965" y="12"/>
                    <a:pt x="18706" y="7"/>
                  </a:cubicBezTo>
                  <a:cubicBezTo>
                    <a:pt x="18552" y="1"/>
                    <a:pt x="18345" y="1"/>
                    <a:pt x="181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24"/>
            <p:cNvSpPr/>
            <p:nvPr/>
          </p:nvSpPr>
          <p:spPr>
            <a:xfrm>
              <a:off x="2675516" y="4421972"/>
              <a:ext cx="161731" cy="123881"/>
            </a:xfrm>
            <a:custGeom>
              <a:avLst/>
              <a:gdLst/>
              <a:ahLst/>
              <a:cxnLst/>
              <a:rect l="l" t="t" r="r" b="b"/>
              <a:pathLst>
                <a:path w="9469" h="7253" extrusionOk="0">
                  <a:moveTo>
                    <a:pt x="5518" y="1"/>
                  </a:moveTo>
                  <a:cubicBezTo>
                    <a:pt x="4773" y="1"/>
                    <a:pt x="3979" y="180"/>
                    <a:pt x="3219" y="556"/>
                  </a:cubicBezTo>
                  <a:cubicBezTo>
                    <a:pt x="1064" y="1619"/>
                    <a:pt x="0" y="3852"/>
                    <a:pt x="839" y="5553"/>
                  </a:cubicBezTo>
                  <a:cubicBezTo>
                    <a:pt x="1382" y="6650"/>
                    <a:pt x="2591" y="7252"/>
                    <a:pt x="3959" y="7252"/>
                  </a:cubicBezTo>
                  <a:cubicBezTo>
                    <a:pt x="4704" y="7252"/>
                    <a:pt x="5497" y="7073"/>
                    <a:pt x="6255" y="6699"/>
                  </a:cubicBezTo>
                  <a:cubicBezTo>
                    <a:pt x="8405" y="5635"/>
                    <a:pt x="9468" y="3397"/>
                    <a:pt x="8630" y="1702"/>
                  </a:cubicBezTo>
                  <a:cubicBezTo>
                    <a:pt x="8087" y="602"/>
                    <a:pt x="6883" y="1"/>
                    <a:pt x="55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24"/>
            <p:cNvSpPr/>
            <p:nvPr/>
          </p:nvSpPr>
          <p:spPr>
            <a:xfrm>
              <a:off x="2572706" y="4343793"/>
              <a:ext cx="120277" cy="72061"/>
            </a:xfrm>
            <a:custGeom>
              <a:avLst/>
              <a:gdLst/>
              <a:ahLst/>
              <a:cxnLst/>
              <a:rect l="l" t="t" r="r" b="b"/>
              <a:pathLst>
                <a:path w="7042" h="4219" extrusionOk="0">
                  <a:moveTo>
                    <a:pt x="7029" y="0"/>
                  </a:moveTo>
                  <a:cubicBezTo>
                    <a:pt x="6970" y="18"/>
                    <a:pt x="6917" y="36"/>
                    <a:pt x="6852" y="54"/>
                  </a:cubicBezTo>
                  <a:cubicBezTo>
                    <a:pt x="6569" y="148"/>
                    <a:pt x="6191" y="284"/>
                    <a:pt x="5913" y="390"/>
                  </a:cubicBezTo>
                  <a:cubicBezTo>
                    <a:pt x="5766" y="443"/>
                    <a:pt x="5571" y="526"/>
                    <a:pt x="5423" y="585"/>
                  </a:cubicBezTo>
                  <a:cubicBezTo>
                    <a:pt x="5216" y="668"/>
                    <a:pt x="4708" y="892"/>
                    <a:pt x="4484" y="1004"/>
                  </a:cubicBezTo>
                  <a:cubicBezTo>
                    <a:pt x="3893" y="1294"/>
                    <a:pt x="3893" y="1294"/>
                    <a:pt x="3557" y="1477"/>
                  </a:cubicBezTo>
                  <a:cubicBezTo>
                    <a:pt x="3291" y="1625"/>
                    <a:pt x="2936" y="1820"/>
                    <a:pt x="2688" y="1985"/>
                  </a:cubicBezTo>
                  <a:cubicBezTo>
                    <a:pt x="2346" y="2209"/>
                    <a:pt x="1879" y="2493"/>
                    <a:pt x="1548" y="2735"/>
                  </a:cubicBezTo>
                  <a:cubicBezTo>
                    <a:pt x="1105" y="3066"/>
                    <a:pt x="527" y="3532"/>
                    <a:pt x="95" y="3887"/>
                  </a:cubicBezTo>
                  <a:cubicBezTo>
                    <a:pt x="66" y="3916"/>
                    <a:pt x="36" y="3940"/>
                    <a:pt x="1" y="3969"/>
                  </a:cubicBezTo>
                  <a:cubicBezTo>
                    <a:pt x="383" y="4135"/>
                    <a:pt x="845" y="4219"/>
                    <a:pt x="1356" y="4219"/>
                  </a:cubicBezTo>
                  <a:cubicBezTo>
                    <a:pt x="2195" y="4219"/>
                    <a:pt x="3164" y="3991"/>
                    <a:pt x="4112" y="3521"/>
                  </a:cubicBezTo>
                  <a:cubicBezTo>
                    <a:pt x="5890" y="2646"/>
                    <a:pt x="7041" y="1193"/>
                    <a:pt x="70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4"/>
            <p:cNvSpPr/>
            <p:nvPr/>
          </p:nvSpPr>
          <p:spPr>
            <a:xfrm>
              <a:off x="2856197" y="4530829"/>
              <a:ext cx="117032" cy="117032"/>
            </a:xfrm>
            <a:custGeom>
              <a:avLst/>
              <a:gdLst/>
              <a:ahLst/>
              <a:cxnLst/>
              <a:rect l="l" t="t" r="r" b="b"/>
              <a:pathLst>
                <a:path w="6852" h="6852" extrusionOk="0">
                  <a:moveTo>
                    <a:pt x="3426" y="1"/>
                  </a:moveTo>
                  <a:cubicBezTo>
                    <a:pt x="1536" y="1"/>
                    <a:pt x="1" y="1530"/>
                    <a:pt x="1" y="3426"/>
                  </a:cubicBezTo>
                  <a:cubicBezTo>
                    <a:pt x="1" y="5316"/>
                    <a:pt x="1536" y="6852"/>
                    <a:pt x="3426" y="6852"/>
                  </a:cubicBezTo>
                  <a:cubicBezTo>
                    <a:pt x="5322" y="6852"/>
                    <a:pt x="6852" y="5316"/>
                    <a:pt x="6852" y="3426"/>
                  </a:cubicBezTo>
                  <a:cubicBezTo>
                    <a:pt x="6852" y="1530"/>
                    <a:pt x="5322" y="1"/>
                    <a:pt x="34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24"/>
            <p:cNvSpPr/>
            <p:nvPr/>
          </p:nvSpPr>
          <p:spPr>
            <a:xfrm>
              <a:off x="2590777" y="4589348"/>
              <a:ext cx="124804" cy="118757"/>
            </a:xfrm>
            <a:custGeom>
              <a:avLst/>
              <a:gdLst/>
              <a:ahLst/>
              <a:cxnLst/>
              <a:rect l="l" t="t" r="r" b="b"/>
              <a:pathLst>
                <a:path w="7307" h="6953" extrusionOk="0">
                  <a:moveTo>
                    <a:pt x="3650" y="0"/>
                  </a:moveTo>
                  <a:cubicBezTo>
                    <a:pt x="1636" y="0"/>
                    <a:pt x="0" y="1554"/>
                    <a:pt x="0" y="3473"/>
                  </a:cubicBezTo>
                  <a:cubicBezTo>
                    <a:pt x="0" y="5399"/>
                    <a:pt x="1636" y="6952"/>
                    <a:pt x="3650" y="6952"/>
                  </a:cubicBezTo>
                  <a:cubicBezTo>
                    <a:pt x="5670" y="6952"/>
                    <a:pt x="7306" y="5399"/>
                    <a:pt x="7306" y="3473"/>
                  </a:cubicBezTo>
                  <a:cubicBezTo>
                    <a:pt x="7306" y="1554"/>
                    <a:pt x="5670" y="0"/>
                    <a:pt x="36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24"/>
            <p:cNvSpPr/>
            <p:nvPr/>
          </p:nvSpPr>
          <p:spPr>
            <a:xfrm>
              <a:off x="2494424" y="4355391"/>
              <a:ext cx="385786" cy="334631"/>
            </a:xfrm>
            <a:custGeom>
              <a:avLst/>
              <a:gdLst/>
              <a:ahLst/>
              <a:cxnLst/>
              <a:rect l="l" t="t" r="r" b="b"/>
              <a:pathLst>
                <a:path w="22587" h="19592" extrusionOk="0">
                  <a:moveTo>
                    <a:pt x="21984" y="1"/>
                  </a:moveTo>
                  <a:cubicBezTo>
                    <a:pt x="20531" y="48"/>
                    <a:pt x="17412" y="219"/>
                    <a:pt x="15605" y="822"/>
                  </a:cubicBezTo>
                  <a:cubicBezTo>
                    <a:pt x="12593" y="1820"/>
                    <a:pt x="9888" y="3444"/>
                    <a:pt x="7573" y="5641"/>
                  </a:cubicBezTo>
                  <a:cubicBezTo>
                    <a:pt x="5724" y="7401"/>
                    <a:pt x="4111" y="9527"/>
                    <a:pt x="2788" y="11967"/>
                  </a:cubicBezTo>
                  <a:cubicBezTo>
                    <a:pt x="1070" y="15121"/>
                    <a:pt x="284" y="17997"/>
                    <a:pt x="1" y="19208"/>
                  </a:cubicBezTo>
                  <a:cubicBezTo>
                    <a:pt x="101" y="19338"/>
                    <a:pt x="213" y="19468"/>
                    <a:pt x="331" y="19592"/>
                  </a:cubicBezTo>
                  <a:cubicBezTo>
                    <a:pt x="532" y="18647"/>
                    <a:pt x="1288" y="15576"/>
                    <a:pt x="3143" y="12162"/>
                  </a:cubicBezTo>
                  <a:cubicBezTo>
                    <a:pt x="5192" y="8393"/>
                    <a:pt x="9043" y="3432"/>
                    <a:pt x="15729" y="1205"/>
                  </a:cubicBezTo>
                  <a:cubicBezTo>
                    <a:pt x="17779" y="526"/>
                    <a:pt x="21700" y="414"/>
                    <a:pt x="22586" y="396"/>
                  </a:cubicBezTo>
                  <a:cubicBezTo>
                    <a:pt x="22480" y="320"/>
                    <a:pt x="22374" y="249"/>
                    <a:pt x="22279" y="190"/>
                  </a:cubicBezTo>
                  <a:cubicBezTo>
                    <a:pt x="22191" y="131"/>
                    <a:pt x="22090" y="66"/>
                    <a:pt x="219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24"/>
            <p:cNvSpPr/>
            <p:nvPr/>
          </p:nvSpPr>
          <p:spPr>
            <a:xfrm>
              <a:off x="3029517" y="4422177"/>
              <a:ext cx="89004" cy="16311"/>
            </a:xfrm>
            <a:custGeom>
              <a:avLst/>
              <a:gdLst/>
              <a:ahLst/>
              <a:cxnLst/>
              <a:rect l="l" t="t" r="r" b="b"/>
              <a:pathLst>
                <a:path w="5211" h="955" extrusionOk="0">
                  <a:moveTo>
                    <a:pt x="2598" y="1"/>
                  </a:moveTo>
                  <a:cubicBezTo>
                    <a:pt x="2378" y="1"/>
                    <a:pt x="2156" y="13"/>
                    <a:pt x="1938" y="36"/>
                  </a:cubicBezTo>
                  <a:cubicBezTo>
                    <a:pt x="1282" y="113"/>
                    <a:pt x="650" y="296"/>
                    <a:pt x="148" y="591"/>
                  </a:cubicBezTo>
                  <a:cubicBezTo>
                    <a:pt x="1" y="674"/>
                    <a:pt x="7" y="810"/>
                    <a:pt x="148" y="892"/>
                  </a:cubicBezTo>
                  <a:cubicBezTo>
                    <a:pt x="219" y="934"/>
                    <a:pt x="314" y="954"/>
                    <a:pt x="408" y="954"/>
                  </a:cubicBezTo>
                  <a:cubicBezTo>
                    <a:pt x="503" y="954"/>
                    <a:pt x="597" y="934"/>
                    <a:pt x="668" y="892"/>
                  </a:cubicBezTo>
                  <a:cubicBezTo>
                    <a:pt x="934" y="739"/>
                    <a:pt x="1241" y="621"/>
                    <a:pt x="1572" y="544"/>
                  </a:cubicBezTo>
                  <a:cubicBezTo>
                    <a:pt x="1902" y="465"/>
                    <a:pt x="2254" y="426"/>
                    <a:pt x="2606" y="426"/>
                  </a:cubicBezTo>
                  <a:cubicBezTo>
                    <a:pt x="2782" y="426"/>
                    <a:pt x="2958" y="436"/>
                    <a:pt x="3131" y="455"/>
                  </a:cubicBezTo>
                  <a:cubicBezTo>
                    <a:pt x="3651" y="514"/>
                    <a:pt x="4147" y="656"/>
                    <a:pt x="4549" y="892"/>
                  </a:cubicBezTo>
                  <a:cubicBezTo>
                    <a:pt x="4622" y="934"/>
                    <a:pt x="4717" y="954"/>
                    <a:pt x="4811" y="954"/>
                  </a:cubicBezTo>
                  <a:cubicBezTo>
                    <a:pt x="4904" y="954"/>
                    <a:pt x="4997" y="934"/>
                    <a:pt x="5068" y="892"/>
                  </a:cubicBezTo>
                  <a:cubicBezTo>
                    <a:pt x="5210" y="810"/>
                    <a:pt x="5210" y="674"/>
                    <a:pt x="5068" y="591"/>
                  </a:cubicBezTo>
                  <a:cubicBezTo>
                    <a:pt x="4726" y="396"/>
                    <a:pt x="4330" y="249"/>
                    <a:pt x="3911" y="148"/>
                  </a:cubicBezTo>
                  <a:cubicBezTo>
                    <a:pt x="3491" y="49"/>
                    <a:pt x="3046" y="1"/>
                    <a:pt x="25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24"/>
            <p:cNvSpPr/>
            <p:nvPr/>
          </p:nvSpPr>
          <p:spPr>
            <a:xfrm>
              <a:off x="3001367" y="4371481"/>
              <a:ext cx="29890" cy="50864"/>
            </a:xfrm>
            <a:custGeom>
              <a:avLst/>
              <a:gdLst/>
              <a:ahLst/>
              <a:cxnLst/>
              <a:rect l="l" t="t" r="r" b="b"/>
              <a:pathLst>
                <a:path w="1750" h="2978" extrusionOk="0">
                  <a:moveTo>
                    <a:pt x="400" y="1"/>
                  </a:moveTo>
                  <a:cubicBezTo>
                    <a:pt x="306" y="1"/>
                    <a:pt x="213" y="21"/>
                    <a:pt x="143" y="63"/>
                  </a:cubicBezTo>
                  <a:cubicBezTo>
                    <a:pt x="1" y="145"/>
                    <a:pt x="1" y="281"/>
                    <a:pt x="143" y="364"/>
                  </a:cubicBezTo>
                  <a:cubicBezTo>
                    <a:pt x="414" y="517"/>
                    <a:pt x="615" y="701"/>
                    <a:pt x="751" y="890"/>
                  </a:cubicBezTo>
                  <a:cubicBezTo>
                    <a:pt x="952" y="1179"/>
                    <a:pt x="1005" y="1492"/>
                    <a:pt x="904" y="1793"/>
                  </a:cubicBezTo>
                  <a:cubicBezTo>
                    <a:pt x="804" y="2094"/>
                    <a:pt x="556" y="2378"/>
                    <a:pt x="154" y="2614"/>
                  </a:cubicBezTo>
                  <a:cubicBezTo>
                    <a:pt x="13" y="2697"/>
                    <a:pt x="13" y="2833"/>
                    <a:pt x="160" y="2915"/>
                  </a:cubicBezTo>
                  <a:cubicBezTo>
                    <a:pt x="231" y="2957"/>
                    <a:pt x="324" y="2977"/>
                    <a:pt x="417" y="2977"/>
                  </a:cubicBezTo>
                  <a:cubicBezTo>
                    <a:pt x="510" y="2977"/>
                    <a:pt x="603" y="2957"/>
                    <a:pt x="674" y="2915"/>
                  </a:cubicBezTo>
                  <a:cubicBezTo>
                    <a:pt x="1017" y="2715"/>
                    <a:pt x="1271" y="2490"/>
                    <a:pt x="1436" y="2248"/>
                  </a:cubicBezTo>
                  <a:cubicBezTo>
                    <a:pt x="1690" y="1882"/>
                    <a:pt x="1749" y="1486"/>
                    <a:pt x="1625" y="1102"/>
                  </a:cubicBezTo>
                  <a:cubicBezTo>
                    <a:pt x="1495" y="724"/>
                    <a:pt x="1170" y="358"/>
                    <a:pt x="662" y="63"/>
                  </a:cubicBezTo>
                  <a:cubicBezTo>
                    <a:pt x="588" y="21"/>
                    <a:pt x="494" y="1"/>
                    <a:pt x="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0" name="Google Shape;1730;p24"/>
          <p:cNvGrpSpPr/>
          <p:nvPr/>
        </p:nvGrpSpPr>
        <p:grpSpPr>
          <a:xfrm>
            <a:off x="164763" y="4738162"/>
            <a:ext cx="271885" cy="159973"/>
            <a:chOff x="1566275" y="4812212"/>
            <a:chExt cx="271885" cy="159973"/>
          </a:xfrm>
        </p:grpSpPr>
        <p:sp>
          <p:nvSpPr>
            <p:cNvPr id="1731" name="Google Shape;1731;p24"/>
            <p:cNvSpPr/>
            <p:nvPr/>
          </p:nvSpPr>
          <p:spPr>
            <a:xfrm>
              <a:off x="1636142" y="4812712"/>
              <a:ext cx="196571" cy="119771"/>
            </a:xfrm>
            <a:custGeom>
              <a:avLst/>
              <a:gdLst/>
              <a:ahLst/>
              <a:cxnLst/>
              <a:rect l="l" t="t" r="r" b="b"/>
              <a:pathLst>
                <a:path w="27932" h="17019" extrusionOk="0">
                  <a:moveTo>
                    <a:pt x="26536" y="0"/>
                  </a:moveTo>
                  <a:cubicBezTo>
                    <a:pt x="22997" y="0"/>
                    <a:pt x="13107" y="341"/>
                    <a:pt x="6899" y="3923"/>
                  </a:cubicBezTo>
                  <a:cubicBezTo>
                    <a:pt x="30" y="7892"/>
                    <a:pt x="1" y="14489"/>
                    <a:pt x="65" y="15813"/>
                  </a:cubicBezTo>
                  <a:cubicBezTo>
                    <a:pt x="36" y="16551"/>
                    <a:pt x="83" y="17000"/>
                    <a:pt x="83" y="17000"/>
                  </a:cubicBezTo>
                  <a:cubicBezTo>
                    <a:pt x="83" y="17000"/>
                    <a:pt x="563" y="17018"/>
                    <a:pt x="1394" y="17018"/>
                  </a:cubicBezTo>
                  <a:cubicBezTo>
                    <a:pt x="4931" y="17018"/>
                    <a:pt x="14828" y="16677"/>
                    <a:pt x="21033" y="13090"/>
                  </a:cubicBezTo>
                  <a:cubicBezTo>
                    <a:pt x="27902" y="9127"/>
                    <a:pt x="27931" y="2535"/>
                    <a:pt x="27866" y="1206"/>
                  </a:cubicBezTo>
                  <a:cubicBezTo>
                    <a:pt x="27896" y="468"/>
                    <a:pt x="27849" y="19"/>
                    <a:pt x="27849" y="19"/>
                  </a:cubicBezTo>
                  <a:cubicBezTo>
                    <a:pt x="27849" y="19"/>
                    <a:pt x="27368" y="0"/>
                    <a:pt x="26536" y="0"/>
                  </a:cubicBezTo>
                  <a:close/>
                </a:path>
              </a:pathLst>
            </a:custGeom>
            <a:solidFill>
              <a:srgbClr val="9CDD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24"/>
            <p:cNvSpPr/>
            <p:nvPr/>
          </p:nvSpPr>
          <p:spPr>
            <a:xfrm>
              <a:off x="1630737" y="4812712"/>
              <a:ext cx="207423" cy="113079"/>
            </a:xfrm>
            <a:custGeom>
              <a:avLst/>
              <a:gdLst/>
              <a:ahLst/>
              <a:cxnLst/>
              <a:rect l="l" t="t" r="r" b="b"/>
              <a:pathLst>
                <a:path w="29474" h="16068" extrusionOk="0">
                  <a:moveTo>
                    <a:pt x="27304" y="0"/>
                  </a:moveTo>
                  <a:cubicBezTo>
                    <a:pt x="23765" y="0"/>
                    <a:pt x="13875" y="341"/>
                    <a:pt x="7667" y="3923"/>
                  </a:cubicBezTo>
                  <a:cubicBezTo>
                    <a:pt x="1" y="8353"/>
                    <a:pt x="851" y="16049"/>
                    <a:pt x="851" y="16049"/>
                  </a:cubicBezTo>
                  <a:cubicBezTo>
                    <a:pt x="851" y="16049"/>
                    <a:pt x="1331" y="16068"/>
                    <a:pt x="2162" y="16068"/>
                  </a:cubicBezTo>
                  <a:cubicBezTo>
                    <a:pt x="5699" y="16068"/>
                    <a:pt x="15596" y="15727"/>
                    <a:pt x="21801" y="12139"/>
                  </a:cubicBezTo>
                  <a:cubicBezTo>
                    <a:pt x="29473" y="7715"/>
                    <a:pt x="28617" y="19"/>
                    <a:pt x="28617" y="19"/>
                  </a:cubicBezTo>
                  <a:cubicBezTo>
                    <a:pt x="28617" y="19"/>
                    <a:pt x="28136" y="0"/>
                    <a:pt x="27304" y="0"/>
                  </a:cubicBezTo>
                  <a:close/>
                </a:path>
              </a:pathLst>
            </a:custGeom>
            <a:solidFill>
              <a:srgbClr val="B3FA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24"/>
            <p:cNvSpPr/>
            <p:nvPr/>
          </p:nvSpPr>
          <p:spPr>
            <a:xfrm>
              <a:off x="1634115" y="4918236"/>
              <a:ext cx="10380" cy="13266"/>
            </a:xfrm>
            <a:custGeom>
              <a:avLst/>
              <a:gdLst/>
              <a:ahLst/>
              <a:cxnLst/>
              <a:rect l="l" t="t" r="r" b="b"/>
              <a:pathLst>
                <a:path w="1475" h="1885" extrusionOk="0">
                  <a:moveTo>
                    <a:pt x="412" y="0"/>
                  </a:moveTo>
                  <a:cubicBezTo>
                    <a:pt x="167" y="0"/>
                    <a:pt x="1" y="198"/>
                    <a:pt x="5" y="533"/>
                  </a:cubicBezTo>
                  <a:cubicBezTo>
                    <a:pt x="11" y="1006"/>
                    <a:pt x="348" y="1567"/>
                    <a:pt x="749" y="1791"/>
                  </a:cubicBezTo>
                  <a:cubicBezTo>
                    <a:pt x="864" y="1854"/>
                    <a:pt x="971" y="1884"/>
                    <a:pt x="1066" y="1884"/>
                  </a:cubicBezTo>
                  <a:cubicBezTo>
                    <a:pt x="1310" y="1884"/>
                    <a:pt x="1474" y="1688"/>
                    <a:pt x="1470" y="1348"/>
                  </a:cubicBezTo>
                  <a:cubicBezTo>
                    <a:pt x="1464" y="881"/>
                    <a:pt x="1133" y="320"/>
                    <a:pt x="731" y="96"/>
                  </a:cubicBezTo>
                  <a:cubicBezTo>
                    <a:pt x="616" y="31"/>
                    <a:pt x="508" y="0"/>
                    <a:pt x="412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24"/>
            <p:cNvSpPr/>
            <p:nvPr/>
          </p:nvSpPr>
          <p:spPr>
            <a:xfrm>
              <a:off x="1566310" y="4921986"/>
              <a:ext cx="76737" cy="50198"/>
            </a:xfrm>
            <a:custGeom>
              <a:avLst/>
              <a:gdLst/>
              <a:ahLst/>
              <a:cxnLst/>
              <a:rect l="l" t="t" r="r" b="b"/>
              <a:pathLst>
                <a:path w="10904" h="7133" extrusionOk="0">
                  <a:moveTo>
                    <a:pt x="10904" y="1293"/>
                  </a:moveTo>
                  <a:cubicBezTo>
                    <a:pt x="10903" y="1294"/>
                    <a:pt x="10901" y="1295"/>
                    <a:pt x="10900" y="1296"/>
                  </a:cubicBezTo>
                  <a:lnTo>
                    <a:pt x="10900" y="1296"/>
                  </a:lnTo>
                  <a:cubicBezTo>
                    <a:pt x="10901" y="1295"/>
                    <a:pt x="10903" y="1294"/>
                    <a:pt x="10904" y="1293"/>
                  </a:cubicBezTo>
                  <a:close/>
                  <a:moveTo>
                    <a:pt x="9640" y="0"/>
                  </a:moveTo>
                  <a:lnTo>
                    <a:pt x="1" y="5316"/>
                  </a:lnTo>
                  <a:cubicBezTo>
                    <a:pt x="7" y="5948"/>
                    <a:pt x="456" y="6704"/>
                    <a:pt x="999" y="7005"/>
                  </a:cubicBezTo>
                  <a:cubicBezTo>
                    <a:pt x="1152" y="7091"/>
                    <a:pt x="1297" y="7133"/>
                    <a:pt x="1426" y="7133"/>
                  </a:cubicBezTo>
                  <a:cubicBezTo>
                    <a:pt x="1527" y="7133"/>
                    <a:pt x="1618" y="7107"/>
                    <a:pt x="1696" y="7058"/>
                  </a:cubicBezTo>
                  <a:cubicBezTo>
                    <a:pt x="4766" y="5139"/>
                    <a:pt x="7830" y="3221"/>
                    <a:pt x="10900" y="1296"/>
                  </a:cubicBezTo>
                  <a:lnTo>
                    <a:pt x="10900" y="1296"/>
                  </a:lnTo>
                  <a:cubicBezTo>
                    <a:pt x="10843" y="1331"/>
                    <a:pt x="10776" y="1350"/>
                    <a:pt x="10701" y="1350"/>
                  </a:cubicBezTo>
                  <a:cubicBezTo>
                    <a:pt x="10606" y="1350"/>
                    <a:pt x="10499" y="1320"/>
                    <a:pt x="10384" y="1258"/>
                  </a:cubicBezTo>
                  <a:cubicBezTo>
                    <a:pt x="9983" y="1034"/>
                    <a:pt x="9646" y="473"/>
                    <a:pt x="9640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24"/>
            <p:cNvSpPr/>
            <p:nvPr/>
          </p:nvSpPr>
          <p:spPr>
            <a:xfrm>
              <a:off x="1566275" y="4918531"/>
              <a:ext cx="69460" cy="40867"/>
            </a:xfrm>
            <a:custGeom>
              <a:avLst/>
              <a:gdLst/>
              <a:ahLst/>
              <a:cxnLst/>
              <a:rect l="l" t="t" r="r" b="b"/>
              <a:pathLst>
                <a:path w="9870" h="5807" extrusionOk="0">
                  <a:moveTo>
                    <a:pt x="9869" y="1"/>
                  </a:moveTo>
                  <a:lnTo>
                    <a:pt x="9869" y="1"/>
                  </a:lnTo>
                  <a:cubicBezTo>
                    <a:pt x="6680" y="1720"/>
                    <a:pt x="3497" y="3432"/>
                    <a:pt x="307" y="5151"/>
                  </a:cubicBezTo>
                  <a:cubicBezTo>
                    <a:pt x="118" y="5251"/>
                    <a:pt x="0" y="5482"/>
                    <a:pt x="6" y="5807"/>
                  </a:cubicBezTo>
                  <a:lnTo>
                    <a:pt x="9645" y="491"/>
                  </a:lnTo>
                  <a:cubicBezTo>
                    <a:pt x="9645" y="249"/>
                    <a:pt x="9728" y="78"/>
                    <a:pt x="9869" y="1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24"/>
            <p:cNvSpPr/>
            <p:nvPr/>
          </p:nvSpPr>
          <p:spPr>
            <a:xfrm>
              <a:off x="1568435" y="4918222"/>
              <a:ext cx="76068" cy="53443"/>
            </a:xfrm>
            <a:custGeom>
              <a:avLst/>
              <a:gdLst/>
              <a:ahLst/>
              <a:cxnLst/>
              <a:rect l="l" t="t" r="r" b="b"/>
              <a:pathLst>
                <a:path w="10809" h="7594" extrusionOk="0">
                  <a:moveTo>
                    <a:pt x="8" y="5191"/>
                  </a:moveTo>
                  <a:lnTo>
                    <a:pt x="8" y="5191"/>
                  </a:lnTo>
                  <a:cubicBezTo>
                    <a:pt x="6" y="5192"/>
                    <a:pt x="3" y="5194"/>
                    <a:pt x="0" y="5195"/>
                  </a:cubicBezTo>
                  <a:cubicBezTo>
                    <a:pt x="3" y="5194"/>
                    <a:pt x="6" y="5192"/>
                    <a:pt x="8" y="5191"/>
                  </a:cubicBezTo>
                  <a:close/>
                  <a:moveTo>
                    <a:pt x="9744" y="1"/>
                  </a:moveTo>
                  <a:cubicBezTo>
                    <a:pt x="9677" y="1"/>
                    <a:pt x="9616" y="16"/>
                    <a:pt x="9562" y="45"/>
                  </a:cubicBezTo>
                  <a:cubicBezTo>
                    <a:pt x="6376" y="1762"/>
                    <a:pt x="3195" y="3473"/>
                    <a:pt x="8" y="5191"/>
                  </a:cubicBezTo>
                  <a:lnTo>
                    <a:pt x="8" y="5191"/>
                  </a:lnTo>
                  <a:cubicBezTo>
                    <a:pt x="78" y="5154"/>
                    <a:pt x="159" y="5134"/>
                    <a:pt x="247" y="5134"/>
                  </a:cubicBezTo>
                  <a:cubicBezTo>
                    <a:pt x="374" y="5134"/>
                    <a:pt x="517" y="5174"/>
                    <a:pt x="668" y="5260"/>
                  </a:cubicBezTo>
                  <a:cubicBezTo>
                    <a:pt x="1211" y="5561"/>
                    <a:pt x="1660" y="6317"/>
                    <a:pt x="1666" y="6949"/>
                  </a:cubicBezTo>
                  <a:cubicBezTo>
                    <a:pt x="1672" y="7261"/>
                    <a:pt x="1566" y="7485"/>
                    <a:pt x="1396" y="7592"/>
                  </a:cubicBezTo>
                  <a:lnTo>
                    <a:pt x="1396" y="7592"/>
                  </a:lnTo>
                  <a:cubicBezTo>
                    <a:pt x="4467" y="5673"/>
                    <a:pt x="7531" y="3753"/>
                    <a:pt x="10602" y="1834"/>
                  </a:cubicBezTo>
                  <a:cubicBezTo>
                    <a:pt x="10732" y="1752"/>
                    <a:pt x="10809" y="1586"/>
                    <a:pt x="10803" y="1350"/>
                  </a:cubicBezTo>
                  <a:cubicBezTo>
                    <a:pt x="10797" y="883"/>
                    <a:pt x="10466" y="322"/>
                    <a:pt x="10064" y="98"/>
                  </a:cubicBezTo>
                  <a:cubicBezTo>
                    <a:pt x="9950" y="32"/>
                    <a:pt x="9841" y="1"/>
                    <a:pt x="9744" y="1"/>
                  </a:cubicBezTo>
                  <a:close/>
                  <a:moveTo>
                    <a:pt x="1396" y="7592"/>
                  </a:moveTo>
                  <a:cubicBezTo>
                    <a:pt x="1396" y="7592"/>
                    <a:pt x="1395" y="7593"/>
                    <a:pt x="1394" y="7593"/>
                  </a:cubicBezTo>
                  <a:cubicBezTo>
                    <a:pt x="1395" y="7593"/>
                    <a:pt x="1396" y="7592"/>
                    <a:pt x="1396" y="7592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24"/>
            <p:cNvSpPr/>
            <p:nvPr/>
          </p:nvSpPr>
          <p:spPr>
            <a:xfrm>
              <a:off x="1566282" y="4954356"/>
              <a:ext cx="13941" cy="17826"/>
            </a:xfrm>
            <a:custGeom>
              <a:avLst/>
              <a:gdLst/>
              <a:ahLst/>
              <a:cxnLst/>
              <a:rect l="l" t="t" r="r" b="b"/>
              <a:pathLst>
                <a:path w="1981" h="2533" extrusionOk="0">
                  <a:moveTo>
                    <a:pt x="551" y="1"/>
                  </a:moveTo>
                  <a:cubicBezTo>
                    <a:pt x="223" y="1"/>
                    <a:pt x="1" y="265"/>
                    <a:pt x="5" y="716"/>
                  </a:cubicBezTo>
                  <a:cubicBezTo>
                    <a:pt x="11" y="1348"/>
                    <a:pt x="460" y="2104"/>
                    <a:pt x="1003" y="2405"/>
                  </a:cubicBezTo>
                  <a:cubicBezTo>
                    <a:pt x="1157" y="2492"/>
                    <a:pt x="1302" y="2533"/>
                    <a:pt x="1430" y="2533"/>
                  </a:cubicBezTo>
                  <a:cubicBezTo>
                    <a:pt x="1758" y="2533"/>
                    <a:pt x="1980" y="2268"/>
                    <a:pt x="1972" y="1814"/>
                  </a:cubicBezTo>
                  <a:cubicBezTo>
                    <a:pt x="1966" y="1182"/>
                    <a:pt x="1517" y="426"/>
                    <a:pt x="974" y="125"/>
                  </a:cubicBezTo>
                  <a:cubicBezTo>
                    <a:pt x="821" y="41"/>
                    <a:pt x="678" y="1"/>
                    <a:pt x="551" y="1"/>
                  </a:cubicBezTo>
                  <a:close/>
                </a:path>
              </a:pathLst>
            </a:custGeom>
            <a:solidFill>
              <a:srgbClr val="86B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24"/>
            <p:cNvSpPr/>
            <p:nvPr/>
          </p:nvSpPr>
          <p:spPr>
            <a:xfrm>
              <a:off x="1641293" y="4930670"/>
              <a:ext cx="2252" cy="1795"/>
            </a:xfrm>
            <a:custGeom>
              <a:avLst/>
              <a:gdLst/>
              <a:ahLst/>
              <a:cxnLst/>
              <a:rect l="l" t="t" r="r" b="b"/>
              <a:pathLst>
                <a:path w="320" h="255" extrusionOk="0">
                  <a:moveTo>
                    <a:pt x="267" y="0"/>
                  </a:moveTo>
                  <a:cubicBezTo>
                    <a:pt x="255" y="12"/>
                    <a:pt x="249" y="18"/>
                    <a:pt x="237" y="24"/>
                  </a:cubicBezTo>
                  <a:lnTo>
                    <a:pt x="1" y="254"/>
                  </a:lnTo>
                  <a:lnTo>
                    <a:pt x="261" y="101"/>
                  </a:lnTo>
                  <a:lnTo>
                    <a:pt x="273" y="95"/>
                  </a:lnTo>
                  <a:cubicBezTo>
                    <a:pt x="290" y="83"/>
                    <a:pt x="302" y="71"/>
                    <a:pt x="320" y="59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24"/>
            <p:cNvSpPr/>
            <p:nvPr/>
          </p:nvSpPr>
          <p:spPr>
            <a:xfrm>
              <a:off x="1635726" y="4812846"/>
              <a:ext cx="196403" cy="114022"/>
            </a:xfrm>
            <a:custGeom>
              <a:avLst/>
              <a:gdLst/>
              <a:ahLst/>
              <a:cxnLst/>
              <a:rect l="l" t="t" r="r" b="b"/>
              <a:pathLst>
                <a:path w="27908" h="16202" extrusionOk="0">
                  <a:moveTo>
                    <a:pt x="27908" y="0"/>
                  </a:moveTo>
                  <a:lnTo>
                    <a:pt x="27908" y="0"/>
                  </a:lnTo>
                  <a:cubicBezTo>
                    <a:pt x="18605" y="5003"/>
                    <a:pt x="9303" y="10011"/>
                    <a:pt x="0" y="15020"/>
                  </a:cubicBezTo>
                  <a:cubicBezTo>
                    <a:pt x="6" y="15020"/>
                    <a:pt x="12" y="15014"/>
                    <a:pt x="18" y="15014"/>
                  </a:cubicBezTo>
                  <a:cubicBezTo>
                    <a:pt x="30" y="15008"/>
                    <a:pt x="42" y="15002"/>
                    <a:pt x="54" y="14996"/>
                  </a:cubicBezTo>
                  <a:lnTo>
                    <a:pt x="71" y="14996"/>
                  </a:lnTo>
                  <a:cubicBezTo>
                    <a:pt x="77" y="14990"/>
                    <a:pt x="89" y="14990"/>
                    <a:pt x="95" y="14984"/>
                  </a:cubicBezTo>
                  <a:cubicBezTo>
                    <a:pt x="107" y="14984"/>
                    <a:pt x="119" y="14978"/>
                    <a:pt x="136" y="14978"/>
                  </a:cubicBezTo>
                  <a:lnTo>
                    <a:pt x="178" y="14978"/>
                  </a:lnTo>
                  <a:cubicBezTo>
                    <a:pt x="278" y="14978"/>
                    <a:pt x="384" y="15008"/>
                    <a:pt x="502" y="15073"/>
                  </a:cubicBezTo>
                  <a:cubicBezTo>
                    <a:pt x="514" y="15079"/>
                    <a:pt x="526" y="15085"/>
                    <a:pt x="538" y="15091"/>
                  </a:cubicBezTo>
                  <a:cubicBezTo>
                    <a:pt x="703" y="15197"/>
                    <a:pt x="762" y="16012"/>
                    <a:pt x="880" y="16201"/>
                  </a:cubicBezTo>
                  <a:lnTo>
                    <a:pt x="27908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24"/>
            <p:cNvSpPr/>
            <p:nvPr/>
          </p:nvSpPr>
          <p:spPr>
            <a:xfrm>
              <a:off x="1669850" y="4900700"/>
              <a:ext cx="54914" cy="7284"/>
            </a:xfrm>
            <a:custGeom>
              <a:avLst/>
              <a:gdLst/>
              <a:ahLst/>
              <a:cxnLst/>
              <a:rect l="l" t="t" r="r" b="b"/>
              <a:pathLst>
                <a:path w="7803" h="1035" extrusionOk="0">
                  <a:moveTo>
                    <a:pt x="1223" y="1"/>
                  </a:moveTo>
                  <a:lnTo>
                    <a:pt x="1" y="887"/>
                  </a:lnTo>
                  <a:lnTo>
                    <a:pt x="7803" y="1035"/>
                  </a:lnTo>
                  <a:lnTo>
                    <a:pt x="1223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24"/>
            <p:cNvSpPr/>
            <p:nvPr/>
          </p:nvSpPr>
          <p:spPr>
            <a:xfrm>
              <a:off x="1668190" y="4862589"/>
              <a:ext cx="7861" cy="39994"/>
            </a:xfrm>
            <a:custGeom>
              <a:avLst/>
              <a:gdLst/>
              <a:ahLst/>
              <a:cxnLst/>
              <a:rect l="l" t="t" r="r" b="b"/>
              <a:pathLst>
                <a:path w="1117" h="5683" extrusionOk="0">
                  <a:moveTo>
                    <a:pt x="910" y="1"/>
                  </a:moveTo>
                  <a:lnTo>
                    <a:pt x="0" y="5683"/>
                  </a:lnTo>
                  <a:lnTo>
                    <a:pt x="0" y="5683"/>
                  </a:lnTo>
                  <a:lnTo>
                    <a:pt x="1117" y="5370"/>
                  </a:lnTo>
                  <a:lnTo>
                    <a:pt x="910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24"/>
            <p:cNvSpPr/>
            <p:nvPr/>
          </p:nvSpPr>
          <p:spPr>
            <a:xfrm>
              <a:off x="1702398" y="4881834"/>
              <a:ext cx="52042" cy="10359"/>
            </a:xfrm>
            <a:custGeom>
              <a:avLst/>
              <a:gdLst/>
              <a:ahLst/>
              <a:cxnLst/>
              <a:rect l="l" t="t" r="r" b="b"/>
              <a:pathLst>
                <a:path w="7395" h="1472" extrusionOk="0">
                  <a:moveTo>
                    <a:pt x="1134" y="1"/>
                  </a:moveTo>
                  <a:lnTo>
                    <a:pt x="0" y="816"/>
                  </a:lnTo>
                  <a:lnTo>
                    <a:pt x="7395" y="1471"/>
                  </a:lnTo>
                  <a:lnTo>
                    <a:pt x="1134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24"/>
            <p:cNvSpPr/>
            <p:nvPr/>
          </p:nvSpPr>
          <p:spPr>
            <a:xfrm>
              <a:off x="1700857" y="4846467"/>
              <a:ext cx="7284" cy="37081"/>
            </a:xfrm>
            <a:custGeom>
              <a:avLst/>
              <a:gdLst/>
              <a:ahLst/>
              <a:cxnLst/>
              <a:rect l="l" t="t" r="r" b="b"/>
              <a:pathLst>
                <a:path w="1035" h="5269" extrusionOk="0">
                  <a:moveTo>
                    <a:pt x="839" y="0"/>
                  </a:moveTo>
                  <a:lnTo>
                    <a:pt x="1" y="5269"/>
                  </a:lnTo>
                  <a:lnTo>
                    <a:pt x="1" y="5269"/>
                  </a:lnTo>
                  <a:lnTo>
                    <a:pt x="1034" y="4979"/>
                  </a:lnTo>
                  <a:lnTo>
                    <a:pt x="839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24"/>
            <p:cNvSpPr/>
            <p:nvPr/>
          </p:nvSpPr>
          <p:spPr>
            <a:xfrm>
              <a:off x="1734608" y="4864545"/>
              <a:ext cx="45899" cy="5201"/>
            </a:xfrm>
            <a:custGeom>
              <a:avLst/>
              <a:gdLst/>
              <a:ahLst/>
              <a:cxnLst/>
              <a:rect l="l" t="t" r="r" b="b"/>
              <a:pathLst>
                <a:path w="6522" h="739" extrusionOk="0">
                  <a:moveTo>
                    <a:pt x="1028" y="0"/>
                  </a:moveTo>
                  <a:lnTo>
                    <a:pt x="1" y="739"/>
                  </a:lnTo>
                  <a:lnTo>
                    <a:pt x="6521" y="739"/>
                  </a:lnTo>
                  <a:lnTo>
                    <a:pt x="1028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24"/>
            <p:cNvSpPr/>
            <p:nvPr/>
          </p:nvSpPr>
          <p:spPr>
            <a:xfrm>
              <a:off x="1733235" y="4832668"/>
              <a:ext cx="6573" cy="33428"/>
            </a:xfrm>
            <a:custGeom>
              <a:avLst/>
              <a:gdLst/>
              <a:ahLst/>
              <a:cxnLst/>
              <a:rect l="l" t="t" r="r" b="b"/>
              <a:pathLst>
                <a:path w="934" h="4750" extrusionOk="0">
                  <a:moveTo>
                    <a:pt x="757" y="0"/>
                  </a:moveTo>
                  <a:lnTo>
                    <a:pt x="1" y="4749"/>
                  </a:lnTo>
                  <a:lnTo>
                    <a:pt x="1" y="4749"/>
                  </a:lnTo>
                  <a:lnTo>
                    <a:pt x="934" y="4489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24"/>
            <p:cNvSpPr/>
            <p:nvPr/>
          </p:nvSpPr>
          <p:spPr>
            <a:xfrm>
              <a:off x="1765241" y="4847460"/>
              <a:ext cx="34463" cy="3920"/>
            </a:xfrm>
            <a:custGeom>
              <a:avLst/>
              <a:gdLst/>
              <a:ahLst/>
              <a:cxnLst/>
              <a:rect l="l" t="t" r="r" b="b"/>
              <a:pathLst>
                <a:path w="4897" h="557" extrusionOk="0">
                  <a:moveTo>
                    <a:pt x="768" y="1"/>
                  </a:moveTo>
                  <a:lnTo>
                    <a:pt x="0" y="556"/>
                  </a:lnTo>
                  <a:lnTo>
                    <a:pt x="4897" y="556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24"/>
            <p:cNvSpPr/>
            <p:nvPr/>
          </p:nvSpPr>
          <p:spPr>
            <a:xfrm>
              <a:off x="1765241" y="4824316"/>
              <a:ext cx="4954" cy="25110"/>
            </a:xfrm>
            <a:custGeom>
              <a:avLst/>
              <a:gdLst/>
              <a:ahLst/>
              <a:cxnLst/>
              <a:rect l="l" t="t" r="r" b="b"/>
              <a:pathLst>
                <a:path w="704" h="3568" extrusionOk="0">
                  <a:moveTo>
                    <a:pt x="567" y="0"/>
                  </a:moveTo>
                  <a:lnTo>
                    <a:pt x="0" y="3568"/>
                  </a:lnTo>
                  <a:lnTo>
                    <a:pt x="703" y="3373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24"/>
            <p:cNvSpPr/>
            <p:nvPr/>
          </p:nvSpPr>
          <p:spPr>
            <a:xfrm>
              <a:off x="1636142" y="4812212"/>
              <a:ext cx="196571" cy="122516"/>
            </a:xfrm>
            <a:custGeom>
              <a:avLst/>
              <a:gdLst/>
              <a:ahLst/>
              <a:cxnLst/>
              <a:rect l="l" t="t" r="r" b="b"/>
              <a:pathLst>
                <a:path w="27932" h="17409" extrusionOk="0">
                  <a:moveTo>
                    <a:pt x="26539" y="0"/>
                  </a:moveTo>
                  <a:cubicBezTo>
                    <a:pt x="23002" y="0"/>
                    <a:pt x="13108" y="341"/>
                    <a:pt x="6899" y="3929"/>
                  </a:cubicBezTo>
                  <a:cubicBezTo>
                    <a:pt x="30" y="7898"/>
                    <a:pt x="1" y="14490"/>
                    <a:pt x="65" y="15813"/>
                  </a:cubicBezTo>
                  <a:cubicBezTo>
                    <a:pt x="36" y="16557"/>
                    <a:pt x="83" y="17390"/>
                    <a:pt x="83" y="17390"/>
                  </a:cubicBezTo>
                  <a:cubicBezTo>
                    <a:pt x="83" y="17390"/>
                    <a:pt x="563" y="17408"/>
                    <a:pt x="1394" y="17408"/>
                  </a:cubicBezTo>
                  <a:cubicBezTo>
                    <a:pt x="4931" y="17408"/>
                    <a:pt x="14828" y="17067"/>
                    <a:pt x="21033" y="13480"/>
                  </a:cubicBezTo>
                  <a:cubicBezTo>
                    <a:pt x="27902" y="9517"/>
                    <a:pt x="27931" y="2925"/>
                    <a:pt x="27866" y="1596"/>
                  </a:cubicBezTo>
                  <a:cubicBezTo>
                    <a:pt x="27896" y="858"/>
                    <a:pt x="27849" y="19"/>
                    <a:pt x="27849" y="19"/>
                  </a:cubicBezTo>
                  <a:cubicBezTo>
                    <a:pt x="27849" y="19"/>
                    <a:pt x="27369" y="0"/>
                    <a:pt x="265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24"/>
            <p:cNvSpPr/>
            <p:nvPr/>
          </p:nvSpPr>
          <p:spPr>
            <a:xfrm>
              <a:off x="1630737" y="4812212"/>
              <a:ext cx="207423" cy="113079"/>
            </a:xfrm>
            <a:custGeom>
              <a:avLst/>
              <a:gdLst/>
              <a:ahLst/>
              <a:cxnLst/>
              <a:rect l="l" t="t" r="r" b="b"/>
              <a:pathLst>
                <a:path w="29474" h="16068" extrusionOk="0">
                  <a:moveTo>
                    <a:pt x="27307" y="0"/>
                  </a:moveTo>
                  <a:cubicBezTo>
                    <a:pt x="23770" y="0"/>
                    <a:pt x="13876" y="341"/>
                    <a:pt x="7667" y="3929"/>
                  </a:cubicBezTo>
                  <a:cubicBezTo>
                    <a:pt x="1" y="8353"/>
                    <a:pt x="851" y="16049"/>
                    <a:pt x="851" y="16049"/>
                  </a:cubicBezTo>
                  <a:cubicBezTo>
                    <a:pt x="851" y="16049"/>
                    <a:pt x="1332" y="16068"/>
                    <a:pt x="2164" y="16068"/>
                  </a:cubicBezTo>
                  <a:cubicBezTo>
                    <a:pt x="5704" y="16068"/>
                    <a:pt x="15598" y="15727"/>
                    <a:pt x="21801" y="12145"/>
                  </a:cubicBezTo>
                  <a:cubicBezTo>
                    <a:pt x="29473" y="7715"/>
                    <a:pt x="28617" y="19"/>
                    <a:pt x="28617" y="19"/>
                  </a:cubicBezTo>
                  <a:cubicBezTo>
                    <a:pt x="28617" y="19"/>
                    <a:pt x="28137" y="0"/>
                    <a:pt x="273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24"/>
            <p:cNvSpPr/>
            <p:nvPr/>
          </p:nvSpPr>
          <p:spPr>
            <a:xfrm>
              <a:off x="1634115" y="4918236"/>
              <a:ext cx="10380" cy="13266"/>
            </a:xfrm>
            <a:custGeom>
              <a:avLst/>
              <a:gdLst/>
              <a:ahLst/>
              <a:cxnLst/>
              <a:rect l="l" t="t" r="r" b="b"/>
              <a:pathLst>
                <a:path w="1475" h="1885" extrusionOk="0">
                  <a:moveTo>
                    <a:pt x="412" y="0"/>
                  </a:moveTo>
                  <a:cubicBezTo>
                    <a:pt x="167" y="0"/>
                    <a:pt x="1" y="198"/>
                    <a:pt x="5" y="533"/>
                  </a:cubicBezTo>
                  <a:cubicBezTo>
                    <a:pt x="11" y="1006"/>
                    <a:pt x="348" y="1567"/>
                    <a:pt x="749" y="1791"/>
                  </a:cubicBezTo>
                  <a:cubicBezTo>
                    <a:pt x="864" y="1854"/>
                    <a:pt x="971" y="1884"/>
                    <a:pt x="1066" y="1884"/>
                  </a:cubicBezTo>
                  <a:cubicBezTo>
                    <a:pt x="1310" y="1884"/>
                    <a:pt x="1474" y="1688"/>
                    <a:pt x="1470" y="1348"/>
                  </a:cubicBezTo>
                  <a:cubicBezTo>
                    <a:pt x="1464" y="881"/>
                    <a:pt x="1133" y="320"/>
                    <a:pt x="731" y="96"/>
                  </a:cubicBezTo>
                  <a:cubicBezTo>
                    <a:pt x="616" y="31"/>
                    <a:pt x="508" y="0"/>
                    <a:pt x="412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24"/>
            <p:cNvSpPr/>
            <p:nvPr/>
          </p:nvSpPr>
          <p:spPr>
            <a:xfrm>
              <a:off x="1566310" y="4921986"/>
              <a:ext cx="76737" cy="50198"/>
            </a:xfrm>
            <a:custGeom>
              <a:avLst/>
              <a:gdLst/>
              <a:ahLst/>
              <a:cxnLst/>
              <a:rect l="l" t="t" r="r" b="b"/>
              <a:pathLst>
                <a:path w="10904" h="7133" extrusionOk="0">
                  <a:moveTo>
                    <a:pt x="10904" y="1293"/>
                  </a:moveTo>
                  <a:cubicBezTo>
                    <a:pt x="10903" y="1294"/>
                    <a:pt x="10901" y="1295"/>
                    <a:pt x="10900" y="1296"/>
                  </a:cubicBezTo>
                  <a:lnTo>
                    <a:pt x="10900" y="1296"/>
                  </a:lnTo>
                  <a:cubicBezTo>
                    <a:pt x="10901" y="1295"/>
                    <a:pt x="10903" y="1294"/>
                    <a:pt x="10904" y="1293"/>
                  </a:cubicBezTo>
                  <a:close/>
                  <a:moveTo>
                    <a:pt x="9640" y="0"/>
                  </a:moveTo>
                  <a:lnTo>
                    <a:pt x="1" y="5316"/>
                  </a:lnTo>
                  <a:cubicBezTo>
                    <a:pt x="7" y="5948"/>
                    <a:pt x="456" y="6704"/>
                    <a:pt x="999" y="7005"/>
                  </a:cubicBezTo>
                  <a:cubicBezTo>
                    <a:pt x="1152" y="7091"/>
                    <a:pt x="1297" y="7133"/>
                    <a:pt x="1426" y="7133"/>
                  </a:cubicBezTo>
                  <a:cubicBezTo>
                    <a:pt x="1527" y="7133"/>
                    <a:pt x="1618" y="7107"/>
                    <a:pt x="1696" y="7058"/>
                  </a:cubicBezTo>
                  <a:cubicBezTo>
                    <a:pt x="4766" y="5139"/>
                    <a:pt x="7830" y="3221"/>
                    <a:pt x="10900" y="1296"/>
                  </a:cubicBezTo>
                  <a:lnTo>
                    <a:pt x="10900" y="1296"/>
                  </a:lnTo>
                  <a:cubicBezTo>
                    <a:pt x="10843" y="1331"/>
                    <a:pt x="10776" y="1350"/>
                    <a:pt x="10701" y="1350"/>
                  </a:cubicBezTo>
                  <a:cubicBezTo>
                    <a:pt x="10606" y="1350"/>
                    <a:pt x="10499" y="1320"/>
                    <a:pt x="10384" y="1258"/>
                  </a:cubicBezTo>
                  <a:cubicBezTo>
                    <a:pt x="9983" y="1034"/>
                    <a:pt x="9646" y="473"/>
                    <a:pt x="9640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24"/>
            <p:cNvSpPr/>
            <p:nvPr/>
          </p:nvSpPr>
          <p:spPr>
            <a:xfrm>
              <a:off x="1566275" y="4918531"/>
              <a:ext cx="69460" cy="40867"/>
            </a:xfrm>
            <a:custGeom>
              <a:avLst/>
              <a:gdLst/>
              <a:ahLst/>
              <a:cxnLst/>
              <a:rect l="l" t="t" r="r" b="b"/>
              <a:pathLst>
                <a:path w="9870" h="5807" extrusionOk="0">
                  <a:moveTo>
                    <a:pt x="9869" y="1"/>
                  </a:moveTo>
                  <a:lnTo>
                    <a:pt x="9869" y="1"/>
                  </a:lnTo>
                  <a:cubicBezTo>
                    <a:pt x="6680" y="1720"/>
                    <a:pt x="3497" y="3432"/>
                    <a:pt x="307" y="5151"/>
                  </a:cubicBezTo>
                  <a:cubicBezTo>
                    <a:pt x="118" y="5251"/>
                    <a:pt x="0" y="5482"/>
                    <a:pt x="6" y="5807"/>
                  </a:cubicBezTo>
                  <a:lnTo>
                    <a:pt x="9645" y="491"/>
                  </a:lnTo>
                  <a:cubicBezTo>
                    <a:pt x="9645" y="249"/>
                    <a:pt x="9728" y="78"/>
                    <a:pt x="9869" y="1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24"/>
            <p:cNvSpPr/>
            <p:nvPr/>
          </p:nvSpPr>
          <p:spPr>
            <a:xfrm>
              <a:off x="1568435" y="4918222"/>
              <a:ext cx="76068" cy="53443"/>
            </a:xfrm>
            <a:custGeom>
              <a:avLst/>
              <a:gdLst/>
              <a:ahLst/>
              <a:cxnLst/>
              <a:rect l="l" t="t" r="r" b="b"/>
              <a:pathLst>
                <a:path w="10809" h="7594" extrusionOk="0">
                  <a:moveTo>
                    <a:pt x="8" y="5191"/>
                  </a:moveTo>
                  <a:lnTo>
                    <a:pt x="8" y="5191"/>
                  </a:lnTo>
                  <a:cubicBezTo>
                    <a:pt x="6" y="5192"/>
                    <a:pt x="3" y="5194"/>
                    <a:pt x="0" y="5195"/>
                  </a:cubicBezTo>
                  <a:cubicBezTo>
                    <a:pt x="3" y="5194"/>
                    <a:pt x="6" y="5192"/>
                    <a:pt x="8" y="5191"/>
                  </a:cubicBezTo>
                  <a:close/>
                  <a:moveTo>
                    <a:pt x="9744" y="1"/>
                  </a:moveTo>
                  <a:cubicBezTo>
                    <a:pt x="9677" y="1"/>
                    <a:pt x="9616" y="16"/>
                    <a:pt x="9562" y="45"/>
                  </a:cubicBezTo>
                  <a:cubicBezTo>
                    <a:pt x="6376" y="1762"/>
                    <a:pt x="3195" y="3473"/>
                    <a:pt x="8" y="5191"/>
                  </a:cubicBezTo>
                  <a:lnTo>
                    <a:pt x="8" y="5191"/>
                  </a:lnTo>
                  <a:cubicBezTo>
                    <a:pt x="78" y="5154"/>
                    <a:pt x="159" y="5134"/>
                    <a:pt x="247" y="5134"/>
                  </a:cubicBezTo>
                  <a:cubicBezTo>
                    <a:pt x="374" y="5134"/>
                    <a:pt x="517" y="5174"/>
                    <a:pt x="668" y="5260"/>
                  </a:cubicBezTo>
                  <a:cubicBezTo>
                    <a:pt x="1211" y="5561"/>
                    <a:pt x="1660" y="6317"/>
                    <a:pt x="1666" y="6949"/>
                  </a:cubicBezTo>
                  <a:cubicBezTo>
                    <a:pt x="1672" y="7261"/>
                    <a:pt x="1566" y="7485"/>
                    <a:pt x="1396" y="7592"/>
                  </a:cubicBezTo>
                  <a:lnTo>
                    <a:pt x="1396" y="7592"/>
                  </a:lnTo>
                  <a:cubicBezTo>
                    <a:pt x="4467" y="5673"/>
                    <a:pt x="7531" y="3753"/>
                    <a:pt x="10602" y="1834"/>
                  </a:cubicBezTo>
                  <a:cubicBezTo>
                    <a:pt x="10732" y="1752"/>
                    <a:pt x="10809" y="1586"/>
                    <a:pt x="10803" y="1350"/>
                  </a:cubicBezTo>
                  <a:cubicBezTo>
                    <a:pt x="10797" y="883"/>
                    <a:pt x="10466" y="322"/>
                    <a:pt x="10064" y="98"/>
                  </a:cubicBezTo>
                  <a:cubicBezTo>
                    <a:pt x="9950" y="32"/>
                    <a:pt x="9841" y="1"/>
                    <a:pt x="9744" y="1"/>
                  </a:cubicBezTo>
                  <a:close/>
                  <a:moveTo>
                    <a:pt x="1396" y="7592"/>
                  </a:moveTo>
                  <a:cubicBezTo>
                    <a:pt x="1396" y="7592"/>
                    <a:pt x="1395" y="7593"/>
                    <a:pt x="1394" y="7593"/>
                  </a:cubicBezTo>
                  <a:cubicBezTo>
                    <a:pt x="1395" y="7593"/>
                    <a:pt x="1396" y="7592"/>
                    <a:pt x="1396" y="759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24"/>
            <p:cNvSpPr/>
            <p:nvPr/>
          </p:nvSpPr>
          <p:spPr>
            <a:xfrm>
              <a:off x="1566282" y="4954356"/>
              <a:ext cx="13941" cy="17826"/>
            </a:xfrm>
            <a:custGeom>
              <a:avLst/>
              <a:gdLst/>
              <a:ahLst/>
              <a:cxnLst/>
              <a:rect l="l" t="t" r="r" b="b"/>
              <a:pathLst>
                <a:path w="1981" h="2533" extrusionOk="0">
                  <a:moveTo>
                    <a:pt x="551" y="1"/>
                  </a:moveTo>
                  <a:cubicBezTo>
                    <a:pt x="223" y="1"/>
                    <a:pt x="1" y="265"/>
                    <a:pt x="5" y="716"/>
                  </a:cubicBezTo>
                  <a:cubicBezTo>
                    <a:pt x="11" y="1348"/>
                    <a:pt x="460" y="2104"/>
                    <a:pt x="1003" y="2405"/>
                  </a:cubicBezTo>
                  <a:cubicBezTo>
                    <a:pt x="1157" y="2492"/>
                    <a:pt x="1302" y="2533"/>
                    <a:pt x="1430" y="2533"/>
                  </a:cubicBezTo>
                  <a:cubicBezTo>
                    <a:pt x="1758" y="2533"/>
                    <a:pt x="1980" y="2268"/>
                    <a:pt x="1972" y="1814"/>
                  </a:cubicBezTo>
                  <a:cubicBezTo>
                    <a:pt x="1966" y="1182"/>
                    <a:pt x="1517" y="426"/>
                    <a:pt x="974" y="125"/>
                  </a:cubicBezTo>
                  <a:cubicBezTo>
                    <a:pt x="821" y="41"/>
                    <a:pt x="678" y="1"/>
                    <a:pt x="5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24"/>
            <p:cNvSpPr/>
            <p:nvPr/>
          </p:nvSpPr>
          <p:spPr>
            <a:xfrm>
              <a:off x="1635726" y="4824316"/>
              <a:ext cx="174375" cy="102550"/>
            </a:xfrm>
            <a:custGeom>
              <a:avLst/>
              <a:gdLst/>
              <a:ahLst/>
              <a:cxnLst/>
              <a:rect l="l" t="t" r="r" b="b"/>
              <a:pathLst>
                <a:path w="24778" h="14572" extrusionOk="0">
                  <a:moveTo>
                    <a:pt x="18971" y="0"/>
                  </a:moveTo>
                  <a:lnTo>
                    <a:pt x="18416" y="3479"/>
                  </a:lnTo>
                  <a:cubicBezTo>
                    <a:pt x="17176" y="4146"/>
                    <a:pt x="15971" y="4796"/>
                    <a:pt x="14778" y="5434"/>
                  </a:cubicBezTo>
                  <a:lnTo>
                    <a:pt x="14613" y="1187"/>
                  </a:lnTo>
                  <a:lnTo>
                    <a:pt x="13857" y="5930"/>
                  </a:lnTo>
                  <a:cubicBezTo>
                    <a:pt x="12664" y="6574"/>
                    <a:pt x="11476" y="7212"/>
                    <a:pt x="10277" y="7856"/>
                  </a:cubicBezTo>
                  <a:lnTo>
                    <a:pt x="10094" y="3148"/>
                  </a:lnTo>
                  <a:lnTo>
                    <a:pt x="9256" y="8411"/>
                  </a:lnTo>
                  <a:cubicBezTo>
                    <a:pt x="8098" y="9031"/>
                    <a:pt x="6923" y="9663"/>
                    <a:pt x="5712" y="10318"/>
                  </a:cubicBezTo>
                  <a:lnTo>
                    <a:pt x="5523" y="5440"/>
                  </a:lnTo>
                  <a:lnTo>
                    <a:pt x="4649" y="10891"/>
                  </a:lnTo>
                  <a:cubicBezTo>
                    <a:pt x="3172" y="11683"/>
                    <a:pt x="1636" y="12510"/>
                    <a:pt x="0" y="13390"/>
                  </a:cubicBezTo>
                  <a:cubicBezTo>
                    <a:pt x="6" y="13390"/>
                    <a:pt x="12" y="13384"/>
                    <a:pt x="18" y="13384"/>
                  </a:cubicBezTo>
                  <a:cubicBezTo>
                    <a:pt x="30" y="13378"/>
                    <a:pt x="42" y="13372"/>
                    <a:pt x="54" y="13366"/>
                  </a:cubicBezTo>
                  <a:lnTo>
                    <a:pt x="71" y="13366"/>
                  </a:lnTo>
                  <a:cubicBezTo>
                    <a:pt x="77" y="13360"/>
                    <a:pt x="89" y="13360"/>
                    <a:pt x="95" y="13354"/>
                  </a:cubicBezTo>
                  <a:cubicBezTo>
                    <a:pt x="107" y="13354"/>
                    <a:pt x="119" y="13354"/>
                    <a:pt x="136" y="13348"/>
                  </a:cubicBezTo>
                  <a:lnTo>
                    <a:pt x="178" y="13348"/>
                  </a:lnTo>
                  <a:cubicBezTo>
                    <a:pt x="278" y="13348"/>
                    <a:pt x="384" y="13378"/>
                    <a:pt x="502" y="13443"/>
                  </a:cubicBezTo>
                  <a:cubicBezTo>
                    <a:pt x="514" y="13449"/>
                    <a:pt x="526" y="13455"/>
                    <a:pt x="538" y="13461"/>
                  </a:cubicBezTo>
                  <a:cubicBezTo>
                    <a:pt x="703" y="13567"/>
                    <a:pt x="762" y="14382"/>
                    <a:pt x="880" y="14571"/>
                  </a:cubicBezTo>
                  <a:lnTo>
                    <a:pt x="5517" y="11754"/>
                  </a:lnTo>
                  <a:lnTo>
                    <a:pt x="12652" y="11890"/>
                  </a:lnTo>
                  <a:lnTo>
                    <a:pt x="6805" y="10974"/>
                  </a:lnTo>
                  <a:lnTo>
                    <a:pt x="9988" y="9037"/>
                  </a:lnTo>
                  <a:lnTo>
                    <a:pt x="16869" y="9645"/>
                  </a:lnTo>
                  <a:lnTo>
                    <a:pt x="16869" y="9645"/>
                  </a:lnTo>
                  <a:lnTo>
                    <a:pt x="11187" y="8310"/>
                  </a:lnTo>
                  <a:lnTo>
                    <a:pt x="14235" y="6456"/>
                  </a:lnTo>
                  <a:lnTo>
                    <a:pt x="20572" y="6456"/>
                  </a:lnTo>
                  <a:lnTo>
                    <a:pt x="15386" y="5759"/>
                  </a:lnTo>
                  <a:lnTo>
                    <a:pt x="18540" y="3845"/>
                  </a:lnTo>
                  <a:lnTo>
                    <a:pt x="23301" y="3845"/>
                  </a:lnTo>
                  <a:lnTo>
                    <a:pt x="19403" y="3320"/>
                  </a:lnTo>
                  <a:lnTo>
                    <a:pt x="24777" y="53"/>
                  </a:lnTo>
                  <a:lnTo>
                    <a:pt x="24777" y="53"/>
                  </a:lnTo>
                  <a:cubicBezTo>
                    <a:pt x="22757" y="1140"/>
                    <a:pt x="20885" y="2150"/>
                    <a:pt x="19096" y="3113"/>
                  </a:cubicBezTo>
                  <a:lnTo>
                    <a:pt x="189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6" name="Google Shape;1756;p24"/>
          <p:cNvGrpSpPr/>
          <p:nvPr/>
        </p:nvGrpSpPr>
        <p:grpSpPr>
          <a:xfrm>
            <a:off x="8349161" y="366681"/>
            <a:ext cx="243987" cy="339453"/>
            <a:chOff x="4661686" y="366694"/>
            <a:chExt cx="243987" cy="339453"/>
          </a:xfrm>
        </p:grpSpPr>
        <p:sp>
          <p:nvSpPr>
            <p:cNvPr id="1757" name="Google Shape;1757;p24"/>
            <p:cNvSpPr/>
            <p:nvPr/>
          </p:nvSpPr>
          <p:spPr>
            <a:xfrm>
              <a:off x="4661686" y="366694"/>
              <a:ext cx="243987" cy="339453"/>
            </a:xfrm>
            <a:custGeom>
              <a:avLst/>
              <a:gdLst/>
              <a:ahLst/>
              <a:cxnLst/>
              <a:rect l="l" t="t" r="r" b="b"/>
              <a:pathLst>
                <a:path w="27170" h="37801" extrusionOk="0">
                  <a:moveTo>
                    <a:pt x="14365" y="0"/>
                  </a:moveTo>
                  <a:lnTo>
                    <a:pt x="5606" y="5091"/>
                  </a:lnTo>
                  <a:lnTo>
                    <a:pt x="0" y="20938"/>
                  </a:lnTo>
                  <a:lnTo>
                    <a:pt x="7738" y="25403"/>
                  </a:lnTo>
                  <a:lnTo>
                    <a:pt x="3899" y="37801"/>
                  </a:lnTo>
                  <a:lnTo>
                    <a:pt x="12658" y="32709"/>
                  </a:lnTo>
                  <a:lnTo>
                    <a:pt x="27169" y="22007"/>
                  </a:lnTo>
                  <a:lnTo>
                    <a:pt x="17666" y="16526"/>
                  </a:lnTo>
                  <a:lnTo>
                    <a:pt x="21511" y="4129"/>
                  </a:lnTo>
                  <a:lnTo>
                    <a:pt x="14365" y="0"/>
                  </a:ln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24"/>
            <p:cNvSpPr/>
            <p:nvPr/>
          </p:nvSpPr>
          <p:spPr>
            <a:xfrm>
              <a:off x="4741662" y="515079"/>
              <a:ext cx="164002" cy="94946"/>
            </a:xfrm>
            <a:custGeom>
              <a:avLst/>
              <a:gdLst/>
              <a:ahLst/>
              <a:cxnLst/>
              <a:rect l="l" t="t" r="r" b="b"/>
              <a:pathLst>
                <a:path w="18263" h="10573" extrusionOk="0">
                  <a:moveTo>
                    <a:pt x="8759" y="0"/>
                  </a:moveTo>
                  <a:lnTo>
                    <a:pt x="0" y="5091"/>
                  </a:lnTo>
                  <a:lnTo>
                    <a:pt x="9503" y="10572"/>
                  </a:lnTo>
                  <a:lnTo>
                    <a:pt x="18262" y="5481"/>
                  </a:lnTo>
                  <a:lnTo>
                    <a:pt x="87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24"/>
            <p:cNvSpPr/>
            <p:nvPr/>
          </p:nvSpPr>
          <p:spPr>
            <a:xfrm>
              <a:off x="4696686" y="564293"/>
              <a:ext cx="208983" cy="141830"/>
            </a:xfrm>
            <a:custGeom>
              <a:avLst/>
              <a:gdLst/>
              <a:ahLst/>
              <a:cxnLst/>
              <a:rect l="l" t="t" r="r" b="b"/>
              <a:pathLst>
                <a:path w="23272" h="15794" extrusionOk="0">
                  <a:moveTo>
                    <a:pt x="23271" y="0"/>
                  </a:moveTo>
                  <a:lnTo>
                    <a:pt x="14512" y="5091"/>
                  </a:lnTo>
                  <a:lnTo>
                    <a:pt x="1" y="15794"/>
                  </a:lnTo>
                  <a:lnTo>
                    <a:pt x="1" y="15794"/>
                  </a:lnTo>
                  <a:lnTo>
                    <a:pt x="8760" y="10702"/>
                  </a:lnTo>
                  <a:lnTo>
                    <a:pt x="232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24"/>
            <p:cNvSpPr/>
            <p:nvPr/>
          </p:nvSpPr>
          <p:spPr>
            <a:xfrm>
              <a:off x="4741662" y="403759"/>
              <a:ext cx="113193" cy="157060"/>
            </a:xfrm>
            <a:custGeom>
              <a:avLst/>
              <a:gdLst/>
              <a:ahLst/>
              <a:cxnLst/>
              <a:rect l="l" t="t" r="r" b="b"/>
              <a:pathLst>
                <a:path w="12605" h="17490" extrusionOk="0">
                  <a:moveTo>
                    <a:pt x="12604" y="1"/>
                  </a:moveTo>
                  <a:lnTo>
                    <a:pt x="3845" y="5086"/>
                  </a:lnTo>
                  <a:lnTo>
                    <a:pt x="0" y="17489"/>
                  </a:lnTo>
                  <a:lnTo>
                    <a:pt x="8759" y="12398"/>
                  </a:lnTo>
                  <a:lnTo>
                    <a:pt x="1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24"/>
            <p:cNvSpPr/>
            <p:nvPr/>
          </p:nvSpPr>
          <p:spPr>
            <a:xfrm>
              <a:off x="4712013" y="366694"/>
              <a:ext cx="142845" cy="82742"/>
            </a:xfrm>
            <a:custGeom>
              <a:avLst/>
              <a:gdLst/>
              <a:ahLst/>
              <a:cxnLst/>
              <a:rect l="l" t="t" r="r" b="b"/>
              <a:pathLst>
                <a:path w="15907" h="9214" extrusionOk="0">
                  <a:moveTo>
                    <a:pt x="8760" y="0"/>
                  </a:moveTo>
                  <a:lnTo>
                    <a:pt x="1" y="5091"/>
                  </a:lnTo>
                  <a:lnTo>
                    <a:pt x="7147" y="9214"/>
                  </a:lnTo>
                  <a:lnTo>
                    <a:pt x="15906" y="4129"/>
                  </a:lnTo>
                  <a:lnTo>
                    <a:pt x="87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24"/>
            <p:cNvSpPr/>
            <p:nvPr/>
          </p:nvSpPr>
          <p:spPr>
            <a:xfrm>
              <a:off x="4661686" y="412405"/>
              <a:ext cx="165331" cy="293736"/>
            </a:xfrm>
            <a:custGeom>
              <a:avLst/>
              <a:gdLst/>
              <a:ahLst/>
              <a:cxnLst/>
              <a:rect l="l" t="t" r="r" b="b"/>
              <a:pathLst>
                <a:path w="18411" h="32710" extrusionOk="0">
                  <a:moveTo>
                    <a:pt x="5606" y="0"/>
                  </a:moveTo>
                  <a:lnTo>
                    <a:pt x="0" y="15847"/>
                  </a:lnTo>
                  <a:lnTo>
                    <a:pt x="7738" y="20312"/>
                  </a:lnTo>
                  <a:lnTo>
                    <a:pt x="3899" y="32710"/>
                  </a:lnTo>
                  <a:lnTo>
                    <a:pt x="18410" y="22007"/>
                  </a:lnTo>
                  <a:lnTo>
                    <a:pt x="8907" y="16526"/>
                  </a:lnTo>
                  <a:lnTo>
                    <a:pt x="12752" y="4123"/>
                  </a:lnTo>
                  <a:lnTo>
                    <a:pt x="56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BLANK_21">
    <p:bg>
      <p:bgPr>
        <a:solidFill>
          <a:schemeClr val="lt2"/>
        </a:solidFill>
        <a:effectLst/>
      </p:bgPr>
    </p:bg>
    <p:spTree>
      <p:nvGrpSpPr>
        <p:cNvPr id="1" name="Shape 1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4" name="Google Shape;1764;p25"/>
          <p:cNvGrpSpPr/>
          <p:nvPr/>
        </p:nvGrpSpPr>
        <p:grpSpPr>
          <a:xfrm>
            <a:off x="0" y="4221559"/>
            <a:ext cx="9144000" cy="921943"/>
            <a:chOff x="0" y="3827814"/>
            <a:chExt cx="9144000" cy="921943"/>
          </a:xfrm>
        </p:grpSpPr>
        <p:grpSp>
          <p:nvGrpSpPr>
            <p:cNvPr id="1765" name="Google Shape;1765;p25"/>
            <p:cNvGrpSpPr/>
            <p:nvPr/>
          </p:nvGrpSpPr>
          <p:grpSpPr>
            <a:xfrm>
              <a:off x="5807441" y="3839717"/>
              <a:ext cx="243969" cy="149457"/>
              <a:chOff x="5300460" y="2964804"/>
              <a:chExt cx="271832" cy="225937"/>
            </a:xfrm>
          </p:grpSpPr>
          <p:sp>
            <p:nvSpPr>
              <p:cNvPr id="1766" name="Google Shape;1766;p25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25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25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9" name="Google Shape;1769;p25"/>
            <p:cNvGrpSpPr/>
            <p:nvPr/>
          </p:nvGrpSpPr>
          <p:grpSpPr>
            <a:xfrm>
              <a:off x="8805122" y="3827814"/>
              <a:ext cx="243969" cy="149457"/>
              <a:chOff x="5300460" y="2964804"/>
              <a:chExt cx="271832" cy="225937"/>
            </a:xfrm>
          </p:grpSpPr>
          <p:sp>
            <p:nvSpPr>
              <p:cNvPr id="1770" name="Google Shape;1770;p25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25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25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73" name="Google Shape;1773;p25"/>
            <p:cNvSpPr/>
            <p:nvPr/>
          </p:nvSpPr>
          <p:spPr>
            <a:xfrm>
              <a:off x="0" y="3910657"/>
              <a:ext cx="9144000" cy="839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74" name="Google Shape;1774;p25"/>
            <p:cNvGrpSpPr/>
            <p:nvPr/>
          </p:nvGrpSpPr>
          <p:grpSpPr>
            <a:xfrm>
              <a:off x="355317" y="3839717"/>
              <a:ext cx="243969" cy="149457"/>
              <a:chOff x="5300460" y="2964804"/>
              <a:chExt cx="271832" cy="225937"/>
            </a:xfrm>
          </p:grpSpPr>
          <p:sp>
            <p:nvSpPr>
              <p:cNvPr id="1775" name="Google Shape;1775;p25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25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1777;p25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8" name="Google Shape;1778;p25"/>
            <p:cNvGrpSpPr/>
            <p:nvPr/>
          </p:nvGrpSpPr>
          <p:grpSpPr>
            <a:xfrm>
              <a:off x="1590719" y="3839717"/>
              <a:ext cx="243969" cy="149457"/>
              <a:chOff x="5300460" y="2964804"/>
              <a:chExt cx="271832" cy="225937"/>
            </a:xfrm>
          </p:grpSpPr>
          <p:sp>
            <p:nvSpPr>
              <p:cNvPr id="1779" name="Google Shape;1779;p25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25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1781;p25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2" name="Google Shape;1782;p25"/>
            <p:cNvGrpSpPr/>
            <p:nvPr/>
          </p:nvGrpSpPr>
          <p:grpSpPr>
            <a:xfrm>
              <a:off x="3027997" y="3839717"/>
              <a:ext cx="243969" cy="149457"/>
              <a:chOff x="5300460" y="2964804"/>
              <a:chExt cx="271832" cy="225937"/>
            </a:xfrm>
          </p:grpSpPr>
          <p:sp>
            <p:nvSpPr>
              <p:cNvPr id="1783" name="Google Shape;1783;p25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1784;p25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" name="Google Shape;1785;p25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6" name="Google Shape;1786;p25"/>
            <p:cNvGrpSpPr/>
            <p:nvPr/>
          </p:nvGrpSpPr>
          <p:grpSpPr>
            <a:xfrm>
              <a:off x="4417713" y="3839717"/>
              <a:ext cx="243969" cy="149457"/>
              <a:chOff x="5300460" y="2964804"/>
              <a:chExt cx="271832" cy="225937"/>
            </a:xfrm>
          </p:grpSpPr>
          <p:sp>
            <p:nvSpPr>
              <p:cNvPr id="1787" name="Google Shape;1787;p25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25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25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90" name="Google Shape;1790;p25"/>
          <p:cNvSpPr txBox="1">
            <a:spLocks noGrp="1"/>
          </p:cNvSpPr>
          <p:nvPr>
            <p:ph type="title"/>
          </p:nvPr>
        </p:nvSpPr>
        <p:spPr>
          <a:xfrm>
            <a:off x="1618850" y="536400"/>
            <a:ext cx="590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91" name="Google Shape;1791;p25"/>
          <p:cNvSpPr txBox="1">
            <a:spLocks noGrp="1"/>
          </p:cNvSpPr>
          <p:nvPr>
            <p:ph type="subTitle" idx="1"/>
          </p:nvPr>
        </p:nvSpPr>
        <p:spPr>
          <a:xfrm>
            <a:off x="712500" y="1391200"/>
            <a:ext cx="3684300" cy="25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grpSp>
        <p:nvGrpSpPr>
          <p:cNvPr id="1792" name="Google Shape;1792;p25"/>
          <p:cNvGrpSpPr/>
          <p:nvPr/>
        </p:nvGrpSpPr>
        <p:grpSpPr>
          <a:xfrm>
            <a:off x="227644" y="4480358"/>
            <a:ext cx="358109" cy="238157"/>
            <a:chOff x="6558494" y="1981996"/>
            <a:chExt cx="358109" cy="238157"/>
          </a:xfrm>
        </p:grpSpPr>
        <p:sp>
          <p:nvSpPr>
            <p:cNvPr id="1793" name="Google Shape;1793;p25"/>
            <p:cNvSpPr/>
            <p:nvPr/>
          </p:nvSpPr>
          <p:spPr>
            <a:xfrm>
              <a:off x="6817639" y="2005619"/>
              <a:ext cx="17764" cy="68702"/>
            </a:xfrm>
            <a:custGeom>
              <a:avLst/>
              <a:gdLst/>
              <a:ahLst/>
              <a:cxnLst/>
              <a:rect l="l" t="t" r="r" b="b"/>
              <a:pathLst>
                <a:path w="573" h="2216" extrusionOk="0">
                  <a:moveTo>
                    <a:pt x="572" y="1"/>
                  </a:moveTo>
                  <a:lnTo>
                    <a:pt x="571" y="44"/>
                  </a:lnTo>
                  <a:lnTo>
                    <a:pt x="571" y="44"/>
                  </a:lnTo>
                  <a:cubicBezTo>
                    <a:pt x="572" y="29"/>
                    <a:pt x="572" y="15"/>
                    <a:pt x="572" y="1"/>
                  </a:cubicBezTo>
                  <a:close/>
                  <a:moveTo>
                    <a:pt x="571" y="44"/>
                  </a:moveTo>
                  <a:cubicBezTo>
                    <a:pt x="555" y="431"/>
                    <a:pt x="322" y="774"/>
                    <a:pt x="1" y="1072"/>
                  </a:cubicBezTo>
                  <a:lnTo>
                    <a:pt x="1" y="2215"/>
                  </a:lnTo>
                  <a:cubicBezTo>
                    <a:pt x="334" y="1906"/>
                    <a:pt x="549" y="1549"/>
                    <a:pt x="549" y="1144"/>
                  </a:cubicBezTo>
                  <a:lnTo>
                    <a:pt x="571" y="4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25"/>
            <p:cNvSpPr/>
            <p:nvPr/>
          </p:nvSpPr>
          <p:spPr>
            <a:xfrm>
              <a:off x="6686222" y="2005619"/>
              <a:ext cx="17764" cy="68702"/>
            </a:xfrm>
            <a:custGeom>
              <a:avLst/>
              <a:gdLst/>
              <a:ahLst/>
              <a:cxnLst/>
              <a:rect l="l" t="t" r="r" b="b"/>
              <a:pathLst>
                <a:path w="573" h="2216" extrusionOk="0">
                  <a:moveTo>
                    <a:pt x="1" y="1"/>
                  </a:moveTo>
                  <a:lnTo>
                    <a:pt x="1" y="1144"/>
                  </a:lnTo>
                  <a:cubicBezTo>
                    <a:pt x="1" y="1549"/>
                    <a:pt x="239" y="1906"/>
                    <a:pt x="572" y="2215"/>
                  </a:cubicBezTo>
                  <a:lnTo>
                    <a:pt x="572" y="1072"/>
                  </a:lnTo>
                  <a:cubicBezTo>
                    <a:pt x="239" y="763"/>
                    <a:pt x="1" y="405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25"/>
            <p:cNvSpPr/>
            <p:nvPr/>
          </p:nvSpPr>
          <p:spPr>
            <a:xfrm>
              <a:off x="6900352" y="2052866"/>
              <a:ext cx="15532" cy="53944"/>
            </a:xfrm>
            <a:custGeom>
              <a:avLst/>
              <a:gdLst/>
              <a:ahLst/>
              <a:cxnLst/>
              <a:rect l="l" t="t" r="r" b="b"/>
              <a:pathLst>
                <a:path w="501" h="1740" extrusionOk="0">
                  <a:moveTo>
                    <a:pt x="500" y="1"/>
                  </a:moveTo>
                  <a:cubicBezTo>
                    <a:pt x="500" y="239"/>
                    <a:pt x="310" y="477"/>
                    <a:pt x="0" y="620"/>
                  </a:cubicBezTo>
                  <a:lnTo>
                    <a:pt x="0" y="1739"/>
                  </a:lnTo>
                  <a:cubicBezTo>
                    <a:pt x="310" y="1620"/>
                    <a:pt x="500" y="1382"/>
                    <a:pt x="500" y="1144"/>
                  </a:cubicBezTo>
                  <a:lnTo>
                    <a:pt x="50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25"/>
            <p:cNvSpPr/>
            <p:nvPr/>
          </p:nvSpPr>
          <p:spPr>
            <a:xfrm>
              <a:off x="6605772" y="2052866"/>
              <a:ext cx="16245" cy="53944"/>
            </a:xfrm>
            <a:custGeom>
              <a:avLst/>
              <a:gdLst/>
              <a:ahLst/>
              <a:cxnLst/>
              <a:rect l="l" t="t" r="r" b="b"/>
              <a:pathLst>
                <a:path w="524" h="1740" extrusionOk="0">
                  <a:moveTo>
                    <a:pt x="0" y="1"/>
                  </a:moveTo>
                  <a:lnTo>
                    <a:pt x="0" y="1144"/>
                  </a:lnTo>
                  <a:cubicBezTo>
                    <a:pt x="0" y="1358"/>
                    <a:pt x="143" y="1549"/>
                    <a:pt x="381" y="1692"/>
                  </a:cubicBezTo>
                  <a:cubicBezTo>
                    <a:pt x="429" y="1715"/>
                    <a:pt x="476" y="1739"/>
                    <a:pt x="500" y="1739"/>
                  </a:cubicBezTo>
                  <a:lnTo>
                    <a:pt x="524" y="620"/>
                  </a:lnTo>
                  <a:cubicBezTo>
                    <a:pt x="476" y="596"/>
                    <a:pt x="429" y="572"/>
                    <a:pt x="381" y="548"/>
                  </a:cubicBezTo>
                  <a:cubicBezTo>
                    <a:pt x="143" y="406"/>
                    <a:pt x="0" y="215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25"/>
            <p:cNvSpPr/>
            <p:nvPr/>
          </p:nvSpPr>
          <p:spPr>
            <a:xfrm>
              <a:off x="6817639" y="2090534"/>
              <a:ext cx="98960" cy="59835"/>
            </a:xfrm>
            <a:custGeom>
              <a:avLst/>
              <a:gdLst/>
              <a:ahLst/>
              <a:cxnLst/>
              <a:rect l="l" t="t" r="r" b="b"/>
              <a:pathLst>
                <a:path w="3192" h="1930" extrusionOk="0">
                  <a:moveTo>
                    <a:pt x="3192" y="0"/>
                  </a:moveTo>
                  <a:lnTo>
                    <a:pt x="3192" y="19"/>
                  </a:lnTo>
                  <a:lnTo>
                    <a:pt x="3192" y="19"/>
                  </a:lnTo>
                  <a:cubicBezTo>
                    <a:pt x="3192" y="13"/>
                    <a:pt x="3192" y="6"/>
                    <a:pt x="3192" y="0"/>
                  </a:cubicBezTo>
                  <a:close/>
                  <a:moveTo>
                    <a:pt x="3192" y="19"/>
                  </a:moveTo>
                  <a:lnTo>
                    <a:pt x="3192" y="19"/>
                  </a:lnTo>
                  <a:cubicBezTo>
                    <a:pt x="3174" y="439"/>
                    <a:pt x="2562" y="786"/>
                    <a:pt x="1835" y="786"/>
                  </a:cubicBezTo>
                  <a:cubicBezTo>
                    <a:pt x="1168" y="786"/>
                    <a:pt x="549" y="643"/>
                    <a:pt x="25" y="453"/>
                  </a:cubicBezTo>
                  <a:lnTo>
                    <a:pt x="1" y="1596"/>
                  </a:lnTo>
                  <a:cubicBezTo>
                    <a:pt x="549" y="1786"/>
                    <a:pt x="1168" y="1929"/>
                    <a:pt x="1835" y="1929"/>
                  </a:cubicBezTo>
                  <a:cubicBezTo>
                    <a:pt x="2573" y="1929"/>
                    <a:pt x="3168" y="1572"/>
                    <a:pt x="3168" y="1143"/>
                  </a:cubicBezTo>
                  <a:lnTo>
                    <a:pt x="3192" y="1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25"/>
            <p:cNvSpPr/>
            <p:nvPr/>
          </p:nvSpPr>
          <p:spPr>
            <a:xfrm>
              <a:off x="6605772" y="2090534"/>
              <a:ext cx="98216" cy="59835"/>
            </a:xfrm>
            <a:custGeom>
              <a:avLst/>
              <a:gdLst/>
              <a:ahLst/>
              <a:cxnLst/>
              <a:rect l="l" t="t" r="r" b="b"/>
              <a:pathLst>
                <a:path w="3168" h="1930" extrusionOk="0">
                  <a:moveTo>
                    <a:pt x="0" y="0"/>
                  </a:moveTo>
                  <a:lnTo>
                    <a:pt x="0" y="1143"/>
                  </a:lnTo>
                  <a:cubicBezTo>
                    <a:pt x="0" y="1358"/>
                    <a:pt x="143" y="1548"/>
                    <a:pt x="405" y="1691"/>
                  </a:cubicBezTo>
                  <a:cubicBezTo>
                    <a:pt x="643" y="1834"/>
                    <a:pt x="976" y="1929"/>
                    <a:pt x="1357" y="1929"/>
                  </a:cubicBezTo>
                  <a:cubicBezTo>
                    <a:pt x="2024" y="1929"/>
                    <a:pt x="2643" y="1786"/>
                    <a:pt x="3167" y="1596"/>
                  </a:cubicBezTo>
                  <a:lnTo>
                    <a:pt x="3167" y="453"/>
                  </a:lnTo>
                  <a:cubicBezTo>
                    <a:pt x="2643" y="643"/>
                    <a:pt x="2024" y="786"/>
                    <a:pt x="1357" y="786"/>
                  </a:cubicBezTo>
                  <a:cubicBezTo>
                    <a:pt x="976" y="786"/>
                    <a:pt x="643" y="691"/>
                    <a:pt x="405" y="548"/>
                  </a:cubicBezTo>
                  <a:cubicBezTo>
                    <a:pt x="143" y="429"/>
                    <a:pt x="0" y="215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25"/>
            <p:cNvSpPr/>
            <p:nvPr/>
          </p:nvSpPr>
          <p:spPr>
            <a:xfrm>
              <a:off x="6691400" y="2114498"/>
              <a:ext cx="19966" cy="26073"/>
            </a:xfrm>
            <a:custGeom>
              <a:avLst/>
              <a:gdLst/>
              <a:ahLst/>
              <a:cxnLst/>
              <a:rect l="l" t="t" r="r" b="b"/>
              <a:pathLst>
                <a:path w="644" h="841" extrusionOk="0">
                  <a:moveTo>
                    <a:pt x="186" y="0"/>
                  </a:moveTo>
                  <a:cubicBezTo>
                    <a:pt x="78" y="0"/>
                    <a:pt x="1" y="93"/>
                    <a:pt x="1" y="251"/>
                  </a:cubicBezTo>
                  <a:cubicBezTo>
                    <a:pt x="1" y="442"/>
                    <a:pt x="143" y="704"/>
                    <a:pt x="334" y="799"/>
                  </a:cubicBezTo>
                  <a:cubicBezTo>
                    <a:pt x="383" y="827"/>
                    <a:pt x="429" y="840"/>
                    <a:pt x="471" y="840"/>
                  </a:cubicBezTo>
                  <a:cubicBezTo>
                    <a:pt x="572" y="840"/>
                    <a:pt x="644" y="760"/>
                    <a:pt x="644" y="609"/>
                  </a:cubicBezTo>
                  <a:cubicBezTo>
                    <a:pt x="644" y="394"/>
                    <a:pt x="501" y="156"/>
                    <a:pt x="310" y="37"/>
                  </a:cubicBezTo>
                  <a:cubicBezTo>
                    <a:pt x="266" y="12"/>
                    <a:pt x="224" y="0"/>
                    <a:pt x="186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25"/>
            <p:cNvSpPr/>
            <p:nvPr/>
          </p:nvSpPr>
          <p:spPr>
            <a:xfrm>
              <a:off x="6559238" y="2122280"/>
              <a:ext cx="149184" cy="97782"/>
            </a:xfrm>
            <a:custGeom>
              <a:avLst/>
              <a:gdLst/>
              <a:ahLst/>
              <a:cxnLst/>
              <a:rect l="l" t="t" r="r" b="b"/>
              <a:pathLst>
                <a:path w="4812" h="3154" extrusionOk="0">
                  <a:moveTo>
                    <a:pt x="4264" y="0"/>
                  </a:moveTo>
                  <a:lnTo>
                    <a:pt x="1" y="2334"/>
                  </a:lnTo>
                  <a:cubicBezTo>
                    <a:pt x="1" y="2620"/>
                    <a:pt x="191" y="2953"/>
                    <a:pt x="429" y="3096"/>
                  </a:cubicBezTo>
                  <a:cubicBezTo>
                    <a:pt x="495" y="3135"/>
                    <a:pt x="560" y="3153"/>
                    <a:pt x="618" y="3153"/>
                  </a:cubicBezTo>
                  <a:cubicBezTo>
                    <a:pt x="665" y="3153"/>
                    <a:pt x="707" y="3141"/>
                    <a:pt x="739" y="3120"/>
                  </a:cubicBezTo>
                  <a:cubicBezTo>
                    <a:pt x="2096" y="2263"/>
                    <a:pt x="3454" y="1405"/>
                    <a:pt x="4811" y="572"/>
                  </a:cubicBezTo>
                  <a:lnTo>
                    <a:pt x="4811" y="572"/>
                  </a:lnTo>
                  <a:cubicBezTo>
                    <a:pt x="4792" y="582"/>
                    <a:pt x="4764" y="587"/>
                    <a:pt x="4733" y="587"/>
                  </a:cubicBezTo>
                  <a:cubicBezTo>
                    <a:pt x="4689" y="587"/>
                    <a:pt x="4639" y="576"/>
                    <a:pt x="4597" y="548"/>
                  </a:cubicBezTo>
                  <a:cubicBezTo>
                    <a:pt x="4406" y="453"/>
                    <a:pt x="4264" y="191"/>
                    <a:pt x="42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25"/>
            <p:cNvSpPr/>
            <p:nvPr/>
          </p:nvSpPr>
          <p:spPr>
            <a:xfrm>
              <a:off x="6558494" y="2115614"/>
              <a:ext cx="135884" cy="79056"/>
            </a:xfrm>
            <a:custGeom>
              <a:avLst/>
              <a:gdLst/>
              <a:ahLst/>
              <a:cxnLst/>
              <a:rect l="l" t="t" r="r" b="b"/>
              <a:pathLst>
                <a:path w="4383" h="2550" extrusionOk="0">
                  <a:moveTo>
                    <a:pt x="4383" y="1"/>
                  </a:moveTo>
                  <a:lnTo>
                    <a:pt x="4383" y="1"/>
                  </a:lnTo>
                  <a:cubicBezTo>
                    <a:pt x="4369" y="6"/>
                    <a:pt x="4357" y="12"/>
                    <a:pt x="4347" y="20"/>
                  </a:cubicBezTo>
                  <a:lnTo>
                    <a:pt x="4347" y="20"/>
                  </a:lnTo>
                  <a:cubicBezTo>
                    <a:pt x="4359" y="14"/>
                    <a:pt x="4371" y="7"/>
                    <a:pt x="4383" y="1"/>
                  </a:cubicBezTo>
                  <a:close/>
                  <a:moveTo>
                    <a:pt x="4347" y="20"/>
                  </a:moveTo>
                  <a:cubicBezTo>
                    <a:pt x="2953" y="752"/>
                    <a:pt x="1537" y="1508"/>
                    <a:pt x="144" y="2263"/>
                  </a:cubicBezTo>
                  <a:cubicBezTo>
                    <a:pt x="72" y="2311"/>
                    <a:pt x="1" y="2406"/>
                    <a:pt x="25" y="2549"/>
                  </a:cubicBezTo>
                  <a:lnTo>
                    <a:pt x="4288" y="215"/>
                  </a:lnTo>
                  <a:cubicBezTo>
                    <a:pt x="4288" y="119"/>
                    <a:pt x="4303" y="54"/>
                    <a:pt x="4347" y="2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25"/>
            <p:cNvSpPr/>
            <p:nvPr/>
          </p:nvSpPr>
          <p:spPr>
            <a:xfrm>
              <a:off x="6562928" y="2114529"/>
              <a:ext cx="148440" cy="104478"/>
            </a:xfrm>
            <a:custGeom>
              <a:avLst/>
              <a:gdLst/>
              <a:ahLst/>
              <a:cxnLst/>
              <a:rect l="l" t="t" r="r" b="b"/>
              <a:pathLst>
                <a:path w="4788" h="3370" extrusionOk="0">
                  <a:moveTo>
                    <a:pt x="22" y="2287"/>
                  </a:moveTo>
                  <a:lnTo>
                    <a:pt x="22" y="2287"/>
                  </a:lnTo>
                  <a:cubicBezTo>
                    <a:pt x="15" y="2290"/>
                    <a:pt x="7" y="2294"/>
                    <a:pt x="1" y="2298"/>
                  </a:cubicBezTo>
                  <a:cubicBezTo>
                    <a:pt x="8" y="2294"/>
                    <a:pt x="15" y="2291"/>
                    <a:pt x="22" y="2287"/>
                  </a:cubicBezTo>
                  <a:close/>
                  <a:moveTo>
                    <a:pt x="4338" y="0"/>
                  </a:moveTo>
                  <a:cubicBezTo>
                    <a:pt x="4299" y="0"/>
                    <a:pt x="4264" y="12"/>
                    <a:pt x="4240" y="36"/>
                  </a:cubicBezTo>
                  <a:cubicBezTo>
                    <a:pt x="2842" y="770"/>
                    <a:pt x="1420" y="1529"/>
                    <a:pt x="22" y="2287"/>
                  </a:cubicBezTo>
                  <a:lnTo>
                    <a:pt x="22" y="2287"/>
                  </a:lnTo>
                  <a:cubicBezTo>
                    <a:pt x="45" y="2277"/>
                    <a:pt x="72" y="2272"/>
                    <a:pt x="101" y="2272"/>
                  </a:cubicBezTo>
                  <a:cubicBezTo>
                    <a:pt x="163" y="2272"/>
                    <a:pt x="237" y="2293"/>
                    <a:pt x="310" y="2322"/>
                  </a:cubicBezTo>
                  <a:cubicBezTo>
                    <a:pt x="549" y="2465"/>
                    <a:pt x="739" y="2798"/>
                    <a:pt x="739" y="3084"/>
                  </a:cubicBezTo>
                  <a:cubicBezTo>
                    <a:pt x="739" y="3227"/>
                    <a:pt x="691" y="3322"/>
                    <a:pt x="620" y="3370"/>
                  </a:cubicBezTo>
                  <a:cubicBezTo>
                    <a:pt x="1977" y="2513"/>
                    <a:pt x="3335" y="1655"/>
                    <a:pt x="4692" y="822"/>
                  </a:cubicBezTo>
                  <a:cubicBezTo>
                    <a:pt x="4764" y="774"/>
                    <a:pt x="4788" y="703"/>
                    <a:pt x="4788" y="608"/>
                  </a:cubicBezTo>
                  <a:cubicBezTo>
                    <a:pt x="4788" y="393"/>
                    <a:pt x="4645" y="155"/>
                    <a:pt x="4454" y="36"/>
                  </a:cubicBezTo>
                  <a:cubicBezTo>
                    <a:pt x="4418" y="12"/>
                    <a:pt x="4377" y="0"/>
                    <a:pt x="43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25"/>
            <p:cNvSpPr/>
            <p:nvPr/>
          </p:nvSpPr>
          <p:spPr>
            <a:xfrm>
              <a:off x="6558711" y="2185058"/>
              <a:ext cx="27158" cy="35095"/>
            </a:xfrm>
            <a:custGeom>
              <a:avLst/>
              <a:gdLst/>
              <a:ahLst/>
              <a:cxnLst/>
              <a:rect l="l" t="t" r="r" b="b"/>
              <a:pathLst>
                <a:path w="876" h="1132" extrusionOk="0">
                  <a:moveTo>
                    <a:pt x="257" y="1"/>
                  </a:moveTo>
                  <a:cubicBezTo>
                    <a:pt x="99" y="1"/>
                    <a:pt x="0" y="116"/>
                    <a:pt x="18" y="309"/>
                  </a:cubicBezTo>
                  <a:cubicBezTo>
                    <a:pt x="18" y="595"/>
                    <a:pt x="208" y="928"/>
                    <a:pt x="446" y="1071"/>
                  </a:cubicBezTo>
                  <a:cubicBezTo>
                    <a:pt x="515" y="1112"/>
                    <a:pt x="580" y="1132"/>
                    <a:pt x="637" y="1132"/>
                  </a:cubicBezTo>
                  <a:cubicBezTo>
                    <a:pt x="778" y="1132"/>
                    <a:pt x="875" y="1013"/>
                    <a:pt x="875" y="809"/>
                  </a:cubicBezTo>
                  <a:cubicBezTo>
                    <a:pt x="875" y="523"/>
                    <a:pt x="685" y="190"/>
                    <a:pt x="446" y="47"/>
                  </a:cubicBezTo>
                  <a:cubicBezTo>
                    <a:pt x="377" y="16"/>
                    <a:pt x="313" y="1"/>
                    <a:pt x="2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25"/>
            <p:cNvSpPr/>
            <p:nvPr/>
          </p:nvSpPr>
          <p:spPr>
            <a:xfrm>
              <a:off x="6761526" y="2137780"/>
              <a:ext cx="74623" cy="59091"/>
            </a:xfrm>
            <a:custGeom>
              <a:avLst/>
              <a:gdLst/>
              <a:ahLst/>
              <a:cxnLst/>
              <a:rect l="l" t="t" r="r" b="b"/>
              <a:pathLst>
                <a:path w="2407" h="1906" extrusionOk="0">
                  <a:moveTo>
                    <a:pt x="2406" y="0"/>
                  </a:moveTo>
                  <a:lnTo>
                    <a:pt x="2406" y="19"/>
                  </a:lnTo>
                  <a:lnTo>
                    <a:pt x="2406" y="19"/>
                  </a:lnTo>
                  <a:cubicBezTo>
                    <a:pt x="2406" y="13"/>
                    <a:pt x="2406" y="7"/>
                    <a:pt x="2406" y="0"/>
                  </a:cubicBezTo>
                  <a:close/>
                  <a:moveTo>
                    <a:pt x="2406" y="19"/>
                  </a:moveTo>
                  <a:lnTo>
                    <a:pt x="2406" y="19"/>
                  </a:lnTo>
                  <a:cubicBezTo>
                    <a:pt x="2388" y="439"/>
                    <a:pt x="1776" y="762"/>
                    <a:pt x="1049" y="762"/>
                  </a:cubicBezTo>
                  <a:cubicBezTo>
                    <a:pt x="692" y="762"/>
                    <a:pt x="358" y="691"/>
                    <a:pt x="96" y="548"/>
                  </a:cubicBezTo>
                  <a:cubicBezTo>
                    <a:pt x="72" y="524"/>
                    <a:pt x="25" y="500"/>
                    <a:pt x="1" y="477"/>
                  </a:cubicBezTo>
                  <a:lnTo>
                    <a:pt x="1" y="1620"/>
                  </a:lnTo>
                  <a:cubicBezTo>
                    <a:pt x="25" y="1644"/>
                    <a:pt x="72" y="1667"/>
                    <a:pt x="96" y="1691"/>
                  </a:cubicBezTo>
                  <a:cubicBezTo>
                    <a:pt x="334" y="1834"/>
                    <a:pt x="692" y="1906"/>
                    <a:pt x="1049" y="1906"/>
                  </a:cubicBezTo>
                  <a:cubicBezTo>
                    <a:pt x="1787" y="1906"/>
                    <a:pt x="2382" y="1572"/>
                    <a:pt x="2382" y="1143"/>
                  </a:cubicBezTo>
                  <a:lnTo>
                    <a:pt x="2406" y="1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25"/>
            <p:cNvSpPr/>
            <p:nvPr/>
          </p:nvSpPr>
          <p:spPr>
            <a:xfrm>
              <a:off x="6686966" y="2137780"/>
              <a:ext cx="74592" cy="59091"/>
            </a:xfrm>
            <a:custGeom>
              <a:avLst/>
              <a:gdLst/>
              <a:ahLst/>
              <a:cxnLst/>
              <a:rect l="l" t="t" r="r" b="b"/>
              <a:pathLst>
                <a:path w="2406" h="1906" extrusionOk="0">
                  <a:moveTo>
                    <a:pt x="1" y="0"/>
                  </a:moveTo>
                  <a:lnTo>
                    <a:pt x="1" y="1143"/>
                  </a:lnTo>
                  <a:cubicBezTo>
                    <a:pt x="1" y="1358"/>
                    <a:pt x="144" y="1548"/>
                    <a:pt x="382" y="1691"/>
                  </a:cubicBezTo>
                  <a:cubicBezTo>
                    <a:pt x="620" y="1834"/>
                    <a:pt x="977" y="1906"/>
                    <a:pt x="1334" y="1906"/>
                  </a:cubicBezTo>
                  <a:cubicBezTo>
                    <a:pt x="1763" y="1906"/>
                    <a:pt x="2144" y="1786"/>
                    <a:pt x="2406" y="1620"/>
                  </a:cubicBezTo>
                  <a:lnTo>
                    <a:pt x="2406" y="477"/>
                  </a:lnTo>
                  <a:cubicBezTo>
                    <a:pt x="2144" y="643"/>
                    <a:pt x="1763" y="762"/>
                    <a:pt x="1334" y="762"/>
                  </a:cubicBezTo>
                  <a:cubicBezTo>
                    <a:pt x="977" y="762"/>
                    <a:pt x="644" y="691"/>
                    <a:pt x="382" y="548"/>
                  </a:cubicBezTo>
                  <a:cubicBezTo>
                    <a:pt x="144" y="405"/>
                    <a:pt x="1" y="215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25"/>
            <p:cNvSpPr/>
            <p:nvPr/>
          </p:nvSpPr>
          <p:spPr>
            <a:xfrm>
              <a:off x="6605772" y="1981996"/>
              <a:ext cx="310831" cy="179442"/>
            </a:xfrm>
            <a:custGeom>
              <a:avLst/>
              <a:gdLst/>
              <a:ahLst/>
              <a:cxnLst/>
              <a:rect l="l" t="t" r="r" b="b"/>
              <a:pathLst>
                <a:path w="10026" h="5788" extrusionOk="0">
                  <a:moveTo>
                    <a:pt x="3929" y="1"/>
                  </a:moveTo>
                  <a:cubicBezTo>
                    <a:pt x="3191" y="1"/>
                    <a:pt x="2596" y="334"/>
                    <a:pt x="2596" y="763"/>
                  </a:cubicBezTo>
                  <a:cubicBezTo>
                    <a:pt x="2596" y="1167"/>
                    <a:pt x="2834" y="1525"/>
                    <a:pt x="3167" y="1834"/>
                  </a:cubicBezTo>
                  <a:cubicBezTo>
                    <a:pt x="2620" y="1644"/>
                    <a:pt x="2000" y="1501"/>
                    <a:pt x="1334" y="1501"/>
                  </a:cubicBezTo>
                  <a:cubicBezTo>
                    <a:pt x="595" y="1501"/>
                    <a:pt x="0" y="1858"/>
                    <a:pt x="0" y="2287"/>
                  </a:cubicBezTo>
                  <a:cubicBezTo>
                    <a:pt x="0" y="2501"/>
                    <a:pt x="143" y="2692"/>
                    <a:pt x="381" y="2834"/>
                  </a:cubicBezTo>
                  <a:cubicBezTo>
                    <a:pt x="429" y="2858"/>
                    <a:pt x="476" y="2882"/>
                    <a:pt x="524" y="2906"/>
                  </a:cubicBezTo>
                  <a:cubicBezTo>
                    <a:pt x="191" y="3049"/>
                    <a:pt x="0" y="3263"/>
                    <a:pt x="0" y="3501"/>
                  </a:cubicBezTo>
                  <a:cubicBezTo>
                    <a:pt x="0" y="3716"/>
                    <a:pt x="143" y="3930"/>
                    <a:pt x="405" y="4049"/>
                  </a:cubicBezTo>
                  <a:cubicBezTo>
                    <a:pt x="643" y="4192"/>
                    <a:pt x="976" y="4287"/>
                    <a:pt x="1357" y="4287"/>
                  </a:cubicBezTo>
                  <a:cubicBezTo>
                    <a:pt x="2024" y="4287"/>
                    <a:pt x="2643" y="4144"/>
                    <a:pt x="3167" y="3954"/>
                  </a:cubicBezTo>
                  <a:lnTo>
                    <a:pt x="3167" y="3954"/>
                  </a:lnTo>
                  <a:cubicBezTo>
                    <a:pt x="2858" y="4263"/>
                    <a:pt x="2620" y="4621"/>
                    <a:pt x="2620" y="5025"/>
                  </a:cubicBezTo>
                  <a:cubicBezTo>
                    <a:pt x="2620" y="5240"/>
                    <a:pt x="2763" y="5430"/>
                    <a:pt x="3001" y="5573"/>
                  </a:cubicBezTo>
                  <a:cubicBezTo>
                    <a:pt x="3263" y="5716"/>
                    <a:pt x="3596" y="5787"/>
                    <a:pt x="3953" y="5787"/>
                  </a:cubicBezTo>
                  <a:cubicBezTo>
                    <a:pt x="4382" y="5787"/>
                    <a:pt x="4763" y="5668"/>
                    <a:pt x="5025" y="5502"/>
                  </a:cubicBezTo>
                  <a:cubicBezTo>
                    <a:pt x="5049" y="5525"/>
                    <a:pt x="5096" y="5549"/>
                    <a:pt x="5120" y="5573"/>
                  </a:cubicBezTo>
                  <a:cubicBezTo>
                    <a:pt x="5382" y="5716"/>
                    <a:pt x="5716" y="5787"/>
                    <a:pt x="6073" y="5787"/>
                  </a:cubicBezTo>
                  <a:cubicBezTo>
                    <a:pt x="6811" y="5787"/>
                    <a:pt x="7430" y="5454"/>
                    <a:pt x="7430" y="5025"/>
                  </a:cubicBezTo>
                  <a:cubicBezTo>
                    <a:pt x="7406" y="4621"/>
                    <a:pt x="7168" y="4263"/>
                    <a:pt x="6859" y="3954"/>
                  </a:cubicBezTo>
                  <a:lnTo>
                    <a:pt x="6859" y="3954"/>
                  </a:lnTo>
                  <a:cubicBezTo>
                    <a:pt x="7383" y="4144"/>
                    <a:pt x="8002" y="4287"/>
                    <a:pt x="8669" y="4287"/>
                  </a:cubicBezTo>
                  <a:cubicBezTo>
                    <a:pt x="9407" y="4287"/>
                    <a:pt x="10026" y="3930"/>
                    <a:pt x="10002" y="3501"/>
                  </a:cubicBezTo>
                  <a:cubicBezTo>
                    <a:pt x="10002" y="3287"/>
                    <a:pt x="9859" y="3096"/>
                    <a:pt x="9621" y="2954"/>
                  </a:cubicBezTo>
                  <a:cubicBezTo>
                    <a:pt x="9573" y="2930"/>
                    <a:pt x="9526" y="2906"/>
                    <a:pt x="9502" y="2906"/>
                  </a:cubicBezTo>
                  <a:cubicBezTo>
                    <a:pt x="9812" y="2763"/>
                    <a:pt x="10002" y="2525"/>
                    <a:pt x="10002" y="2287"/>
                  </a:cubicBezTo>
                  <a:cubicBezTo>
                    <a:pt x="10002" y="2072"/>
                    <a:pt x="9859" y="1882"/>
                    <a:pt x="9621" y="1739"/>
                  </a:cubicBezTo>
                  <a:cubicBezTo>
                    <a:pt x="9359" y="1596"/>
                    <a:pt x="9026" y="1501"/>
                    <a:pt x="8669" y="1501"/>
                  </a:cubicBezTo>
                  <a:cubicBezTo>
                    <a:pt x="7978" y="1501"/>
                    <a:pt x="7359" y="1644"/>
                    <a:pt x="6835" y="1834"/>
                  </a:cubicBezTo>
                  <a:cubicBezTo>
                    <a:pt x="7168" y="1525"/>
                    <a:pt x="7406" y="1167"/>
                    <a:pt x="7406" y="763"/>
                  </a:cubicBezTo>
                  <a:cubicBezTo>
                    <a:pt x="7383" y="548"/>
                    <a:pt x="7240" y="358"/>
                    <a:pt x="7002" y="215"/>
                  </a:cubicBezTo>
                  <a:cubicBezTo>
                    <a:pt x="6763" y="72"/>
                    <a:pt x="6406" y="1"/>
                    <a:pt x="6049" y="1"/>
                  </a:cubicBezTo>
                  <a:cubicBezTo>
                    <a:pt x="5620" y="1"/>
                    <a:pt x="5239" y="120"/>
                    <a:pt x="4977" y="286"/>
                  </a:cubicBezTo>
                  <a:cubicBezTo>
                    <a:pt x="4953" y="263"/>
                    <a:pt x="4930" y="239"/>
                    <a:pt x="4882" y="215"/>
                  </a:cubicBezTo>
                  <a:cubicBezTo>
                    <a:pt x="4644" y="72"/>
                    <a:pt x="4310" y="1"/>
                    <a:pt x="39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7" name="Google Shape;1807;p25"/>
          <p:cNvGrpSpPr/>
          <p:nvPr/>
        </p:nvGrpSpPr>
        <p:grpSpPr>
          <a:xfrm>
            <a:off x="585756" y="4818097"/>
            <a:ext cx="243972" cy="161330"/>
            <a:chOff x="2472236" y="4329463"/>
            <a:chExt cx="646284" cy="427478"/>
          </a:xfrm>
        </p:grpSpPr>
        <p:sp>
          <p:nvSpPr>
            <p:cNvPr id="1808" name="Google Shape;1808;p25"/>
            <p:cNvSpPr/>
            <p:nvPr/>
          </p:nvSpPr>
          <p:spPr>
            <a:xfrm>
              <a:off x="2935691" y="4400177"/>
              <a:ext cx="121388" cy="121285"/>
            </a:xfrm>
            <a:custGeom>
              <a:avLst/>
              <a:gdLst/>
              <a:ahLst/>
              <a:cxnLst/>
              <a:rect l="l" t="t" r="r" b="b"/>
              <a:pathLst>
                <a:path w="7107" h="7101" extrusionOk="0">
                  <a:moveTo>
                    <a:pt x="3551" y="1"/>
                  </a:moveTo>
                  <a:cubicBezTo>
                    <a:pt x="1596" y="1"/>
                    <a:pt x="1" y="1590"/>
                    <a:pt x="1" y="3551"/>
                  </a:cubicBezTo>
                  <a:cubicBezTo>
                    <a:pt x="1" y="5512"/>
                    <a:pt x="1596" y="7100"/>
                    <a:pt x="3551" y="7100"/>
                  </a:cubicBezTo>
                  <a:cubicBezTo>
                    <a:pt x="5511" y="7100"/>
                    <a:pt x="7106" y="5512"/>
                    <a:pt x="7106" y="3551"/>
                  </a:cubicBezTo>
                  <a:cubicBezTo>
                    <a:pt x="7106" y="1590"/>
                    <a:pt x="5511" y="1"/>
                    <a:pt x="3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25"/>
            <p:cNvSpPr/>
            <p:nvPr/>
          </p:nvSpPr>
          <p:spPr>
            <a:xfrm>
              <a:off x="3026083" y="4521451"/>
              <a:ext cx="3758" cy="41880"/>
            </a:xfrm>
            <a:custGeom>
              <a:avLst/>
              <a:gdLst/>
              <a:ahLst/>
              <a:cxnLst/>
              <a:rect l="l" t="t" r="r" b="b"/>
              <a:pathLst>
                <a:path w="220" h="2452" extrusionOk="0">
                  <a:moveTo>
                    <a:pt x="1" y="0"/>
                  </a:moveTo>
                  <a:lnTo>
                    <a:pt x="219" y="2452"/>
                  </a:lnTo>
                  <a:cubicBezTo>
                    <a:pt x="213" y="2227"/>
                    <a:pt x="213" y="1920"/>
                    <a:pt x="202" y="1695"/>
                  </a:cubicBezTo>
                  <a:cubicBezTo>
                    <a:pt x="178" y="1388"/>
                    <a:pt x="143" y="981"/>
                    <a:pt x="107" y="674"/>
                  </a:cubicBezTo>
                  <a:cubicBezTo>
                    <a:pt x="84" y="473"/>
                    <a:pt x="36" y="201"/>
                    <a:pt x="1" y="0"/>
                  </a:cubicBezTo>
                  <a:close/>
                </a:path>
              </a:pathLst>
            </a:custGeom>
            <a:solidFill>
              <a:srgbClr val="3E3D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25"/>
            <p:cNvSpPr/>
            <p:nvPr/>
          </p:nvSpPr>
          <p:spPr>
            <a:xfrm>
              <a:off x="2809190" y="4337337"/>
              <a:ext cx="220639" cy="275517"/>
            </a:xfrm>
            <a:custGeom>
              <a:avLst/>
              <a:gdLst/>
              <a:ahLst/>
              <a:cxnLst/>
              <a:rect l="l" t="t" r="r" b="b"/>
              <a:pathLst>
                <a:path w="12918" h="16131" extrusionOk="0">
                  <a:moveTo>
                    <a:pt x="0" y="0"/>
                  </a:moveTo>
                  <a:lnTo>
                    <a:pt x="0" y="0"/>
                  </a:lnTo>
                  <a:cubicBezTo>
                    <a:pt x="106" y="10"/>
                    <a:pt x="220" y="22"/>
                    <a:pt x="338" y="35"/>
                  </a:cubicBezTo>
                  <a:lnTo>
                    <a:pt x="338" y="35"/>
                  </a:lnTo>
                  <a:cubicBezTo>
                    <a:pt x="224" y="20"/>
                    <a:pt x="112" y="8"/>
                    <a:pt x="0" y="0"/>
                  </a:cubicBezTo>
                  <a:close/>
                  <a:moveTo>
                    <a:pt x="338" y="35"/>
                  </a:moveTo>
                  <a:lnTo>
                    <a:pt x="338" y="35"/>
                  </a:lnTo>
                  <a:cubicBezTo>
                    <a:pt x="1304" y="160"/>
                    <a:pt x="2350" y="529"/>
                    <a:pt x="3444" y="1158"/>
                  </a:cubicBezTo>
                  <a:cubicBezTo>
                    <a:pt x="8240" y="3904"/>
                    <a:pt x="12132" y="10608"/>
                    <a:pt x="12132" y="16131"/>
                  </a:cubicBezTo>
                  <a:cubicBezTo>
                    <a:pt x="12658" y="15162"/>
                    <a:pt x="12917" y="14187"/>
                    <a:pt x="12917" y="13231"/>
                  </a:cubicBezTo>
                  <a:cubicBezTo>
                    <a:pt x="12917" y="12912"/>
                    <a:pt x="12906" y="12486"/>
                    <a:pt x="12876" y="12167"/>
                  </a:cubicBezTo>
                  <a:cubicBezTo>
                    <a:pt x="12858" y="11955"/>
                    <a:pt x="12835" y="11671"/>
                    <a:pt x="12805" y="11453"/>
                  </a:cubicBezTo>
                  <a:cubicBezTo>
                    <a:pt x="12770" y="11211"/>
                    <a:pt x="12717" y="10886"/>
                    <a:pt x="12669" y="10644"/>
                  </a:cubicBezTo>
                  <a:cubicBezTo>
                    <a:pt x="12634" y="10455"/>
                    <a:pt x="12575" y="10195"/>
                    <a:pt x="12528" y="10006"/>
                  </a:cubicBezTo>
                  <a:cubicBezTo>
                    <a:pt x="12480" y="9805"/>
                    <a:pt x="12409" y="9545"/>
                    <a:pt x="12350" y="9350"/>
                  </a:cubicBezTo>
                  <a:cubicBezTo>
                    <a:pt x="12297" y="9173"/>
                    <a:pt x="12220" y="8943"/>
                    <a:pt x="12155" y="8771"/>
                  </a:cubicBezTo>
                  <a:cubicBezTo>
                    <a:pt x="12096" y="8600"/>
                    <a:pt x="12008" y="8376"/>
                    <a:pt x="11937" y="8204"/>
                  </a:cubicBezTo>
                  <a:cubicBezTo>
                    <a:pt x="11937" y="8198"/>
                    <a:pt x="11760" y="7749"/>
                    <a:pt x="11453" y="7165"/>
                  </a:cubicBezTo>
                  <a:cubicBezTo>
                    <a:pt x="11205" y="6692"/>
                    <a:pt x="10974" y="6320"/>
                    <a:pt x="10886" y="6184"/>
                  </a:cubicBezTo>
                  <a:cubicBezTo>
                    <a:pt x="10791" y="6043"/>
                    <a:pt x="10661" y="5848"/>
                    <a:pt x="10561" y="5706"/>
                  </a:cubicBezTo>
                  <a:cubicBezTo>
                    <a:pt x="10460" y="5564"/>
                    <a:pt x="10325" y="5375"/>
                    <a:pt x="10218" y="5239"/>
                  </a:cubicBezTo>
                  <a:cubicBezTo>
                    <a:pt x="9787" y="4696"/>
                    <a:pt x="9462" y="4353"/>
                    <a:pt x="9403" y="4294"/>
                  </a:cubicBezTo>
                  <a:cubicBezTo>
                    <a:pt x="8937" y="3816"/>
                    <a:pt x="8877" y="3763"/>
                    <a:pt x="8375" y="3320"/>
                  </a:cubicBezTo>
                  <a:cubicBezTo>
                    <a:pt x="8151" y="3125"/>
                    <a:pt x="7844" y="2889"/>
                    <a:pt x="7608" y="2717"/>
                  </a:cubicBezTo>
                  <a:cubicBezTo>
                    <a:pt x="7247" y="2457"/>
                    <a:pt x="6745" y="2138"/>
                    <a:pt x="6361" y="1914"/>
                  </a:cubicBezTo>
                  <a:cubicBezTo>
                    <a:pt x="6084" y="1749"/>
                    <a:pt x="5706" y="1548"/>
                    <a:pt x="5416" y="1418"/>
                  </a:cubicBezTo>
                  <a:cubicBezTo>
                    <a:pt x="4979" y="1217"/>
                    <a:pt x="4383" y="969"/>
                    <a:pt x="3928" y="804"/>
                  </a:cubicBezTo>
                  <a:cubicBezTo>
                    <a:pt x="3585" y="680"/>
                    <a:pt x="3119" y="550"/>
                    <a:pt x="2770" y="455"/>
                  </a:cubicBezTo>
                  <a:cubicBezTo>
                    <a:pt x="2446" y="372"/>
                    <a:pt x="2008" y="266"/>
                    <a:pt x="1678" y="213"/>
                  </a:cubicBezTo>
                  <a:cubicBezTo>
                    <a:pt x="1282" y="148"/>
                    <a:pt x="779" y="83"/>
                    <a:pt x="338" y="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25"/>
            <p:cNvSpPr/>
            <p:nvPr/>
          </p:nvSpPr>
          <p:spPr>
            <a:xfrm>
              <a:off x="2472236" y="4329463"/>
              <a:ext cx="546680" cy="427478"/>
            </a:xfrm>
            <a:custGeom>
              <a:avLst/>
              <a:gdLst/>
              <a:ahLst/>
              <a:cxnLst/>
              <a:rect l="l" t="t" r="r" b="b"/>
              <a:pathLst>
                <a:path w="32007" h="25028" extrusionOk="0">
                  <a:moveTo>
                    <a:pt x="18192" y="1"/>
                  </a:moveTo>
                  <a:cubicBezTo>
                    <a:pt x="18038" y="1"/>
                    <a:pt x="17831" y="7"/>
                    <a:pt x="17672" y="12"/>
                  </a:cubicBezTo>
                  <a:cubicBezTo>
                    <a:pt x="17530" y="18"/>
                    <a:pt x="17335" y="30"/>
                    <a:pt x="17188" y="36"/>
                  </a:cubicBezTo>
                  <a:cubicBezTo>
                    <a:pt x="17034" y="48"/>
                    <a:pt x="16827" y="60"/>
                    <a:pt x="16674" y="77"/>
                  </a:cubicBezTo>
                  <a:cubicBezTo>
                    <a:pt x="16384" y="107"/>
                    <a:pt x="15995" y="154"/>
                    <a:pt x="15705" y="196"/>
                  </a:cubicBezTo>
                  <a:cubicBezTo>
                    <a:pt x="15552" y="219"/>
                    <a:pt x="15351" y="249"/>
                    <a:pt x="15197" y="278"/>
                  </a:cubicBezTo>
                  <a:cubicBezTo>
                    <a:pt x="15050" y="308"/>
                    <a:pt x="14843" y="343"/>
                    <a:pt x="14695" y="379"/>
                  </a:cubicBezTo>
                  <a:cubicBezTo>
                    <a:pt x="14406" y="438"/>
                    <a:pt x="14022" y="532"/>
                    <a:pt x="13732" y="603"/>
                  </a:cubicBezTo>
                  <a:cubicBezTo>
                    <a:pt x="13727" y="603"/>
                    <a:pt x="13289" y="715"/>
                    <a:pt x="12734" y="893"/>
                  </a:cubicBezTo>
                  <a:cubicBezTo>
                    <a:pt x="12451" y="987"/>
                    <a:pt x="12073" y="1123"/>
                    <a:pt x="11795" y="1229"/>
                  </a:cubicBezTo>
                  <a:cubicBezTo>
                    <a:pt x="11648" y="1282"/>
                    <a:pt x="11453" y="1365"/>
                    <a:pt x="11305" y="1424"/>
                  </a:cubicBezTo>
                  <a:cubicBezTo>
                    <a:pt x="11098" y="1507"/>
                    <a:pt x="10590" y="1731"/>
                    <a:pt x="10366" y="1843"/>
                  </a:cubicBezTo>
                  <a:cubicBezTo>
                    <a:pt x="9775" y="2133"/>
                    <a:pt x="9775" y="2133"/>
                    <a:pt x="9439" y="2316"/>
                  </a:cubicBezTo>
                  <a:cubicBezTo>
                    <a:pt x="9173" y="2464"/>
                    <a:pt x="8818" y="2659"/>
                    <a:pt x="8570" y="2824"/>
                  </a:cubicBezTo>
                  <a:cubicBezTo>
                    <a:pt x="8228" y="3048"/>
                    <a:pt x="7761" y="3332"/>
                    <a:pt x="7436" y="3574"/>
                  </a:cubicBezTo>
                  <a:cubicBezTo>
                    <a:pt x="6987" y="3905"/>
                    <a:pt x="6409" y="4371"/>
                    <a:pt x="5977" y="4726"/>
                  </a:cubicBezTo>
                  <a:cubicBezTo>
                    <a:pt x="5546" y="5092"/>
                    <a:pt x="5003" y="5618"/>
                    <a:pt x="4619" y="6043"/>
                  </a:cubicBezTo>
                  <a:cubicBezTo>
                    <a:pt x="4111" y="6610"/>
                    <a:pt x="3444" y="7384"/>
                    <a:pt x="3013" y="8021"/>
                  </a:cubicBezTo>
                  <a:cubicBezTo>
                    <a:pt x="2694" y="8494"/>
                    <a:pt x="2286" y="9150"/>
                    <a:pt x="2003" y="9646"/>
                  </a:cubicBezTo>
                  <a:cubicBezTo>
                    <a:pt x="1819" y="9959"/>
                    <a:pt x="1625" y="10396"/>
                    <a:pt x="1465" y="10715"/>
                  </a:cubicBezTo>
                  <a:cubicBezTo>
                    <a:pt x="1182" y="11276"/>
                    <a:pt x="904" y="12073"/>
                    <a:pt x="709" y="12670"/>
                  </a:cubicBezTo>
                  <a:cubicBezTo>
                    <a:pt x="609" y="12983"/>
                    <a:pt x="491" y="13402"/>
                    <a:pt x="414" y="13727"/>
                  </a:cubicBezTo>
                  <a:cubicBezTo>
                    <a:pt x="313" y="14188"/>
                    <a:pt x="201" y="14814"/>
                    <a:pt x="130" y="15280"/>
                  </a:cubicBezTo>
                  <a:cubicBezTo>
                    <a:pt x="42" y="15859"/>
                    <a:pt x="18" y="16639"/>
                    <a:pt x="0" y="17218"/>
                  </a:cubicBezTo>
                  <a:cubicBezTo>
                    <a:pt x="0" y="19344"/>
                    <a:pt x="1270" y="21352"/>
                    <a:pt x="3857" y="22840"/>
                  </a:cubicBezTo>
                  <a:cubicBezTo>
                    <a:pt x="6425" y="24311"/>
                    <a:pt x="9866" y="25028"/>
                    <a:pt x="13510" y="25028"/>
                  </a:cubicBezTo>
                  <a:cubicBezTo>
                    <a:pt x="18179" y="25028"/>
                    <a:pt x="23180" y="23850"/>
                    <a:pt x="27098" y="21571"/>
                  </a:cubicBezTo>
                  <a:cubicBezTo>
                    <a:pt x="29355" y="20265"/>
                    <a:pt x="30973" y="18753"/>
                    <a:pt x="31936" y="17194"/>
                  </a:cubicBezTo>
                  <a:cubicBezTo>
                    <a:pt x="31983" y="17117"/>
                    <a:pt x="32007" y="17040"/>
                    <a:pt x="32007" y="16958"/>
                  </a:cubicBezTo>
                  <a:cubicBezTo>
                    <a:pt x="32001" y="16651"/>
                    <a:pt x="31995" y="16237"/>
                    <a:pt x="31965" y="15930"/>
                  </a:cubicBezTo>
                  <a:cubicBezTo>
                    <a:pt x="31936" y="15658"/>
                    <a:pt x="31900" y="15286"/>
                    <a:pt x="31865" y="15015"/>
                  </a:cubicBezTo>
                  <a:cubicBezTo>
                    <a:pt x="31829" y="14761"/>
                    <a:pt x="31776" y="14424"/>
                    <a:pt x="31723" y="14176"/>
                  </a:cubicBezTo>
                  <a:cubicBezTo>
                    <a:pt x="31664" y="13904"/>
                    <a:pt x="31587" y="13544"/>
                    <a:pt x="31522" y="13278"/>
                  </a:cubicBezTo>
                  <a:cubicBezTo>
                    <a:pt x="31457" y="13012"/>
                    <a:pt x="31357" y="12664"/>
                    <a:pt x="31280" y="12404"/>
                  </a:cubicBezTo>
                  <a:cubicBezTo>
                    <a:pt x="31197" y="12132"/>
                    <a:pt x="31079" y="11778"/>
                    <a:pt x="30985" y="11512"/>
                  </a:cubicBezTo>
                  <a:cubicBezTo>
                    <a:pt x="30884" y="11246"/>
                    <a:pt x="30754" y="10886"/>
                    <a:pt x="30642" y="10626"/>
                  </a:cubicBezTo>
                  <a:cubicBezTo>
                    <a:pt x="30530" y="10366"/>
                    <a:pt x="30376" y="10018"/>
                    <a:pt x="30258" y="9758"/>
                  </a:cubicBezTo>
                  <a:cubicBezTo>
                    <a:pt x="30134" y="9492"/>
                    <a:pt x="29963" y="9144"/>
                    <a:pt x="29827" y="8890"/>
                  </a:cubicBezTo>
                  <a:cubicBezTo>
                    <a:pt x="29697" y="8636"/>
                    <a:pt x="29343" y="7962"/>
                    <a:pt x="28853" y="7206"/>
                  </a:cubicBezTo>
                  <a:cubicBezTo>
                    <a:pt x="28699" y="6970"/>
                    <a:pt x="28297" y="6344"/>
                    <a:pt x="27736" y="5623"/>
                  </a:cubicBezTo>
                  <a:cubicBezTo>
                    <a:pt x="27246" y="4997"/>
                    <a:pt x="26833" y="4531"/>
                    <a:pt x="26478" y="4159"/>
                  </a:cubicBezTo>
                  <a:cubicBezTo>
                    <a:pt x="26260" y="3928"/>
                    <a:pt x="25964" y="3621"/>
                    <a:pt x="25728" y="3409"/>
                  </a:cubicBezTo>
                  <a:cubicBezTo>
                    <a:pt x="25350" y="3066"/>
                    <a:pt x="24830" y="2629"/>
                    <a:pt x="24435" y="2310"/>
                  </a:cubicBezTo>
                  <a:cubicBezTo>
                    <a:pt x="24187" y="2115"/>
                    <a:pt x="23838" y="1879"/>
                    <a:pt x="23578" y="1708"/>
                  </a:cubicBezTo>
                  <a:cubicBezTo>
                    <a:pt x="23389" y="1578"/>
                    <a:pt x="23123" y="1424"/>
                    <a:pt x="22929" y="1306"/>
                  </a:cubicBezTo>
                  <a:cubicBezTo>
                    <a:pt x="22728" y="1188"/>
                    <a:pt x="22456" y="1040"/>
                    <a:pt x="22249" y="946"/>
                  </a:cubicBezTo>
                  <a:cubicBezTo>
                    <a:pt x="21907" y="786"/>
                    <a:pt x="21446" y="591"/>
                    <a:pt x="21092" y="461"/>
                  </a:cubicBezTo>
                  <a:cubicBezTo>
                    <a:pt x="20850" y="373"/>
                    <a:pt x="20519" y="278"/>
                    <a:pt x="20265" y="213"/>
                  </a:cubicBezTo>
                  <a:cubicBezTo>
                    <a:pt x="20058" y="166"/>
                    <a:pt x="19780" y="107"/>
                    <a:pt x="19568" y="77"/>
                  </a:cubicBezTo>
                  <a:cubicBezTo>
                    <a:pt x="19314" y="42"/>
                    <a:pt x="18965" y="12"/>
                    <a:pt x="18706" y="7"/>
                  </a:cubicBezTo>
                  <a:cubicBezTo>
                    <a:pt x="18552" y="1"/>
                    <a:pt x="18345" y="1"/>
                    <a:pt x="181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25"/>
            <p:cNvSpPr/>
            <p:nvPr/>
          </p:nvSpPr>
          <p:spPr>
            <a:xfrm>
              <a:off x="2675516" y="4421972"/>
              <a:ext cx="161731" cy="123881"/>
            </a:xfrm>
            <a:custGeom>
              <a:avLst/>
              <a:gdLst/>
              <a:ahLst/>
              <a:cxnLst/>
              <a:rect l="l" t="t" r="r" b="b"/>
              <a:pathLst>
                <a:path w="9469" h="7253" extrusionOk="0">
                  <a:moveTo>
                    <a:pt x="5518" y="1"/>
                  </a:moveTo>
                  <a:cubicBezTo>
                    <a:pt x="4773" y="1"/>
                    <a:pt x="3979" y="180"/>
                    <a:pt x="3219" y="556"/>
                  </a:cubicBezTo>
                  <a:cubicBezTo>
                    <a:pt x="1064" y="1619"/>
                    <a:pt x="0" y="3852"/>
                    <a:pt x="839" y="5553"/>
                  </a:cubicBezTo>
                  <a:cubicBezTo>
                    <a:pt x="1382" y="6650"/>
                    <a:pt x="2591" y="7252"/>
                    <a:pt x="3959" y="7252"/>
                  </a:cubicBezTo>
                  <a:cubicBezTo>
                    <a:pt x="4704" y="7252"/>
                    <a:pt x="5497" y="7073"/>
                    <a:pt x="6255" y="6699"/>
                  </a:cubicBezTo>
                  <a:cubicBezTo>
                    <a:pt x="8405" y="5635"/>
                    <a:pt x="9468" y="3397"/>
                    <a:pt x="8630" y="1702"/>
                  </a:cubicBezTo>
                  <a:cubicBezTo>
                    <a:pt x="8087" y="602"/>
                    <a:pt x="6883" y="1"/>
                    <a:pt x="55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25"/>
            <p:cNvSpPr/>
            <p:nvPr/>
          </p:nvSpPr>
          <p:spPr>
            <a:xfrm>
              <a:off x="2572706" y="4343793"/>
              <a:ext cx="120277" cy="72061"/>
            </a:xfrm>
            <a:custGeom>
              <a:avLst/>
              <a:gdLst/>
              <a:ahLst/>
              <a:cxnLst/>
              <a:rect l="l" t="t" r="r" b="b"/>
              <a:pathLst>
                <a:path w="7042" h="4219" extrusionOk="0">
                  <a:moveTo>
                    <a:pt x="7029" y="0"/>
                  </a:moveTo>
                  <a:cubicBezTo>
                    <a:pt x="6970" y="18"/>
                    <a:pt x="6917" y="36"/>
                    <a:pt x="6852" y="54"/>
                  </a:cubicBezTo>
                  <a:cubicBezTo>
                    <a:pt x="6569" y="148"/>
                    <a:pt x="6191" y="284"/>
                    <a:pt x="5913" y="390"/>
                  </a:cubicBezTo>
                  <a:cubicBezTo>
                    <a:pt x="5766" y="443"/>
                    <a:pt x="5571" y="526"/>
                    <a:pt x="5423" y="585"/>
                  </a:cubicBezTo>
                  <a:cubicBezTo>
                    <a:pt x="5216" y="668"/>
                    <a:pt x="4708" y="892"/>
                    <a:pt x="4484" y="1004"/>
                  </a:cubicBezTo>
                  <a:cubicBezTo>
                    <a:pt x="3893" y="1294"/>
                    <a:pt x="3893" y="1294"/>
                    <a:pt x="3557" y="1477"/>
                  </a:cubicBezTo>
                  <a:cubicBezTo>
                    <a:pt x="3291" y="1625"/>
                    <a:pt x="2936" y="1820"/>
                    <a:pt x="2688" y="1985"/>
                  </a:cubicBezTo>
                  <a:cubicBezTo>
                    <a:pt x="2346" y="2209"/>
                    <a:pt x="1879" y="2493"/>
                    <a:pt x="1548" y="2735"/>
                  </a:cubicBezTo>
                  <a:cubicBezTo>
                    <a:pt x="1105" y="3066"/>
                    <a:pt x="527" y="3532"/>
                    <a:pt x="95" y="3887"/>
                  </a:cubicBezTo>
                  <a:cubicBezTo>
                    <a:pt x="66" y="3916"/>
                    <a:pt x="36" y="3940"/>
                    <a:pt x="1" y="3969"/>
                  </a:cubicBezTo>
                  <a:cubicBezTo>
                    <a:pt x="383" y="4135"/>
                    <a:pt x="845" y="4219"/>
                    <a:pt x="1356" y="4219"/>
                  </a:cubicBezTo>
                  <a:cubicBezTo>
                    <a:pt x="2195" y="4219"/>
                    <a:pt x="3164" y="3991"/>
                    <a:pt x="4112" y="3521"/>
                  </a:cubicBezTo>
                  <a:cubicBezTo>
                    <a:pt x="5890" y="2646"/>
                    <a:pt x="7041" y="1193"/>
                    <a:pt x="70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25"/>
            <p:cNvSpPr/>
            <p:nvPr/>
          </p:nvSpPr>
          <p:spPr>
            <a:xfrm>
              <a:off x="2856197" y="4530829"/>
              <a:ext cx="117032" cy="117032"/>
            </a:xfrm>
            <a:custGeom>
              <a:avLst/>
              <a:gdLst/>
              <a:ahLst/>
              <a:cxnLst/>
              <a:rect l="l" t="t" r="r" b="b"/>
              <a:pathLst>
                <a:path w="6852" h="6852" extrusionOk="0">
                  <a:moveTo>
                    <a:pt x="3426" y="1"/>
                  </a:moveTo>
                  <a:cubicBezTo>
                    <a:pt x="1536" y="1"/>
                    <a:pt x="1" y="1530"/>
                    <a:pt x="1" y="3426"/>
                  </a:cubicBezTo>
                  <a:cubicBezTo>
                    <a:pt x="1" y="5316"/>
                    <a:pt x="1536" y="6852"/>
                    <a:pt x="3426" y="6852"/>
                  </a:cubicBezTo>
                  <a:cubicBezTo>
                    <a:pt x="5322" y="6852"/>
                    <a:pt x="6852" y="5316"/>
                    <a:pt x="6852" y="3426"/>
                  </a:cubicBezTo>
                  <a:cubicBezTo>
                    <a:pt x="6852" y="1530"/>
                    <a:pt x="5322" y="1"/>
                    <a:pt x="34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25"/>
            <p:cNvSpPr/>
            <p:nvPr/>
          </p:nvSpPr>
          <p:spPr>
            <a:xfrm>
              <a:off x="2590777" y="4589348"/>
              <a:ext cx="124804" cy="118757"/>
            </a:xfrm>
            <a:custGeom>
              <a:avLst/>
              <a:gdLst/>
              <a:ahLst/>
              <a:cxnLst/>
              <a:rect l="l" t="t" r="r" b="b"/>
              <a:pathLst>
                <a:path w="7307" h="6953" extrusionOk="0">
                  <a:moveTo>
                    <a:pt x="3650" y="0"/>
                  </a:moveTo>
                  <a:cubicBezTo>
                    <a:pt x="1636" y="0"/>
                    <a:pt x="0" y="1554"/>
                    <a:pt x="0" y="3473"/>
                  </a:cubicBezTo>
                  <a:cubicBezTo>
                    <a:pt x="0" y="5399"/>
                    <a:pt x="1636" y="6952"/>
                    <a:pt x="3650" y="6952"/>
                  </a:cubicBezTo>
                  <a:cubicBezTo>
                    <a:pt x="5670" y="6952"/>
                    <a:pt x="7306" y="5399"/>
                    <a:pt x="7306" y="3473"/>
                  </a:cubicBezTo>
                  <a:cubicBezTo>
                    <a:pt x="7306" y="1554"/>
                    <a:pt x="5670" y="0"/>
                    <a:pt x="36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25"/>
            <p:cNvSpPr/>
            <p:nvPr/>
          </p:nvSpPr>
          <p:spPr>
            <a:xfrm>
              <a:off x="2494424" y="4355391"/>
              <a:ext cx="385786" cy="334631"/>
            </a:xfrm>
            <a:custGeom>
              <a:avLst/>
              <a:gdLst/>
              <a:ahLst/>
              <a:cxnLst/>
              <a:rect l="l" t="t" r="r" b="b"/>
              <a:pathLst>
                <a:path w="22587" h="19592" extrusionOk="0">
                  <a:moveTo>
                    <a:pt x="21984" y="1"/>
                  </a:moveTo>
                  <a:cubicBezTo>
                    <a:pt x="20531" y="48"/>
                    <a:pt x="17412" y="219"/>
                    <a:pt x="15605" y="822"/>
                  </a:cubicBezTo>
                  <a:cubicBezTo>
                    <a:pt x="12593" y="1820"/>
                    <a:pt x="9888" y="3444"/>
                    <a:pt x="7573" y="5641"/>
                  </a:cubicBezTo>
                  <a:cubicBezTo>
                    <a:pt x="5724" y="7401"/>
                    <a:pt x="4111" y="9527"/>
                    <a:pt x="2788" y="11967"/>
                  </a:cubicBezTo>
                  <a:cubicBezTo>
                    <a:pt x="1070" y="15121"/>
                    <a:pt x="284" y="17997"/>
                    <a:pt x="1" y="19208"/>
                  </a:cubicBezTo>
                  <a:cubicBezTo>
                    <a:pt x="101" y="19338"/>
                    <a:pt x="213" y="19468"/>
                    <a:pt x="331" y="19592"/>
                  </a:cubicBezTo>
                  <a:cubicBezTo>
                    <a:pt x="532" y="18647"/>
                    <a:pt x="1288" y="15576"/>
                    <a:pt x="3143" y="12162"/>
                  </a:cubicBezTo>
                  <a:cubicBezTo>
                    <a:pt x="5192" y="8393"/>
                    <a:pt x="9043" y="3432"/>
                    <a:pt x="15729" y="1205"/>
                  </a:cubicBezTo>
                  <a:cubicBezTo>
                    <a:pt x="17779" y="526"/>
                    <a:pt x="21700" y="414"/>
                    <a:pt x="22586" y="396"/>
                  </a:cubicBezTo>
                  <a:cubicBezTo>
                    <a:pt x="22480" y="320"/>
                    <a:pt x="22374" y="249"/>
                    <a:pt x="22279" y="190"/>
                  </a:cubicBezTo>
                  <a:cubicBezTo>
                    <a:pt x="22191" y="131"/>
                    <a:pt x="22090" y="66"/>
                    <a:pt x="219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25"/>
            <p:cNvSpPr/>
            <p:nvPr/>
          </p:nvSpPr>
          <p:spPr>
            <a:xfrm>
              <a:off x="3029517" y="4422177"/>
              <a:ext cx="89004" cy="16311"/>
            </a:xfrm>
            <a:custGeom>
              <a:avLst/>
              <a:gdLst/>
              <a:ahLst/>
              <a:cxnLst/>
              <a:rect l="l" t="t" r="r" b="b"/>
              <a:pathLst>
                <a:path w="5211" h="955" extrusionOk="0">
                  <a:moveTo>
                    <a:pt x="2598" y="1"/>
                  </a:moveTo>
                  <a:cubicBezTo>
                    <a:pt x="2378" y="1"/>
                    <a:pt x="2156" y="13"/>
                    <a:pt x="1938" y="36"/>
                  </a:cubicBezTo>
                  <a:cubicBezTo>
                    <a:pt x="1282" y="113"/>
                    <a:pt x="650" y="296"/>
                    <a:pt x="148" y="591"/>
                  </a:cubicBezTo>
                  <a:cubicBezTo>
                    <a:pt x="1" y="674"/>
                    <a:pt x="7" y="810"/>
                    <a:pt x="148" y="892"/>
                  </a:cubicBezTo>
                  <a:cubicBezTo>
                    <a:pt x="219" y="934"/>
                    <a:pt x="314" y="954"/>
                    <a:pt x="408" y="954"/>
                  </a:cubicBezTo>
                  <a:cubicBezTo>
                    <a:pt x="503" y="954"/>
                    <a:pt x="597" y="934"/>
                    <a:pt x="668" y="892"/>
                  </a:cubicBezTo>
                  <a:cubicBezTo>
                    <a:pt x="934" y="739"/>
                    <a:pt x="1241" y="621"/>
                    <a:pt x="1572" y="544"/>
                  </a:cubicBezTo>
                  <a:cubicBezTo>
                    <a:pt x="1902" y="465"/>
                    <a:pt x="2254" y="426"/>
                    <a:pt x="2606" y="426"/>
                  </a:cubicBezTo>
                  <a:cubicBezTo>
                    <a:pt x="2782" y="426"/>
                    <a:pt x="2958" y="436"/>
                    <a:pt x="3131" y="455"/>
                  </a:cubicBezTo>
                  <a:cubicBezTo>
                    <a:pt x="3651" y="514"/>
                    <a:pt x="4147" y="656"/>
                    <a:pt x="4549" y="892"/>
                  </a:cubicBezTo>
                  <a:cubicBezTo>
                    <a:pt x="4622" y="934"/>
                    <a:pt x="4717" y="954"/>
                    <a:pt x="4811" y="954"/>
                  </a:cubicBezTo>
                  <a:cubicBezTo>
                    <a:pt x="4904" y="954"/>
                    <a:pt x="4997" y="934"/>
                    <a:pt x="5068" y="892"/>
                  </a:cubicBezTo>
                  <a:cubicBezTo>
                    <a:pt x="5210" y="810"/>
                    <a:pt x="5210" y="674"/>
                    <a:pt x="5068" y="591"/>
                  </a:cubicBezTo>
                  <a:cubicBezTo>
                    <a:pt x="4726" y="396"/>
                    <a:pt x="4330" y="249"/>
                    <a:pt x="3911" y="148"/>
                  </a:cubicBezTo>
                  <a:cubicBezTo>
                    <a:pt x="3491" y="49"/>
                    <a:pt x="3046" y="1"/>
                    <a:pt x="25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25"/>
            <p:cNvSpPr/>
            <p:nvPr/>
          </p:nvSpPr>
          <p:spPr>
            <a:xfrm>
              <a:off x="3001367" y="4371481"/>
              <a:ext cx="29890" cy="50864"/>
            </a:xfrm>
            <a:custGeom>
              <a:avLst/>
              <a:gdLst/>
              <a:ahLst/>
              <a:cxnLst/>
              <a:rect l="l" t="t" r="r" b="b"/>
              <a:pathLst>
                <a:path w="1750" h="2978" extrusionOk="0">
                  <a:moveTo>
                    <a:pt x="400" y="1"/>
                  </a:moveTo>
                  <a:cubicBezTo>
                    <a:pt x="306" y="1"/>
                    <a:pt x="213" y="21"/>
                    <a:pt x="143" y="63"/>
                  </a:cubicBezTo>
                  <a:cubicBezTo>
                    <a:pt x="1" y="145"/>
                    <a:pt x="1" y="281"/>
                    <a:pt x="143" y="364"/>
                  </a:cubicBezTo>
                  <a:cubicBezTo>
                    <a:pt x="414" y="517"/>
                    <a:pt x="615" y="701"/>
                    <a:pt x="751" y="890"/>
                  </a:cubicBezTo>
                  <a:cubicBezTo>
                    <a:pt x="952" y="1179"/>
                    <a:pt x="1005" y="1492"/>
                    <a:pt x="904" y="1793"/>
                  </a:cubicBezTo>
                  <a:cubicBezTo>
                    <a:pt x="804" y="2094"/>
                    <a:pt x="556" y="2378"/>
                    <a:pt x="154" y="2614"/>
                  </a:cubicBezTo>
                  <a:cubicBezTo>
                    <a:pt x="13" y="2697"/>
                    <a:pt x="13" y="2833"/>
                    <a:pt x="160" y="2915"/>
                  </a:cubicBezTo>
                  <a:cubicBezTo>
                    <a:pt x="231" y="2957"/>
                    <a:pt x="324" y="2977"/>
                    <a:pt x="417" y="2977"/>
                  </a:cubicBezTo>
                  <a:cubicBezTo>
                    <a:pt x="510" y="2977"/>
                    <a:pt x="603" y="2957"/>
                    <a:pt x="674" y="2915"/>
                  </a:cubicBezTo>
                  <a:cubicBezTo>
                    <a:pt x="1017" y="2715"/>
                    <a:pt x="1271" y="2490"/>
                    <a:pt x="1436" y="2248"/>
                  </a:cubicBezTo>
                  <a:cubicBezTo>
                    <a:pt x="1690" y="1882"/>
                    <a:pt x="1749" y="1486"/>
                    <a:pt x="1625" y="1102"/>
                  </a:cubicBezTo>
                  <a:cubicBezTo>
                    <a:pt x="1495" y="724"/>
                    <a:pt x="1170" y="358"/>
                    <a:pt x="662" y="63"/>
                  </a:cubicBezTo>
                  <a:cubicBezTo>
                    <a:pt x="588" y="21"/>
                    <a:pt x="494" y="1"/>
                    <a:pt x="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9" name="Google Shape;1819;p25"/>
          <p:cNvGrpSpPr/>
          <p:nvPr/>
        </p:nvGrpSpPr>
        <p:grpSpPr>
          <a:xfrm>
            <a:off x="300850" y="268959"/>
            <a:ext cx="8581475" cy="2487763"/>
            <a:chOff x="300850" y="268959"/>
            <a:chExt cx="8581475" cy="2487763"/>
          </a:xfrm>
        </p:grpSpPr>
        <p:sp>
          <p:nvSpPr>
            <p:cNvPr id="1820" name="Google Shape;1820;p25"/>
            <p:cNvSpPr/>
            <p:nvPr/>
          </p:nvSpPr>
          <p:spPr>
            <a:xfrm>
              <a:off x="6937625" y="268959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25"/>
            <p:cNvSpPr/>
            <p:nvPr/>
          </p:nvSpPr>
          <p:spPr>
            <a:xfrm>
              <a:off x="8772175" y="998959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25"/>
            <p:cNvSpPr/>
            <p:nvPr/>
          </p:nvSpPr>
          <p:spPr>
            <a:xfrm>
              <a:off x="300850" y="2646572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BLANK_21_1">
    <p:bg>
      <p:bgPr>
        <a:solidFill>
          <a:schemeClr val="lt2"/>
        </a:solidFill>
        <a:effectLst/>
      </p:bgPr>
    </p:bg>
    <p:spTree>
      <p:nvGrpSpPr>
        <p:cNvPr id="1" name="Shape 1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4" name="Google Shape;1824;p26"/>
          <p:cNvGrpSpPr/>
          <p:nvPr/>
        </p:nvGrpSpPr>
        <p:grpSpPr>
          <a:xfrm>
            <a:off x="0" y="4221559"/>
            <a:ext cx="9144000" cy="921943"/>
            <a:chOff x="0" y="3827814"/>
            <a:chExt cx="9144000" cy="921943"/>
          </a:xfrm>
        </p:grpSpPr>
        <p:grpSp>
          <p:nvGrpSpPr>
            <p:cNvPr id="1825" name="Google Shape;1825;p26"/>
            <p:cNvGrpSpPr/>
            <p:nvPr/>
          </p:nvGrpSpPr>
          <p:grpSpPr>
            <a:xfrm>
              <a:off x="5807441" y="3839717"/>
              <a:ext cx="243969" cy="149457"/>
              <a:chOff x="5300460" y="2964804"/>
              <a:chExt cx="271832" cy="225937"/>
            </a:xfrm>
          </p:grpSpPr>
          <p:sp>
            <p:nvSpPr>
              <p:cNvPr id="1826" name="Google Shape;1826;p26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" name="Google Shape;1827;p26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26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29" name="Google Shape;1829;p26"/>
            <p:cNvGrpSpPr/>
            <p:nvPr/>
          </p:nvGrpSpPr>
          <p:grpSpPr>
            <a:xfrm>
              <a:off x="8805122" y="3827814"/>
              <a:ext cx="243969" cy="149457"/>
              <a:chOff x="5300460" y="2964804"/>
              <a:chExt cx="271832" cy="225937"/>
            </a:xfrm>
          </p:grpSpPr>
          <p:sp>
            <p:nvSpPr>
              <p:cNvPr id="1830" name="Google Shape;1830;p26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" name="Google Shape;1831;p26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" name="Google Shape;1832;p26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33" name="Google Shape;1833;p26"/>
            <p:cNvSpPr/>
            <p:nvPr/>
          </p:nvSpPr>
          <p:spPr>
            <a:xfrm>
              <a:off x="0" y="3910657"/>
              <a:ext cx="9144000" cy="839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34" name="Google Shape;1834;p26"/>
            <p:cNvGrpSpPr/>
            <p:nvPr/>
          </p:nvGrpSpPr>
          <p:grpSpPr>
            <a:xfrm>
              <a:off x="355317" y="3839717"/>
              <a:ext cx="243969" cy="149457"/>
              <a:chOff x="5300460" y="2964804"/>
              <a:chExt cx="271832" cy="225937"/>
            </a:xfrm>
          </p:grpSpPr>
          <p:sp>
            <p:nvSpPr>
              <p:cNvPr id="1835" name="Google Shape;1835;p26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1836;p26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" name="Google Shape;1837;p26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8" name="Google Shape;1838;p26"/>
            <p:cNvGrpSpPr/>
            <p:nvPr/>
          </p:nvGrpSpPr>
          <p:grpSpPr>
            <a:xfrm>
              <a:off x="1590719" y="3839717"/>
              <a:ext cx="243969" cy="149457"/>
              <a:chOff x="5300460" y="2964804"/>
              <a:chExt cx="271832" cy="225937"/>
            </a:xfrm>
          </p:grpSpPr>
          <p:sp>
            <p:nvSpPr>
              <p:cNvPr id="1839" name="Google Shape;1839;p26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" name="Google Shape;1840;p26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" name="Google Shape;1841;p26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2" name="Google Shape;1842;p26"/>
            <p:cNvGrpSpPr/>
            <p:nvPr/>
          </p:nvGrpSpPr>
          <p:grpSpPr>
            <a:xfrm>
              <a:off x="3027997" y="3839717"/>
              <a:ext cx="243969" cy="149457"/>
              <a:chOff x="5300460" y="2964804"/>
              <a:chExt cx="271832" cy="225937"/>
            </a:xfrm>
          </p:grpSpPr>
          <p:sp>
            <p:nvSpPr>
              <p:cNvPr id="1843" name="Google Shape;1843;p26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1844;p26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" name="Google Shape;1845;p26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6" name="Google Shape;1846;p26"/>
            <p:cNvGrpSpPr/>
            <p:nvPr/>
          </p:nvGrpSpPr>
          <p:grpSpPr>
            <a:xfrm>
              <a:off x="4417713" y="3839717"/>
              <a:ext cx="243969" cy="149457"/>
              <a:chOff x="5300460" y="2964804"/>
              <a:chExt cx="271832" cy="225937"/>
            </a:xfrm>
          </p:grpSpPr>
          <p:sp>
            <p:nvSpPr>
              <p:cNvPr id="1847" name="Google Shape;1847;p26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26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26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50" name="Google Shape;1850;p26"/>
          <p:cNvSpPr txBox="1">
            <a:spLocks noGrp="1"/>
          </p:cNvSpPr>
          <p:nvPr>
            <p:ph type="title"/>
          </p:nvPr>
        </p:nvSpPr>
        <p:spPr>
          <a:xfrm>
            <a:off x="1808275" y="536400"/>
            <a:ext cx="552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51" name="Google Shape;1851;p26"/>
          <p:cNvSpPr txBox="1">
            <a:spLocks noGrp="1"/>
          </p:cNvSpPr>
          <p:nvPr>
            <p:ph type="subTitle" idx="1"/>
          </p:nvPr>
        </p:nvSpPr>
        <p:spPr>
          <a:xfrm>
            <a:off x="712500" y="1391200"/>
            <a:ext cx="3684300" cy="27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852" name="Google Shape;1852;p26"/>
          <p:cNvSpPr txBox="1">
            <a:spLocks noGrp="1"/>
          </p:cNvSpPr>
          <p:nvPr>
            <p:ph type="subTitle" idx="2"/>
          </p:nvPr>
        </p:nvSpPr>
        <p:spPr>
          <a:xfrm>
            <a:off x="4747200" y="1391200"/>
            <a:ext cx="3684300" cy="27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000"/>
            </a:lvl9pPr>
          </a:lstStyle>
          <a:p>
            <a:endParaRPr/>
          </a:p>
        </p:txBody>
      </p:sp>
      <p:grpSp>
        <p:nvGrpSpPr>
          <p:cNvPr id="1853" name="Google Shape;1853;p26"/>
          <p:cNvGrpSpPr/>
          <p:nvPr/>
        </p:nvGrpSpPr>
        <p:grpSpPr>
          <a:xfrm rot="845260">
            <a:off x="391563" y="4606495"/>
            <a:ext cx="357387" cy="213970"/>
            <a:chOff x="4708332" y="1993808"/>
            <a:chExt cx="357396" cy="213976"/>
          </a:xfrm>
        </p:grpSpPr>
        <p:sp>
          <p:nvSpPr>
            <p:cNvPr id="1854" name="Google Shape;1854;p26"/>
            <p:cNvSpPr/>
            <p:nvPr/>
          </p:nvSpPr>
          <p:spPr>
            <a:xfrm>
              <a:off x="4788813" y="1993808"/>
              <a:ext cx="276914" cy="179504"/>
            </a:xfrm>
            <a:custGeom>
              <a:avLst/>
              <a:gdLst/>
              <a:ahLst/>
              <a:cxnLst/>
              <a:rect l="l" t="t" r="r" b="b"/>
              <a:pathLst>
                <a:path w="8932" h="5790" extrusionOk="0">
                  <a:moveTo>
                    <a:pt x="8931" y="1"/>
                  </a:moveTo>
                  <a:cubicBezTo>
                    <a:pt x="8931" y="1"/>
                    <a:pt x="2311" y="1787"/>
                    <a:pt x="858" y="2620"/>
                  </a:cubicBezTo>
                  <a:cubicBezTo>
                    <a:pt x="215" y="3001"/>
                    <a:pt x="1" y="3382"/>
                    <a:pt x="1" y="3739"/>
                  </a:cubicBezTo>
                  <a:lnTo>
                    <a:pt x="1" y="4168"/>
                  </a:lnTo>
                  <a:cubicBezTo>
                    <a:pt x="24" y="4597"/>
                    <a:pt x="382" y="5216"/>
                    <a:pt x="691" y="5383"/>
                  </a:cubicBezTo>
                  <a:cubicBezTo>
                    <a:pt x="1014" y="5571"/>
                    <a:pt x="1702" y="5790"/>
                    <a:pt x="2502" y="5790"/>
                  </a:cubicBezTo>
                  <a:cubicBezTo>
                    <a:pt x="3117" y="5790"/>
                    <a:pt x="3798" y="5660"/>
                    <a:pt x="4430" y="5287"/>
                  </a:cubicBezTo>
                  <a:cubicBezTo>
                    <a:pt x="5883" y="4430"/>
                    <a:pt x="8931" y="596"/>
                    <a:pt x="8931" y="596"/>
                  </a:cubicBezTo>
                  <a:lnTo>
                    <a:pt x="89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26"/>
            <p:cNvSpPr/>
            <p:nvPr/>
          </p:nvSpPr>
          <p:spPr>
            <a:xfrm>
              <a:off x="4770367" y="1993808"/>
              <a:ext cx="295361" cy="161058"/>
            </a:xfrm>
            <a:custGeom>
              <a:avLst/>
              <a:gdLst/>
              <a:ahLst/>
              <a:cxnLst/>
              <a:rect l="l" t="t" r="r" b="b"/>
              <a:pathLst>
                <a:path w="9527" h="5195" extrusionOk="0">
                  <a:moveTo>
                    <a:pt x="9526" y="1"/>
                  </a:moveTo>
                  <a:cubicBezTo>
                    <a:pt x="9526" y="1"/>
                    <a:pt x="2906" y="1787"/>
                    <a:pt x="1453" y="2620"/>
                  </a:cubicBezTo>
                  <a:cubicBezTo>
                    <a:pt x="0" y="3477"/>
                    <a:pt x="715" y="4478"/>
                    <a:pt x="1286" y="4787"/>
                  </a:cubicBezTo>
                  <a:cubicBezTo>
                    <a:pt x="1609" y="4976"/>
                    <a:pt x="2297" y="5194"/>
                    <a:pt x="3097" y="5194"/>
                  </a:cubicBezTo>
                  <a:cubicBezTo>
                    <a:pt x="3712" y="5194"/>
                    <a:pt x="4393" y="5065"/>
                    <a:pt x="5025" y="4692"/>
                  </a:cubicBezTo>
                  <a:cubicBezTo>
                    <a:pt x="6478" y="3835"/>
                    <a:pt x="9526" y="1"/>
                    <a:pt x="95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26"/>
            <p:cNvSpPr/>
            <p:nvPr/>
          </p:nvSpPr>
          <p:spPr>
            <a:xfrm>
              <a:off x="4799137" y="2136168"/>
              <a:ext cx="13331" cy="17423"/>
            </a:xfrm>
            <a:custGeom>
              <a:avLst/>
              <a:gdLst/>
              <a:ahLst/>
              <a:cxnLst/>
              <a:rect l="l" t="t" r="r" b="b"/>
              <a:pathLst>
                <a:path w="430" h="562" extrusionOk="0">
                  <a:moveTo>
                    <a:pt x="124" y="0"/>
                  </a:moveTo>
                  <a:cubicBezTo>
                    <a:pt x="51" y="0"/>
                    <a:pt x="1" y="61"/>
                    <a:pt x="1" y="148"/>
                  </a:cubicBezTo>
                  <a:cubicBezTo>
                    <a:pt x="1" y="291"/>
                    <a:pt x="96" y="481"/>
                    <a:pt x="215" y="529"/>
                  </a:cubicBezTo>
                  <a:cubicBezTo>
                    <a:pt x="252" y="551"/>
                    <a:pt x="287" y="562"/>
                    <a:pt x="317" y="562"/>
                  </a:cubicBezTo>
                  <a:cubicBezTo>
                    <a:pt x="384" y="562"/>
                    <a:pt x="430" y="508"/>
                    <a:pt x="430" y="410"/>
                  </a:cubicBezTo>
                  <a:cubicBezTo>
                    <a:pt x="430" y="267"/>
                    <a:pt x="334" y="100"/>
                    <a:pt x="215" y="29"/>
                  </a:cubicBezTo>
                  <a:cubicBezTo>
                    <a:pt x="183" y="9"/>
                    <a:pt x="152" y="0"/>
                    <a:pt x="1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26"/>
            <p:cNvSpPr/>
            <p:nvPr/>
          </p:nvSpPr>
          <p:spPr>
            <a:xfrm>
              <a:off x="4708332" y="2140726"/>
              <a:ext cx="102680" cy="66965"/>
            </a:xfrm>
            <a:custGeom>
              <a:avLst/>
              <a:gdLst/>
              <a:ahLst/>
              <a:cxnLst/>
              <a:rect l="l" t="t" r="r" b="b"/>
              <a:pathLst>
                <a:path w="3312" h="2160" extrusionOk="0">
                  <a:moveTo>
                    <a:pt x="2930" y="1"/>
                  </a:moveTo>
                  <a:lnTo>
                    <a:pt x="1" y="1620"/>
                  </a:lnTo>
                  <a:cubicBezTo>
                    <a:pt x="1" y="1811"/>
                    <a:pt x="144" y="2049"/>
                    <a:pt x="310" y="2120"/>
                  </a:cubicBezTo>
                  <a:cubicBezTo>
                    <a:pt x="352" y="2148"/>
                    <a:pt x="402" y="2160"/>
                    <a:pt x="446" y="2160"/>
                  </a:cubicBezTo>
                  <a:cubicBezTo>
                    <a:pt x="477" y="2160"/>
                    <a:pt x="505" y="2154"/>
                    <a:pt x="525" y="2144"/>
                  </a:cubicBezTo>
                  <a:cubicBezTo>
                    <a:pt x="1454" y="1572"/>
                    <a:pt x="2382" y="977"/>
                    <a:pt x="3311" y="405"/>
                  </a:cubicBezTo>
                  <a:lnTo>
                    <a:pt x="3311" y="405"/>
                  </a:lnTo>
                  <a:cubicBezTo>
                    <a:pt x="3291" y="415"/>
                    <a:pt x="3272" y="421"/>
                    <a:pt x="3250" y="421"/>
                  </a:cubicBezTo>
                  <a:cubicBezTo>
                    <a:pt x="3220" y="421"/>
                    <a:pt x="3186" y="410"/>
                    <a:pt x="3144" y="382"/>
                  </a:cubicBezTo>
                  <a:cubicBezTo>
                    <a:pt x="3025" y="334"/>
                    <a:pt x="2930" y="144"/>
                    <a:pt x="29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26"/>
            <p:cNvSpPr/>
            <p:nvPr/>
          </p:nvSpPr>
          <p:spPr>
            <a:xfrm>
              <a:off x="4708332" y="2136292"/>
              <a:ext cx="92325" cy="54688"/>
            </a:xfrm>
            <a:custGeom>
              <a:avLst/>
              <a:gdLst/>
              <a:ahLst/>
              <a:cxnLst/>
              <a:rect l="l" t="t" r="r" b="b"/>
              <a:pathLst>
                <a:path w="2978" h="1764" extrusionOk="0">
                  <a:moveTo>
                    <a:pt x="2978" y="1"/>
                  </a:moveTo>
                  <a:lnTo>
                    <a:pt x="2978" y="1"/>
                  </a:lnTo>
                  <a:cubicBezTo>
                    <a:pt x="2025" y="525"/>
                    <a:pt x="1072" y="1049"/>
                    <a:pt x="96" y="1573"/>
                  </a:cubicBezTo>
                  <a:cubicBezTo>
                    <a:pt x="48" y="1596"/>
                    <a:pt x="1" y="1668"/>
                    <a:pt x="1" y="1763"/>
                  </a:cubicBezTo>
                  <a:lnTo>
                    <a:pt x="2930" y="144"/>
                  </a:lnTo>
                  <a:cubicBezTo>
                    <a:pt x="2930" y="72"/>
                    <a:pt x="2954" y="25"/>
                    <a:pt x="29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26"/>
            <p:cNvSpPr/>
            <p:nvPr/>
          </p:nvSpPr>
          <p:spPr>
            <a:xfrm>
              <a:off x="4711308" y="2135982"/>
              <a:ext cx="101161" cy="71213"/>
            </a:xfrm>
            <a:custGeom>
              <a:avLst/>
              <a:gdLst/>
              <a:ahLst/>
              <a:cxnLst/>
              <a:rect l="l" t="t" r="r" b="b"/>
              <a:pathLst>
                <a:path w="3263" h="2297" extrusionOk="0">
                  <a:moveTo>
                    <a:pt x="47" y="1558"/>
                  </a:moveTo>
                  <a:cubicBezTo>
                    <a:pt x="29" y="1561"/>
                    <a:pt x="14" y="1569"/>
                    <a:pt x="0" y="1583"/>
                  </a:cubicBezTo>
                  <a:cubicBezTo>
                    <a:pt x="16" y="1574"/>
                    <a:pt x="31" y="1566"/>
                    <a:pt x="47" y="1558"/>
                  </a:cubicBezTo>
                  <a:close/>
                  <a:moveTo>
                    <a:pt x="2924" y="1"/>
                  </a:moveTo>
                  <a:cubicBezTo>
                    <a:pt x="2910" y="1"/>
                    <a:pt x="2896" y="4"/>
                    <a:pt x="2882" y="11"/>
                  </a:cubicBezTo>
                  <a:cubicBezTo>
                    <a:pt x="1944" y="526"/>
                    <a:pt x="1007" y="1042"/>
                    <a:pt x="47" y="1558"/>
                  </a:cubicBezTo>
                  <a:lnTo>
                    <a:pt x="47" y="1558"/>
                  </a:lnTo>
                  <a:cubicBezTo>
                    <a:pt x="55" y="1556"/>
                    <a:pt x="64" y="1555"/>
                    <a:pt x="73" y="1555"/>
                  </a:cubicBezTo>
                  <a:cubicBezTo>
                    <a:pt x="112" y="1555"/>
                    <a:pt x="159" y="1569"/>
                    <a:pt x="214" y="1583"/>
                  </a:cubicBezTo>
                  <a:cubicBezTo>
                    <a:pt x="357" y="1678"/>
                    <a:pt x="500" y="1916"/>
                    <a:pt x="500" y="2106"/>
                  </a:cubicBezTo>
                  <a:cubicBezTo>
                    <a:pt x="500" y="2193"/>
                    <a:pt x="480" y="2260"/>
                    <a:pt x="441" y="2289"/>
                  </a:cubicBezTo>
                  <a:lnTo>
                    <a:pt x="441" y="2289"/>
                  </a:lnTo>
                  <a:cubicBezTo>
                    <a:pt x="1366" y="1720"/>
                    <a:pt x="2290" y="1128"/>
                    <a:pt x="3215" y="558"/>
                  </a:cubicBezTo>
                  <a:cubicBezTo>
                    <a:pt x="3239" y="535"/>
                    <a:pt x="3263" y="487"/>
                    <a:pt x="3263" y="416"/>
                  </a:cubicBezTo>
                  <a:cubicBezTo>
                    <a:pt x="3263" y="273"/>
                    <a:pt x="3167" y="106"/>
                    <a:pt x="3048" y="35"/>
                  </a:cubicBezTo>
                  <a:cubicBezTo>
                    <a:pt x="2998" y="18"/>
                    <a:pt x="2959" y="1"/>
                    <a:pt x="2924" y="1"/>
                  </a:cubicBezTo>
                  <a:close/>
                  <a:moveTo>
                    <a:pt x="441" y="2289"/>
                  </a:moveTo>
                  <a:cubicBezTo>
                    <a:pt x="437" y="2292"/>
                    <a:pt x="433" y="2294"/>
                    <a:pt x="429" y="2297"/>
                  </a:cubicBezTo>
                  <a:cubicBezTo>
                    <a:pt x="433" y="2295"/>
                    <a:pt x="437" y="2292"/>
                    <a:pt x="441" y="228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26"/>
            <p:cNvSpPr/>
            <p:nvPr/>
          </p:nvSpPr>
          <p:spPr>
            <a:xfrm>
              <a:off x="4708332" y="2184190"/>
              <a:ext cx="18508" cy="23593"/>
            </a:xfrm>
            <a:custGeom>
              <a:avLst/>
              <a:gdLst/>
              <a:ahLst/>
              <a:cxnLst/>
              <a:rect l="l" t="t" r="r" b="b"/>
              <a:pathLst>
                <a:path w="597" h="761" extrusionOk="0">
                  <a:moveTo>
                    <a:pt x="189" y="0"/>
                  </a:moveTo>
                  <a:cubicBezTo>
                    <a:pt x="80" y="0"/>
                    <a:pt x="1" y="76"/>
                    <a:pt x="1" y="218"/>
                  </a:cubicBezTo>
                  <a:cubicBezTo>
                    <a:pt x="1" y="409"/>
                    <a:pt x="144" y="647"/>
                    <a:pt x="310" y="718"/>
                  </a:cubicBezTo>
                  <a:cubicBezTo>
                    <a:pt x="360" y="747"/>
                    <a:pt x="406" y="760"/>
                    <a:pt x="445" y="760"/>
                  </a:cubicBezTo>
                  <a:cubicBezTo>
                    <a:pt x="538" y="760"/>
                    <a:pt x="596" y="685"/>
                    <a:pt x="596" y="551"/>
                  </a:cubicBezTo>
                  <a:cubicBezTo>
                    <a:pt x="596" y="361"/>
                    <a:pt x="453" y="123"/>
                    <a:pt x="310" y="28"/>
                  </a:cubicBezTo>
                  <a:cubicBezTo>
                    <a:pt x="268" y="9"/>
                    <a:pt x="227" y="0"/>
                    <a:pt x="1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26"/>
            <p:cNvSpPr/>
            <p:nvPr/>
          </p:nvSpPr>
          <p:spPr>
            <a:xfrm>
              <a:off x="4800625" y="1996040"/>
              <a:ext cx="262126" cy="151354"/>
            </a:xfrm>
            <a:custGeom>
              <a:avLst/>
              <a:gdLst/>
              <a:ahLst/>
              <a:cxnLst/>
              <a:rect l="l" t="t" r="r" b="b"/>
              <a:pathLst>
                <a:path w="8455" h="4882" extrusionOk="0">
                  <a:moveTo>
                    <a:pt x="8455" y="0"/>
                  </a:moveTo>
                  <a:lnTo>
                    <a:pt x="8455" y="0"/>
                  </a:lnTo>
                  <a:cubicBezTo>
                    <a:pt x="5645" y="1500"/>
                    <a:pt x="2835" y="3024"/>
                    <a:pt x="1" y="4525"/>
                  </a:cubicBezTo>
                  <a:lnTo>
                    <a:pt x="72" y="4525"/>
                  </a:lnTo>
                  <a:cubicBezTo>
                    <a:pt x="96" y="4525"/>
                    <a:pt x="120" y="4525"/>
                    <a:pt x="167" y="4549"/>
                  </a:cubicBezTo>
                  <a:cubicBezTo>
                    <a:pt x="215" y="4572"/>
                    <a:pt x="239" y="4834"/>
                    <a:pt x="286" y="4882"/>
                  </a:cubicBezTo>
                  <a:lnTo>
                    <a:pt x="84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2" name="Google Shape;1862;p26"/>
          <p:cNvGrpSpPr/>
          <p:nvPr/>
        </p:nvGrpSpPr>
        <p:grpSpPr>
          <a:xfrm rot="-845260" flipH="1">
            <a:off x="8513988" y="4751345"/>
            <a:ext cx="357387" cy="213970"/>
            <a:chOff x="4708332" y="1993808"/>
            <a:chExt cx="357396" cy="213976"/>
          </a:xfrm>
        </p:grpSpPr>
        <p:sp>
          <p:nvSpPr>
            <p:cNvPr id="1863" name="Google Shape;1863;p26"/>
            <p:cNvSpPr/>
            <p:nvPr/>
          </p:nvSpPr>
          <p:spPr>
            <a:xfrm>
              <a:off x="4788813" y="1993808"/>
              <a:ext cx="276914" cy="179504"/>
            </a:xfrm>
            <a:custGeom>
              <a:avLst/>
              <a:gdLst/>
              <a:ahLst/>
              <a:cxnLst/>
              <a:rect l="l" t="t" r="r" b="b"/>
              <a:pathLst>
                <a:path w="8932" h="5790" extrusionOk="0">
                  <a:moveTo>
                    <a:pt x="8931" y="1"/>
                  </a:moveTo>
                  <a:cubicBezTo>
                    <a:pt x="8931" y="1"/>
                    <a:pt x="2311" y="1787"/>
                    <a:pt x="858" y="2620"/>
                  </a:cubicBezTo>
                  <a:cubicBezTo>
                    <a:pt x="215" y="3001"/>
                    <a:pt x="1" y="3382"/>
                    <a:pt x="1" y="3739"/>
                  </a:cubicBezTo>
                  <a:lnTo>
                    <a:pt x="1" y="4168"/>
                  </a:lnTo>
                  <a:cubicBezTo>
                    <a:pt x="24" y="4597"/>
                    <a:pt x="382" y="5216"/>
                    <a:pt x="691" y="5383"/>
                  </a:cubicBezTo>
                  <a:cubicBezTo>
                    <a:pt x="1014" y="5571"/>
                    <a:pt x="1702" y="5790"/>
                    <a:pt x="2502" y="5790"/>
                  </a:cubicBezTo>
                  <a:cubicBezTo>
                    <a:pt x="3117" y="5790"/>
                    <a:pt x="3798" y="5660"/>
                    <a:pt x="4430" y="5287"/>
                  </a:cubicBezTo>
                  <a:cubicBezTo>
                    <a:pt x="5883" y="4430"/>
                    <a:pt x="8931" y="596"/>
                    <a:pt x="8931" y="596"/>
                  </a:cubicBezTo>
                  <a:lnTo>
                    <a:pt x="89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26"/>
            <p:cNvSpPr/>
            <p:nvPr/>
          </p:nvSpPr>
          <p:spPr>
            <a:xfrm>
              <a:off x="4770367" y="1993808"/>
              <a:ext cx="295361" cy="161058"/>
            </a:xfrm>
            <a:custGeom>
              <a:avLst/>
              <a:gdLst/>
              <a:ahLst/>
              <a:cxnLst/>
              <a:rect l="l" t="t" r="r" b="b"/>
              <a:pathLst>
                <a:path w="9527" h="5195" extrusionOk="0">
                  <a:moveTo>
                    <a:pt x="9526" y="1"/>
                  </a:moveTo>
                  <a:cubicBezTo>
                    <a:pt x="9526" y="1"/>
                    <a:pt x="2906" y="1787"/>
                    <a:pt x="1453" y="2620"/>
                  </a:cubicBezTo>
                  <a:cubicBezTo>
                    <a:pt x="0" y="3477"/>
                    <a:pt x="715" y="4478"/>
                    <a:pt x="1286" y="4787"/>
                  </a:cubicBezTo>
                  <a:cubicBezTo>
                    <a:pt x="1609" y="4976"/>
                    <a:pt x="2297" y="5194"/>
                    <a:pt x="3097" y="5194"/>
                  </a:cubicBezTo>
                  <a:cubicBezTo>
                    <a:pt x="3712" y="5194"/>
                    <a:pt x="4393" y="5065"/>
                    <a:pt x="5025" y="4692"/>
                  </a:cubicBezTo>
                  <a:cubicBezTo>
                    <a:pt x="6478" y="3835"/>
                    <a:pt x="9526" y="1"/>
                    <a:pt x="95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26"/>
            <p:cNvSpPr/>
            <p:nvPr/>
          </p:nvSpPr>
          <p:spPr>
            <a:xfrm>
              <a:off x="4799137" y="2136168"/>
              <a:ext cx="13331" cy="17423"/>
            </a:xfrm>
            <a:custGeom>
              <a:avLst/>
              <a:gdLst/>
              <a:ahLst/>
              <a:cxnLst/>
              <a:rect l="l" t="t" r="r" b="b"/>
              <a:pathLst>
                <a:path w="430" h="562" extrusionOk="0">
                  <a:moveTo>
                    <a:pt x="124" y="0"/>
                  </a:moveTo>
                  <a:cubicBezTo>
                    <a:pt x="51" y="0"/>
                    <a:pt x="1" y="61"/>
                    <a:pt x="1" y="148"/>
                  </a:cubicBezTo>
                  <a:cubicBezTo>
                    <a:pt x="1" y="291"/>
                    <a:pt x="96" y="481"/>
                    <a:pt x="215" y="529"/>
                  </a:cubicBezTo>
                  <a:cubicBezTo>
                    <a:pt x="252" y="551"/>
                    <a:pt x="287" y="562"/>
                    <a:pt x="317" y="562"/>
                  </a:cubicBezTo>
                  <a:cubicBezTo>
                    <a:pt x="384" y="562"/>
                    <a:pt x="430" y="508"/>
                    <a:pt x="430" y="410"/>
                  </a:cubicBezTo>
                  <a:cubicBezTo>
                    <a:pt x="430" y="267"/>
                    <a:pt x="334" y="100"/>
                    <a:pt x="215" y="29"/>
                  </a:cubicBezTo>
                  <a:cubicBezTo>
                    <a:pt x="183" y="9"/>
                    <a:pt x="152" y="0"/>
                    <a:pt x="1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26"/>
            <p:cNvSpPr/>
            <p:nvPr/>
          </p:nvSpPr>
          <p:spPr>
            <a:xfrm>
              <a:off x="4708332" y="2140726"/>
              <a:ext cx="102680" cy="66965"/>
            </a:xfrm>
            <a:custGeom>
              <a:avLst/>
              <a:gdLst/>
              <a:ahLst/>
              <a:cxnLst/>
              <a:rect l="l" t="t" r="r" b="b"/>
              <a:pathLst>
                <a:path w="3312" h="2160" extrusionOk="0">
                  <a:moveTo>
                    <a:pt x="2930" y="1"/>
                  </a:moveTo>
                  <a:lnTo>
                    <a:pt x="1" y="1620"/>
                  </a:lnTo>
                  <a:cubicBezTo>
                    <a:pt x="1" y="1811"/>
                    <a:pt x="144" y="2049"/>
                    <a:pt x="310" y="2120"/>
                  </a:cubicBezTo>
                  <a:cubicBezTo>
                    <a:pt x="352" y="2148"/>
                    <a:pt x="402" y="2160"/>
                    <a:pt x="446" y="2160"/>
                  </a:cubicBezTo>
                  <a:cubicBezTo>
                    <a:pt x="477" y="2160"/>
                    <a:pt x="505" y="2154"/>
                    <a:pt x="525" y="2144"/>
                  </a:cubicBezTo>
                  <a:cubicBezTo>
                    <a:pt x="1454" y="1572"/>
                    <a:pt x="2382" y="977"/>
                    <a:pt x="3311" y="405"/>
                  </a:cubicBezTo>
                  <a:lnTo>
                    <a:pt x="3311" y="405"/>
                  </a:lnTo>
                  <a:cubicBezTo>
                    <a:pt x="3291" y="415"/>
                    <a:pt x="3272" y="421"/>
                    <a:pt x="3250" y="421"/>
                  </a:cubicBezTo>
                  <a:cubicBezTo>
                    <a:pt x="3220" y="421"/>
                    <a:pt x="3186" y="410"/>
                    <a:pt x="3144" y="382"/>
                  </a:cubicBezTo>
                  <a:cubicBezTo>
                    <a:pt x="3025" y="334"/>
                    <a:pt x="2930" y="144"/>
                    <a:pt x="29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26"/>
            <p:cNvSpPr/>
            <p:nvPr/>
          </p:nvSpPr>
          <p:spPr>
            <a:xfrm>
              <a:off x="4708332" y="2136292"/>
              <a:ext cx="92325" cy="54688"/>
            </a:xfrm>
            <a:custGeom>
              <a:avLst/>
              <a:gdLst/>
              <a:ahLst/>
              <a:cxnLst/>
              <a:rect l="l" t="t" r="r" b="b"/>
              <a:pathLst>
                <a:path w="2978" h="1764" extrusionOk="0">
                  <a:moveTo>
                    <a:pt x="2978" y="1"/>
                  </a:moveTo>
                  <a:lnTo>
                    <a:pt x="2978" y="1"/>
                  </a:lnTo>
                  <a:cubicBezTo>
                    <a:pt x="2025" y="525"/>
                    <a:pt x="1072" y="1049"/>
                    <a:pt x="96" y="1573"/>
                  </a:cubicBezTo>
                  <a:cubicBezTo>
                    <a:pt x="48" y="1596"/>
                    <a:pt x="1" y="1668"/>
                    <a:pt x="1" y="1763"/>
                  </a:cubicBezTo>
                  <a:lnTo>
                    <a:pt x="2930" y="144"/>
                  </a:lnTo>
                  <a:cubicBezTo>
                    <a:pt x="2930" y="72"/>
                    <a:pt x="2954" y="25"/>
                    <a:pt x="29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26"/>
            <p:cNvSpPr/>
            <p:nvPr/>
          </p:nvSpPr>
          <p:spPr>
            <a:xfrm>
              <a:off x="4711308" y="2135982"/>
              <a:ext cx="101161" cy="71213"/>
            </a:xfrm>
            <a:custGeom>
              <a:avLst/>
              <a:gdLst/>
              <a:ahLst/>
              <a:cxnLst/>
              <a:rect l="l" t="t" r="r" b="b"/>
              <a:pathLst>
                <a:path w="3263" h="2297" extrusionOk="0">
                  <a:moveTo>
                    <a:pt x="47" y="1558"/>
                  </a:moveTo>
                  <a:cubicBezTo>
                    <a:pt x="29" y="1561"/>
                    <a:pt x="14" y="1569"/>
                    <a:pt x="0" y="1583"/>
                  </a:cubicBezTo>
                  <a:cubicBezTo>
                    <a:pt x="16" y="1574"/>
                    <a:pt x="31" y="1566"/>
                    <a:pt x="47" y="1558"/>
                  </a:cubicBezTo>
                  <a:close/>
                  <a:moveTo>
                    <a:pt x="2924" y="1"/>
                  </a:moveTo>
                  <a:cubicBezTo>
                    <a:pt x="2910" y="1"/>
                    <a:pt x="2896" y="4"/>
                    <a:pt x="2882" y="11"/>
                  </a:cubicBezTo>
                  <a:cubicBezTo>
                    <a:pt x="1944" y="526"/>
                    <a:pt x="1007" y="1042"/>
                    <a:pt x="47" y="1558"/>
                  </a:cubicBezTo>
                  <a:lnTo>
                    <a:pt x="47" y="1558"/>
                  </a:lnTo>
                  <a:cubicBezTo>
                    <a:pt x="55" y="1556"/>
                    <a:pt x="64" y="1555"/>
                    <a:pt x="73" y="1555"/>
                  </a:cubicBezTo>
                  <a:cubicBezTo>
                    <a:pt x="112" y="1555"/>
                    <a:pt x="159" y="1569"/>
                    <a:pt x="214" y="1583"/>
                  </a:cubicBezTo>
                  <a:cubicBezTo>
                    <a:pt x="357" y="1678"/>
                    <a:pt x="500" y="1916"/>
                    <a:pt x="500" y="2106"/>
                  </a:cubicBezTo>
                  <a:cubicBezTo>
                    <a:pt x="500" y="2193"/>
                    <a:pt x="480" y="2260"/>
                    <a:pt x="441" y="2289"/>
                  </a:cubicBezTo>
                  <a:lnTo>
                    <a:pt x="441" y="2289"/>
                  </a:lnTo>
                  <a:cubicBezTo>
                    <a:pt x="1366" y="1720"/>
                    <a:pt x="2290" y="1128"/>
                    <a:pt x="3215" y="558"/>
                  </a:cubicBezTo>
                  <a:cubicBezTo>
                    <a:pt x="3239" y="535"/>
                    <a:pt x="3263" y="487"/>
                    <a:pt x="3263" y="416"/>
                  </a:cubicBezTo>
                  <a:cubicBezTo>
                    <a:pt x="3263" y="273"/>
                    <a:pt x="3167" y="106"/>
                    <a:pt x="3048" y="35"/>
                  </a:cubicBezTo>
                  <a:cubicBezTo>
                    <a:pt x="2998" y="18"/>
                    <a:pt x="2959" y="1"/>
                    <a:pt x="2924" y="1"/>
                  </a:cubicBezTo>
                  <a:close/>
                  <a:moveTo>
                    <a:pt x="441" y="2289"/>
                  </a:moveTo>
                  <a:cubicBezTo>
                    <a:pt x="437" y="2292"/>
                    <a:pt x="433" y="2294"/>
                    <a:pt x="429" y="2297"/>
                  </a:cubicBezTo>
                  <a:cubicBezTo>
                    <a:pt x="433" y="2295"/>
                    <a:pt x="437" y="2292"/>
                    <a:pt x="441" y="228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26"/>
            <p:cNvSpPr/>
            <p:nvPr/>
          </p:nvSpPr>
          <p:spPr>
            <a:xfrm>
              <a:off x="4708332" y="2184190"/>
              <a:ext cx="18508" cy="23593"/>
            </a:xfrm>
            <a:custGeom>
              <a:avLst/>
              <a:gdLst/>
              <a:ahLst/>
              <a:cxnLst/>
              <a:rect l="l" t="t" r="r" b="b"/>
              <a:pathLst>
                <a:path w="597" h="761" extrusionOk="0">
                  <a:moveTo>
                    <a:pt x="189" y="0"/>
                  </a:moveTo>
                  <a:cubicBezTo>
                    <a:pt x="80" y="0"/>
                    <a:pt x="1" y="76"/>
                    <a:pt x="1" y="218"/>
                  </a:cubicBezTo>
                  <a:cubicBezTo>
                    <a:pt x="1" y="409"/>
                    <a:pt x="144" y="647"/>
                    <a:pt x="310" y="718"/>
                  </a:cubicBezTo>
                  <a:cubicBezTo>
                    <a:pt x="360" y="747"/>
                    <a:pt x="406" y="760"/>
                    <a:pt x="445" y="760"/>
                  </a:cubicBezTo>
                  <a:cubicBezTo>
                    <a:pt x="538" y="760"/>
                    <a:pt x="596" y="685"/>
                    <a:pt x="596" y="551"/>
                  </a:cubicBezTo>
                  <a:cubicBezTo>
                    <a:pt x="596" y="361"/>
                    <a:pt x="453" y="123"/>
                    <a:pt x="310" y="28"/>
                  </a:cubicBezTo>
                  <a:cubicBezTo>
                    <a:pt x="268" y="9"/>
                    <a:pt x="227" y="0"/>
                    <a:pt x="1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26"/>
            <p:cNvSpPr/>
            <p:nvPr/>
          </p:nvSpPr>
          <p:spPr>
            <a:xfrm>
              <a:off x="4800625" y="1996040"/>
              <a:ext cx="262126" cy="151354"/>
            </a:xfrm>
            <a:custGeom>
              <a:avLst/>
              <a:gdLst/>
              <a:ahLst/>
              <a:cxnLst/>
              <a:rect l="l" t="t" r="r" b="b"/>
              <a:pathLst>
                <a:path w="8455" h="4882" extrusionOk="0">
                  <a:moveTo>
                    <a:pt x="8455" y="0"/>
                  </a:moveTo>
                  <a:lnTo>
                    <a:pt x="8455" y="0"/>
                  </a:lnTo>
                  <a:cubicBezTo>
                    <a:pt x="5645" y="1500"/>
                    <a:pt x="2835" y="3024"/>
                    <a:pt x="1" y="4525"/>
                  </a:cubicBezTo>
                  <a:lnTo>
                    <a:pt x="72" y="4525"/>
                  </a:lnTo>
                  <a:cubicBezTo>
                    <a:pt x="96" y="4525"/>
                    <a:pt x="120" y="4525"/>
                    <a:pt x="167" y="4549"/>
                  </a:cubicBezTo>
                  <a:cubicBezTo>
                    <a:pt x="215" y="4572"/>
                    <a:pt x="239" y="4834"/>
                    <a:pt x="286" y="4882"/>
                  </a:cubicBezTo>
                  <a:lnTo>
                    <a:pt x="84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1" name="Google Shape;1871;p26"/>
          <p:cNvGrpSpPr/>
          <p:nvPr/>
        </p:nvGrpSpPr>
        <p:grpSpPr>
          <a:xfrm>
            <a:off x="8119455" y="370770"/>
            <a:ext cx="742482" cy="594924"/>
            <a:chOff x="4458400" y="2657663"/>
            <a:chExt cx="945475" cy="757575"/>
          </a:xfrm>
        </p:grpSpPr>
        <p:sp>
          <p:nvSpPr>
            <p:cNvPr id="1872" name="Google Shape;1872;p26"/>
            <p:cNvSpPr/>
            <p:nvPr/>
          </p:nvSpPr>
          <p:spPr>
            <a:xfrm>
              <a:off x="4458400" y="2657663"/>
              <a:ext cx="945475" cy="757500"/>
            </a:xfrm>
            <a:custGeom>
              <a:avLst/>
              <a:gdLst/>
              <a:ahLst/>
              <a:cxnLst/>
              <a:rect l="l" t="t" r="r" b="b"/>
              <a:pathLst>
                <a:path w="37819" h="30300" extrusionOk="0">
                  <a:moveTo>
                    <a:pt x="17343" y="0"/>
                  </a:moveTo>
                  <a:cubicBezTo>
                    <a:pt x="16535" y="0"/>
                    <a:pt x="15801" y="191"/>
                    <a:pt x="15168" y="558"/>
                  </a:cubicBezTo>
                  <a:lnTo>
                    <a:pt x="11489" y="2696"/>
                  </a:lnTo>
                  <a:cubicBezTo>
                    <a:pt x="11282" y="2549"/>
                    <a:pt x="11075" y="2413"/>
                    <a:pt x="10868" y="2295"/>
                  </a:cubicBezTo>
                  <a:cubicBezTo>
                    <a:pt x="10025" y="1808"/>
                    <a:pt x="9229" y="1578"/>
                    <a:pt x="8526" y="1578"/>
                  </a:cubicBezTo>
                  <a:cubicBezTo>
                    <a:pt x="8017" y="1578"/>
                    <a:pt x="7556" y="1698"/>
                    <a:pt x="7159" y="1929"/>
                  </a:cubicBezTo>
                  <a:lnTo>
                    <a:pt x="1536" y="5198"/>
                  </a:lnTo>
                  <a:lnTo>
                    <a:pt x="1536" y="5198"/>
                  </a:lnTo>
                  <a:cubicBezTo>
                    <a:pt x="1536" y="5197"/>
                    <a:pt x="1536" y="5196"/>
                    <a:pt x="1536" y="5195"/>
                  </a:cubicBezTo>
                  <a:lnTo>
                    <a:pt x="1536" y="5195"/>
                  </a:lnTo>
                  <a:cubicBezTo>
                    <a:pt x="597" y="5738"/>
                    <a:pt x="13" y="6896"/>
                    <a:pt x="7" y="8544"/>
                  </a:cubicBezTo>
                  <a:cubicBezTo>
                    <a:pt x="1" y="11851"/>
                    <a:pt x="2328" y="15879"/>
                    <a:pt x="5204" y="17545"/>
                  </a:cubicBezTo>
                  <a:cubicBezTo>
                    <a:pt x="7035" y="18602"/>
                    <a:pt x="23868" y="28318"/>
                    <a:pt x="25788" y="29428"/>
                  </a:cubicBezTo>
                  <a:cubicBezTo>
                    <a:pt x="26815" y="30020"/>
                    <a:pt x="27784" y="30300"/>
                    <a:pt x="28643" y="30300"/>
                  </a:cubicBezTo>
                  <a:cubicBezTo>
                    <a:pt x="29286" y="30300"/>
                    <a:pt x="29867" y="30143"/>
                    <a:pt x="30365" y="29842"/>
                  </a:cubicBezTo>
                  <a:lnTo>
                    <a:pt x="30365" y="29842"/>
                  </a:lnTo>
                  <a:cubicBezTo>
                    <a:pt x="30353" y="29854"/>
                    <a:pt x="30336" y="29860"/>
                    <a:pt x="30324" y="29871"/>
                  </a:cubicBezTo>
                  <a:lnTo>
                    <a:pt x="35952" y="26599"/>
                  </a:lnTo>
                  <a:cubicBezTo>
                    <a:pt x="37092" y="25938"/>
                    <a:pt x="37801" y="24520"/>
                    <a:pt x="37807" y="22512"/>
                  </a:cubicBezTo>
                  <a:cubicBezTo>
                    <a:pt x="37819" y="18466"/>
                    <a:pt x="34978" y="13540"/>
                    <a:pt x="31458" y="11509"/>
                  </a:cubicBezTo>
                  <a:cubicBezTo>
                    <a:pt x="30436" y="10918"/>
                    <a:pt x="29465" y="10636"/>
                    <a:pt x="28609" y="10636"/>
                  </a:cubicBezTo>
                  <a:cubicBezTo>
                    <a:pt x="28550" y="10636"/>
                    <a:pt x="28492" y="10638"/>
                    <a:pt x="28434" y="10640"/>
                  </a:cubicBezTo>
                  <a:cubicBezTo>
                    <a:pt x="27081" y="6748"/>
                    <a:pt x="24287" y="2998"/>
                    <a:pt x="21051" y="1131"/>
                  </a:cubicBezTo>
                  <a:cubicBezTo>
                    <a:pt x="19719" y="364"/>
                    <a:pt x="18460" y="0"/>
                    <a:pt x="17343" y="0"/>
                  </a:cubicBez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26"/>
            <p:cNvSpPr/>
            <p:nvPr/>
          </p:nvSpPr>
          <p:spPr>
            <a:xfrm>
              <a:off x="4496650" y="2657663"/>
              <a:ext cx="907225" cy="746800"/>
            </a:xfrm>
            <a:custGeom>
              <a:avLst/>
              <a:gdLst/>
              <a:ahLst/>
              <a:cxnLst/>
              <a:rect l="l" t="t" r="r" b="b"/>
              <a:pathLst>
                <a:path w="36289" h="29872" extrusionOk="0">
                  <a:moveTo>
                    <a:pt x="15813" y="0"/>
                  </a:moveTo>
                  <a:cubicBezTo>
                    <a:pt x="15005" y="0"/>
                    <a:pt x="14271" y="191"/>
                    <a:pt x="13638" y="558"/>
                  </a:cubicBezTo>
                  <a:lnTo>
                    <a:pt x="9959" y="2696"/>
                  </a:lnTo>
                  <a:cubicBezTo>
                    <a:pt x="9752" y="2549"/>
                    <a:pt x="9545" y="2413"/>
                    <a:pt x="9338" y="2295"/>
                  </a:cubicBezTo>
                  <a:cubicBezTo>
                    <a:pt x="8495" y="1808"/>
                    <a:pt x="7699" y="1578"/>
                    <a:pt x="6996" y="1578"/>
                  </a:cubicBezTo>
                  <a:cubicBezTo>
                    <a:pt x="6487" y="1578"/>
                    <a:pt x="6026" y="1698"/>
                    <a:pt x="5629" y="1929"/>
                  </a:cubicBezTo>
                  <a:lnTo>
                    <a:pt x="1" y="5201"/>
                  </a:lnTo>
                  <a:cubicBezTo>
                    <a:pt x="397" y="4970"/>
                    <a:pt x="858" y="4850"/>
                    <a:pt x="1367" y="4850"/>
                  </a:cubicBezTo>
                  <a:cubicBezTo>
                    <a:pt x="2071" y="4850"/>
                    <a:pt x="2866" y="5080"/>
                    <a:pt x="3710" y="5567"/>
                  </a:cubicBezTo>
                  <a:cubicBezTo>
                    <a:pt x="4448" y="5992"/>
                    <a:pt x="5151" y="6571"/>
                    <a:pt x="5783" y="7256"/>
                  </a:cubicBezTo>
                  <a:lnTo>
                    <a:pt x="11411" y="3990"/>
                  </a:lnTo>
                  <a:cubicBezTo>
                    <a:pt x="11187" y="3742"/>
                    <a:pt x="10951" y="3512"/>
                    <a:pt x="10709" y="3299"/>
                  </a:cubicBezTo>
                  <a:lnTo>
                    <a:pt x="10709" y="3299"/>
                  </a:lnTo>
                  <a:cubicBezTo>
                    <a:pt x="11689" y="3393"/>
                    <a:pt x="12764" y="3754"/>
                    <a:pt x="13898" y="4403"/>
                  </a:cubicBezTo>
                  <a:cubicBezTo>
                    <a:pt x="17129" y="6270"/>
                    <a:pt x="19922" y="10014"/>
                    <a:pt x="21275" y="13907"/>
                  </a:cubicBezTo>
                  <a:cubicBezTo>
                    <a:pt x="21326" y="13905"/>
                    <a:pt x="21377" y="13904"/>
                    <a:pt x="21428" y="13904"/>
                  </a:cubicBezTo>
                  <a:cubicBezTo>
                    <a:pt x="22290" y="13904"/>
                    <a:pt x="23268" y="14184"/>
                    <a:pt x="24299" y="14781"/>
                  </a:cubicBezTo>
                  <a:cubicBezTo>
                    <a:pt x="27819" y="16813"/>
                    <a:pt x="30660" y="21738"/>
                    <a:pt x="30654" y="25784"/>
                  </a:cubicBezTo>
                  <a:cubicBezTo>
                    <a:pt x="30648" y="27792"/>
                    <a:pt x="29934" y="29204"/>
                    <a:pt x="28794" y="29871"/>
                  </a:cubicBezTo>
                  <a:lnTo>
                    <a:pt x="34422" y="26599"/>
                  </a:lnTo>
                  <a:cubicBezTo>
                    <a:pt x="35562" y="25938"/>
                    <a:pt x="36271" y="24520"/>
                    <a:pt x="36277" y="22512"/>
                  </a:cubicBezTo>
                  <a:cubicBezTo>
                    <a:pt x="36289" y="18466"/>
                    <a:pt x="33448" y="13540"/>
                    <a:pt x="29928" y="11509"/>
                  </a:cubicBezTo>
                  <a:cubicBezTo>
                    <a:pt x="28906" y="10918"/>
                    <a:pt x="27935" y="10636"/>
                    <a:pt x="27079" y="10636"/>
                  </a:cubicBezTo>
                  <a:cubicBezTo>
                    <a:pt x="27020" y="10636"/>
                    <a:pt x="26962" y="10638"/>
                    <a:pt x="26904" y="10640"/>
                  </a:cubicBezTo>
                  <a:cubicBezTo>
                    <a:pt x="25551" y="6748"/>
                    <a:pt x="22757" y="2998"/>
                    <a:pt x="19521" y="1131"/>
                  </a:cubicBezTo>
                  <a:cubicBezTo>
                    <a:pt x="18189" y="364"/>
                    <a:pt x="16930" y="0"/>
                    <a:pt x="158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26"/>
            <p:cNvSpPr/>
            <p:nvPr/>
          </p:nvSpPr>
          <p:spPr>
            <a:xfrm>
              <a:off x="4458400" y="2739363"/>
              <a:ext cx="804775" cy="675875"/>
            </a:xfrm>
            <a:custGeom>
              <a:avLst/>
              <a:gdLst/>
              <a:ahLst/>
              <a:cxnLst/>
              <a:rect l="l" t="t" r="r" b="b"/>
              <a:pathLst>
                <a:path w="32191" h="27035" extrusionOk="0">
                  <a:moveTo>
                    <a:pt x="11715" y="1"/>
                  </a:moveTo>
                  <a:cubicBezTo>
                    <a:pt x="9498" y="1"/>
                    <a:pt x="7847" y="1436"/>
                    <a:pt x="7313" y="3988"/>
                  </a:cubicBezTo>
                  <a:cubicBezTo>
                    <a:pt x="6681" y="3303"/>
                    <a:pt x="5978" y="2724"/>
                    <a:pt x="5240" y="2299"/>
                  </a:cubicBezTo>
                  <a:cubicBezTo>
                    <a:pt x="4398" y="1812"/>
                    <a:pt x="3602" y="1582"/>
                    <a:pt x="2897" y="1582"/>
                  </a:cubicBezTo>
                  <a:cubicBezTo>
                    <a:pt x="1189" y="1582"/>
                    <a:pt x="15" y="2935"/>
                    <a:pt x="7" y="5276"/>
                  </a:cubicBezTo>
                  <a:cubicBezTo>
                    <a:pt x="1" y="8583"/>
                    <a:pt x="2328" y="12611"/>
                    <a:pt x="5204" y="14277"/>
                  </a:cubicBezTo>
                  <a:cubicBezTo>
                    <a:pt x="7035" y="15334"/>
                    <a:pt x="23868" y="25050"/>
                    <a:pt x="25788" y="26160"/>
                  </a:cubicBezTo>
                  <a:cubicBezTo>
                    <a:pt x="26815" y="26754"/>
                    <a:pt x="27787" y="27035"/>
                    <a:pt x="28648" y="27035"/>
                  </a:cubicBezTo>
                  <a:cubicBezTo>
                    <a:pt x="30737" y="27035"/>
                    <a:pt x="32176" y="25381"/>
                    <a:pt x="32184" y="22516"/>
                  </a:cubicBezTo>
                  <a:cubicBezTo>
                    <a:pt x="32190" y="18470"/>
                    <a:pt x="29349" y="13545"/>
                    <a:pt x="25829" y="11513"/>
                  </a:cubicBezTo>
                  <a:cubicBezTo>
                    <a:pt x="24798" y="10916"/>
                    <a:pt x="23820" y="10636"/>
                    <a:pt x="22958" y="10636"/>
                  </a:cubicBezTo>
                  <a:cubicBezTo>
                    <a:pt x="22907" y="10636"/>
                    <a:pt x="22856" y="10637"/>
                    <a:pt x="22805" y="10639"/>
                  </a:cubicBezTo>
                  <a:cubicBezTo>
                    <a:pt x="21452" y="6746"/>
                    <a:pt x="18659" y="3002"/>
                    <a:pt x="15428" y="1135"/>
                  </a:cubicBezTo>
                  <a:cubicBezTo>
                    <a:pt x="14094" y="365"/>
                    <a:pt x="12833" y="1"/>
                    <a:pt x="117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5" name="Google Shape;1875;p26"/>
          <p:cNvGrpSpPr/>
          <p:nvPr/>
        </p:nvGrpSpPr>
        <p:grpSpPr>
          <a:xfrm>
            <a:off x="356400" y="206122"/>
            <a:ext cx="8535650" cy="2137675"/>
            <a:chOff x="356400" y="206122"/>
            <a:chExt cx="8535650" cy="2137675"/>
          </a:xfrm>
        </p:grpSpPr>
        <p:sp>
          <p:nvSpPr>
            <p:cNvPr id="1876" name="Google Shape;1876;p26"/>
            <p:cNvSpPr/>
            <p:nvPr/>
          </p:nvSpPr>
          <p:spPr>
            <a:xfrm>
              <a:off x="2348725" y="206122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26"/>
            <p:cNvSpPr/>
            <p:nvPr/>
          </p:nvSpPr>
          <p:spPr>
            <a:xfrm>
              <a:off x="356400" y="1431572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26"/>
            <p:cNvSpPr/>
            <p:nvPr/>
          </p:nvSpPr>
          <p:spPr>
            <a:xfrm>
              <a:off x="8781900" y="2233647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26"/>
            <p:cNvSpPr/>
            <p:nvPr/>
          </p:nvSpPr>
          <p:spPr>
            <a:xfrm>
              <a:off x="6285700" y="206122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2">
    <p:spTree>
      <p:nvGrpSpPr>
        <p:cNvPr id="1" name="Shape 1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1" name="Google Shape;1881;p27"/>
          <p:cNvGrpSpPr/>
          <p:nvPr/>
        </p:nvGrpSpPr>
        <p:grpSpPr>
          <a:xfrm>
            <a:off x="0" y="4221559"/>
            <a:ext cx="9144000" cy="921943"/>
            <a:chOff x="0" y="3827814"/>
            <a:chExt cx="9144000" cy="921943"/>
          </a:xfrm>
        </p:grpSpPr>
        <p:grpSp>
          <p:nvGrpSpPr>
            <p:cNvPr id="1882" name="Google Shape;1882;p27"/>
            <p:cNvGrpSpPr/>
            <p:nvPr/>
          </p:nvGrpSpPr>
          <p:grpSpPr>
            <a:xfrm>
              <a:off x="5807441" y="3839717"/>
              <a:ext cx="243969" cy="149457"/>
              <a:chOff x="5300460" y="2964804"/>
              <a:chExt cx="271832" cy="225937"/>
            </a:xfrm>
          </p:grpSpPr>
          <p:sp>
            <p:nvSpPr>
              <p:cNvPr id="1883" name="Google Shape;1883;p27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4" name="Google Shape;1884;p27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5" name="Google Shape;1885;p27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86" name="Google Shape;1886;p27"/>
            <p:cNvGrpSpPr/>
            <p:nvPr/>
          </p:nvGrpSpPr>
          <p:grpSpPr>
            <a:xfrm>
              <a:off x="8805122" y="3827814"/>
              <a:ext cx="243969" cy="149457"/>
              <a:chOff x="5300460" y="2964804"/>
              <a:chExt cx="271832" cy="225937"/>
            </a:xfrm>
          </p:grpSpPr>
          <p:sp>
            <p:nvSpPr>
              <p:cNvPr id="1887" name="Google Shape;1887;p27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8" name="Google Shape;1888;p27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9" name="Google Shape;1889;p27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90" name="Google Shape;1890;p27"/>
            <p:cNvSpPr/>
            <p:nvPr/>
          </p:nvSpPr>
          <p:spPr>
            <a:xfrm>
              <a:off x="0" y="3910657"/>
              <a:ext cx="9144000" cy="839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91" name="Google Shape;1891;p27"/>
            <p:cNvGrpSpPr/>
            <p:nvPr/>
          </p:nvGrpSpPr>
          <p:grpSpPr>
            <a:xfrm>
              <a:off x="355317" y="3839717"/>
              <a:ext cx="243969" cy="149457"/>
              <a:chOff x="5300460" y="2964804"/>
              <a:chExt cx="271832" cy="225937"/>
            </a:xfrm>
          </p:grpSpPr>
          <p:sp>
            <p:nvSpPr>
              <p:cNvPr id="1892" name="Google Shape;1892;p27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" name="Google Shape;1893;p27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" name="Google Shape;1894;p27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5" name="Google Shape;1895;p27"/>
            <p:cNvGrpSpPr/>
            <p:nvPr/>
          </p:nvGrpSpPr>
          <p:grpSpPr>
            <a:xfrm>
              <a:off x="1590719" y="3839717"/>
              <a:ext cx="243969" cy="149457"/>
              <a:chOff x="5300460" y="2964804"/>
              <a:chExt cx="271832" cy="225937"/>
            </a:xfrm>
          </p:grpSpPr>
          <p:sp>
            <p:nvSpPr>
              <p:cNvPr id="1896" name="Google Shape;1896;p27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" name="Google Shape;1897;p27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8" name="Google Shape;1898;p27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9" name="Google Shape;1899;p27"/>
            <p:cNvGrpSpPr/>
            <p:nvPr/>
          </p:nvGrpSpPr>
          <p:grpSpPr>
            <a:xfrm>
              <a:off x="3027997" y="3839717"/>
              <a:ext cx="243969" cy="149457"/>
              <a:chOff x="5300460" y="2964804"/>
              <a:chExt cx="271832" cy="225937"/>
            </a:xfrm>
          </p:grpSpPr>
          <p:sp>
            <p:nvSpPr>
              <p:cNvPr id="1900" name="Google Shape;1900;p27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1" name="Google Shape;1901;p27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2" name="Google Shape;1902;p27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03" name="Google Shape;1903;p27"/>
            <p:cNvGrpSpPr/>
            <p:nvPr/>
          </p:nvGrpSpPr>
          <p:grpSpPr>
            <a:xfrm>
              <a:off x="4417713" y="3839717"/>
              <a:ext cx="243969" cy="149457"/>
              <a:chOff x="5300460" y="2964804"/>
              <a:chExt cx="271832" cy="225937"/>
            </a:xfrm>
          </p:grpSpPr>
          <p:sp>
            <p:nvSpPr>
              <p:cNvPr id="1904" name="Google Shape;1904;p27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5" name="Google Shape;1905;p27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6" name="Google Shape;1906;p27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07" name="Google Shape;1907;p27"/>
          <p:cNvSpPr txBox="1">
            <a:spLocks noGrp="1"/>
          </p:cNvSpPr>
          <p:nvPr>
            <p:ph type="title" hasCustomPrompt="1"/>
          </p:nvPr>
        </p:nvSpPr>
        <p:spPr>
          <a:xfrm>
            <a:off x="2675925" y="939350"/>
            <a:ext cx="3792000" cy="8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908" name="Google Shape;1908;p27"/>
          <p:cNvSpPr txBox="1">
            <a:spLocks noGrp="1"/>
          </p:cNvSpPr>
          <p:nvPr>
            <p:ph type="subTitle" idx="1"/>
          </p:nvPr>
        </p:nvSpPr>
        <p:spPr>
          <a:xfrm>
            <a:off x="2849700" y="1840975"/>
            <a:ext cx="3444600" cy="37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"/>
              <a:buNone/>
              <a:defRPr>
                <a:latin typeface="Dosis"/>
                <a:ea typeface="Dosis"/>
                <a:cs typeface="Dosis"/>
                <a:sym typeface="Dosi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"/>
              <a:buNone/>
              <a:defRPr sz="2000">
                <a:latin typeface="Dosis"/>
                <a:ea typeface="Dosis"/>
                <a:cs typeface="Dosis"/>
                <a:sym typeface="Dosi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"/>
              <a:buNone/>
              <a:defRPr sz="2000">
                <a:latin typeface="Dosis"/>
                <a:ea typeface="Dosis"/>
                <a:cs typeface="Dosis"/>
                <a:sym typeface="Dosi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"/>
              <a:buNone/>
              <a:defRPr sz="2000">
                <a:latin typeface="Dosis"/>
                <a:ea typeface="Dosis"/>
                <a:cs typeface="Dosis"/>
                <a:sym typeface="Dosi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"/>
              <a:buNone/>
              <a:defRPr sz="2000">
                <a:latin typeface="Dosis"/>
                <a:ea typeface="Dosis"/>
                <a:cs typeface="Dosis"/>
                <a:sym typeface="Dosi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"/>
              <a:buNone/>
              <a:defRPr sz="2000">
                <a:latin typeface="Dosis"/>
                <a:ea typeface="Dosis"/>
                <a:cs typeface="Dosis"/>
                <a:sym typeface="Dosi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"/>
              <a:buNone/>
              <a:defRPr sz="2000">
                <a:latin typeface="Dosis"/>
                <a:ea typeface="Dosis"/>
                <a:cs typeface="Dosis"/>
                <a:sym typeface="Dosi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"/>
              <a:buNone/>
              <a:defRPr sz="2000">
                <a:latin typeface="Dosis"/>
                <a:ea typeface="Dosis"/>
                <a:cs typeface="Dosis"/>
                <a:sym typeface="Dosi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"/>
              <a:buNone/>
              <a:defRPr sz="2000"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909" name="Google Shape;1909;p27"/>
          <p:cNvSpPr txBox="1">
            <a:spLocks noGrp="1"/>
          </p:cNvSpPr>
          <p:nvPr>
            <p:ph type="title" idx="2" hasCustomPrompt="1"/>
          </p:nvPr>
        </p:nvSpPr>
        <p:spPr>
          <a:xfrm>
            <a:off x="1266088" y="2784575"/>
            <a:ext cx="2685000" cy="56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910" name="Google Shape;1910;p27"/>
          <p:cNvSpPr txBox="1">
            <a:spLocks noGrp="1"/>
          </p:cNvSpPr>
          <p:nvPr>
            <p:ph type="subTitle" idx="3"/>
          </p:nvPr>
        </p:nvSpPr>
        <p:spPr>
          <a:xfrm>
            <a:off x="886251" y="3460226"/>
            <a:ext cx="3444600" cy="37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"/>
              <a:buNone/>
              <a:defRPr>
                <a:latin typeface="Dosis"/>
                <a:ea typeface="Dosis"/>
                <a:cs typeface="Dosis"/>
                <a:sym typeface="Dosi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"/>
              <a:buNone/>
              <a:defRPr sz="2000">
                <a:latin typeface="Dosis"/>
                <a:ea typeface="Dosis"/>
                <a:cs typeface="Dosis"/>
                <a:sym typeface="Dosi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"/>
              <a:buNone/>
              <a:defRPr sz="2000">
                <a:latin typeface="Dosis"/>
                <a:ea typeface="Dosis"/>
                <a:cs typeface="Dosis"/>
                <a:sym typeface="Dosi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"/>
              <a:buNone/>
              <a:defRPr sz="2000">
                <a:latin typeface="Dosis"/>
                <a:ea typeface="Dosis"/>
                <a:cs typeface="Dosis"/>
                <a:sym typeface="Dosi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"/>
              <a:buNone/>
              <a:defRPr sz="2000">
                <a:latin typeface="Dosis"/>
                <a:ea typeface="Dosis"/>
                <a:cs typeface="Dosis"/>
                <a:sym typeface="Dosi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"/>
              <a:buNone/>
              <a:defRPr sz="2000">
                <a:latin typeface="Dosis"/>
                <a:ea typeface="Dosis"/>
                <a:cs typeface="Dosis"/>
                <a:sym typeface="Dosi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"/>
              <a:buNone/>
              <a:defRPr sz="2000">
                <a:latin typeface="Dosis"/>
                <a:ea typeface="Dosis"/>
                <a:cs typeface="Dosis"/>
                <a:sym typeface="Dosi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"/>
              <a:buNone/>
              <a:defRPr sz="2000">
                <a:latin typeface="Dosis"/>
                <a:ea typeface="Dosis"/>
                <a:cs typeface="Dosis"/>
                <a:sym typeface="Dosi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"/>
              <a:buNone/>
              <a:defRPr sz="2000"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911" name="Google Shape;1911;p27"/>
          <p:cNvSpPr txBox="1">
            <a:spLocks noGrp="1"/>
          </p:cNvSpPr>
          <p:nvPr>
            <p:ph type="title" idx="4" hasCustomPrompt="1"/>
          </p:nvPr>
        </p:nvSpPr>
        <p:spPr>
          <a:xfrm>
            <a:off x="5192900" y="2784575"/>
            <a:ext cx="2685000" cy="56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912" name="Google Shape;1912;p27"/>
          <p:cNvSpPr txBox="1">
            <a:spLocks noGrp="1"/>
          </p:cNvSpPr>
          <p:nvPr>
            <p:ph type="subTitle" idx="5"/>
          </p:nvPr>
        </p:nvSpPr>
        <p:spPr>
          <a:xfrm>
            <a:off x="4813150" y="3460226"/>
            <a:ext cx="3444600" cy="37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"/>
              <a:buNone/>
              <a:defRPr>
                <a:latin typeface="Dosis"/>
                <a:ea typeface="Dosis"/>
                <a:cs typeface="Dosis"/>
                <a:sym typeface="Dosi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"/>
              <a:buNone/>
              <a:defRPr sz="2000">
                <a:latin typeface="Dosis"/>
                <a:ea typeface="Dosis"/>
                <a:cs typeface="Dosis"/>
                <a:sym typeface="Dosi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"/>
              <a:buNone/>
              <a:defRPr sz="2000">
                <a:latin typeface="Dosis"/>
                <a:ea typeface="Dosis"/>
                <a:cs typeface="Dosis"/>
                <a:sym typeface="Dosi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"/>
              <a:buNone/>
              <a:defRPr sz="2000">
                <a:latin typeface="Dosis"/>
                <a:ea typeface="Dosis"/>
                <a:cs typeface="Dosis"/>
                <a:sym typeface="Dosi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"/>
              <a:buNone/>
              <a:defRPr sz="2000">
                <a:latin typeface="Dosis"/>
                <a:ea typeface="Dosis"/>
                <a:cs typeface="Dosis"/>
                <a:sym typeface="Dosi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"/>
              <a:buNone/>
              <a:defRPr sz="2000">
                <a:latin typeface="Dosis"/>
                <a:ea typeface="Dosis"/>
                <a:cs typeface="Dosis"/>
                <a:sym typeface="Dosi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"/>
              <a:buNone/>
              <a:defRPr sz="2000">
                <a:latin typeface="Dosis"/>
                <a:ea typeface="Dosis"/>
                <a:cs typeface="Dosis"/>
                <a:sym typeface="Dosi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"/>
              <a:buNone/>
              <a:defRPr sz="2000">
                <a:latin typeface="Dosis"/>
                <a:ea typeface="Dosis"/>
                <a:cs typeface="Dosis"/>
                <a:sym typeface="Dosi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"/>
              <a:buNone/>
              <a:defRPr sz="2000"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grpSp>
        <p:nvGrpSpPr>
          <p:cNvPr id="1913" name="Google Shape;1913;p27"/>
          <p:cNvGrpSpPr/>
          <p:nvPr/>
        </p:nvGrpSpPr>
        <p:grpSpPr>
          <a:xfrm>
            <a:off x="617171" y="4687090"/>
            <a:ext cx="271859" cy="233627"/>
            <a:chOff x="739150" y="4174275"/>
            <a:chExt cx="945925" cy="812900"/>
          </a:xfrm>
        </p:grpSpPr>
        <p:sp>
          <p:nvSpPr>
            <p:cNvPr id="1914" name="Google Shape;1914;p27"/>
            <p:cNvSpPr/>
            <p:nvPr/>
          </p:nvSpPr>
          <p:spPr>
            <a:xfrm>
              <a:off x="739150" y="4366050"/>
              <a:ext cx="807725" cy="489000"/>
            </a:xfrm>
            <a:custGeom>
              <a:avLst/>
              <a:gdLst/>
              <a:ahLst/>
              <a:cxnLst/>
              <a:rect l="l" t="t" r="r" b="b"/>
              <a:pathLst>
                <a:path w="32309" h="19560" extrusionOk="0">
                  <a:moveTo>
                    <a:pt x="32249" y="0"/>
                  </a:moveTo>
                  <a:cubicBezTo>
                    <a:pt x="32237" y="83"/>
                    <a:pt x="32214" y="183"/>
                    <a:pt x="32190" y="295"/>
                  </a:cubicBezTo>
                  <a:cubicBezTo>
                    <a:pt x="32178" y="331"/>
                    <a:pt x="32167" y="372"/>
                    <a:pt x="32155" y="408"/>
                  </a:cubicBezTo>
                  <a:cubicBezTo>
                    <a:pt x="32149" y="449"/>
                    <a:pt x="32137" y="484"/>
                    <a:pt x="32125" y="520"/>
                  </a:cubicBezTo>
                  <a:cubicBezTo>
                    <a:pt x="32119" y="532"/>
                    <a:pt x="32119" y="538"/>
                    <a:pt x="32113" y="549"/>
                  </a:cubicBezTo>
                  <a:cubicBezTo>
                    <a:pt x="32084" y="656"/>
                    <a:pt x="32043" y="750"/>
                    <a:pt x="32007" y="839"/>
                  </a:cubicBezTo>
                  <a:cubicBezTo>
                    <a:pt x="32007" y="839"/>
                    <a:pt x="32007" y="845"/>
                    <a:pt x="32007" y="845"/>
                  </a:cubicBezTo>
                  <a:cubicBezTo>
                    <a:pt x="32007" y="851"/>
                    <a:pt x="32001" y="851"/>
                    <a:pt x="32001" y="856"/>
                  </a:cubicBezTo>
                  <a:cubicBezTo>
                    <a:pt x="31989" y="880"/>
                    <a:pt x="31984" y="904"/>
                    <a:pt x="31972" y="927"/>
                  </a:cubicBezTo>
                  <a:cubicBezTo>
                    <a:pt x="31966" y="945"/>
                    <a:pt x="31960" y="963"/>
                    <a:pt x="31948" y="981"/>
                  </a:cubicBezTo>
                  <a:cubicBezTo>
                    <a:pt x="31854" y="1199"/>
                    <a:pt x="31765" y="1341"/>
                    <a:pt x="31747" y="1370"/>
                  </a:cubicBezTo>
                  <a:cubicBezTo>
                    <a:pt x="31694" y="1453"/>
                    <a:pt x="31617" y="1589"/>
                    <a:pt x="31493" y="1742"/>
                  </a:cubicBezTo>
                  <a:cubicBezTo>
                    <a:pt x="31464" y="1784"/>
                    <a:pt x="31434" y="1825"/>
                    <a:pt x="31405" y="1861"/>
                  </a:cubicBezTo>
                  <a:cubicBezTo>
                    <a:pt x="31357" y="1920"/>
                    <a:pt x="31304" y="1979"/>
                    <a:pt x="31245" y="2038"/>
                  </a:cubicBezTo>
                  <a:cubicBezTo>
                    <a:pt x="31163" y="2132"/>
                    <a:pt x="31103" y="2191"/>
                    <a:pt x="31015" y="2274"/>
                  </a:cubicBezTo>
                  <a:cubicBezTo>
                    <a:pt x="30997" y="2286"/>
                    <a:pt x="30991" y="2298"/>
                    <a:pt x="30974" y="2304"/>
                  </a:cubicBezTo>
                  <a:cubicBezTo>
                    <a:pt x="30932" y="2345"/>
                    <a:pt x="30891" y="2380"/>
                    <a:pt x="30850" y="2416"/>
                  </a:cubicBezTo>
                  <a:cubicBezTo>
                    <a:pt x="30844" y="2416"/>
                    <a:pt x="30844" y="2416"/>
                    <a:pt x="30844" y="2422"/>
                  </a:cubicBezTo>
                  <a:cubicBezTo>
                    <a:pt x="30773" y="2481"/>
                    <a:pt x="30690" y="2546"/>
                    <a:pt x="30596" y="2605"/>
                  </a:cubicBezTo>
                  <a:cubicBezTo>
                    <a:pt x="30460" y="2699"/>
                    <a:pt x="30324" y="2782"/>
                    <a:pt x="30164" y="2871"/>
                  </a:cubicBezTo>
                  <a:cubicBezTo>
                    <a:pt x="30023" y="2947"/>
                    <a:pt x="29899" y="3012"/>
                    <a:pt x="29816" y="3048"/>
                  </a:cubicBezTo>
                  <a:cubicBezTo>
                    <a:pt x="29816" y="3054"/>
                    <a:pt x="29816" y="3054"/>
                    <a:pt x="29816" y="3054"/>
                  </a:cubicBezTo>
                  <a:cubicBezTo>
                    <a:pt x="29686" y="3119"/>
                    <a:pt x="29503" y="3201"/>
                    <a:pt x="29278" y="3290"/>
                  </a:cubicBezTo>
                  <a:cubicBezTo>
                    <a:pt x="29231" y="3314"/>
                    <a:pt x="29178" y="3331"/>
                    <a:pt x="29125" y="3349"/>
                  </a:cubicBezTo>
                  <a:cubicBezTo>
                    <a:pt x="29101" y="3361"/>
                    <a:pt x="29078" y="3367"/>
                    <a:pt x="29048" y="3378"/>
                  </a:cubicBezTo>
                  <a:cubicBezTo>
                    <a:pt x="29024" y="3384"/>
                    <a:pt x="29007" y="3390"/>
                    <a:pt x="28983" y="3402"/>
                  </a:cubicBezTo>
                  <a:cubicBezTo>
                    <a:pt x="28983" y="3402"/>
                    <a:pt x="28865" y="3443"/>
                    <a:pt x="28694" y="3491"/>
                  </a:cubicBezTo>
                  <a:cubicBezTo>
                    <a:pt x="28688" y="3491"/>
                    <a:pt x="28682" y="3497"/>
                    <a:pt x="28676" y="3497"/>
                  </a:cubicBezTo>
                  <a:cubicBezTo>
                    <a:pt x="28617" y="3514"/>
                    <a:pt x="28552" y="3532"/>
                    <a:pt x="28481" y="3550"/>
                  </a:cubicBezTo>
                  <a:cubicBezTo>
                    <a:pt x="28475" y="3550"/>
                    <a:pt x="28469" y="3550"/>
                    <a:pt x="28463" y="3556"/>
                  </a:cubicBezTo>
                  <a:lnTo>
                    <a:pt x="28446" y="3556"/>
                  </a:lnTo>
                  <a:cubicBezTo>
                    <a:pt x="28434" y="3562"/>
                    <a:pt x="28428" y="3562"/>
                    <a:pt x="28422" y="3562"/>
                  </a:cubicBezTo>
                  <a:cubicBezTo>
                    <a:pt x="28404" y="3567"/>
                    <a:pt x="28387" y="3567"/>
                    <a:pt x="28369" y="3573"/>
                  </a:cubicBezTo>
                  <a:cubicBezTo>
                    <a:pt x="28351" y="3579"/>
                    <a:pt x="28339" y="3579"/>
                    <a:pt x="28328" y="3585"/>
                  </a:cubicBezTo>
                  <a:cubicBezTo>
                    <a:pt x="28162" y="3621"/>
                    <a:pt x="28014" y="3644"/>
                    <a:pt x="27855" y="3662"/>
                  </a:cubicBezTo>
                  <a:cubicBezTo>
                    <a:pt x="27701" y="3680"/>
                    <a:pt x="27648" y="3686"/>
                    <a:pt x="27507" y="3692"/>
                  </a:cubicBezTo>
                  <a:cubicBezTo>
                    <a:pt x="27436" y="3697"/>
                    <a:pt x="27377" y="3697"/>
                    <a:pt x="27318" y="3697"/>
                  </a:cubicBezTo>
                  <a:lnTo>
                    <a:pt x="27288" y="3697"/>
                  </a:lnTo>
                  <a:cubicBezTo>
                    <a:pt x="27211" y="3697"/>
                    <a:pt x="27123" y="3697"/>
                    <a:pt x="27022" y="3692"/>
                  </a:cubicBezTo>
                  <a:lnTo>
                    <a:pt x="26981" y="3692"/>
                  </a:lnTo>
                  <a:cubicBezTo>
                    <a:pt x="26869" y="3680"/>
                    <a:pt x="26739" y="3668"/>
                    <a:pt x="26597" y="3650"/>
                  </a:cubicBezTo>
                  <a:cubicBezTo>
                    <a:pt x="26532" y="3638"/>
                    <a:pt x="26473" y="3627"/>
                    <a:pt x="26414" y="3615"/>
                  </a:cubicBezTo>
                  <a:cubicBezTo>
                    <a:pt x="26402" y="3615"/>
                    <a:pt x="26384" y="3609"/>
                    <a:pt x="26367" y="3609"/>
                  </a:cubicBezTo>
                  <a:cubicBezTo>
                    <a:pt x="26331" y="3597"/>
                    <a:pt x="26296" y="3591"/>
                    <a:pt x="26254" y="3585"/>
                  </a:cubicBezTo>
                  <a:cubicBezTo>
                    <a:pt x="26237" y="3579"/>
                    <a:pt x="26219" y="3573"/>
                    <a:pt x="26201" y="3567"/>
                  </a:cubicBezTo>
                  <a:cubicBezTo>
                    <a:pt x="26195" y="3591"/>
                    <a:pt x="26189" y="3609"/>
                    <a:pt x="26184" y="3632"/>
                  </a:cubicBezTo>
                  <a:cubicBezTo>
                    <a:pt x="26172" y="3656"/>
                    <a:pt x="26166" y="3680"/>
                    <a:pt x="26160" y="3703"/>
                  </a:cubicBezTo>
                  <a:cubicBezTo>
                    <a:pt x="26154" y="3721"/>
                    <a:pt x="26148" y="3745"/>
                    <a:pt x="26142" y="3762"/>
                  </a:cubicBezTo>
                  <a:cubicBezTo>
                    <a:pt x="26130" y="3798"/>
                    <a:pt x="26119" y="3833"/>
                    <a:pt x="26107" y="3869"/>
                  </a:cubicBezTo>
                  <a:cubicBezTo>
                    <a:pt x="26107" y="3886"/>
                    <a:pt x="26101" y="3898"/>
                    <a:pt x="26095" y="3910"/>
                  </a:cubicBezTo>
                  <a:cubicBezTo>
                    <a:pt x="26083" y="3945"/>
                    <a:pt x="26071" y="3987"/>
                    <a:pt x="26060" y="4028"/>
                  </a:cubicBezTo>
                  <a:cubicBezTo>
                    <a:pt x="26054" y="4046"/>
                    <a:pt x="26048" y="4058"/>
                    <a:pt x="26042" y="4075"/>
                  </a:cubicBezTo>
                  <a:cubicBezTo>
                    <a:pt x="26030" y="4111"/>
                    <a:pt x="26018" y="4140"/>
                    <a:pt x="26006" y="4176"/>
                  </a:cubicBezTo>
                  <a:cubicBezTo>
                    <a:pt x="25995" y="4205"/>
                    <a:pt x="25989" y="4235"/>
                    <a:pt x="25977" y="4259"/>
                  </a:cubicBezTo>
                  <a:cubicBezTo>
                    <a:pt x="25965" y="4282"/>
                    <a:pt x="25959" y="4306"/>
                    <a:pt x="25953" y="4323"/>
                  </a:cubicBezTo>
                  <a:cubicBezTo>
                    <a:pt x="25941" y="4353"/>
                    <a:pt x="25930" y="4383"/>
                    <a:pt x="25918" y="4412"/>
                  </a:cubicBezTo>
                  <a:cubicBezTo>
                    <a:pt x="25906" y="4448"/>
                    <a:pt x="25882" y="4501"/>
                    <a:pt x="25859" y="4560"/>
                  </a:cubicBezTo>
                  <a:cubicBezTo>
                    <a:pt x="25788" y="4719"/>
                    <a:pt x="25711" y="4890"/>
                    <a:pt x="25622" y="5062"/>
                  </a:cubicBezTo>
                  <a:cubicBezTo>
                    <a:pt x="25528" y="5233"/>
                    <a:pt x="25416" y="5428"/>
                    <a:pt x="25292" y="5617"/>
                  </a:cubicBezTo>
                  <a:cubicBezTo>
                    <a:pt x="25280" y="5635"/>
                    <a:pt x="25262" y="5652"/>
                    <a:pt x="25250" y="5676"/>
                  </a:cubicBezTo>
                  <a:cubicBezTo>
                    <a:pt x="25250" y="5676"/>
                    <a:pt x="25244" y="5682"/>
                    <a:pt x="25244" y="5682"/>
                  </a:cubicBezTo>
                  <a:cubicBezTo>
                    <a:pt x="25239" y="5688"/>
                    <a:pt x="25239" y="5694"/>
                    <a:pt x="25233" y="5700"/>
                  </a:cubicBezTo>
                  <a:cubicBezTo>
                    <a:pt x="25209" y="5735"/>
                    <a:pt x="25179" y="5776"/>
                    <a:pt x="25150" y="5818"/>
                  </a:cubicBezTo>
                  <a:cubicBezTo>
                    <a:pt x="25144" y="5830"/>
                    <a:pt x="25132" y="5841"/>
                    <a:pt x="25126" y="5853"/>
                  </a:cubicBezTo>
                  <a:cubicBezTo>
                    <a:pt x="25061" y="5942"/>
                    <a:pt x="24985" y="6042"/>
                    <a:pt x="24890" y="6149"/>
                  </a:cubicBezTo>
                  <a:cubicBezTo>
                    <a:pt x="24884" y="6154"/>
                    <a:pt x="24884" y="6160"/>
                    <a:pt x="24878" y="6166"/>
                  </a:cubicBezTo>
                  <a:cubicBezTo>
                    <a:pt x="24861" y="6190"/>
                    <a:pt x="24843" y="6208"/>
                    <a:pt x="24819" y="6231"/>
                  </a:cubicBezTo>
                  <a:cubicBezTo>
                    <a:pt x="24813" y="6243"/>
                    <a:pt x="24801" y="6255"/>
                    <a:pt x="24790" y="6267"/>
                  </a:cubicBezTo>
                  <a:cubicBezTo>
                    <a:pt x="24778" y="6278"/>
                    <a:pt x="24772" y="6290"/>
                    <a:pt x="24760" y="6302"/>
                  </a:cubicBezTo>
                  <a:cubicBezTo>
                    <a:pt x="24713" y="6355"/>
                    <a:pt x="24660" y="6414"/>
                    <a:pt x="24601" y="6473"/>
                  </a:cubicBezTo>
                  <a:cubicBezTo>
                    <a:pt x="24571" y="6509"/>
                    <a:pt x="24536" y="6538"/>
                    <a:pt x="24506" y="6568"/>
                  </a:cubicBezTo>
                  <a:cubicBezTo>
                    <a:pt x="24494" y="6586"/>
                    <a:pt x="24477" y="6603"/>
                    <a:pt x="24453" y="6621"/>
                  </a:cubicBezTo>
                  <a:cubicBezTo>
                    <a:pt x="24453" y="6627"/>
                    <a:pt x="24447" y="6633"/>
                    <a:pt x="24441" y="6633"/>
                  </a:cubicBezTo>
                  <a:cubicBezTo>
                    <a:pt x="24406" y="6668"/>
                    <a:pt x="24364" y="6710"/>
                    <a:pt x="24323" y="6745"/>
                  </a:cubicBezTo>
                  <a:cubicBezTo>
                    <a:pt x="24294" y="6775"/>
                    <a:pt x="24264" y="6804"/>
                    <a:pt x="24234" y="6828"/>
                  </a:cubicBezTo>
                  <a:cubicBezTo>
                    <a:pt x="24146" y="6910"/>
                    <a:pt x="24075" y="6970"/>
                    <a:pt x="23992" y="7040"/>
                  </a:cubicBezTo>
                  <a:cubicBezTo>
                    <a:pt x="23921" y="7094"/>
                    <a:pt x="23845" y="7153"/>
                    <a:pt x="23786" y="7200"/>
                  </a:cubicBezTo>
                  <a:cubicBezTo>
                    <a:pt x="23750" y="7223"/>
                    <a:pt x="23709" y="7247"/>
                    <a:pt x="23673" y="7277"/>
                  </a:cubicBezTo>
                  <a:cubicBezTo>
                    <a:pt x="23626" y="7306"/>
                    <a:pt x="23579" y="7342"/>
                    <a:pt x="23526" y="7383"/>
                  </a:cubicBezTo>
                  <a:cubicBezTo>
                    <a:pt x="23402" y="7472"/>
                    <a:pt x="23219" y="7578"/>
                    <a:pt x="23083" y="7661"/>
                  </a:cubicBezTo>
                  <a:cubicBezTo>
                    <a:pt x="23047" y="7678"/>
                    <a:pt x="22994" y="7708"/>
                    <a:pt x="22929" y="7743"/>
                  </a:cubicBezTo>
                  <a:cubicBezTo>
                    <a:pt x="22917" y="7749"/>
                    <a:pt x="22900" y="7761"/>
                    <a:pt x="22888" y="7767"/>
                  </a:cubicBezTo>
                  <a:cubicBezTo>
                    <a:pt x="22852" y="7785"/>
                    <a:pt x="22817" y="7802"/>
                    <a:pt x="22782" y="7826"/>
                  </a:cubicBezTo>
                  <a:cubicBezTo>
                    <a:pt x="22740" y="7844"/>
                    <a:pt x="22705" y="7861"/>
                    <a:pt x="22663" y="7879"/>
                  </a:cubicBezTo>
                  <a:cubicBezTo>
                    <a:pt x="22646" y="7891"/>
                    <a:pt x="22622" y="7903"/>
                    <a:pt x="22604" y="7909"/>
                  </a:cubicBezTo>
                  <a:cubicBezTo>
                    <a:pt x="22563" y="7932"/>
                    <a:pt x="22516" y="7950"/>
                    <a:pt x="22474" y="7968"/>
                  </a:cubicBezTo>
                  <a:cubicBezTo>
                    <a:pt x="22451" y="7985"/>
                    <a:pt x="22421" y="7997"/>
                    <a:pt x="22392" y="8009"/>
                  </a:cubicBezTo>
                  <a:cubicBezTo>
                    <a:pt x="22368" y="8021"/>
                    <a:pt x="22339" y="8033"/>
                    <a:pt x="22315" y="8044"/>
                  </a:cubicBezTo>
                  <a:cubicBezTo>
                    <a:pt x="22268" y="8062"/>
                    <a:pt x="22215" y="8086"/>
                    <a:pt x="22167" y="8104"/>
                  </a:cubicBezTo>
                  <a:cubicBezTo>
                    <a:pt x="22144" y="8115"/>
                    <a:pt x="22120" y="8127"/>
                    <a:pt x="22096" y="8133"/>
                  </a:cubicBezTo>
                  <a:cubicBezTo>
                    <a:pt x="22043" y="8157"/>
                    <a:pt x="21990" y="8174"/>
                    <a:pt x="21931" y="8198"/>
                  </a:cubicBezTo>
                  <a:cubicBezTo>
                    <a:pt x="21913" y="8204"/>
                    <a:pt x="21896" y="8216"/>
                    <a:pt x="21878" y="8222"/>
                  </a:cubicBezTo>
                  <a:cubicBezTo>
                    <a:pt x="21831" y="8239"/>
                    <a:pt x="21789" y="8251"/>
                    <a:pt x="21742" y="8269"/>
                  </a:cubicBezTo>
                  <a:cubicBezTo>
                    <a:pt x="21718" y="8281"/>
                    <a:pt x="21695" y="8287"/>
                    <a:pt x="21671" y="8293"/>
                  </a:cubicBezTo>
                  <a:cubicBezTo>
                    <a:pt x="21618" y="8316"/>
                    <a:pt x="21559" y="8334"/>
                    <a:pt x="21494" y="8357"/>
                  </a:cubicBezTo>
                  <a:lnTo>
                    <a:pt x="21488" y="8357"/>
                  </a:lnTo>
                  <a:cubicBezTo>
                    <a:pt x="21482" y="8357"/>
                    <a:pt x="21482" y="8363"/>
                    <a:pt x="21482" y="8363"/>
                  </a:cubicBezTo>
                  <a:cubicBezTo>
                    <a:pt x="21459" y="8369"/>
                    <a:pt x="21441" y="8375"/>
                    <a:pt x="21423" y="8381"/>
                  </a:cubicBezTo>
                  <a:cubicBezTo>
                    <a:pt x="20697" y="8617"/>
                    <a:pt x="20100" y="8724"/>
                    <a:pt x="19870" y="8759"/>
                  </a:cubicBezTo>
                  <a:cubicBezTo>
                    <a:pt x="19805" y="8765"/>
                    <a:pt x="19757" y="8777"/>
                    <a:pt x="19722" y="8777"/>
                  </a:cubicBezTo>
                  <a:cubicBezTo>
                    <a:pt x="19645" y="8789"/>
                    <a:pt x="19563" y="8800"/>
                    <a:pt x="19474" y="8806"/>
                  </a:cubicBezTo>
                  <a:cubicBezTo>
                    <a:pt x="19297" y="8830"/>
                    <a:pt x="19173" y="8842"/>
                    <a:pt x="18990" y="8848"/>
                  </a:cubicBezTo>
                  <a:lnTo>
                    <a:pt x="18954" y="8848"/>
                  </a:lnTo>
                  <a:cubicBezTo>
                    <a:pt x="18937" y="8848"/>
                    <a:pt x="18919" y="8854"/>
                    <a:pt x="18907" y="8854"/>
                  </a:cubicBezTo>
                  <a:lnTo>
                    <a:pt x="18736" y="8854"/>
                  </a:lnTo>
                  <a:cubicBezTo>
                    <a:pt x="18671" y="8855"/>
                    <a:pt x="18612" y="8855"/>
                    <a:pt x="18557" y="8855"/>
                  </a:cubicBezTo>
                  <a:cubicBezTo>
                    <a:pt x="18327" y="8855"/>
                    <a:pt x="18188" y="8847"/>
                    <a:pt x="18169" y="8842"/>
                  </a:cubicBezTo>
                  <a:lnTo>
                    <a:pt x="18139" y="8842"/>
                  </a:lnTo>
                  <a:cubicBezTo>
                    <a:pt x="18139" y="8895"/>
                    <a:pt x="18133" y="8942"/>
                    <a:pt x="18121" y="9001"/>
                  </a:cubicBezTo>
                  <a:cubicBezTo>
                    <a:pt x="18116" y="9078"/>
                    <a:pt x="18104" y="9149"/>
                    <a:pt x="18086" y="9226"/>
                  </a:cubicBezTo>
                  <a:cubicBezTo>
                    <a:pt x="18068" y="9350"/>
                    <a:pt x="18045" y="9438"/>
                    <a:pt x="18033" y="9486"/>
                  </a:cubicBezTo>
                  <a:cubicBezTo>
                    <a:pt x="17986" y="9692"/>
                    <a:pt x="17938" y="9870"/>
                    <a:pt x="17897" y="10005"/>
                  </a:cubicBezTo>
                  <a:cubicBezTo>
                    <a:pt x="17885" y="10029"/>
                    <a:pt x="17879" y="10053"/>
                    <a:pt x="17873" y="10076"/>
                  </a:cubicBezTo>
                  <a:cubicBezTo>
                    <a:pt x="17867" y="10088"/>
                    <a:pt x="17867" y="10094"/>
                    <a:pt x="17862" y="10106"/>
                  </a:cubicBezTo>
                  <a:cubicBezTo>
                    <a:pt x="17862" y="10118"/>
                    <a:pt x="17856" y="10129"/>
                    <a:pt x="17850" y="10141"/>
                  </a:cubicBezTo>
                  <a:cubicBezTo>
                    <a:pt x="17791" y="10330"/>
                    <a:pt x="17720" y="10531"/>
                    <a:pt x="17619" y="10744"/>
                  </a:cubicBezTo>
                  <a:cubicBezTo>
                    <a:pt x="17590" y="10815"/>
                    <a:pt x="17554" y="10897"/>
                    <a:pt x="17513" y="10980"/>
                  </a:cubicBezTo>
                  <a:cubicBezTo>
                    <a:pt x="17507" y="10998"/>
                    <a:pt x="17501" y="11015"/>
                    <a:pt x="17489" y="11027"/>
                  </a:cubicBezTo>
                  <a:cubicBezTo>
                    <a:pt x="17454" y="11116"/>
                    <a:pt x="17407" y="11210"/>
                    <a:pt x="17354" y="11305"/>
                  </a:cubicBezTo>
                  <a:cubicBezTo>
                    <a:pt x="17289" y="11441"/>
                    <a:pt x="17218" y="11571"/>
                    <a:pt x="17147" y="11683"/>
                  </a:cubicBezTo>
                  <a:cubicBezTo>
                    <a:pt x="17111" y="11742"/>
                    <a:pt x="17076" y="11795"/>
                    <a:pt x="17035" y="11854"/>
                  </a:cubicBezTo>
                  <a:cubicBezTo>
                    <a:pt x="16911" y="12061"/>
                    <a:pt x="16781" y="12256"/>
                    <a:pt x="16674" y="12427"/>
                  </a:cubicBezTo>
                  <a:cubicBezTo>
                    <a:pt x="16515" y="12663"/>
                    <a:pt x="16279" y="12959"/>
                    <a:pt x="16101" y="13183"/>
                  </a:cubicBezTo>
                  <a:cubicBezTo>
                    <a:pt x="16096" y="13183"/>
                    <a:pt x="16090" y="13189"/>
                    <a:pt x="16090" y="13195"/>
                  </a:cubicBezTo>
                  <a:cubicBezTo>
                    <a:pt x="15936" y="13384"/>
                    <a:pt x="15759" y="13585"/>
                    <a:pt x="15564" y="13785"/>
                  </a:cubicBezTo>
                  <a:cubicBezTo>
                    <a:pt x="15405" y="13957"/>
                    <a:pt x="15239" y="14128"/>
                    <a:pt x="15092" y="14270"/>
                  </a:cubicBezTo>
                  <a:cubicBezTo>
                    <a:pt x="14950" y="14411"/>
                    <a:pt x="14773" y="14583"/>
                    <a:pt x="14595" y="14736"/>
                  </a:cubicBezTo>
                  <a:cubicBezTo>
                    <a:pt x="14365" y="14949"/>
                    <a:pt x="14058" y="15185"/>
                    <a:pt x="13828" y="15368"/>
                  </a:cubicBezTo>
                  <a:cubicBezTo>
                    <a:pt x="13591" y="15557"/>
                    <a:pt x="13302" y="15764"/>
                    <a:pt x="12989" y="15971"/>
                  </a:cubicBezTo>
                  <a:cubicBezTo>
                    <a:pt x="12747" y="16130"/>
                    <a:pt x="12493" y="16296"/>
                    <a:pt x="12268" y="16420"/>
                  </a:cubicBezTo>
                  <a:cubicBezTo>
                    <a:pt x="12003" y="16579"/>
                    <a:pt x="11737" y="16727"/>
                    <a:pt x="11506" y="16839"/>
                  </a:cubicBezTo>
                  <a:cubicBezTo>
                    <a:pt x="11270" y="16957"/>
                    <a:pt x="10993" y="17081"/>
                    <a:pt x="10703" y="17199"/>
                  </a:cubicBezTo>
                  <a:cubicBezTo>
                    <a:pt x="10555" y="17270"/>
                    <a:pt x="10408" y="17341"/>
                    <a:pt x="10266" y="17400"/>
                  </a:cubicBezTo>
                  <a:cubicBezTo>
                    <a:pt x="10042" y="17495"/>
                    <a:pt x="9752" y="17595"/>
                    <a:pt x="9492" y="17678"/>
                  </a:cubicBezTo>
                  <a:cubicBezTo>
                    <a:pt x="9362" y="17719"/>
                    <a:pt x="9215" y="17760"/>
                    <a:pt x="9067" y="17802"/>
                  </a:cubicBezTo>
                  <a:cubicBezTo>
                    <a:pt x="8801" y="17878"/>
                    <a:pt x="8500" y="17949"/>
                    <a:pt x="8211" y="18008"/>
                  </a:cubicBezTo>
                  <a:cubicBezTo>
                    <a:pt x="7951" y="18062"/>
                    <a:pt x="7626" y="18115"/>
                    <a:pt x="7378" y="18132"/>
                  </a:cubicBezTo>
                  <a:cubicBezTo>
                    <a:pt x="7337" y="18138"/>
                    <a:pt x="7295" y="18138"/>
                    <a:pt x="7254" y="18144"/>
                  </a:cubicBezTo>
                  <a:cubicBezTo>
                    <a:pt x="6948" y="18177"/>
                    <a:pt x="6680" y="18195"/>
                    <a:pt x="6369" y="18195"/>
                  </a:cubicBezTo>
                  <a:cubicBezTo>
                    <a:pt x="6289" y="18195"/>
                    <a:pt x="6207" y="18194"/>
                    <a:pt x="6120" y="18191"/>
                  </a:cubicBezTo>
                  <a:lnTo>
                    <a:pt x="6108" y="18191"/>
                  </a:lnTo>
                  <a:cubicBezTo>
                    <a:pt x="6055" y="18186"/>
                    <a:pt x="6002" y="18186"/>
                    <a:pt x="5954" y="18186"/>
                  </a:cubicBezTo>
                  <a:cubicBezTo>
                    <a:pt x="5872" y="18180"/>
                    <a:pt x="5783" y="18174"/>
                    <a:pt x="5695" y="18168"/>
                  </a:cubicBezTo>
                  <a:lnTo>
                    <a:pt x="5689" y="18168"/>
                  </a:lnTo>
                  <a:cubicBezTo>
                    <a:pt x="5683" y="18168"/>
                    <a:pt x="5647" y="18168"/>
                    <a:pt x="5588" y="18162"/>
                  </a:cubicBezTo>
                  <a:cubicBezTo>
                    <a:pt x="5576" y="18162"/>
                    <a:pt x="5571" y="18156"/>
                    <a:pt x="5559" y="18156"/>
                  </a:cubicBezTo>
                  <a:lnTo>
                    <a:pt x="5541" y="18156"/>
                  </a:lnTo>
                  <a:cubicBezTo>
                    <a:pt x="5352" y="18138"/>
                    <a:pt x="5163" y="18115"/>
                    <a:pt x="4998" y="18085"/>
                  </a:cubicBezTo>
                  <a:cubicBezTo>
                    <a:pt x="4767" y="18050"/>
                    <a:pt x="4507" y="17997"/>
                    <a:pt x="4259" y="17926"/>
                  </a:cubicBezTo>
                  <a:cubicBezTo>
                    <a:pt x="4248" y="17920"/>
                    <a:pt x="4230" y="17914"/>
                    <a:pt x="4212" y="17908"/>
                  </a:cubicBezTo>
                  <a:cubicBezTo>
                    <a:pt x="4041" y="17861"/>
                    <a:pt x="3852" y="17802"/>
                    <a:pt x="3704" y="17743"/>
                  </a:cubicBezTo>
                  <a:cubicBezTo>
                    <a:pt x="3692" y="17743"/>
                    <a:pt x="3681" y="17737"/>
                    <a:pt x="3669" y="17731"/>
                  </a:cubicBezTo>
                  <a:cubicBezTo>
                    <a:pt x="3657" y="17725"/>
                    <a:pt x="3639" y="17719"/>
                    <a:pt x="3627" y="17713"/>
                  </a:cubicBezTo>
                  <a:cubicBezTo>
                    <a:pt x="3503" y="17666"/>
                    <a:pt x="3362" y="17613"/>
                    <a:pt x="3255" y="17560"/>
                  </a:cubicBezTo>
                  <a:cubicBezTo>
                    <a:pt x="3243" y="17554"/>
                    <a:pt x="3226" y="17548"/>
                    <a:pt x="3214" y="17542"/>
                  </a:cubicBezTo>
                  <a:cubicBezTo>
                    <a:pt x="3131" y="17500"/>
                    <a:pt x="3049" y="17459"/>
                    <a:pt x="2960" y="17418"/>
                  </a:cubicBezTo>
                  <a:cubicBezTo>
                    <a:pt x="2919" y="17394"/>
                    <a:pt x="2871" y="17371"/>
                    <a:pt x="2836" y="17353"/>
                  </a:cubicBezTo>
                  <a:cubicBezTo>
                    <a:pt x="2830" y="17347"/>
                    <a:pt x="2818" y="17341"/>
                    <a:pt x="2812" y="17335"/>
                  </a:cubicBezTo>
                  <a:cubicBezTo>
                    <a:pt x="2806" y="17335"/>
                    <a:pt x="2806" y="17335"/>
                    <a:pt x="2801" y="17329"/>
                  </a:cubicBezTo>
                  <a:cubicBezTo>
                    <a:pt x="2789" y="17323"/>
                    <a:pt x="2777" y="17317"/>
                    <a:pt x="2765" y="17311"/>
                  </a:cubicBezTo>
                  <a:cubicBezTo>
                    <a:pt x="2753" y="17306"/>
                    <a:pt x="2741" y="17294"/>
                    <a:pt x="2724" y="17288"/>
                  </a:cubicBezTo>
                  <a:cubicBezTo>
                    <a:pt x="2641" y="17241"/>
                    <a:pt x="2564" y="17193"/>
                    <a:pt x="2487" y="17140"/>
                  </a:cubicBezTo>
                  <a:cubicBezTo>
                    <a:pt x="2476" y="17140"/>
                    <a:pt x="2470" y="17134"/>
                    <a:pt x="2464" y="17128"/>
                  </a:cubicBezTo>
                  <a:cubicBezTo>
                    <a:pt x="2464" y="17128"/>
                    <a:pt x="2369" y="17069"/>
                    <a:pt x="2222" y="16969"/>
                  </a:cubicBezTo>
                  <a:cubicBezTo>
                    <a:pt x="2222" y="16963"/>
                    <a:pt x="2216" y="16957"/>
                    <a:pt x="2210" y="16957"/>
                  </a:cubicBezTo>
                  <a:cubicBezTo>
                    <a:pt x="2180" y="16933"/>
                    <a:pt x="2145" y="16910"/>
                    <a:pt x="2109" y="16880"/>
                  </a:cubicBezTo>
                  <a:cubicBezTo>
                    <a:pt x="1897" y="16721"/>
                    <a:pt x="1743" y="16585"/>
                    <a:pt x="1661" y="16502"/>
                  </a:cubicBezTo>
                  <a:cubicBezTo>
                    <a:pt x="1661" y="16502"/>
                    <a:pt x="1655" y="16502"/>
                    <a:pt x="1655" y="16496"/>
                  </a:cubicBezTo>
                  <a:cubicBezTo>
                    <a:pt x="1655" y="16496"/>
                    <a:pt x="1649" y="16490"/>
                    <a:pt x="1643" y="16485"/>
                  </a:cubicBezTo>
                  <a:cubicBezTo>
                    <a:pt x="1478" y="16331"/>
                    <a:pt x="1336" y="16177"/>
                    <a:pt x="1229" y="16048"/>
                  </a:cubicBezTo>
                  <a:cubicBezTo>
                    <a:pt x="1206" y="16024"/>
                    <a:pt x="1182" y="15994"/>
                    <a:pt x="1159" y="15959"/>
                  </a:cubicBezTo>
                  <a:cubicBezTo>
                    <a:pt x="1153" y="15959"/>
                    <a:pt x="1153" y="15953"/>
                    <a:pt x="1147" y="15947"/>
                  </a:cubicBezTo>
                  <a:cubicBezTo>
                    <a:pt x="1111" y="15906"/>
                    <a:pt x="1082" y="15864"/>
                    <a:pt x="1046" y="15817"/>
                  </a:cubicBezTo>
                  <a:cubicBezTo>
                    <a:pt x="1023" y="15788"/>
                    <a:pt x="999" y="15758"/>
                    <a:pt x="981" y="15734"/>
                  </a:cubicBezTo>
                  <a:cubicBezTo>
                    <a:pt x="981" y="15734"/>
                    <a:pt x="981" y="15729"/>
                    <a:pt x="981" y="15729"/>
                  </a:cubicBezTo>
                  <a:cubicBezTo>
                    <a:pt x="975" y="15723"/>
                    <a:pt x="975" y="15717"/>
                    <a:pt x="970" y="15711"/>
                  </a:cubicBezTo>
                  <a:cubicBezTo>
                    <a:pt x="887" y="15593"/>
                    <a:pt x="804" y="15469"/>
                    <a:pt x="739" y="15356"/>
                  </a:cubicBezTo>
                  <a:cubicBezTo>
                    <a:pt x="733" y="15356"/>
                    <a:pt x="733" y="15351"/>
                    <a:pt x="733" y="15351"/>
                  </a:cubicBezTo>
                  <a:cubicBezTo>
                    <a:pt x="698" y="15291"/>
                    <a:pt x="662" y="15227"/>
                    <a:pt x="633" y="15167"/>
                  </a:cubicBezTo>
                  <a:cubicBezTo>
                    <a:pt x="627" y="15162"/>
                    <a:pt x="627" y="15156"/>
                    <a:pt x="621" y="15156"/>
                  </a:cubicBezTo>
                  <a:cubicBezTo>
                    <a:pt x="615" y="15138"/>
                    <a:pt x="609" y="15120"/>
                    <a:pt x="597" y="15108"/>
                  </a:cubicBezTo>
                  <a:cubicBezTo>
                    <a:pt x="586" y="15079"/>
                    <a:pt x="574" y="15055"/>
                    <a:pt x="562" y="15032"/>
                  </a:cubicBezTo>
                  <a:cubicBezTo>
                    <a:pt x="562" y="15032"/>
                    <a:pt x="556" y="15026"/>
                    <a:pt x="556" y="15026"/>
                  </a:cubicBezTo>
                  <a:cubicBezTo>
                    <a:pt x="550" y="15008"/>
                    <a:pt x="538" y="14990"/>
                    <a:pt x="533" y="14978"/>
                  </a:cubicBezTo>
                  <a:cubicBezTo>
                    <a:pt x="456" y="14813"/>
                    <a:pt x="391" y="14660"/>
                    <a:pt x="338" y="14524"/>
                  </a:cubicBezTo>
                  <a:cubicBezTo>
                    <a:pt x="338" y="14518"/>
                    <a:pt x="338" y="14512"/>
                    <a:pt x="338" y="14512"/>
                  </a:cubicBezTo>
                  <a:cubicBezTo>
                    <a:pt x="308" y="14435"/>
                    <a:pt x="279" y="14341"/>
                    <a:pt x="255" y="14264"/>
                  </a:cubicBezTo>
                  <a:cubicBezTo>
                    <a:pt x="219" y="14169"/>
                    <a:pt x="202" y="14116"/>
                    <a:pt x="178" y="14010"/>
                  </a:cubicBezTo>
                  <a:cubicBezTo>
                    <a:pt x="178" y="14004"/>
                    <a:pt x="178" y="14004"/>
                    <a:pt x="178" y="14004"/>
                  </a:cubicBezTo>
                  <a:cubicBezTo>
                    <a:pt x="155" y="13921"/>
                    <a:pt x="131" y="13821"/>
                    <a:pt x="113" y="13720"/>
                  </a:cubicBezTo>
                  <a:cubicBezTo>
                    <a:pt x="113" y="13715"/>
                    <a:pt x="113" y="13715"/>
                    <a:pt x="113" y="13715"/>
                  </a:cubicBezTo>
                  <a:cubicBezTo>
                    <a:pt x="90" y="13608"/>
                    <a:pt x="72" y="13520"/>
                    <a:pt x="60" y="13396"/>
                  </a:cubicBezTo>
                  <a:cubicBezTo>
                    <a:pt x="60" y="13396"/>
                    <a:pt x="54" y="13390"/>
                    <a:pt x="54" y="13390"/>
                  </a:cubicBezTo>
                  <a:cubicBezTo>
                    <a:pt x="54" y="13354"/>
                    <a:pt x="48" y="13313"/>
                    <a:pt x="42" y="13277"/>
                  </a:cubicBezTo>
                  <a:cubicBezTo>
                    <a:pt x="42" y="13260"/>
                    <a:pt x="42" y="13248"/>
                    <a:pt x="36" y="13236"/>
                  </a:cubicBezTo>
                  <a:cubicBezTo>
                    <a:pt x="25" y="13348"/>
                    <a:pt x="19" y="13461"/>
                    <a:pt x="13" y="13561"/>
                  </a:cubicBezTo>
                  <a:cubicBezTo>
                    <a:pt x="13" y="13579"/>
                    <a:pt x="7" y="13602"/>
                    <a:pt x="7" y="13626"/>
                  </a:cubicBezTo>
                  <a:cubicBezTo>
                    <a:pt x="7" y="13626"/>
                    <a:pt x="7" y="13626"/>
                    <a:pt x="7" y="13632"/>
                  </a:cubicBezTo>
                  <a:cubicBezTo>
                    <a:pt x="7" y="13650"/>
                    <a:pt x="7" y="13673"/>
                    <a:pt x="7" y="13691"/>
                  </a:cubicBezTo>
                  <a:cubicBezTo>
                    <a:pt x="1" y="13797"/>
                    <a:pt x="1" y="13904"/>
                    <a:pt x="1" y="14010"/>
                  </a:cubicBezTo>
                  <a:cubicBezTo>
                    <a:pt x="1" y="14128"/>
                    <a:pt x="7" y="14287"/>
                    <a:pt x="19" y="14406"/>
                  </a:cubicBezTo>
                  <a:cubicBezTo>
                    <a:pt x="30" y="14494"/>
                    <a:pt x="36" y="14571"/>
                    <a:pt x="42" y="14642"/>
                  </a:cubicBezTo>
                  <a:cubicBezTo>
                    <a:pt x="48" y="14677"/>
                    <a:pt x="54" y="14719"/>
                    <a:pt x="54" y="14754"/>
                  </a:cubicBezTo>
                  <a:cubicBezTo>
                    <a:pt x="54" y="14754"/>
                    <a:pt x="60" y="14760"/>
                    <a:pt x="60" y="14766"/>
                  </a:cubicBezTo>
                  <a:cubicBezTo>
                    <a:pt x="72" y="14884"/>
                    <a:pt x="90" y="14973"/>
                    <a:pt x="113" y="15079"/>
                  </a:cubicBezTo>
                  <a:cubicBezTo>
                    <a:pt x="113" y="15079"/>
                    <a:pt x="113" y="15085"/>
                    <a:pt x="113" y="15085"/>
                  </a:cubicBezTo>
                  <a:cubicBezTo>
                    <a:pt x="131" y="15185"/>
                    <a:pt x="155" y="15286"/>
                    <a:pt x="178" y="15368"/>
                  </a:cubicBezTo>
                  <a:cubicBezTo>
                    <a:pt x="178" y="15368"/>
                    <a:pt x="178" y="15374"/>
                    <a:pt x="178" y="15374"/>
                  </a:cubicBezTo>
                  <a:cubicBezTo>
                    <a:pt x="202" y="15481"/>
                    <a:pt x="219" y="15534"/>
                    <a:pt x="255" y="15628"/>
                  </a:cubicBezTo>
                  <a:cubicBezTo>
                    <a:pt x="279" y="15705"/>
                    <a:pt x="308" y="15805"/>
                    <a:pt x="338" y="15876"/>
                  </a:cubicBezTo>
                  <a:cubicBezTo>
                    <a:pt x="338" y="15876"/>
                    <a:pt x="338" y="15882"/>
                    <a:pt x="338" y="15888"/>
                  </a:cubicBezTo>
                  <a:cubicBezTo>
                    <a:pt x="391" y="16024"/>
                    <a:pt x="456" y="16177"/>
                    <a:pt x="533" y="16343"/>
                  </a:cubicBezTo>
                  <a:cubicBezTo>
                    <a:pt x="538" y="16355"/>
                    <a:pt x="550" y="16372"/>
                    <a:pt x="556" y="16390"/>
                  </a:cubicBezTo>
                  <a:cubicBezTo>
                    <a:pt x="556" y="16390"/>
                    <a:pt x="562" y="16396"/>
                    <a:pt x="562" y="16396"/>
                  </a:cubicBezTo>
                  <a:cubicBezTo>
                    <a:pt x="574" y="16420"/>
                    <a:pt x="586" y="16443"/>
                    <a:pt x="597" y="16473"/>
                  </a:cubicBezTo>
                  <a:cubicBezTo>
                    <a:pt x="609" y="16490"/>
                    <a:pt x="615" y="16502"/>
                    <a:pt x="621" y="16520"/>
                  </a:cubicBezTo>
                  <a:cubicBezTo>
                    <a:pt x="627" y="16520"/>
                    <a:pt x="627" y="16526"/>
                    <a:pt x="633" y="16532"/>
                  </a:cubicBezTo>
                  <a:cubicBezTo>
                    <a:pt x="662" y="16591"/>
                    <a:pt x="698" y="16656"/>
                    <a:pt x="733" y="16715"/>
                  </a:cubicBezTo>
                  <a:cubicBezTo>
                    <a:pt x="733" y="16721"/>
                    <a:pt x="733" y="16721"/>
                    <a:pt x="739" y="16721"/>
                  </a:cubicBezTo>
                  <a:cubicBezTo>
                    <a:pt x="804" y="16833"/>
                    <a:pt x="887" y="16957"/>
                    <a:pt x="970" y="17075"/>
                  </a:cubicBezTo>
                  <a:cubicBezTo>
                    <a:pt x="975" y="17081"/>
                    <a:pt x="975" y="17087"/>
                    <a:pt x="981" y="17093"/>
                  </a:cubicBezTo>
                  <a:cubicBezTo>
                    <a:pt x="981" y="17093"/>
                    <a:pt x="981" y="17099"/>
                    <a:pt x="987" y="17099"/>
                  </a:cubicBezTo>
                  <a:cubicBezTo>
                    <a:pt x="999" y="17122"/>
                    <a:pt x="1023" y="17152"/>
                    <a:pt x="1046" y="17182"/>
                  </a:cubicBezTo>
                  <a:cubicBezTo>
                    <a:pt x="1082" y="17229"/>
                    <a:pt x="1111" y="17270"/>
                    <a:pt x="1147" y="17311"/>
                  </a:cubicBezTo>
                  <a:cubicBezTo>
                    <a:pt x="1153" y="17317"/>
                    <a:pt x="1153" y="17323"/>
                    <a:pt x="1159" y="17329"/>
                  </a:cubicBezTo>
                  <a:cubicBezTo>
                    <a:pt x="1182" y="17359"/>
                    <a:pt x="1206" y="17388"/>
                    <a:pt x="1229" y="17412"/>
                  </a:cubicBezTo>
                  <a:cubicBezTo>
                    <a:pt x="1336" y="17542"/>
                    <a:pt x="1478" y="17695"/>
                    <a:pt x="1643" y="17855"/>
                  </a:cubicBezTo>
                  <a:cubicBezTo>
                    <a:pt x="1649" y="17855"/>
                    <a:pt x="1655" y="17861"/>
                    <a:pt x="1655" y="17867"/>
                  </a:cubicBezTo>
                  <a:lnTo>
                    <a:pt x="1661" y="17867"/>
                  </a:lnTo>
                  <a:cubicBezTo>
                    <a:pt x="1661" y="17867"/>
                    <a:pt x="1661" y="17873"/>
                    <a:pt x="1661" y="17873"/>
                  </a:cubicBezTo>
                  <a:cubicBezTo>
                    <a:pt x="1743" y="17949"/>
                    <a:pt x="1897" y="18085"/>
                    <a:pt x="2109" y="18245"/>
                  </a:cubicBezTo>
                  <a:cubicBezTo>
                    <a:pt x="2145" y="18274"/>
                    <a:pt x="2180" y="18298"/>
                    <a:pt x="2210" y="18321"/>
                  </a:cubicBezTo>
                  <a:cubicBezTo>
                    <a:pt x="2216" y="18321"/>
                    <a:pt x="2222" y="18327"/>
                    <a:pt x="2222" y="18333"/>
                  </a:cubicBezTo>
                  <a:cubicBezTo>
                    <a:pt x="2369" y="18434"/>
                    <a:pt x="2464" y="18493"/>
                    <a:pt x="2464" y="18493"/>
                  </a:cubicBezTo>
                  <a:cubicBezTo>
                    <a:pt x="2470" y="18499"/>
                    <a:pt x="2476" y="18505"/>
                    <a:pt x="2487" y="18505"/>
                  </a:cubicBezTo>
                  <a:cubicBezTo>
                    <a:pt x="2564" y="18558"/>
                    <a:pt x="2641" y="18605"/>
                    <a:pt x="2724" y="18652"/>
                  </a:cubicBezTo>
                  <a:cubicBezTo>
                    <a:pt x="2741" y="18658"/>
                    <a:pt x="2753" y="18670"/>
                    <a:pt x="2765" y="18676"/>
                  </a:cubicBezTo>
                  <a:cubicBezTo>
                    <a:pt x="2777" y="18682"/>
                    <a:pt x="2789" y="18688"/>
                    <a:pt x="2801" y="18694"/>
                  </a:cubicBezTo>
                  <a:cubicBezTo>
                    <a:pt x="2806" y="18699"/>
                    <a:pt x="2806" y="18699"/>
                    <a:pt x="2812" y="18705"/>
                  </a:cubicBezTo>
                  <a:cubicBezTo>
                    <a:pt x="2818" y="18705"/>
                    <a:pt x="2830" y="18711"/>
                    <a:pt x="2836" y="18717"/>
                  </a:cubicBezTo>
                  <a:cubicBezTo>
                    <a:pt x="2871" y="18735"/>
                    <a:pt x="2919" y="18759"/>
                    <a:pt x="2960" y="18782"/>
                  </a:cubicBezTo>
                  <a:cubicBezTo>
                    <a:pt x="3049" y="18823"/>
                    <a:pt x="3131" y="18865"/>
                    <a:pt x="3214" y="18906"/>
                  </a:cubicBezTo>
                  <a:cubicBezTo>
                    <a:pt x="3226" y="18912"/>
                    <a:pt x="3243" y="18918"/>
                    <a:pt x="3255" y="18924"/>
                  </a:cubicBezTo>
                  <a:cubicBezTo>
                    <a:pt x="3362" y="18977"/>
                    <a:pt x="3503" y="19036"/>
                    <a:pt x="3627" y="19083"/>
                  </a:cubicBezTo>
                  <a:cubicBezTo>
                    <a:pt x="3639" y="19083"/>
                    <a:pt x="3657" y="19089"/>
                    <a:pt x="3669" y="19095"/>
                  </a:cubicBezTo>
                  <a:cubicBezTo>
                    <a:pt x="3681" y="19101"/>
                    <a:pt x="3692" y="19107"/>
                    <a:pt x="3704" y="19113"/>
                  </a:cubicBezTo>
                  <a:cubicBezTo>
                    <a:pt x="3852" y="19166"/>
                    <a:pt x="4041" y="19225"/>
                    <a:pt x="4212" y="19278"/>
                  </a:cubicBezTo>
                  <a:cubicBezTo>
                    <a:pt x="4230" y="19278"/>
                    <a:pt x="4248" y="19284"/>
                    <a:pt x="4259" y="19290"/>
                  </a:cubicBezTo>
                  <a:cubicBezTo>
                    <a:pt x="4513" y="19361"/>
                    <a:pt x="4767" y="19414"/>
                    <a:pt x="4998" y="19450"/>
                  </a:cubicBezTo>
                  <a:cubicBezTo>
                    <a:pt x="5163" y="19479"/>
                    <a:pt x="5352" y="19503"/>
                    <a:pt x="5541" y="19520"/>
                  </a:cubicBezTo>
                  <a:lnTo>
                    <a:pt x="5559" y="19520"/>
                  </a:lnTo>
                  <a:cubicBezTo>
                    <a:pt x="5571" y="19526"/>
                    <a:pt x="5576" y="19526"/>
                    <a:pt x="5588" y="19526"/>
                  </a:cubicBezTo>
                  <a:cubicBezTo>
                    <a:pt x="5647" y="19532"/>
                    <a:pt x="5683" y="19532"/>
                    <a:pt x="5689" y="19532"/>
                  </a:cubicBezTo>
                  <a:lnTo>
                    <a:pt x="5695" y="19532"/>
                  </a:lnTo>
                  <a:cubicBezTo>
                    <a:pt x="5783" y="19538"/>
                    <a:pt x="5872" y="19544"/>
                    <a:pt x="5954" y="19550"/>
                  </a:cubicBezTo>
                  <a:cubicBezTo>
                    <a:pt x="6002" y="19550"/>
                    <a:pt x="6055" y="19556"/>
                    <a:pt x="6108" y="19556"/>
                  </a:cubicBezTo>
                  <a:lnTo>
                    <a:pt x="6120" y="19556"/>
                  </a:lnTo>
                  <a:cubicBezTo>
                    <a:pt x="6207" y="19558"/>
                    <a:pt x="6289" y="19559"/>
                    <a:pt x="6369" y="19559"/>
                  </a:cubicBezTo>
                  <a:cubicBezTo>
                    <a:pt x="6680" y="19559"/>
                    <a:pt x="6948" y="19542"/>
                    <a:pt x="7254" y="19509"/>
                  </a:cubicBezTo>
                  <a:cubicBezTo>
                    <a:pt x="7295" y="19503"/>
                    <a:pt x="7337" y="19503"/>
                    <a:pt x="7378" y="19497"/>
                  </a:cubicBezTo>
                  <a:cubicBezTo>
                    <a:pt x="7626" y="19479"/>
                    <a:pt x="7951" y="19432"/>
                    <a:pt x="8211" y="19373"/>
                  </a:cubicBezTo>
                  <a:cubicBezTo>
                    <a:pt x="8500" y="19314"/>
                    <a:pt x="8801" y="19243"/>
                    <a:pt x="9067" y="19166"/>
                  </a:cubicBezTo>
                  <a:cubicBezTo>
                    <a:pt x="9215" y="19131"/>
                    <a:pt x="9362" y="19083"/>
                    <a:pt x="9492" y="19042"/>
                  </a:cubicBezTo>
                  <a:cubicBezTo>
                    <a:pt x="9752" y="18959"/>
                    <a:pt x="10042" y="18865"/>
                    <a:pt x="10266" y="18764"/>
                  </a:cubicBezTo>
                  <a:cubicBezTo>
                    <a:pt x="10408" y="18705"/>
                    <a:pt x="10555" y="18634"/>
                    <a:pt x="10703" y="18570"/>
                  </a:cubicBezTo>
                  <a:cubicBezTo>
                    <a:pt x="10993" y="18445"/>
                    <a:pt x="11270" y="18321"/>
                    <a:pt x="11506" y="18203"/>
                  </a:cubicBezTo>
                  <a:cubicBezTo>
                    <a:pt x="11737" y="18091"/>
                    <a:pt x="12003" y="17949"/>
                    <a:pt x="12268" y="17784"/>
                  </a:cubicBezTo>
                  <a:cubicBezTo>
                    <a:pt x="12493" y="17660"/>
                    <a:pt x="12747" y="17500"/>
                    <a:pt x="12989" y="17335"/>
                  </a:cubicBezTo>
                  <a:cubicBezTo>
                    <a:pt x="13302" y="17128"/>
                    <a:pt x="13591" y="16922"/>
                    <a:pt x="13828" y="16733"/>
                  </a:cubicBezTo>
                  <a:cubicBezTo>
                    <a:pt x="14058" y="16550"/>
                    <a:pt x="14365" y="16313"/>
                    <a:pt x="14595" y="16101"/>
                  </a:cubicBezTo>
                  <a:cubicBezTo>
                    <a:pt x="14773" y="15947"/>
                    <a:pt x="14950" y="15782"/>
                    <a:pt x="15092" y="15634"/>
                  </a:cubicBezTo>
                  <a:cubicBezTo>
                    <a:pt x="15239" y="15492"/>
                    <a:pt x="15405" y="15321"/>
                    <a:pt x="15564" y="15150"/>
                  </a:cubicBezTo>
                  <a:cubicBezTo>
                    <a:pt x="15759" y="14949"/>
                    <a:pt x="15942" y="14748"/>
                    <a:pt x="16090" y="14559"/>
                  </a:cubicBezTo>
                  <a:cubicBezTo>
                    <a:pt x="16090" y="14553"/>
                    <a:pt x="16096" y="14547"/>
                    <a:pt x="16101" y="14547"/>
                  </a:cubicBezTo>
                  <a:cubicBezTo>
                    <a:pt x="16279" y="14323"/>
                    <a:pt x="16515" y="14028"/>
                    <a:pt x="16674" y="13791"/>
                  </a:cubicBezTo>
                  <a:cubicBezTo>
                    <a:pt x="16781" y="13620"/>
                    <a:pt x="16911" y="13425"/>
                    <a:pt x="17035" y="13224"/>
                  </a:cubicBezTo>
                  <a:cubicBezTo>
                    <a:pt x="17076" y="13159"/>
                    <a:pt x="17111" y="13106"/>
                    <a:pt x="17147" y="13047"/>
                  </a:cubicBezTo>
                  <a:cubicBezTo>
                    <a:pt x="17218" y="12941"/>
                    <a:pt x="17289" y="12805"/>
                    <a:pt x="17354" y="12675"/>
                  </a:cubicBezTo>
                  <a:cubicBezTo>
                    <a:pt x="17407" y="12575"/>
                    <a:pt x="17454" y="12486"/>
                    <a:pt x="17489" y="12397"/>
                  </a:cubicBezTo>
                  <a:cubicBezTo>
                    <a:pt x="17501" y="12380"/>
                    <a:pt x="17507" y="12362"/>
                    <a:pt x="17513" y="12344"/>
                  </a:cubicBezTo>
                  <a:cubicBezTo>
                    <a:pt x="17554" y="12262"/>
                    <a:pt x="17590" y="12179"/>
                    <a:pt x="17619" y="12108"/>
                  </a:cubicBezTo>
                  <a:cubicBezTo>
                    <a:pt x="17720" y="11895"/>
                    <a:pt x="17791" y="11695"/>
                    <a:pt x="17850" y="11506"/>
                  </a:cubicBezTo>
                  <a:cubicBezTo>
                    <a:pt x="17856" y="11494"/>
                    <a:pt x="17862" y="11482"/>
                    <a:pt x="17862" y="11470"/>
                  </a:cubicBezTo>
                  <a:cubicBezTo>
                    <a:pt x="17867" y="11458"/>
                    <a:pt x="17867" y="11452"/>
                    <a:pt x="17873" y="11441"/>
                  </a:cubicBezTo>
                  <a:cubicBezTo>
                    <a:pt x="17879" y="11417"/>
                    <a:pt x="17885" y="11393"/>
                    <a:pt x="17897" y="11370"/>
                  </a:cubicBezTo>
                  <a:cubicBezTo>
                    <a:pt x="17938" y="11234"/>
                    <a:pt x="17986" y="11057"/>
                    <a:pt x="18033" y="10850"/>
                  </a:cubicBezTo>
                  <a:cubicBezTo>
                    <a:pt x="18045" y="10803"/>
                    <a:pt x="18068" y="10714"/>
                    <a:pt x="18086" y="10590"/>
                  </a:cubicBezTo>
                  <a:cubicBezTo>
                    <a:pt x="18104" y="10519"/>
                    <a:pt x="18116" y="10442"/>
                    <a:pt x="18121" y="10366"/>
                  </a:cubicBezTo>
                  <a:cubicBezTo>
                    <a:pt x="18133" y="10307"/>
                    <a:pt x="18139" y="10259"/>
                    <a:pt x="18139" y="10206"/>
                  </a:cubicBezTo>
                  <a:cubicBezTo>
                    <a:pt x="18151" y="10206"/>
                    <a:pt x="18163" y="10206"/>
                    <a:pt x="18169" y="10212"/>
                  </a:cubicBezTo>
                  <a:cubicBezTo>
                    <a:pt x="18188" y="10212"/>
                    <a:pt x="18324" y="10220"/>
                    <a:pt x="18550" y="10220"/>
                  </a:cubicBezTo>
                  <a:cubicBezTo>
                    <a:pt x="18606" y="10220"/>
                    <a:pt x="18668" y="10219"/>
                    <a:pt x="18736" y="10218"/>
                  </a:cubicBezTo>
                  <a:lnTo>
                    <a:pt x="18907" y="10218"/>
                  </a:lnTo>
                  <a:cubicBezTo>
                    <a:pt x="18919" y="10218"/>
                    <a:pt x="18937" y="10212"/>
                    <a:pt x="18954" y="10212"/>
                  </a:cubicBezTo>
                  <a:lnTo>
                    <a:pt x="18990" y="10212"/>
                  </a:lnTo>
                  <a:cubicBezTo>
                    <a:pt x="19173" y="10206"/>
                    <a:pt x="19297" y="10194"/>
                    <a:pt x="19474" y="10171"/>
                  </a:cubicBezTo>
                  <a:cubicBezTo>
                    <a:pt x="19563" y="10165"/>
                    <a:pt x="19645" y="10153"/>
                    <a:pt x="19722" y="10141"/>
                  </a:cubicBezTo>
                  <a:cubicBezTo>
                    <a:pt x="19757" y="10141"/>
                    <a:pt x="19805" y="10129"/>
                    <a:pt x="19870" y="10123"/>
                  </a:cubicBezTo>
                  <a:cubicBezTo>
                    <a:pt x="20100" y="10088"/>
                    <a:pt x="20697" y="9982"/>
                    <a:pt x="21423" y="9745"/>
                  </a:cubicBezTo>
                  <a:cubicBezTo>
                    <a:pt x="21441" y="9740"/>
                    <a:pt x="21459" y="9734"/>
                    <a:pt x="21482" y="9728"/>
                  </a:cubicBezTo>
                  <a:lnTo>
                    <a:pt x="21488" y="9728"/>
                  </a:lnTo>
                  <a:cubicBezTo>
                    <a:pt x="21488" y="9722"/>
                    <a:pt x="21494" y="9722"/>
                    <a:pt x="21494" y="9722"/>
                  </a:cubicBezTo>
                  <a:cubicBezTo>
                    <a:pt x="21559" y="9704"/>
                    <a:pt x="21618" y="9681"/>
                    <a:pt x="21671" y="9663"/>
                  </a:cubicBezTo>
                  <a:cubicBezTo>
                    <a:pt x="21695" y="9651"/>
                    <a:pt x="21718" y="9645"/>
                    <a:pt x="21742" y="9633"/>
                  </a:cubicBezTo>
                  <a:cubicBezTo>
                    <a:pt x="21789" y="9621"/>
                    <a:pt x="21831" y="9604"/>
                    <a:pt x="21878" y="9586"/>
                  </a:cubicBezTo>
                  <a:cubicBezTo>
                    <a:pt x="21896" y="9580"/>
                    <a:pt x="21913" y="9574"/>
                    <a:pt x="21931" y="9562"/>
                  </a:cubicBezTo>
                  <a:cubicBezTo>
                    <a:pt x="21990" y="9545"/>
                    <a:pt x="22043" y="9521"/>
                    <a:pt x="22096" y="9497"/>
                  </a:cubicBezTo>
                  <a:cubicBezTo>
                    <a:pt x="22120" y="9492"/>
                    <a:pt x="22144" y="9480"/>
                    <a:pt x="22167" y="9468"/>
                  </a:cubicBezTo>
                  <a:cubicBezTo>
                    <a:pt x="22215" y="9450"/>
                    <a:pt x="22268" y="9427"/>
                    <a:pt x="22315" y="9409"/>
                  </a:cubicBezTo>
                  <a:cubicBezTo>
                    <a:pt x="22339" y="9397"/>
                    <a:pt x="22368" y="9385"/>
                    <a:pt x="22392" y="9373"/>
                  </a:cubicBezTo>
                  <a:cubicBezTo>
                    <a:pt x="22421" y="9362"/>
                    <a:pt x="22451" y="9350"/>
                    <a:pt x="22474" y="9338"/>
                  </a:cubicBezTo>
                  <a:cubicBezTo>
                    <a:pt x="22516" y="9314"/>
                    <a:pt x="22563" y="9297"/>
                    <a:pt x="22604" y="9279"/>
                  </a:cubicBezTo>
                  <a:cubicBezTo>
                    <a:pt x="22622" y="9267"/>
                    <a:pt x="22646" y="9255"/>
                    <a:pt x="22663" y="9243"/>
                  </a:cubicBezTo>
                  <a:cubicBezTo>
                    <a:pt x="22705" y="9226"/>
                    <a:pt x="22740" y="9208"/>
                    <a:pt x="22782" y="9190"/>
                  </a:cubicBezTo>
                  <a:cubicBezTo>
                    <a:pt x="22817" y="9167"/>
                    <a:pt x="22852" y="9149"/>
                    <a:pt x="22888" y="9131"/>
                  </a:cubicBezTo>
                  <a:cubicBezTo>
                    <a:pt x="22900" y="9125"/>
                    <a:pt x="22917" y="9119"/>
                    <a:pt x="22935" y="9108"/>
                  </a:cubicBezTo>
                  <a:cubicBezTo>
                    <a:pt x="22994" y="9072"/>
                    <a:pt x="23047" y="9049"/>
                    <a:pt x="23083" y="9025"/>
                  </a:cubicBezTo>
                  <a:cubicBezTo>
                    <a:pt x="23219" y="8942"/>
                    <a:pt x="23402" y="8836"/>
                    <a:pt x="23526" y="8747"/>
                  </a:cubicBezTo>
                  <a:cubicBezTo>
                    <a:pt x="23579" y="8706"/>
                    <a:pt x="23632" y="8671"/>
                    <a:pt x="23673" y="8641"/>
                  </a:cubicBezTo>
                  <a:cubicBezTo>
                    <a:pt x="23709" y="8611"/>
                    <a:pt x="23750" y="8588"/>
                    <a:pt x="23786" y="8564"/>
                  </a:cubicBezTo>
                  <a:cubicBezTo>
                    <a:pt x="23845" y="8517"/>
                    <a:pt x="23921" y="8458"/>
                    <a:pt x="23992" y="8405"/>
                  </a:cubicBezTo>
                  <a:cubicBezTo>
                    <a:pt x="24075" y="8334"/>
                    <a:pt x="24146" y="8275"/>
                    <a:pt x="24234" y="8198"/>
                  </a:cubicBezTo>
                  <a:cubicBezTo>
                    <a:pt x="24264" y="8168"/>
                    <a:pt x="24294" y="8139"/>
                    <a:pt x="24323" y="8109"/>
                  </a:cubicBezTo>
                  <a:cubicBezTo>
                    <a:pt x="24364" y="8074"/>
                    <a:pt x="24406" y="8033"/>
                    <a:pt x="24441" y="7997"/>
                  </a:cubicBezTo>
                  <a:cubicBezTo>
                    <a:pt x="24447" y="7997"/>
                    <a:pt x="24453" y="7991"/>
                    <a:pt x="24453" y="7985"/>
                  </a:cubicBezTo>
                  <a:cubicBezTo>
                    <a:pt x="24477" y="7968"/>
                    <a:pt x="24494" y="7950"/>
                    <a:pt x="24506" y="7932"/>
                  </a:cubicBezTo>
                  <a:cubicBezTo>
                    <a:pt x="24536" y="7903"/>
                    <a:pt x="24571" y="7873"/>
                    <a:pt x="24601" y="7838"/>
                  </a:cubicBezTo>
                  <a:cubicBezTo>
                    <a:pt x="24660" y="7779"/>
                    <a:pt x="24713" y="7720"/>
                    <a:pt x="24760" y="7666"/>
                  </a:cubicBezTo>
                  <a:cubicBezTo>
                    <a:pt x="24772" y="7655"/>
                    <a:pt x="24778" y="7643"/>
                    <a:pt x="24790" y="7637"/>
                  </a:cubicBezTo>
                  <a:cubicBezTo>
                    <a:pt x="24801" y="7625"/>
                    <a:pt x="24813" y="7607"/>
                    <a:pt x="24819" y="7601"/>
                  </a:cubicBezTo>
                  <a:cubicBezTo>
                    <a:pt x="24843" y="7578"/>
                    <a:pt x="24861" y="7554"/>
                    <a:pt x="24878" y="7531"/>
                  </a:cubicBezTo>
                  <a:cubicBezTo>
                    <a:pt x="24884" y="7525"/>
                    <a:pt x="24884" y="7519"/>
                    <a:pt x="24890" y="7519"/>
                  </a:cubicBezTo>
                  <a:cubicBezTo>
                    <a:pt x="24985" y="7407"/>
                    <a:pt x="25061" y="7306"/>
                    <a:pt x="25126" y="7218"/>
                  </a:cubicBezTo>
                  <a:cubicBezTo>
                    <a:pt x="25132" y="7206"/>
                    <a:pt x="25144" y="7194"/>
                    <a:pt x="25150" y="7182"/>
                  </a:cubicBezTo>
                  <a:cubicBezTo>
                    <a:pt x="25179" y="7141"/>
                    <a:pt x="25209" y="7099"/>
                    <a:pt x="25233" y="7064"/>
                  </a:cubicBezTo>
                  <a:cubicBezTo>
                    <a:pt x="25239" y="7058"/>
                    <a:pt x="25239" y="7052"/>
                    <a:pt x="25244" y="7052"/>
                  </a:cubicBezTo>
                  <a:cubicBezTo>
                    <a:pt x="25244" y="7046"/>
                    <a:pt x="25250" y="7046"/>
                    <a:pt x="25250" y="7040"/>
                  </a:cubicBezTo>
                  <a:cubicBezTo>
                    <a:pt x="25262" y="7017"/>
                    <a:pt x="25280" y="6999"/>
                    <a:pt x="25292" y="6981"/>
                  </a:cubicBezTo>
                  <a:cubicBezTo>
                    <a:pt x="25416" y="6792"/>
                    <a:pt x="25528" y="6603"/>
                    <a:pt x="25622" y="6426"/>
                  </a:cubicBezTo>
                  <a:cubicBezTo>
                    <a:pt x="25711" y="6255"/>
                    <a:pt x="25788" y="6089"/>
                    <a:pt x="25859" y="5924"/>
                  </a:cubicBezTo>
                  <a:cubicBezTo>
                    <a:pt x="25882" y="5865"/>
                    <a:pt x="25906" y="5818"/>
                    <a:pt x="25918" y="5776"/>
                  </a:cubicBezTo>
                  <a:cubicBezTo>
                    <a:pt x="25930" y="5747"/>
                    <a:pt x="25941" y="5717"/>
                    <a:pt x="25953" y="5694"/>
                  </a:cubicBezTo>
                  <a:cubicBezTo>
                    <a:pt x="25959" y="5670"/>
                    <a:pt x="25965" y="5646"/>
                    <a:pt x="25977" y="5629"/>
                  </a:cubicBezTo>
                  <a:cubicBezTo>
                    <a:pt x="25989" y="5599"/>
                    <a:pt x="25995" y="5570"/>
                    <a:pt x="26006" y="5540"/>
                  </a:cubicBezTo>
                  <a:cubicBezTo>
                    <a:pt x="26018" y="5511"/>
                    <a:pt x="26030" y="5475"/>
                    <a:pt x="26042" y="5440"/>
                  </a:cubicBezTo>
                  <a:cubicBezTo>
                    <a:pt x="26048" y="5428"/>
                    <a:pt x="26054" y="5410"/>
                    <a:pt x="26060" y="5393"/>
                  </a:cubicBezTo>
                  <a:cubicBezTo>
                    <a:pt x="26071" y="5351"/>
                    <a:pt x="26083" y="5316"/>
                    <a:pt x="26095" y="5274"/>
                  </a:cubicBezTo>
                  <a:cubicBezTo>
                    <a:pt x="26101" y="5263"/>
                    <a:pt x="26107" y="5251"/>
                    <a:pt x="26107" y="5239"/>
                  </a:cubicBezTo>
                  <a:cubicBezTo>
                    <a:pt x="26119" y="5198"/>
                    <a:pt x="26130" y="5162"/>
                    <a:pt x="26142" y="5127"/>
                  </a:cubicBezTo>
                  <a:cubicBezTo>
                    <a:pt x="26148" y="5109"/>
                    <a:pt x="26154" y="5091"/>
                    <a:pt x="26160" y="5068"/>
                  </a:cubicBezTo>
                  <a:cubicBezTo>
                    <a:pt x="26166" y="5044"/>
                    <a:pt x="26172" y="5020"/>
                    <a:pt x="26184" y="4997"/>
                  </a:cubicBezTo>
                  <a:cubicBezTo>
                    <a:pt x="26189" y="4973"/>
                    <a:pt x="26195" y="4955"/>
                    <a:pt x="26201" y="4938"/>
                  </a:cubicBezTo>
                  <a:cubicBezTo>
                    <a:pt x="26219" y="4938"/>
                    <a:pt x="26237" y="4944"/>
                    <a:pt x="26254" y="4950"/>
                  </a:cubicBezTo>
                  <a:cubicBezTo>
                    <a:pt x="26296" y="4955"/>
                    <a:pt x="26331" y="4967"/>
                    <a:pt x="26367" y="4973"/>
                  </a:cubicBezTo>
                  <a:cubicBezTo>
                    <a:pt x="26384" y="4973"/>
                    <a:pt x="26402" y="4979"/>
                    <a:pt x="26414" y="4985"/>
                  </a:cubicBezTo>
                  <a:cubicBezTo>
                    <a:pt x="26473" y="4991"/>
                    <a:pt x="26532" y="5003"/>
                    <a:pt x="26597" y="5015"/>
                  </a:cubicBezTo>
                  <a:cubicBezTo>
                    <a:pt x="26739" y="5032"/>
                    <a:pt x="26869" y="5050"/>
                    <a:pt x="26981" y="5056"/>
                  </a:cubicBezTo>
                  <a:lnTo>
                    <a:pt x="27022" y="5056"/>
                  </a:lnTo>
                  <a:cubicBezTo>
                    <a:pt x="27093" y="5060"/>
                    <a:pt x="27158" y="5064"/>
                    <a:pt x="27218" y="5064"/>
                  </a:cubicBezTo>
                  <a:cubicBezTo>
                    <a:pt x="27242" y="5064"/>
                    <a:pt x="27266" y="5063"/>
                    <a:pt x="27288" y="5062"/>
                  </a:cubicBezTo>
                  <a:lnTo>
                    <a:pt x="27318" y="5062"/>
                  </a:lnTo>
                  <a:cubicBezTo>
                    <a:pt x="27377" y="5062"/>
                    <a:pt x="27436" y="5062"/>
                    <a:pt x="27507" y="5056"/>
                  </a:cubicBezTo>
                  <a:cubicBezTo>
                    <a:pt x="27648" y="5050"/>
                    <a:pt x="27701" y="5044"/>
                    <a:pt x="27855" y="5026"/>
                  </a:cubicBezTo>
                  <a:cubicBezTo>
                    <a:pt x="28014" y="5009"/>
                    <a:pt x="28162" y="4985"/>
                    <a:pt x="28328" y="4950"/>
                  </a:cubicBezTo>
                  <a:cubicBezTo>
                    <a:pt x="28339" y="4944"/>
                    <a:pt x="28351" y="4944"/>
                    <a:pt x="28369" y="4938"/>
                  </a:cubicBezTo>
                  <a:cubicBezTo>
                    <a:pt x="28387" y="4938"/>
                    <a:pt x="28404" y="4932"/>
                    <a:pt x="28422" y="4926"/>
                  </a:cubicBezTo>
                  <a:cubicBezTo>
                    <a:pt x="28428" y="4926"/>
                    <a:pt x="28434" y="4926"/>
                    <a:pt x="28446" y="4920"/>
                  </a:cubicBezTo>
                  <a:lnTo>
                    <a:pt x="28463" y="4920"/>
                  </a:lnTo>
                  <a:cubicBezTo>
                    <a:pt x="28469" y="4914"/>
                    <a:pt x="28475" y="4914"/>
                    <a:pt x="28481" y="4914"/>
                  </a:cubicBezTo>
                  <a:cubicBezTo>
                    <a:pt x="28552" y="4896"/>
                    <a:pt x="28617" y="4879"/>
                    <a:pt x="28676" y="4861"/>
                  </a:cubicBezTo>
                  <a:cubicBezTo>
                    <a:pt x="28682" y="4861"/>
                    <a:pt x="28688" y="4861"/>
                    <a:pt x="28694" y="4855"/>
                  </a:cubicBezTo>
                  <a:cubicBezTo>
                    <a:pt x="28865" y="4808"/>
                    <a:pt x="28983" y="4766"/>
                    <a:pt x="28983" y="4766"/>
                  </a:cubicBezTo>
                  <a:cubicBezTo>
                    <a:pt x="29007" y="4761"/>
                    <a:pt x="29024" y="4749"/>
                    <a:pt x="29048" y="4743"/>
                  </a:cubicBezTo>
                  <a:cubicBezTo>
                    <a:pt x="29078" y="4731"/>
                    <a:pt x="29101" y="4725"/>
                    <a:pt x="29125" y="4713"/>
                  </a:cubicBezTo>
                  <a:cubicBezTo>
                    <a:pt x="29178" y="4696"/>
                    <a:pt x="29231" y="4678"/>
                    <a:pt x="29278" y="4660"/>
                  </a:cubicBezTo>
                  <a:cubicBezTo>
                    <a:pt x="29503" y="4572"/>
                    <a:pt x="29686" y="4483"/>
                    <a:pt x="29816" y="4418"/>
                  </a:cubicBezTo>
                  <a:cubicBezTo>
                    <a:pt x="29899" y="4377"/>
                    <a:pt x="30023" y="4312"/>
                    <a:pt x="30164" y="4235"/>
                  </a:cubicBezTo>
                  <a:cubicBezTo>
                    <a:pt x="30324" y="4146"/>
                    <a:pt x="30460" y="4064"/>
                    <a:pt x="30596" y="3969"/>
                  </a:cubicBezTo>
                  <a:cubicBezTo>
                    <a:pt x="30690" y="3910"/>
                    <a:pt x="30773" y="3845"/>
                    <a:pt x="30844" y="3786"/>
                  </a:cubicBezTo>
                  <a:cubicBezTo>
                    <a:pt x="30844" y="3786"/>
                    <a:pt x="30844" y="3780"/>
                    <a:pt x="30850" y="3780"/>
                  </a:cubicBezTo>
                  <a:cubicBezTo>
                    <a:pt x="30891" y="3745"/>
                    <a:pt x="30932" y="3709"/>
                    <a:pt x="30974" y="3674"/>
                  </a:cubicBezTo>
                  <a:cubicBezTo>
                    <a:pt x="30991" y="3662"/>
                    <a:pt x="30997" y="3650"/>
                    <a:pt x="31015" y="3638"/>
                  </a:cubicBezTo>
                  <a:cubicBezTo>
                    <a:pt x="31103" y="3556"/>
                    <a:pt x="31163" y="3497"/>
                    <a:pt x="31245" y="3402"/>
                  </a:cubicBezTo>
                  <a:cubicBezTo>
                    <a:pt x="31304" y="3343"/>
                    <a:pt x="31357" y="3284"/>
                    <a:pt x="31405" y="3225"/>
                  </a:cubicBezTo>
                  <a:cubicBezTo>
                    <a:pt x="31434" y="3189"/>
                    <a:pt x="31464" y="3148"/>
                    <a:pt x="31493" y="3107"/>
                  </a:cubicBezTo>
                  <a:cubicBezTo>
                    <a:pt x="31617" y="2953"/>
                    <a:pt x="31694" y="2817"/>
                    <a:pt x="31747" y="2735"/>
                  </a:cubicBezTo>
                  <a:cubicBezTo>
                    <a:pt x="31765" y="2705"/>
                    <a:pt x="31854" y="2563"/>
                    <a:pt x="31948" y="2345"/>
                  </a:cubicBezTo>
                  <a:cubicBezTo>
                    <a:pt x="31960" y="2327"/>
                    <a:pt x="31966" y="2309"/>
                    <a:pt x="31972" y="2292"/>
                  </a:cubicBezTo>
                  <a:cubicBezTo>
                    <a:pt x="31984" y="2274"/>
                    <a:pt x="31989" y="2250"/>
                    <a:pt x="32001" y="2221"/>
                  </a:cubicBezTo>
                  <a:cubicBezTo>
                    <a:pt x="32001" y="2221"/>
                    <a:pt x="32007" y="2215"/>
                    <a:pt x="32007" y="2209"/>
                  </a:cubicBezTo>
                  <a:cubicBezTo>
                    <a:pt x="32007" y="2209"/>
                    <a:pt x="32007" y="2203"/>
                    <a:pt x="32007" y="2203"/>
                  </a:cubicBezTo>
                  <a:cubicBezTo>
                    <a:pt x="32048" y="2115"/>
                    <a:pt x="32084" y="2020"/>
                    <a:pt x="32113" y="1914"/>
                  </a:cubicBezTo>
                  <a:cubicBezTo>
                    <a:pt x="32119" y="1902"/>
                    <a:pt x="32119" y="1896"/>
                    <a:pt x="32125" y="1884"/>
                  </a:cubicBezTo>
                  <a:cubicBezTo>
                    <a:pt x="32137" y="1849"/>
                    <a:pt x="32149" y="1813"/>
                    <a:pt x="32155" y="1772"/>
                  </a:cubicBezTo>
                  <a:cubicBezTo>
                    <a:pt x="32167" y="1737"/>
                    <a:pt x="32178" y="1695"/>
                    <a:pt x="32190" y="1660"/>
                  </a:cubicBezTo>
                  <a:cubicBezTo>
                    <a:pt x="32232" y="1471"/>
                    <a:pt x="32261" y="1323"/>
                    <a:pt x="32273" y="1199"/>
                  </a:cubicBezTo>
                  <a:cubicBezTo>
                    <a:pt x="32285" y="1099"/>
                    <a:pt x="32297" y="998"/>
                    <a:pt x="32302" y="892"/>
                  </a:cubicBezTo>
                  <a:cubicBezTo>
                    <a:pt x="32302" y="886"/>
                    <a:pt x="32302" y="886"/>
                    <a:pt x="32302" y="880"/>
                  </a:cubicBezTo>
                  <a:cubicBezTo>
                    <a:pt x="32308" y="809"/>
                    <a:pt x="32308" y="744"/>
                    <a:pt x="32308" y="679"/>
                  </a:cubicBezTo>
                  <a:cubicBezTo>
                    <a:pt x="32308" y="650"/>
                    <a:pt x="32308" y="614"/>
                    <a:pt x="32308" y="585"/>
                  </a:cubicBezTo>
                  <a:cubicBezTo>
                    <a:pt x="32308" y="573"/>
                    <a:pt x="32302" y="561"/>
                    <a:pt x="32302" y="549"/>
                  </a:cubicBezTo>
                  <a:cubicBezTo>
                    <a:pt x="32302" y="496"/>
                    <a:pt x="32297" y="443"/>
                    <a:pt x="32297" y="384"/>
                  </a:cubicBezTo>
                  <a:cubicBezTo>
                    <a:pt x="32297" y="349"/>
                    <a:pt x="32285" y="236"/>
                    <a:pt x="32267" y="112"/>
                  </a:cubicBezTo>
                  <a:cubicBezTo>
                    <a:pt x="32267" y="95"/>
                    <a:pt x="32261" y="53"/>
                    <a:pt x="32249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27"/>
            <p:cNvSpPr/>
            <p:nvPr/>
          </p:nvSpPr>
          <p:spPr>
            <a:xfrm>
              <a:off x="1452050" y="4296350"/>
              <a:ext cx="79900" cy="14600"/>
            </a:xfrm>
            <a:custGeom>
              <a:avLst/>
              <a:gdLst/>
              <a:ahLst/>
              <a:cxnLst/>
              <a:rect l="l" t="t" r="r" b="b"/>
              <a:pathLst>
                <a:path w="3196" h="584" extrusionOk="0">
                  <a:moveTo>
                    <a:pt x="1603" y="0"/>
                  </a:moveTo>
                  <a:cubicBezTo>
                    <a:pt x="1465" y="0"/>
                    <a:pt x="1325" y="8"/>
                    <a:pt x="1188" y="24"/>
                  </a:cubicBezTo>
                  <a:cubicBezTo>
                    <a:pt x="786" y="65"/>
                    <a:pt x="402" y="177"/>
                    <a:pt x="89" y="361"/>
                  </a:cubicBezTo>
                  <a:cubicBezTo>
                    <a:pt x="1" y="414"/>
                    <a:pt x="1" y="496"/>
                    <a:pt x="89" y="544"/>
                  </a:cubicBezTo>
                  <a:cubicBezTo>
                    <a:pt x="133" y="570"/>
                    <a:pt x="191" y="584"/>
                    <a:pt x="249" y="584"/>
                  </a:cubicBezTo>
                  <a:cubicBezTo>
                    <a:pt x="306" y="584"/>
                    <a:pt x="364" y="570"/>
                    <a:pt x="408" y="544"/>
                  </a:cubicBezTo>
                  <a:cubicBezTo>
                    <a:pt x="573" y="449"/>
                    <a:pt x="762" y="378"/>
                    <a:pt x="963" y="331"/>
                  </a:cubicBezTo>
                  <a:cubicBezTo>
                    <a:pt x="1168" y="284"/>
                    <a:pt x="1383" y="260"/>
                    <a:pt x="1599" y="260"/>
                  </a:cubicBezTo>
                  <a:cubicBezTo>
                    <a:pt x="1706" y="260"/>
                    <a:pt x="1814" y="266"/>
                    <a:pt x="1920" y="278"/>
                  </a:cubicBezTo>
                  <a:cubicBezTo>
                    <a:pt x="2239" y="313"/>
                    <a:pt x="2546" y="402"/>
                    <a:pt x="2794" y="544"/>
                  </a:cubicBezTo>
                  <a:cubicBezTo>
                    <a:pt x="2836" y="570"/>
                    <a:pt x="2893" y="584"/>
                    <a:pt x="2951" y="584"/>
                  </a:cubicBezTo>
                  <a:cubicBezTo>
                    <a:pt x="3008" y="584"/>
                    <a:pt x="3066" y="570"/>
                    <a:pt x="3107" y="544"/>
                  </a:cubicBezTo>
                  <a:cubicBezTo>
                    <a:pt x="3196" y="496"/>
                    <a:pt x="3196" y="414"/>
                    <a:pt x="3107" y="361"/>
                  </a:cubicBezTo>
                  <a:cubicBezTo>
                    <a:pt x="2901" y="242"/>
                    <a:pt x="2658" y="148"/>
                    <a:pt x="2398" y="89"/>
                  </a:cubicBezTo>
                  <a:cubicBezTo>
                    <a:pt x="2144" y="30"/>
                    <a:pt x="1875" y="0"/>
                    <a:pt x="1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27"/>
            <p:cNvSpPr/>
            <p:nvPr/>
          </p:nvSpPr>
          <p:spPr>
            <a:xfrm>
              <a:off x="1540350" y="4322025"/>
              <a:ext cx="26900" cy="45625"/>
            </a:xfrm>
            <a:custGeom>
              <a:avLst/>
              <a:gdLst/>
              <a:ahLst/>
              <a:cxnLst/>
              <a:rect l="l" t="t" r="r" b="b"/>
              <a:pathLst>
                <a:path w="1076" h="1825" extrusionOk="0">
                  <a:moveTo>
                    <a:pt x="243" y="1"/>
                  </a:moveTo>
                  <a:cubicBezTo>
                    <a:pt x="187" y="1"/>
                    <a:pt x="130" y="13"/>
                    <a:pt x="89" y="36"/>
                  </a:cubicBezTo>
                  <a:cubicBezTo>
                    <a:pt x="0" y="90"/>
                    <a:pt x="0" y="172"/>
                    <a:pt x="89" y="225"/>
                  </a:cubicBezTo>
                  <a:cubicBezTo>
                    <a:pt x="254" y="320"/>
                    <a:pt x="378" y="426"/>
                    <a:pt x="461" y="544"/>
                  </a:cubicBezTo>
                  <a:cubicBezTo>
                    <a:pt x="585" y="722"/>
                    <a:pt x="615" y="916"/>
                    <a:pt x="556" y="1100"/>
                  </a:cubicBezTo>
                  <a:cubicBezTo>
                    <a:pt x="497" y="1283"/>
                    <a:pt x="343" y="1460"/>
                    <a:pt x="95" y="1602"/>
                  </a:cubicBezTo>
                  <a:cubicBezTo>
                    <a:pt x="6" y="1655"/>
                    <a:pt x="6" y="1737"/>
                    <a:pt x="95" y="1785"/>
                  </a:cubicBezTo>
                  <a:cubicBezTo>
                    <a:pt x="139" y="1811"/>
                    <a:pt x="197" y="1825"/>
                    <a:pt x="254" y="1825"/>
                  </a:cubicBezTo>
                  <a:cubicBezTo>
                    <a:pt x="312" y="1825"/>
                    <a:pt x="370" y="1811"/>
                    <a:pt x="414" y="1785"/>
                  </a:cubicBezTo>
                  <a:cubicBezTo>
                    <a:pt x="621" y="1667"/>
                    <a:pt x="780" y="1525"/>
                    <a:pt x="881" y="1377"/>
                  </a:cubicBezTo>
                  <a:cubicBezTo>
                    <a:pt x="1034" y="1153"/>
                    <a:pt x="1075" y="911"/>
                    <a:pt x="993" y="674"/>
                  </a:cubicBezTo>
                  <a:cubicBezTo>
                    <a:pt x="916" y="444"/>
                    <a:pt x="715" y="220"/>
                    <a:pt x="408" y="36"/>
                  </a:cubicBezTo>
                  <a:lnTo>
                    <a:pt x="402" y="36"/>
                  </a:lnTo>
                  <a:cubicBezTo>
                    <a:pt x="358" y="13"/>
                    <a:pt x="300" y="1"/>
                    <a:pt x="2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27"/>
            <p:cNvSpPr/>
            <p:nvPr/>
          </p:nvSpPr>
          <p:spPr>
            <a:xfrm>
              <a:off x="1432400" y="4174275"/>
              <a:ext cx="165550" cy="140700"/>
            </a:xfrm>
            <a:custGeom>
              <a:avLst/>
              <a:gdLst/>
              <a:ahLst/>
              <a:cxnLst/>
              <a:rect l="l" t="t" r="r" b="b"/>
              <a:pathLst>
                <a:path w="6622" h="5628" extrusionOk="0">
                  <a:moveTo>
                    <a:pt x="5589" y="1"/>
                  </a:moveTo>
                  <a:cubicBezTo>
                    <a:pt x="5027" y="1"/>
                    <a:pt x="4415" y="194"/>
                    <a:pt x="3805" y="548"/>
                  </a:cubicBezTo>
                  <a:cubicBezTo>
                    <a:pt x="2736" y="1162"/>
                    <a:pt x="1661" y="2279"/>
                    <a:pt x="887" y="3714"/>
                  </a:cubicBezTo>
                  <a:lnTo>
                    <a:pt x="113" y="5125"/>
                  </a:lnTo>
                  <a:cubicBezTo>
                    <a:pt x="1" y="5332"/>
                    <a:pt x="13" y="5557"/>
                    <a:pt x="137" y="5616"/>
                  </a:cubicBezTo>
                  <a:cubicBezTo>
                    <a:pt x="157" y="5624"/>
                    <a:pt x="179" y="5628"/>
                    <a:pt x="203" y="5628"/>
                  </a:cubicBezTo>
                  <a:cubicBezTo>
                    <a:pt x="248" y="5628"/>
                    <a:pt x="297" y="5613"/>
                    <a:pt x="344" y="5586"/>
                  </a:cubicBezTo>
                  <a:cubicBezTo>
                    <a:pt x="426" y="5539"/>
                    <a:pt x="509" y="5450"/>
                    <a:pt x="574" y="5338"/>
                  </a:cubicBezTo>
                  <a:lnTo>
                    <a:pt x="1342" y="3926"/>
                  </a:lnTo>
                  <a:cubicBezTo>
                    <a:pt x="1997" y="2716"/>
                    <a:pt x="2901" y="1777"/>
                    <a:pt x="3805" y="1251"/>
                  </a:cubicBezTo>
                  <a:cubicBezTo>
                    <a:pt x="4317" y="955"/>
                    <a:pt x="4829" y="795"/>
                    <a:pt x="5301" y="795"/>
                  </a:cubicBezTo>
                  <a:cubicBezTo>
                    <a:pt x="5575" y="795"/>
                    <a:pt x="5834" y="849"/>
                    <a:pt x="6073" y="961"/>
                  </a:cubicBezTo>
                  <a:cubicBezTo>
                    <a:pt x="6093" y="970"/>
                    <a:pt x="6115" y="974"/>
                    <a:pt x="6137" y="974"/>
                  </a:cubicBezTo>
                  <a:cubicBezTo>
                    <a:pt x="6181" y="974"/>
                    <a:pt x="6229" y="959"/>
                    <a:pt x="6279" y="932"/>
                  </a:cubicBezTo>
                  <a:cubicBezTo>
                    <a:pt x="6362" y="885"/>
                    <a:pt x="6445" y="796"/>
                    <a:pt x="6504" y="684"/>
                  </a:cubicBezTo>
                  <a:cubicBezTo>
                    <a:pt x="6622" y="477"/>
                    <a:pt x="6610" y="259"/>
                    <a:pt x="6486" y="194"/>
                  </a:cubicBezTo>
                  <a:cubicBezTo>
                    <a:pt x="6210" y="63"/>
                    <a:pt x="5908" y="1"/>
                    <a:pt x="5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27"/>
            <p:cNvSpPr/>
            <p:nvPr/>
          </p:nvSpPr>
          <p:spPr>
            <a:xfrm>
              <a:off x="1520125" y="4245750"/>
              <a:ext cx="164950" cy="139725"/>
            </a:xfrm>
            <a:custGeom>
              <a:avLst/>
              <a:gdLst/>
              <a:ahLst/>
              <a:cxnLst/>
              <a:rect l="l" t="t" r="r" b="b"/>
              <a:pathLst>
                <a:path w="6598" h="5589" extrusionOk="0">
                  <a:moveTo>
                    <a:pt x="5558" y="0"/>
                  </a:moveTo>
                  <a:cubicBezTo>
                    <a:pt x="4995" y="0"/>
                    <a:pt x="4382" y="192"/>
                    <a:pt x="3769" y="542"/>
                  </a:cubicBezTo>
                  <a:cubicBezTo>
                    <a:pt x="2705" y="1156"/>
                    <a:pt x="1648" y="2261"/>
                    <a:pt x="874" y="3678"/>
                  </a:cubicBezTo>
                  <a:lnTo>
                    <a:pt x="113" y="5084"/>
                  </a:lnTo>
                  <a:cubicBezTo>
                    <a:pt x="0" y="5296"/>
                    <a:pt x="6" y="5515"/>
                    <a:pt x="130" y="5574"/>
                  </a:cubicBezTo>
                  <a:cubicBezTo>
                    <a:pt x="150" y="5584"/>
                    <a:pt x="173" y="5589"/>
                    <a:pt x="196" y="5589"/>
                  </a:cubicBezTo>
                  <a:cubicBezTo>
                    <a:pt x="242" y="5589"/>
                    <a:pt x="292" y="5572"/>
                    <a:pt x="343" y="5544"/>
                  </a:cubicBezTo>
                  <a:cubicBezTo>
                    <a:pt x="426" y="5497"/>
                    <a:pt x="508" y="5409"/>
                    <a:pt x="567" y="5296"/>
                  </a:cubicBezTo>
                  <a:lnTo>
                    <a:pt x="1335" y="3897"/>
                  </a:lnTo>
                  <a:cubicBezTo>
                    <a:pt x="1985" y="2698"/>
                    <a:pt x="2871" y="1770"/>
                    <a:pt x="3774" y="1251"/>
                  </a:cubicBezTo>
                  <a:cubicBezTo>
                    <a:pt x="4287" y="955"/>
                    <a:pt x="4802" y="792"/>
                    <a:pt x="5276" y="792"/>
                  </a:cubicBezTo>
                  <a:cubicBezTo>
                    <a:pt x="5550" y="792"/>
                    <a:pt x="5810" y="846"/>
                    <a:pt x="6048" y="961"/>
                  </a:cubicBezTo>
                  <a:cubicBezTo>
                    <a:pt x="6069" y="969"/>
                    <a:pt x="6090" y="973"/>
                    <a:pt x="6113" y="973"/>
                  </a:cubicBezTo>
                  <a:cubicBezTo>
                    <a:pt x="6157" y="973"/>
                    <a:pt x="6205" y="959"/>
                    <a:pt x="6255" y="932"/>
                  </a:cubicBezTo>
                  <a:cubicBezTo>
                    <a:pt x="6338" y="884"/>
                    <a:pt x="6420" y="796"/>
                    <a:pt x="6480" y="684"/>
                  </a:cubicBezTo>
                  <a:cubicBezTo>
                    <a:pt x="6598" y="477"/>
                    <a:pt x="6586" y="258"/>
                    <a:pt x="6462" y="193"/>
                  </a:cubicBezTo>
                  <a:cubicBezTo>
                    <a:pt x="6183" y="63"/>
                    <a:pt x="5879" y="0"/>
                    <a:pt x="55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27"/>
            <p:cNvSpPr/>
            <p:nvPr/>
          </p:nvSpPr>
          <p:spPr>
            <a:xfrm>
              <a:off x="739150" y="4281800"/>
              <a:ext cx="807875" cy="705375"/>
            </a:xfrm>
            <a:custGeom>
              <a:avLst/>
              <a:gdLst/>
              <a:ahLst/>
              <a:cxnLst/>
              <a:rect l="l" t="t" r="r" b="b"/>
              <a:pathLst>
                <a:path w="32315" h="28215" extrusionOk="0">
                  <a:moveTo>
                    <a:pt x="28266" y="1"/>
                  </a:moveTo>
                  <a:cubicBezTo>
                    <a:pt x="28213" y="1"/>
                    <a:pt x="28156" y="3"/>
                    <a:pt x="28097" y="3"/>
                  </a:cubicBezTo>
                  <a:cubicBezTo>
                    <a:pt x="28079" y="3"/>
                    <a:pt x="28062" y="9"/>
                    <a:pt x="28044" y="9"/>
                  </a:cubicBezTo>
                  <a:cubicBezTo>
                    <a:pt x="27885" y="15"/>
                    <a:pt x="27749" y="33"/>
                    <a:pt x="27648" y="51"/>
                  </a:cubicBezTo>
                  <a:cubicBezTo>
                    <a:pt x="27524" y="68"/>
                    <a:pt x="27388" y="92"/>
                    <a:pt x="27282" y="127"/>
                  </a:cubicBezTo>
                  <a:lnTo>
                    <a:pt x="27264" y="127"/>
                  </a:lnTo>
                  <a:cubicBezTo>
                    <a:pt x="27170" y="151"/>
                    <a:pt x="27069" y="181"/>
                    <a:pt x="26987" y="210"/>
                  </a:cubicBezTo>
                  <a:cubicBezTo>
                    <a:pt x="26957" y="222"/>
                    <a:pt x="26922" y="240"/>
                    <a:pt x="26886" y="252"/>
                  </a:cubicBezTo>
                  <a:cubicBezTo>
                    <a:pt x="26869" y="257"/>
                    <a:pt x="26851" y="263"/>
                    <a:pt x="26839" y="269"/>
                  </a:cubicBezTo>
                  <a:cubicBezTo>
                    <a:pt x="26751" y="299"/>
                    <a:pt x="26638" y="346"/>
                    <a:pt x="26550" y="387"/>
                  </a:cubicBezTo>
                  <a:cubicBezTo>
                    <a:pt x="26491" y="423"/>
                    <a:pt x="26438" y="452"/>
                    <a:pt x="26378" y="476"/>
                  </a:cubicBezTo>
                  <a:cubicBezTo>
                    <a:pt x="26378" y="482"/>
                    <a:pt x="26373" y="482"/>
                    <a:pt x="26367" y="488"/>
                  </a:cubicBezTo>
                  <a:cubicBezTo>
                    <a:pt x="26184" y="588"/>
                    <a:pt x="26048" y="671"/>
                    <a:pt x="25989" y="712"/>
                  </a:cubicBezTo>
                  <a:cubicBezTo>
                    <a:pt x="25965" y="724"/>
                    <a:pt x="25947" y="736"/>
                    <a:pt x="25930" y="754"/>
                  </a:cubicBezTo>
                  <a:cubicBezTo>
                    <a:pt x="25882" y="783"/>
                    <a:pt x="25835" y="813"/>
                    <a:pt x="25788" y="842"/>
                  </a:cubicBezTo>
                  <a:cubicBezTo>
                    <a:pt x="25764" y="860"/>
                    <a:pt x="25735" y="878"/>
                    <a:pt x="25705" y="895"/>
                  </a:cubicBezTo>
                  <a:cubicBezTo>
                    <a:pt x="25693" y="907"/>
                    <a:pt x="25682" y="913"/>
                    <a:pt x="25670" y="925"/>
                  </a:cubicBezTo>
                  <a:cubicBezTo>
                    <a:pt x="25599" y="972"/>
                    <a:pt x="25534" y="1019"/>
                    <a:pt x="25475" y="1067"/>
                  </a:cubicBezTo>
                  <a:lnTo>
                    <a:pt x="25469" y="1067"/>
                  </a:lnTo>
                  <a:cubicBezTo>
                    <a:pt x="25404" y="1114"/>
                    <a:pt x="25327" y="1179"/>
                    <a:pt x="25256" y="1232"/>
                  </a:cubicBezTo>
                  <a:cubicBezTo>
                    <a:pt x="25162" y="1309"/>
                    <a:pt x="25085" y="1380"/>
                    <a:pt x="25032" y="1427"/>
                  </a:cubicBezTo>
                  <a:cubicBezTo>
                    <a:pt x="24961" y="1492"/>
                    <a:pt x="24872" y="1575"/>
                    <a:pt x="24807" y="1640"/>
                  </a:cubicBezTo>
                  <a:cubicBezTo>
                    <a:pt x="24736" y="1704"/>
                    <a:pt x="24654" y="1799"/>
                    <a:pt x="24589" y="1870"/>
                  </a:cubicBezTo>
                  <a:cubicBezTo>
                    <a:pt x="24553" y="1905"/>
                    <a:pt x="24506" y="1964"/>
                    <a:pt x="24453" y="2023"/>
                  </a:cubicBezTo>
                  <a:cubicBezTo>
                    <a:pt x="24453" y="2029"/>
                    <a:pt x="24453" y="2029"/>
                    <a:pt x="24447" y="2035"/>
                  </a:cubicBezTo>
                  <a:cubicBezTo>
                    <a:pt x="24447" y="2035"/>
                    <a:pt x="24394" y="2100"/>
                    <a:pt x="24311" y="2201"/>
                  </a:cubicBezTo>
                  <a:cubicBezTo>
                    <a:pt x="24282" y="2248"/>
                    <a:pt x="24252" y="2289"/>
                    <a:pt x="24229" y="2313"/>
                  </a:cubicBezTo>
                  <a:cubicBezTo>
                    <a:pt x="24229" y="2319"/>
                    <a:pt x="24229" y="2319"/>
                    <a:pt x="24229" y="2319"/>
                  </a:cubicBezTo>
                  <a:cubicBezTo>
                    <a:pt x="24181" y="2378"/>
                    <a:pt x="24140" y="2449"/>
                    <a:pt x="24093" y="2525"/>
                  </a:cubicBezTo>
                  <a:cubicBezTo>
                    <a:pt x="24081" y="2531"/>
                    <a:pt x="24081" y="2543"/>
                    <a:pt x="24075" y="2555"/>
                  </a:cubicBezTo>
                  <a:cubicBezTo>
                    <a:pt x="24040" y="2608"/>
                    <a:pt x="24004" y="2661"/>
                    <a:pt x="23975" y="2720"/>
                  </a:cubicBezTo>
                  <a:cubicBezTo>
                    <a:pt x="23963" y="2738"/>
                    <a:pt x="23951" y="2756"/>
                    <a:pt x="23939" y="2779"/>
                  </a:cubicBezTo>
                  <a:cubicBezTo>
                    <a:pt x="23927" y="2803"/>
                    <a:pt x="23910" y="2833"/>
                    <a:pt x="23892" y="2862"/>
                  </a:cubicBezTo>
                  <a:cubicBezTo>
                    <a:pt x="23874" y="2903"/>
                    <a:pt x="23851" y="2945"/>
                    <a:pt x="23833" y="2980"/>
                  </a:cubicBezTo>
                  <a:cubicBezTo>
                    <a:pt x="23827" y="2992"/>
                    <a:pt x="23821" y="2998"/>
                    <a:pt x="23821" y="3010"/>
                  </a:cubicBezTo>
                  <a:cubicBezTo>
                    <a:pt x="23803" y="3033"/>
                    <a:pt x="23786" y="3075"/>
                    <a:pt x="23762" y="3128"/>
                  </a:cubicBezTo>
                  <a:cubicBezTo>
                    <a:pt x="23744" y="3163"/>
                    <a:pt x="23732" y="3205"/>
                    <a:pt x="23715" y="3240"/>
                  </a:cubicBezTo>
                  <a:cubicBezTo>
                    <a:pt x="23709" y="3246"/>
                    <a:pt x="23709" y="3258"/>
                    <a:pt x="23703" y="3270"/>
                  </a:cubicBezTo>
                  <a:cubicBezTo>
                    <a:pt x="23685" y="3317"/>
                    <a:pt x="23662" y="3364"/>
                    <a:pt x="23644" y="3411"/>
                  </a:cubicBezTo>
                  <a:cubicBezTo>
                    <a:pt x="23632" y="3453"/>
                    <a:pt x="23614" y="3494"/>
                    <a:pt x="23602" y="3530"/>
                  </a:cubicBezTo>
                  <a:cubicBezTo>
                    <a:pt x="23597" y="3547"/>
                    <a:pt x="23591" y="3571"/>
                    <a:pt x="23585" y="3589"/>
                  </a:cubicBezTo>
                  <a:cubicBezTo>
                    <a:pt x="23585" y="3589"/>
                    <a:pt x="23585" y="3594"/>
                    <a:pt x="23579" y="3600"/>
                  </a:cubicBezTo>
                  <a:cubicBezTo>
                    <a:pt x="23579" y="3606"/>
                    <a:pt x="23579" y="3612"/>
                    <a:pt x="23573" y="3624"/>
                  </a:cubicBezTo>
                  <a:cubicBezTo>
                    <a:pt x="23561" y="3659"/>
                    <a:pt x="23549" y="3695"/>
                    <a:pt x="23538" y="3730"/>
                  </a:cubicBezTo>
                  <a:cubicBezTo>
                    <a:pt x="23520" y="3724"/>
                    <a:pt x="23496" y="3724"/>
                    <a:pt x="23478" y="3719"/>
                  </a:cubicBezTo>
                  <a:cubicBezTo>
                    <a:pt x="23455" y="3713"/>
                    <a:pt x="23431" y="3707"/>
                    <a:pt x="23408" y="3701"/>
                  </a:cubicBezTo>
                  <a:cubicBezTo>
                    <a:pt x="23384" y="3695"/>
                    <a:pt x="23366" y="3689"/>
                    <a:pt x="23343" y="3683"/>
                  </a:cubicBezTo>
                  <a:cubicBezTo>
                    <a:pt x="23307" y="3677"/>
                    <a:pt x="23272" y="3671"/>
                    <a:pt x="23236" y="3659"/>
                  </a:cubicBezTo>
                  <a:cubicBezTo>
                    <a:pt x="23219" y="3659"/>
                    <a:pt x="23207" y="3654"/>
                    <a:pt x="23195" y="3654"/>
                  </a:cubicBezTo>
                  <a:cubicBezTo>
                    <a:pt x="23154" y="3642"/>
                    <a:pt x="23112" y="3636"/>
                    <a:pt x="23071" y="3630"/>
                  </a:cubicBezTo>
                  <a:cubicBezTo>
                    <a:pt x="23053" y="3624"/>
                    <a:pt x="23041" y="3624"/>
                    <a:pt x="23024" y="3618"/>
                  </a:cubicBezTo>
                  <a:cubicBezTo>
                    <a:pt x="22988" y="3612"/>
                    <a:pt x="22953" y="3606"/>
                    <a:pt x="22917" y="3600"/>
                  </a:cubicBezTo>
                  <a:cubicBezTo>
                    <a:pt x="22888" y="3594"/>
                    <a:pt x="22858" y="3589"/>
                    <a:pt x="22829" y="3583"/>
                  </a:cubicBezTo>
                  <a:cubicBezTo>
                    <a:pt x="22805" y="3583"/>
                    <a:pt x="22782" y="3577"/>
                    <a:pt x="22758" y="3571"/>
                  </a:cubicBezTo>
                  <a:cubicBezTo>
                    <a:pt x="22728" y="3571"/>
                    <a:pt x="22699" y="3565"/>
                    <a:pt x="22669" y="3559"/>
                  </a:cubicBezTo>
                  <a:cubicBezTo>
                    <a:pt x="22640" y="3553"/>
                    <a:pt x="22593" y="3547"/>
                    <a:pt x="22533" y="3541"/>
                  </a:cubicBezTo>
                  <a:cubicBezTo>
                    <a:pt x="22244" y="3506"/>
                    <a:pt x="21990" y="3500"/>
                    <a:pt x="21961" y="3494"/>
                  </a:cubicBezTo>
                  <a:lnTo>
                    <a:pt x="21553" y="3494"/>
                  </a:lnTo>
                  <a:cubicBezTo>
                    <a:pt x="21541" y="3494"/>
                    <a:pt x="21529" y="3500"/>
                    <a:pt x="21523" y="3500"/>
                  </a:cubicBezTo>
                  <a:lnTo>
                    <a:pt x="21482" y="3500"/>
                  </a:lnTo>
                  <a:cubicBezTo>
                    <a:pt x="21423" y="3500"/>
                    <a:pt x="21370" y="3506"/>
                    <a:pt x="21317" y="3506"/>
                  </a:cubicBezTo>
                  <a:cubicBezTo>
                    <a:pt x="21293" y="3512"/>
                    <a:pt x="21275" y="3512"/>
                    <a:pt x="21252" y="3512"/>
                  </a:cubicBezTo>
                  <a:cubicBezTo>
                    <a:pt x="21246" y="3512"/>
                    <a:pt x="21240" y="3512"/>
                    <a:pt x="21228" y="3518"/>
                  </a:cubicBezTo>
                  <a:lnTo>
                    <a:pt x="21210" y="3518"/>
                  </a:lnTo>
                  <a:cubicBezTo>
                    <a:pt x="21169" y="3518"/>
                    <a:pt x="21122" y="3524"/>
                    <a:pt x="21069" y="3530"/>
                  </a:cubicBezTo>
                  <a:cubicBezTo>
                    <a:pt x="21057" y="3530"/>
                    <a:pt x="21039" y="3535"/>
                    <a:pt x="21027" y="3535"/>
                  </a:cubicBezTo>
                  <a:cubicBezTo>
                    <a:pt x="20921" y="3547"/>
                    <a:pt x="20791" y="3565"/>
                    <a:pt x="20649" y="3589"/>
                  </a:cubicBezTo>
                  <a:cubicBezTo>
                    <a:pt x="20643" y="3594"/>
                    <a:pt x="20638" y="3594"/>
                    <a:pt x="20632" y="3594"/>
                  </a:cubicBezTo>
                  <a:cubicBezTo>
                    <a:pt x="20602" y="3600"/>
                    <a:pt x="20573" y="3606"/>
                    <a:pt x="20543" y="3612"/>
                  </a:cubicBezTo>
                  <a:cubicBezTo>
                    <a:pt x="20531" y="3612"/>
                    <a:pt x="20513" y="3618"/>
                    <a:pt x="20496" y="3618"/>
                  </a:cubicBezTo>
                  <a:cubicBezTo>
                    <a:pt x="20484" y="3624"/>
                    <a:pt x="20466" y="3624"/>
                    <a:pt x="20454" y="3630"/>
                  </a:cubicBezTo>
                  <a:cubicBezTo>
                    <a:pt x="20389" y="3642"/>
                    <a:pt x="20307" y="3659"/>
                    <a:pt x="20230" y="3683"/>
                  </a:cubicBezTo>
                  <a:cubicBezTo>
                    <a:pt x="20183" y="3695"/>
                    <a:pt x="20135" y="3707"/>
                    <a:pt x="20100" y="3719"/>
                  </a:cubicBezTo>
                  <a:cubicBezTo>
                    <a:pt x="20076" y="3724"/>
                    <a:pt x="20053" y="3730"/>
                    <a:pt x="20023" y="3736"/>
                  </a:cubicBezTo>
                  <a:cubicBezTo>
                    <a:pt x="20023" y="3736"/>
                    <a:pt x="20017" y="3736"/>
                    <a:pt x="20011" y="3742"/>
                  </a:cubicBezTo>
                  <a:cubicBezTo>
                    <a:pt x="19964" y="3754"/>
                    <a:pt x="19905" y="3772"/>
                    <a:pt x="19852" y="3789"/>
                  </a:cubicBezTo>
                  <a:cubicBezTo>
                    <a:pt x="19811" y="3801"/>
                    <a:pt x="19769" y="3813"/>
                    <a:pt x="19734" y="3825"/>
                  </a:cubicBezTo>
                  <a:cubicBezTo>
                    <a:pt x="19586" y="3872"/>
                    <a:pt x="19486" y="3908"/>
                    <a:pt x="19338" y="3973"/>
                  </a:cubicBezTo>
                  <a:cubicBezTo>
                    <a:pt x="19226" y="4020"/>
                    <a:pt x="19096" y="4079"/>
                    <a:pt x="18954" y="4144"/>
                  </a:cubicBezTo>
                  <a:cubicBezTo>
                    <a:pt x="18942" y="4150"/>
                    <a:pt x="18925" y="4162"/>
                    <a:pt x="18907" y="4167"/>
                  </a:cubicBezTo>
                  <a:cubicBezTo>
                    <a:pt x="18765" y="4232"/>
                    <a:pt x="18582" y="4333"/>
                    <a:pt x="18446" y="4415"/>
                  </a:cubicBezTo>
                  <a:cubicBezTo>
                    <a:pt x="18381" y="4451"/>
                    <a:pt x="18310" y="4498"/>
                    <a:pt x="18240" y="4540"/>
                  </a:cubicBezTo>
                  <a:cubicBezTo>
                    <a:pt x="18175" y="4581"/>
                    <a:pt x="18116" y="4622"/>
                    <a:pt x="18051" y="4664"/>
                  </a:cubicBezTo>
                  <a:cubicBezTo>
                    <a:pt x="18039" y="4675"/>
                    <a:pt x="18027" y="4681"/>
                    <a:pt x="18015" y="4693"/>
                  </a:cubicBezTo>
                  <a:cubicBezTo>
                    <a:pt x="17968" y="4723"/>
                    <a:pt x="17921" y="4758"/>
                    <a:pt x="17873" y="4788"/>
                  </a:cubicBezTo>
                  <a:cubicBezTo>
                    <a:pt x="17850" y="4805"/>
                    <a:pt x="17826" y="4823"/>
                    <a:pt x="17808" y="4835"/>
                  </a:cubicBezTo>
                  <a:cubicBezTo>
                    <a:pt x="17773" y="4864"/>
                    <a:pt x="17738" y="4888"/>
                    <a:pt x="17702" y="4918"/>
                  </a:cubicBezTo>
                  <a:cubicBezTo>
                    <a:pt x="17673" y="4935"/>
                    <a:pt x="17643" y="4959"/>
                    <a:pt x="17619" y="4982"/>
                  </a:cubicBezTo>
                  <a:cubicBezTo>
                    <a:pt x="17590" y="5000"/>
                    <a:pt x="17560" y="5024"/>
                    <a:pt x="17531" y="5047"/>
                  </a:cubicBezTo>
                  <a:cubicBezTo>
                    <a:pt x="17501" y="5071"/>
                    <a:pt x="17472" y="5095"/>
                    <a:pt x="17442" y="5118"/>
                  </a:cubicBezTo>
                  <a:cubicBezTo>
                    <a:pt x="17413" y="5142"/>
                    <a:pt x="17383" y="5166"/>
                    <a:pt x="17360" y="5189"/>
                  </a:cubicBezTo>
                  <a:cubicBezTo>
                    <a:pt x="17330" y="5213"/>
                    <a:pt x="17300" y="5236"/>
                    <a:pt x="17271" y="5260"/>
                  </a:cubicBezTo>
                  <a:cubicBezTo>
                    <a:pt x="17247" y="5284"/>
                    <a:pt x="17218" y="5301"/>
                    <a:pt x="17194" y="5325"/>
                  </a:cubicBezTo>
                  <a:cubicBezTo>
                    <a:pt x="17147" y="5366"/>
                    <a:pt x="17100" y="5408"/>
                    <a:pt x="17052" y="5449"/>
                  </a:cubicBezTo>
                  <a:cubicBezTo>
                    <a:pt x="17052" y="5449"/>
                    <a:pt x="17052" y="5455"/>
                    <a:pt x="17046" y="5455"/>
                  </a:cubicBezTo>
                  <a:cubicBezTo>
                    <a:pt x="17046" y="5455"/>
                    <a:pt x="17041" y="5455"/>
                    <a:pt x="17041" y="5461"/>
                  </a:cubicBezTo>
                  <a:cubicBezTo>
                    <a:pt x="17029" y="5473"/>
                    <a:pt x="17011" y="5485"/>
                    <a:pt x="16999" y="5502"/>
                  </a:cubicBezTo>
                  <a:cubicBezTo>
                    <a:pt x="16438" y="6004"/>
                    <a:pt x="16054" y="6471"/>
                    <a:pt x="15907" y="6654"/>
                  </a:cubicBezTo>
                  <a:cubicBezTo>
                    <a:pt x="15865" y="6707"/>
                    <a:pt x="15830" y="6754"/>
                    <a:pt x="15812" y="6784"/>
                  </a:cubicBezTo>
                  <a:cubicBezTo>
                    <a:pt x="15765" y="6837"/>
                    <a:pt x="15718" y="6908"/>
                    <a:pt x="15664" y="6979"/>
                  </a:cubicBezTo>
                  <a:cubicBezTo>
                    <a:pt x="15558" y="7121"/>
                    <a:pt x="15487" y="7227"/>
                    <a:pt x="15387" y="7380"/>
                  </a:cubicBezTo>
                  <a:cubicBezTo>
                    <a:pt x="15381" y="7392"/>
                    <a:pt x="15375" y="7404"/>
                    <a:pt x="15363" y="7416"/>
                  </a:cubicBezTo>
                  <a:cubicBezTo>
                    <a:pt x="15357" y="7428"/>
                    <a:pt x="15351" y="7440"/>
                    <a:pt x="15340" y="7457"/>
                  </a:cubicBezTo>
                  <a:cubicBezTo>
                    <a:pt x="15328" y="7475"/>
                    <a:pt x="15316" y="7493"/>
                    <a:pt x="15304" y="7510"/>
                  </a:cubicBezTo>
                  <a:cubicBezTo>
                    <a:pt x="15298" y="7528"/>
                    <a:pt x="15286" y="7546"/>
                    <a:pt x="15275" y="7564"/>
                  </a:cubicBezTo>
                  <a:cubicBezTo>
                    <a:pt x="15269" y="7575"/>
                    <a:pt x="15263" y="7587"/>
                    <a:pt x="15257" y="7599"/>
                  </a:cubicBezTo>
                  <a:cubicBezTo>
                    <a:pt x="15092" y="7871"/>
                    <a:pt x="15009" y="8048"/>
                    <a:pt x="14985" y="8089"/>
                  </a:cubicBezTo>
                  <a:cubicBezTo>
                    <a:pt x="14979" y="8101"/>
                    <a:pt x="14979" y="8107"/>
                    <a:pt x="14973" y="8119"/>
                  </a:cubicBezTo>
                  <a:cubicBezTo>
                    <a:pt x="14967" y="8119"/>
                    <a:pt x="14962" y="8119"/>
                    <a:pt x="14962" y="8113"/>
                  </a:cubicBezTo>
                  <a:cubicBezTo>
                    <a:pt x="14867" y="8077"/>
                    <a:pt x="14773" y="8036"/>
                    <a:pt x="14684" y="8007"/>
                  </a:cubicBezTo>
                  <a:cubicBezTo>
                    <a:pt x="14572" y="7959"/>
                    <a:pt x="14436" y="7918"/>
                    <a:pt x="14306" y="7882"/>
                  </a:cubicBezTo>
                  <a:cubicBezTo>
                    <a:pt x="14282" y="7871"/>
                    <a:pt x="14253" y="7865"/>
                    <a:pt x="14229" y="7859"/>
                  </a:cubicBezTo>
                  <a:cubicBezTo>
                    <a:pt x="14223" y="7859"/>
                    <a:pt x="14223" y="7859"/>
                    <a:pt x="14217" y="7853"/>
                  </a:cubicBezTo>
                  <a:cubicBezTo>
                    <a:pt x="14206" y="7853"/>
                    <a:pt x="14188" y="7847"/>
                    <a:pt x="14176" y="7841"/>
                  </a:cubicBezTo>
                  <a:cubicBezTo>
                    <a:pt x="14164" y="7841"/>
                    <a:pt x="14147" y="7835"/>
                    <a:pt x="14135" y="7829"/>
                  </a:cubicBezTo>
                  <a:cubicBezTo>
                    <a:pt x="14111" y="7829"/>
                    <a:pt x="14087" y="7818"/>
                    <a:pt x="14070" y="7818"/>
                  </a:cubicBezTo>
                  <a:cubicBezTo>
                    <a:pt x="14017" y="7800"/>
                    <a:pt x="13963" y="7788"/>
                    <a:pt x="13910" y="7776"/>
                  </a:cubicBezTo>
                  <a:cubicBezTo>
                    <a:pt x="13774" y="7747"/>
                    <a:pt x="13633" y="7717"/>
                    <a:pt x="13515" y="7699"/>
                  </a:cubicBezTo>
                  <a:cubicBezTo>
                    <a:pt x="13190" y="7634"/>
                    <a:pt x="12753" y="7593"/>
                    <a:pt x="12422" y="7587"/>
                  </a:cubicBezTo>
                  <a:cubicBezTo>
                    <a:pt x="12357" y="7587"/>
                    <a:pt x="12286" y="7581"/>
                    <a:pt x="12209" y="7581"/>
                  </a:cubicBezTo>
                  <a:lnTo>
                    <a:pt x="12044" y="7581"/>
                  </a:lnTo>
                  <a:cubicBezTo>
                    <a:pt x="11938" y="7581"/>
                    <a:pt x="11825" y="7581"/>
                    <a:pt x="11707" y="7587"/>
                  </a:cubicBezTo>
                  <a:cubicBezTo>
                    <a:pt x="11654" y="7587"/>
                    <a:pt x="11607" y="7593"/>
                    <a:pt x="11560" y="7593"/>
                  </a:cubicBezTo>
                  <a:cubicBezTo>
                    <a:pt x="11430" y="7599"/>
                    <a:pt x="11282" y="7611"/>
                    <a:pt x="11134" y="7629"/>
                  </a:cubicBezTo>
                  <a:cubicBezTo>
                    <a:pt x="10987" y="7640"/>
                    <a:pt x="10839" y="7658"/>
                    <a:pt x="10709" y="7670"/>
                  </a:cubicBezTo>
                  <a:cubicBezTo>
                    <a:pt x="10674" y="7676"/>
                    <a:pt x="10632" y="7682"/>
                    <a:pt x="10597" y="7688"/>
                  </a:cubicBezTo>
                  <a:cubicBezTo>
                    <a:pt x="10307" y="7717"/>
                    <a:pt x="9935" y="7782"/>
                    <a:pt x="9658" y="7853"/>
                  </a:cubicBezTo>
                  <a:cubicBezTo>
                    <a:pt x="9410" y="7912"/>
                    <a:pt x="9126" y="7983"/>
                    <a:pt x="8843" y="8060"/>
                  </a:cubicBezTo>
                  <a:cubicBezTo>
                    <a:pt x="8813" y="8066"/>
                    <a:pt x="8784" y="8071"/>
                    <a:pt x="8754" y="8077"/>
                  </a:cubicBezTo>
                  <a:cubicBezTo>
                    <a:pt x="8654" y="8107"/>
                    <a:pt x="8536" y="8142"/>
                    <a:pt x="8423" y="8178"/>
                  </a:cubicBezTo>
                  <a:cubicBezTo>
                    <a:pt x="8329" y="8207"/>
                    <a:pt x="8246" y="8237"/>
                    <a:pt x="8163" y="8266"/>
                  </a:cubicBezTo>
                  <a:cubicBezTo>
                    <a:pt x="8116" y="8284"/>
                    <a:pt x="8063" y="8302"/>
                    <a:pt x="8016" y="8320"/>
                  </a:cubicBezTo>
                  <a:cubicBezTo>
                    <a:pt x="7880" y="8367"/>
                    <a:pt x="7750" y="8414"/>
                    <a:pt x="7632" y="8455"/>
                  </a:cubicBezTo>
                  <a:cubicBezTo>
                    <a:pt x="7100" y="8633"/>
                    <a:pt x="6439" y="8940"/>
                    <a:pt x="5901" y="9235"/>
                  </a:cubicBezTo>
                  <a:cubicBezTo>
                    <a:pt x="5594" y="9394"/>
                    <a:pt x="5252" y="9589"/>
                    <a:pt x="4992" y="9767"/>
                  </a:cubicBezTo>
                  <a:cubicBezTo>
                    <a:pt x="4915" y="9814"/>
                    <a:pt x="4832" y="9873"/>
                    <a:pt x="4750" y="9926"/>
                  </a:cubicBezTo>
                  <a:cubicBezTo>
                    <a:pt x="4567" y="10050"/>
                    <a:pt x="4383" y="10168"/>
                    <a:pt x="4224" y="10280"/>
                  </a:cubicBezTo>
                  <a:cubicBezTo>
                    <a:pt x="3958" y="10464"/>
                    <a:pt x="3616" y="10729"/>
                    <a:pt x="3373" y="10948"/>
                  </a:cubicBezTo>
                  <a:cubicBezTo>
                    <a:pt x="3350" y="10971"/>
                    <a:pt x="3320" y="10995"/>
                    <a:pt x="3291" y="11019"/>
                  </a:cubicBezTo>
                  <a:cubicBezTo>
                    <a:pt x="3279" y="11031"/>
                    <a:pt x="3267" y="11042"/>
                    <a:pt x="3249" y="11054"/>
                  </a:cubicBezTo>
                  <a:cubicBezTo>
                    <a:pt x="3049" y="11220"/>
                    <a:pt x="2806" y="11450"/>
                    <a:pt x="2606" y="11657"/>
                  </a:cubicBezTo>
                  <a:cubicBezTo>
                    <a:pt x="2564" y="11698"/>
                    <a:pt x="2523" y="11739"/>
                    <a:pt x="2487" y="11781"/>
                  </a:cubicBezTo>
                  <a:cubicBezTo>
                    <a:pt x="2180" y="12117"/>
                    <a:pt x="1791" y="12584"/>
                    <a:pt x="1519" y="12944"/>
                  </a:cubicBezTo>
                  <a:cubicBezTo>
                    <a:pt x="1318" y="13216"/>
                    <a:pt x="1070" y="13600"/>
                    <a:pt x="916" y="13901"/>
                  </a:cubicBezTo>
                  <a:cubicBezTo>
                    <a:pt x="916" y="13907"/>
                    <a:pt x="911" y="13913"/>
                    <a:pt x="911" y="13919"/>
                  </a:cubicBezTo>
                  <a:cubicBezTo>
                    <a:pt x="722" y="14273"/>
                    <a:pt x="503" y="14728"/>
                    <a:pt x="344" y="15230"/>
                  </a:cubicBezTo>
                  <a:cubicBezTo>
                    <a:pt x="279" y="15413"/>
                    <a:pt x="225" y="15602"/>
                    <a:pt x="184" y="15773"/>
                  </a:cubicBezTo>
                  <a:cubicBezTo>
                    <a:pt x="143" y="15945"/>
                    <a:pt x="101" y="16145"/>
                    <a:pt x="72" y="16370"/>
                  </a:cubicBezTo>
                  <a:cubicBezTo>
                    <a:pt x="66" y="16388"/>
                    <a:pt x="66" y="16411"/>
                    <a:pt x="60" y="16429"/>
                  </a:cubicBezTo>
                  <a:cubicBezTo>
                    <a:pt x="36" y="16577"/>
                    <a:pt x="19" y="16777"/>
                    <a:pt x="13" y="16931"/>
                  </a:cubicBezTo>
                  <a:cubicBezTo>
                    <a:pt x="13" y="16949"/>
                    <a:pt x="7" y="16972"/>
                    <a:pt x="7" y="16996"/>
                  </a:cubicBezTo>
                  <a:cubicBezTo>
                    <a:pt x="7" y="16996"/>
                    <a:pt x="7" y="17002"/>
                    <a:pt x="7" y="17002"/>
                  </a:cubicBezTo>
                  <a:cubicBezTo>
                    <a:pt x="7" y="17020"/>
                    <a:pt x="7" y="17043"/>
                    <a:pt x="7" y="17061"/>
                  </a:cubicBezTo>
                  <a:cubicBezTo>
                    <a:pt x="1" y="17167"/>
                    <a:pt x="1" y="17274"/>
                    <a:pt x="1" y="17380"/>
                  </a:cubicBezTo>
                  <a:cubicBezTo>
                    <a:pt x="1" y="17498"/>
                    <a:pt x="7" y="17657"/>
                    <a:pt x="19" y="17776"/>
                  </a:cubicBezTo>
                  <a:cubicBezTo>
                    <a:pt x="30" y="17870"/>
                    <a:pt x="36" y="17947"/>
                    <a:pt x="42" y="18012"/>
                  </a:cubicBezTo>
                  <a:cubicBezTo>
                    <a:pt x="48" y="18047"/>
                    <a:pt x="54" y="18089"/>
                    <a:pt x="54" y="18124"/>
                  </a:cubicBezTo>
                  <a:cubicBezTo>
                    <a:pt x="54" y="18124"/>
                    <a:pt x="54" y="18130"/>
                    <a:pt x="60" y="18136"/>
                  </a:cubicBezTo>
                  <a:cubicBezTo>
                    <a:pt x="72" y="18254"/>
                    <a:pt x="90" y="18343"/>
                    <a:pt x="113" y="18449"/>
                  </a:cubicBezTo>
                  <a:cubicBezTo>
                    <a:pt x="113" y="18455"/>
                    <a:pt x="113" y="18455"/>
                    <a:pt x="113" y="18455"/>
                  </a:cubicBezTo>
                  <a:cubicBezTo>
                    <a:pt x="131" y="18555"/>
                    <a:pt x="155" y="18656"/>
                    <a:pt x="178" y="18744"/>
                  </a:cubicBezTo>
                  <a:cubicBezTo>
                    <a:pt x="202" y="18851"/>
                    <a:pt x="219" y="18910"/>
                    <a:pt x="255" y="18998"/>
                  </a:cubicBezTo>
                  <a:cubicBezTo>
                    <a:pt x="279" y="19075"/>
                    <a:pt x="308" y="19175"/>
                    <a:pt x="338" y="19246"/>
                  </a:cubicBezTo>
                  <a:cubicBezTo>
                    <a:pt x="338" y="19252"/>
                    <a:pt x="338" y="19252"/>
                    <a:pt x="338" y="19258"/>
                  </a:cubicBezTo>
                  <a:cubicBezTo>
                    <a:pt x="391" y="19394"/>
                    <a:pt x="456" y="19547"/>
                    <a:pt x="533" y="19713"/>
                  </a:cubicBezTo>
                  <a:cubicBezTo>
                    <a:pt x="538" y="19731"/>
                    <a:pt x="550" y="19742"/>
                    <a:pt x="556" y="19760"/>
                  </a:cubicBezTo>
                  <a:cubicBezTo>
                    <a:pt x="556" y="19766"/>
                    <a:pt x="556" y="19766"/>
                    <a:pt x="562" y="19766"/>
                  </a:cubicBezTo>
                  <a:cubicBezTo>
                    <a:pt x="574" y="19790"/>
                    <a:pt x="586" y="19813"/>
                    <a:pt x="597" y="19843"/>
                  </a:cubicBezTo>
                  <a:cubicBezTo>
                    <a:pt x="609" y="19860"/>
                    <a:pt x="615" y="19872"/>
                    <a:pt x="621" y="19890"/>
                  </a:cubicBezTo>
                  <a:cubicBezTo>
                    <a:pt x="627" y="19896"/>
                    <a:pt x="627" y="19896"/>
                    <a:pt x="633" y="19902"/>
                  </a:cubicBezTo>
                  <a:cubicBezTo>
                    <a:pt x="662" y="19961"/>
                    <a:pt x="698" y="20026"/>
                    <a:pt x="733" y="20085"/>
                  </a:cubicBezTo>
                  <a:cubicBezTo>
                    <a:pt x="733" y="20091"/>
                    <a:pt x="733" y="20091"/>
                    <a:pt x="739" y="20091"/>
                  </a:cubicBezTo>
                  <a:cubicBezTo>
                    <a:pt x="804" y="20209"/>
                    <a:pt x="887" y="20333"/>
                    <a:pt x="970" y="20451"/>
                  </a:cubicBezTo>
                  <a:cubicBezTo>
                    <a:pt x="970" y="20451"/>
                    <a:pt x="975" y="20457"/>
                    <a:pt x="981" y="20463"/>
                  </a:cubicBezTo>
                  <a:cubicBezTo>
                    <a:pt x="981" y="20463"/>
                    <a:pt x="981" y="20469"/>
                    <a:pt x="981" y="20469"/>
                  </a:cubicBezTo>
                  <a:cubicBezTo>
                    <a:pt x="999" y="20492"/>
                    <a:pt x="1023" y="20522"/>
                    <a:pt x="1046" y="20557"/>
                  </a:cubicBezTo>
                  <a:cubicBezTo>
                    <a:pt x="1082" y="20599"/>
                    <a:pt x="1111" y="20640"/>
                    <a:pt x="1147" y="20681"/>
                  </a:cubicBezTo>
                  <a:cubicBezTo>
                    <a:pt x="1153" y="20687"/>
                    <a:pt x="1153" y="20693"/>
                    <a:pt x="1159" y="20699"/>
                  </a:cubicBezTo>
                  <a:cubicBezTo>
                    <a:pt x="1182" y="20729"/>
                    <a:pt x="1206" y="20758"/>
                    <a:pt x="1229" y="20788"/>
                  </a:cubicBezTo>
                  <a:cubicBezTo>
                    <a:pt x="1336" y="20912"/>
                    <a:pt x="1478" y="21065"/>
                    <a:pt x="1643" y="21225"/>
                  </a:cubicBezTo>
                  <a:cubicBezTo>
                    <a:pt x="1649" y="21225"/>
                    <a:pt x="1655" y="21231"/>
                    <a:pt x="1655" y="21237"/>
                  </a:cubicBezTo>
                  <a:lnTo>
                    <a:pt x="1661" y="21237"/>
                  </a:lnTo>
                  <a:lnTo>
                    <a:pt x="1661" y="21243"/>
                  </a:lnTo>
                  <a:cubicBezTo>
                    <a:pt x="1743" y="21319"/>
                    <a:pt x="1897" y="21455"/>
                    <a:pt x="2109" y="21615"/>
                  </a:cubicBezTo>
                  <a:cubicBezTo>
                    <a:pt x="2145" y="21644"/>
                    <a:pt x="2180" y="21668"/>
                    <a:pt x="2210" y="21691"/>
                  </a:cubicBezTo>
                  <a:cubicBezTo>
                    <a:pt x="2216" y="21697"/>
                    <a:pt x="2216" y="21697"/>
                    <a:pt x="2222" y="21703"/>
                  </a:cubicBezTo>
                  <a:cubicBezTo>
                    <a:pt x="2369" y="21804"/>
                    <a:pt x="2464" y="21863"/>
                    <a:pt x="2464" y="21863"/>
                  </a:cubicBezTo>
                  <a:cubicBezTo>
                    <a:pt x="2470" y="21869"/>
                    <a:pt x="2476" y="21875"/>
                    <a:pt x="2487" y="21880"/>
                  </a:cubicBezTo>
                  <a:cubicBezTo>
                    <a:pt x="2558" y="21928"/>
                    <a:pt x="2641" y="21975"/>
                    <a:pt x="2724" y="22022"/>
                  </a:cubicBezTo>
                  <a:cubicBezTo>
                    <a:pt x="2741" y="22034"/>
                    <a:pt x="2753" y="22040"/>
                    <a:pt x="2765" y="22046"/>
                  </a:cubicBezTo>
                  <a:cubicBezTo>
                    <a:pt x="2777" y="22052"/>
                    <a:pt x="2789" y="22058"/>
                    <a:pt x="2801" y="22069"/>
                  </a:cubicBezTo>
                  <a:cubicBezTo>
                    <a:pt x="2806" y="22069"/>
                    <a:pt x="2806" y="22069"/>
                    <a:pt x="2812" y="22075"/>
                  </a:cubicBezTo>
                  <a:cubicBezTo>
                    <a:pt x="2818" y="22075"/>
                    <a:pt x="2830" y="22081"/>
                    <a:pt x="2836" y="22087"/>
                  </a:cubicBezTo>
                  <a:cubicBezTo>
                    <a:pt x="2871" y="22105"/>
                    <a:pt x="2919" y="22129"/>
                    <a:pt x="2960" y="22152"/>
                  </a:cubicBezTo>
                  <a:cubicBezTo>
                    <a:pt x="3049" y="22193"/>
                    <a:pt x="3131" y="22241"/>
                    <a:pt x="3214" y="22276"/>
                  </a:cubicBezTo>
                  <a:cubicBezTo>
                    <a:pt x="3226" y="22282"/>
                    <a:pt x="3243" y="22288"/>
                    <a:pt x="3255" y="22294"/>
                  </a:cubicBezTo>
                  <a:cubicBezTo>
                    <a:pt x="3362" y="22347"/>
                    <a:pt x="3503" y="22406"/>
                    <a:pt x="3627" y="22453"/>
                  </a:cubicBezTo>
                  <a:cubicBezTo>
                    <a:pt x="3639" y="22459"/>
                    <a:pt x="3657" y="22465"/>
                    <a:pt x="3669" y="22465"/>
                  </a:cubicBezTo>
                  <a:cubicBezTo>
                    <a:pt x="3681" y="22471"/>
                    <a:pt x="3692" y="22477"/>
                    <a:pt x="3704" y="22483"/>
                  </a:cubicBezTo>
                  <a:cubicBezTo>
                    <a:pt x="3852" y="22536"/>
                    <a:pt x="4041" y="22595"/>
                    <a:pt x="4212" y="22648"/>
                  </a:cubicBezTo>
                  <a:cubicBezTo>
                    <a:pt x="4230" y="22648"/>
                    <a:pt x="4248" y="22654"/>
                    <a:pt x="4259" y="22660"/>
                  </a:cubicBezTo>
                  <a:cubicBezTo>
                    <a:pt x="4507" y="22731"/>
                    <a:pt x="4767" y="22784"/>
                    <a:pt x="4998" y="22820"/>
                  </a:cubicBezTo>
                  <a:cubicBezTo>
                    <a:pt x="5163" y="22849"/>
                    <a:pt x="5352" y="22873"/>
                    <a:pt x="5541" y="22890"/>
                  </a:cubicBezTo>
                  <a:cubicBezTo>
                    <a:pt x="5547" y="22890"/>
                    <a:pt x="5553" y="22890"/>
                    <a:pt x="5559" y="22896"/>
                  </a:cubicBezTo>
                  <a:lnTo>
                    <a:pt x="5588" y="22896"/>
                  </a:lnTo>
                  <a:cubicBezTo>
                    <a:pt x="5647" y="22902"/>
                    <a:pt x="5683" y="22902"/>
                    <a:pt x="5689" y="22902"/>
                  </a:cubicBezTo>
                  <a:lnTo>
                    <a:pt x="5695" y="22902"/>
                  </a:lnTo>
                  <a:cubicBezTo>
                    <a:pt x="5783" y="22914"/>
                    <a:pt x="5872" y="22914"/>
                    <a:pt x="5954" y="22920"/>
                  </a:cubicBezTo>
                  <a:cubicBezTo>
                    <a:pt x="6002" y="22920"/>
                    <a:pt x="6055" y="22926"/>
                    <a:pt x="6108" y="22926"/>
                  </a:cubicBezTo>
                  <a:lnTo>
                    <a:pt x="6120" y="22926"/>
                  </a:lnTo>
                  <a:cubicBezTo>
                    <a:pt x="6207" y="22928"/>
                    <a:pt x="6289" y="22929"/>
                    <a:pt x="6369" y="22929"/>
                  </a:cubicBezTo>
                  <a:cubicBezTo>
                    <a:pt x="6680" y="22929"/>
                    <a:pt x="6948" y="22912"/>
                    <a:pt x="7254" y="22879"/>
                  </a:cubicBezTo>
                  <a:cubicBezTo>
                    <a:pt x="7295" y="22879"/>
                    <a:pt x="7337" y="22873"/>
                    <a:pt x="7378" y="22867"/>
                  </a:cubicBezTo>
                  <a:cubicBezTo>
                    <a:pt x="7626" y="22849"/>
                    <a:pt x="7951" y="22802"/>
                    <a:pt x="8211" y="22743"/>
                  </a:cubicBezTo>
                  <a:cubicBezTo>
                    <a:pt x="8500" y="22684"/>
                    <a:pt x="8801" y="22613"/>
                    <a:pt x="9067" y="22536"/>
                  </a:cubicBezTo>
                  <a:cubicBezTo>
                    <a:pt x="9215" y="22501"/>
                    <a:pt x="9362" y="22459"/>
                    <a:pt x="9486" y="22412"/>
                  </a:cubicBezTo>
                  <a:cubicBezTo>
                    <a:pt x="9752" y="22329"/>
                    <a:pt x="10042" y="22235"/>
                    <a:pt x="10266" y="22134"/>
                  </a:cubicBezTo>
                  <a:cubicBezTo>
                    <a:pt x="10408" y="22075"/>
                    <a:pt x="10555" y="22010"/>
                    <a:pt x="10703" y="21940"/>
                  </a:cubicBezTo>
                  <a:cubicBezTo>
                    <a:pt x="10993" y="21815"/>
                    <a:pt x="11270" y="21691"/>
                    <a:pt x="11506" y="21573"/>
                  </a:cubicBezTo>
                  <a:cubicBezTo>
                    <a:pt x="11737" y="21461"/>
                    <a:pt x="12003" y="21319"/>
                    <a:pt x="12268" y="21160"/>
                  </a:cubicBezTo>
                  <a:cubicBezTo>
                    <a:pt x="12493" y="21036"/>
                    <a:pt x="12747" y="20870"/>
                    <a:pt x="12989" y="20705"/>
                  </a:cubicBezTo>
                  <a:cubicBezTo>
                    <a:pt x="13302" y="20498"/>
                    <a:pt x="13591" y="20292"/>
                    <a:pt x="13828" y="20103"/>
                  </a:cubicBezTo>
                  <a:cubicBezTo>
                    <a:pt x="14058" y="19920"/>
                    <a:pt x="14365" y="19683"/>
                    <a:pt x="14595" y="19471"/>
                  </a:cubicBezTo>
                  <a:cubicBezTo>
                    <a:pt x="14773" y="19317"/>
                    <a:pt x="14950" y="19152"/>
                    <a:pt x="15092" y="19010"/>
                  </a:cubicBezTo>
                  <a:cubicBezTo>
                    <a:pt x="15239" y="18862"/>
                    <a:pt x="15405" y="18691"/>
                    <a:pt x="15564" y="18520"/>
                  </a:cubicBezTo>
                  <a:cubicBezTo>
                    <a:pt x="15759" y="18319"/>
                    <a:pt x="15936" y="18118"/>
                    <a:pt x="16090" y="17929"/>
                  </a:cubicBezTo>
                  <a:cubicBezTo>
                    <a:pt x="16090" y="17923"/>
                    <a:pt x="16096" y="17923"/>
                    <a:pt x="16101" y="17917"/>
                  </a:cubicBezTo>
                  <a:cubicBezTo>
                    <a:pt x="16184" y="17811"/>
                    <a:pt x="16279" y="17693"/>
                    <a:pt x="16379" y="17569"/>
                  </a:cubicBezTo>
                  <a:lnTo>
                    <a:pt x="17472" y="17894"/>
                  </a:lnTo>
                  <a:lnTo>
                    <a:pt x="15794" y="25223"/>
                  </a:lnTo>
                  <a:cubicBezTo>
                    <a:pt x="15741" y="25466"/>
                    <a:pt x="15794" y="25779"/>
                    <a:pt x="15948" y="26080"/>
                  </a:cubicBezTo>
                  <a:cubicBezTo>
                    <a:pt x="16096" y="26387"/>
                    <a:pt x="16326" y="26647"/>
                    <a:pt x="16562" y="26783"/>
                  </a:cubicBezTo>
                  <a:lnTo>
                    <a:pt x="18854" y="28106"/>
                  </a:lnTo>
                  <a:cubicBezTo>
                    <a:pt x="18981" y="28180"/>
                    <a:pt x="19101" y="28214"/>
                    <a:pt x="19207" y="28214"/>
                  </a:cubicBezTo>
                  <a:cubicBezTo>
                    <a:pt x="19467" y="28214"/>
                    <a:pt x="19645" y="28007"/>
                    <a:pt x="19645" y="27651"/>
                  </a:cubicBezTo>
                  <a:cubicBezTo>
                    <a:pt x="19651" y="27149"/>
                    <a:pt x="19297" y="26535"/>
                    <a:pt x="18860" y="26287"/>
                  </a:cubicBezTo>
                  <a:lnTo>
                    <a:pt x="17566" y="25536"/>
                  </a:lnTo>
                  <a:lnTo>
                    <a:pt x="19303" y="17917"/>
                  </a:lnTo>
                  <a:cubicBezTo>
                    <a:pt x="19368" y="17646"/>
                    <a:pt x="19285" y="17279"/>
                    <a:pt x="19090" y="16943"/>
                  </a:cubicBezTo>
                  <a:cubicBezTo>
                    <a:pt x="18937" y="16689"/>
                    <a:pt x="18742" y="16476"/>
                    <a:pt x="18535" y="16358"/>
                  </a:cubicBezTo>
                  <a:cubicBezTo>
                    <a:pt x="18470" y="16323"/>
                    <a:pt x="18411" y="16293"/>
                    <a:pt x="18346" y="16275"/>
                  </a:cubicBezTo>
                  <a:lnTo>
                    <a:pt x="17383" y="15992"/>
                  </a:lnTo>
                  <a:cubicBezTo>
                    <a:pt x="17419" y="15915"/>
                    <a:pt x="17460" y="15838"/>
                    <a:pt x="17489" y="15767"/>
                  </a:cubicBezTo>
                  <a:cubicBezTo>
                    <a:pt x="17501" y="15750"/>
                    <a:pt x="17507" y="15732"/>
                    <a:pt x="17513" y="15714"/>
                  </a:cubicBezTo>
                  <a:cubicBezTo>
                    <a:pt x="17554" y="15632"/>
                    <a:pt x="17590" y="15549"/>
                    <a:pt x="17619" y="15478"/>
                  </a:cubicBezTo>
                  <a:cubicBezTo>
                    <a:pt x="17714" y="15265"/>
                    <a:pt x="17791" y="15065"/>
                    <a:pt x="17850" y="14881"/>
                  </a:cubicBezTo>
                  <a:cubicBezTo>
                    <a:pt x="17856" y="14864"/>
                    <a:pt x="17862" y="14852"/>
                    <a:pt x="17862" y="14840"/>
                  </a:cubicBezTo>
                  <a:cubicBezTo>
                    <a:pt x="17867" y="14834"/>
                    <a:pt x="17867" y="14822"/>
                    <a:pt x="17873" y="14811"/>
                  </a:cubicBezTo>
                  <a:cubicBezTo>
                    <a:pt x="17879" y="14787"/>
                    <a:pt x="17885" y="14763"/>
                    <a:pt x="17897" y="14740"/>
                  </a:cubicBezTo>
                  <a:cubicBezTo>
                    <a:pt x="17932" y="14610"/>
                    <a:pt x="17986" y="14427"/>
                    <a:pt x="18033" y="14220"/>
                  </a:cubicBezTo>
                  <a:cubicBezTo>
                    <a:pt x="18045" y="14173"/>
                    <a:pt x="18068" y="14084"/>
                    <a:pt x="18086" y="13960"/>
                  </a:cubicBezTo>
                  <a:cubicBezTo>
                    <a:pt x="18104" y="13889"/>
                    <a:pt x="18116" y="13812"/>
                    <a:pt x="18121" y="13736"/>
                  </a:cubicBezTo>
                  <a:cubicBezTo>
                    <a:pt x="18127" y="13712"/>
                    <a:pt x="18127" y="13688"/>
                    <a:pt x="18133" y="13671"/>
                  </a:cubicBezTo>
                  <a:lnTo>
                    <a:pt x="22604" y="15194"/>
                  </a:lnTo>
                  <a:lnTo>
                    <a:pt x="20915" y="22577"/>
                  </a:lnTo>
                  <a:cubicBezTo>
                    <a:pt x="20862" y="22820"/>
                    <a:pt x="20915" y="23133"/>
                    <a:pt x="21069" y="23440"/>
                  </a:cubicBezTo>
                  <a:cubicBezTo>
                    <a:pt x="21216" y="23741"/>
                    <a:pt x="21447" y="24001"/>
                    <a:pt x="21689" y="24137"/>
                  </a:cubicBezTo>
                  <a:lnTo>
                    <a:pt x="23975" y="25460"/>
                  </a:lnTo>
                  <a:cubicBezTo>
                    <a:pt x="24102" y="25534"/>
                    <a:pt x="24222" y="25568"/>
                    <a:pt x="24328" y="25568"/>
                  </a:cubicBezTo>
                  <a:cubicBezTo>
                    <a:pt x="24588" y="25568"/>
                    <a:pt x="24768" y="25361"/>
                    <a:pt x="24772" y="25005"/>
                  </a:cubicBezTo>
                  <a:cubicBezTo>
                    <a:pt x="24772" y="24503"/>
                    <a:pt x="24418" y="23889"/>
                    <a:pt x="23980" y="23641"/>
                  </a:cubicBezTo>
                  <a:lnTo>
                    <a:pt x="22687" y="22890"/>
                  </a:lnTo>
                  <a:lnTo>
                    <a:pt x="24423" y="15271"/>
                  </a:lnTo>
                  <a:cubicBezTo>
                    <a:pt x="24488" y="15005"/>
                    <a:pt x="24412" y="14645"/>
                    <a:pt x="24223" y="14314"/>
                  </a:cubicBezTo>
                  <a:cubicBezTo>
                    <a:pt x="24069" y="14049"/>
                    <a:pt x="23868" y="13836"/>
                    <a:pt x="23656" y="13712"/>
                  </a:cubicBezTo>
                  <a:cubicBezTo>
                    <a:pt x="23602" y="13682"/>
                    <a:pt x="23549" y="13659"/>
                    <a:pt x="23496" y="13641"/>
                  </a:cubicBezTo>
                  <a:lnTo>
                    <a:pt x="21695" y="13027"/>
                  </a:lnTo>
                  <a:cubicBezTo>
                    <a:pt x="21707" y="13021"/>
                    <a:pt x="21724" y="13015"/>
                    <a:pt x="21742" y="13009"/>
                  </a:cubicBezTo>
                  <a:cubicBezTo>
                    <a:pt x="21789" y="12991"/>
                    <a:pt x="21831" y="12974"/>
                    <a:pt x="21878" y="12956"/>
                  </a:cubicBezTo>
                  <a:cubicBezTo>
                    <a:pt x="21896" y="12950"/>
                    <a:pt x="21913" y="12944"/>
                    <a:pt x="21931" y="12932"/>
                  </a:cubicBezTo>
                  <a:cubicBezTo>
                    <a:pt x="21990" y="12915"/>
                    <a:pt x="22043" y="12891"/>
                    <a:pt x="22096" y="12867"/>
                  </a:cubicBezTo>
                  <a:cubicBezTo>
                    <a:pt x="22120" y="12862"/>
                    <a:pt x="22144" y="12850"/>
                    <a:pt x="22167" y="12844"/>
                  </a:cubicBezTo>
                  <a:cubicBezTo>
                    <a:pt x="22215" y="12820"/>
                    <a:pt x="22268" y="12802"/>
                    <a:pt x="22309" y="12779"/>
                  </a:cubicBezTo>
                  <a:cubicBezTo>
                    <a:pt x="22339" y="12767"/>
                    <a:pt x="22368" y="12755"/>
                    <a:pt x="22392" y="12743"/>
                  </a:cubicBezTo>
                  <a:cubicBezTo>
                    <a:pt x="22421" y="12732"/>
                    <a:pt x="22451" y="12720"/>
                    <a:pt x="22474" y="12708"/>
                  </a:cubicBezTo>
                  <a:cubicBezTo>
                    <a:pt x="22516" y="12684"/>
                    <a:pt x="22563" y="12667"/>
                    <a:pt x="22604" y="12649"/>
                  </a:cubicBezTo>
                  <a:cubicBezTo>
                    <a:pt x="22622" y="12637"/>
                    <a:pt x="22646" y="12625"/>
                    <a:pt x="22663" y="12619"/>
                  </a:cubicBezTo>
                  <a:cubicBezTo>
                    <a:pt x="22705" y="12596"/>
                    <a:pt x="22740" y="12578"/>
                    <a:pt x="22782" y="12560"/>
                  </a:cubicBezTo>
                  <a:cubicBezTo>
                    <a:pt x="22817" y="12543"/>
                    <a:pt x="22852" y="12525"/>
                    <a:pt x="22888" y="12507"/>
                  </a:cubicBezTo>
                  <a:cubicBezTo>
                    <a:pt x="22900" y="12495"/>
                    <a:pt x="22917" y="12489"/>
                    <a:pt x="22929" y="12478"/>
                  </a:cubicBezTo>
                  <a:cubicBezTo>
                    <a:pt x="22994" y="12448"/>
                    <a:pt x="23047" y="12419"/>
                    <a:pt x="23083" y="12395"/>
                  </a:cubicBezTo>
                  <a:cubicBezTo>
                    <a:pt x="23219" y="12318"/>
                    <a:pt x="23402" y="12206"/>
                    <a:pt x="23526" y="12117"/>
                  </a:cubicBezTo>
                  <a:cubicBezTo>
                    <a:pt x="23579" y="12076"/>
                    <a:pt x="23626" y="12041"/>
                    <a:pt x="23673" y="12011"/>
                  </a:cubicBezTo>
                  <a:cubicBezTo>
                    <a:pt x="23709" y="11987"/>
                    <a:pt x="23750" y="11958"/>
                    <a:pt x="23786" y="11934"/>
                  </a:cubicBezTo>
                  <a:cubicBezTo>
                    <a:pt x="23845" y="11887"/>
                    <a:pt x="23921" y="11834"/>
                    <a:pt x="23992" y="11775"/>
                  </a:cubicBezTo>
                  <a:cubicBezTo>
                    <a:pt x="24075" y="11710"/>
                    <a:pt x="24146" y="11645"/>
                    <a:pt x="24234" y="11568"/>
                  </a:cubicBezTo>
                  <a:cubicBezTo>
                    <a:pt x="24258" y="11538"/>
                    <a:pt x="24294" y="11509"/>
                    <a:pt x="24323" y="11485"/>
                  </a:cubicBezTo>
                  <a:cubicBezTo>
                    <a:pt x="24364" y="11444"/>
                    <a:pt x="24406" y="11403"/>
                    <a:pt x="24441" y="11373"/>
                  </a:cubicBezTo>
                  <a:cubicBezTo>
                    <a:pt x="24447" y="11367"/>
                    <a:pt x="24453" y="11361"/>
                    <a:pt x="24453" y="11361"/>
                  </a:cubicBezTo>
                  <a:cubicBezTo>
                    <a:pt x="24471" y="11338"/>
                    <a:pt x="24494" y="11320"/>
                    <a:pt x="24506" y="11308"/>
                  </a:cubicBezTo>
                  <a:cubicBezTo>
                    <a:pt x="24536" y="11279"/>
                    <a:pt x="24571" y="11243"/>
                    <a:pt x="24601" y="11208"/>
                  </a:cubicBezTo>
                  <a:cubicBezTo>
                    <a:pt x="24660" y="11149"/>
                    <a:pt x="24713" y="11090"/>
                    <a:pt x="24760" y="11036"/>
                  </a:cubicBezTo>
                  <a:cubicBezTo>
                    <a:pt x="24772" y="11031"/>
                    <a:pt x="24778" y="11019"/>
                    <a:pt x="24790" y="11007"/>
                  </a:cubicBezTo>
                  <a:cubicBezTo>
                    <a:pt x="24801" y="10995"/>
                    <a:pt x="24813" y="10983"/>
                    <a:pt x="24819" y="10971"/>
                  </a:cubicBezTo>
                  <a:cubicBezTo>
                    <a:pt x="24843" y="10948"/>
                    <a:pt x="24861" y="10924"/>
                    <a:pt x="24878" y="10901"/>
                  </a:cubicBezTo>
                  <a:cubicBezTo>
                    <a:pt x="24884" y="10895"/>
                    <a:pt x="24884" y="10895"/>
                    <a:pt x="24890" y="10889"/>
                  </a:cubicBezTo>
                  <a:cubicBezTo>
                    <a:pt x="24985" y="10777"/>
                    <a:pt x="25061" y="10676"/>
                    <a:pt x="25126" y="10588"/>
                  </a:cubicBezTo>
                  <a:cubicBezTo>
                    <a:pt x="25132" y="10576"/>
                    <a:pt x="25144" y="10564"/>
                    <a:pt x="25150" y="10552"/>
                  </a:cubicBezTo>
                  <a:cubicBezTo>
                    <a:pt x="25179" y="10511"/>
                    <a:pt x="25209" y="10469"/>
                    <a:pt x="25233" y="10434"/>
                  </a:cubicBezTo>
                  <a:cubicBezTo>
                    <a:pt x="25239" y="10434"/>
                    <a:pt x="25239" y="10428"/>
                    <a:pt x="25244" y="10422"/>
                  </a:cubicBezTo>
                  <a:cubicBezTo>
                    <a:pt x="25244" y="10416"/>
                    <a:pt x="25250" y="10416"/>
                    <a:pt x="25250" y="10410"/>
                  </a:cubicBezTo>
                  <a:cubicBezTo>
                    <a:pt x="25262" y="10387"/>
                    <a:pt x="25280" y="10369"/>
                    <a:pt x="25292" y="10351"/>
                  </a:cubicBezTo>
                  <a:cubicBezTo>
                    <a:pt x="25345" y="10269"/>
                    <a:pt x="25398" y="10192"/>
                    <a:pt x="25445" y="10109"/>
                  </a:cubicBezTo>
                  <a:lnTo>
                    <a:pt x="30129" y="11503"/>
                  </a:lnTo>
                  <a:lnTo>
                    <a:pt x="28457" y="18833"/>
                  </a:lnTo>
                  <a:cubicBezTo>
                    <a:pt x="28404" y="19069"/>
                    <a:pt x="28457" y="19388"/>
                    <a:pt x="28605" y="19689"/>
                  </a:cubicBezTo>
                  <a:cubicBezTo>
                    <a:pt x="28759" y="19996"/>
                    <a:pt x="28989" y="20256"/>
                    <a:pt x="29225" y="20392"/>
                  </a:cubicBezTo>
                  <a:lnTo>
                    <a:pt x="31517" y="21715"/>
                  </a:lnTo>
                  <a:cubicBezTo>
                    <a:pt x="31644" y="21789"/>
                    <a:pt x="31764" y="21824"/>
                    <a:pt x="31871" y="21824"/>
                  </a:cubicBezTo>
                  <a:cubicBezTo>
                    <a:pt x="32130" y="21824"/>
                    <a:pt x="32308" y="21616"/>
                    <a:pt x="32308" y="21260"/>
                  </a:cubicBezTo>
                  <a:cubicBezTo>
                    <a:pt x="32314" y="20758"/>
                    <a:pt x="31960" y="20144"/>
                    <a:pt x="31523" y="19896"/>
                  </a:cubicBezTo>
                  <a:lnTo>
                    <a:pt x="30223" y="19146"/>
                  </a:lnTo>
                  <a:lnTo>
                    <a:pt x="31966" y="11527"/>
                  </a:lnTo>
                  <a:cubicBezTo>
                    <a:pt x="32025" y="11255"/>
                    <a:pt x="31948" y="10889"/>
                    <a:pt x="31753" y="10552"/>
                  </a:cubicBezTo>
                  <a:cubicBezTo>
                    <a:pt x="31600" y="10292"/>
                    <a:pt x="31405" y="10086"/>
                    <a:pt x="31198" y="9967"/>
                  </a:cubicBezTo>
                  <a:cubicBezTo>
                    <a:pt x="31133" y="9932"/>
                    <a:pt x="31068" y="9902"/>
                    <a:pt x="31009" y="9885"/>
                  </a:cubicBezTo>
                  <a:lnTo>
                    <a:pt x="26160" y="8449"/>
                  </a:lnTo>
                  <a:cubicBezTo>
                    <a:pt x="26160" y="8444"/>
                    <a:pt x="26160" y="8444"/>
                    <a:pt x="26160" y="8438"/>
                  </a:cubicBezTo>
                  <a:cubicBezTo>
                    <a:pt x="26166" y="8414"/>
                    <a:pt x="26172" y="8390"/>
                    <a:pt x="26184" y="8367"/>
                  </a:cubicBezTo>
                  <a:cubicBezTo>
                    <a:pt x="26189" y="8349"/>
                    <a:pt x="26195" y="8325"/>
                    <a:pt x="26201" y="8308"/>
                  </a:cubicBezTo>
                  <a:cubicBezTo>
                    <a:pt x="26219" y="8308"/>
                    <a:pt x="26237" y="8314"/>
                    <a:pt x="26254" y="8320"/>
                  </a:cubicBezTo>
                  <a:cubicBezTo>
                    <a:pt x="26296" y="8325"/>
                    <a:pt x="26331" y="8337"/>
                    <a:pt x="26367" y="8343"/>
                  </a:cubicBezTo>
                  <a:cubicBezTo>
                    <a:pt x="26384" y="8349"/>
                    <a:pt x="26396" y="8349"/>
                    <a:pt x="26414" y="8355"/>
                  </a:cubicBezTo>
                  <a:cubicBezTo>
                    <a:pt x="26473" y="8367"/>
                    <a:pt x="26532" y="8373"/>
                    <a:pt x="26597" y="8385"/>
                  </a:cubicBezTo>
                  <a:cubicBezTo>
                    <a:pt x="26739" y="8408"/>
                    <a:pt x="26869" y="8420"/>
                    <a:pt x="26981" y="8426"/>
                  </a:cubicBezTo>
                  <a:lnTo>
                    <a:pt x="27022" y="8426"/>
                  </a:lnTo>
                  <a:cubicBezTo>
                    <a:pt x="27093" y="8430"/>
                    <a:pt x="27158" y="8434"/>
                    <a:pt x="27218" y="8434"/>
                  </a:cubicBezTo>
                  <a:cubicBezTo>
                    <a:pt x="27242" y="8434"/>
                    <a:pt x="27266" y="8433"/>
                    <a:pt x="27288" y="8432"/>
                  </a:cubicBezTo>
                  <a:lnTo>
                    <a:pt x="27318" y="8432"/>
                  </a:lnTo>
                  <a:cubicBezTo>
                    <a:pt x="27377" y="8432"/>
                    <a:pt x="27436" y="8432"/>
                    <a:pt x="27507" y="8426"/>
                  </a:cubicBezTo>
                  <a:cubicBezTo>
                    <a:pt x="27648" y="8420"/>
                    <a:pt x="27701" y="8420"/>
                    <a:pt x="27855" y="8396"/>
                  </a:cubicBezTo>
                  <a:cubicBezTo>
                    <a:pt x="28014" y="8379"/>
                    <a:pt x="28162" y="8355"/>
                    <a:pt x="28328" y="8320"/>
                  </a:cubicBezTo>
                  <a:cubicBezTo>
                    <a:pt x="28339" y="8320"/>
                    <a:pt x="28351" y="8314"/>
                    <a:pt x="28369" y="8308"/>
                  </a:cubicBezTo>
                  <a:cubicBezTo>
                    <a:pt x="28387" y="8308"/>
                    <a:pt x="28404" y="8302"/>
                    <a:pt x="28416" y="8302"/>
                  </a:cubicBezTo>
                  <a:cubicBezTo>
                    <a:pt x="28428" y="8296"/>
                    <a:pt x="28434" y="8296"/>
                    <a:pt x="28446" y="8290"/>
                  </a:cubicBezTo>
                  <a:lnTo>
                    <a:pt x="28463" y="8290"/>
                  </a:lnTo>
                  <a:cubicBezTo>
                    <a:pt x="28469" y="8290"/>
                    <a:pt x="28475" y="8284"/>
                    <a:pt x="28475" y="8284"/>
                  </a:cubicBezTo>
                  <a:cubicBezTo>
                    <a:pt x="28552" y="8266"/>
                    <a:pt x="28617" y="8249"/>
                    <a:pt x="28676" y="8231"/>
                  </a:cubicBezTo>
                  <a:cubicBezTo>
                    <a:pt x="28682" y="8231"/>
                    <a:pt x="28688" y="8231"/>
                    <a:pt x="28694" y="8225"/>
                  </a:cubicBezTo>
                  <a:cubicBezTo>
                    <a:pt x="28865" y="8178"/>
                    <a:pt x="28983" y="8136"/>
                    <a:pt x="28983" y="8136"/>
                  </a:cubicBezTo>
                  <a:cubicBezTo>
                    <a:pt x="29007" y="8131"/>
                    <a:pt x="29024" y="8119"/>
                    <a:pt x="29048" y="8113"/>
                  </a:cubicBezTo>
                  <a:cubicBezTo>
                    <a:pt x="29078" y="8101"/>
                    <a:pt x="29101" y="8095"/>
                    <a:pt x="29125" y="8083"/>
                  </a:cubicBezTo>
                  <a:cubicBezTo>
                    <a:pt x="29178" y="8066"/>
                    <a:pt x="29231" y="8048"/>
                    <a:pt x="29278" y="8030"/>
                  </a:cubicBezTo>
                  <a:cubicBezTo>
                    <a:pt x="29503" y="7942"/>
                    <a:pt x="29686" y="7853"/>
                    <a:pt x="29816" y="7788"/>
                  </a:cubicBezTo>
                  <a:cubicBezTo>
                    <a:pt x="29899" y="7747"/>
                    <a:pt x="30023" y="7688"/>
                    <a:pt x="30164" y="7605"/>
                  </a:cubicBezTo>
                  <a:cubicBezTo>
                    <a:pt x="30324" y="7522"/>
                    <a:pt x="30460" y="7434"/>
                    <a:pt x="30596" y="7339"/>
                  </a:cubicBezTo>
                  <a:cubicBezTo>
                    <a:pt x="30690" y="7280"/>
                    <a:pt x="30773" y="7215"/>
                    <a:pt x="30844" y="7156"/>
                  </a:cubicBezTo>
                  <a:cubicBezTo>
                    <a:pt x="30844" y="7156"/>
                    <a:pt x="30844" y="7156"/>
                    <a:pt x="30850" y="7150"/>
                  </a:cubicBezTo>
                  <a:cubicBezTo>
                    <a:pt x="30891" y="7115"/>
                    <a:pt x="30932" y="7079"/>
                    <a:pt x="30974" y="7044"/>
                  </a:cubicBezTo>
                  <a:cubicBezTo>
                    <a:pt x="30991" y="7032"/>
                    <a:pt x="30997" y="7020"/>
                    <a:pt x="31015" y="7008"/>
                  </a:cubicBezTo>
                  <a:cubicBezTo>
                    <a:pt x="31103" y="6926"/>
                    <a:pt x="31163" y="6867"/>
                    <a:pt x="31245" y="6778"/>
                  </a:cubicBezTo>
                  <a:cubicBezTo>
                    <a:pt x="31304" y="6713"/>
                    <a:pt x="31357" y="6654"/>
                    <a:pt x="31405" y="6595"/>
                  </a:cubicBezTo>
                  <a:cubicBezTo>
                    <a:pt x="31434" y="6559"/>
                    <a:pt x="31464" y="6518"/>
                    <a:pt x="31493" y="6477"/>
                  </a:cubicBezTo>
                  <a:cubicBezTo>
                    <a:pt x="31611" y="6323"/>
                    <a:pt x="31694" y="6187"/>
                    <a:pt x="31747" y="6105"/>
                  </a:cubicBezTo>
                  <a:cubicBezTo>
                    <a:pt x="31765" y="6075"/>
                    <a:pt x="31854" y="5933"/>
                    <a:pt x="31948" y="5715"/>
                  </a:cubicBezTo>
                  <a:cubicBezTo>
                    <a:pt x="31960" y="5697"/>
                    <a:pt x="31966" y="5679"/>
                    <a:pt x="31972" y="5668"/>
                  </a:cubicBezTo>
                  <a:cubicBezTo>
                    <a:pt x="31984" y="5644"/>
                    <a:pt x="31989" y="5620"/>
                    <a:pt x="32001" y="5591"/>
                  </a:cubicBezTo>
                  <a:cubicBezTo>
                    <a:pt x="32001" y="5591"/>
                    <a:pt x="32007" y="5585"/>
                    <a:pt x="32007" y="5579"/>
                  </a:cubicBezTo>
                  <a:cubicBezTo>
                    <a:pt x="32007" y="5579"/>
                    <a:pt x="32007" y="5573"/>
                    <a:pt x="32007" y="5573"/>
                  </a:cubicBezTo>
                  <a:cubicBezTo>
                    <a:pt x="32043" y="5485"/>
                    <a:pt x="32084" y="5390"/>
                    <a:pt x="32113" y="5284"/>
                  </a:cubicBezTo>
                  <a:cubicBezTo>
                    <a:pt x="32119" y="5272"/>
                    <a:pt x="32119" y="5266"/>
                    <a:pt x="32125" y="5254"/>
                  </a:cubicBezTo>
                  <a:cubicBezTo>
                    <a:pt x="32137" y="5219"/>
                    <a:pt x="32149" y="5183"/>
                    <a:pt x="32155" y="5142"/>
                  </a:cubicBezTo>
                  <a:cubicBezTo>
                    <a:pt x="32167" y="5107"/>
                    <a:pt x="32178" y="5065"/>
                    <a:pt x="32190" y="5030"/>
                  </a:cubicBezTo>
                  <a:cubicBezTo>
                    <a:pt x="32232" y="4841"/>
                    <a:pt x="32261" y="4693"/>
                    <a:pt x="32273" y="4569"/>
                  </a:cubicBezTo>
                  <a:cubicBezTo>
                    <a:pt x="32285" y="4469"/>
                    <a:pt x="32297" y="4368"/>
                    <a:pt x="32302" y="4262"/>
                  </a:cubicBezTo>
                  <a:cubicBezTo>
                    <a:pt x="32302" y="4256"/>
                    <a:pt x="32302" y="4256"/>
                    <a:pt x="32302" y="4250"/>
                  </a:cubicBezTo>
                  <a:cubicBezTo>
                    <a:pt x="32308" y="4179"/>
                    <a:pt x="32308" y="4114"/>
                    <a:pt x="32308" y="4049"/>
                  </a:cubicBezTo>
                  <a:cubicBezTo>
                    <a:pt x="32308" y="4014"/>
                    <a:pt x="32308" y="3984"/>
                    <a:pt x="32308" y="3955"/>
                  </a:cubicBezTo>
                  <a:cubicBezTo>
                    <a:pt x="32308" y="3943"/>
                    <a:pt x="32302" y="3931"/>
                    <a:pt x="32302" y="3919"/>
                  </a:cubicBezTo>
                  <a:cubicBezTo>
                    <a:pt x="32302" y="3866"/>
                    <a:pt x="32297" y="3813"/>
                    <a:pt x="32297" y="3754"/>
                  </a:cubicBezTo>
                  <a:cubicBezTo>
                    <a:pt x="32297" y="3719"/>
                    <a:pt x="32285" y="3606"/>
                    <a:pt x="32267" y="3482"/>
                  </a:cubicBezTo>
                  <a:cubicBezTo>
                    <a:pt x="32267" y="3465"/>
                    <a:pt x="32255" y="3411"/>
                    <a:pt x="32243" y="3335"/>
                  </a:cubicBezTo>
                  <a:cubicBezTo>
                    <a:pt x="32243" y="3335"/>
                    <a:pt x="32243" y="3329"/>
                    <a:pt x="32243" y="3323"/>
                  </a:cubicBezTo>
                  <a:cubicBezTo>
                    <a:pt x="32208" y="3152"/>
                    <a:pt x="32143" y="2862"/>
                    <a:pt x="32019" y="2543"/>
                  </a:cubicBezTo>
                  <a:cubicBezTo>
                    <a:pt x="32013" y="2543"/>
                    <a:pt x="32013" y="2537"/>
                    <a:pt x="32013" y="2537"/>
                  </a:cubicBezTo>
                  <a:cubicBezTo>
                    <a:pt x="31984" y="2460"/>
                    <a:pt x="31948" y="2384"/>
                    <a:pt x="31913" y="2307"/>
                  </a:cubicBezTo>
                  <a:cubicBezTo>
                    <a:pt x="31895" y="2271"/>
                    <a:pt x="31877" y="2242"/>
                    <a:pt x="31859" y="2207"/>
                  </a:cubicBezTo>
                  <a:cubicBezTo>
                    <a:pt x="31848" y="2177"/>
                    <a:pt x="31836" y="2153"/>
                    <a:pt x="31818" y="2124"/>
                  </a:cubicBezTo>
                  <a:cubicBezTo>
                    <a:pt x="31800" y="2094"/>
                    <a:pt x="31789" y="2065"/>
                    <a:pt x="31771" y="2035"/>
                  </a:cubicBezTo>
                  <a:cubicBezTo>
                    <a:pt x="31765" y="2023"/>
                    <a:pt x="31759" y="2012"/>
                    <a:pt x="31747" y="2000"/>
                  </a:cubicBezTo>
                  <a:cubicBezTo>
                    <a:pt x="31741" y="1982"/>
                    <a:pt x="31730" y="1964"/>
                    <a:pt x="31718" y="1947"/>
                  </a:cubicBezTo>
                  <a:cubicBezTo>
                    <a:pt x="31665" y="1852"/>
                    <a:pt x="31606" y="1764"/>
                    <a:pt x="31546" y="1687"/>
                  </a:cubicBezTo>
                  <a:cubicBezTo>
                    <a:pt x="31541" y="1687"/>
                    <a:pt x="31476" y="1586"/>
                    <a:pt x="31369" y="1462"/>
                  </a:cubicBezTo>
                  <a:cubicBezTo>
                    <a:pt x="31310" y="1391"/>
                    <a:pt x="31245" y="1315"/>
                    <a:pt x="31174" y="1244"/>
                  </a:cubicBezTo>
                  <a:cubicBezTo>
                    <a:pt x="31174" y="1244"/>
                    <a:pt x="31174" y="1244"/>
                    <a:pt x="31174" y="1238"/>
                  </a:cubicBezTo>
                  <a:cubicBezTo>
                    <a:pt x="31168" y="1238"/>
                    <a:pt x="31168" y="1238"/>
                    <a:pt x="31168" y="1232"/>
                  </a:cubicBezTo>
                  <a:cubicBezTo>
                    <a:pt x="31068" y="1132"/>
                    <a:pt x="30938" y="1002"/>
                    <a:pt x="30696" y="813"/>
                  </a:cubicBezTo>
                  <a:cubicBezTo>
                    <a:pt x="30259" y="482"/>
                    <a:pt x="29828" y="316"/>
                    <a:pt x="29745" y="281"/>
                  </a:cubicBezTo>
                  <a:cubicBezTo>
                    <a:pt x="29721" y="275"/>
                    <a:pt x="29704" y="269"/>
                    <a:pt x="29680" y="257"/>
                  </a:cubicBezTo>
                  <a:cubicBezTo>
                    <a:pt x="29662" y="252"/>
                    <a:pt x="29639" y="246"/>
                    <a:pt x="29627" y="240"/>
                  </a:cubicBezTo>
                  <a:cubicBezTo>
                    <a:pt x="29568" y="216"/>
                    <a:pt x="29509" y="198"/>
                    <a:pt x="29444" y="175"/>
                  </a:cubicBezTo>
                  <a:lnTo>
                    <a:pt x="29438" y="175"/>
                  </a:lnTo>
                  <a:cubicBezTo>
                    <a:pt x="29326" y="139"/>
                    <a:pt x="29213" y="110"/>
                    <a:pt x="29113" y="92"/>
                  </a:cubicBezTo>
                  <a:cubicBezTo>
                    <a:pt x="29107" y="92"/>
                    <a:pt x="29107" y="92"/>
                    <a:pt x="29101" y="86"/>
                  </a:cubicBezTo>
                  <a:lnTo>
                    <a:pt x="29089" y="86"/>
                  </a:lnTo>
                  <a:cubicBezTo>
                    <a:pt x="29036" y="74"/>
                    <a:pt x="28977" y="63"/>
                    <a:pt x="28912" y="51"/>
                  </a:cubicBezTo>
                  <a:cubicBezTo>
                    <a:pt x="28895" y="51"/>
                    <a:pt x="28871" y="45"/>
                    <a:pt x="28853" y="45"/>
                  </a:cubicBezTo>
                  <a:cubicBezTo>
                    <a:pt x="28747" y="27"/>
                    <a:pt x="28635" y="15"/>
                    <a:pt x="28540" y="9"/>
                  </a:cubicBezTo>
                  <a:cubicBezTo>
                    <a:pt x="28481" y="9"/>
                    <a:pt x="28428" y="3"/>
                    <a:pt x="28375" y="3"/>
                  </a:cubicBezTo>
                  <a:lnTo>
                    <a:pt x="28345" y="3"/>
                  </a:lnTo>
                  <a:cubicBezTo>
                    <a:pt x="28320" y="1"/>
                    <a:pt x="28293" y="1"/>
                    <a:pt x="282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27"/>
            <p:cNvSpPr/>
            <p:nvPr/>
          </p:nvSpPr>
          <p:spPr>
            <a:xfrm>
              <a:off x="1112300" y="4263525"/>
              <a:ext cx="231550" cy="321950"/>
            </a:xfrm>
            <a:custGeom>
              <a:avLst/>
              <a:gdLst/>
              <a:ahLst/>
              <a:cxnLst/>
              <a:rect l="l" t="t" r="r" b="b"/>
              <a:pathLst>
                <a:path w="9262" h="12878" extrusionOk="0">
                  <a:moveTo>
                    <a:pt x="817" y="0"/>
                  </a:moveTo>
                  <a:cubicBezTo>
                    <a:pt x="744" y="0"/>
                    <a:pt x="675" y="16"/>
                    <a:pt x="614" y="49"/>
                  </a:cubicBezTo>
                  <a:cubicBezTo>
                    <a:pt x="419" y="162"/>
                    <a:pt x="337" y="433"/>
                    <a:pt x="396" y="776"/>
                  </a:cubicBezTo>
                  <a:lnTo>
                    <a:pt x="2091" y="10374"/>
                  </a:lnTo>
                  <a:lnTo>
                    <a:pt x="792" y="9629"/>
                  </a:lnTo>
                  <a:cubicBezTo>
                    <a:pt x="663" y="9555"/>
                    <a:pt x="542" y="9519"/>
                    <a:pt x="435" y="9519"/>
                  </a:cubicBezTo>
                  <a:cubicBezTo>
                    <a:pt x="177" y="9519"/>
                    <a:pt x="0" y="9724"/>
                    <a:pt x="0" y="10078"/>
                  </a:cubicBezTo>
                  <a:cubicBezTo>
                    <a:pt x="0" y="10580"/>
                    <a:pt x="349" y="11195"/>
                    <a:pt x="792" y="11449"/>
                  </a:cubicBezTo>
                  <a:lnTo>
                    <a:pt x="3077" y="12772"/>
                  </a:lnTo>
                  <a:cubicBezTo>
                    <a:pt x="3202" y="12842"/>
                    <a:pt x="3324" y="12877"/>
                    <a:pt x="3433" y="12877"/>
                  </a:cubicBezTo>
                  <a:cubicBezTo>
                    <a:pt x="3535" y="12877"/>
                    <a:pt x="3626" y="12846"/>
                    <a:pt x="3697" y="12783"/>
                  </a:cubicBezTo>
                  <a:cubicBezTo>
                    <a:pt x="3851" y="12653"/>
                    <a:pt x="3904" y="12405"/>
                    <a:pt x="3851" y="12104"/>
                  </a:cubicBezTo>
                  <a:lnTo>
                    <a:pt x="2227" y="2867"/>
                  </a:lnTo>
                  <a:lnTo>
                    <a:pt x="8192" y="7987"/>
                  </a:lnTo>
                  <a:cubicBezTo>
                    <a:pt x="8257" y="8041"/>
                    <a:pt x="8322" y="8088"/>
                    <a:pt x="8381" y="8123"/>
                  </a:cubicBezTo>
                  <a:cubicBezTo>
                    <a:pt x="8507" y="8195"/>
                    <a:pt x="8628" y="8231"/>
                    <a:pt x="8737" y="8231"/>
                  </a:cubicBezTo>
                  <a:cubicBezTo>
                    <a:pt x="8939" y="8231"/>
                    <a:pt x="9097" y="8108"/>
                    <a:pt x="9155" y="7869"/>
                  </a:cubicBezTo>
                  <a:cubicBezTo>
                    <a:pt x="9261" y="7444"/>
                    <a:pt x="9001" y="6800"/>
                    <a:pt x="8576" y="6434"/>
                  </a:cubicBezTo>
                  <a:lnTo>
                    <a:pt x="1364" y="244"/>
                  </a:lnTo>
                  <a:cubicBezTo>
                    <a:pt x="1300" y="191"/>
                    <a:pt x="1235" y="144"/>
                    <a:pt x="1175" y="108"/>
                  </a:cubicBezTo>
                  <a:cubicBezTo>
                    <a:pt x="1051" y="37"/>
                    <a:pt x="929" y="0"/>
                    <a:pt x="8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27"/>
            <p:cNvSpPr/>
            <p:nvPr/>
          </p:nvSpPr>
          <p:spPr>
            <a:xfrm>
              <a:off x="788625" y="4420950"/>
              <a:ext cx="231550" cy="321925"/>
            </a:xfrm>
            <a:custGeom>
              <a:avLst/>
              <a:gdLst/>
              <a:ahLst/>
              <a:cxnLst/>
              <a:rect l="l" t="t" r="r" b="b"/>
              <a:pathLst>
                <a:path w="9262" h="12877" extrusionOk="0">
                  <a:moveTo>
                    <a:pt x="829" y="1"/>
                  </a:moveTo>
                  <a:cubicBezTo>
                    <a:pt x="754" y="1"/>
                    <a:pt x="683" y="18"/>
                    <a:pt x="621" y="54"/>
                  </a:cubicBezTo>
                  <a:cubicBezTo>
                    <a:pt x="426" y="161"/>
                    <a:pt x="343" y="432"/>
                    <a:pt x="402" y="781"/>
                  </a:cubicBezTo>
                  <a:lnTo>
                    <a:pt x="2091" y="10373"/>
                  </a:lnTo>
                  <a:lnTo>
                    <a:pt x="798" y="9628"/>
                  </a:lnTo>
                  <a:cubicBezTo>
                    <a:pt x="671" y="9555"/>
                    <a:pt x="551" y="9520"/>
                    <a:pt x="444" y="9520"/>
                  </a:cubicBezTo>
                  <a:cubicBezTo>
                    <a:pt x="185" y="9520"/>
                    <a:pt x="6" y="9727"/>
                    <a:pt x="6" y="10083"/>
                  </a:cubicBezTo>
                  <a:cubicBezTo>
                    <a:pt x="1" y="10585"/>
                    <a:pt x="355" y="11194"/>
                    <a:pt x="792" y="11448"/>
                  </a:cubicBezTo>
                  <a:lnTo>
                    <a:pt x="3084" y="12771"/>
                  </a:lnTo>
                  <a:cubicBezTo>
                    <a:pt x="3209" y="12841"/>
                    <a:pt x="3331" y="12876"/>
                    <a:pt x="3440" y="12876"/>
                  </a:cubicBezTo>
                  <a:cubicBezTo>
                    <a:pt x="3542" y="12876"/>
                    <a:pt x="3632" y="12845"/>
                    <a:pt x="3704" y="12782"/>
                  </a:cubicBezTo>
                  <a:cubicBezTo>
                    <a:pt x="3857" y="12658"/>
                    <a:pt x="3911" y="12404"/>
                    <a:pt x="3857" y="12103"/>
                  </a:cubicBezTo>
                  <a:lnTo>
                    <a:pt x="2233" y="2866"/>
                  </a:lnTo>
                  <a:lnTo>
                    <a:pt x="8198" y="7987"/>
                  </a:lnTo>
                  <a:cubicBezTo>
                    <a:pt x="8263" y="8040"/>
                    <a:pt x="8328" y="8087"/>
                    <a:pt x="8387" y="8122"/>
                  </a:cubicBezTo>
                  <a:cubicBezTo>
                    <a:pt x="8515" y="8196"/>
                    <a:pt x="8638" y="8232"/>
                    <a:pt x="8748" y="8232"/>
                  </a:cubicBezTo>
                  <a:cubicBezTo>
                    <a:pt x="8948" y="8232"/>
                    <a:pt x="9104" y="8111"/>
                    <a:pt x="9161" y="7874"/>
                  </a:cubicBezTo>
                  <a:cubicBezTo>
                    <a:pt x="9262" y="7443"/>
                    <a:pt x="9002" y="6799"/>
                    <a:pt x="8582" y="6439"/>
                  </a:cubicBezTo>
                  <a:lnTo>
                    <a:pt x="1365" y="243"/>
                  </a:lnTo>
                  <a:cubicBezTo>
                    <a:pt x="1306" y="190"/>
                    <a:pt x="1241" y="149"/>
                    <a:pt x="1182" y="108"/>
                  </a:cubicBezTo>
                  <a:cubicBezTo>
                    <a:pt x="1059" y="38"/>
                    <a:pt x="939" y="1"/>
                    <a:pt x="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27"/>
            <p:cNvSpPr/>
            <p:nvPr/>
          </p:nvSpPr>
          <p:spPr>
            <a:xfrm>
              <a:off x="920475" y="4311575"/>
              <a:ext cx="265675" cy="322000"/>
            </a:xfrm>
            <a:custGeom>
              <a:avLst/>
              <a:gdLst/>
              <a:ahLst/>
              <a:cxnLst/>
              <a:rect l="l" t="t" r="r" b="b"/>
              <a:pathLst>
                <a:path w="10627" h="12880" extrusionOk="0">
                  <a:moveTo>
                    <a:pt x="819" y="1"/>
                  </a:moveTo>
                  <a:cubicBezTo>
                    <a:pt x="741" y="1"/>
                    <a:pt x="670" y="20"/>
                    <a:pt x="609" y="59"/>
                  </a:cubicBezTo>
                  <a:cubicBezTo>
                    <a:pt x="420" y="171"/>
                    <a:pt x="343" y="443"/>
                    <a:pt x="402" y="779"/>
                  </a:cubicBezTo>
                  <a:lnTo>
                    <a:pt x="2092" y="10377"/>
                  </a:lnTo>
                  <a:lnTo>
                    <a:pt x="798" y="9627"/>
                  </a:lnTo>
                  <a:cubicBezTo>
                    <a:pt x="671" y="9553"/>
                    <a:pt x="550" y="9518"/>
                    <a:pt x="443" y="9518"/>
                  </a:cubicBezTo>
                  <a:cubicBezTo>
                    <a:pt x="182" y="9518"/>
                    <a:pt x="1" y="9726"/>
                    <a:pt x="1" y="10082"/>
                  </a:cubicBezTo>
                  <a:cubicBezTo>
                    <a:pt x="1" y="10584"/>
                    <a:pt x="355" y="11198"/>
                    <a:pt x="792" y="11446"/>
                  </a:cubicBezTo>
                  <a:lnTo>
                    <a:pt x="3078" y="12769"/>
                  </a:lnTo>
                  <a:cubicBezTo>
                    <a:pt x="3204" y="12843"/>
                    <a:pt x="3328" y="12880"/>
                    <a:pt x="3437" y="12880"/>
                  </a:cubicBezTo>
                  <a:cubicBezTo>
                    <a:pt x="3538" y="12880"/>
                    <a:pt x="3628" y="12849"/>
                    <a:pt x="3698" y="12787"/>
                  </a:cubicBezTo>
                  <a:cubicBezTo>
                    <a:pt x="3852" y="12657"/>
                    <a:pt x="3905" y="12403"/>
                    <a:pt x="3858" y="12102"/>
                  </a:cubicBezTo>
                  <a:lnTo>
                    <a:pt x="2216" y="2799"/>
                  </a:lnTo>
                  <a:lnTo>
                    <a:pt x="2216" y="2799"/>
                  </a:lnTo>
                  <a:lnTo>
                    <a:pt x="9599" y="8806"/>
                  </a:lnTo>
                  <a:cubicBezTo>
                    <a:pt x="9652" y="8847"/>
                    <a:pt x="9705" y="8883"/>
                    <a:pt x="9758" y="8912"/>
                  </a:cubicBezTo>
                  <a:cubicBezTo>
                    <a:pt x="9883" y="8985"/>
                    <a:pt x="10004" y="9020"/>
                    <a:pt x="10112" y="9020"/>
                  </a:cubicBezTo>
                  <a:cubicBezTo>
                    <a:pt x="10320" y="9020"/>
                    <a:pt x="10481" y="8888"/>
                    <a:pt x="10532" y="8635"/>
                  </a:cubicBezTo>
                  <a:cubicBezTo>
                    <a:pt x="10626" y="8192"/>
                    <a:pt x="10349" y="7554"/>
                    <a:pt x="9918" y="7205"/>
                  </a:cubicBezTo>
                  <a:lnTo>
                    <a:pt x="1336" y="218"/>
                  </a:lnTo>
                  <a:cubicBezTo>
                    <a:pt x="1283" y="177"/>
                    <a:pt x="1229" y="141"/>
                    <a:pt x="1176" y="112"/>
                  </a:cubicBezTo>
                  <a:cubicBezTo>
                    <a:pt x="1051" y="39"/>
                    <a:pt x="929" y="1"/>
                    <a:pt x="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3" name="Google Shape;1923;p27"/>
          <p:cNvGrpSpPr/>
          <p:nvPr/>
        </p:nvGrpSpPr>
        <p:grpSpPr>
          <a:xfrm>
            <a:off x="8686788" y="4760750"/>
            <a:ext cx="271885" cy="159973"/>
            <a:chOff x="1566275" y="4812212"/>
            <a:chExt cx="271885" cy="159973"/>
          </a:xfrm>
        </p:grpSpPr>
        <p:sp>
          <p:nvSpPr>
            <p:cNvPr id="1924" name="Google Shape;1924;p27"/>
            <p:cNvSpPr/>
            <p:nvPr/>
          </p:nvSpPr>
          <p:spPr>
            <a:xfrm>
              <a:off x="1636142" y="4812712"/>
              <a:ext cx="196571" cy="119771"/>
            </a:xfrm>
            <a:custGeom>
              <a:avLst/>
              <a:gdLst/>
              <a:ahLst/>
              <a:cxnLst/>
              <a:rect l="l" t="t" r="r" b="b"/>
              <a:pathLst>
                <a:path w="27932" h="17019" extrusionOk="0">
                  <a:moveTo>
                    <a:pt x="26536" y="0"/>
                  </a:moveTo>
                  <a:cubicBezTo>
                    <a:pt x="22997" y="0"/>
                    <a:pt x="13107" y="341"/>
                    <a:pt x="6899" y="3923"/>
                  </a:cubicBezTo>
                  <a:cubicBezTo>
                    <a:pt x="30" y="7892"/>
                    <a:pt x="1" y="14489"/>
                    <a:pt x="65" y="15813"/>
                  </a:cubicBezTo>
                  <a:cubicBezTo>
                    <a:pt x="36" y="16551"/>
                    <a:pt x="83" y="17000"/>
                    <a:pt x="83" y="17000"/>
                  </a:cubicBezTo>
                  <a:cubicBezTo>
                    <a:pt x="83" y="17000"/>
                    <a:pt x="563" y="17018"/>
                    <a:pt x="1394" y="17018"/>
                  </a:cubicBezTo>
                  <a:cubicBezTo>
                    <a:pt x="4931" y="17018"/>
                    <a:pt x="14828" y="16677"/>
                    <a:pt x="21033" y="13090"/>
                  </a:cubicBezTo>
                  <a:cubicBezTo>
                    <a:pt x="27902" y="9127"/>
                    <a:pt x="27931" y="2535"/>
                    <a:pt x="27866" y="1206"/>
                  </a:cubicBezTo>
                  <a:cubicBezTo>
                    <a:pt x="27896" y="468"/>
                    <a:pt x="27849" y="19"/>
                    <a:pt x="27849" y="19"/>
                  </a:cubicBezTo>
                  <a:cubicBezTo>
                    <a:pt x="27849" y="19"/>
                    <a:pt x="27368" y="0"/>
                    <a:pt x="26536" y="0"/>
                  </a:cubicBezTo>
                  <a:close/>
                </a:path>
              </a:pathLst>
            </a:custGeom>
            <a:solidFill>
              <a:srgbClr val="9CDD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27"/>
            <p:cNvSpPr/>
            <p:nvPr/>
          </p:nvSpPr>
          <p:spPr>
            <a:xfrm>
              <a:off x="1630737" y="4812712"/>
              <a:ext cx="207423" cy="113079"/>
            </a:xfrm>
            <a:custGeom>
              <a:avLst/>
              <a:gdLst/>
              <a:ahLst/>
              <a:cxnLst/>
              <a:rect l="l" t="t" r="r" b="b"/>
              <a:pathLst>
                <a:path w="29474" h="16068" extrusionOk="0">
                  <a:moveTo>
                    <a:pt x="27304" y="0"/>
                  </a:moveTo>
                  <a:cubicBezTo>
                    <a:pt x="23765" y="0"/>
                    <a:pt x="13875" y="341"/>
                    <a:pt x="7667" y="3923"/>
                  </a:cubicBezTo>
                  <a:cubicBezTo>
                    <a:pt x="1" y="8353"/>
                    <a:pt x="851" y="16049"/>
                    <a:pt x="851" y="16049"/>
                  </a:cubicBezTo>
                  <a:cubicBezTo>
                    <a:pt x="851" y="16049"/>
                    <a:pt x="1331" y="16068"/>
                    <a:pt x="2162" y="16068"/>
                  </a:cubicBezTo>
                  <a:cubicBezTo>
                    <a:pt x="5699" y="16068"/>
                    <a:pt x="15596" y="15727"/>
                    <a:pt x="21801" y="12139"/>
                  </a:cubicBezTo>
                  <a:cubicBezTo>
                    <a:pt x="29473" y="7715"/>
                    <a:pt x="28617" y="19"/>
                    <a:pt x="28617" y="19"/>
                  </a:cubicBezTo>
                  <a:cubicBezTo>
                    <a:pt x="28617" y="19"/>
                    <a:pt x="28136" y="0"/>
                    <a:pt x="27304" y="0"/>
                  </a:cubicBezTo>
                  <a:close/>
                </a:path>
              </a:pathLst>
            </a:custGeom>
            <a:solidFill>
              <a:srgbClr val="B3FA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27"/>
            <p:cNvSpPr/>
            <p:nvPr/>
          </p:nvSpPr>
          <p:spPr>
            <a:xfrm>
              <a:off x="1634115" y="4918236"/>
              <a:ext cx="10380" cy="13266"/>
            </a:xfrm>
            <a:custGeom>
              <a:avLst/>
              <a:gdLst/>
              <a:ahLst/>
              <a:cxnLst/>
              <a:rect l="l" t="t" r="r" b="b"/>
              <a:pathLst>
                <a:path w="1475" h="1885" extrusionOk="0">
                  <a:moveTo>
                    <a:pt x="412" y="0"/>
                  </a:moveTo>
                  <a:cubicBezTo>
                    <a:pt x="167" y="0"/>
                    <a:pt x="1" y="198"/>
                    <a:pt x="5" y="533"/>
                  </a:cubicBezTo>
                  <a:cubicBezTo>
                    <a:pt x="11" y="1006"/>
                    <a:pt x="348" y="1567"/>
                    <a:pt x="749" y="1791"/>
                  </a:cubicBezTo>
                  <a:cubicBezTo>
                    <a:pt x="864" y="1854"/>
                    <a:pt x="971" y="1884"/>
                    <a:pt x="1066" y="1884"/>
                  </a:cubicBezTo>
                  <a:cubicBezTo>
                    <a:pt x="1310" y="1884"/>
                    <a:pt x="1474" y="1688"/>
                    <a:pt x="1470" y="1348"/>
                  </a:cubicBezTo>
                  <a:cubicBezTo>
                    <a:pt x="1464" y="881"/>
                    <a:pt x="1133" y="320"/>
                    <a:pt x="731" y="96"/>
                  </a:cubicBezTo>
                  <a:cubicBezTo>
                    <a:pt x="616" y="31"/>
                    <a:pt x="508" y="0"/>
                    <a:pt x="412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27"/>
            <p:cNvSpPr/>
            <p:nvPr/>
          </p:nvSpPr>
          <p:spPr>
            <a:xfrm>
              <a:off x="1566310" y="4921986"/>
              <a:ext cx="76737" cy="50198"/>
            </a:xfrm>
            <a:custGeom>
              <a:avLst/>
              <a:gdLst/>
              <a:ahLst/>
              <a:cxnLst/>
              <a:rect l="l" t="t" r="r" b="b"/>
              <a:pathLst>
                <a:path w="10904" h="7133" extrusionOk="0">
                  <a:moveTo>
                    <a:pt x="10904" y="1293"/>
                  </a:moveTo>
                  <a:cubicBezTo>
                    <a:pt x="10903" y="1294"/>
                    <a:pt x="10901" y="1295"/>
                    <a:pt x="10900" y="1296"/>
                  </a:cubicBezTo>
                  <a:lnTo>
                    <a:pt x="10900" y="1296"/>
                  </a:lnTo>
                  <a:cubicBezTo>
                    <a:pt x="10901" y="1295"/>
                    <a:pt x="10903" y="1294"/>
                    <a:pt x="10904" y="1293"/>
                  </a:cubicBezTo>
                  <a:close/>
                  <a:moveTo>
                    <a:pt x="9640" y="0"/>
                  </a:moveTo>
                  <a:lnTo>
                    <a:pt x="1" y="5316"/>
                  </a:lnTo>
                  <a:cubicBezTo>
                    <a:pt x="7" y="5948"/>
                    <a:pt x="456" y="6704"/>
                    <a:pt x="999" y="7005"/>
                  </a:cubicBezTo>
                  <a:cubicBezTo>
                    <a:pt x="1152" y="7091"/>
                    <a:pt x="1297" y="7133"/>
                    <a:pt x="1426" y="7133"/>
                  </a:cubicBezTo>
                  <a:cubicBezTo>
                    <a:pt x="1527" y="7133"/>
                    <a:pt x="1618" y="7107"/>
                    <a:pt x="1696" y="7058"/>
                  </a:cubicBezTo>
                  <a:cubicBezTo>
                    <a:pt x="4766" y="5139"/>
                    <a:pt x="7830" y="3221"/>
                    <a:pt x="10900" y="1296"/>
                  </a:cubicBezTo>
                  <a:lnTo>
                    <a:pt x="10900" y="1296"/>
                  </a:lnTo>
                  <a:cubicBezTo>
                    <a:pt x="10843" y="1331"/>
                    <a:pt x="10776" y="1350"/>
                    <a:pt x="10701" y="1350"/>
                  </a:cubicBezTo>
                  <a:cubicBezTo>
                    <a:pt x="10606" y="1350"/>
                    <a:pt x="10499" y="1320"/>
                    <a:pt x="10384" y="1258"/>
                  </a:cubicBezTo>
                  <a:cubicBezTo>
                    <a:pt x="9983" y="1034"/>
                    <a:pt x="9646" y="473"/>
                    <a:pt x="9640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27"/>
            <p:cNvSpPr/>
            <p:nvPr/>
          </p:nvSpPr>
          <p:spPr>
            <a:xfrm>
              <a:off x="1566275" y="4918531"/>
              <a:ext cx="69460" cy="40867"/>
            </a:xfrm>
            <a:custGeom>
              <a:avLst/>
              <a:gdLst/>
              <a:ahLst/>
              <a:cxnLst/>
              <a:rect l="l" t="t" r="r" b="b"/>
              <a:pathLst>
                <a:path w="9870" h="5807" extrusionOk="0">
                  <a:moveTo>
                    <a:pt x="9869" y="1"/>
                  </a:moveTo>
                  <a:lnTo>
                    <a:pt x="9869" y="1"/>
                  </a:lnTo>
                  <a:cubicBezTo>
                    <a:pt x="6680" y="1720"/>
                    <a:pt x="3497" y="3432"/>
                    <a:pt x="307" y="5151"/>
                  </a:cubicBezTo>
                  <a:cubicBezTo>
                    <a:pt x="118" y="5251"/>
                    <a:pt x="0" y="5482"/>
                    <a:pt x="6" y="5807"/>
                  </a:cubicBezTo>
                  <a:lnTo>
                    <a:pt x="9645" y="491"/>
                  </a:lnTo>
                  <a:cubicBezTo>
                    <a:pt x="9645" y="249"/>
                    <a:pt x="9728" y="78"/>
                    <a:pt x="9869" y="1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27"/>
            <p:cNvSpPr/>
            <p:nvPr/>
          </p:nvSpPr>
          <p:spPr>
            <a:xfrm>
              <a:off x="1568435" y="4918222"/>
              <a:ext cx="76068" cy="53443"/>
            </a:xfrm>
            <a:custGeom>
              <a:avLst/>
              <a:gdLst/>
              <a:ahLst/>
              <a:cxnLst/>
              <a:rect l="l" t="t" r="r" b="b"/>
              <a:pathLst>
                <a:path w="10809" h="7594" extrusionOk="0">
                  <a:moveTo>
                    <a:pt x="8" y="5191"/>
                  </a:moveTo>
                  <a:lnTo>
                    <a:pt x="8" y="5191"/>
                  </a:lnTo>
                  <a:cubicBezTo>
                    <a:pt x="6" y="5192"/>
                    <a:pt x="3" y="5194"/>
                    <a:pt x="0" y="5195"/>
                  </a:cubicBezTo>
                  <a:cubicBezTo>
                    <a:pt x="3" y="5194"/>
                    <a:pt x="6" y="5192"/>
                    <a:pt x="8" y="5191"/>
                  </a:cubicBezTo>
                  <a:close/>
                  <a:moveTo>
                    <a:pt x="9744" y="1"/>
                  </a:moveTo>
                  <a:cubicBezTo>
                    <a:pt x="9677" y="1"/>
                    <a:pt x="9616" y="16"/>
                    <a:pt x="9562" y="45"/>
                  </a:cubicBezTo>
                  <a:cubicBezTo>
                    <a:pt x="6376" y="1762"/>
                    <a:pt x="3195" y="3473"/>
                    <a:pt x="8" y="5191"/>
                  </a:cubicBezTo>
                  <a:lnTo>
                    <a:pt x="8" y="5191"/>
                  </a:lnTo>
                  <a:cubicBezTo>
                    <a:pt x="78" y="5154"/>
                    <a:pt x="159" y="5134"/>
                    <a:pt x="247" y="5134"/>
                  </a:cubicBezTo>
                  <a:cubicBezTo>
                    <a:pt x="374" y="5134"/>
                    <a:pt x="517" y="5174"/>
                    <a:pt x="668" y="5260"/>
                  </a:cubicBezTo>
                  <a:cubicBezTo>
                    <a:pt x="1211" y="5561"/>
                    <a:pt x="1660" y="6317"/>
                    <a:pt x="1666" y="6949"/>
                  </a:cubicBezTo>
                  <a:cubicBezTo>
                    <a:pt x="1672" y="7261"/>
                    <a:pt x="1566" y="7485"/>
                    <a:pt x="1396" y="7592"/>
                  </a:cubicBezTo>
                  <a:lnTo>
                    <a:pt x="1396" y="7592"/>
                  </a:lnTo>
                  <a:cubicBezTo>
                    <a:pt x="4467" y="5673"/>
                    <a:pt x="7531" y="3753"/>
                    <a:pt x="10602" y="1834"/>
                  </a:cubicBezTo>
                  <a:cubicBezTo>
                    <a:pt x="10732" y="1752"/>
                    <a:pt x="10809" y="1586"/>
                    <a:pt x="10803" y="1350"/>
                  </a:cubicBezTo>
                  <a:cubicBezTo>
                    <a:pt x="10797" y="883"/>
                    <a:pt x="10466" y="322"/>
                    <a:pt x="10064" y="98"/>
                  </a:cubicBezTo>
                  <a:cubicBezTo>
                    <a:pt x="9950" y="32"/>
                    <a:pt x="9841" y="1"/>
                    <a:pt x="9744" y="1"/>
                  </a:cubicBezTo>
                  <a:close/>
                  <a:moveTo>
                    <a:pt x="1396" y="7592"/>
                  </a:moveTo>
                  <a:cubicBezTo>
                    <a:pt x="1396" y="7592"/>
                    <a:pt x="1395" y="7593"/>
                    <a:pt x="1394" y="7593"/>
                  </a:cubicBezTo>
                  <a:cubicBezTo>
                    <a:pt x="1395" y="7593"/>
                    <a:pt x="1396" y="7592"/>
                    <a:pt x="1396" y="7592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27"/>
            <p:cNvSpPr/>
            <p:nvPr/>
          </p:nvSpPr>
          <p:spPr>
            <a:xfrm>
              <a:off x="1566282" y="4954356"/>
              <a:ext cx="13941" cy="17826"/>
            </a:xfrm>
            <a:custGeom>
              <a:avLst/>
              <a:gdLst/>
              <a:ahLst/>
              <a:cxnLst/>
              <a:rect l="l" t="t" r="r" b="b"/>
              <a:pathLst>
                <a:path w="1981" h="2533" extrusionOk="0">
                  <a:moveTo>
                    <a:pt x="551" y="1"/>
                  </a:moveTo>
                  <a:cubicBezTo>
                    <a:pt x="223" y="1"/>
                    <a:pt x="1" y="265"/>
                    <a:pt x="5" y="716"/>
                  </a:cubicBezTo>
                  <a:cubicBezTo>
                    <a:pt x="11" y="1348"/>
                    <a:pt x="460" y="2104"/>
                    <a:pt x="1003" y="2405"/>
                  </a:cubicBezTo>
                  <a:cubicBezTo>
                    <a:pt x="1157" y="2492"/>
                    <a:pt x="1302" y="2533"/>
                    <a:pt x="1430" y="2533"/>
                  </a:cubicBezTo>
                  <a:cubicBezTo>
                    <a:pt x="1758" y="2533"/>
                    <a:pt x="1980" y="2268"/>
                    <a:pt x="1972" y="1814"/>
                  </a:cubicBezTo>
                  <a:cubicBezTo>
                    <a:pt x="1966" y="1182"/>
                    <a:pt x="1517" y="426"/>
                    <a:pt x="974" y="125"/>
                  </a:cubicBezTo>
                  <a:cubicBezTo>
                    <a:pt x="821" y="41"/>
                    <a:pt x="678" y="1"/>
                    <a:pt x="551" y="1"/>
                  </a:cubicBezTo>
                  <a:close/>
                </a:path>
              </a:pathLst>
            </a:custGeom>
            <a:solidFill>
              <a:srgbClr val="86B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27"/>
            <p:cNvSpPr/>
            <p:nvPr/>
          </p:nvSpPr>
          <p:spPr>
            <a:xfrm>
              <a:off x="1641293" y="4930670"/>
              <a:ext cx="2252" cy="1795"/>
            </a:xfrm>
            <a:custGeom>
              <a:avLst/>
              <a:gdLst/>
              <a:ahLst/>
              <a:cxnLst/>
              <a:rect l="l" t="t" r="r" b="b"/>
              <a:pathLst>
                <a:path w="320" h="255" extrusionOk="0">
                  <a:moveTo>
                    <a:pt x="267" y="0"/>
                  </a:moveTo>
                  <a:cubicBezTo>
                    <a:pt x="255" y="12"/>
                    <a:pt x="249" y="18"/>
                    <a:pt x="237" y="24"/>
                  </a:cubicBezTo>
                  <a:lnTo>
                    <a:pt x="1" y="254"/>
                  </a:lnTo>
                  <a:lnTo>
                    <a:pt x="261" y="101"/>
                  </a:lnTo>
                  <a:lnTo>
                    <a:pt x="273" y="95"/>
                  </a:lnTo>
                  <a:cubicBezTo>
                    <a:pt x="290" y="83"/>
                    <a:pt x="302" y="71"/>
                    <a:pt x="320" y="59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27"/>
            <p:cNvSpPr/>
            <p:nvPr/>
          </p:nvSpPr>
          <p:spPr>
            <a:xfrm>
              <a:off x="1635726" y="4812846"/>
              <a:ext cx="196403" cy="114022"/>
            </a:xfrm>
            <a:custGeom>
              <a:avLst/>
              <a:gdLst/>
              <a:ahLst/>
              <a:cxnLst/>
              <a:rect l="l" t="t" r="r" b="b"/>
              <a:pathLst>
                <a:path w="27908" h="16202" extrusionOk="0">
                  <a:moveTo>
                    <a:pt x="27908" y="0"/>
                  </a:moveTo>
                  <a:lnTo>
                    <a:pt x="27908" y="0"/>
                  </a:lnTo>
                  <a:cubicBezTo>
                    <a:pt x="18605" y="5003"/>
                    <a:pt x="9303" y="10011"/>
                    <a:pt x="0" y="15020"/>
                  </a:cubicBezTo>
                  <a:cubicBezTo>
                    <a:pt x="6" y="15020"/>
                    <a:pt x="12" y="15014"/>
                    <a:pt x="18" y="15014"/>
                  </a:cubicBezTo>
                  <a:cubicBezTo>
                    <a:pt x="30" y="15008"/>
                    <a:pt x="42" y="15002"/>
                    <a:pt x="54" y="14996"/>
                  </a:cubicBezTo>
                  <a:lnTo>
                    <a:pt x="71" y="14996"/>
                  </a:lnTo>
                  <a:cubicBezTo>
                    <a:pt x="77" y="14990"/>
                    <a:pt x="89" y="14990"/>
                    <a:pt x="95" y="14984"/>
                  </a:cubicBezTo>
                  <a:cubicBezTo>
                    <a:pt x="107" y="14984"/>
                    <a:pt x="119" y="14978"/>
                    <a:pt x="136" y="14978"/>
                  </a:cubicBezTo>
                  <a:lnTo>
                    <a:pt x="178" y="14978"/>
                  </a:lnTo>
                  <a:cubicBezTo>
                    <a:pt x="278" y="14978"/>
                    <a:pt x="384" y="15008"/>
                    <a:pt x="502" y="15073"/>
                  </a:cubicBezTo>
                  <a:cubicBezTo>
                    <a:pt x="514" y="15079"/>
                    <a:pt x="526" y="15085"/>
                    <a:pt x="538" y="15091"/>
                  </a:cubicBezTo>
                  <a:cubicBezTo>
                    <a:pt x="703" y="15197"/>
                    <a:pt x="762" y="16012"/>
                    <a:pt x="880" y="16201"/>
                  </a:cubicBezTo>
                  <a:lnTo>
                    <a:pt x="27908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27"/>
            <p:cNvSpPr/>
            <p:nvPr/>
          </p:nvSpPr>
          <p:spPr>
            <a:xfrm>
              <a:off x="1669850" y="4900700"/>
              <a:ext cx="54914" cy="7284"/>
            </a:xfrm>
            <a:custGeom>
              <a:avLst/>
              <a:gdLst/>
              <a:ahLst/>
              <a:cxnLst/>
              <a:rect l="l" t="t" r="r" b="b"/>
              <a:pathLst>
                <a:path w="7803" h="1035" extrusionOk="0">
                  <a:moveTo>
                    <a:pt x="1223" y="1"/>
                  </a:moveTo>
                  <a:lnTo>
                    <a:pt x="1" y="887"/>
                  </a:lnTo>
                  <a:lnTo>
                    <a:pt x="7803" y="1035"/>
                  </a:lnTo>
                  <a:lnTo>
                    <a:pt x="1223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27"/>
            <p:cNvSpPr/>
            <p:nvPr/>
          </p:nvSpPr>
          <p:spPr>
            <a:xfrm>
              <a:off x="1668190" y="4862589"/>
              <a:ext cx="7861" cy="39994"/>
            </a:xfrm>
            <a:custGeom>
              <a:avLst/>
              <a:gdLst/>
              <a:ahLst/>
              <a:cxnLst/>
              <a:rect l="l" t="t" r="r" b="b"/>
              <a:pathLst>
                <a:path w="1117" h="5683" extrusionOk="0">
                  <a:moveTo>
                    <a:pt x="910" y="1"/>
                  </a:moveTo>
                  <a:lnTo>
                    <a:pt x="0" y="5683"/>
                  </a:lnTo>
                  <a:lnTo>
                    <a:pt x="0" y="5683"/>
                  </a:lnTo>
                  <a:lnTo>
                    <a:pt x="1117" y="5370"/>
                  </a:lnTo>
                  <a:lnTo>
                    <a:pt x="910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27"/>
            <p:cNvSpPr/>
            <p:nvPr/>
          </p:nvSpPr>
          <p:spPr>
            <a:xfrm>
              <a:off x="1702398" y="4881834"/>
              <a:ext cx="52042" cy="10359"/>
            </a:xfrm>
            <a:custGeom>
              <a:avLst/>
              <a:gdLst/>
              <a:ahLst/>
              <a:cxnLst/>
              <a:rect l="l" t="t" r="r" b="b"/>
              <a:pathLst>
                <a:path w="7395" h="1472" extrusionOk="0">
                  <a:moveTo>
                    <a:pt x="1134" y="1"/>
                  </a:moveTo>
                  <a:lnTo>
                    <a:pt x="0" y="816"/>
                  </a:lnTo>
                  <a:lnTo>
                    <a:pt x="7395" y="1471"/>
                  </a:lnTo>
                  <a:lnTo>
                    <a:pt x="1134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27"/>
            <p:cNvSpPr/>
            <p:nvPr/>
          </p:nvSpPr>
          <p:spPr>
            <a:xfrm>
              <a:off x="1700857" y="4846467"/>
              <a:ext cx="7284" cy="37081"/>
            </a:xfrm>
            <a:custGeom>
              <a:avLst/>
              <a:gdLst/>
              <a:ahLst/>
              <a:cxnLst/>
              <a:rect l="l" t="t" r="r" b="b"/>
              <a:pathLst>
                <a:path w="1035" h="5269" extrusionOk="0">
                  <a:moveTo>
                    <a:pt x="839" y="0"/>
                  </a:moveTo>
                  <a:lnTo>
                    <a:pt x="1" y="5269"/>
                  </a:lnTo>
                  <a:lnTo>
                    <a:pt x="1" y="5269"/>
                  </a:lnTo>
                  <a:lnTo>
                    <a:pt x="1034" y="4979"/>
                  </a:lnTo>
                  <a:lnTo>
                    <a:pt x="839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27"/>
            <p:cNvSpPr/>
            <p:nvPr/>
          </p:nvSpPr>
          <p:spPr>
            <a:xfrm>
              <a:off x="1734608" y="4864545"/>
              <a:ext cx="45899" cy="5201"/>
            </a:xfrm>
            <a:custGeom>
              <a:avLst/>
              <a:gdLst/>
              <a:ahLst/>
              <a:cxnLst/>
              <a:rect l="l" t="t" r="r" b="b"/>
              <a:pathLst>
                <a:path w="6522" h="739" extrusionOk="0">
                  <a:moveTo>
                    <a:pt x="1028" y="0"/>
                  </a:moveTo>
                  <a:lnTo>
                    <a:pt x="1" y="739"/>
                  </a:lnTo>
                  <a:lnTo>
                    <a:pt x="6521" y="739"/>
                  </a:lnTo>
                  <a:lnTo>
                    <a:pt x="1028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27"/>
            <p:cNvSpPr/>
            <p:nvPr/>
          </p:nvSpPr>
          <p:spPr>
            <a:xfrm>
              <a:off x="1733235" y="4832668"/>
              <a:ext cx="6573" cy="33428"/>
            </a:xfrm>
            <a:custGeom>
              <a:avLst/>
              <a:gdLst/>
              <a:ahLst/>
              <a:cxnLst/>
              <a:rect l="l" t="t" r="r" b="b"/>
              <a:pathLst>
                <a:path w="934" h="4750" extrusionOk="0">
                  <a:moveTo>
                    <a:pt x="757" y="0"/>
                  </a:moveTo>
                  <a:lnTo>
                    <a:pt x="1" y="4749"/>
                  </a:lnTo>
                  <a:lnTo>
                    <a:pt x="1" y="4749"/>
                  </a:lnTo>
                  <a:lnTo>
                    <a:pt x="934" y="4489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27"/>
            <p:cNvSpPr/>
            <p:nvPr/>
          </p:nvSpPr>
          <p:spPr>
            <a:xfrm>
              <a:off x="1765241" y="4847460"/>
              <a:ext cx="34463" cy="3920"/>
            </a:xfrm>
            <a:custGeom>
              <a:avLst/>
              <a:gdLst/>
              <a:ahLst/>
              <a:cxnLst/>
              <a:rect l="l" t="t" r="r" b="b"/>
              <a:pathLst>
                <a:path w="4897" h="557" extrusionOk="0">
                  <a:moveTo>
                    <a:pt x="768" y="1"/>
                  </a:moveTo>
                  <a:lnTo>
                    <a:pt x="0" y="556"/>
                  </a:lnTo>
                  <a:lnTo>
                    <a:pt x="4897" y="556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27"/>
            <p:cNvSpPr/>
            <p:nvPr/>
          </p:nvSpPr>
          <p:spPr>
            <a:xfrm>
              <a:off x="1765241" y="4824316"/>
              <a:ext cx="4954" cy="25110"/>
            </a:xfrm>
            <a:custGeom>
              <a:avLst/>
              <a:gdLst/>
              <a:ahLst/>
              <a:cxnLst/>
              <a:rect l="l" t="t" r="r" b="b"/>
              <a:pathLst>
                <a:path w="704" h="3568" extrusionOk="0">
                  <a:moveTo>
                    <a:pt x="567" y="0"/>
                  </a:moveTo>
                  <a:lnTo>
                    <a:pt x="0" y="3568"/>
                  </a:lnTo>
                  <a:lnTo>
                    <a:pt x="703" y="3373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27"/>
            <p:cNvSpPr/>
            <p:nvPr/>
          </p:nvSpPr>
          <p:spPr>
            <a:xfrm>
              <a:off x="1636142" y="4812212"/>
              <a:ext cx="196571" cy="122516"/>
            </a:xfrm>
            <a:custGeom>
              <a:avLst/>
              <a:gdLst/>
              <a:ahLst/>
              <a:cxnLst/>
              <a:rect l="l" t="t" r="r" b="b"/>
              <a:pathLst>
                <a:path w="27932" h="17409" extrusionOk="0">
                  <a:moveTo>
                    <a:pt x="26539" y="0"/>
                  </a:moveTo>
                  <a:cubicBezTo>
                    <a:pt x="23002" y="0"/>
                    <a:pt x="13108" y="341"/>
                    <a:pt x="6899" y="3929"/>
                  </a:cubicBezTo>
                  <a:cubicBezTo>
                    <a:pt x="30" y="7898"/>
                    <a:pt x="1" y="14490"/>
                    <a:pt x="65" y="15813"/>
                  </a:cubicBezTo>
                  <a:cubicBezTo>
                    <a:pt x="36" y="16557"/>
                    <a:pt x="83" y="17390"/>
                    <a:pt x="83" y="17390"/>
                  </a:cubicBezTo>
                  <a:cubicBezTo>
                    <a:pt x="83" y="17390"/>
                    <a:pt x="563" y="17408"/>
                    <a:pt x="1394" y="17408"/>
                  </a:cubicBezTo>
                  <a:cubicBezTo>
                    <a:pt x="4931" y="17408"/>
                    <a:pt x="14828" y="17067"/>
                    <a:pt x="21033" y="13480"/>
                  </a:cubicBezTo>
                  <a:cubicBezTo>
                    <a:pt x="27902" y="9517"/>
                    <a:pt x="27931" y="2925"/>
                    <a:pt x="27866" y="1596"/>
                  </a:cubicBezTo>
                  <a:cubicBezTo>
                    <a:pt x="27896" y="858"/>
                    <a:pt x="27849" y="19"/>
                    <a:pt x="27849" y="19"/>
                  </a:cubicBezTo>
                  <a:cubicBezTo>
                    <a:pt x="27849" y="19"/>
                    <a:pt x="27369" y="0"/>
                    <a:pt x="265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27"/>
            <p:cNvSpPr/>
            <p:nvPr/>
          </p:nvSpPr>
          <p:spPr>
            <a:xfrm>
              <a:off x="1630737" y="4812212"/>
              <a:ext cx="207423" cy="113079"/>
            </a:xfrm>
            <a:custGeom>
              <a:avLst/>
              <a:gdLst/>
              <a:ahLst/>
              <a:cxnLst/>
              <a:rect l="l" t="t" r="r" b="b"/>
              <a:pathLst>
                <a:path w="29474" h="16068" extrusionOk="0">
                  <a:moveTo>
                    <a:pt x="27307" y="0"/>
                  </a:moveTo>
                  <a:cubicBezTo>
                    <a:pt x="23770" y="0"/>
                    <a:pt x="13876" y="341"/>
                    <a:pt x="7667" y="3929"/>
                  </a:cubicBezTo>
                  <a:cubicBezTo>
                    <a:pt x="1" y="8353"/>
                    <a:pt x="851" y="16049"/>
                    <a:pt x="851" y="16049"/>
                  </a:cubicBezTo>
                  <a:cubicBezTo>
                    <a:pt x="851" y="16049"/>
                    <a:pt x="1332" y="16068"/>
                    <a:pt x="2164" y="16068"/>
                  </a:cubicBezTo>
                  <a:cubicBezTo>
                    <a:pt x="5704" y="16068"/>
                    <a:pt x="15598" y="15727"/>
                    <a:pt x="21801" y="12145"/>
                  </a:cubicBezTo>
                  <a:cubicBezTo>
                    <a:pt x="29473" y="7715"/>
                    <a:pt x="28617" y="19"/>
                    <a:pt x="28617" y="19"/>
                  </a:cubicBezTo>
                  <a:cubicBezTo>
                    <a:pt x="28617" y="19"/>
                    <a:pt x="28137" y="0"/>
                    <a:pt x="273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27"/>
            <p:cNvSpPr/>
            <p:nvPr/>
          </p:nvSpPr>
          <p:spPr>
            <a:xfrm>
              <a:off x="1634115" y="4918236"/>
              <a:ext cx="10380" cy="13266"/>
            </a:xfrm>
            <a:custGeom>
              <a:avLst/>
              <a:gdLst/>
              <a:ahLst/>
              <a:cxnLst/>
              <a:rect l="l" t="t" r="r" b="b"/>
              <a:pathLst>
                <a:path w="1475" h="1885" extrusionOk="0">
                  <a:moveTo>
                    <a:pt x="412" y="0"/>
                  </a:moveTo>
                  <a:cubicBezTo>
                    <a:pt x="167" y="0"/>
                    <a:pt x="1" y="198"/>
                    <a:pt x="5" y="533"/>
                  </a:cubicBezTo>
                  <a:cubicBezTo>
                    <a:pt x="11" y="1006"/>
                    <a:pt x="348" y="1567"/>
                    <a:pt x="749" y="1791"/>
                  </a:cubicBezTo>
                  <a:cubicBezTo>
                    <a:pt x="864" y="1854"/>
                    <a:pt x="971" y="1884"/>
                    <a:pt x="1066" y="1884"/>
                  </a:cubicBezTo>
                  <a:cubicBezTo>
                    <a:pt x="1310" y="1884"/>
                    <a:pt x="1474" y="1688"/>
                    <a:pt x="1470" y="1348"/>
                  </a:cubicBezTo>
                  <a:cubicBezTo>
                    <a:pt x="1464" y="881"/>
                    <a:pt x="1133" y="320"/>
                    <a:pt x="731" y="96"/>
                  </a:cubicBezTo>
                  <a:cubicBezTo>
                    <a:pt x="616" y="31"/>
                    <a:pt x="508" y="0"/>
                    <a:pt x="412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27"/>
            <p:cNvSpPr/>
            <p:nvPr/>
          </p:nvSpPr>
          <p:spPr>
            <a:xfrm>
              <a:off x="1566310" y="4921986"/>
              <a:ext cx="76737" cy="50198"/>
            </a:xfrm>
            <a:custGeom>
              <a:avLst/>
              <a:gdLst/>
              <a:ahLst/>
              <a:cxnLst/>
              <a:rect l="l" t="t" r="r" b="b"/>
              <a:pathLst>
                <a:path w="10904" h="7133" extrusionOk="0">
                  <a:moveTo>
                    <a:pt x="10904" y="1293"/>
                  </a:moveTo>
                  <a:cubicBezTo>
                    <a:pt x="10903" y="1294"/>
                    <a:pt x="10901" y="1295"/>
                    <a:pt x="10900" y="1296"/>
                  </a:cubicBezTo>
                  <a:lnTo>
                    <a:pt x="10900" y="1296"/>
                  </a:lnTo>
                  <a:cubicBezTo>
                    <a:pt x="10901" y="1295"/>
                    <a:pt x="10903" y="1294"/>
                    <a:pt x="10904" y="1293"/>
                  </a:cubicBezTo>
                  <a:close/>
                  <a:moveTo>
                    <a:pt x="9640" y="0"/>
                  </a:moveTo>
                  <a:lnTo>
                    <a:pt x="1" y="5316"/>
                  </a:lnTo>
                  <a:cubicBezTo>
                    <a:pt x="7" y="5948"/>
                    <a:pt x="456" y="6704"/>
                    <a:pt x="999" y="7005"/>
                  </a:cubicBezTo>
                  <a:cubicBezTo>
                    <a:pt x="1152" y="7091"/>
                    <a:pt x="1297" y="7133"/>
                    <a:pt x="1426" y="7133"/>
                  </a:cubicBezTo>
                  <a:cubicBezTo>
                    <a:pt x="1527" y="7133"/>
                    <a:pt x="1618" y="7107"/>
                    <a:pt x="1696" y="7058"/>
                  </a:cubicBezTo>
                  <a:cubicBezTo>
                    <a:pt x="4766" y="5139"/>
                    <a:pt x="7830" y="3221"/>
                    <a:pt x="10900" y="1296"/>
                  </a:cubicBezTo>
                  <a:lnTo>
                    <a:pt x="10900" y="1296"/>
                  </a:lnTo>
                  <a:cubicBezTo>
                    <a:pt x="10843" y="1331"/>
                    <a:pt x="10776" y="1350"/>
                    <a:pt x="10701" y="1350"/>
                  </a:cubicBezTo>
                  <a:cubicBezTo>
                    <a:pt x="10606" y="1350"/>
                    <a:pt x="10499" y="1320"/>
                    <a:pt x="10384" y="1258"/>
                  </a:cubicBezTo>
                  <a:cubicBezTo>
                    <a:pt x="9983" y="1034"/>
                    <a:pt x="9646" y="473"/>
                    <a:pt x="9640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27"/>
            <p:cNvSpPr/>
            <p:nvPr/>
          </p:nvSpPr>
          <p:spPr>
            <a:xfrm>
              <a:off x="1566275" y="4918531"/>
              <a:ext cx="69460" cy="40867"/>
            </a:xfrm>
            <a:custGeom>
              <a:avLst/>
              <a:gdLst/>
              <a:ahLst/>
              <a:cxnLst/>
              <a:rect l="l" t="t" r="r" b="b"/>
              <a:pathLst>
                <a:path w="9870" h="5807" extrusionOk="0">
                  <a:moveTo>
                    <a:pt x="9869" y="1"/>
                  </a:moveTo>
                  <a:lnTo>
                    <a:pt x="9869" y="1"/>
                  </a:lnTo>
                  <a:cubicBezTo>
                    <a:pt x="6680" y="1720"/>
                    <a:pt x="3497" y="3432"/>
                    <a:pt x="307" y="5151"/>
                  </a:cubicBezTo>
                  <a:cubicBezTo>
                    <a:pt x="118" y="5251"/>
                    <a:pt x="0" y="5482"/>
                    <a:pt x="6" y="5807"/>
                  </a:cubicBezTo>
                  <a:lnTo>
                    <a:pt x="9645" y="491"/>
                  </a:lnTo>
                  <a:cubicBezTo>
                    <a:pt x="9645" y="249"/>
                    <a:pt x="9728" y="78"/>
                    <a:pt x="9869" y="1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27"/>
            <p:cNvSpPr/>
            <p:nvPr/>
          </p:nvSpPr>
          <p:spPr>
            <a:xfrm>
              <a:off x="1568435" y="4918222"/>
              <a:ext cx="76068" cy="53443"/>
            </a:xfrm>
            <a:custGeom>
              <a:avLst/>
              <a:gdLst/>
              <a:ahLst/>
              <a:cxnLst/>
              <a:rect l="l" t="t" r="r" b="b"/>
              <a:pathLst>
                <a:path w="10809" h="7594" extrusionOk="0">
                  <a:moveTo>
                    <a:pt x="8" y="5191"/>
                  </a:moveTo>
                  <a:lnTo>
                    <a:pt x="8" y="5191"/>
                  </a:lnTo>
                  <a:cubicBezTo>
                    <a:pt x="6" y="5192"/>
                    <a:pt x="3" y="5194"/>
                    <a:pt x="0" y="5195"/>
                  </a:cubicBezTo>
                  <a:cubicBezTo>
                    <a:pt x="3" y="5194"/>
                    <a:pt x="6" y="5192"/>
                    <a:pt x="8" y="5191"/>
                  </a:cubicBezTo>
                  <a:close/>
                  <a:moveTo>
                    <a:pt x="9744" y="1"/>
                  </a:moveTo>
                  <a:cubicBezTo>
                    <a:pt x="9677" y="1"/>
                    <a:pt x="9616" y="16"/>
                    <a:pt x="9562" y="45"/>
                  </a:cubicBezTo>
                  <a:cubicBezTo>
                    <a:pt x="6376" y="1762"/>
                    <a:pt x="3195" y="3473"/>
                    <a:pt x="8" y="5191"/>
                  </a:cubicBezTo>
                  <a:lnTo>
                    <a:pt x="8" y="5191"/>
                  </a:lnTo>
                  <a:cubicBezTo>
                    <a:pt x="78" y="5154"/>
                    <a:pt x="159" y="5134"/>
                    <a:pt x="247" y="5134"/>
                  </a:cubicBezTo>
                  <a:cubicBezTo>
                    <a:pt x="374" y="5134"/>
                    <a:pt x="517" y="5174"/>
                    <a:pt x="668" y="5260"/>
                  </a:cubicBezTo>
                  <a:cubicBezTo>
                    <a:pt x="1211" y="5561"/>
                    <a:pt x="1660" y="6317"/>
                    <a:pt x="1666" y="6949"/>
                  </a:cubicBezTo>
                  <a:cubicBezTo>
                    <a:pt x="1672" y="7261"/>
                    <a:pt x="1566" y="7485"/>
                    <a:pt x="1396" y="7592"/>
                  </a:cubicBezTo>
                  <a:lnTo>
                    <a:pt x="1396" y="7592"/>
                  </a:lnTo>
                  <a:cubicBezTo>
                    <a:pt x="4467" y="5673"/>
                    <a:pt x="7531" y="3753"/>
                    <a:pt x="10602" y="1834"/>
                  </a:cubicBezTo>
                  <a:cubicBezTo>
                    <a:pt x="10732" y="1752"/>
                    <a:pt x="10809" y="1586"/>
                    <a:pt x="10803" y="1350"/>
                  </a:cubicBezTo>
                  <a:cubicBezTo>
                    <a:pt x="10797" y="883"/>
                    <a:pt x="10466" y="322"/>
                    <a:pt x="10064" y="98"/>
                  </a:cubicBezTo>
                  <a:cubicBezTo>
                    <a:pt x="9950" y="32"/>
                    <a:pt x="9841" y="1"/>
                    <a:pt x="9744" y="1"/>
                  </a:cubicBezTo>
                  <a:close/>
                  <a:moveTo>
                    <a:pt x="1396" y="7592"/>
                  </a:moveTo>
                  <a:cubicBezTo>
                    <a:pt x="1396" y="7592"/>
                    <a:pt x="1395" y="7593"/>
                    <a:pt x="1394" y="7593"/>
                  </a:cubicBezTo>
                  <a:cubicBezTo>
                    <a:pt x="1395" y="7593"/>
                    <a:pt x="1396" y="7592"/>
                    <a:pt x="1396" y="759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27"/>
            <p:cNvSpPr/>
            <p:nvPr/>
          </p:nvSpPr>
          <p:spPr>
            <a:xfrm>
              <a:off x="1566282" y="4954356"/>
              <a:ext cx="13941" cy="17826"/>
            </a:xfrm>
            <a:custGeom>
              <a:avLst/>
              <a:gdLst/>
              <a:ahLst/>
              <a:cxnLst/>
              <a:rect l="l" t="t" r="r" b="b"/>
              <a:pathLst>
                <a:path w="1981" h="2533" extrusionOk="0">
                  <a:moveTo>
                    <a:pt x="551" y="1"/>
                  </a:moveTo>
                  <a:cubicBezTo>
                    <a:pt x="223" y="1"/>
                    <a:pt x="1" y="265"/>
                    <a:pt x="5" y="716"/>
                  </a:cubicBezTo>
                  <a:cubicBezTo>
                    <a:pt x="11" y="1348"/>
                    <a:pt x="460" y="2104"/>
                    <a:pt x="1003" y="2405"/>
                  </a:cubicBezTo>
                  <a:cubicBezTo>
                    <a:pt x="1157" y="2492"/>
                    <a:pt x="1302" y="2533"/>
                    <a:pt x="1430" y="2533"/>
                  </a:cubicBezTo>
                  <a:cubicBezTo>
                    <a:pt x="1758" y="2533"/>
                    <a:pt x="1980" y="2268"/>
                    <a:pt x="1972" y="1814"/>
                  </a:cubicBezTo>
                  <a:cubicBezTo>
                    <a:pt x="1966" y="1182"/>
                    <a:pt x="1517" y="426"/>
                    <a:pt x="974" y="125"/>
                  </a:cubicBezTo>
                  <a:cubicBezTo>
                    <a:pt x="821" y="41"/>
                    <a:pt x="678" y="1"/>
                    <a:pt x="5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27"/>
            <p:cNvSpPr/>
            <p:nvPr/>
          </p:nvSpPr>
          <p:spPr>
            <a:xfrm>
              <a:off x="1635726" y="4824316"/>
              <a:ext cx="174375" cy="102550"/>
            </a:xfrm>
            <a:custGeom>
              <a:avLst/>
              <a:gdLst/>
              <a:ahLst/>
              <a:cxnLst/>
              <a:rect l="l" t="t" r="r" b="b"/>
              <a:pathLst>
                <a:path w="24778" h="14572" extrusionOk="0">
                  <a:moveTo>
                    <a:pt x="18971" y="0"/>
                  </a:moveTo>
                  <a:lnTo>
                    <a:pt x="18416" y="3479"/>
                  </a:lnTo>
                  <a:cubicBezTo>
                    <a:pt x="17176" y="4146"/>
                    <a:pt x="15971" y="4796"/>
                    <a:pt x="14778" y="5434"/>
                  </a:cubicBezTo>
                  <a:lnTo>
                    <a:pt x="14613" y="1187"/>
                  </a:lnTo>
                  <a:lnTo>
                    <a:pt x="13857" y="5930"/>
                  </a:lnTo>
                  <a:cubicBezTo>
                    <a:pt x="12664" y="6574"/>
                    <a:pt x="11476" y="7212"/>
                    <a:pt x="10277" y="7856"/>
                  </a:cubicBezTo>
                  <a:lnTo>
                    <a:pt x="10094" y="3148"/>
                  </a:lnTo>
                  <a:lnTo>
                    <a:pt x="9256" y="8411"/>
                  </a:lnTo>
                  <a:cubicBezTo>
                    <a:pt x="8098" y="9031"/>
                    <a:pt x="6923" y="9663"/>
                    <a:pt x="5712" y="10318"/>
                  </a:cubicBezTo>
                  <a:lnTo>
                    <a:pt x="5523" y="5440"/>
                  </a:lnTo>
                  <a:lnTo>
                    <a:pt x="4649" y="10891"/>
                  </a:lnTo>
                  <a:cubicBezTo>
                    <a:pt x="3172" y="11683"/>
                    <a:pt x="1636" y="12510"/>
                    <a:pt x="0" y="13390"/>
                  </a:cubicBezTo>
                  <a:cubicBezTo>
                    <a:pt x="6" y="13390"/>
                    <a:pt x="12" y="13384"/>
                    <a:pt x="18" y="13384"/>
                  </a:cubicBezTo>
                  <a:cubicBezTo>
                    <a:pt x="30" y="13378"/>
                    <a:pt x="42" y="13372"/>
                    <a:pt x="54" y="13366"/>
                  </a:cubicBezTo>
                  <a:lnTo>
                    <a:pt x="71" y="13366"/>
                  </a:lnTo>
                  <a:cubicBezTo>
                    <a:pt x="77" y="13360"/>
                    <a:pt x="89" y="13360"/>
                    <a:pt x="95" y="13354"/>
                  </a:cubicBezTo>
                  <a:cubicBezTo>
                    <a:pt x="107" y="13354"/>
                    <a:pt x="119" y="13354"/>
                    <a:pt x="136" y="13348"/>
                  </a:cubicBezTo>
                  <a:lnTo>
                    <a:pt x="178" y="13348"/>
                  </a:lnTo>
                  <a:cubicBezTo>
                    <a:pt x="278" y="13348"/>
                    <a:pt x="384" y="13378"/>
                    <a:pt x="502" y="13443"/>
                  </a:cubicBezTo>
                  <a:cubicBezTo>
                    <a:pt x="514" y="13449"/>
                    <a:pt x="526" y="13455"/>
                    <a:pt x="538" y="13461"/>
                  </a:cubicBezTo>
                  <a:cubicBezTo>
                    <a:pt x="703" y="13567"/>
                    <a:pt x="762" y="14382"/>
                    <a:pt x="880" y="14571"/>
                  </a:cubicBezTo>
                  <a:lnTo>
                    <a:pt x="5517" y="11754"/>
                  </a:lnTo>
                  <a:lnTo>
                    <a:pt x="12652" y="11890"/>
                  </a:lnTo>
                  <a:lnTo>
                    <a:pt x="6805" y="10974"/>
                  </a:lnTo>
                  <a:lnTo>
                    <a:pt x="9988" y="9037"/>
                  </a:lnTo>
                  <a:lnTo>
                    <a:pt x="16869" y="9645"/>
                  </a:lnTo>
                  <a:lnTo>
                    <a:pt x="16869" y="9645"/>
                  </a:lnTo>
                  <a:lnTo>
                    <a:pt x="11187" y="8310"/>
                  </a:lnTo>
                  <a:lnTo>
                    <a:pt x="14235" y="6456"/>
                  </a:lnTo>
                  <a:lnTo>
                    <a:pt x="20572" y="6456"/>
                  </a:lnTo>
                  <a:lnTo>
                    <a:pt x="15386" y="5759"/>
                  </a:lnTo>
                  <a:lnTo>
                    <a:pt x="18540" y="3845"/>
                  </a:lnTo>
                  <a:lnTo>
                    <a:pt x="23301" y="3845"/>
                  </a:lnTo>
                  <a:lnTo>
                    <a:pt x="19403" y="3320"/>
                  </a:lnTo>
                  <a:lnTo>
                    <a:pt x="24777" y="53"/>
                  </a:lnTo>
                  <a:lnTo>
                    <a:pt x="24777" y="53"/>
                  </a:lnTo>
                  <a:cubicBezTo>
                    <a:pt x="22757" y="1140"/>
                    <a:pt x="20885" y="2150"/>
                    <a:pt x="19096" y="3113"/>
                  </a:cubicBezTo>
                  <a:lnTo>
                    <a:pt x="189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9" name="Google Shape;1949;p27"/>
          <p:cNvGrpSpPr/>
          <p:nvPr/>
        </p:nvGrpSpPr>
        <p:grpSpPr>
          <a:xfrm>
            <a:off x="153475" y="4527125"/>
            <a:ext cx="271885" cy="159973"/>
            <a:chOff x="1566275" y="4812212"/>
            <a:chExt cx="271885" cy="159973"/>
          </a:xfrm>
        </p:grpSpPr>
        <p:sp>
          <p:nvSpPr>
            <p:cNvPr id="1950" name="Google Shape;1950;p27"/>
            <p:cNvSpPr/>
            <p:nvPr/>
          </p:nvSpPr>
          <p:spPr>
            <a:xfrm>
              <a:off x="1636142" y="4812712"/>
              <a:ext cx="196571" cy="119771"/>
            </a:xfrm>
            <a:custGeom>
              <a:avLst/>
              <a:gdLst/>
              <a:ahLst/>
              <a:cxnLst/>
              <a:rect l="l" t="t" r="r" b="b"/>
              <a:pathLst>
                <a:path w="27932" h="17019" extrusionOk="0">
                  <a:moveTo>
                    <a:pt x="26536" y="0"/>
                  </a:moveTo>
                  <a:cubicBezTo>
                    <a:pt x="22997" y="0"/>
                    <a:pt x="13107" y="341"/>
                    <a:pt x="6899" y="3923"/>
                  </a:cubicBezTo>
                  <a:cubicBezTo>
                    <a:pt x="30" y="7892"/>
                    <a:pt x="1" y="14489"/>
                    <a:pt x="65" y="15813"/>
                  </a:cubicBezTo>
                  <a:cubicBezTo>
                    <a:pt x="36" y="16551"/>
                    <a:pt x="83" y="17000"/>
                    <a:pt x="83" y="17000"/>
                  </a:cubicBezTo>
                  <a:cubicBezTo>
                    <a:pt x="83" y="17000"/>
                    <a:pt x="563" y="17018"/>
                    <a:pt x="1394" y="17018"/>
                  </a:cubicBezTo>
                  <a:cubicBezTo>
                    <a:pt x="4931" y="17018"/>
                    <a:pt x="14828" y="16677"/>
                    <a:pt x="21033" y="13090"/>
                  </a:cubicBezTo>
                  <a:cubicBezTo>
                    <a:pt x="27902" y="9127"/>
                    <a:pt x="27931" y="2535"/>
                    <a:pt x="27866" y="1206"/>
                  </a:cubicBezTo>
                  <a:cubicBezTo>
                    <a:pt x="27896" y="468"/>
                    <a:pt x="27849" y="19"/>
                    <a:pt x="27849" y="19"/>
                  </a:cubicBezTo>
                  <a:cubicBezTo>
                    <a:pt x="27849" y="19"/>
                    <a:pt x="27368" y="0"/>
                    <a:pt x="26536" y="0"/>
                  </a:cubicBezTo>
                  <a:close/>
                </a:path>
              </a:pathLst>
            </a:custGeom>
            <a:solidFill>
              <a:srgbClr val="9CDD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27"/>
            <p:cNvSpPr/>
            <p:nvPr/>
          </p:nvSpPr>
          <p:spPr>
            <a:xfrm>
              <a:off x="1630737" y="4812712"/>
              <a:ext cx="207423" cy="113079"/>
            </a:xfrm>
            <a:custGeom>
              <a:avLst/>
              <a:gdLst/>
              <a:ahLst/>
              <a:cxnLst/>
              <a:rect l="l" t="t" r="r" b="b"/>
              <a:pathLst>
                <a:path w="29474" h="16068" extrusionOk="0">
                  <a:moveTo>
                    <a:pt x="27304" y="0"/>
                  </a:moveTo>
                  <a:cubicBezTo>
                    <a:pt x="23765" y="0"/>
                    <a:pt x="13875" y="341"/>
                    <a:pt x="7667" y="3923"/>
                  </a:cubicBezTo>
                  <a:cubicBezTo>
                    <a:pt x="1" y="8353"/>
                    <a:pt x="851" y="16049"/>
                    <a:pt x="851" y="16049"/>
                  </a:cubicBezTo>
                  <a:cubicBezTo>
                    <a:pt x="851" y="16049"/>
                    <a:pt x="1331" y="16068"/>
                    <a:pt x="2162" y="16068"/>
                  </a:cubicBezTo>
                  <a:cubicBezTo>
                    <a:pt x="5699" y="16068"/>
                    <a:pt x="15596" y="15727"/>
                    <a:pt x="21801" y="12139"/>
                  </a:cubicBezTo>
                  <a:cubicBezTo>
                    <a:pt x="29473" y="7715"/>
                    <a:pt x="28617" y="19"/>
                    <a:pt x="28617" y="19"/>
                  </a:cubicBezTo>
                  <a:cubicBezTo>
                    <a:pt x="28617" y="19"/>
                    <a:pt x="28136" y="0"/>
                    <a:pt x="27304" y="0"/>
                  </a:cubicBezTo>
                  <a:close/>
                </a:path>
              </a:pathLst>
            </a:custGeom>
            <a:solidFill>
              <a:srgbClr val="B3FA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27"/>
            <p:cNvSpPr/>
            <p:nvPr/>
          </p:nvSpPr>
          <p:spPr>
            <a:xfrm>
              <a:off x="1634115" y="4918236"/>
              <a:ext cx="10380" cy="13266"/>
            </a:xfrm>
            <a:custGeom>
              <a:avLst/>
              <a:gdLst/>
              <a:ahLst/>
              <a:cxnLst/>
              <a:rect l="l" t="t" r="r" b="b"/>
              <a:pathLst>
                <a:path w="1475" h="1885" extrusionOk="0">
                  <a:moveTo>
                    <a:pt x="412" y="0"/>
                  </a:moveTo>
                  <a:cubicBezTo>
                    <a:pt x="167" y="0"/>
                    <a:pt x="1" y="198"/>
                    <a:pt x="5" y="533"/>
                  </a:cubicBezTo>
                  <a:cubicBezTo>
                    <a:pt x="11" y="1006"/>
                    <a:pt x="348" y="1567"/>
                    <a:pt x="749" y="1791"/>
                  </a:cubicBezTo>
                  <a:cubicBezTo>
                    <a:pt x="864" y="1854"/>
                    <a:pt x="971" y="1884"/>
                    <a:pt x="1066" y="1884"/>
                  </a:cubicBezTo>
                  <a:cubicBezTo>
                    <a:pt x="1310" y="1884"/>
                    <a:pt x="1474" y="1688"/>
                    <a:pt x="1470" y="1348"/>
                  </a:cubicBezTo>
                  <a:cubicBezTo>
                    <a:pt x="1464" y="881"/>
                    <a:pt x="1133" y="320"/>
                    <a:pt x="731" y="96"/>
                  </a:cubicBezTo>
                  <a:cubicBezTo>
                    <a:pt x="616" y="31"/>
                    <a:pt x="508" y="0"/>
                    <a:pt x="412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27"/>
            <p:cNvSpPr/>
            <p:nvPr/>
          </p:nvSpPr>
          <p:spPr>
            <a:xfrm>
              <a:off x="1566310" y="4921986"/>
              <a:ext cx="76737" cy="50198"/>
            </a:xfrm>
            <a:custGeom>
              <a:avLst/>
              <a:gdLst/>
              <a:ahLst/>
              <a:cxnLst/>
              <a:rect l="l" t="t" r="r" b="b"/>
              <a:pathLst>
                <a:path w="10904" h="7133" extrusionOk="0">
                  <a:moveTo>
                    <a:pt x="10904" y="1293"/>
                  </a:moveTo>
                  <a:cubicBezTo>
                    <a:pt x="10903" y="1294"/>
                    <a:pt x="10901" y="1295"/>
                    <a:pt x="10900" y="1296"/>
                  </a:cubicBezTo>
                  <a:lnTo>
                    <a:pt x="10900" y="1296"/>
                  </a:lnTo>
                  <a:cubicBezTo>
                    <a:pt x="10901" y="1295"/>
                    <a:pt x="10903" y="1294"/>
                    <a:pt x="10904" y="1293"/>
                  </a:cubicBezTo>
                  <a:close/>
                  <a:moveTo>
                    <a:pt x="9640" y="0"/>
                  </a:moveTo>
                  <a:lnTo>
                    <a:pt x="1" y="5316"/>
                  </a:lnTo>
                  <a:cubicBezTo>
                    <a:pt x="7" y="5948"/>
                    <a:pt x="456" y="6704"/>
                    <a:pt x="999" y="7005"/>
                  </a:cubicBezTo>
                  <a:cubicBezTo>
                    <a:pt x="1152" y="7091"/>
                    <a:pt x="1297" y="7133"/>
                    <a:pt x="1426" y="7133"/>
                  </a:cubicBezTo>
                  <a:cubicBezTo>
                    <a:pt x="1527" y="7133"/>
                    <a:pt x="1618" y="7107"/>
                    <a:pt x="1696" y="7058"/>
                  </a:cubicBezTo>
                  <a:cubicBezTo>
                    <a:pt x="4766" y="5139"/>
                    <a:pt x="7830" y="3221"/>
                    <a:pt x="10900" y="1296"/>
                  </a:cubicBezTo>
                  <a:lnTo>
                    <a:pt x="10900" y="1296"/>
                  </a:lnTo>
                  <a:cubicBezTo>
                    <a:pt x="10843" y="1331"/>
                    <a:pt x="10776" y="1350"/>
                    <a:pt x="10701" y="1350"/>
                  </a:cubicBezTo>
                  <a:cubicBezTo>
                    <a:pt x="10606" y="1350"/>
                    <a:pt x="10499" y="1320"/>
                    <a:pt x="10384" y="1258"/>
                  </a:cubicBezTo>
                  <a:cubicBezTo>
                    <a:pt x="9983" y="1034"/>
                    <a:pt x="9646" y="473"/>
                    <a:pt x="9640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27"/>
            <p:cNvSpPr/>
            <p:nvPr/>
          </p:nvSpPr>
          <p:spPr>
            <a:xfrm>
              <a:off x="1566275" y="4918531"/>
              <a:ext cx="69460" cy="40867"/>
            </a:xfrm>
            <a:custGeom>
              <a:avLst/>
              <a:gdLst/>
              <a:ahLst/>
              <a:cxnLst/>
              <a:rect l="l" t="t" r="r" b="b"/>
              <a:pathLst>
                <a:path w="9870" h="5807" extrusionOk="0">
                  <a:moveTo>
                    <a:pt x="9869" y="1"/>
                  </a:moveTo>
                  <a:lnTo>
                    <a:pt x="9869" y="1"/>
                  </a:lnTo>
                  <a:cubicBezTo>
                    <a:pt x="6680" y="1720"/>
                    <a:pt x="3497" y="3432"/>
                    <a:pt x="307" y="5151"/>
                  </a:cubicBezTo>
                  <a:cubicBezTo>
                    <a:pt x="118" y="5251"/>
                    <a:pt x="0" y="5482"/>
                    <a:pt x="6" y="5807"/>
                  </a:cubicBezTo>
                  <a:lnTo>
                    <a:pt x="9645" y="491"/>
                  </a:lnTo>
                  <a:cubicBezTo>
                    <a:pt x="9645" y="249"/>
                    <a:pt x="9728" y="78"/>
                    <a:pt x="9869" y="1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27"/>
            <p:cNvSpPr/>
            <p:nvPr/>
          </p:nvSpPr>
          <p:spPr>
            <a:xfrm>
              <a:off x="1568435" y="4918222"/>
              <a:ext cx="76068" cy="53443"/>
            </a:xfrm>
            <a:custGeom>
              <a:avLst/>
              <a:gdLst/>
              <a:ahLst/>
              <a:cxnLst/>
              <a:rect l="l" t="t" r="r" b="b"/>
              <a:pathLst>
                <a:path w="10809" h="7594" extrusionOk="0">
                  <a:moveTo>
                    <a:pt x="8" y="5191"/>
                  </a:moveTo>
                  <a:lnTo>
                    <a:pt x="8" y="5191"/>
                  </a:lnTo>
                  <a:cubicBezTo>
                    <a:pt x="6" y="5192"/>
                    <a:pt x="3" y="5194"/>
                    <a:pt x="0" y="5195"/>
                  </a:cubicBezTo>
                  <a:cubicBezTo>
                    <a:pt x="3" y="5194"/>
                    <a:pt x="6" y="5192"/>
                    <a:pt x="8" y="5191"/>
                  </a:cubicBezTo>
                  <a:close/>
                  <a:moveTo>
                    <a:pt x="9744" y="1"/>
                  </a:moveTo>
                  <a:cubicBezTo>
                    <a:pt x="9677" y="1"/>
                    <a:pt x="9616" y="16"/>
                    <a:pt x="9562" y="45"/>
                  </a:cubicBezTo>
                  <a:cubicBezTo>
                    <a:pt x="6376" y="1762"/>
                    <a:pt x="3195" y="3473"/>
                    <a:pt x="8" y="5191"/>
                  </a:cubicBezTo>
                  <a:lnTo>
                    <a:pt x="8" y="5191"/>
                  </a:lnTo>
                  <a:cubicBezTo>
                    <a:pt x="78" y="5154"/>
                    <a:pt x="159" y="5134"/>
                    <a:pt x="247" y="5134"/>
                  </a:cubicBezTo>
                  <a:cubicBezTo>
                    <a:pt x="374" y="5134"/>
                    <a:pt x="517" y="5174"/>
                    <a:pt x="668" y="5260"/>
                  </a:cubicBezTo>
                  <a:cubicBezTo>
                    <a:pt x="1211" y="5561"/>
                    <a:pt x="1660" y="6317"/>
                    <a:pt x="1666" y="6949"/>
                  </a:cubicBezTo>
                  <a:cubicBezTo>
                    <a:pt x="1672" y="7261"/>
                    <a:pt x="1566" y="7485"/>
                    <a:pt x="1396" y="7592"/>
                  </a:cubicBezTo>
                  <a:lnTo>
                    <a:pt x="1396" y="7592"/>
                  </a:lnTo>
                  <a:cubicBezTo>
                    <a:pt x="4467" y="5673"/>
                    <a:pt x="7531" y="3753"/>
                    <a:pt x="10602" y="1834"/>
                  </a:cubicBezTo>
                  <a:cubicBezTo>
                    <a:pt x="10732" y="1752"/>
                    <a:pt x="10809" y="1586"/>
                    <a:pt x="10803" y="1350"/>
                  </a:cubicBezTo>
                  <a:cubicBezTo>
                    <a:pt x="10797" y="883"/>
                    <a:pt x="10466" y="322"/>
                    <a:pt x="10064" y="98"/>
                  </a:cubicBezTo>
                  <a:cubicBezTo>
                    <a:pt x="9950" y="32"/>
                    <a:pt x="9841" y="1"/>
                    <a:pt x="9744" y="1"/>
                  </a:cubicBezTo>
                  <a:close/>
                  <a:moveTo>
                    <a:pt x="1396" y="7592"/>
                  </a:moveTo>
                  <a:cubicBezTo>
                    <a:pt x="1396" y="7592"/>
                    <a:pt x="1395" y="7593"/>
                    <a:pt x="1394" y="7593"/>
                  </a:cubicBezTo>
                  <a:cubicBezTo>
                    <a:pt x="1395" y="7593"/>
                    <a:pt x="1396" y="7592"/>
                    <a:pt x="1396" y="7592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27"/>
            <p:cNvSpPr/>
            <p:nvPr/>
          </p:nvSpPr>
          <p:spPr>
            <a:xfrm>
              <a:off x="1566282" y="4954356"/>
              <a:ext cx="13941" cy="17826"/>
            </a:xfrm>
            <a:custGeom>
              <a:avLst/>
              <a:gdLst/>
              <a:ahLst/>
              <a:cxnLst/>
              <a:rect l="l" t="t" r="r" b="b"/>
              <a:pathLst>
                <a:path w="1981" h="2533" extrusionOk="0">
                  <a:moveTo>
                    <a:pt x="551" y="1"/>
                  </a:moveTo>
                  <a:cubicBezTo>
                    <a:pt x="223" y="1"/>
                    <a:pt x="1" y="265"/>
                    <a:pt x="5" y="716"/>
                  </a:cubicBezTo>
                  <a:cubicBezTo>
                    <a:pt x="11" y="1348"/>
                    <a:pt x="460" y="2104"/>
                    <a:pt x="1003" y="2405"/>
                  </a:cubicBezTo>
                  <a:cubicBezTo>
                    <a:pt x="1157" y="2492"/>
                    <a:pt x="1302" y="2533"/>
                    <a:pt x="1430" y="2533"/>
                  </a:cubicBezTo>
                  <a:cubicBezTo>
                    <a:pt x="1758" y="2533"/>
                    <a:pt x="1980" y="2268"/>
                    <a:pt x="1972" y="1814"/>
                  </a:cubicBezTo>
                  <a:cubicBezTo>
                    <a:pt x="1966" y="1182"/>
                    <a:pt x="1517" y="426"/>
                    <a:pt x="974" y="125"/>
                  </a:cubicBezTo>
                  <a:cubicBezTo>
                    <a:pt x="821" y="41"/>
                    <a:pt x="678" y="1"/>
                    <a:pt x="551" y="1"/>
                  </a:cubicBezTo>
                  <a:close/>
                </a:path>
              </a:pathLst>
            </a:custGeom>
            <a:solidFill>
              <a:srgbClr val="86B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27"/>
            <p:cNvSpPr/>
            <p:nvPr/>
          </p:nvSpPr>
          <p:spPr>
            <a:xfrm>
              <a:off x="1641293" y="4930670"/>
              <a:ext cx="2252" cy="1795"/>
            </a:xfrm>
            <a:custGeom>
              <a:avLst/>
              <a:gdLst/>
              <a:ahLst/>
              <a:cxnLst/>
              <a:rect l="l" t="t" r="r" b="b"/>
              <a:pathLst>
                <a:path w="320" h="255" extrusionOk="0">
                  <a:moveTo>
                    <a:pt x="267" y="0"/>
                  </a:moveTo>
                  <a:cubicBezTo>
                    <a:pt x="255" y="12"/>
                    <a:pt x="249" y="18"/>
                    <a:pt x="237" y="24"/>
                  </a:cubicBezTo>
                  <a:lnTo>
                    <a:pt x="1" y="254"/>
                  </a:lnTo>
                  <a:lnTo>
                    <a:pt x="261" y="101"/>
                  </a:lnTo>
                  <a:lnTo>
                    <a:pt x="273" y="95"/>
                  </a:lnTo>
                  <a:cubicBezTo>
                    <a:pt x="290" y="83"/>
                    <a:pt x="302" y="71"/>
                    <a:pt x="320" y="59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27"/>
            <p:cNvSpPr/>
            <p:nvPr/>
          </p:nvSpPr>
          <p:spPr>
            <a:xfrm>
              <a:off x="1635726" y="4812846"/>
              <a:ext cx="196403" cy="114022"/>
            </a:xfrm>
            <a:custGeom>
              <a:avLst/>
              <a:gdLst/>
              <a:ahLst/>
              <a:cxnLst/>
              <a:rect l="l" t="t" r="r" b="b"/>
              <a:pathLst>
                <a:path w="27908" h="16202" extrusionOk="0">
                  <a:moveTo>
                    <a:pt x="27908" y="0"/>
                  </a:moveTo>
                  <a:lnTo>
                    <a:pt x="27908" y="0"/>
                  </a:lnTo>
                  <a:cubicBezTo>
                    <a:pt x="18605" y="5003"/>
                    <a:pt x="9303" y="10011"/>
                    <a:pt x="0" y="15020"/>
                  </a:cubicBezTo>
                  <a:cubicBezTo>
                    <a:pt x="6" y="15020"/>
                    <a:pt x="12" y="15014"/>
                    <a:pt x="18" y="15014"/>
                  </a:cubicBezTo>
                  <a:cubicBezTo>
                    <a:pt x="30" y="15008"/>
                    <a:pt x="42" y="15002"/>
                    <a:pt x="54" y="14996"/>
                  </a:cubicBezTo>
                  <a:lnTo>
                    <a:pt x="71" y="14996"/>
                  </a:lnTo>
                  <a:cubicBezTo>
                    <a:pt x="77" y="14990"/>
                    <a:pt x="89" y="14990"/>
                    <a:pt x="95" y="14984"/>
                  </a:cubicBezTo>
                  <a:cubicBezTo>
                    <a:pt x="107" y="14984"/>
                    <a:pt x="119" y="14978"/>
                    <a:pt x="136" y="14978"/>
                  </a:cubicBezTo>
                  <a:lnTo>
                    <a:pt x="178" y="14978"/>
                  </a:lnTo>
                  <a:cubicBezTo>
                    <a:pt x="278" y="14978"/>
                    <a:pt x="384" y="15008"/>
                    <a:pt x="502" y="15073"/>
                  </a:cubicBezTo>
                  <a:cubicBezTo>
                    <a:pt x="514" y="15079"/>
                    <a:pt x="526" y="15085"/>
                    <a:pt x="538" y="15091"/>
                  </a:cubicBezTo>
                  <a:cubicBezTo>
                    <a:pt x="703" y="15197"/>
                    <a:pt x="762" y="16012"/>
                    <a:pt x="880" y="16201"/>
                  </a:cubicBezTo>
                  <a:lnTo>
                    <a:pt x="27908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27"/>
            <p:cNvSpPr/>
            <p:nvPr/>
          </p:nvSpPr>
          <p:spPr>
            <a:xfrm>
              <a:off x="1669850" y="4900700"/>
              <a:ext cx="54914" cy="7284"/>
            </a:xfrm>
            <a:custGeom>
              <a:avLst/>
              <a:gdLst/>
              <a:ahLst/>
              <a:cxnLst/>
              <a:rect l="l" t="t" r="r" b="b"/>
              <a:pathLst>
                <a:path w="7803" h="1035" extrusionOk="0">
                  <a:moveTo>
                    <a:pt x="1223" y="1"/>
                  </a:moveTo>
                  <a:lnTo>
                    <a:pt x="1" y="887"/>
                  </a:lnTo>
                  <a:lnTo>
                    <a:pt x="7803" y="1035"/>
                  </a:lnTo>
                  <a:lnTo>
                    <a:pt x="1223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27"/>
            <p:cNvSpPr/>
            <p:nvPr/>
          </p:nvSpPr>
          <p:spPr>
            <a:xfrm>
              <a:off x="1668190" y="4862589"/>
              <a:ext cx="7861" cy="39994"/>
            </a:xfrm>
            <a:custGeom>
              <a:avLst/>
              <a:gdLst/>
              <a:ahLst/>
              <a:cxnLst/>
              <a:rect l="l" t="t" r="r" b="b"/>
              <a:pathLst>
                <a:path w="1117" h="5683" extrusionOk="0">
                  <a:moveTo>
                    <a:pt x="910" y="1"/>
                  </a:moveTo>
                  <a:lnTo>
                    <a:pt x="0" y="5683"/>
                  </a:lnTo>
                  <a:lnTo>
                    <a:pt x="0" y="5683"/>
                  </a:lnTo>
                  <a:lnTo>
                    <a:pt x="1117" y="5370"/>
                  </a:lnTo>
                  <a:lnTo>
                    <a:pt x="910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27"/>
            <p:cNvSpPr/>
            <p:nvPr/>
          </p:nvSpPr>
          <p:spPr>
            <a:xfrm>
              <a:off x="1702398" y="4881834"/>
              <a:ext cx="52042" cy="10359"/>
            </a:xfrm>
            <a:custGeom>
              <a:avLst/>
              <a:gdLst/>
              <a:ahLst/>
              <a:cxnLst/>
              <a:rect l="l" t="t" r="r" b="b"/>
              <a:pathLst>
                <a:path w="7395" h="1472" extrusionOk="0">
                  <a:moveTo>
                    <a:pt x="1134" y="1"/>
                  </a:moveTo>
                  <a:lnTo>
                    <a:pt x="0" y="816"/>
                  </a:lnTo>
                  <a:lnTo>
                    <a:pt x="7395" y="1471"/>
                  </a:lnTo>
                  <a:lnTo>
                    <a:pt x="1134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27"/>
            <p:cNvSpPr/>
            <p:nvPr/>
          </p:nvSpPr>
          <p:spPr>
            <a:xfrm>
              <a:off x="1700857" y="4846467"/>
              <a:ext cx="7284" cy="37081"/>
            </a:xfrm>
            <a:custGeom>
              <a:avLst/>
              <a:gdLst/>
              <a:ahLst/>
              <a:cxnLst/>
              <a:rect l="l" t="t" r="r" b="b"/>
              <a:pathLst>
                <a:path w="1035" h="5269" extrusionOk="0">
                  <a:moveTo>
                    <a:pt x="839" y="0"/>
                  </a:moveTo>
                  <a:lnTo>
                    <a:pt x="1" y="5269"/>
                  </a:lnTo>
                  <a:lnTo>
                    <a:pt x="1" y="5269"/>
                  </a:lnTo>
                  <a:lnTo>
                    <a:pt x="1034" y="4979"/>
                  </a:lnTo>
                  <a:lnTo>
                    <a:pt x="839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27"/>
            <p:cNvSpPr/>
            <p:nvPr/>
          </p:nvSpPr>
          <p:spPr>
            <a:xfrm>
              <a:off x="1734608" y="4864545"/>
              <a:ext cx="45899" cy="5201"/>
            </a:xfrm>
            <a:custGeom>
              <a:avLst/>
              <a:gdLst/>
              <a:ahLst/>
              <a:cxnLst/>
              <a:rect l="l" t="t" r="r" b="b"/>
              <a:pathLst>
                <a:path w="6522" h="739" extrusionOk="0">
                  <a:moveTo>
                    <a:pt x="1028" y="0"/>
                  </a:moveTo>
                  <a:lnTo>
                    <a:pt x="1" y="739"/>
                  </a:lnTo>
                  <a:lnTo>
                    <a:pt x="6521" y="739"/>
                  </a:lnTo>
                  <a:lnTo>
                    <a:pt x="1028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27"/>
            <p:cNvSpPr/>
            <p:nvPr/>
          </p:nvSpPr>
          <p:spPr>
            <a:xfrm>
              <a:off x="1733235" y="4832668"/>
              <a:ext cx="6573" cy="33428"/>
            </a:xfrm>
            <a:custGeom>
              <a:avLst/>
              <a:gdLst/>
              <a:ahLst/>
              <a:cxnLst/>
              <a:rect l="l" t="t" r="r" b="b"/>
              <a:pathLst>
                <a:path w="934" h="4750" extrusionOk="0">
                  <a:moveTo>
                    <a:pt x="757" y="0"/>
                  </a:moveTo>
                  <a:lnTo>
                    <a:pt x="1" y="4749"/>
                  </a:lnTo>
                  <a:lnTo>
                    <a:pt x="1" y="4749"/>
                  </a:lnTo>
                  <a:lnTo>
                    <a:pt x="934" y="4489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27"/>
            <p:cNvSpPr/>
            <p:nvPr/>
          </p:nvSpPr>
          <p:spPr>
            <a:xfrm>
              <a:off x="1765241" y="4847460"/>
              <a:ext cx="34463" cy="3920"/>
            </a:xfrm>
            <a:custGeom>
              <a:avLst/>
              <a:gdLst/>
              <a:ahLst/>
              <a:cxnLst/>
              <a:rect l="l" t="t" r="r" b="b"/>
              <a:pathLst>
                <a:path w="4897" h="557" extrusionOk="0">
                  <a:moveTo>
                    <a:pt x="768" y="1"/>
                  </a:moveTo>
                  <a:lnTo>
                    <a:pt x="0" y="556"/>
                  </a:lnTo>
                  <a:lnTo>
                    <a:pt x="4897" y="556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27"/>
            <p:cNvSpPr/>
            <p:nvPr/>
          </p:nvSpPr>
          <p:spPr>
            <a:xfrm>
              <a:off x="1765241" y="4824316"/>
              <a:ext cx="4954" cy="25110"/>
            </a:xfrm>
            <a:custGeom>
              <a:avLst/>
              <a:gdLst/>
              <a:ahLst/>
              <a:cxnLst/>
              <a:rect l="l" t="t" r="r" b="b"/>
              <a:pathLst>
                <a:path w="704" h="3568" extrusionOk="0">
                  <a:moveTo>
                    <a:pt x="567" y="0"/>
                  </a:moveTo>
                  <a:lnTo>
                    <a:pt x="0" y="3568"/>
                  </a:lnTo>
                  <a:lnTo>
                    <a:pt x="703" y="3373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27"/>
            <p:cNvSpPr/>
            <p:nvPr/>
          </p:nvSpPr>
          <p:spPr>
            <a:xfrm>
              <a:off x="1636142" y="4812212"/>
              <a:ext cx="196571" cy="122516"/>
            </a:xfrm>
            <a:custGeom>
              <a:avLst/>
              <a:gdLst/>
              <a:ahLst/>
              <a:cxnLst/>
              <a:rect l="l" t="t" r="r" b="b"/>
              <a:pathLst>
                <a:path w="27932" h="17409" extrusionOk="0">
                  <a:moveTo>
                    <a:pt x="26539" y="0"/>
                  </a:moveTo>
                  <a:cubicBezTo>
                    <a:pt x="23002" y="0"/>
                    <a:pt x="13108" y="341"/>
                    <a:pt x="6899" y="3929"/>
                  </a:cubicBezTo>
                  <a:cubicBezTo>
                    <a:pt x="30" y="7898"/>
                    <a:pt x="1" y="14490"/>
                    <a:pt x="65" y="15813"/>
                  </a:cubicBezTo>
                  <a:cubicBezTo>
                    <a:pt x="36" y="16557"/>
                    <a:pt x="83" y="17390"/>
                    <a:pt x="83" y="17390"/>
                  </a:cubicBezTo>
                  <a:cubicBezTo>
                    <a:pt x="83" y="17390"/>
                    <a:pt x="563" y="17408"/>
                    <a:pt x="1394" y="17408"/>
                  </a:cubicBezTo>
                  <a:cubicBezTo>
                    <a:pt x="4931" y="17408"/>
                    <a:pt x="14828" y="17067"/>
                    <a:pt x="21033" y="13480"/>
                  </a:cubicBezTo>
                  <a:cubicBezTo>
                    <a:pt x="27902" y="9517"/>
                    <a:pt x="27931" y="2925"/>
                    <a:pt x="27866" y="1596"/>
                  </a:cubicBezTo>
                  <a:cubicBezTo>
                    <a:pt x="27896" y="858"/>
                    <a:pt x="27849" y="19"/>
                    <a:pt x="27849" y="19"/>
                  </a:cubicBezTo>
                  <a:cubicBezTo>
                    <a:pt x="27849" y="19"/>
                    <a:pt x="27369" y="0"/>
                    <a:pt x="265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27"/>
            <p:cNvSpPr/>
            <p:nvPr/>
          </p:nvSpPr>
          <p:spPr>
            <a:xfrm>
              <a:off x="1630737" y="4812212"/>
              <a:ext cx="207423" cy="113079"/>
            </a:xfrm>
            <a:custGeom>
              <a:avLst/>
              <a:gdLst/>
              <a:ahLst/>
              <a:cxnLst/>
              <a:rect l="l" t="t" r="r" b="b"/>
              <a:pathLst>
                <a:path w="29474" h="16068" extrusionOk="0">
                  <a:moveTo>
                    <a:pt x="27307" y="0"/>
                  </a:moveTo>
                  <a:cubicBezTo>
                    <a:pt x="23770" y="0"/>
                    <a:pt x="13876" y="341"/>
                    <a:pt x="7667" y="3929"/>
                  </a:cubicBezTo>
                  <a:cubicBezTo>
                    <a:pt x="1" y="8353"/>
                    <a:pt x="851" y="16049"/>
                    <a:pt x="851" y="16049"/>
                  </a:cubicBezTo>
                  <a:cubicBezTo>
                    <a:pt x="851" y="16049"/>
                    <a:pt x="1332" y="16068"/>
                    <a:pt x="2164" y="16068"/>
                  </a:cubicBezTo>
                  <a:cubicBezTo>
                    <a:pt x="5704" y="16068"/>
                    <a:pt x="15598" y="15727"/>
                    <a:pt x="21801" y="12145"/>
                  </a:cubicBezTo>
                  <a:cubicBezTo>
                    <a:pt x="29473" y="7715"/>
                    <a:pt x="28617" y="19"/>
                    <a:pt x="28617" y="19"/>
                  </a:cubicBezTo>
                  <a:cubicBezTo>
                    <a:pt x="28617" y="19"/>
                    <a:pt x="28137" y="0"/>
                    <a:pt x="273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27"/>
            <p:cNvSpPr/>
            <p:nvPr/>
          </p:nvSpPr>
          <p:spPr>
            <a:xfrm>
              <a:off x="1634115" y="4918236"/>
              <a:ext cx="10380" cy="13266"/>
            </a:xfrm>
            <a:custGeom>
              <a:avLst/>
              <a:gdLst/>
              <a:ahLst/>
              <a:cxnLst/>
              <a:rect l="l" t="t" r="r" b="b"/>
              <a:pathLst>
                <a:path w="1475" h="1885" extrusionOk="0">
                  <a:moveTo>
                    <a:pt x="412" y="0"/>
                  </a:moveTo>
                  <a:cubicBezTo>
                    <a:pt x="167" y="0"/>
                    <a:pt x="1" y="198"/>
                    <a:pt x="5" y="533"/>
                  </a:cubicBezTo>
                  <a:cubicBezTo>
                    <a:pt x="11" y="1006"/>
                    <a:pt x="348" y="1567"/>
                    <a:pt x="749" y="1791"/>
                  </a:cubicBezTo>
                  <a:cubicBezTo>
                    <a:pt x="864" y="1854"/>
                    <a:pt x="971" y="1884"/>
                    <a:pt x="1066" y="1884"/>
                  </a:cubicBezTo>
                  <a:cubicBezTo>
                    <a:pt x="1310" y="1884"/>
                    <a:pt x="1474" y="1688"/>
                    <a:pt x="1470" y="1348"/>
                  </a:cubicBezTo>
                  <a:cubicBezTo>
                    <a:pt x="1464" y="881"/>
                    <a:pt x="1133" y="320"/>
                    <a:pt x="731" y="96"/>
                  </a:cubicBezTo>
                  <a:cubicBezTo>
                    <a:pt x="616" y="31"/>
                    <a:pt x="508" y="0"/>
                    <a:pt x="412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27"/>
            <p:cNvSpPr/>
            <p:nvPr/>
          </p:nvSpPr>
          <p:spPr>
            <a:xfrm>
              <a:off x="1566310" y="4921986"/>
              <a:ext cx="76737" cy="50198"/>
            </a:xfrm>
            <a:custGeom>
              <a:avLst/>
              <a:gdLst/>
              <a:ahLst/>
              <a:cxnLst/>
              <a:rect l="l" t="t" r="r" b="b"/>
              <a:pathLst>
                <a:path w="10904" h="7133" extrusionOk="0">
                  <a:moveTo>
                    <a:pt x="10904" y="1293"/>
                  </a:moveTo>
                  <a:cubicBezTo>
                    <a:pt x="10903" y="1294"/>
                    <a:pt x="10901" y="1295"/>
                    <a:pt x="10900" y="1296"/>
                  </a:cubicBezTo>
                  <a:lnTo>
                    <a:pt x="10900" y="1296"/>
                  </a:lnTo>
                  <a:cubicBezTo>
                    <a:pt x="10901" y="1295"/>
                    <a:pt x="10903" y="1294"/>
                    <a:pt x="10904" y="1293"/>
                  </a:cubicBezTo>
                  <a:close/>
                  <a:moveTo>
                    <a:pt x="9640" y="0"/>
                  </a:moveTo>
                  <a:lnTo>
                    <a:pt x="1" y="5316"/>
                  </a:lnTo>
                  <a:cubicBezTo>
                    <a:pt x="7" y="5948"/>
                    <a:pt x="456" y="6704"/>
                    <a:pt x="999" y="7005"/>
                  </a:cubicBezTo>
                  <a:cubicBezTo>
                    <a:pt x="1152" y="7091"/>
                    <a:pt x="1297" y="7133"/>
                    <a:pt x="1426" y="7133"/>
                  </a:cubicBezTo>
                  <a:cubicBezTo>
                    <a:pt x="1527" y="7133"/>
                    <a:pt x="1618" y="7107"/>
                    <a:pt x="1696" y="7058"/>
                  </a:cubicBezTo>
                  <a:cubicBezTo>
                    <a:pt x="4766" y="5139"/>
                    <a:pt x="7830" y="3221"/>
                    <a:pt x="10900" y="1296"/>
                  </a:cubicBezTo>
                  <a:lnTo>
                    <a:pt x="10900" y="1296"/>
                  </a:lnTo>
                  <a:cubicBezTo>
                    <a:pt x="10843" y="1331"/>
                    <a:pt x="10776" y="1350"/>
                    <a:pt x="10701" y="1350"/>
                  </a:cubicBezTo>
                  <a:cubicBezTo>
                    <a:pt x="10606" y="1350"/>
                    <a:pt x="10499" y="1320"/>
                    <a:pt x="10384" y="1258"/>
                  </a:cubicBezTo>
                  <a:cubicBezTo>
                    <a:pt x="9983" y="1034"/>
                    <a:pt x="9646" y="473"/>
                    <a:pt x="9640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27"/>
            <p:cNvSpPr/>
            <p:nvPr/>
          </p:nvSpPr>
          <p:spPr>
            <a:xfrm>
              <a:off x="1566275" y="4918531"/>
              <a:ext cx="69460" cy="40867"/>
            </a:xfrm>
            <a:custGeom>
              <a:avLst/>
              <a:gdLst/>
              <a:ahLst/>
              <a:cxnLst/>
              <a:rect l="l" t="t" r="r" b="b"/>
              <a:pathLst>
                <a:path w="9870" h="5807" extrusionOk="0">
                  <a:moveTo>
                    <a:pt x="9869" y="1"/>
                  </a:moveTo>
                  <a:lnTo>
                    <a:pt x="9869" y="1"/>
                  </a:lnTo>
                  <a:cubicBezTo>
                    <a:pt x="6680" y="1720"/>
                    <a:pt x="3497" y="3432"/>
                    <a:pt x="307" y="5151"/>
                  </a:cubicBezTo>
                  <a:cubicBezTo>
                    <a:pt x="118" y="5251"/>
                    <a:pt x="0" y="5482"/>
                    <a:pt x="6" y="5807"/>
                  </a:cubicBezTo>
                  <a:lnTo>
                    <a:pt x="9645" y="491"/>
                  </a:lnTo>
                  <a:cubicBezTo>
                    <a:pt x="9645" y="249"/>
                    <a:pt x="9728" y="78"/>
                    <a:pt x="9869" y="1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27"/>
            <p:cNvSpPr/>
            <p:nvPr/>
          </p:nvSpPr>
          <p:spPr>
            <a:xfrm>
              <a:off x="1568435" y="4918222"/>
              <a:ext cx="76068" cy="53443"/>
            </a:xfrm>
            <a:custGeom>
              <a:avLst/>
              <a:gdLst/>
              <a:ahLst/>
              <a:cxnLst/>
              <a:rect l="l" t="t" r="r" b="b"/>
              <a:pathLst>
                <a:path w="10809" h="7594" extrusionOk="0">
                  <a:moveTo>
                    <a:pt x="8" y="5191"/>
                  </a:moveTo>
                  <a:lnTo>
                    <a:pt x="8" y="5191"/>
                  </a:lnTo>
                  <a:cubicBezTo>
                    <a:pt x="6" y="5192"/>
                    <a:pt x="3" y="5194"/>
                    <a:pt x="0" y="5195"/>
                  </a:cubicBezTo>
                  <a:cubicBezTo>
                    <a:pt x="3" y="5194"/>
                    <a:pt x="6" y="5192"/>
                    <a:pt x="8" y="5191"/>
                  </a:cubicBezTo>
                  <a:close/>
                  <a:moveTo>
                    <a:pt x="9744" y="1"/>
                  </a:moveTo>
                  <a:cubicBezTo>
                    <a:pt x="9677" y="1"/>
                    <a:pt x="9616" y="16"/>
                    <a:pt x="9562" y="45"/>
                  </a:cubicBezTo>
                  <a:cubicBezTo>
                    <a:pt x="6376" y="1762"/>
                    <a:pt x="3195" y="3473"/>
                    <a:pt x="8" y="5191"/>
                  </a:cubicBezTo>
                  <a:lnTo>
                    <a:pt x="8" y="5191"/>
                  </a:lnTo>
                  <a:cubicBezTo>
                    <a:pt x="78" y="5154"/>
                    <a:pt x="159" y="5134"/>
                    <a:pt x="247" y="5134"/>
                  </a:cubicBezTo>
                  <a:cubicBezTo>
                    <a:pt x="374" y="5134"/>
                    <a:pt x="517" y="5174"/>
                    <a:pt x="668" y="5260"/>
                  </a:cubicBezTo>
                  <a:cubicBezTo>
                    <a:pt x="1211" y="5561"/>
                    <a:pt x="1660" y="6317"/>
                    <a:pt x="1666" y="6949"/>
                  </a:cubicBezTo>
                  <a:cubicBezTo>
                    <a:pt x="1672" y="7261"/>
                    <a:pt x="1566" y="7485"/>
                    <a:pt x="1396" y="7592"/>
                  </a:cubicBezTo>
                  <a:lnTo>
                    <a:pt x="1396" y="7592"/>
                  </a:lnTo>
                  <a:cubicBezTo>
                    <a:pt x="4467" y="5673"/>
                    <a:pt x="7531" y="3753"/>
                    <a:pt x="10602" y="1834"/>
                  </a:cubicBezTo>
                  <a:cubicBezTo>
                    <a:pt x="10732" y="1752"/>
                    <a:pt x="10809" y="1586"/>
                    <a:pt x="10803" y="1350"/>
                  </a:cubicBezTo>
                  <a:cubicBezTo>
                    <a:pt x="10797" y="883"/>
                    <a:pt x="10466" y="322"/>
                    <a:pt x="10064" y="98"/>
                  </a:cubicBezTo>
                  <a:cubicBezTo>
                    <a:pt x="9950" y="32"/>
                    <a:pt x="9841" y="1"/>
                    <a:pt x="9744" y="1"/>
                  </a:cubicBezTo>
                  <a:close/>
                  <a:moveTo>
                    <a:pt x="1396" y="7592"/>
                  </a:moveTo>
                  <a:cubicBezTo>
                    <a:pt x="1396" y="7592"/>
                    <a:pt x="1395" y="7593"/>
                    <a:pt x="1394" y="7593"/>
                  </a:cubicBezTo>
                  <a:cubicBezTo>
                    <a:pt x="1395" y="7593"/>
                    <a:pt x="1396" y="7592"/>
                    <a:pt x="1396" y="759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27"/>
            <p:cNvSpPr/>
            <p:nvPr/>
          </p:nvSpPr>
          <p:spPr>
            <a:xfrm>
              <a:off x="1566282" y="4954356"/>
              <a:ext cx="13941" cy="17826"/>
            </a:xfrm>
            <a:custGeom>
              <a:avLst/>
              <a:gdLst/>
              <a:ahLst/>
              <a:cxnLst/>
              <a:rect l="l" t="t" r="r" b="b"/>
              <a:pathLst>
                <a:path w="1981" h="2533" extrusionOk="0">
                  <a:moveTo>
                    <a:pt x="551" y="1"/>
                  </a:moveTo>
                  <a:cubicBezTo>
                    <a:pt x="223" y="1"/>
                    <a:pt x="1" y="265"/>
                    <a:pt x="5" y="716"/>
                  </a:cubicBezTo>
                  <a:cubicBezTo>
                    <a:pt x="11" y="1348"/>
                    <a:pt x="460" y="2104"/>
                    <a:pt x="1003" y="2405"/>
                  </a:cubicBezTo>
                  <a:cubicBezTo>
                    <a:pt x="1157" y="2492"/>
                    <a:pt x="1302" y="2533"/>
                    <a:pt x="1430" y="2533"/>
                  </a:cubicBezTo>
                  <a:cubicBezTo>
                    <a:pt x="1758" y="2533"/>
                    <a:pt x="1980" y="2268"/>
                    <a:pt x="1972" y="1814"/>
                  </a:cubicBezTo>
                  <a:cubicBezTo>
                    <a:pt x="1966" y="1182"/>
                    <a:pt x="1517" y="426"/>
                    <a:pt x="974" y="125"/>
                  </a:cubicBezTo>
                  <a:cubicBezTo>
                    <a:pt x="821" y="41"/>
                    <a:pt x="678" y="1"/>
                    <a:pt x="5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27"/>
            <p:cNvSpPr/>
            <p:nvPr/>
          </p:nvSpPr>
          <p:spPr>
            <a:xfrm>
              <a:off x="1635726" y="4824316"/>
              <a:ext cx="174375" cy="102550"/>
            </a:xfrm>
            <a:custGeom>
              <a:avLst/>
              <a:gdLst/>
              <a:ahLst/>
              <a:cxnLst/>
              <a:rect l="l" t="t" r="r" b="b"/>
              <a:pathLst>
                <a:path w="24778" h="14572" extrusionOk="0">
                  <a:moveTo>
                    <a:pt x="18971" y="0"/>
                  </a:moveTo>
                  <a:lnTo>
                    <a:pt x="18416" y="3479"/>
                  </a:lnTo>
                  <a:cubicBezTo>
                    <a:pt x="17176" y="4146"/>
                    <a:pt x="15971" y="4796"/>
                    <a:pt x="14778" y="5434"/>
                  </a:cubicBezTo>
                  <a:lnTo>
                    <a:pt x="14613" y="1187"/>
                  </a:lnTo>
                  <a:lnTo>
                    <a:pt x="13857" y="5930"/>
                  </a:lnTo>
                  <a:cubicBezTo>
                    <a:pt x="12664" y="6574"/>
                    <a:pt x="11476" y="7212"/>
                    <a:pt x="10277" y="7856"/>
                  </a:cubicBezTo>
                  <a:lnTo>
                    <a:pt x="10094" y="3148"/>
                  </a:lnTo>
                  <a:lnTo>
                    <a:pt x="9256" y="8411"/>
                  </a:lnTo>
                  <a:cubicBezTo>
                    <a:pt x="8098" y="9031"/>
                    <a:pt x="6923" y="9663"/>
                    <a:pt x="5712" y="10318"/>
                  </a:cubicBezTo>
                  <a:lnTo>
                    <a:pt x="5523" y="5440"/>
                  </a:lnTo>
                  <a:lnTo>
                    <a:pt x="4649" y="10891"/>
                  </a:lnTo>
                  <a:cubicBezTo>
                    <a:pt x="3172" y="11683"/>
                    <a:pt x="1636" y="12510"/>
                    <a:pt x="0" y="13390"/>
                  </a:cubicBezTo>
                  <a:cubicBezTo>
                    <a:pt x="6" y="13390"/>
                    <a:pt x="12" y="13384"/>
                    <a:pt x="18" y="13384"/>
                  </a:cubicBezTo>
                  <a:cubicBezTo>
                    <a:pt x="30" y="13378"/>
                    <a:pt x="42" y="13372"/>
                    <a:pt x="54" y="13366"/>
                  </a:cubicBezTo>
                  <a:lnTo>
                    <a:pt x="71" y="13366"/>
                  </a:lnTo>
                  <a:cubicBezTo>
                    <a:pt x="77" y="13360"/>
                    <a:pt x="89" y="13360"/>
                    <a:pt x="95" y="13354"/>
                  </a:cubicBezTo>
                  <a:cubicBezTo>
                    <a:pt x="107" y="13354"/>
                    <a:pt x="119" y="13354"/>
                    <a:pt x="136" y="13348"/>
                  </a:cubicBezTo>
                  <a:lnTo>
                    <a:pt x="178" y="13348"/>
                  </a:lnTo>
                  <a:cubicBezTo>
                    <a:pt x="278" y="13348"/>
                    <a:pt x="384" y="13378"/>
                    <a:pt x="502" y="13443"/>
                  </a:cubicBezTo>
                  <a:cubicBezTo>
                    <a:pt x="514" y="13449"/>
                    <a:pt x="526" y="13455"/>
                    <a:pt x="538" y="13461"/>
                  </a:cubicBezTo>
                  <a:cubicBezTo>
                    <a:pt x="703" y="13567"/>
                    <a:pt x="762" y="14382"/>
                    <a:pt x="880" y="14571"/>
                  </a:cubicBezTo>
                  <a:lnTo>
                    <a:pt x="5517" y="11754"/>
                  </a:lnTo>
                  <a:lnTo>
                    <a:pt x="12652" y="11890"/>
                  </a:lnTo>
                  <a:lnTo>
                    <a:pt x="6805" y="10974"/>
                  </a:lnTo>
                  <a:lnTo>
                    <a:pt x="9988" y="9037"/>
                  </a:lnTo>
                  <a:lnTo>
                    <a:pt x="16869" y="9645"/>
                  </a:lnTo>
                  <a:lnTo>
                    <a:pt x="16869" y="9645"/>
                  </a:lnTo>
                  <a:lnTo>
                    <a:pt x="11187" y="8310"/>
                  </a:lnTo>
                  <a:lnTo>
                    <a:pt x="14235" y="6456"/>
                  </a:lnTo>
                  <a:lnTo>
                    <a:pt x="20572" y="6456"/>
                  </a:lnTo>
                  <a:lnTo>
                    <a:pt x="15386" y="5759"/>
                  </a:lnTo>
                  <a:lnTo>
                    <a:pt x="18540" y="3845"/>
                  </a:lnTo>
                  <a:lnTo>
                    <a:pt x="23301" y="3845"/>
                  </a:lnTo>
                  <a:lnTo>
                    <a:pt x="19403" y="3320"/>
                  </a:lnTo>
                  <a:lnTo>
                    <a:pt x="24777" y="53"/>
                  </a:lnTo>
                  <a:lnTo>
                    <a:pt x="24777" y="53"/>
                  </a:lnTo>
                  <a:cubicBezTo>
                    <a:pt x="22757" y="1140"/>
                    <a:pt x="20885" y="2150"/>
                    <a:pt x="19096" y="3113"/>
                  </a:cubicBezTo>
                  <a:lnTo>
                    <a:pt x="189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5" name="Google Shape;1975;p27"/>
          <p:cNvGrpSpPr/>
          <p:nvPr/>
        </p:nvGrpSpPr>
        <p:grpSpPr>
          <a:xfrm>
            <a:off x="8160777" y="4370147"/>
            <a:ext cx="243970" cy="457795"/>
            <a:chOff x="3171550" y="3868750"/>
            <a:chExt cx="317050" cy="594925"/>
          </a:xfrm>
        </p:grpSpPr>
        <p:sp>
          <p:nvSpPr>
            <p:cNvPr id="1976" name="Google Shape;1976;p27"/>
            <p:cNvSpPr/>
            <p:nvPr/>
          </p:nvSpPr>
          <p:spPr>
            <a:xfrm>
              <a:off x="3171550" y="4024675"/>
              <a:ext cx="153450" cy="165100"/>
            </a:xfrm>
            <a:custGeom>
              <a:avLst/>
              <a:gdLst/>
              <a:ahLst/>
              <a:cxnLst/>
              <a:rect l="l" t="t" r="r" b="b"/>
              <a:pathLst>
                <a:path w="6138" h="6604" extrusionOk="0">
                  <a:moveTo>
                    <a:pt x="1" y="0"/>
                  </a:moveTo>
                  <a:cubicBezTo>
                    <a:pt x="1" y="0"/>
                    <a:pt x="686" y="2894"/>
                    <a:pt x="2381" y="4719"/>
                  </a:cubicBezTo>
                  <a:cubicBezTo>
                    <a:pt x="2842" y="5216"/>
                    <a:pt x="3332" y="5582"/>
                    <a:pt x="3798" y="5853"/>
                  </a:cubicBezTo>
                  <a:cubicBezTo>
                    <a:pt x="5045" y="6574"/>
                    <a:pt x="6137" y="6604"/>
                    <a:pt x="6137" y="6604"/>
                  </a:cubicBezTo>
                  <a:cubicBezTo>
                    <a:pt x="6137" y="6604"/>
                    <a:pt x="5452" y="3709"/>
                    <a:pt x="3757" y="1884"/>
                  </a:cubicBezTo>
                  <a:cubicBezTo>
                    <a:pt x="3290" y="1388"/>
                    <a:pt x="2806" y="1022"/>
                    <a:pt x="2334" y="750"/>
                  </a:cubicBezTo>
                  <a:cubicBezTo>
                    <a:pt x="1088" y="3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27"/>
            <p:cNvSpPr/>
            <p:nvPr/>
          </p:nvSpPr>
          <p:spPr>
            <a:xfrm>
              <a:off x="3205675" y="3934750"/>
              <a:ext cx="120500" cy="129525"/>
            </a:xfrm>
            <a:custGeom>
              <a:avLst/>
              <a:gdLst/>
              <a:ahLst/>
              <a:cxnLst/>
              <a:rect l="l" t="t" r="r" b="b"/>
              <a:pathLst>
                <a:path w="4820" h="5181" extrusionOk="0">
                  <a:moveTo>
                    <a:pt x="0" y="0"/>
                  </a:moveTo>
                  <a:cubicBezTo>
                    <a:pt x="0" y="0"/>
                    <a:pt x="543" y="2274"/>
                    <a:pt x="1872" y="3704"/>
                  </a:cubicBezTo>
                  <a:cubicBezTo>
                    <a:pt x="2233" y="4093"/>
                    <a:pt x="2617" y="4383"/>
                    <a:pt x="2983" y="4595"/>
                  </a:cubicBezTo>
                  <a:cubicBezTo>
                    <a:pt x="3963" y="5157"/>
                    <a:pt x="4820" y="5180"/>
                    <a:pt x="4820" y="5180"/>
                  </a:cubicBezTo>
                  <a:cubicBezTo>
                    <a:pt x="4820" y="5180"/>
                    <a:pt x="4276" y="2912"/>
                    <a:pt x="2947" y="1483"/>
                  </a:cubicBezTo>
                  <a:cubicBezTo>
                    <a:pt x="2587" y="1093"/>
                    <a:pt x="2203" y="804"/>
                    <a:pt x="1837" y="591"/>
                  </a:cubicBezTo>
                  <a:cubicBezTo>
                    <a:pt x="857" y="3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27"/>
            <p:cNvSpPr/>
            <p:nvPr/>
          </p:nvSpPr>
          <p:spPr>
            <a:xfrm>
              <a:off x="3285100" y="4414825"/>
              <a:ext cx="92600" cy="48850"/>
            </a:xfrm>
            <a:custGeom>
              <a:avLst/>
              <a:gdLst/>
              <a:ahLst/>
              <a:cxnLst/>
              <a:rect l="l" t="t" r="r" b="b"/>
              <a:pathLst>
                <a:path w="3704" h="1954" extrusionOk="0">
                  <a:moveTo>
                    <a:pt x="1847" y="0"/>
                  </a:moveTo>
                  <a:cubicBezTo>
                    <a:pt x="1415" y="0"/>
                    <a:pt x="984" y="96"/>
                    <a:pt x="656" y="288"/>
                  </a:cubicBezTo>
                  <a:cubicBezTo>
                    <a:pt x="1" y="666"/>
                    <a:pt x="7" y="1286"/>
                    <a:pt x="668" y="1670"/>
                  </a:cubicBezTo>
                  <a:cubicBezTo>
                    <a:pt x="996" y="1859"/>
                    <a:pt x="1427" y="1954"/>
                    <a:pt x="1858" y="1954"/>
                  </a:cubicBezTo>
                  <a:cubicBezTo>
                    <a:pt x="2289" y="1954"/>
                    <a:pt x="2720" y="1859"/>
                    <a:pt x="3048" y="1670"/>
                  </a:cubicBezTo>
                  <a:cubicBezTo>
                    <a:pt x="3704" y="1286"/>
                    <a:pt x="3704" y="666"/>
                    <a:pt x="3042" y="288"/>
                  </a:cubicBezTo>
                  <a:cubicBezTo>
                    <a:pt x="2712" y="96"/>
                    <a:pt x="2279" y="0"/>
                    <a:pt x="18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27"/>
            <p:cNvSpPr/>
            <p:nvPr/>
          </p:nvSpPr>
          <p:spPr>
            <a:xfrm>
              <a:off x="3318775" y="3976675"/>
              <a:ext cx="20400" cy="469775"/>
            </a:xfrm>
            <a:custGeom>
              <a:avLst/>
              <a:gdLst/>
              <a:ahLst/>
              <a:cxnLst/>
              <a:rect l="l" t="t" r="r" b="b"/>
              <a:pathLst>
                <a:path w="816" h="18791" extrusionOk="0">
                  <a:moveTo>
                    <a:pt x="403" y="1"/>
                  </a:moveTo>
                  <a:cubicBezTo>
                    <a:pt x="299" y="1"/>
                    <a:pt x="195" y="24"/>
                    <a:pt x="118" y="72"/>
                  </a:cubicBezTo>
                  <a:cubicBezTo>
                    <a:pt x="36" y="113"/>
                    <a:pt x="0" y="178"/>
                    <a:pt x="0" y="237"/>
                  </a:cubicBezTo>
                  <a:lnTo>
                    <a:pt x="0" y="18552"/>
                  </a:lnTo>
                  <a:cubicBezTo>
                    <a:pt x="0" y="18617"/>
                    <a:pt x="36" y="18677"/>
                    <a:pt x="118" y="18724"/>
                  </a:cubicBezTo>
                  <a:cubicBezTo>
                    <a:pt x="198" y="18768"/>
                    <a:pt x="301" y="18790"/>
                    <a:pt x="405" y="18790"/>
                  </a:cubicBezTo>
                  <a:cubicBezTo>
                    <a:pt x="508" y="18790"/>
                    <a:pt x="612" y="18768"/>
                    <a:pt x="691" y="18724"/>
                  </a:cubicBezTo>
                  <a:cubicBezTo>
                    <a:pt x="774" y="18677"/>
                    <a:pt x="809" y="18617"/>
                    <a:pt x="809" y="18558"/>
                  </a:cubicBezTo>
                  <a:lnTo>
                    <a:pt x="809" y="243"/>
                  </a:lnTo>
                  <a:cubicBezTo>
                    <a:pt x="815" y="178"/>
                    <a:pt x="774" y="119"/>
                    <a:pt x="691" y="72"/>
                  </a:cubicBezTo>
                  <a:cubicBezTo>
                    <a:pt x="612" y="24"/>
                    <a:pt x="507" y="1"/>
                    <a:pt x="403" y="1"/>
                  </a:cubicBezTo>
                  <a:close/>
                </a:path>
              </a:pathLst>
            </a:custGeom>
            <a:solidFill>
              <a:srgbClr val="B3FA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27"/>
            <p:cNvSpPr/>
            <p:nvPr/>
          </p:nvSpPr>
          <p:spPr>
            <a:xfrm>
              <a:off x="3317725" y="3976675"/>
              <a:ext cx="22325" cy="11850"/>
            </a:xfrm>
            <a:custGeom>
              <a:avLst/>
              <a:gdLst/>
              <a:ahLst/>
              <a:cxnLst/>
              <a:rect l="l" t="t" r="r" b="b"/>
              <a:pathLst>
                <a:path w="893" h="474" extrusionOk="0">
                  <a:moveTo>
                    <a:pt x="445" y="1"/>
                  </a:moveTo>
                  <a:cubicBezTo>
                    <a:pt x="341" y="1"/>
                    <a:pt x="237" y="24"/>
                    <a:pt x="160" y="72"/>
                  </a:cubicBezTo>
                  <a:cubicBezTo>
                    <a:pt x="1" y="160"/>
                    <a:pt x="1" y="308"/>
                    <a:pt x="160" y="402"/>
                  </a:cubicBezTo>
                  <a:cubicBezTo>
                    <a:pt x="240" y="450"/>
                    <a:pt x="343" y="473"/>
                    <a:pt x="447" y="473"/>
                  </a:cubicBezTo>
                  <a:cubicBezTo>
                    <a:pt x="550" y="473"/>
                    <a:pt x="654" y="450"/>
                    <a:pt x="733" y="402"/>
                  </a:cubicBezTo>
                  <a:cubicBezTo>
                    <a:pt x="893" y="308"/>
                    <a:pt x="893" y="160"/>
                    <a:pt x="733" y="72"/>
                  </a:cubicBezTo>
                  <a:cubicBezTo>
                    <a:pt x="654" y="24"/>
                    <a:pt x="549" y="1"/>
                    <a:pt x="445" y="1"/>
                  </a:cubicBezTo>
                  <a:close/>
                </a:path>
              </a:pathLst>
            </a:custGeom>
            <a:solidFill>
              <a:srgbClr val="B3FA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27"/>
            <p:cNvSpPr/>
            <p:nvPr/>
          </p:nvSpPr>
          <p:spPr>
            <a:xfrm>
              <a:off x="3318775" y="3982600"/>
              <a:ext cx="20250" cy="463850"/>
            </a:xfrm>
            <a:custGeom>
              <a:avLst/>
              <a:gdLst/>
              <a:ahLst/>
              <a:cxnLst/>
              <a:rect l="l" t="t" r="r" b="b"/>
              <a:pathLst>
                <a:path w="810" h="18554" extrusionOk="0">
                  <a:moveTo>
                    <a:pt x="0" y="0"/>
                  </a:moveTo>
                  <a:lnTo>
                    <a:pt x="0" y="18315"/>
                  </a:lnTo>
                  <a:cubicBezTo>
                    <a:pt x="0" y="18380"/>
                    <a:pt x="36" y="18440"/>
                    <a:pt x="118" y="18487"/>
                  </a:cubicBezTo>
                  <a:cubicBezTo>
                    <a:pt x="198" y="18531"/>
                    <a:pt x="301" y="18553"/>
                    <a:pt x="405" y="18553"/>
                  </a:cubicBezTo>
                  <a:cubicBezTo>
                    <a:pt x="508" y="18553"/>
                    <a:pt x="612" y="18531"/>
                    <a:pt x="691" y="18487"/>
                  </a:cubicBezTo>
                  <a:cubicBezTo>
                    <a:pt x="774" y="18440"/>
                    <a:pt x="809" y="18380"/>
                    <a:pt x="809" y="18321"/>
                  </a:cubicBezTo>
                  <a:lnTo>
                    <a:pt x="809" y="0"/>
                  </a:lnTo>
                  <a:cubicBezTo>
                    <a:pt x="809" y="59"/>
                    <a:pt x="774" y="118"/>
                    <a:pt x="691" y="165"/>
                  </a:cubicBezTo>
                  <a:cubicBezTo>
                    <a:pt x="612" y="213"/>
                    <a:pt x="508" y="236"/>
                    <a:pt x="405" y="236"/>
                  </a:cubicBezTo>
                  <a:cubicBezTo>
                    <a:pt x="301" y="236"/>
                    <a:pt x="198" y="213"/>
                    <a:pt x="118" y="165"/>
                  </a:cubicBezTo>
                  <a:cubicBezTo>
                    <a:pt x="36" y="118"/>
                    <a:pt x="0" y="5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27"/>
            <p:cNvSpPr/>
            <p:nvPr/>
          </p:nvSpPr>
          <p:spPr>
            <a:xfrm>
              <a:off x="3333675" y="4025000"/>
              <a:ext cx="120675" cy="86800"/>
            </a:xfrm>
            <a:custGeom>
              <a:avLst/>
              <a:gdLst/>
              <a:ahLst/>
              <a:cxnLst/>
              <a:rect l="l" t="t" r="r" b="b"/>
              <a:pathLst>
                <a:path w="4827" h="3472" extrusionOk="0">
                  <a:moveTo>
                    <a:pt x="1762" y="0"/>
                  </a:moveTo>
                  <a:cubicBezTo>
                    <a:pt x="516" y="0"/>
                    <a:pt x="1" y="1541"/>
                    <a:pt x="1" y="1541"/>
                  </a:cubicBezTo>
                  <a:cubicBezTo>
                    <a:pt x="1" y="1541"/>
                    <a:pt x="851" y="2503"/>
                    <a:pt x="1832" y="3065"/>
                  </a:cubicBezTo>
                  <a:cubicBezTo>
                    <a:pt x="2198" y="3277"/>
                    <a:pt x="2582" y="3437"/>
                    <a:pt x="2942" y="3466"/>
                  </a:cubicBezTo>
                  <a:cubicBezTo>
                    <a:pt x="2984" y="3469"/>
                    <a:pt x="3025" y="3471"/>
                    <a:pt x="3065" y="3471"/>
                  </a:cubicBezTo>
                  <a:cubicBezTo>
                    <a:pt x="4311" y="3471"/>
                    <a:pt x="4826" y="1930"/>
                    <a:pt x="4826" y="1930"/>
                  </a:cubicBezTo>
                  <a:cubicBezTo>
                    <a:pt x="4826" y="1930"/>
                    <a:pt x="3976" y="968"/>
                    <a:pt x="2995" y="407"/>
                  </a:cubicBezTo>
                  <a:cubicBezTo>
                    <a:pt x="2629" y="194"/>
                    <a:pt x="2245" y="35"/>
                    <a:pt x="1885" y="5"/>
                  </a:cubicBezTo>
                  <a:cubicBezTo>
                    <a:pt x="1843" y="2"/>
                    <a:pt x="1802" y="0"/>
                    <a:pt x="17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27"/>
            <p:cNvSpPr/>
            <p:nvPr/>
          </p:nvSpPr>
          <p:spPr>
            <a:xfrm>
              <a:off x="3334575" y="4141025"/>
              <a:ext cx="154025" cy="110475"/>
            </a:xfrm>
            <a:custGeom>
              <a:avLst/>
              <a:gdLst/>
              <a:ahLst/>
              <a:cxnLst/>
              <a:rect l="l" t="t" r="r" b="b"/>
              <a:pathLst>
                <a:path w="6161" h="4419" extrusionOk="0">
                  <a:moveTo>
                    <a:pt x="2246" y="0"/>
                  </a:moveTo>
                  <a:cubicBezTo>
                    <a:pt x="660" y="0"/>
                    <a:pt x="0" y="1961"/>
                    <a:pt x="0" y="1961"/>
                  </a:cubicBezTo>
                  <a:cubicBezTo>
                    <a:pt x="0" y="1961"/>
                    <a:pt x="1087" y="3184"/>
                    <a:pt x="2339" y="3905"/>
                  </a:cubicBezTo>
                  <a:cubicBezTo>
                    <a:pt x="2806" y="4176"/>
                    <a:pt x="3296" y="4377"/>
                    <a:pt x="3757" y="4413"/>
                  </a:cubicBezTo>
                  <a:cubicBezTo>
                    <a:pt x="3810" y="4417"/>
                    <a:pt x="3863" y="4419"/>
                    <a:pt x="3914" y="4419"/>
                  </a:cubicBezTo>
                  <a:cubicBezTo>
                    <a:pt x="5501" y="4419"/>
                    <a:pt x="6161" y="2458"/>
                    <a:pt x="6161" y="2458"/>
                  </a:cubicBezTo>
                  <a:cubicBezTo>
                    <a:pt x="6161" y="2458"/>
                    <a:pt x="5074" y="1229"/>
                    <a:pt x="3828" y="508"/>
                  </a:cubicBezTo>
                  <a:cubicBezTo>
                    <a:pt x="3355" y="243"/>
                    <a:pt x="2871" y="42"/>
                    <a:pt x="2404" y="6"/>
                  </a:cubicBezTo>
                  <a:cubicBezTo>
                    <a:pt x="2351" y="2"/>
                    <a:pt x="2298" y="0"/>
                    <a:pt x="22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27"/>
            <p:cNvSpPr/>
            <p:nvPr/>
          </p:nvSpPr>
          <p:spPr>
            <a:xfrm>
              <a:off x="3296925" y="3868750"/>
              <a:ext cx="63800" cy="120700"/>
            </a:xfrm>
            <a:custGeom>
              <a:avLst/>
              <a:gdLst/>
              <a:ahLst/>
              <a:cxnLst/>
              <a:rect l="l" t="t" r="r" b="b"/>
              <a:pathLst>
                <a:path w="2552" h="4828" extrusionOk="0">
                  <a:moveTo>
                    <a:pt x="1288" y="0"/>
                  </a:moveTo>
                  <a:cubicBezTo>
                    <a:pt x="1252" y="24"/>
                    <a:pt x="1158" y="89"/>
                    <a:pt x="1028" y="213"/>
                  </a:cubicBezTo>
                  <a:cubicBezTo>
                    <a:pt x="910" y="319"/>
                    <a:pt x="833" y="408"/>
                    <a:pt x="768" y="490"/>
                  </a:cubicBezTo>
                  <a:cubicBezTo>
                    <a:pt x="715" y="550"/>
                    <a:pt x="626" y="662"/>
                    <a:pt x="573" y="739"/>
                  </a:cubicBezTo>
                  <a:cubicBezTo>
                    <a:pt x="490" y="868"/>
                    <a:pt x="461" y="916"/>
                    <a:pt x="390" y="1046"/>
                  </a:cubicBezTo>
                  <a:cubicBezTo>
                    <a:pt x="355" y="1105"/>
                    <a:pt x="319" y="1182"/>
                    <a:pt x="290" y="1241"/>
                  </a:cubicBezTo>
                  <a:cubicBezTo>
                    <a:pt x="266" y="1294"/>
                    <a:pt x="236" y="1359"/>
                    <a:pt x="219" y="1412"/>
                  </a:cubicBezTo>
                  <a:cubicBezTo>
                    <a:pt x="189" y="1477"/>
                    <a:pt x="160" y="1571"/>
                    <a:pt x="136" y="1642"/>
                  </a:cubicBezTo>
                  <a:cubicBezTo>
                    <a:pt x="101" y="1754"/>
                    <a:pt x="71" y="1902"/>
                    <a:pt x="47" y="2020"/>
                  </a:cubicBezTo>
                  <a:cubicBezTo>
                    <a:pt x="30" y="2097"/>
                    <a:pt x="18" y="2203"/>
                    <a:pt x="12" y="2286"/>
                  </a:cubicBezTo>
                  <a:cubicBezTo>
                    <a:pt x="0" y="2469"/>
                    <a:pt x="6" y="2564"/>
                    <a:pt x="12" y="2664"/>
                  </a:cubicBezTo>
                  <a:cubicBezTo>
                    <a:pt x="18" y="2764"/>
                    <a:pt x="24" y="2818"/>
                    <a:pt x="47" y="2971"/>
                  </a:cubicBezTo>
                  <a:cubicBezTo>
                    <a:pt x="65" y="3095"/>
                    <a:pt x="130" y="3343"/>
                    <a:pt x="201" y="3532"/>
                  </a:cubicBezTo>
                  <a:cubicBezTo>
                    <a:pt x="236" y="3621"/>
                    <a:pt x="278" y="3727"/>
                    <a:pt x="366" y="3893"/>
                  </a:cubicBezTo>
                  <a:cubicBezTo>
                    <a:pt x="431" y="4022"/>
                    <a:pt x="490" y="4111"/>
                    <a:pt x="555" y="4211"/>
                  </a:cubicBezTo>
                  <a:cubicBezTo>
                    <a:pt x="585" y="4265"/>
                    <a:pt x="673" y="4383"/>
                    <a:pt x="744" y="4471"/>
                  </a:cubicBezTo>
                  <a:cubicBezTo>
                    <a:pt x="833" y="4578"/>
                    <a:pt x="880" y="4631"/>
                    <a:pt x="975" y="4725"/>
                  </a:cubicBezTo>
                  <a:cubicBezTo>
                    <a:pt x="986" y="4743"/>
                    <a:pt x="1004" y="4755"/>
                    <a:pt x="1022" y="4767"/>
                  </a:cubicBezTo>
                  <a:cubicBezTo>
                    <a:pt x="1092" y="4807"/>
                    <a:pt x="1185" y="4827"/>
                    <a:pt x="1277" y="4827"/>
                  </a:cubicBezTo>
                  <a:cubicBezTo>
                    <a:pt x="1362" y="4827"/>
                    <a:pt x="1447" y="4809"/>
                    <a:pt x="1512" y="4773"/>
                  </a:cubicBezTo>
                  <a:cubicBezTo>
                    <a:pt x="1536" y="4761"/>
                    <a:pt x="1553" y="4743"/>
                    <a:pt x="1571" y="4725"/>
                  </a:cubicBezTo>
                  <a:cubicBezTo>
                    <a:pt x="1689" y="4613"/>
                    <a:pt x="1760" y="4519"/>
                    <a:pt x="1802" y="4471"/>
                  </a:cubicBezTo>
                  <a:cubicBezTo>
                    <a:pt x="1872" y="4389"/>
                    <a:pt x="1961" y="4265"/>
                    <a:pt x="1996" y="4211"/>
                  </a:cubicBezTo>
                  <a:cubicBezTo>
                    <a:pt x="2061" y="4111"/>
                    <a:pt x="2120" y="4017"/>
                    <a:pt x="2191" y="3887"/>
                  </a:cubicBezTo>
                  <a:cubicBezTo>
                    <a:pt x="2280" y="3709"/>
                    <a:pt x="2327" y="3585"/>
                    <a:pt x="2351" y="3526"/>
                  </a:cubicBezTo>
                  <a:cubicBezTo>
                    <a:pt x="2369" y="3485"/>
                    <a:pt x="2392" y="3426"/>
                    <a:pt x="2404" y="3379"/>
                  </a:cubicBezTo>
                  <a:cubicBezTo>
                    <a:pt x="2428" y="3302"/>
                    <a:pt x="2457" y="3196"/>
                    <a:pt x="2475" y="3119"/>
                  </a:cubicBezTo>
                  <a:cubicBezTo>
                    <a:pt x="2498" y="3024"/>
                    <a:pt x="2516" y="2924"/>
                    <a:pt x="2528" y="2812"/>
                  </a:cubicBezTo>
                  <a:cubicBezTo>
                    <a:pt x="2534" y="2788"/>
                    <a:pt x="2546" y="2676"/>
                    <a:pt x="2552" y="2499"/>
                  </a:cubicBezTo>
                  <a:cubicBezTo>
                    <a:pt x="2552" y="2416"/>
                    <a:pt x="2540" y="2304"/>
                    <a:pt x="2540" y="2221"/>
                  </a:cubicBezTo>
                  <a:cubicBezTo>
                    <a:pt x="2534" y="2144"/>
                    <a:pt x="2516" y="2038"/>
                    <a:pt x="2498" y="1961"/>
                  </a:cubicBezTo>
                  <a:cubicBezTo>
                    <a:pt x="2475" y="1849"/>
                    <a:pt x="2439" y="1701"/>
                    <a:pt x="2404" y="1589"/>
                  </a:cubicBezTo>
                  <a:cubicBezTo>
                    <a:pt x="2386" y="1524"/>
                    <a:pt x="2357" y="1435"/>
                    <a:pt x="2327" y="1371"/>
                  </a:cubicBezTo>
                  <a:cubicBezTo>
                    <a:pt x="2304" y="1323"/>
                    <a:pt x="2280" y="1252"/>
                    <a:pt x="2256" y="1205"/>
                  </a:cubicBezTo>
                  <a:cubicBezTo>
                    <a:pt x="2227" y="1146"/>
                    <a:pt x="2191" y="1075"/>
                    <a:pt x="2156" y="1016"/>
                  </a:cubicBezTo>
                  <a:cubicBezTo>
                    <a:pt x="2085" y="886"/>
                    <a:pt x="2061" y="845"/>
                    <a:pt x="1973" y="715"/>
                  </a:cubicBezTo>
                  <a:cubicBezTo>
                    <a:pt x="1920" y="644"/>
                    <a:pt x="1837" y="532"/>
                    <a:pt x="1784" y="473"/>
                  </a:cubicBezTo>
                  <a:cubicBezTo>
                    <a:pt x="1725" y="402"/>
                    <a:pt x="1648" y="313"/>
                    <a:pt x="1530" y="201"/>
                  </a:cubicBezTo>
                  <a:cubicBezTo>
                    <a:pt x="1447" y="118"/>
                    <a:pt x="1364" y="53"/>
                    <a:pt x="12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27"/>
            <p:cNvSpPr/>
            <p:nvPr/>
          </p:nvSpPr>
          <p:spPr>
            <a:xfrm>
              <a:off x="3331775" y="4037225"/>
              <a:ext cx="98950" cy="58350"/>
            </a:xfrm>
            <a:custGeom>
              <a:avLst/>
              <a:gdLst/>
              <a:ahLst/>
              <a:cxnLst/>
              <a:rect l="l" t="t" r="r" b="b"/>
              <a:pathLst>
                <a:path w="3958" h="2334" extrusionOk="0">
                  <a:moveTo>
                    <a:pt x="1937" y="0"/>
                  </a:moveTo>
                  <a:lnTo>
                    <a:pt x="1412" y="975"/>
                  </a:lnTo>
                  <a:cubicBezTo>
                    <a:pt x="1276" y="972"/>
                    <a:pt x="1140" y="969"/>
                    <a:pt x="1005" y="969"/>
                  </a:cubicBezTo>
                  <a:cubicBezTo>
                    <a:pt x="870" y="969"/>
                    <a:pt x="735" y="972"/>
                    <a:pt x="602" y="981"/>
                  </a:cubicBezTo>
                  <a:cubicBezTo>
                    <a:pt x="602" y="981"/>
                    <a:pt x="602" y="987"/>
                    <a:pt x="602" y="987"/>
                  </a:cubicBezTo>
                  <a:lnTo>
                    <a:pt x="6" y="975"/>
                  </a:lnTo>
                  <a:lnTo>
                    <a:pt x="0" y="1128"/>
                  </a:lnTo>
                  <a:lnTo>
                    <a:pt x="1719" y="1158"/>
                  </a:lnTo>
                  <a:cubicBezTo>
                    <a:pt x="1760" y="1158"/>
                    <a:pt x="1801" y="1164"/>
                    <a:pt x="1849" y="1170"/>
                  </a:cubicBezTo>
                  <a:lnTo>
                    <a:pt x="2995" y="2268"/>
                  </a:lnTo>
                  <a:lnTo>
                    <a:pt x="2026" y="1188"/>
                  </a:lnTo>
                  <a:lnTo>
                    <a:pt x="2026" y="1188"/>
                  </a:lnTo>
                  <a:lnTo>
                    <a:pt x="2309" y="1211"/>
                  </a:lnTo>
                  <a:lnTo>
                    <a:pt x="2652" y="1235"/>
                  </a:lnTo>
                  <a:lnTo>
                    <a:pt x="3798" y="2333"/>
                  </a:lnTo>
                  <a:lnTo>
                    <a:pt x="2823" y="1247"/>
                  </a:lnTo>
                  <a:lnTo>
                    <a:pt x="2823" y="1247"/>
                  </a:lnTo>
                  <a:cubicBezTo>
                    <a:pt x="2930" y="1252"/>
                    <a:pt x="3036" y="1258"/>
                    <a:pt x="3142" y="1258"/>
                  </a:cubicBezTo>
                  <a:cubicBezTo>
                    <a:pt x="3264" y="1264"/>
                    <a:pt x="3388" y="1267"/>
                    <a:pt x="3511" y="1267"/>
                  </a:cubicBezTo>
                  <a:cubicBezTo>
                    <a:pt x="3661" y="1267"/>
                    <a:pt x="3811" y="1262"/>
                    <a:pt x="3957" y="1252"/>
                  </a:cubicBezTo>
                  <a:cubicBezTo>
                    <a:pt x="3668" y="1193"/>
                    <a:pt x="3378" y="1146"/>
                    <a:pt x="3095" y="1111"/>
                  </a:cubicBezTo>
                  <a:cubicBezTo>
                    <a:pt x="2953" y="1093"/>
                    <a:pt x="2811" y="1075"/>
                    <a:pt x="2670" y="1063"/>
                  </a:cubicBezTo>
                  <a:lnTo>
                    <a:pt x="2374" y="1034"/>
                  </a:lnTo>
                  <a:lnTo>
                    <a:pt x="2711" y="59"/>
                  </a:lnTo>
                  <a:lnTo>
                    <a:pt x="2197" y="1016"/>
                  </a:lnTo>
                  <a:lnTo>
                    <a:pt x="2014" y="1004"/>
                  </a:lnTo>
                  <a:lnTo>
                    <a:pt x="2002" y="1004"/>
                  </a:lnTo>
                  <a:lnTo>
                    <a:pt x="1831" y="993"/>
                  </a:lnTo>
                  <a:cubicBezTo>
                    <a:pt x="1754" y="993"/>
                    <a:pt x="1672" y="987"/>
                    <a:pt x="1595" y="981"/>
                  </a:cubicBezTo>
                  <a:lnTo>
                    <a:pt x="19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27"/>
            <p:cNvSpPr/>
            <p:nvPr/>
          </p:nvSpPr>
          <p:spPr>
            <a:xfrm>
              <a:off x="3223975" y="3954975"/>
              <a:ext cx="104700" cy="112700"/>
            </a:xfrm>
            <a:custGeom>
              <a:avLst/>
              <a:gdLst/>
              <a:ahLst/>
              <a:cxnLst/>
              <a:rect l="l" t="t" r="r" b="b"/>
              <a:pathLst>
                <a:path w="4188" h="4508" extrusionOk="0">
                  <a:moveTo>
                    <a:pt x="0" y="1"/>
                  </a:moveTo>
                  <a:lnTo>
                    <a:pt x="0" y="1"/>
                  </a:lnTo>
                  <a:cubicBezTo>
                    <a:pt x="266" y="325"/>
                    <a:pt x="544" y="638"/>
                    <a:pt x="815" y="946"/>
                  </a:cubicBezTo>
                  <a:cubicBezTo>
                    <a:pt x="922" y="1064"/>
                    <a:pt x="1028" y="1182"/>
                    <a:pt x="1129" y="1300"/>
                  </a:cubicBezTo>
                  <a:lnTo>
                    <a:pt x="154" y="1259"/>
                  </a:lnTo>
                  <a:lnTo>
                    <a:pt x="1306" y="1489"/>
                  </a:lnTo>
                  <a:lnTo>
                    <a:pt x="1648" y="1861"/>
                  </a:lnTo>
                  <a:lnTo>
                    <a:pt x="1926" y="2156"/>
                  </a:lnTo>
                  <a:lnTo>
                    <a:pt x="957" y="2121"/>
                  </a:lnTo>
                  <a:lnTo>
                    <a:pt x="2062" y="2339"/>
                  </a:lnTo>
                  <a:lnTo>
                    <a:pt x="4076" y="4507"/>
                  </a:lnTo>
                  <a:lnTo>
                    <a:pt x="4188" y="4401"/>
                  </a:lnTo>
                  <a:lnTo>
                    <a:pt x="2528" y="2617"/>
                  </a:lnTo>
                  <a:lnTo>
                    <a:pt x="2026" y="1081"/>
                  </a:lnTo>
                  <a:lnTo>
                    <a:pt x="2351" y="2428"/>
                  </a:lnTo>
                  <a:lnTo>
                    <a:pt x="2133" y="2192"/>
                  </a:lnTo>
                  <a:lnTo>
                    <a:pt x="2127" y="2198"/>
                  </a:lnTo>
                  <a:lnTo>
                    <a:pt x="2121" y="2192"/>
                  </a:lnTo>
                  <a:lnTo>
                    <a:pt x="1761" y="1796"/>
                  </a:lnTo>
                  <a:lnTo>
                    <a:pt x="1253" y="249"/>
                  </a:lnTo>
                  <a:lnTo>
                    <a:pt x="1583" y="1607"/>
                  </a:lnTo>
                  <a:lnTo>
                    <a:pt x="1288" y="1294"/>
                  </a:lnTo>
                  <a:cubicBezTo>
                    <a:pt x="1146" y="1146"/>
                    <a:pt x="1004" y="999"/>
                    <a:pt x="863" y="851"/>
                  </a:cubicBezTo>
                  <a:cubicBezTo>
                    <a:pt x="579" y="562"/>
                    <a:pt x="296" y="272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27"/>
            <p:cNvSpPr/>
            <p:nvPr/>
          </p:nvSpPr>
          <p:spPr>
            <a:xfrm>
              <a:off x="3194875" y="4050375"/>
              <a:ext cx="131450" cy="139550"/>
            </a:xfrm>
            <a:custGeom>
              <a:avLst/>
              <a:gdLst/>
              <a:ahLst/>
              <a:cxnLst/>
              <a:rect l="l" t="t" r="r" b="b"/>
              <a:pathLst>
                <a:path w="5258" h="5582" extrusionOk="0">
                  <a:moveTo>
                    <a:pt x="1" y="0"/>
                  </a:moveTo>
                  <a:lnTo>
                    <a:pt x="1" y="0"/>
                  </a:lnTo>
                  <a:cubicBezTo>
                    <a:pt x="338" y="413"/>
                    <a:pt x="686" y="815"/>
                    <a:pt x="1040" y="1211"/>
                  </a:cubicBezTo>
                  <a:cubicBezTo>
                    <a:pt x="1170" y="1358"/>
                    <a:pt x="1306" y="1506"/>
                    <a:pt x="1442" y="1654"/>
                  </a:cubicBezTo>
                  <a:lnTo>
                    <a:pt x="196" y="1607"/>
                  </a:lnTo>
                  <a:lnTo>
                    <a:pt x="1661" y="1902"/>
                  </a:lnTo>
                  <a:lnTo>
                    <a:pt x="2098" y="2374"/>
                  </a:lnTo>
                  <a:lnTo>
                    <a:pt x="2452" y="2752"/>
                  </a:lnTo>
                  <a:lnTo>
                    <a:pt x="1212" y="2705"/>
                  </a:lnTo>
                  <a:lnTo>
                    <a:pt x="2682" y="2995"/>
                  </a:lnTo>
                  <a:cubicBezTo>
                    <a:pt x="2688" y="3000"/>
                    <a:pt x="2688" y="3000"/>
                    <a:pt x="2694" y="3006"/>
                  </a:cubicBezTo>
                  <a:lnTo>
                    <a:pt x="2688" y="3012"/>
                  </a:lnTo>
                  <a:lnTo>
                    <a:pt x="5151" y="5581"/>
                  </a:lnTo>
                  <a:lnTo>
                    <a:pt x="5257" y="5475"/>
                  </a:lnTo>
                  <a:lnTo>
                    <a:pt x="3226" y="3349"/>
                  </a:lnTo>
                  <a:lnTo>
                    <a:pt x="2582" y="1376"/>
                  </a:lnTo>
                  <a:lnTo>
                    <a:pt x="3001" y="3119"/>
                  </a:lnTo>
                  <a:lnTo>
                    <a:pt x="2854" y="2965"/>
                  </a:lnTo>
                  <a:cubicBezTo>
                    <a:pt x="2806" y="2906"/>
                    <a:pt x="2753" y="2853"/>
                    <a:pt x="2706" y="2794"/>
                  </a:cubicBezTo>
                  <a:lnTo>
                    <a:pt x="2239" y="2292"/>
                  </a:lnTo>
                  <a:lnTo>
                    <a:pt x="1596" y="319"/>
                  </a:lnTo>
                  <a:lnTo>
                    <a:pt x="2015" y="2050"/>
                  </a:lnTo>
                  <a:lnTo>
                    <a:pt x="1637" y="1648"/>
                  </a:lnTo>
                  <a:cubicBezTo>
                    <a:pt x="1460" y="1465"/>
                    <a:pt x="1277" y="1270"/>
                    <a:pt x="1099" y="1087"/>
                  </a:cubicBezTo>
                  <a:cubicBezTo>
                    <a:pt x="733" y="715"/>
                    <a:pt x="373" y="348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27"/>
            <p:cNvSpPr/>
            <p:nvPr/>
          </p:nvSpPr>
          <p:spPr>
            <a:xfrm>
              <a:off x="3333100" y="4156375"/>
              <a:ext cx="125375" cy="74450"/>
            </a:xfrm>
            <a:custGeom>
              <a:avLst/>
              <a:gdLst/>
              <a:ahLst/>
              <a:cxnLst/>
              <a:rect l="l" t="t" r="r" b="b"/>
              <a:pathLst>
                <a:path w="5015" h="2978" extrusionOk="0">
                  <a:moveTo>
                    <a:pt x="2434" y="1"/>
                  </a:moveTo>
                  <a:lnTo>
                    <a:pt x="1766" y="1247"/>
                  </a:lnTo>
                  <a:cubicBezTo>
                    <a:pt x="1641" y="1245"/>
                    <a:pt x="1518" y="1243"/>
                    <a:pt x="1394" y="1243"/>
                  </a:cubicBezTo>
                  <a:cubicBezTo>
                    <a:pt x="1220" y="1243"/>
                    <a:pt x="1047" y="1246"/>
                    <a:pt x="874" y="1253"/>
                  </a:cubicBezTo>
                  <a:lnTo>
                    <a:pt x="6" y="1206"/>
                  </a:lnTo>
                  <a:lnTo>
                    <a:pt x="0" y="1359"/>
                  </a:lnTo>
                  <a:lnTo>
                    <a:pt x="2067" y="1471"/>
                  </a:lnTo>
                  <a:cubicBezTo>
                    <a:pt x="2156" y="1477"/>
                    <a:pt x="2239" y="1489"/>
                    <a:pt x="2321" y="1495"/>
                  </a:cubicBezTo>
                  <a:lnTo>
                    <a:pt x="3786" y="2895"/>
                  </a:lnTo>
                  <a:lnTo>
                    <a:pt x="2552" y="1519"/>
                  </a:lnTo>
                  <a:lnTo>
                    <a:pt x="2552" y="1519"/>
                  </a:lnTo>
                  <a:lnTo>
                    <a:pt x="2912" y="1554"/>
                  </a:lnTo>
                  <a:lnTo>
                    <a:pt x="3349" y="1584"/>
                  </a:lnTo>
                  <a:lnTo>
                    <a:pt x="4808" y="2978"/>
                  </a:lnTo>
                  <a:lnTo>
                    <a:pt x="3568" y="1595"/>
                  </a:lnTo>
                  <a:lnTo>
                    <a:pt x="3568" y="1595"/>
                  </a:lnTo>
                  <a:cubicBezTo>
                    <a:pt x="3703" y="1601"/>
                    <a:pt x="3839" y="1607"/>
                    <a:pt x="3969" y="1613"/>
                  </a:cubicBezTo>
                  <a:cubicBezTo>
                    <a:pt x="4128" y="1616"/>
                    <a:pt x="4285" y="1618"/>
                    <a:pt x="4441" y="1618"/>
                  </a:cubicBezTo>
                  <a:cubicBezTo>
                    <a:pt x="4634" y="1618"/>
                    <a:pt x="4825" y="1614"/>
                    <a:pt x="5015" y="1601"/>
                  </a:cubicBezTo>
                  <a:cubicBezTo>
                    <a:pt x="4643" y="1525"/>
                    <a:pt x="4276" y="1471"/>
                    <a:pt x="3916" y="1424"/>
                  </a:cubicBezTo>
                  <a:cubicBezTo>
                    <a:pt x="3733" y="1395"/>
                    <a:pt x="3550" y="1377"/>
                    <a:pt x="3373" y="1359"/>
                  </a:cubicBezTo>
                  <a:lnTo>
                    <a:pt x="2995" y="1324"/>
                  </a:lnTo>
                  <a:lnTo>
                    <a:pt x="3420" y="83"/>
                  </a:lnTo>
                  <a:lnTo>
                    <a:pt x="2764" y="1306"/>
                  </a:lnTo>
                  <a:lnTo>
                    <a:pt x="2304" y="1271"/>
                  </a:lnTo>
                  <a:cubicBezTo>
                    <a:pt x="2203" y="1271"/>
                    <a:pt x="2103" y="1265"/>
                    <a:pt x="2002" y="1259"/>
                  </a:cubicBezTo>
                  <a:lnTo>
                    <a:pt x="24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9" name="Google Shape;1989;p27"/>
          <p:cNvGrpSpPr/>
          <p:nvPr/>
        </p:nvGrpSpPr>
        <p:grpSpPr>
          <a:xfrm>
            <a:off x="6764311" y="366681"/>
            <a:ext cx="243987" cy="339453"/>
            <a:chOff x="4661686" y="366694"/>
            <a:chExt cx="243987" cy="339453"/>
          </a:xfrm>
        </p:grpSpPr>
        <p:sp>
          <p:nvSpPr>
            <p:cNvPr id="1990" name="Google Shape;1990;p27"/>
            <p:cNvSpPr/>
            <p:nvPr/>
          </p:nvSpPr>
          <p:spPr>
            <a:xfrm>
              <a:off x="4661686" y="366694"/>
              <a:ext cx="243987" cy="339453"/>
            </a:xfrm>
            <a:custGeom>
              <a:avLst/>
              <a:gdLst/>
              <a:ahLst/>
              <a:cxnLst/>
              <a:rect l="l" t="t" r="r" b="b"/>
              <a:pathLst>
                <a:path w="27170" h="37801" extrusionOk="0">
                  <a:moveTo>
                    <a:pt x="14365" y="0"/>
                  </a:moveTo>
                  <a:lnTo>
                    <a:pt x="5606" y="5091"/>
                  </a:lnTo>
                  <a:lnTo>
                    <a:pt x="0" y="20938"/>
                  </a:lnTo>
                  <a:lnTo>
                    <a:pt x="7738" y="25403"/>
                  </a:lnTo>
                  <a:lnTo>
                    <a:pt x="3899" y="37801"/>
                  </a:lnTo>
                  <a:lnTo>
                    <a:pt x="12658" y="32709"/>
                  </a:lnTo>
                  <a:lnTo>
                    <a:pt x="27169" y="22007"/>
                  </a:lnTo>
                  <a:lnTo>
                    <a:pt x="17666" y="16526"/>
                  </a:lnTo>
                  <a:lnTo>
                    <a:pt x="21511" y="4129"/>
                  </a:lnTo>
                  <a:lnTo>
                    <a:pt x="14365" y="0"/>
                  </a:ln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27"/>
            <p:cNvSpPr/>
            <p:nvPr/>
          </p:nvSpPr>
          <p:spPr>
            <a:xfrm>
              <a:off x="4741662" y="515079"/>
              <a:ext cx="164002" cy="94946"/>
            </a:xfrm>
            <a:custGeom>
              <a:avLst/>
              <a:gdLst/>
              <a:ahLst/>
              <a:cxnLst/>
              <a:rect l="l" t="t" r="r" b="b"/>
              <a:pathLst>
                <a:path w="18263" h="10573" extrusionOk="0">
                  <a:moveTo>
                    <a:pt x="8759" y="0"/>
                  </a:moveTo>
                  <a:lnTo>
                    <a:pt x="0" y="5091"/>
                  </a:lnTo>
                  <a:lnTo>
                    <a:pt x="9503" y="10572"/>
                  </a:lnTo>
                  <a:lnTo>
                    <a:pt x="18262" y="5481"/>
                  </a:lnTo>
                  <a:lnTo>
                    <a:pt x="87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27"/>
            <p:cNvSpPr/>
            <p:nvPr/>
          </p:nvSpPr>
          <p:spPr>
            <a:xfrm>
              <a:off x="4696686" y="564293"/>
              <a:ext cx="208983" cy="141830"/>
            </a:xfrm>
            <a:custGeom>
              <a:avLst/>
              <a:gdLst/>
              <a:ahLst/>
              <a:cxnLst/>
              <a:rect l="l" t="t" r="r" b="b"/>
              <a:pathLst>
                <a:path w="23272" h="15794" extrusionOk="0">
                  <a:moveTo>
                    <a:pt x="23271" y="0"/>
                  </a:moveTo>
                  <a:lnTo>
                    <a:pt x="14512" y="5091"/>
                  </a:lnTo>
                  <a:lnTo>
                    <a:pt x="1" y="15794"/>
                  </a:lnTo>
                  <a:lnTo>
                    <a:pt x="1" y="15794"/>
                  </a:lnTo>
                  <a:lnTo>
                    <a:pt x="8760" y="10702"/>
                  </a:lnTo>
                  <a:lnTo>
                    <a:pt x="232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27"/>
            <p:cNvSpPr/>
            <p:nvPr/>
          </p:nvSpPr>
          <p:spPr>
            <a:xfrm>
              <a:off x="4741662" y="403759"/>
              <a:ext cx="113193" cy="157060"/>
            </a:xfrm>
            <a:custGeom>
              <a:avLst/>
              <a:gdLst/>
              <a:ahLst/>
              <a:cxnLst/>
              <a:rect l="l" t="t" r="r" b="b"/>
              <a:pathLst>
                <a:path w="12605" h="17490" extrusionOk="0">
                  <a:moveTo>
                    <a:pt x="12604" y="1"/>
                  </a:moveTo>
                  <a:lnTo>
                    <a:pt x="3845" y="5086"/>
                  </a:lnTo>
                  <a:lnTo>
                    <a:pt x="0" y="17489"/>
                  </a:lnTo>
                  <a:lnTo>
                    <a:pt x="8759" y="12398"/>
                  </a:lnTo>
                  <a:lnTo>
                    <a:pt x="1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27"/>
            <p:cNvSpPr/>
            <p:nvPr/>
          </p:nvSpPr>
          <p:spPr>
            <a:xfrm>
              <a:off x="4712013" y="366694"/>
              <a:ext cx="142845" cy="82742"/>
            </a:xfrm>
            <a:custGeom>
              <a:avLst/>
              <a:gdLst/>
              <a:ahLst/>
              <a:cxnLst/>
              <a:rect l="l" t="t" r="r" b="b"/>
              <a:pathLst>
                <a:path w="15907" h="9214" extrusionOk="0">
                  <a:moveTo>
                    <a:pt x="8760" y="0"/>
                  </a:moveTo>
                  <a:lnTo>
                    <a:pt x="1" y="5091"/>
                  </a:lnTo>
                  <a:lnTo>
                    <a:pt x="7147" y="9214"/>
                  </a:lnTo>
                  <a:lnTo>
                    <a:pt x="15906" y="4129"/>
                  </a:lnTo>
                  <a:lnTo>
                    <a:pt x="87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27"/>
            <p:cNvSpPr/>
            <p:nvPr/>
          </p:nvSpPr>
          <p:spPr>
            <a:xfrm>
              <a:off x="4661686" y="412405"/>
              <a:ext cx="165331" cy="293736"/>
            </a:xfrm>
            <a:custGeom>
              <a:avLst/>
              <a:gdLst/>
              <a:ahLst/>
              <a:cxnLst/>
              <a:rect l="l" t="t" r="r" b="b"/>
              <a:pathLst>
                <a:path w="18411" h="32710" extrusionOk="0">
                  <a:moveTo>
                    <a:pt x="5606" y="0"/>
                  </a:moveTo>
                  <a:lnTo>
                    <a:pt x="0" y="15847"/>
                  </a:lnTo>
                  <a:lnTo>
                    <a:pt x="7738" y="20312"/>
                  </a:lnTo>
                  <a:lnTo>
                    <a:pt x="3899" y="32710"/>
                  </a:lnTo>
                  <a:lnTo>
                    <a:pt x="18410" y="22007"/>
                  </a:lnTo>
                  <a:lnTo>
                    <a:pt x="8907" y="16526"/>
                  </a:lnTo>
                  <a:lnTo>
                    <a:pt x="12752" y="4123"/>
                  </a:lnTo>
                  <a:lnTo>
                    <a:pt x="56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6" name="Google Shape;1996;p27"/>
          <p:cNvGrpSpPr/>
          <p:nvPr/>
        </p:nvGrpSpPr>
        <p:grpSpPr>
          <a:xfrm>
            <a:off x="347550" y="256522"/>
            <a:ext cx="8505413" cy="3241716"/>
            <a:chOff x="347550" y="256522"/>
            <a:chExt cx="8505413" cy="3241716"/>
          </a:xfrm>
        </p:grpSpPr>
        <p:sp>
          <p:nvSpPr>
            <p:cNvPr id="1997" name="Google Shape;1997;p27"/>
            <p:cNvSpPr/>
            <p:nvPr/>
          </p:nvSpPr>
          <p:spPr>
            <a:xfrm>
              <a:off x="3303200" y="366672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27"/>
            <p:cNvSpPr/>
            <p:nvPr/>
          </p:nvSpPr>
          <p:spPr>
            <a:xfrm>
              <a:off x="347550" y="2107172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27"/>
            <p:cNvSpPr/>
            <p:nvPr/>
          </p:nvSpPr>
          <p:spPr>
            <a:xfrm>
              <a:off x="8576638" y="317713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27"/>
            <p:cNvSpPr/>
            <p:nvPr/>
          </p:nvSpPr>
          <p:spPr>
            <a:xfrm>
              <a:off x="8742813" y="3388088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27"/>
            <p:cNvSpPr/>
            <p:nvPr/>
          </p:nvSpPr>
          <p:spPr>
            <a:xfrm>
              <a:off x="457700" y="256522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BLANK_20">
    <p:spTree>
      <p:nvGrpSpPr>
        <p:cNvPr id="1" name="Shape 2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3" name="Google Shape;2003;p28"/>
          <p:cNvGrpSpPr/>
          <p:nvPr/>
        </p:nvGrpSpPr>
        <p:grpSpPr>
          <a:xfrm>
            <a:off x="0" y="3827814"/>
            <a:ext cx="9144000" cy="1347936"/>
            <a:chOff x="0" y="3827814"/>
            <a:chExt cx="9144000" cy="1347936"/>
          </a:xfrm>
        </p:grpSpPr>
        <p:grpSp>
          <p:nvGrpSpPr>
            <p:cNvPr id="2004" name="Google Shape;2004;p28"/>
            <p:cNvGrpSpPr/>
            <p:nvPr/>
          </p:nvGrpSpPr>
          <p:grpSpPr>
            <a:xfrm>
              <a:off x="5807441" y="3839717"/>
              <a:ext cx="243969" cy="149457"/>
              <a:chOff x="5300460" y="2964804"/>
              <a:chExt cx="271832" cy="225937"/>
            </a:xfrm>
          </p:grpSpPr>
          <p:sp>
            <p:nvSpPr>
              <p:cNvPr id="2005" name="Google Shape;2005;p28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6" name="Google Shape;2006;p28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7" name="Google Shape;2007;p28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08" name="Google Shape;2008;p28"/>
            <p:cNvGrpSpPr/>
            <p:nvPr/>
          </p:nvGrpSpPr>
          <p:grpSpPr>
            <a:xfrm>
              <a:off x="8805122" y="3827814"/>
              <a:ext cx="243969" cy="149457"/>
              <a:chOff x="5300460" y="2964804"/>
              <a:chExt cx="271832" cy="225937"/>
            </a:xfrm>
          </p:grpSpPr>
          <p:sp>
            <p:nvSpPr>
              <p:cNvPr id="2009" name="Google Shape;2009;p28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0" name="Google Shape;2010;p28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1" name="Google Shape;2011;p28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12" name="Google Shape;2012;p28"/>
            <p:cNvSpPr/>
            <p:nvPr/>
          </p:nvSpPr>
          <p:spPr>
            <a:xfrm>
              <a:off x="0" y="3910650"/>
              <a:ext cx="9144000" cy="1265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13" name="Google Shape;2013;p28"/>
            <p:cNvGrpSpPr/>
            <p:nvPr/>
          </p:nvGrpSpPr>
          <p:grpSpPr>
            <a:xfrm>
              <a:off x="355317" y="3839717"/>
              <a:ext cx="243969" cy="149457"/>
              <a:chOff x="5300460" y="2964804"/>
              <a:chExt cx="271832" cy="225937"/>
            </a:xfrm>
          </p:grpSpPr>
          <p:sp>
            <p:nvSpPr>
              <p:cNvPr id="2014" name="Google Shape;2014;p28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5" name="Google Shape;2015;p28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" name="Google Shape;2016;p28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17" name="Google Shape;2017;p28"/>
            <p:cNvGrpSpPr/>
            <p:nvPr/>
          </p:nvGrpSpPr>
          <p:grpSpPr>
            <a:xfrm>
              <a:off x="1590719" y="3839717"/>
              <a:ext cx="243969" cy="149457"/>
              <a:chOff x="5300460" y="2964804"/>
              <a:chExt cx="271832" cy="225937"/>
            </a:xfrm>
          </p:grpSpPr>
          <p:sp>
            <p:nvSpPr>
              <p:cNvPr id="2018" name="Google Shape;2018;p28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9" name="Google Shape;2019;p28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0" name="Google Shape;2020;p28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21" name="Google Shape;2021;p28"/>
            <p:cNvGrpSpPr/>
            <p:nvPr/>
          </p:nvGrpSpPr>
          <p:grpSpPr>
            <a:xfrm>
              <a:off x="3027997" y="3839717"/>
              <a:ext cx="243969" cy="149457"/>
              <a:chOff x="5300460" y="2964804"/>
              <a:chExt cx="271832" cy="225937"/>
            </a:xfrm>
          </p:grpSpPr>
          <p:sp>
            <p:nvSpPr>
              <p:cNvPr id="2022" name="Google Shape;2022;p28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3" name="Google Shape;2023;p28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4" name="Google Shape;2024;p28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25" name="Google Shape;2025;p28"/>
            <p:cNvGrpSpPr/>
            <p:nvPr/>
          </p:nvGrpSpPr>
          <p:grpSpPr>
            <a:xfrm>
              <a:off x="4417713" y="3839717"/>
              <a:ext cx="243969" cy="149457"/>
              <a:chOff x="5300460" y="2964804"/>
              <a:chExt cx="271832" cy="225937"/>
            </a:xfrm>
          </p:grpSpPr>
          <p:sp>
            <p:nvSpPr>
              <p:cNvPr id="2026" name="Google Shape;2026;p28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" name="Google Shape;2027;p28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8" name="Google Shape;2028;p28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29" name="Google Shape;2029;p28"/>
          <p:cNvSpPr txBox="1">
            <a:spLocks noGrp="1"/>
          </p:cNvSpPr>
          <p:nvPr>
            <p:ph type="title"/>
          </p:nvPr>
        </p:nvSpPr>
        <p:spPr>
          <a:xfrm>
            <a:off x="712500" y="536400"/>
            <a:ext cx="7719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30" name="Google Shape;2030;p28"/>
          <p:cNvSpPr txBox="1">
            <a:spLocks noGrp="1"/>
          </p:cNvSpPr>
          <p:nvPr>
            <p:ph type="title" idx="2"/>
          </p:nvPr>
        </p:nvSpPr>
        <p:spPr>
          <a:xfrm>
            <a:off x="2669653" y="1479723"/>
            <a:ext cx="2648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031" name="Google Shape;2031;p28"/>
          <p:cNvSpPr txBox="1">
            <a:spLocks noGrp="1"/>
          </p:cNvSpPr>
          <p:nvPr>
            <p:ph type="subTitle" idx="1"/>
          </p:nvPr>
        </p:nvSpPr>
        <p:spPr>
          <a:xfrm>
            <a:off x="2669653" y="1885581"/>
            <a:ext cx="2648100" cy="5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032" name="Google Shape;2032;p28"/>
          <p:cNvSpPr txBox="1">
            <a:spLocks noGrp="1"/>
          </p:cNvSpPr>
          <p:nvPr>
            <p:ph type="title" idx="3" hasCustomPrompt="1"/>
          </p:nvPr>
        </p:nvSpPr>
        <p:spPr>
          <a:xfrm>
            <a:off x="1586450" y="1479725"/>
            <a:ext cx="999600" cy="44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033" name="Google Shape;2033;p28"/>
          <p:cNvSpPr txBox="1">
            <a:spLocks noGrp="1"/>
          </p:cNvSpPr>
          <p:nvPr>
            <p:ph type="title" idx="4"/>
          </p:nvPr>
        </p:nvSpPr>
        <p:spPr>
          <a:xfrm>
            <a:off x="2669653" y="2547887"/>
            <a:ext cx="2648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034" name="Google Shape;2034;p28"/>
          <p:cNvSpPr txBox="1">
            <a:spLocks noGrp="1"/>
          </p:cNvSpPr>
          <p:nvPr>
            <p:ph type="subTitle" idx="5"/>
          </p:nvPr>
        </p:nvSpPr>
        <p:spPr>
          <a:xfrm>
            <a:off x="2669653" y="2953745"/>
            <a:ext cx="2648100" cy="5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035" name="Google Shape;2035;p28"/>
          <p:cNvSpPr txBox="1">
            <a:spLocks noGrp="1"/>
          </p:cNvSpPr>
          <p:nvPr>
            <p:ph type="title" idx="6" hasCustomPrompt="1"/>
          </p:nvPr>
        </p:nvSpPr>
        <p:spPr>
          <a:xfrm>
            <a:off x="1586450" y="2547874"/>
            <a:ext cx="999600" cy="44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grpSp>
        <p:nvGrpSpPr>
          <p:cNvPr id="2036" name="Google Shape;2036;p28"/>
          <p:cNvGrpSpPr/>
          <p:nvPr/>
        </p:nvGrpSpPr>
        <p:grpSpPr>
          <a:xfrm>
            <a:off x="251950" y="259622"/>
            <a:ext cx="8586750" cy="1964525"/>
            <a:chOff x="251950" y="259622"/>
            <a:chExt cx="8586750" cy="1964525"/>
          </a:xfrm>
        </p:grpSpPr>
        <p:sp>
          <p:nvSpPr>
            <p:cNvPr id="2037" name="Google Shape;2037;p28"/>
            <p:cNvSpPr/>
            <p:nvPr/>
          </p:nvSpPr>
          <p:spPr>
            <a:xfrm>
              <a:off x="1437975" y="259622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28"/>
            <p:cNvSpPr/>
            <p:nvPr/>
          </p:nvSpPr>
          <p:spPr>
            <a:xfrm>
              <a:off x="8728550" y="1613497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28"/>
            <p:cNvSpPr/>
            <p:nvPr/>
          </p:nvSpPr>
          <p:spPr>
            <a:xfrm>
              <a:off x="251950" y="2113997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0" name="Google Shape;2040;p28"/>
          <p:cNvGrpSpPr/>
          <p:nvPr/>
        </p:nvGrpSpPr>
        <p:grpSpPr>
          <a:xfrm flipH="1">
            <a:off x="8588169" y="4682235"/>
            <a:ext cx="243972" cy="161330"/>
            <a:chOff x="2472236" y="4329463"/>
            <a:chExt cx="646284" cy="427478"/>
          </a:xfrm>
        </p:grpSpPr>
        <p:sp>
          <p:nvSpPr>
            <p:cNvPr id="2041" name="Google Shape;2041;p28"/>
            <p:cNvSpPr/>
            <p:nvPr/>
          </p:nvSpPr>
          <p:spPr>
            <a:xfrm>
              <a:off x="2935691" y="4400177"/>
              <a:ext cx="121388" cy="121285"/>
            </a:xfrm>
            <a:custGeom>
              <a:avLst/>
              <a:gdLst/>
              <a:ahLst/>
              <a:cxnLst/>
              <a:rect l="l" t="t" r="r" b="b"/>
              <a:pathLst>
                <a:path w="7107" h="7101" extrusionOk="0">
                  <a:moveTo>
                    <a:pt x="3551" y="1"/>
                  </a:moveTo>
                  <a:cubicBezTo>
                    <a:pt x="1596" y="1"/>
                    <a:pt x="1" y="1590"/>
                    <a:pt x="1" y="3551"/>
                  </a:cubicBezTo>
                  <a:cubicBezTo>
                    <a:pt x="1" y="5512"/>
                    <a:pt x="1596" y="7100"/>
                    <a:pt x="3551" y="7100"/>
                  </a:cubicBezTo>
                  <a:cubicBezTo>
                    <a:pt x="5511" y="7100"/>
                    <a:pt x="7106" y="5512"/>
                    <a:pt x="7106" y="3551"/>
                  </a:cubicBezTo>
                  <a:cubicBezTo>
                    <a:pt x="7106" y="1590"/>
                    <a:pt x="5511" y="1"/>
                    <a:pt x="3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28"/>
            <p:cNvSpPr/>
            <p:nvPr/>
          </p:nvSpPr>
          <p:spPr>
            <a:xfrm>
              <a:off x="3026083" y="4521451"/>
              <a:ext cx="3758" cy="41880"/>
            </a:xfrm>
            <a:custGeom>
              <a:avLst/>
              <a:gdLst/>
              <a:ahLst/>
              <a:cxnLst/>
              <a:rect l="l" t="t" r="r" b="b"/>
              <a:pathLst>
                <a:path w="220" h="2452" extrusionOk="0">
                  <a:moveTo>
                    <a:pt x="1" y="0"/>
                  </a:moveTo>
                  <a:lnTo>
                    <a:pt x="219" y="2452"/>
                  </a:lnTo>
                  <a:cubicBezTo>
                    <a:pt x="213" y="2227"/>
                    <a:pt x="213" y="1920"/>
                    <a:pt x="202" y="1695"/>
                  </a:cubicBezTo>
                  <a:cubicBezTo>
                    <a:pt x="178" y="1388"/>
                    <a:pt x="143" y="981"/>
                    <a:pt x="107" y="674"/>
                  </a:cubicBezTo>
                  <a:cubicBezTo>
                    <a:pt x="84" y="473"/>
                    <a:pt x="36" y="201"/>
                    <a:pt x="1" y="0"/>
                  </a:cubicBezTo>
                  <a:close/>
                </a:path>
              </a:pathLst>
            </a:custGeom>
            <a:solidFill>
              <a:srgbClr val="3E3D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28"/>
            <p:cNvSpPr/>
            <p:nvPr/>
          </p:nvSpPr>
          <p:spPr>
            <a:xfrm>
              <a:off x="2809190" y="4337337"/>
              <a:ext cx="220639" cy="275517"/>
            </a:xfrm>
            <a:custGeom>
              <a:avLst/>
              <a:gdLst/>
              <a:ahLst/>
              <a:cxnLst/>
              <a:rect l="l" t="t" r="r" b="b"/>
              <a:pathLst>
                <a:path w="12918" h="16131" extrusionOk="0">
                  <a:moveTo>
                    <a:pt x="0" y="0"/>
                  </a:moveTo>
                  <a:lnTo>
                    <a:pt x="0" y="0"/>
                  </a:lnTo>
                  <a:cubicBezTo>
                    <a:pt x="106" y="10"/>
                    <a:pt x="220" y="22"/>
                    <a:pt x="338" y="35"/>
                  </a:cubicBezTo>
                  <a:lnTo>
                    <a:pt x="338" y="35"/>
                  </a:lnTo>
                  <a:cubicBezTo>
                    <a:pt x="224" y="20"/>
                    <a:pt x="112" y="8"/>
                    <a:pt x="0" y="0"/>
                  </a:cubicBezTo>
                  <a:close/>
                  <a:moveTo>
                    <a:pt x="338" y="35"/>
                  </a:moveTo>
                  <a:lnTo>
                    <a:pt x="338" y="35"/>
                  </a:lnTo>
                  <a:cubicBezTo>
                    <a:pt x="1304" y="160"/>
                    <a:pt x="2350" y="529"/>
                    <a:pt x="3444" y="1158"/>
                  </a:cubicBezTo>
                  <a:cubicBezTo>
                    <a:pt x="8240" y="3904"/>
                    <a:pt x="12132" y="10608"/>
                    <a:pt x="12132" y="16131"/>
                  </a:cubicBezTo>
                  <a:cubicBezTo>
                    <a:pt x="12658" y="15162"/>
                    <a:pt x="12917" y="14187"/>
                    <a:pt x="12917" y="13231"/>
                  </a:cubicBezTo>
                  <a:cubicBezTo>
                    <a:pt x="12917" y="12912"/>
                    <a:pt x="12906" y="12486"/>
                    <a:pt x="12876" y="12167"/>
                  </a:cubicBezTo>
                  <a:cubicBezTo>
                    <a:pt x="12858" y="11955"/>
                    <a:pt x="12835" y="11671"/>
                    <a:pt x="12805" y="11453"/>
                  </a:cubicBezTo>
                  <a:cubicBezTo>
                    <a:pt x="12770" y="11211"/>
                    <a:pt x="12717" y="10886"/>
                    <a:pt x="12669" y="10644"/>
                  </a:cubicBezTo>
                  <a:cubicBezTo>
                    <a:pt x="12634" y="10455"/>
                    <a:pt x="12575" y="10195"/>
                    <a:pt x="12528" y="10006"/>
                  </a:cubicBezTo>
                  <a:cubicBezTo>
                    <a:pt x="12480" y="9805"/>
                    <a:pt x="12409" y="9545"/>
                    <a:pt x="12350" y="9350"/>
                  </a:cubicBezTo>
                  <a:cubicBezTo>
                    <a:pt x="12297" y="9173"/>
                    <a:pt x="12220" y="8943"/>
                    <a:pt x="12155" y="8771"/>
                  </a:cubicBezTo>
                  <a:cubicBezTo>
                    <a:pt x="12096" y="8600"/>
                    <a:pt x="12008" y="8376"/>
                    <a:pt x="11937" y="8204"/>
                  </a:cubicBezTo>
                  <a:cubicBezTo>
                    <a:pt x="11937" y="8198"/>
                    <a:pt x="11760" y="7749"/>
                    <a:pt x="11453" y="7165"/>
                  </a:cubicBezTo>
                  <a:cubicBezTo>
                    <a:pt x="11205" y="6692"/>
                    <a:pt x="10974" y="6320"/>
                    <a:pt x="10886" y="6184"/>
                  </a:cubicBezTo>
                  <a:cubicBezTo>
                    <a:pt x="10791" y="6043"/>
                    <a:pt x="10661" y="5848"/>
                    <a:pt x="10561" y="5706"/>
                  </a:cubicBezTo>
                  <a:cubicBezTo>
                    <a:pt x="10460" y="5564"/>
                    <a:pt x="10325" y="5375"/>
                    <a:pt x="10218" y="5239"/>
                  </a:cubicBezTo>
                  <a:cubicBezTo>
                    <a:pt x="9787" y="4696"/>
                    <a:pt x="9462" y="4353"/>
                    <a:pt x="9403" y="4294"/>
                  </a:cubicBezTo>
                  <a:cubicBezTo>
                    <a:pt x="8937" y="3816"/>
                    <a:pt x="8877" y="3763"/>
                    <a:pt x="8375" y="3320"/>
                  </a:cubicBezTo>
                  <a:cubicBezTo>
                    <a:pt x="8151" y="3125"/>
                    <a:pt x="7844" y="2889"/>
                    <a:pt x="7608" y="2717"/>
                  </a:cubicBezTo>
                  <a:cubicBezTo>
                    <a:pt x="7247" y="2457"/>
                    <a:pt x="6745" y="2138"/>
                    <a:pt x="6361" y="1914"/>
                  </a:cubicBezTo>
                  <a:cubicBezTo>
                    <a:pt x="6084" y="1749"/>
                    <a:pt x="5706" y="1548"/>
                    <a:pt x="5416" y="1418"/>
                  </a:cubicBezTo>
                  <a:cubicBezTo>
                    <a:pt x="4979" y="1217"/>
                    <a:pt x="4383" y="969"/>
                    <a:pt x="3928" y="804"/>
                  </a:cubicBezTo>
                  <a:cubicBezTo>
                    <a:pt x="3585" y="680"/>
                    <a:pt x="3119" y="550"/>
                    <a:pt x="2770" y="455"/>
                  </a:cubicBezTo>
                  <a:cubicBezTo>
                    <a:pt x="2446" y="372"/>
                    <a:pt x="2008" y="266"/>
                    <a:pt x="1678" y="213"/>
                  </a:cubicBezTo>
                  <a:cubicBezTo>
                    <a:pt x="1282" y="148"/>
                    <a:pt x="779" y="83"/>
                    <a:pt x="338" y="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28"/>
            <p:cNvSpPr/>
            <p:nvPr/>
          </p:nvSpPr>
          <p:spPr>
            <a:xfrm>
              <a:off x="2472236" y="4329463"/>
              <a:ext cx="546680" cy="427478"/>
            </a:xfrm>
            <a:custGeom>
              <a:avLst/>
              <a:gdLst/>
              <a:ahLst/>
              <a:cxnLst/>
              <a:rect l="l" t="t" r="r" b="b"/>
              <a:pathLst>
                <a:path w="32007" h="25028" extrusionOk="0">
                  <a:moveTo>
                    <a:pt x="18192" y="1"/>
                  </a:moveTo>
                  <a:cubicBezTo>
                    <a:pt x="18038" y="1"/>
                    <a:pt x="17831" y="7"/>
                    <a:pt x="17672" y="12"/>
                  </a:cubicBezTo>
                  <a:cubicBezTo>
                    <a:pt x="17530" y="18"/>
                    <a:pt x="17335" y="30"/>
                    <a:pt x="17188" y="36"/>
                  </a:cubicBezTo>
                  <a:cubicBezTo>
                    <a:pt x="17034" y="48"/>
                    <a:pt x="16827" y="60"/>
                    <a:pt x="16674" y="77"/>
                  </a:cubicBezTo>
                  <a:cubicBezTo>
                    <a:pt x="16384" y="107"/>
                    <a:pt x="15995" y="154"/>
                    <a:pt x="15705" y="196"/>
                  </a:cubicBezTo>
                  <a:cubicBezTo>
                    <a:pt x="15552" y="219"/>
                    <a:pt x="15351" y="249"/>
                    <a:pt x="15197" y="278"/>
                  </a:cubicBezTo>
                  <a:cubicBezTo>
                    <a:pt x="15050" y="308"/>
                    <a:pt x="14843" y="343"/>
                    <a:pt x="14695" y="379"/>
                  </a:cubicBezTo>
                  <a:cubicBezTo>
                    <a:pt x="14406" y="438"/>
                    <a:pt x="14022" y="532"/>
                    <a:pt x="13732" y="603"/>
                  </a:cubicBezTo>
                  <a:cubicBezTo>
                    <a:pt x="13727" y="603"/>
                    <a:pt x="13289" y="715"/>
                    <a:pt x="12734" y="893"/>
                  </a:cubicBezTo>
                  <a:cubicBezTo>
                    <a:pt x="12451" y="987"/>
                    <a:pt x="12073" y="1123"/>
                    <a:pt x="11795" y="1229"/>
                  </a:cubicBezTo>
                  <a:cubicBezTo>
                    <a:pt x="11648" y="1282"/>
                    <a:pt x="11453" y="1365"/>
                    <a:pt x="11305" y="1424"/>
                  </a:cubicBezTo>
                  <a:cubicBezTo>
                    <a:pt x="11098" y="1507"/>
                    <a:pt x="10590" y="1731"/>
                    <a:pt x="10366" y="1843"/>
                  </a:cubicBezTo>
                  <a:cubicBezTo>
                    <a:pt x="9775" y="2133"/>
                    <a:pt x="9775" y="2133"/>
                    <a:pt x="9439" y="2316"/>
                  </a:cubicBezTo>
                  <a:cubicBezTo>
                    <a:pt x="9173" y="2464"/>
                    <a:pt x="8818" y="2659"/>
                    <a:pt x="8570" y="2824"/>
                  </a:cubicBezTo>
                  <a:cubicBezTo>
                    <a:pt x="8228" y="3048"/>
                    <a:pt x="7761" y="3332"/>
                    <a:pt x="7436" y="3574"/>
                  </a:cubicBezTo>
                  <a:cubicBezTo>
                    <a:pt x="6987" y="3905"/>
                    <a:pt x="6409" y="4371"/>
                    <a:pt x="5977" y="4726"/>
                  </a:cubicBezTo>
                  <a:cubicBezTo>
                    <a:pt x="5546" y="5092"/>
                    <a:pt x="5003" y="5618"/>
                    <a:pt x="4619" y="6043"/>
                  </a:cubicBezTo>
                  <a:cubicBezTo>
                    <a:pt x="4111" y="6610"/>
                    <a:pt x="3444" y="7384"/>
                    <a:pt x="3013" y="8021"/>
                  </a:cubicBezTo>
                  <a:cubicBezTo>
                    <a:pt x="2694" y="8494"/>
                    <a:pt x="2286" y="9150"/>
                    <a:pt x="2003" y="9646"/>
                  </a:cubicBezTo>
                  <a:cubicBezTo>
                    <a:pt x="1819" y="9959"/>
                    <a:pt x="1625" y="10396"/>
                    <a:pt x="1465" y="10715"/>
                  </a:cubicBezTo>
                  <a:cubicBezTo>
                    <a:pt x="1182" y="11276"/>
                    <a:pt x="904" y="12073"/>
                    <a:pt x="709" y="12670"/>
                  </a:cubicBezTo>
                  <a:cubicBezTo>
                    <a:pt x="609" y="12983"/>
                    <a:pt x="491" y="13402"/>
                    <a:pt x="414" y="13727"/>
                  </a:cubicBezTo>
                  <a:cubicBezTo>
                    <a:pt x="313" y="14188"/>
                    <a:pt x="201" y="14814"/>
                    <a:pt x="130" y="15280"/>
                  </a:cubicBezTo>
                  <a:cubicBezTo>
                    <a:pt x="42" y="15859"/>
                    <a:pt x="18" y="16639"/>
                    <a:pt x="0" y="17218"/>
                  </a:cubicBezTo>
                  <a:cubicBezTo>
                    <a:pt x="0" y="19344"/>
                    <a:pt x="1270" y="21352"/>
                    <a:pt x="3857" y="22840"/>
                  </a:cubicBezTo>
                  <a:cubicBezTo>
                    <a:pt x="6425" y="24311"/>
                    <a:pt x="9866" y="25028"/>
                    <a:pt x="13510" y="25028"/>
                  </a:cubicBezTo>
                  <a:cubicBezTo>
                    <a:pt x="18179" y="25028"/>
                    <a:pt x="23180" y="23850"/>
                    <a:pt x="27098" y="21571"/>
                  </a:cubicBezTo>
                  <a:cubicBezTo>
                    <a:pt x="29355" y="20265"/>
                    <a:pt x="30973" y="18753"/>
                    <a:pt x="31936" y="17194"/>
                  </a:cubicBezTo>
                  <a:cubicBezTo>
                    <a:pt x="31983" y="17117"/>
                    <a:pt x="32007" y="17040"/>
                    <a:pt x="32007" y="16958"/>
                  </a:cubicBezTo>
                  <a:cubicBezTo>
                    <a:pt x="32001" y="16651"/>
                    <a:pt x="31995" y="16237"/>
                    <a:pt x="31965" y="15930"/>
                  </a:cubicBezTo>
                  <a:cubicBezTo>
                    <a:pt x="31936" y="15658"/>
                    <a:pt x="31900" y="15286"/>
                    <a:pt x="31865" y="15015"/>
                  </a:cubicBezTo>
                  <a:cubicBezTo>
                    <a:pt x="31829" y="14761"/>
                    <a:pt x="31776" y="14424"/>
                    <a:pt x="31723" y="14176"/>
                  </a:cubicBezTo>
                  <a:cubicBezTo>
                    <a:pt x="31664" y="13904"/>
                    <a:pt x="31587" y="13544"/>
                    <a:pt x="31522" y="13278"/>
                  </a:cubicBezTo>
                  <a:cubicBezTo>
                    <a:pt x="31457" y="13012"/>
                    <a:pt x="31357" y="12664"/>
                    <a:pt x="31280" y="12404"/>
                  </a:cubicBezTo>
                  <a:cubicBezTo>
                    <a:pt x="31197" y="12132"/>
                    <a:pt x="31079" y="11778"/>
                    <a:pt x="30985" y="11512"/>
                  </a:cubicBezTo>
                  <a:cubicBezTo>
                    <a:pt x="30884" y="11246"/>
                    <a:pt x="30754" y="10886"/>
                    <a:pt x="30642" y="10626"/>
                  </a:cubicBezTo>
                  <a:cubicBezTo>
                    <a:pt x="30530" y="10366"/>
                    <a:pt x="30376" y="10018"/>
                    <a:pt x="30258" y="9758"/>
                  </a:cubicBezTo>
                  <a:cubicBezTo>
                    <a:pt x="30134" y="9492"/>
                    <a:pt x="29963" y="9144"/>
                    <a:pt x="29827" y="8890"/>
                  </a:cubicBezTo>
                  <a:cubicBezTo>
                    <a:pt x="29697" y="8636"/>
                    <a:pt x="29343" y="7962"/>
                    <a:pt x="28853" y="7206"/>
                  </a:cubicBezTo>
                  <a:cubicBezTo>
                    <a:pt x="28699" y="6970"/>
                    <a:pt x="28297" y="6344"/>
                    <a:pt x="27736" y="5623"/>
                  </a:cubicBezTo>
                  <a:cubicBezTo>
                    <a:pt x="27246" y="4997"/>
                    <a:pt x="26833" y="4531"/>
                    <a:pt x="26478" y="4159"/>
                  </a:cubicBezTo>
                  <a:cubicBezTo>
                    <a:pt x="26260" y="3928"/>
                    <a:pt x="25964" y="3621"/>
                    <a:pt x="25728" y="3409"/>
                  </a:cubicBezTo>
                  <a:cubicBezTo>
                    <a:pt x="25350" y="3066"/>
                    <a:pt x="24830" y="2629"/>
                    <a:pt x="24435" y="2310"/>
                  </a:cubicBezTo>
                  <a:cubicBezTo>
                    <a:pt x="24187" y="2115"/>
                    <a:pt x="23838" y="1879"/>
                    <a:pt x="23578" y="1708"/>
                  </a:cubicBezTo>
                  <a:cubicBezTo>
                    <a:pt x="23389" y="1578"/>
                    <a:pt x="23123" y="1424"/>
                    <a:pt x="22929" y="1306"/>
                  </a:cubicBezTo>
                  <a:cubicBezTo>
                    <a:pt x="22728" y="1188"/>
                    <a:pt x="22456" y="1040"/>
                    <a:pt x="22249" y="946"/>
                  </a:cubicBezTo>
                  <a:cubicBezTo>
                    <a:pt x="21907" y="786"/>
                    <a:pt x="21446" y="591"/>
                    <a:pt x="21092" y="461"/>
                  </a:cubicBezTo>
                  <a:cubicBezTo>
                    <a:pt x="20850" y="373"/>
                    <a:pt x="20519" y="278"/>
                    <a:pt x="20265" y="213"/>
                  </a:cubicBezTo>
                  <a:cubicBezTo>
                    <a:pt x="20058" y="166"/>
                    <a:pt x="19780" y="107"/>
                    <a:pt x="19568" y="77"/>
                  </a:cubicBezTo>
                  <a:cubicBezTo>
                    <a:pt x="19314" y="42"/>
                    <a:pt x="18965" y="12"/>
                    <a:pt x="18706" y="7"/>
                  </a:cubicBezTo>
                  <a:cubicBezTo>
                    <a:pt x="18552" y="1"/>
                    <a:pt x="18345" y="1"/>
                    <a:pt x="181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28"/>
            <p:cNvSpPr/>
            <p:nvPr/>
          </p:nvSpPr>
          <p:spPr>
            <a:xfrm>
              <a:off x="2675516" y="4421972"/>
              <a:ext cx="161731" cy="123881"/>
            </a:xfrm>
            <a:custGeom>
              <a:avLst/>
              <a:gdLst/>
              <a:ahLst/>
              <a:cxnLst/>
              <a:rect l="l" t="t" r="r" b="b"/>
              <a:pathLst>
                <a:path w="9469" h="7253" extrusionOk="0">
                  <a:moveTo>
                    <a:pt x="5518" y="1"/>
                  </a:moveTo>
                  <a:cubicBezTo>
                    <a:pt x="4773" y="1"/>
                    <a:pt x="3979" y="180"/>
                    <a:pt x="3219" y="556"/>
                  </a:cubicBezTo>
                  <a:cubicBezTo>
                    <a:pt x="1064" y="1619"/>
                    <a:pt x="0" y="3852"/>
                    <a:pt x="839" y="5553"/>
                  </a:cubicBezTo>
                  <a:cubicBezTo>
                    <a:pt x="1382" y="6650"/>
                    <a:pt x="2591" y="7252"/>
                    <a:pt x="3959" y="7252"/>
                  </a:cubicBezTo>
                  <a:cubicBezTo>
                    <a:pt x="4704" y="7252"/>
                    <a:pt x="5497" y="7073"/>
                    <a:pt x="6255" y="6699"/>
                  </a:cubicBezTo>
                  <a:cubicBezTo>
                    <a:pt x="8405" y="5635"/>
                    <a:pt x="9468" y="3397"/>
                    <a:pt x="8630" y="1702"/>
                  </a:cubicBezTo>
                  <a:cubicBezTo>
                    <a:pt x="8087" y="602"/>
                    <a:pt x="6883" y="1"/>
                    <a:pt x="55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28"/>
            <p:cNvSpPr/>
            <p:nvPr/>
          </p:nvSpPr>
          <p:spPr>
            <a:xfrm>
              <a:off x="2572706" y="4343793"/>
              <a:ext cx="120277" cy="72061"/>
            </a:xfrm>
            <a:custGeom>
              <a:avLst/>
              <a:gdLst/>
              <a:ahLst/>
              <a:cxnLst/>
              <a:rect l="l" t="t" r="r" b="b"/>
              <a:pathLst>
                <a:path w="7042" h="4219" extrusionOk="0">
                  <a:moveTo>
                    <a:pt x="7029" y="0"/>
                  </a:moveTo>
                  <a:cubicBezTo>
                    <a:pt x="6970" y="18"/>
                    <a:pt x="6917" y="36"/>
                    <a:pt x="6852" y="54"/>
                  </a:cubicBezTo>
                  <a:cubicBezTo>
                    <a:pt x="6569" y="148"/>
                    <a:pt x="6191" y="284"/>
                    <a:pt x="5913" y="390"/>
                  </a:cubicBezTo>
                  <a:cubicBezTo>
                    <a:pt x="5766" y="443"/>
                    <a:pt x="5571" y="526"/>
                    <a:pt x="5423" y="585"/>
                  </a:cubicBezTo>
                  <a:cubicBezTo>
                    <a:pt x="5216" y="668"/>
                    <a:pt x="4708" y="892"/>
                    <a:pt x="4484" y="1004"/>
                  </a:cubicBezTo>
                  <a:cubicBezTo>
                    <a:pt x="3893" y="1294"/>
                    <a:pt x="3893" y="1294"/>
                    <a:pt x="3557" y="1477"/>
                  </a:cubicBezTo>
                  <a:cubicBezTo>
                    <a:pt x="3291" y="1625"/>
                    <a:pt x="2936" y="1820"/>
                    <a:pt x="2688" y="1985"/>
                  </a:cubicBezTo>
                  <a:cubicBezTo>
                    <a:pt x="2346" y="2209"/>
                    <a:pt x="1879" y="2493"/>
                    <a:pt x="1548" y="2735"/>
                  </a:cubicBezTo>
                  <a:cubicBezTo>
                    <a:pt x="1105" y="3066"/>
                    <a:pt x="527" y="3532"/>
                    <a:pt x="95" y="3887"/>
                  </a:cubicBezTo>
                  <a:cubicBezTo>
                    <a:pt x="66" y="3916"/>
                    <a:pt x="36" y="3940"/>
                    <a:pt x="1" y="3969"/>
                  </a:cubicBezTo>
                  <a:cubicBezTo>
                    <a:pt x="383" y="4135"/>
                    <a:pt x="845" y="4219"/>
                    <a:pt x="1356" y="4219"/>
                  </a:cubicBezTo>
                  <a:cubicBezTo>
                    <a:pt x="2195" y="4219"/>
                    <a:pt x="3164" y="3991"/>
                    <a:pt x="4112" y="3521"/>
                  </a:cubicBezTo>
                  <a:cubicBezTo>
                    <a:pt x="5890" y="2646"/>
                    <a:pt x="7041" y="1193"/>
                    <a:pt x="70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28"/>
            <p:cNvSpPr/>
            <p:nvPr/>
          </p:nvSpPr>
          <p:spPr>
            <a:xfrm>
              <a:off x="2856197" y="4530829"/>
              <a:ext cx="117032" cy="117032"/>
            </a:xfrm>
            <a:custGeom>
              <a:avLst/>
              <a:gdLst/>
              <a:ahLst/>
              <a:cxnLst/>
              <a:rect l="l" t="t" r="r" b="b"/>
              <a:pathLst>
                <a:path w="6852" h="6852" extrusionOk="0">
                  <a:moveTo>
                    <a:pt x="3426" y="1"/>
                  </a:moveTo>
                  <a:cubicBezTo>
                    <a:pt x="1536" y="1"/>
                    <a:pt x="1" y="1530"/>
                    <a:pt x="1" y="3426"/>
                  </a:cubicBezTo>
                  <a:cubicBezTo>
                    <a:pt x="1" y="5316"/>
                    <a:pt x="1536" y="6852"/>
                    <a:pt x="3426" y="6852"/>
                  </a:cubicBezTo>
                  <a:cubicBezTo>
                    <a:pt x="5322" y="6852"/>
                    <a:pt x="6852" y="5316"/>
                    <a:pt x="6852" y="3426"/>
                  </a:cubicBezTo>
                  <a:cubicBezTo>
                    <a:pt x="6852" y="1530"/>
                    <a:pt x="5322" y="1"/>
                    <a:pt x="34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28"/>
            <p:cNvSpPr/>
            <p:nvPr/>
          </p:nvSpPr>
          <p:spPr>
            <a:xfrm>
              <a:off x="2590777" y="4589348"/>
              <a:ext cx="124804" cy="118757"/>
            </a:xfrm>
            <a:custGeom>
              <a:avLst/>
              <a:gdLst/>
              <a:ahLst/>
              <a:cxnLst/>
              <a:rect l="l" t="t" r="r" b="b"/>
              <a:pathLst>
                <a:path w="7307" h="6953" extrusionOk="0">
                  <a:moveTo>
                    <a:pt x="3650" y="0"/>
                  </a:moveTo>
                  <a:cubicBezTo>
                    <a:pt x="1636" y="0"/>
                    <a:pt x="0" y="1554"/>
                    <a:pt x="0" y="3473"/>
                  </a:cubicBezTo>
                  <a:cubicBezTo>
                    <a:pt x="0" y="5399"/>
                    <a:pt x="1636" y="6952"/>
                    <a:pt x="3650" y="6952"/>
                  </a:cubicBezTo>
                  <a:cubicBezTo>
                    <a:pt x="5670" y="6952"/>
                    <a:pt x="7306" y="5399"/>
                    <a:pt x="7306" y="3473"/>
                  </a:cubicBezTo>
                  <a:cubicBezTo>
                    <a:pt x="7306" y="1554"/>
                    <a:pt x="5670" y="0"/>
                    <a:pt x="36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28"/>
            <p:cNvSpPr/>
            <p:nvPr/>
          </p:nvSpPr>
          <p:spPr>
            <a:xfrm>
              <a:off x="2494424" y="4355391"/>
              <a:ext cx="385786" cy="334631"/>
            </a:xfrm>
            <a:custGeom>
              <a:avLst/>
              <a:gdLst/>
              <a:ahLst/>
              <a:cxnLst/>
              <a:rect l="l" t="t" r="r" b="b"/>
              <a:pathLst>
                <a:path w="22587" h="19592" extrusionOk="0">
                  <a:moveTo>
                    <a:pt x="21984" y="1"/>
                  </a:moveTo>
                  <a:cubicBezTo>
                    <a:pt x="20531" y="48"/>
                    <a:pt x="17412" y="219"/>
                    <a:pt x="15605" y="822"/>
                  </a:cubicBezTo>
                  <a:cubicBezTo>
                    <a:pt x="12593" y="1820"/>
                    <a:pt x="9888" y="3444"/>
                    <a:pt x="7573" y="5641"/>
                  </a:cubicBezTo>
                  <a:cubicBezTo>
                    <a:pt x="5724" y="7401"/>
                    <a:pt x="4111" y="9527"/>
                    <a:pt x="2788" y="11967"/>
                  </a:cubicBezTo>
                  <a:cubicBezTo>
                    <a:pt x="1070" y="15121"/>
                    <a:pt x="284" y="17997"/>
                    <a:pt x="1" y="19208"/>
                  </a:cubicBezTo>
                  <a:cubicBezTo>
                    <a:pt x="101" y="19338"/>
                    <a:pt x="213" y="19468"/>
                    <a:pt x="331" y="19592"/>
                  </a:cubicBezTo>
                  <a:cubicBezTo>
                    <a:pt x="532" y="18647"/>
                    <a:pt x="1288" y="15576"/>
                    <a:pt x="3143" y="12162"/>
                  </a:cubicBezTo>
                  <a:cubicBezTo>
                    <a:pt x="5192" y="8393"/>
                    <a:pt x="9043" y="3432"/>
                    <a:pt x="15729" y="1205"/>
                  </a:cubicBezTo>
                  <a:cubicBezTo>
                    <a:pt x="17779" y="526"/>
                    <a:pt x="21700" y="414"/>
                    <a:pt x="22586" y="396"/>
                  </a:cubicBezTo>
                  <a:cubicBezTo>
                    <a:pt x="22480" y="320"/>
                    <a:pt x="22374" y="249"/>
                    <a:pt x="22279" y="190"/>
                  </a:cubicBezTo>
                  <a:cubicBezTo>
                    <a:pt x="22191" y="131"/>
                    <a:pt x="22090" y="66"/>
                    <a:pt x="219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28"/>
            <p:cNvSpPr/>
            <p:nvPr/>
          </p:nvSpPr>
          <p:spPr>
            <a:xfrm>
              <a:off x="3029517" y="4422177"/>
              <a:ext cx="89004" cy="16311"/>
            </a:xfrm>
            <a:custGeom>
              <a:avLst/>
              <a:gdLst/>
              <a:ahLst/>
              <a:cxnLst/>
              <a:rect l="l" t="t" r="r" b="b"/>
              <a:pathLst>
                <a:path w="5211" h="955" extrusionOk="0">
                  <a:moveTo>
                    <a:pt x="2598" y="1"/>
                  </a:moveTo>
                  <a:cubicBezTo>
                    <a:pt x="2378" y="1"/>
                    <a:pt x="2156" y="13"/>
                    <a:pt x="1938" y="36"/>
                  </a:cubicBezTo>
                  <a:cubicBezTo>
                    <a:pt x="1282" y="113"/>
                    <a:pt x="650" y="296"/>
                    <a:pt x="148" y="591"/>
                  </a:cubicBezTo>
                  <a:cubicBezTo>
                    <a:pt x="1" y="674"/>
                    <a:pt x="7" y="810"/>
                    <a:pt x="148" y="892"/>
                  </a:cubicBezTo>
                  <a:cubicBezTo>
                    <a:pt x="219" y="934"/>
                    <a:pt x="314" y="954"/>
                    <a:pt x="408" y="954"/>
                  </a:cubicBezTo>
                  <a:cubicBezTo>
                    <a:pt x="503" y="954"/>
                    <a:pt x="597" y="934"/>
                    <a:pt x="668" y="892"/>
                  </a:cubicBezTo>
                  <a:cubicBezTo>
                    <a:pt x="934" y="739"/>
                    <a:pt x="1241" y="621"/>
                    <a:pt x="1572" y="544"/>
                  </a:cubicBezTo>
                  <a:cubicBezTo>
                    <a:pt x="1902" y="465"/>
                    <a:pt x="2254" y="426"/>
                    <a:pt x="2606" y="426"/>
                  </a:cubicBezTo>
                  <a:cubicBezTo>
                    <a:pt x="2782" y="426"/>
                    <a:pt x="2958" y="436"/>
                    <a:pt x="3131" y="455"/>
                  </a:cubicBezTo>
                  <a:cubicBezTo>
                    <a:pt x="3651" y="514"/>
                    <a:pt x="4147" y="656"/>
                    <a:pt x="4549" y="892"/>
                  </a:cubicBezTo>
                  <a:cubicBezTo>
                    <a:pt x="4622" y="934"/>
                    <a:pt x="4717" y="954"/>
                    <a:pt x="4811" y="954"/>
                  </a:cubicBezTo>
                  <a:cubicBezTo>
                    <a:pt x="4904" y="954"/>
                    <a:pt x="4997" y="934"/>
                    <a:pt x="5068" y="892"/>
                  </a:cubicBezTo>
                  <a:cubicBezTo>
                    <a:pt x="5210" y="810"/>
                    <a:pt x="5210" y="674"/>
                    <a:pt x="5068" y="591"/>
                  </a:cubicBezTo>
                  <a:cubicBezTo>
                    <a:pt x="4726" y="396"/>
                    <a:pt x="4330" y="249"/>
                    <a:pt x="3911" y="148"/>
                  </a:cubicBezTo>
                  <a:cubicBezTo>
                    <a:pt x="3491" y="49"/>
                    <a:pt x="3046" y="1"/>
                    <a:pt x="25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28"/>
            <p:cNvSpPr/>
            <p:nvPr/>
          </p:nvSpPr>
          <p:spPr>
            <a:xfrm>
              <a:off x="3001367" y="4371481"/>
              <a:ext cx="29890" cy="50864"/>
            </a:xfrm>
            <a:custGeom>
              <a:avLst/>
              <a:gdLst/>
              <a:ahLst/>
              <a:cxnLst/>
              <a:rect l="l" t="t" r="r" b="b"/>
              <a:pathLst>
                <a:path w="1750" h="2978" extrusionOk="0">
                  <a:moveTo>
                    <a:pt x="400" y="1"/>
                  </a:moveTo>
                  <a:cubicBezTo>
                    <a:pt x="306" y="1"/>
                    <a:pt x="213" y="21"/>
                    <a:pt x="143" y="63"/>
                  </a:cubicBezTo>
                  <a:cubicBezTo>
                    <a:pt x="1" y="145"/>
                    <a:pt x="1" y="281"/>
                    <a:pt x="143" y="364"/>
                  </a:cubicBezTo>
                  <a:cubicBezTo>
                    <a:pt x="414" y="517"/>
                    <a:pt x="615" y="701"/>
                    <a:pt x="751" y="890"/>
                  </a:cubicBezTo>
                  <a:cubicBezTo>
                    <a:pt x="952" y="1179"/>
                    <a:pt x="1005" y="1492"/>
                    <a:pt x="904" y="1793"/>
                  </a:cubicBezTo>
                  <a:cubicBezTo>
                    <a:pt x="804" y="2094"/>
                    <a:pt x="556" y="2378"/>
                    <a:pt x="154" y="2614"/>
                  </a:cubicBezTo>
                  <a:cubicBezTo>
                    <a:pt x="13" y="2697"/>
                    <a:pt x="13" y="2833"/>
                    <a:pt x="160" y="2915"/>
                  </a:cubicBezTo>
                  <a:cubicBezTo>
                    <a:pt x="231" y="2957"/>
                    <a:pt x="324" y="2977"/>
                    <a:pt x="417" y="2977"/>
                  </a:cubicBezTo>
                  <a:cubicBezTo>
                    <a:pt x="510" y="2977"/>
                    <a:pt x="603" y="2957"/>
                    <a:pt x="674" y="2915"/>
                  </a:cubicBezTo>
                  <a:cubicBezTo>
                    <a:pt x="1017" y="2715"/>
                    <a:pt x="1271" y="2490"/>
                    <a:pt x="1436" y="2248"/>
                  </a:cubicBezTo>
                  <a:cubicBezTo>
                    <a:pt x="1690" y="1882"/>
                    <a:pt x="1749" y="1486"/>
                    <a:pt x="1625" y="1102"/>
                  </a:cubicBezTo>
                  <a:cubicBezTo>
                    <a:pt x="1495" y="724"/>
                    <a:pt x="1170" y="358"/>
                    <a:pt x="662" y="63"/>
                  </a:cubicBezTo>
                  <a:cubicBezTo>
                    <a:pt x="588" y="21"/>
                    <a:pt x="494" y="1"/>
                    <a:pt x="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2" name="Google Shape;2052;p28"/>
          <p:cNvGrpSpPr/>
          <p:nvPr/>
        </p:nvGrpSpPr>
        <p:grpSpPr>
          <a:xfrm>
            <a:off x="251761" y="4707549"/>
            <a:ext cx="269239" cy="164758"/>
            <a:chOff x="5940564" y="1991606"/>
            <a:chExt cx="357365" cy="218657"/>
          </a:xfrm>
        </p:grpSpPr>
        <p:sp>
          <p:nvSpPr>
            <p:cNvPr id="2053" name="Google Shape;2053;p28"/>
            <p:cNvSpPr/>
            <p:nvPr/>
          </p:nvSpPr>
          <p:spPr>
            <a:xfrm>
              <a:off x="5988555" y="1991606"/>
              <a:ext cx="309374" cy="202322"/>
            </a:xfrm>
            <a:custGeom>
              <a:avLst/>
              <a:gdLst/>
              <a:ahLst/>
              <a:cxnLst/>
              <a:rect l="l" t="t" r="r" b="b"/>
              <a:pathLst>
                <a:path w="9979" h="6526" extrusionOk="0">
                  <a:moveTo>
                    <a:pt x="9978" y="0"/>
                  </a:moveTo>
                  <a:cubicBezTo>
                    <a:pt x="9955" y="24"/>
                    <a:pt x="9669" y="572"/>
                    <a:pt x="9216" y="1310"/>
                  </a:cubicBezTo>
                  <a:cubicBezTo>
                    <a:pt x="8407" y="2644"/>
                    <a:pt x="7907" y="5001"/>
                    <a:pt x="7287" y="5358"/>
                  </a:cubicBezTo>
                  <a:cubicBezTo>
                    <a:pt x="6811" y="5644"/>
                    <a:pt x="6186" y="5787"/>
                    <a:pt x="5561" y="5787"/>
                  </a:cubicBezTo>
                  <a:cubicBezTo>
                    <a:pt x="4936" y="5787"/>
                    <a:pt x="4311" y="5644"/>
                    <a:pt x="3834" y="5358"/>
                  </a:cubicBezTo>
                  <a:cubicBezTo>
                    <a:pt x="3501" y="5168"/>
                    <a:pt x="3287" y="4954"/>
                    <a:pt x="3191" y="4715"/>
                  </a:cubicBezTo>
                  <a:cubicBezTo>
                    <a:pt x="3096" y="4525"/>
                    <a:pt x="2929" y="4358"/>
                    <a:pt x="2715" y="4215"/>
                  </a:cubicBezTo>
                  <a:cubicBezTo>
                    <a:pt x="2477" y="4096"/>
                    <a:pt x="2191" y="4001"/>
                    <a:pt x="1881" y="3953"/>
                  </a:cubicBezTo>
                  <a:cubicBezTo>
                    <a:pt x="1453" y="3882"/>
                    <a:pt x="1072" y="3763"/>
                    <a:pt x="738" y="3572"/>
                  </a:cubicBezTo>
                  <a:cubicBezTo>
                    <a:pt x="262" y="3310"/>
                    <a:pt x="24" y="2929"/>
                    <a:pt x="24" y="2572"/>
                  </a:cubicBezTo>
                  <a:lnTo>
                    <a:pt x="0" y="3310"/>
                  </a:lnTo>
                  <a:cubicBezTo>
                    <a:pt x="0" y="3668"/>
                    <a:pt x="262" y="4049"/>
                    <a:pt x="738" y="4311"/>
                  </a:cubicBezTo>
                  <a:cubicBezTo>
                    <a:pt x="1072" y="4501"/>
                    <a:pt x="1453" y="4644"/>
                    <a:pt x="1881" y="4692"/>
                  </a:cubicBezTo>
                  <a:cubicBezTo>
                    <a:pt x="2191" y="4739"/>
                    <a:pt x="2477" y="4834"/>
                    <a:pt x="2715" y="4977"/>
                  </a:cubicBezTo>
                  <a:cubicBezTo>
                    <a:pt x="2929" y="5096"/>
                    <a:pt x="3096" y="5263"/>
                    <a:pt x="3167" y="5454"/>
                  </a:cubicBezTo>
                  <a:cubicBezTo>
                    <a:pt x="3287" y="5692"/>
                    <a:pt x="3501" y="5906"/>
                    <a:pt x="3834" y="6097"/>
                  </a:cubicBezTo>
                  <a:cubicBezTo>
                    <a:pt x="4311" y="6382"/>
                    <a:pt x="4936" y="6525"/>
                    <a:pt x="5561" y="6525"/>
                  </a:cubicBezTo>
                  <a:cubicBezTo>
                    <a:pt x="6186" y="6525"/>
                    <a:pt x="6811" y="6382"/>
                    <a:pt x="7287" y="6097"/>
                  </a:cubicBezTo>
                  <a:cubicBezTo>
                    <a:pt x="7907" y="5739"/>
                    <a:pt x="8407" y="3406"/>
                    <a:pt x="9216" y="2048"/>
                  </a:cubicBezTo>
                  <a:cubicBezTo>
                    <a:pt x="9669" y="1310"/>
                    <a:pt x="9955" y="762"/>
                    <a:pt x="9978" y="738"/>
                  </a:cubicBezTo>
                  <a:lnTo>
                    <a:pt x="997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28"/>
            <p:cNvSpPr/>
            <p:nvPr/>
          </p:nvSpPr>
          <p:spPr>
            <a:xfrm>
              <a:off x="5981146" y="1991606"/>
              <a:ext cx="316784" cy="179442"/>
            </a:xfrm>
            <a:custGeom>
              <a:avLst/>
              <a:gdLst/>
              <a:ahLst/>
              <a:cxnLst/>
              <a:rect l="l" t="t" r="r" b="b"/>
              <a:pathLst>
                <a:path w="10218" h="5788" extrusionOk="0">
                  <a:moveTo>
                    <a:pt x="10217" y="0"/>
                  </a:moveTo>
                  <a:cubicBezTo>
                    <a:pt x="10170" y="0"/>
                    <a:pt x="9241" y="191"/>
                    <a:pt x="7955" y="453"/>
                  </a:cubicBezTo>
                  <a:cubicBezTo>
                    <a:pt x="5645" y="929"/>
                    <a:pt x="1573" y="1215"/>
                    <a:pt x="954" y="1572"/>
                  </a:cubicBezTo>
                  <a:cubicBezTo>
                    <a:pt x="1" y="2120"/>
                    <a:pt x="25" y="3025"/>
                    <a:pt x="977" y="3572"/>
                  </a:cubicBezTo>
                  <a:cubicBezTo>
                    <a:pt x="1311" y="3763"/>
                    <a:pt x="1692" y="3882"/>
                    <a:pt x="2120" y="3953"/>
                  </a:cubicBezTo>
                  <a:cubicBezTo>
                    <a:pt x="2430" y="4001"/>
                    <a:pt x="2716" y="4096"/>
                    <a:pt x="2954" y="4215"/>
                  </a:cubicBezTo>
                  <a:cubicBezTo>
                    <a:pt x="3168" y="4358"/>
                    <a:pt x="3335" y="4525"/>
                    <a:pt x="3430" y="4715"/>
                  </a:cubicBezTo>
                  <a:cubicBezTo>
                    <a:pt x="3526" y="4954"/>
                    <a:pt x="3740" y="5168"/>
                    <a:pt x="4073" y="5358"/>
                  </a:cubicBezTo>
                  <a:cubicBezTo>
                    <a:pt x="4550" y="5644"/>
                    <a:pt x="5175" y="5787"/>
                    <a:pt x="5800" y="5787"/>
                  </a:cubicBezTo>
                  <a:cubicBezTo>
                    <a:pt x="6425" y="5787"/>
                    <a:pt x="7050" y="5644"/>
                    <a:pt x="7526" y="5358"/>
                  </a:cubicBezTo>
                  <a:cubicBezTo>
                    <a:pt x="8146" y="5001"/>
                    <a:pt x="8646" y="2644"/>
                    <a:pt x="9455" y="1310"/>
                  </a:cubicBezTo>
                  <a:cubicBezTo>
                    <a:pt x="9908" y="572"/>
                    <a:pt x="10194" y="24"/>
                    <a:pt x="102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28"/>
            <p:cNvSpPr/>
            <p:nvPr/>
          </p:nvSpPr>
          <p:spPr>
            <a:xfrm>
              <a:off x="6052047" y="2121721"/>
              <a:ext cx="16772" cy="21826"/>
            </a:xfrm>
            <a:custGeom>
              <a:avLst/>
              <a:gdLst/>
              <a:ahLst/>
              <a:cxnLst/>
              <a:rect l="l" t="t" r="r" b="b"/>
              <a:pathLst>
                <a:path w="541" h="704" extrusionOk="0">
                  <a:moveTo>
                    <a:pt x="143" y="0"/>
                  </a:moveTo>
                  <a:cubicBezTo>
                    <a:pt x="59" y="0"/>
                    <a:pt x="0" y="75"/>
                    <a:pt x="0" y="209"/>
                  </a:cubicBezTo>
                  <a:cubicBezTo>
                    <a:pt x="0" y="376"/>
                    <a:pt x="119" y="590"/>
                    <a:pt x="262" y="661"/>
                  </a:cubicBezTo>
                  <a:cubicBezTo>
                    <a:pt x="312" y="690"/>
                    <a:pt x="357" y="703"/>
                    <a:pt x="396" y="703"/>
                  </a:cubicBezTo>
                  <a:cubicBezTo>
                    <a:pt x="487" y="703"/>
                    <a:pt x="541" y="628"/>
                    <a:pt x="524" y="495"/>
                  </a:cubicBezTo>
                  <a:cubicBezTo>
                    <a:pt x="524" y="328"/>
                    <a:pt x="405" y="114"/>
                    <a:pt x="262" y="42"/>
                  </a:cubicBezTo>
                  <a:cubicBezTo>
                    <a:pt x="219" y="14"/>
                    <a:pt x="179" y="0"/>
                    <a:pt x="1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28"/>
            <p:cNvSpPr/>
            <p:nvPr/>
          </p:nvSpPr>
          <p:spPr>
            <a:xfrm>
              <a:off x="5940564" y="2128170"/>
              <a:ext cx="125529" cy="82064"/>
            </a:xfrm>
            <a:custGeom>
              <a:avLst/>
              <a:gdLst/>
              <a:ahLst/>
              <a:cxnLst/>
              <a:rect l="l" t="t" r="r" b="b"/>
              <a:pathLst>
                <a:path w="4049" h="2647" extrusionOk="0">
                  <a:moveTo>
                    <a:pt x="3596" y="1"/>
                  </a:moveTo>
                  <a:lnTo>
                    <a:pt x="0" y="1977"/>
                  </a:lnTo>
                  <a:cubicBezTo>
                    <a:pt x="0" y="2192"/>
                    <a:pt x="167" y="2477"/>
                    <a:pt x="381" y="2597"/>
                  </a:cubicBezTo>
                  <a:cubicBezTo>
                    <a:pt x="440" y="2626"/>
                    <a:pt x="499" y="2646"/>
                    <a:pt x="547" y="2646"/>
                  </a:cubicBezTo>
                  <a:cubicBezTo>
                    <a:pt x="576" y="2646"/>
                    <a:pt x="601" y="2639"/>
                    <a:pt x="619" y="2620"/>
                  </a:cubicBezTo>
                  <a:lnTo>
                    <a:pt x="4049" y="477"/>
                  </a:lnTo>
                  <a:lnTo>
                    <a:pt x="4049" y="477"/>
                  </a:lnTo>
                  <a:cubicBezTo>
                    <a:pt x="4029" y="487"/>
                    <a:pt x="4005" y="493"/>
                    <a:pt x="3979" y="493"/>
                  </a:cubicBezTo>
                  <a:cubicBezTo>
                    <a:pt x="3942" y="493"/>
                    <a:pt x="3900" y="481"/>
                    <a:pt x="3858" y="453"/>
                  </a:cubicBezTo>
                  <a:cubicBezTo>
                    <a:pt x="3715" y="382"/>
                    <a:pt x="3596" y="168"/>
                    <a:pt x="35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28"/>
            <p:cNvSpPr/>
            <p:nvPr/>
          </p:nvSpPr>
          <p:spPr>
            <a:xfrm>
              <a:off x="5940564" y="2122280"/>
              <a:ext cx="113717" cy="67213"/>
            </a:xfrm>
            <a:custGeom>
              <a:avLst/>
              <a:gdLst/>
              <a:ahLst/>
              <a:cxnLst/>
              <a:rect l="l" t="t" r="r" b="b"/>
              <a:pathLst>
                <a:path w="3668" h="2168" extrusionOk="0">
                  <a:moveTo>
                    <a:pt x="3668" y="0"/>
                  </a:moveTo>
                  <a:cubicBezTo>
                    <a:pt x="3666" y="1"/>
                    <a:pt x="3665" y="2"/>
                    <a:pt x="3663" y="3"/>
                  </a:cubicBezTo>
                  <a:lnTo>
                    <a:pt x="3663" y="3"/>
                  </a:lnTo>
                  <a:cubicBezTo>
                    <a:pt x="3665" y="2"/>
                    <a:pt x="3666" y="1"/>
                    <a:pt x="3668" y="0"/>
                  </a:cubicBezTo>
                  <a:close/>
                  <a:moveTo>
                    <a:pt x="3663" y="3"/>
                  </a:moveTo>
                  <a:lnTo>
                    <a:pt x="3663" y="3"/>
                  </a:lnTo>
                  <a:cubicBezTo>
                    <a:pt x="2474" y="645"/>
                    <a:pt x="1309" y="1287"/>
                    <a:pt x="119" y="1905"/>
                  </a:cubicBezTo>
                  <a:cubicBezTo>
                    <a:pt x="48" y="1953"/>
                    <a:pt x="0" y="2048"/>
                    <a:pt x="0" y="2167"/>
                  </a:cubicBezTo>
                  <a:lnTo>
                    <a:pt x="3596" y="191"/>
                  </a:lnTo>
                  <a:cubicBezTo>
                    <a:pt x="3596" y="99"/>
                    <a:pt x="3619" y="29"/>
                    <a:pt x="3663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28"/>
            <p:cNvSpPr/>
            <p:nvPr/>
          </p:nvSpPr>
          <p:spPr>
            <a:xfrm>
              <a:off x="5944254" y="2121783"/>
              <a:ext cx="124785" cy="87644"/>
            </a:xfrm>
            <a:custGeom>
              <a:avLst/>
              <a:gdLst/>
              <a:ahLst/>
              <a:cxnLst/>
              <a:rect l="l" t="t" r="r" b="b"/>
              <a:pathLst>
                <a:path w="4025" h="2827" extrusionOk="0">
                  <a:moveTo>
                    <a:pt x="3618" y="1"/>
                  </a:moveTo>
                  <a:cubicBezTo>
                    <a:pt x="3592" y="1"/>
                    <a:pt x="3568" y="6"/>
                    <a:pt x="3549" y="16"/>
                  </a:cubicBezTo>
                  <a:cubicBezTo>
                    <a:pt x="2358" y="659"/>
                    <a:pt x="1191" y="1302"/>
                    <a:pt x="0" y="1921"/>
                  </a:cubicBezTo>
                  <a:cubicBezTo>
                    <a:pt x="20" y="1912"/>
                    <a:pt x="48" y="1906"/>
                    <a:pt x="81" y="1906"/>
                  </a:cubicBezTo>
                  <a:cubicBezTo>
                    <a:pt x="127" y="1906"/>
                    <a:pt x="183" y="1917"/>
                    <a:pt x="238" y="1945"/>
                  </a:cubicBezTo>
                  <a:cubicBezTo>
                    <a:pt x="453" y="2064"/>
                    <a:pt x="619" y="2350"/>
                    <a:pt x="619" y="2588"/>
                  </a:cubicBezTo>
                  <a:cubicBezTo>
                    <a:pt x="619" y="2707"/>
                    <a:pt x="572" y="2779"/>
                    <a:pt x="500" y="2826"/>
                  </a:cubicBezTo>
                  <a:cubicBezTo>
                    <a:pt x="1643" y="2112"/>
                    <a:pt x="2787" y="1398"/>
                    <a:pt x="3930" y="683"/>
                  </a:cubicBezTo>
                  <a:cubicBezTo>
                    <a:pt x="3977" y="659"/>
                    <a:pt x="4025" y="588"/>
                    <a:pt x="4001" y="493"/>
                  </a:cubicBezTo>
                  <a:cubicBezTo>
                    <a:pt x="4001" y="326"/>
                    <a:pt x="3882" y="112"/>
                    <a:pt x="3739" y="40"/>
                  </a:cubicBezTo>
                  <a:cubicBezTo>
                    <a:pt x="3697" y="12"/>
                    <a:pt x="3655" y="1"/>
                    <a:pt x="36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28"/>
            <p:cNvSpPr/>
            <p:nvPr/>
          </p:nvSpPr>
          <p:spPr>
            <a:xfrm>
              <a:off x="5940564" y="2180935"/>
              <a:ext cx="22911" cy="29328"/>
            </a:xfrm>
            <a:custGeom>
              <a:avLst/>
              <a:gdLst/>
              <a:ahLst/>
              <a:cxnLst/>
              <a:rect l="l" t="t" r="r" b="b"/>
              <a:pathLst>
                <a:path w="739" h="946" extrusionOk="0">
                  <a:moveTo>
                    <a:pt x="217" y="1"/>
                  </a:moveTo>
                  <a:cubicBezTo>
                    <a:pt x="92" y="1"/>
                    <a:pt x="0" y="99"/>
                    <a:pt x="0" y="275"/>
                  </a:cubicBezTo>
                  <a:cubicBezTo>
                    <a:pt x="0" y="490"/>
                    <a:pt x="167" y="775"/>
                    <a:pt x="381" y="895"/>
                  </a:cubicBezTo>
                  <a:cubicBezTo>
                    <a:pt x="437" y="929"/>
                    <a:pt x="490" y="946"/>
                    <a:pt x="538" y="946"/>
                  </a:cubicBezTo>
                  <a:cubicBezTo>
                    <a:pt x="655" y="946"/>
                    <a:pt x="738" y="849"/>
                    <a:pt x="738" y="680"/>
                  </a:cubicBezTo>
                  <a:cubicBezTo>
                    <a:pt x="738" y="442"/>
                    <a:pt x="572" y="156"/>
                    <a:pt x="357" y="37"/>
                  </a:cubicBezTo>
                  <a:cubicBezTo>
                    <a:pt x="308" y="13"/>
                    <a:pt x="261" y="1"/>
                    <a:pt x="2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28"/>
            <p:cNvSpPr/>
            <p:nvPr/>
          </p:nvSpPr>
          <p:spPr>
            <a:xfrm>
              <a:off x="6054248" y="2004131"/>
              <a:ext cx="223001" cy="131451"/>
            </a:xfrm>
            <a:custGeom>
              <a:avLst/>
              <a:gdLst/>
              <a:ahLst/>
              <a:cxnLst/>
              <a:rect l="l" t="t" r="r" b="b"/>
              <a:pathLst>
                <a:path w="7193" h="4240" extrusionOk="0">
                  <a:moveTo>
                    <a:pt x="45" y="3787"/>
                  </a:moveTo>
                  <a:lnTo>
                    <a:pt x="45" y="3787"/>
                  </a:lnTo>
                  <a:cubicBezTo>
                    <a:pt x="29" y="3788"/>
                    <a:pt x="26" y="3788"/>
                    <a:pt x="25" y="3798"/>
                  </a:cubicBezTo>
                  <a:lnTo>
                    <a:pt x="25" y="3798"/>
                  </a:lnTo>
                  <a:cubicBezTo>
                    <a:pt x="31" y="3795"/>
                    <a:pt x="38" y="3791"/>
                    <a:pt x="45" y="3787"/>
                  </a:cubicBezTo>
                  <a:close/>
                  <a:moveTo>
                    <a:pt x="25" y="3798"/>
                  </a:moveTo>
                  <a:lnTo>
                    <a:pt x="25" y="3798"/>
                  </a:lnTo>
                  <a:cubicBezTo>
                    <a:pt x="17" y="3803"/>
                    <a:pt x="9" y="3807"/>
                    <a:pt x="1" y="3811"/>
                  </a:cubicBezTo>
                  <a:lnTo>
                    <a:pt x="24" y="3811"/>
                  </a:lnTo>
                  <a:cubicBezTo>
                    <a:pt x="24" y="3806"/>
                    <a:pt x="24" y="3802"/>
                    <a:pt x="25" y="3798"/>
                  </a:cubicBezTo>
                  <a:close/>
                  <a:moveTo>
                    <a:pt x="7193" y="1"/>
                  </a:moveTo>
                  <a:lnTo>
                    <a:pt x="7193" y="1"/>
                  </a:lnTo>
                  <a:cubicBezTo>
                    <a:pt x="3754" y="1851"/>
                    <a:pt x="3456" y="1953"/>
                    <a:pt x="45" y="3787"/>
                  </a:cubicBezTo>
                  <a:lnTo>
                    <a:pt x="45" y="3787"/>
                  </a:lnTo>
                  <a:cubicBezTo>
                    <a:pt x="46" y="3787"/>
                    <a:pt x="47" y="3787"/>
                    <a:pt x="48" y="3787"/>
                  </a:cubicBezTo>
                  <a:lnTo>
                    <a:pt x="72" y="3787"/>
                  </a:lnTo>
                  <a:cubicBezTo>
                    <a:pt x="96" y="3787"/>
                    <a:pt x="144" y="3811"/>
                    <a:pt x="191" y="3835"/>
                  </a:cubicBezTo>
                  <a:cubicBezTo>
                    <a:pt x="263" y="3883"/>
                    <a:pt x="286" y="4169"/>
                    <a:pt x="334" y="4240"/>
                  </a:cubicBezTo>
                  <a:lnTo>
                    <a:pt x="71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BLANK_4">
    <p:spTree>
      <p:nvGrpSpPr>
        <p:cNvPr id="1" name="Shape 2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2" name="Google Shape;2062;p29"/>
          <p:cNvGrpSpPr/>
          <p:nvPr/>
        </p:nvGrpSpPr>
        <p:grpSpPr>
          <a:xfrm>
            <a:off x="0" y="4221559"/>
            <a:ext cx="9144000" cy="921943"/>
            <a:chOff x="0" y="3827814"/>
            <a:chExt cx="9144000" cy="921943"/>
          </a:xfrm>
        </p:grpSpPr>
        <p:grpSp>
          <p:nvGrpSpPr>
            <p:cNvPr id="2063" name="Google Shape;2063;p29"/>
            <p:cNvGrpSpPr/>
            <p:nvPr/>
          </p:nvGrpSpPr>
          <p:grpSpPr>
            <a:xfrm>
              <a:off x="5807441" y="3839717"/>
              <a:ext cx="243969" cy="149457"/>
              <a:chOff x="5300460" y="2964804"/>
              <a:chExt cx="271832" cy="225937"/>
            </a:xfrm>
          </p:grpSpPr>
          <p:sp>
            <p:nvSpPr>
              <p:cNvPr id="2064" name="Google Shape;2064;p29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5" name="Google Shape;2065;p29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6" name="Google Shape;2066;p29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67" name="Google Shape;2067;p29"/>
            <p:cNvGrpSpPr/>
            <p:nvPr/>
          </p:nvGrpSpPr>
          <p:grpSpPr>
            <a:xfrm>
              <a:off x="8805122" y="3827814"/>
              <a:ext cx="243969" cy="149457"/>
              <a:chOff x="5300460" y="2964804"/>
              <a:chExt cx="271832" cy="225937"/>
            </a:xfrm>
          </p:grpSpPr>
          <p:sp>
            <p:nvSpPr>
              <p:cNvPr id="2068" name="Google Shape;2068;p29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" name="Google Shape;2069;p29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" name="Google Shape;2070;p29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71" name="Google Shape;2071;p29"/>
            <p:cNvSpPr/>
            <p:nvPr/>
          </p:nvSpPr>
          <p:spPr>
            <a:xfrm>
              <a:off x="0" y="3910657"/>
              <a:ext cx="9144000" cy="839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72" name="Google Shape;2072;p29"/>
            <p:cNvGrpSpPr/>
            <p:nvPr/>
          </p:nvGrpSpPr>
          <p:grpSpPr>
            <a:xfrm>
              <a:off x="355317" y="3839717"/>
              <a:ext cx="243969" cy="149457"/>
              <a:chOff x="5300460" y="2964804"/>
              <a:chExt cx="271832" cy="225937"/>
            </a:xfrm>
          </p:grpSpPr>
          <p:sp>
            <p:nvSpPr>
              <p:cNvPr id="2073" name="Google Shape;2073;p29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" name="Google Shape;2074;p29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5" name="Google Shape;2075;p29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76" name="Google Shape;2076;p29"/>
            <p:cNvGrpSpPr/>
            <p:nvPr/>
          </p:nvGrpSpPr>
          <p:grpSpPr>
            <a:xfrm>
              <a:off x="1590719" y="3839717"/>
              <a:ext cx="243969" cy="149457"/>
              <a:chOff x="5300460" y="2964804"/>
              <a:chExt cx="271832" cy="225937"/>
            </a:xfrm>
          </p:grpSpPr>
          <p:sp>
            <p:nvSpPr>
              <p:cNvPr id="2077" name="Google Shape;2077;p29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078;p29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29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0" name="Google Shape;2080;p29"/>
            <p:cNvGrpSpPr/>
            <p:nvPr/>
          </p:nvGrpSpPr>
          <p:grpSpPr>
            <a:xfrm>
              <a:off x="3027997" y="3839717"/>
              <a:ext cx="243969" cy="149457"/>
              <a:chOff x="5300460" y="2964804"/>
              <a:chExt cx="271832" cy="225937"/>
            </a:xfrm>
          </p:grpSpPr>
          <p:sp>
            <p:nvSpPr>
              <p:cNvPr id="2081" name="Google Shape;2081;p29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" name="Google Shape;2082;p29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3" name="Google Shape;2083;p29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4" name="Google Shape;2084;p29"/>
            <p:cNvGrpSpPr/>
            <p:nvPr/>
          </p:nvGrpSpPr>
          <p:grpSpPr>
            <a:xfrm>
              <a:off x="4417713" y="3839717"/>
              <a:ext cx="243969" cy="149457"/>
              <a:chOff x="5300460" y="2964804"/>
              <a:chExt cx="271832" cy="225937"/>
            </a:xfrm>
          </p:grpSpPr>
          <p:sp>
            <p:nvSpPr>
              <p:cNvPr id="2085" name="Google Shape;2085;p29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6" name="Google Shape;2086;p29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29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88" name="Google Shape;2088;p29"/>
          <p:cNvSpPr txBox="1">
            <a:spLocks noGrp="1"/>
          </p:cNvSpPr>
          <p:nvPr>
            <p:ph type="title"/>
          </p:nvPr>
        </p:nvSpPr>
        <p:spPr>
          <a:xfrm>
            <a:off x="1688425" y="536400"/>
            <a:ext cx="5767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089" name="Google Shape;2089;p29"/>
          <p:cNvGrpSpPr/>
          <p:nvPr/>
        </p:nvGrpSpPr>
        <p:grpSpPr>
          <a:xfrm>
            <a:off x="341255" y="299658"/>
            <a:ext cx="742482" cy="594924"/>
            <a:chOff x="4458400" y="2657663"/>
            <a:chExt cx="945475" cy="757575"/>
          </a:xfrm>
        </p:grpSpPr>
        <p:sp>
          <p:nvSpPr>
            <p:cNvPr id="2090" name="Google Shape;2090;p29"/>
            <p:cNvSpPr/>
            <p:nvPr/>
          </p:nvSpPr>
          <p:spPr>
            <a:xfrm>
              <a:off x="4458400" y="2657663"/>
              <a:ext cx="945475" cy="757500"/>
            </a:xfrm>
            <a:custGeom>
              <a:avLst/>
              <a:gdLst/>
              <a:ahLst/>
              <a:cxnLst/>
              <a:rect l="l" t="t" r="r" b="b"/>
              <a:pathLst>
                <a:path w="37819" h="30300" extrusionOk="0">
                  <a:moveTo>
                    <a:pt x="17343" y="0"/>
                  </a:moveTo>
                  <a:cubicBezTo>
                    <a:pt x="16535" y="0"/>
                    <a:pt x="15801" y="191"/>
                    <a:pt x="15168" y="558"/>
                  </a:cubicBezTo>
                  <a:lnTo>
                    <a:pt x="11489" y="2696"/>
                  </a:lnTo>
                  <a:cubicBezTo>
                    <a:pt x="11282" y="2549"/>
                    <a:pt x="11075" y="2413"/>
                    <a:pt x="10868" y="2295"/>
                  </a:cubicBezTo>
                  <a:cubicBezTo>
                    <a:pt x="10025" y="1808"/>
                    <a:pt x="9229" y="1578"/>
                    <a:pt x="8526" y="1578"/>
                  </a:cubicBezTo>
                  <a:cubicBezTo>
                    <a:pt x="8017" y="1578"/>
                    <a:pt x="7556" y="1698"/>
                    <a:pt x="7159" y="1929"/>
                  </a:cubicBezTo>
                  <a:lnTo>
                    <a:pt x="1536" y="5198"/>
                  </a:lnTo>
                  <a:lnTo>
                    <a:pt x="1536" y="5198"/>
                  </a:lnTo>
                  <a:cubicBezTo>
                    <a:pt x="1536" y="5197"/>
                    <a:pt x="1536" y="5196"/>
                    <a:pt x="1536" y="5195"/>
                  </a:cubicBezTo>
                  <a:lnTo>
                    <a:pt x="1536" y="5195"/>
                  </a:lnTo>
                  <a:cubicBezTo>
                    <a:pt x="597" y="5738"/>
                    <a:pt x="13" y="6896"/>
                    <a:pt x="7" y="8544"/>
                  </a:cubicBezTo>
                  <a:cubicBezTo>
                    <a:pt x="1" y="11851"/>
                    <a:pt x="2328" y="15879"/>
                    <a:pt x="5204" y="17545"/>
                  </a:cubicBezTo>
                  <a:cubicBezTo>
                    <a:pt x="7035" y="18602"/>
                    <a:pt x="23868" y="28318"/>
                    <a:pt x="25788" y="29428"/>
                  </a:cubicBezTo>
                  <a:cubicBezTo>
                    <a:pt x="26815" y="30020"/>
                    <a:pt x="27784" y="30300"/>
                    <a:pt x="28643" y="30300"/>
                  </a:cubicBezTo>
                  <a:cubicBezTo>
                    <a:pt x="29286" y="30300"/>
                    <a:pt x="29867" y="30143"/>
                    <a:pt x="30365" y="29842"/>
                  </a:cubicBezTo>
                  <a:lnTo>
                    <a:pt x="30365" y="29842"/>
                  </a:lnTo>
                  <a:cubicBezTo>
                    <a:pt x="30353" y="29854"/>
                    <a:pt x="30336" y="29860"/>
                    <a:pt x="30324" y="29871"/>
                  </a:cubicBezTo>
                  <a:lnTo>
                    <a:pt x="35952" y="26599"/>
                  </a:lnTo>
                  <a:cubicBezTo>
                    <a:pt x="37092" y="25938"/>
                    <a:pt x="37801" y="24520"/>
                    <a:pt x="37807" y="22512"/>
                  </a:cubicBezTo>
                  <a:cubicBezTo>
                    <a:pt x="37819" y="18466"/>
                    <a:pt x="34978" y="13540"/>
                    <a:pt x="31458" y="11509"/>
                  </a:cubicBezTo>
                  <a:cubicBezTo>
                    <a:pt x="30436" y="10918"/>
                    <a:pt x="29465" y="10636"/>
                    <a:pt x="28609" y="10636"/>
                  </a:cubicBezTo>
                  <a:cubicBezTo>
                    <a:pt x="28550" y="10636"/>
                    <a:pt x="28492" y="10638"/>
                    <a:pt x="28434" y="10640"/>
                  </a:cubicBezTo>
                  <a:cubicBezTo>
                    <a:pt x="27081" y="6748"/>
                    <a:pt x="24287" y="2998"/>
                    <a:pt x="21051" y="1131"/>
                  </a:cubicBezTo>
                  <a:cubicBezTo>
                    <a:pt x="19719" y="364"/>
                    <a:pt x="18460" y="0"/>
                    <a:pt x="17343" y="0"/>
                  </a:cubicBez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29"/>
            <p:cNvSpPr/>
            <p:nvPr/>
          </p:nvSpPr>
          <p:spPr>
            <a:xfrm>
              <a:off x="4496650" y="2657663"/>
              <a:ext cx="907225" cy="746800"/>
            </a:xfrm>
            <a:custGeom>
              <a:avLst/>
              <a:gdLst/>
              <a:ahLst/>
              <a:cxnLst/>
              <a:rect l="l" t="t" r="r" b="b"/>
              <a:pathLst>
                <a:path w="36289" h="29872" extrusionOk="0">
                  <a:moveTo>
                    <a:pt x="15813" y="0"/>
                  </a:moveTo>
                  <a:cubicBezTo>
                    <a:pt x="15005" y="0"/>
                    <a:pt x="14271" y="191"/>
                    <a:pt x="13638" y="558"/>
                  </a:cubicBezTo>
                  <a:lnTo>
                    <a:pt x="9959" y="2696"/>
                  </a:lnTo>
                  <a:cubicBezTo>
                    <a:pt x="9752" y="2549"/>
                    <a:pt x="9545" y="2413"/>
                    <a:pt x="9338" y="2295"/>
                  </a:cubicBezTo>
                  <a:cubicBezTo>
                    <a:pt x="8495" y="1808"/>
                    <a:pt x="7699" y="1578"/>
                    <a:pt x="6996" y="1578"/>
                  </a:cubicBezTo>
                  <a:cubicBezTo>
                    <a:pt x="6487" y="1578"/>
                    <a:pt x="6026" y="1698"/>
                    <a:pt x="5629" y="1929"/>
                  </a:cubicBezTo>
                  <a:lnTo>
                    <a:pt x="1" y="5201"/>
                  </a:lnTo>
                  <a:cubicBezTo>
                    <a:pt x="397" y="4970"/>
                    <a:pt x="858" y="4850"/>
                    <a:pt x="1367" y="4850"/>
                  </a:cubicBezTo>
                  <a:cubicBezTo>
                    <a:pt x="2071" y="4850"/>
                    <a:pt x="2866" y="5080"/>
                    <a:pt x="3710" y="5567"/>
                  </a:cubicBezTo>
                  <a:cubicBezTo>
                    <a:pt x="4448" y="5992"/>
                    <a:pt x="5151" y="6571"/>
                    <a:pt x="5783" y="7256"/>
                  </a:cubicBezTo>
                  <a:lnTo>
                    <a:pt x="11411" y="3990"/>
                  </a:lnTo>
                  <a:cubicBezTo>
                    <a:pt x="11187" y="3742"/>
                    <a:pt x="10951" y="3512"/>
                    <a:pt x="10709" y="3299"/>
                  </a:cubicBezTo>
                  <a:lnTo>
                    <a:pt x="10709" y="3299"/>
                  </a:lnTo>
                  <a:cubicBezTo>
                    <a:pt x="11689" y="3393"/>
                    <a:pt x="12764" y="3754"/>
                    <a:pt x="13898" y="4403"/>
                  </a:cubicBezTo>
                  <a:cubicBezTo>
                    <a:pt x="17129" y="6270"/>
                    <a:pt x="19922" y="10014"/>
                    <a:pt x="21275" y="13907"/>
                  </a:cubicBezTo>
                  <a:cubicBezTo>
                    <a:pt x="21326" y="13905"/>
                    <a:pt x="21377" y="13904"/>
                    <a:pt x="21428" y="13904"/>
                  </a:cubicBezTo>
                  <a:cubicBezTo>
                    <a:pt x="22290" y="13904"/>
                    <a:pt x="23268" y="14184"/>
                    <a:pt x="24299" y="14781"/>
                  </a:cubicBezTo>
                  <a:cubicBezTo>
                    <a:pt x="27819" y="16813"/>
                    <a:pt x="30660" y="21738"/>
                    <a:pt x="30654" y="25784"/>
                  </a:cubicBezTo>
                  <a:cubicBezTo>
                    <a:pt x="30648" y="27792"/>
                    <a:pt x="29934" y="29204"/>
                    <a:pt x="28794" y="29871"/>
                  </a:cubicBezTo>
                  <a:lnTo>
                    <a:pt x="34422" y="26599"/>
                  </a:lnTo>
                  <a:cubicBezTo>
                    <a:pt x="35562" y="25938"/>
                    <a:pt x="36271" y="24520"/>
                    <a:pt x="36277" y="22512"/>
                  </a:cubicBezTo>
                  <a:cubicBezTo>
                    <a:pt x="36289" y="18466"/>
                    <a:pt x="33448" y="13540"/>
                    <a:pt x="29928" y="11509"/>
                  </a:cubicBezTo>
                  <a:cubicBezTo>
                    <a:pt x="28906" y="10918"/>
                    <a:pt x="27935" y="10636"/>
                    <a:pt x="27079" y="10636"/>
                  </a:cubicBezTo>
                  <a:cubicBezTo>
                    <a:pt x="27020" y="10636"/>
                    <a:pt x="26962" y="10638"/>
                    <a:pt x="26904" y="10640"/>
                  </a:cubicBezTo>
                  <a:cubicBezTo>
                    <a:pt x="25551" y="6748"/>
                    <a:pt x="22757" y="2998"/>
                    <a:pt x="19521" y="1131"/>
                  </a:cubicBezTo>
                  <a:cubicBezTo>
                    <a:pt x="18189" y="364"/>
                    <a:pt x="16930" y="0"/>
                    <a:pt x="158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29"/>
            <p:cNvSpPr/>
            <p:nvPr/>
          </p:nvSpPr>
          <p:spPr>
            <a:xfrm>
              <a:off x="4458400" y="2739363"/>
              <a:ext cx="804775" cy="675875"/>
            </a:xfrm>
            <a:custGeom>
              <a:avLst/>
              <a:gdLst/>
              <a:ahLst/>
              <a:cxnLst/>
              <a:rect l="l" t="t" r="r" b="b"/>
              <a:pathLst>
                <a:path w="32191" h="27035" extrusionOk="0">
                  <a:moveTo>
                    <a:pt x="11715" y="1"/>
                  </a:moveTo>
                  <a:cubicBezTo>
                    <a:pt x="9498" y="1"/>
                    <a:pt x="7847" y="1436"/>
                    <a:pt x="7313" y="3988"/>
                  </a:cubicBezTo>
                  <a:cubicBezTo>
                    <a:pt x="6681" y="3303"/>
                    <a:pt x="5978" y="2724"/>
                    <a:pt x="5240" y="2299"/>
                  </a:cubicBezTo>
                  <a:cubicBezTo>
                    <a:pt x="4398" y="1812"/>
                    <a:pt x="3602" y="1582"/>
                    <a:pt x="2897" y="1582"/>
                  </a:cubicBezTo>
                  <a:cubicBezTo>
                    <a:pt x="1189" y="1582"/>
                    <a:pt x="15" y="2935"/>
                    <a:pt x="7" y="5276"/>
                  </a:cubicBezTo>
                  <a:cubicBezTo>
                    <a:pt x="1" y="8583"/>
                    <a:pt x="2328" y="12611"/>
                    <a:pt x="5204" y="14277"/>
                  </a:cubicBezTo>
                  <a:cubicBezTo>
                    <a:pt x="7035" y="15334"/>
                    <a:pt x="23868" y="25050"/>
                    <a:pt x="25788" y="26160"/>
                  </a:cubicBezTo>
                  <a:cubicBezTo>
                    <a:pt x="26815" y="26754"/>
                    <a:pt x="27787" y="27035"/>
                    <a:pt x="28648" y="27035"/>
                  </a:cubicBezTo>
                  <a:cubicBezTo>
                    <a:pt x="30737" y="27035"/>
                    <a:pt x="32176" y="25381"/>
                    <a:pt x="32184" y="22516"/>
                  </a:cubicBezTo>
                  <a:cubicBezTo>
                    <a:pt x="32190" y="18470"/>
                    <a:pt x="29349" y="13545"/>
                    <a:pt x="25829" y="11513"/>
                  </a:cubicBezTo>
                  <a:cubicBezTo>
                    <a:pt x="24798" y="10916"/>
                    <a:pt x="23820" y="10636"/>
                    <a:pt x="22958" y="10636"/>
                  </a:cubicBezTo>
                  <a:cubicBezTo>
                    <a:pt x="22907" y="10636"/>
                    <a:pt x="22856" y="10637"/>
                    <a:pt x="22805" y="10639"/>
                  </a:cubicBezTo>
                  <a:cubicBezTo>
                    <a:pt x="21452" y="6746"/>
                    <a:pt x="18659" y="3002"/>
                    <a:pt x="15428" y="1135"/>
                  </a:cubicBezTo>
                  <a:cubicBezTo>
                    <a:pt x="14094" y="365"/>
                    <a:pt x="12833" y="1"/>
                    <a:pt x="117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3" name="Google Shape;2093;p29"/>
          <p:cNvGrpSpPr/>
          <p:nvPr/>
        </p:nvGrpSpPr>
        <p:grpSpPr>
          <a:xfrm>
            <a:off x="341250" y="247359"/>
            <a:ext cx="8603950" cy="3810375"/>
            <a:chOff x="341250" y="247359"/>
            <a:chExt cx="8603950" cy="3810375"/>
          </a:xfrm>
        </p:grpSpPr>
        <p:sp>
          <p:nvSpPr>
            <p:cNvPr id="2094" name="Google Shape;2094;p29"/>
            <p:cNvSpPr/>
            <p:nvPr/>
          </p:nvSpPr>
          <p:spPr>
            <a:xfrm>
              <a:off x="8835050" y="1320309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29"/>
            <p:cNvSpPr/>
            <p:nvPr/>
          </p:nvSpPr>
          <p:spPr>
            <a:xfrm>
              <a:off x="5808675" y="247359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29"/>
            <p:cNvSpPr/>
            <p:nvPr/>
          </p:nvSpPr>
          <p:spPr>
            <a:xfrm>
              <a:off x="8618850" y="3837434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29"/>
            <p:cNvSpPr/>
            <p:nvPr/>
          </p:nvSpPr>
          <p:spPr>
            <a:xfrm>
              <a:off x="341250" y="3947584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8" name="Google Shape;2098;p29"/>
          <p:cNvGrpSpPr/>
          <p:nvPr/>
        </p:nvGrpSpPr>
        <p:grpSpPr>
          <a:xfrm flipH="1">
            <a:off x="8176725" y="383031"/>
            <a:ext cx="509569" cy="306732"/>
            <a:chOff x="5028350" y="1751100"/>
            <a:chExt cx="1007650" cy="606550"/>
          </a:xfrm>
        </p:grpSpPr>
        <p:sp>
          <p:nvSpPr>
            <p:cNvPr id="2099" name="Google Shape;2099;p29"/>
            <p:cNvSpPr/>
            <p:nvPr/>
          </p:nvSpPr>
          <p:spPr>
            <a:xfrm>
              <a:off x="5038525" y="1751100"/>
              <a:ext cx="480950" cy="318825"/>
            </a:xfrm>
            <a:custGeom>
              <a:avLst/>
              <a:gdLst/>
              <a:ahLst/>
              <a:cxnLst/>
              <a:rect l="l" t="t" r="r" b="b"/>
              <a:pathLst>
                <a:path w="19238" h="12753" extrusionOk="0">
                  <a:moveTo>
                    <a:pt x="7435" y="0"/>
                  </a:moveTo>
                  <a:cubicBezTo>
                    <a:pt x="7305" y="0"/>
                    <a:pt x="7192" y="18"/>
                    <a:pt x="7098" y="55"/>
                  </a:cubicBezTo>
                  <a:cubicBezTo>
                    <a:pt x="6755" y="183"/>
                    <a:pt x="6595" y="440"/>
                    <a:pt x="6595" y="794"/>
                  </a:cubicBezTo>
                  <a:lnTo>
                    <a:pt x="6595" y="2132"/>
                  </a:lnTo>
                  <a:cubicBezTo>
                    <a:pt x="6595" y="2860"/>
                    <a:pt x="7312" y="3984"/>
                    <a:pt x="8618" y="5119"/>
                  </a:cubicBezTo>
                  <a:cubicBezTo>
                    <a:pt x="9196" y="5632"/>
                    <a:pt x="9871" y="6178"/>
                    <a:pt x="10577" y="6735"/>
                  </a:cubicBezTo>
                  <a:cubicBezTo>
                    <a:pt x="10406" y="6649"/>
                    <a:pt x="10224" y="6574"/>
                    <a:pt x="10042" y="6489"/>
                  </a:cubicBezTo>
                  <a:cubicBezTo>
                    <a:pt x="6163" y="4741"/>
                    <a:pt x="2462" y="3595"/>
                    <a:pt x="889" y="3595"/>
                  </a:cubicBezTo>
                  <a:cubicBezTo>
                    <a:pt x="573" y="3595"/>
                    <a:pt x="343" y="3641"/>
                    <a:pt x="215" y="3738"/>
                  </a:cubicBezTo>
                  <a:cubicBezTo>
                    <a:pt x="65" y="3855"/>
                    <a:pt x="1" y="4005"/>
                    <a:pt x="11" y="4176"/>
                  </a:cubicBezTo>
                  <a:lnTo>
                    <a:pt x="11" y="5472"/>
                  </a:lnTo>
                  <a:cubicBezTo>
                    <a:pt x="1" y="5996"/>
                    <a:pt x="814" y="6778"/>
                    <a:pt x="2195" y="7570"/>
                  </a:cubicBezTo>
                  <a:cubicBezTo>
                    <a:pt x="2634" y="7827"/>
                    <a:pt x="3137" y="8084"/>
                    <a:pt x="3694" y="8341"/>
                  </a:cubicBezTo>
                  <a:cubicBezTo>
                    <a:pt x="7921" y="10250"/>
                    <a:pt x="14879" y="12753"/>
                    <a:pt x="16678" y="12753"/>
                  </a:cubicBezTo>
                  <a:cubicBezTo>
                    <a:pt x="16857" y="12753"/>
                    <a:pt x="16984" y="12728"/>
                    <a:pt x="17054" y="12676"/>
                  </a:cubicBezTo>
                  <a:cubicBezTo>
                    <a:pt x="17139" y="12623"/>
                    <a:pt x="17171" y="12548"/>
                    <a:pt x="17171" y="12451"/>
                  </a:cubicBezTo>
                  <a:lnTo>
                    <a:pt x="17182" y="11167"/>
                  </a:lnTo>
                  <a:cubicBezTo>
                    <a:pt x="17861" y="11519"/>
                    <a:pt x="18402" y="11720"/>
                    <a:pt x="18727" y="11720"/>
                  </a:cubicBezTo>
                  <a:cubicBezTo>
                    <a:pt x="18797" y="11720"/>
                    <a:pt x="18856" y="11710"/>
                    <a:pt x="18906" y="11691"/>
                  </a:cubicBezTo>
                  <a:cubicBezTo>
                    <a:pt x="19109" y="11616"/>
                    <a:pt x="19216" y="11456"/>
                    <a:pt x="19216" y="11220"/>
                  </a:cubicBezTo>
                  <a:lnTo>
                    <a:pt x="19216" y="9893"/>
                  </a:lnTo>
                  <a:cubicBezTo>
                    <a:pt x="19238" y="8940"/>
                    <a:pt x="17557" y="6767"/>
                    <a:pt x="14913" y="4465"/>
                  </a:cubicBezTo>
                  <a:cubicBezTo>
                    <a:pt x="13339" y="3095"/>
                    <a:pt x="11712" y="1928"/>
                    <a:pt x="10331" y="1126"/>
                  </a:cubicBezTo>
                  <a:cubicBezTo>
                    <a:pt x="9098" y="416"/>
                    <a:pt x="8064" y="0"/>
                    <a:pt x="7435" y="0"/>
                  </a:cubicBezTo>
                  <a:close/>
                </a:path>
              </a:pathLst>
            </a:custGeom>
            <a:solidFill>
              <a:srgbClr val="FEC3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29"/>
            <p:cNvSpPr/>
            <p:nvPr/>
          </p:nvSpPr>
          <p:spPr>
            <a:xfrm>
              <a:off x="5203375" y="1770650"/>
              <a:ext cx="315575" cy="273500"/>
            </a:xfrm>
            <a:custGeom>
              <a:avLst/>
              <a:gdLst/>
              <a:ahLst/>
              <a:cxnLst/>
              <a:rect l="l" t="t" r="r" b="b"/>
              <a:pathLst>
                <a:path w="12623" h="10940" extrusionOk="0">
                  <a:moveTo>
                    <a:pt x="1" y="1"/>
                  </a:moveTo>
                  <a:lnTo>
                    <a:pt x="1" y="1350"/>
                  </a:lnTo>
                  <a:cubicBezTo>
                    <a:pt x="1" y="2078"/>
                    <a:pt x="718" y="3202"/>
                    <a:pt x="2024" y="4337"/>
                  </a:cubicBezTo>
                  <a:cubicBezTo>
                    <a:pt x="4144" y="6188"/>
                    <a:pt x="7419" y="8586"/>
                    <a:pt x="9732" y="9925"/>
                  </a:cubicBezTo>
                  <a:cubicBezTo>
                    <a:pt x="10804" y="10544"/>
                    <a:pt x="11677" y="10940"/>
                    <a:pt x="12129" y="10940"/>
                  </a:cubicBezTo>
                  <a:cubicBezTo>
                    <a:pt x="12201" y="10940"/>
                    <a:pt x="12262" y="10930"/>
                    <a:pt x="12312" y="10909"/>
                  </a:cubicBezTo>
                  <a:cubicBezTo>
                    <a:pt x="12515" y="10834"/>
                    <a:pt x="12611" y="10674"/>
                    <a:pt x="12622" y="10438"/>
                  </a:cubicBezTo>
                  <a:lnTo>
                    <a:pt x="12622" y="9100"/>
                  </a:lnTo>
                  <a:cubicBezTo>
                    <a:pt x="12622" y="9325"/>
                    <a:pt x="12526" y="9486"/>
                    <a:pt x="12322" y="9571"/>
                  </a:cubicBezTo>
                  <a:cubicBezTo>
                    <a:pt x="12274" y="9589"/>
                    <a:pt x="12216" y="9598"/>
                    <a:pt x="12149" y="9598"/>
                  </a:cubicBezTo>
                  <a:cubicBezTo>
                    <a:pt x="11695" y="9598"/>
                    <a:pt x="10824" y="9201"/>
                    <a:pt x="9742" y="8576"/>
                  </a:cubicBezTo>
                  <a:cubicBezTo>
                    <a:pt x="7419" y="7238"/>
                    <a:pt x="4144" y="4840"/>
                    <a:pt x="2024" y="2988"/>
                  </a:cubicBezTo>
                  <a:cubicBezTo>
                    <a:pt x="718" y="1853"/>
                    <a:pt x="1" y="729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29"/>
            <p:cNvSpPr/>
            <p:nvPr/>
          </p:nvSpPr>
          <p:spPr>
            <a:xfrm>
              <a:off x="5189725" y="1751100"/>
              <a:ext cx="347950" cy="259500"/>
            </a:xfrm>
            <a:custGeom>
              <a:avLst/>
              <a:gdLst/>
              <a:ahLst/>
              <a:cxnLst/>
              <a:rect l="l" t="t" r="r" b="b"/>
              <a:pathLst>
                <a:path w="13918" h="10380" extrusionOk="0">
                  <a:moveTo>
                    <a:pt x="1387" y="0"/>
                  </a:moveTo>
                  <a:cubicBezTo>
                    <a:pt x="1257" y="0"/>
                    <a:pt x="1144" y="18"/>
                    <a:pt x="1050" y="55"/>
                  </a:cubicBezTo>
                  <a:cubicBezTo>
                    <a:pt x="1" y="451"/>
                    <a:pt x="643" y="2089"/>
                    <a:pt x="2570" y="3770"/>
                  </a:cubicBezTo>
                  <a:cubicBezTo>
                    <a:pt x="4690" y="5622"/>
                    <a:pt x="7965" y="8020"/>
                    <a:pt x="10288" y="9358"/>
                  </a:cubicBezTo>
                  <a:cubicBezTo>
                    <a:pt x="11370" y="9983"/>
                    <a:pt x="12241" y="10380"/>
                    <a:pt x="12695" y="10380"/>
                  </a:cubicBezTo>
                  <a:cubicBezTo>
                    <a:pt x="12762" y="10380"/>
                    <a:pt x="12820" y="10371"/>
                    <a:pt x="12868" y="10353"/>
                  </a:cubicBezTo>
                  <a:cubicBezTo>
                    <a:pt x="13917" y="9946"/>
                    <a:pt x="12130" y="7313"/>
                    <a:pt x="8865" y="4465"/>
                  </a:cubicBezTo>
                  <a:cubicBezTo>
                    <a:pt x="7291" y="3095"/>
                    <a:pt x="5664" y="1928"/>
                    <a:pt x="4283" y="1126"/>
                  </a:cubicBezTo>
                  <a:cubicBezTo>
                    <a:pt x="3050" y="416"/>
                    <a:pt x="2016" y="0"/>
                    <a:pt x="13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29"/>
            <p:cNvSpPr/>
            <p:nvPr/>
          </p:nvSpPr>
          <p:spPr>
            <a:xfrm>
              <a:off x="5038525" y="1854150"/>
              <a:ext cx="429575" cy="215775"/>
            </a:xfrm>
            <a:custGeom>
              <a:avLst/>
              <a:gdLst/>
              <a:ahLst/>
              <a:cxnLst/>
              <a:rect l="l" t="t" r="r" b="b"/>
              <a:pathLst>
                <a:path w="17183" h="8631" extrusionOk="0">
                  <a:moveTo>
                    <a:pt x="17182" y="6981"/>
                  </a:moveTo>
                  <a:lnTo>
                    <a:pt x="17182" y="6986"/>
                  </a:lnTo>
                  <a:lnTo>
                    <a:pt x="17182" y="6986"/>
                  </a:lnTo>
                  <a:cubicBezTo>
                    <a:pt x="17182" y="6984"/>
                    <a:pt x="17182" y="6982"/>
                    <a:pt x="17182" y="6981"/>
                  </a:cubicBezTo>
                  <a:close/>
                  <a:moveTo>
                    <a:pt x="11" y="1"/>
                  </a:moveTo>
                  <a:lnTo>
                    <a:pt x="11" y="1350"/>
                  </a:lnTo>
                  <a:cubicBezTo>
                    <a:pt x="1" y="1874"/>
                    <a:pt x="814" y="2656"/>
                    <a:pt x="2195" y="3448"/>
                  </a:cubicBezTo>
                  <a:cubicBezTo>
                    <a:pt x="2634" y="3705"/>
                    <a:pt x="3137" y="3962"/>
                    <a:pt x="3694" y="4219"/>
                  </a:cubicBezTo>
                  <a:cubicBezTo>
                    <a:pt x="7921" y="6128"/>
                    <a:pt x="14879" y="8631"/>
                    <a:pt x="16678" y="8631"/>
                  </a:cubicBezTo>
                  <a:cubicBezTo>
                    <a:pt x="16857" y="8631"/>
                    <a:pt x="16984" y="8606"/>
                    <a:pt x="17054" y="8554"/>
                  </a:cubicBezTo>
                  <a:cubicBezTo>
                    <a:pt x="17139" y="8501"/>
                    <a:pt x="17171" y="8426"/>
                    <a:pt x="17171" y="8329"/>
                  </a:cubicBezTo>
                  <a:lnTo>
                    <a:pt x="17182" y="6986"/>
                  </a:lnTo>
                  <a:lnTo>
                    <a:pt x="17182" y="6986"/>
                  </a:lnTo>
                  <a:cubicBezTo>
                    <a:pt x="17181" y="7080"/>
                    <a:pt x="17138" y="7153"/>
                    <a:pt x="17064" y="7205"/>
                  </a:cubicBezTo>
                  <a:cubicBezTo>
                    <a:pt x="16993" y="7259"/>
                    <a:pt x="16862" y="7284"/>
                    <a:pt x="16680" y="7284"/>
                  </a:cubicBezTo>
                  <a:cubicBezTo>
                    <a:pt x="14862" y="7284"/>
                    <a:pt x="7926" y="4777"/>
                    <a:pt x="3694" y="2870"/>
                  </a:cubicBezTo>
                  <a:cubicBezTo>
                    <a:pt x="3137" y="2624"/>
                    <a:pt x="2645" y="2367"/>
                    <a:pt x="2195" y="2110"/>
                  </a:cubicBezTo>
                  <a:cubicBezTo>
                    <a:pt x="825" y="1318"/>
                    <a:pt x="11" y="525"/>
                    <a:pt x="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29"/>
            <p:cNvSpPr/>
            <p:nvPr/>
          </p:nvSpPr>
          <p:spPr>
            <a:xfrm>
              <a:off x="5028350" y="1840950"/>
              <a:ext cx="449650" cy="195325"/>
            </a:xfrm>
            <a:custGeom>
              <a:avLst/>
              <a:gdLst/>
              <a:ahLst/>
              <a:cxnLst/>
              <a:rect l="l" t="t" r="r" b="b"/>
              <a:pathLst>
                <a:path w="17986" h="7813" extrusionOk="0">
                  <a:moveTo>
                    <a:pt x="1296" y="1"/>
                  </a:moveTo>
                  <a:cubicBezTo>
                    <a:pt x="980" y="1"/>
                    <a:pt x="750" y="47"/>
                    <a:pt x="622" y="144"/>
                  </a:cubicBezTo>
                  <a:cubicBezTo>
                    <a:pt x="1" y="604"/>
                    <a:pt x="846" y="1621"/>
                    <a:pt x="2602" y="2638"/>
                  </a:cubicBezTo>
                  <a:cubicBezTo>
                    <a:pt x="3052" y="2895"/>
                    <a:pt x="3544" y="3152"/>
                    <a:pt x="4101" y="3398"/>
                  </a:cubicBezTo>
                  <a:cubicBezTo>
                    <a:pt x="8333" y="5305"/>
                    <a:pt x="15269" y="7812"/>
                    <a:pt x="17087" y="7812"/>
                  </a:cubicBezTo>
                  <a:cubicBezTo>
                    <a:pt x="17269" y="7812"/>
                    <a:pt x="17400" y="7787"/>
                    <a:pt x="17471" y="7733"/>
                  </a:cubicBezTo>
                  <a:cubicBezTo>
                    <a:pt x="17985" y="7348"/>
                    <a:pt x="16743" y="6245"/>
                    <a:pt x="14453" y="4918"/>
                  </a:cubicBezTo>
                  <a:cubicBezTo>
                    <a:pt x="13339" y="4276"/>
                    <a:pt x="11969" y="3580"/>
                    <a:pt x="10449" y="2895"/>
                  </a:cubicBezTo>
                  <a:cubicBezTo>
                    <a:pt x="6570" y="1147"/>
                    <a:pt x="2869" y="1"/>
                    <a:pt x="1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29"/>
            <p:cNvSpPr/>
            <p:nvPr/>
          </p:nvSpPr>
          <p:spPr>
            <a:xfrm>
              <a:off x="5591450" y="1897250"/>
              <a:ext cx="77100" cy="76825"/>
            </a:xfrm>
            <a:custGeom>
              <a:avLst/>
              <a:gdLst/>
              <a:ahLst/>
              <a:cxnLst/>
              <a:rect l="l" t="t" r="r" b="b"/>
              <a:pathLst>
                <a:path w="3084" h="3073" extrusionOk="0">
                  <a:moveTo>
                    <a:pt x="1542" y="0"/>
                  </a:moveTo>
                  <a:cubicBezTo>
                    <a:pt x="696" y="0"/>
                    <a:pt x="0" y="686"/>
                    <a:pt x="0" y="1542"/>
                  </a:cubicBezTo>
                  <a:cubicBezTo>
                    <a:pt x="0" y="2388"/>
                    <a:pt x="696" y="3073"/>
                    <a:pt x="1542" y="3073"/>
                  </a:cubicBezTo>
                  <a:cubicBezTo>
                    <a:pt x="2398" y="3073"/>
                    <a:pt x="3083" y="2388"/>
                    <a:pt x="3083" y="1542"/>
                  </a:cubicBezTo>
                  <a:cubicBezTo>
                    <a:pt x="3083" y="686"/>
                    <a:pt x="2398" y="0"/>
                    <a:pt x="15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29"/>
            <p:cNvSpPr/>
            <p:nvPr/>
          </p:nvSpPr>
          <p:spPr>
            <a:xfrm>
              <a:off x="5180375" y="1927900"/>
              <a:ext cx="531250" cy="336625"/>
            </a:xfrm>
            <a:custGeom>
              <a:avLst/>
              <a:gdLst/>
              <a:ahLst/>
              <a:cxnLst/>
              <a:rect l="l" t="t" r="r" b="b"/>
              <a:pathLst>
                <a:path w="21250" h="13465" extrusionOk="0">
                  <a:moveTo>
                    <a:pt x="18860" y="1"/>
                  </a:moveTo>
                  <a:cubicBezTo>
                    <a:pt x="18804" y="1"/>
                    <a:pt x="18744" y="2"/>
                    <a:pt x="18681" y="6"/>
                  </a:cubicBezTo>
                  <a:cubicBezTo>
                    <a:pt x="18284" y="16"/>
                    <a:pt x="17974" y="113"/>
                    <a:pt x="17856" y="155"/>
                  </a:cubicBezTo>
                  <a:cubicBezTo>
                    <a:pt x="17771" y="177"/>
                    <a:pt x="17653" y="220"/>
                    <a:pt x="17567" y="262"/>
                  </a:cubicBezTo>
                  <a:cubicBezTo>
                    <a:pt x="17439" y="316"/>
                    <a:pt x="17267" y="402"/>
                    <a:pt x="17139" y="466"/>
                  </a:cubicBezTo>
                  <a:cubicBezTo>
                    <a:pt x="15747" y="1279"/>
                    <a:pt x="16454" y="1419"/>
                    <a:pt x="15608" y="2157"/>
                  </a:cubicBezTo>
                  <a:cubicBezTo>
                    <a:pt x="15565" y="2152"/>
                    <a:pt x="15501" y="2149"/>
                    <a:pt x="15426" y="2149"/>
                  </a:cubicBezTo>
                  <a:cubicBezTo>
                    <a:pt x="15351" y="2149"/>
                    <a:pt x="15266" y="2152"/>
                    <a:pt x="15180" y="2157"/>
                  </a:cubicBezTo>
                  <a:cubicBezTo>
                    <a:pt x="15084" y="2168"/>
                    <a:pt x="14923" y="2179"/>
                    <a:pt x="14698" y="2211"/>
                  </a:cubicBezTo>
                  <a:cubicBezTo>
                    <a:pt x="14570" y="2232"/>
                    <a:pt x="14356" y="2275"/>
                    <a:pt x="14195" y="2329"/>
                  </a:cubicBezTo>
                  <a:cubicBezTo>
                    <a:pt x="13938" y="2393"/>
                    <a:pt x="13167" y="2607"/>
                    <a:pt x="12225" y="3228"/>
                  </a:cubicBezTo>
                  <a:cubicBezTo>
                    <a:pt x="12108" y="3303"/>
                    <a:pt x="11936" y="3431"/>
                    <a:pt x="11840" y="3517"/>
                  </a:cubicBezTo>
                  <a:cubicBezTo>
                    <a:pt x="11669" y="3645"/>
                    <a:pt x="11605" y="3709"/>
                    <a:pt x="11412" y="3891"/>
                  </a:cubicBezTo>
                  <a:cubicBezTo>
                    <a:pt x="11380" y="3924"/>
                    <a:pt x="11251" y="4041"/>
                    <a:pt x="11101" y="4223"/>
                  </a:cubicBezTo>
                  <a:cubicBezTo>
                    <a:pt x="11016" y="4320"/>
                    <a:pt x="10919" y="4459"/>
                    <a:pt x="10855" y="4555"/>
                  </a:cubicBezTo>
                  <a:cubicBezTo>
                    <a:pt x="10802" y="4619"/>
                    <a:pt x="10748" y="4716"/>
                    <a:pt x="10705" y="4780"/>
                  </a:cubicBezTo>
                  <a:cubicBezTo>
                    <a:pt x="10673" y="4833"/>
                    <a:pt x="10630" y="4908"/>
                    <a:pt x="10609" y="4962"/>
                  </a:cubicBezTo>
                  <a:cubicBezTo>
                    <a:pt x="10566" y="5048"/>
                    <a:pt x="10513" y="5155"/>
                    <a:pt x="10480" y="5240"/>
                  </a:cubicBezTo>
                  <a:cubicBezTo>
                    <a:pt x="10438" y="5337"/>
                    <a:pt x="10395" y="5465"/>
                    <a:pt x="10363" y="5572"/>
                  </a:cubicBezTo>
                  <a:cubicBezTo>
                    <a:pt x="10363" y="5583"/>
                    <a:pt x="10363" y="5594"/>
                    <a:pt x="10352" y="5604"/>
                  </a:cubicBezTo>
                  <a:cubicBezTo>
                    <a:pt x="9956" y="5861"/>
                    <a:pt x="9303" y="6279"/>
                    <a:pt x="8896" y="6546"/>
                  </a:cubicBezTo>
                  <a:cubicBezTo>
                    <a:pt x="8457" y="6835"/>
                    <a:pt x="7644" y="7371"/>
                    <a:pt x="7076" y="7745"/>
                  </a:cubicBezTo>
                  <a:cubicBezTo>
                    <a:pt x="6327" y="8270"/>
                    <a:pt x="6145" y="8388"/>
                    <a:pt x="5438" y="8891"/>
                  </a:cubicBezTo>
                  <a:cubicBezTo>
                    <a:pt x="5203" y="9062"/>
                    <a:pt x="4732" y="9405"/>
                    <a:pt x="4475" y="9597"/>
                  </a:cubicBezTo>
                  <a:cubicBezTo>
                    <a:pt x="4346" y="9704"/>
                    <a:pt x="1456" y="11503"/>
                    <a:pt x="1167" y="11749"/>
                  </a:cubicBezTo>
                  <a:cubicBezTo>
                    <a:pt x="1007" y="11888"/>
                    <a:pt x="739" y="12124"/>
                    <a:pt x="482" y="12391"/>
                  </a:cubicBezTo>
                  <a:cubicBezTo>
                    <a:pt x="257" y="12627"/>
                    <a:pt x="150" y="12787"/>
                    <a:pt x="129" y="12841"/>
                  </a:cubicBezTo>
                  <a:cubicBezTo>
                    <a:pt x="64" y="12937"/>
                    <a:pt x="43" y="13001"/>
                    <a:pt x="32" y="13034"/>
                  </a:cubicBezTo>
                  <a:cubicBezTo>
                    <a:pt x="22" y="13044"/>
                    <a:pt x="22" y="13076"/>
                    <a:pt x="11" y="13087"/>
                  </a:cubicBezTo>
                  <a:cubicBezTo>
                    <a:pt x="11" y="13119"/>
                    <a:pt x="0" y="13151"/>
                    <a:pt x="0" y="13183"/>
                  </a:cubicBezTo>
                  <a:cubicBezTo>
                    <a:pt x="0" y="13237"/>
                    <a:pt x="22" y="13280"/>
                    <a:pt x="43" y="13323"/>
                  </a:cubicBezTo>
                  <a:cubicBezTo>
                    <a:pt x="86" y="13387"/>
                    <a:pt x="139" y="13408"/>
                    <a:pt x="161" y="13419"/>
                  </a:cubicBezTo>
                  <a:cubicBezTo>
                    <a:pt x="236" y="13451"/>
                    <a:pt x="289" y="13451"/>
                    <a:pt x="407" y="13462"/>
                  </a:cubicBezTo>
                  <a:cubicBezTo>
                    <a:pt x="426" y="13464"/>
                    <a:pt x="446" y="13465"/>
                    <a:pt x="465" y="13465"/>
                  </a:cubicBezTo>
                  <a:cubicBezTo>
                    <a:pt x="541" y="13465"/>
                    <a:pt x="617" y="13451"/>
                    <a:pt x="685" y="13451"/>
                  </a:cubicBezTo>
                  <a:cubicBezTo>
                    <a:pt x="846" y="13430"/>
                    <a:pt x="1049" y="13376"/>
                    <a:pt x="1210" y="13333"/>
                  </a:cubicBezTo>
                  <a:cubicBezTo>
                    <a:pt x="1328" y="13301"/>
                    <a:pt x="1488" y="13248"/>
                    <a:pt x="1606" y="13215"/>
                  </a:cubicBezTo>
                  <a:cubicBezTo>
                    <a:pt x="1842" y="13141"/>
                    <a:pt x="2216" y="13001"/>
                    <a:pt x="2484" y="12894"/>
                  </a:cubicBezTo>
                  <a:cubicBezTo>
                    <a:pt x="2655" y="12830"/>
                    <a:pt x="6049" y="10978"/>
                    <a:pt x="7719" y="10165"/>
                  </a:cubicBezTo>
                  <a:cubicBezTo>
                    <a:pt x="9078" y="9501"/>
                    <a:pt x="10331" y="8859"/>
                    <a:pt x="11808" y="8088"/>
                  </a:cubicBezTo>
                  <a:cubicBezTo>
                    <a:pt x="12022" y="8141"/>
                    <a:pt x="12033" y="8141"/>
                    <a:pt x="12268" y="8173"/>
                  </a:cubicBezTo>
                  <a:cubicBezTo>
                    <a:pt x="12370" y="8188"/>
                    <a:pt x="12495" y="8194"/>
                    <a:pt x="12617" y="8194"/>
                  </a:cubicBezTo>
                  <a:cubicBezTo>
                    <a:pt x="12765" y="8194"/>
                    <a:pt x="12908" y="8185"/>
                    <a:pt x="12996" y="8173"/>
                  </a:cubicBezTo>
                  <a:cubicBezTo>
                    <a:pt x="13114" y="8163"/>
                    <a:pt x="13285" y="8141"/>
                    <a:pt x="13403" y="8120"/>
                  </a:cubicBezTo>
                  <a:cubicBezTo>
                    <a:pt x="13638" y="8077"/>
                    <a:pt x="13820" y="8024"/>
                    <a:pt x="13831" y="8013"/>
                  </a:cubicBezTo>
                  <a:cubicBezTo>
                    <a:pt x="14077" y="7949"/>
                    <a:pt x="14152" y="7917"/>
                    <a:pt x="14356" y="7831"/>
                  </a:cubicBezTo>
                  <a:cubicBezTo>
                    <a:pt x="14473" y="7788"/>
                    <a:pt x="14666" y="7702"/>
                    <a:pt x="14795" y="7638"/>
                  </a:cubicBezTo>
                  <a:cubicBezTo>
                    <a:pt x="15169" y="7445"/>
                    <a:pt x="15512" y="7231"/>
                    <a:pt x="15694" y="7092"/>
                  </a:cubicBezTo>
                  <a:cubicBezTo>
                    <a:pt x="15801" y="7028"/>
                    <a:pt x="15961" y="6910"/>
                    <a:pt x="16154" y="6750"/>
                  </a:cubicBezTo>
                  <a:cubicBezTo>
                    <a:pt x="16347" y="6578"/>
                    <a:pt x="16465" y="6461"/>
                    <a:pt x="16561" y="6364"/>
                  </a:cubicBezTo>
                  <a:cubicBezTo>
                    <a:pt x="16604" y="6332"/>
                    <a:pt x="16743" y="6182"/>
                    <a:pt x="16914" y="5979"/>
                  </a:cubicBezTo>
                  <a:cubicBezTo>
                    <a:pt x="17043" y="5818"/>
                    <a:pt x="17128" y="5690"/>
                    <a:pt x="17193" y="5583"/>
                  </a:cubicBezTo>
                  <a:cubicBezTo>
                    <a:pt x="17225" y="5540"/>
                    <a:pt x="17257" y="5486"/>
                    <a:pt x="17289" y="5444"/>
                  </a:cubicBezTo>
                  <a:cubicBezTo>
                    <a:pt x="17321" y="5379"/>
                    <a:pt x="17364" y="5304"/>
                    <a:pt x="17396" y="5240"/>
                  </a:cubicBezTo>
                  <a:cubicBezTo>
                    <a:pt x="17667" y="5144"/>
                    <a:pt x="17854" y="5118"/>
                    <a:pt x="18005" y="5118"/>
                  </a:cubicBezTo>
                  <a:cubicBezTo>
                    <a:pt x="18193" y="5118"/>
                    <a:pt x="18327" y="5159"/>
                    <a:pt x="18498" y="5159"/>
                  </a:cubicBezTo>
                  <a:cubicBezTo>
                    <a:pt x="18729" y="5159"/>
                    <a:pt x="19028" y="5085"/>
                    <a:pt x="19623" y="4737"/>
                  </a:cubicBezTo>
                  <a:cubicBezTo>
                    <a:pt x="19826" y="4609"/>
                    <a:pt x="19954" y="4523"/>
                    <a:pt x="20136" y="4373"/>
                  </a:cubicBezTo>
                  <a:cubicBezTo>
                    <a:pt x="20329" y="4213"/>
                    <a:pt x="20511" y="4009"/>
                    <a:pt x="20533" y="3988"/>
                  </a:cubicBezTo>
                  <a:cubicBezTo>
                    <a:pt x="20607" y="3881"/>
                    <a:pt x="20715" y="3742"/>
                    <a:pt x="20789" y="3635"/>
                  </a:cubicBezTo>
                  <a:cubicBezTo>
                    <a:pt x="20843" y="3560"/>
                    <a:pt x="20907" y="3442"/>
                    <a:pt x="20950" y="3356"/>
                  </a:cubicBezTo>
                  <a:cubicBezTo>
                    <a:pt x="20950" y="3356"/>
                    <a:pt x="21068" y="3131"/>
                    <a:pt x="21153" y="2832"/>
                  </a:cubicBezTo>
                  <a:cubicBezTo>
                    <a:pt x="21250" y="2457"/>
                    <a:pt x="21239" y="2157"/>
                    <a:pt x="21239" y="2125"/>
                  </a:cubicBezTo>
                  <a:cubicBezTo>
                    <a:pt x="21239" y="2082"/>
                    <a:pt x="21239" y="2029"/>
                    <a:pt x="21228" y="1986"/>
                  </a:cubicBezTo>
                  <a:cubicBezTo>
                    <a:pt x="21218" y="1815"/>
                    <a:pt x="21218" y="1815"/>
                    <a:pt x="21196" y="1740"/>
                  </a:cubicBezTo>
                  <a:cubicBezTo>
                    <a:pt x="21153" y="1547"/>
                    <a:pt x="21121" y="1451"/>
                    <a:pt x="21078" y="1344"/>
                  </a:cubicBezTo>
                  <a:cubicBezTo>
                    <a:pt x="21078" y="1344"/>
                    <a:pt x="21046" y="1269"/>
                    <a:pt x="20993" y="1172"/>
                  </a:cubicBezTo>
                  <a:cubicBezTo>
                    <a:pt x="20961" y="1119"/>
                    <a:pt x="20961" y="1119"/>
                    <a:pt x="20897" y="1012"/>
                  </a:cubicBezTo>
                  <a:cubicBezTo>
                    <a:pt x="20854" y="937"/>
                    <a:pt x="20768" y="830"/>
                    <a:pt x="20725" y="787"/>
                  </a:cubicBezTo>
                  <a:cubicBezTo>
                    <a:pt x="20682" y="744"/>
                    <a:pt x="20629" y="680"/>
                    <a:pt x="20586" y="637"/>
                  </a:cubicBezTo>
                  <a:cubicBezTo>
                    <a:pt x="20554" y="616"/>
                    <a:pt x="20522" y="584"/>
                    <a:pt x="20490" y="551"/>
                  </a:cubicBezTo>
                  <a:cubicBezTo>
                    <a:pt x="20458" y="530"/>
                    <a:pt x="20415" y="487"/>
                    <a:pt x="20383" y="466"/>
                  </a:cubicBezTo>
                  <a:cubicBezTo>
                    <a:pt x="20308" y="423"/>
                    <a:pt x="20222" y="359"/>
                    <a:pt x="20147" y="316"/>
                  </a:cubicBezTo>
                  <a:cubicBezTo>
                    <a:pt x="20072" y="273"/>
                    <a:pt x="19954" y="230"/>
                    <a:pt x="19880" y="188"/>
                  </a:cubicBezTo>
                  <a:cubicBezTo>
                    <a:pt x="19826" y="166"/>
                    <a:pt x="19772" y="155"/>
                    <a:pt x="19719" y="134"/>
                  </a:cubicBezTo>
                  <a:cubicBezTo>
                    <a:pt x="19623" y="102"/>
                    <a:pt x="19483" y="70"/>
                    <a:pt x="19387" y="48"/>
                  </a:cubicBezTo>
                  <a:cubicBezTo>
                    <a:pt x="19342" y="39"/>
                    <a:pt x="19148" y="1"/>
                    <a:pt x="18860" y="1"/>
                  </a:cubicBezTo>
                  <a:close/>
                </a:path>
              </a:pathLst>
            </a:custGeom>
            <a:solidFill>
              <a:srgbClr val="2E2E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29"/>
            <p:cNvSpPr/>
            <p:nvPr/>
          </p:nvSpPr>
          <p:spPr>
            <a:xfrm>
              <a:off x="5608850" y="1927900"/>
              <a:ext cx="102775" cy="118450"/>
            </a:xfrm>
            <a:custGeom>
              <a:avLst/>
              <a:gdLst/>
              <a:ahLst/>
              <a:cxnLst/>
              <a:rect l="l" t="t" r="r" b="b"/>
              <a:pathLst>
                <a:path w="4111" h="4738" extrusionOk="0">
                  <a:moveTo>
                    <a:pt x="62" y="435"/>
                  </a:moveTo>
                  <a:cubicBezTo>
                    <a:pt x="41" y="445"/>
                    <a:pt x="20" y="455"/>
                    <a:pt x="0" y="466"/>
                  </a:cubicBezTo>
                  <a:cubicBezTo>
                    <a:pt x="20" y="456"/>
                    <a:pt x="40" y="446"/>
                    <a:pt x="62" y="435"/>
                  </a:cubicBezTo>
                  <a:close/>
                  <a:moveTo>
                    <a:pt x="1721" y="1"/>
                  </a:moveTo>
                  <a:cubicBezTo>
                    <a:pt x="1665" y="1"/>
                    <a:pt x="1605" y="2"/>
                    <a:pt x="1542" y="6"/>
                  </a:cubicBezTo>
                  <a:cubicBezTo>
                    <a:pt x="1145" y="16"/>
                    <a:pt x="835" y="113"/>
                    <a:pt x="717" y="155"/>
                  </a:cubicBezTo>
                  <a:cubicBezTo>
                    <a:pt x="632" y="177"/>
                    <a:pt x="514" y="220"/>
                    <a:pt x="428" y="262"/>
                  </a:cubicBezTo>
                  <a:cubicBezTo>
                    <a:pt x="319" y="308"/>
                    <a:pt x="180" y="376"/>
                    <a:pt x="62" y="435"/>
                  </a:cubicBezTo>
                  <a:lnTo>
                    <a:pt x="62" y="435"/>
                  </a:lnTo>
                  <a:cubicBezTo>
                    <a:pt x="179" y="382"/>
                    <a:pt x="311" y="355"/>
                    <a:pt x="454" y="355"/>
                  </a:cubicBezTo>
                  <a:cubicBezTo>
                    <a:pt x="684" y="355"/>
                    <a:pt x="943" y="425"/>
                    <a:pt x="1220" y="573"/>
                  </a:cubicBezTo>
                  <a:cubicBezTo>
                    <a:pt x="2184" y="1119"/>
                    <a:pt x="2976" y="2457"/>
                    <a:pt x="2987" y="3581"/>
                  </a:cubicBezTo>
                  <a:cubicBezTo>
                    <a:pt x="2997" y="4127"/>
                    <a:pt x="2819" y="4515"/>
                    <a:pt x="2519" y="4715"/>
                  </a:cubicBezTo>
                  <a:lnTo>
                    <a:pt x="2519" y="4715"/>
                  </a:lnTo>
                  <a:cubicBezTo>
                    <a:pt x="2702" y="4598"/>
                    <a:pt x="2826" y="4514"/>
                    <a:pt x="2997" y="4373"/>
                  </a:cubicBezTo>
                  <a:cubicBezTo>
                    <a:pt x="3190" y="4213"/>
                    <a:pt x="3372" y="4009"/>
                    <a:pt x="3394" y="3988"/>
                  </a:cubicBezTo>
                  <a:cubicBezTo>
                    <a:pt x="3468" y="3881"/>
                    <a:pt x="3576" y="3742"/>
                    <a:pt x="3650" y="3635"/>
                  </a:cubicBezTo>
                  <a:cubicBezTo>
                    <a:pt x="3704" y="3560"/>
                    <a:pt x="3768" y="3442"/>
                    <a:pt x="3811" y="3356"/>
                  </a:cubicBezTo>
                  <a:cubicBezTo>
                    <a:pt x="3811" y="3356"/>
                    <a:pt x="3929" y="3131"/>
                    <a:pt x="4014" y="2832"/>
                  </a:cubicBezTo>
                  <a:cubicBezTo>
                    <a:pt x="4111" y="2457"/>
                    <a:pt x="4100" y="2157"/>
                    <a:pt x="4100" y="2125"/>
                  </a:cubicBezTo>
                  <a:cubicBezTo>
                    <a:pt x="4100" y="2082"/>
                    <a:pt x="4100" y="2029"/>
                    <a:pt x="4089" y="1986"/>
                  </a:cubicBezTo>
                  <a:cubicBezTo>
                    <a:pt x="4079" y="1815"/>
                    <a:pt x="4079" y="1815"/>
                    <a:pt x="4057" y="1740"/>
                  </a:cubicBezTo>
                  <a:cubicBezTo>
                    <a:pt x="4014" y="1547"/>
                    <a:pt x="3982" y="1451"/>
                    <a:pt x="3939" y="1344"/>
                  </a:cubicBezTo>
                  <a:cubicBezTo>
                    <a:pt x="3939" y="1344"/>
                    <a:pt x="3907" y="1269"/>
                    <a:pt x="3854" y="1172"/>
                  </a:cubicBezTo>
                  <a:cubicBezTo>
                    <a:pt x="3822" y="1119"/>
                    <a:pt x="3822" y="1119"/>
                    <a:pt x="3768" y="1012"/>
                  </a:cubicBezTo>
                  <a:cubicBezTo>
                    <a:pt x="3715" y="937"/>
                    <a:pt x="3629" y="830"/>
                    <a:pt x="3586" y="787"/>
                  </a:cubicBezTo>
                  <a:cubicBezTo>
                    <a:pt x="3543" y="744"/>
                    <a:pt x="3490" y="680"/>
                    <a:pt x="3447" y="637"/>
                  </a:cubicBezTo>
                  <a:cubicBezTo>
                    <a:pt x="3415" y="616"/>
                    <a:pt x="3383" y="584"/>
                    <a:pt x="3351" y="551"/>
                  </a:cubicBezTo>
                  <a:cubicBezTo>
                    <a:pt x="3319" y="530"/>
                    <a:pt x="3276" y="487"/>
                    <a:pt x="3244" y="466"/>
                  </a:cubicBezTo>
                  <a:cubicBezTo>
                    <a:pt x="3169" y="423"/>
                    <a:pt x="3083" y="359"/>
                    <a:pt x="3008" y="316"/>
                  </a:cubicBezTo>
                  <a:cubicBezTo>
                    <a:pt x="2933" y="273"/>
                    <a:pt x="2815" y="230"/>
                    <a:pt x="2741" y="188"/>
                  </a:cubicBezTo>
                  <a:cubicBezTo>
                    <a:pt x="2698" y="166"/>
                    <a:pt x="2633" y="155"/>
                    <a:pt x="2580" y="134"/>
                  </a:cubicBezTo>
                  <a:cubicBezTo>
                    <a:pt x="2484" y="102"/>
                    <a:pt x="2344" y="70"/>
                    <a:pt x="2248" y="48"/>
                  </a:cubicBezTo>
                  <a:cubicBezTo>
                    <a:pt x="2203" y="39"/>
                    <a:pt x="2009" y="1"/>
                    <a:pt x="1721" y="1"/>
                  </a:cubicBezTo>
                  <a:close/>
                  <a:moveTo>
                    <a:pt x="2519" y="4715"/>
                  </a:moveTo>
                  <a:cubicBezTo>
                    <a:pt x="2507" y="4722"/>
                    <a:pt x="2496" y="4730"/>
                    <a:pt x="2484" y="4737"/>
                  </a:cubicBezTo>
                  <a:cubicBezTo>
                    <a:pt x="2496" y="4730"/>
                    <a:pt x="2507" y="4722"/>
                    <a:pt x="2519" y="47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29"/>
            <p:cNvSpPr/>
            <p:nvPr/>
          </p:nvSpPr>
          <p:spPr>
            <a:xfrm>
              <a:off x="5567100" y="1936775"/>
              <a:ext cx="116700" cy="123475"/>
            </a:xfrm>
            <a:custGeom>
              <a:avLst/>
              <a:gdLst/>
              <a:ahLst/>
              <a:cxnLst/>
              <a:rect l="l" t="t" r="r" b="b"/>
              <a:pathLst>
                <a:path w="4668" h="4939" extrusionOk="0">
                  <a:moveTo>
                    <a:pt x="2124" y="0"/>
                  </a:moveTo>
                  <a:cubicBezTo>
                    <a:pt x="1955" y="0"/>
                    <a:pt x="1802" y="38"/>
                    <a:pt x="1670" y="111"/>
                  </a:cubicBezTo>
                  <a:cubicBezTo>
                    <a:pt x="214" y="967"/>
                    <a:pt x="1060" y="1074"/>
                    <a:pt x="0" y="1909"/>
                  </a:cubicBezTo>
                  <a:cubicBezTo>
                    <a:pt x="97" y="1854"/>
                    <a:pt x="209" y="1824"/>
                    <a:pt x="331" y="1824"/>
                  </a:cubicBezTo>
                  <a:cubicBezTo>
                    <a:pt x="492" y="1824"/>
                    <a:pt x="673" y="1875"/>
                    <a:pt x="867" y="1984"/>
                  </a:cubicBezTo>
                  <a:cubicBezTo>
                    <a:pt x="1552" y="2370"/>
                    <a:pt x="2120" y="3322"/>
                    <a:pt x="2130" y="4125"/>
                  </a:cubicBezTo>
                  <a:cubicBezTo>
                    <a:pt x="2130" y="4521"/>
                    <a:pt x="1991" y="4810"/>
                    <a:pt x="1766" y="4939"/>
                  </a:cubicBezTo>
                  <a:cubicBezTo>
                    <a:pt x="2124" y="4794"/>
                    <a:pt x="2353" y="4756"/>
                    <a:pt x="2531" y="4756"/>
                  </a:cubicBezTo>
                  <a:cubicBezTo>
                    <a:pt x="2721" y="4756"/>
                    <a:pt x="2854" y="4799"/>
                    <a:pt x="3029" y="4799"/>
                  </a:cubicBezTo>
                  <a:cubicBezTo>
                    <a:pt x="3259" y="4799"/>
                    <a:pt x="3559" y="4725"/>
                    <a:pt x="4154" y="4382"/>
                  </a:cubicBezTo>
                  <a:cubicBezTo>
                    <a:pt x="4475" y="4189"/>
                    <a:pt x="4667" y="3793"/>
                    <a:pt x="4657" y="3226"/>
                  </a:cubicBezTo>
                  <a:cubicBezTo>
                    <a:pt x="4646" y="2102"/>
                    <a:pt x="3854" y="764"/>
                    <a:pt x="2890" y="218"/>
                  </a:cubicBezTo>
                  <a:cubicBezTo>
                    <a:pt x="2613" y="70"/>
                    <a:pt x="2354" y="0"/>
                    <a:pt x="21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29"/>
            <p:cNvSpPr/>
            <p:nvPr/>
          </p:nvSpPr>
          <p:spPr>
            <a:xfrm>
              <a:off x="5437300" y="1981700"/>
              <a:ext cx="183075" cy="151050"/>
            </a:xfrm>
            <a:custGeom>
              <a:avLst/>
              <a:gdLst/>
              <a:ahLst/>
              <a:cxnLst/>
              <a:rect l="l" t="t" r="r" b="b"/>
              <a:pathLst>
                <a:path w="7323" h="6042" extrusionOk="0">
                  <a:moveTo>
                    <a:pt x="13" y="3720"/>
                  </a:moveTo>
                  <a:cubicBezTo>
                    <a:pt x="8" y="3741"/>
                    <a:pt x="4" y="3762"/>
                    <a:pt x="0" y="3784"/>
                  </a:cubicBezTo>
                  <a:cubicBezTo>
                    <a:pt x="4" y="3764"/>
                    <a:pt x="8" y="3743"/>
                    <a:pt x="13" y="3720"/>
                  </a:cubicBezTo>
                  <a:close/>
                  <a:moveTo>
                    <a:pt x="1188" y="5839"/>
                  </a:moveTo>
                  <a:lnTo>
                    <a:pt x="1188" y="5839"/>
                  </a:lnTo>
                  <a:cubicBezTo>
                    <a:pt x="1210" y="5848"/>
                    <a:pt x="1232" y="5855"/>
                    <a:pt x="1253" y="5861"/>
                  </a:cubicBezTo>
                  <a:lnTo>
                    <a:pt x="1253" y="5861"/>
                  </a:lnTo>
                  <a:cubicBezTo>
                    <a:pt x="1231" y="5854"/>
                    <a:pt x="1209" y="5846"/>
                    <a:pt x="1188" y="5839"/>
                  </a:cubicBezTo>
                  <a:close/>
                  <a:moveTo>
                    <a:pt x="5089" y="0"/>
                  </a:moveTo>
                  <a:cubicBezTo>
                    <a:pt x="5030" y="0"/>
                    <a:pt x="4967" y="2"/>
                    <a:pt x="4903" y="5"/>
                  </a:cubicBezTo>
                  <a:cubicBezTo>
                    <a:pt x="4807" y="16"/>
                    <a:pt x="4646" y="27"/>
                    <a:pt x="4421" y="59"/>
                  </a:cubicBezTo>
                  <a:cubicBezTo>
                    <a:pt x="4293" y="80"/>
                    <a:pt x="4079" y="123"/>
                    <a:pt x="3918" y="177"/>
                  </a:cubicBezTo>
                  <a:cubicBezTo>
                    <a:pt x="3661" y="241"/>
                    <a:pt x="2890" y="455"/>
                    <a:pt x="1959" y="1076"/>
                  </a:cubicBezTo>
                  <a:cubicBezTo>
                    <a:pt x="1831" y="1151"/>
                    <a:pt x="1659" y="1279"/>
                    <a:pt x="1563" y="1365"/>
                  </a:cubicBezTo>
                  <a:cubicBezTo>
                    <a:pt x="1392" y="1493"/>
                    <a:pt x="1328" y="1557"/>
                    <a:pt x="1135" y="1739"/>
                  </a:cubicBezTo>
                  <a:cubicBezTo>
                    <a:pt x="1103" y="1772"/>
                    <a:pt x="974" y="1889"/>
                    <a:pt x="824" y="2071"/>
                  </a:cubicBezTo>
                  <a:cubicBezTo>
                    <a:pt x="749" y="2168"/>
                    <a:pt x="642" y="2307"/>
                    <a:pt x="578" y="2403"/>
                  </a:cubicBezTo>
                  <a:cubicBezTo>
                    <a:pt x="525" y="2467"/>
                    <a:pt x="471" y="2564"/>
                    <a:pt x="428" y="2628"/>
                  </a:cubicBezTo>
                  <a:cubicBezTo>
                    <a:pt x="396" y="2681"/>
                    <a:pt x="364" y="2756"/>
                    <a:pt x="332" y="2810"/>
                  </a:cubicBezTo>
                  <a:cubicBezTo>
                    <a:pt x="289" y="2896"/>
                    <a:pt x="236" y="3003"/>
                    <a:pt x="203" y="3088"/>
                  </a:cubicBezTo>
                  <a:cubicBezTo>
                    <a:pt x="161" y="3185"/>
                    <a:pt x="118" y="3313"/>
                    <a:pt x="86" y="3420"/>
                  </a:cubicBezTo>
                  <a:cubicBezTo>
                    <a:pt x="60" y="3507"/>
                    <a:pt x="34" y="3623"/>
                    <a:pt x="13" y="3720"/>
                  </a:cubicBezTo>
                  <a:lnTo>
                    <a:pt x="13" y="3720"/>
                  </a:lnTo>
                  <a:cubicBezTo>
                    <a:pt x="86" y="3416"/>
                    <a:pt x="290" y="3242"/>
                    <a:pt x="560" y="3242"/>
                  </a:cubicBezTo>
                  <a:cubicBezTo>
                    <a:pt x="695" y="3242"/>
                    <a:pt x="846" y="3285"/>
                    <a:pt x="1006" y="3377"/>
                  </a:cubicBezTo>
                  <a:cubicBezTo>
                    <a:pt x="1574" y="3688"/>
                    <a:pt x="2045" y="4480"/>
                    <a:pt x="2055" y="5144"/>
                  </a:cubicBezTo>
                  <a:cubicBezTo>
                    <a:pt x="2055" y="5621"/>
                    <a:pt x="1818" y="5895"/>
                    <a:pt x="1473" y="5895"/>
                  </a:cubicBezTo>
                  <a:cubicBezTo>
                    <a:pt x="1404" y="5895"/>
                    <a:pt x="1330" y="5884"/>
                    <a:pt x="1253" y="5861"/>
                  </a:cubicBezTo>
                  <a:lnTo>
                    <a:pt x="1253" y="5861"/>
                  </a:lnTo>
                  <a:cubicBezTo>
                    <a:pt x="1338" y="5889"/>
                    <a:pt x="1434" y="5919"/>
                    <a:pt x="1509" y="5936"/>
                  </a:cubicBezTo>
                  <a:cubicBezTo>
                    <a:pt x="1745" y="5989"/>
                    <a:pt x="1745" y="5989"/>
                    <a:pt x="1991" y="6021"/>
                  </a:cubicBezTo>
                  <a:cubicBezTo>
                    <a:pt x="2093" y="6036"/>
                    <a:pt x="2218" y="6042"/>
                    <a:pt x="2340" y="6042"/>
                  </a:cubicBezTo>
                  <a:cubicBezTo>
                    <a:pt x="2488" y="6042"/>
                    <a:pt x="2631" y="6033"/>
                    <a:pt x="2719" y="6021"/>
                  </a:cubicBezTo>
                  <a:cubicBezTo>
                    <a:pt x="2837" y="6011"/>
                    <a:pt x="3008" y="5989"/>
                    <a:pt x="3126" y="5968"/>
                  </a:cubicBezTo>
                  <a:cubicBezTo>
                    <a:pt x="3361" y="5925"/>
                    <a:pt x="3543" y="5872"/>
                    <a:pt x="3554" y="5861"/>
                  </a:cubicBezTo>
                  <a:cubicBezTo>
                    <a:pt x="3800" y="5797"/>
                    <a:pt x="3875" y="5765"/>
                    <a:pt x="4079" y="5679"/>
                  </a:cubicBezTo>
                  <a:cubicBezTo>
                    <a:pt x="4196" y="5636"/>
                    <a:pt x="4389" y="5550"/>
                    <a:pt x="4518" y="5486"/>
                  </a:cubicBezTo>
                  <a:cubicBezTo>
                    <a:pt x="4892" y="5293"/>
                    <a:pt x="5235" y="5079"/>
                    <a:pt x="5417" y="4940"/>
                  </a:cubicBezTo>
                  <a:cubicBezTo>
                    <a:pt x="5524" y="4876"/>
                    <a:pt x="5684" y="4758"/>
                    <a:pt x="5877" y="4598"/>
                  </a:cubicBezTo>
                  <a:cubicBezTo>
                    <a:pt x="6070" y="4426"/>
                    <a:pt x="6188" y="4309"/>
                    <a:pt x="6284" y="4212"/>
                  </a:cubicBezTo>
                  <a:cubicBezTo>
                    <a:pt x="6327" y="4180"/>
                    <a:pt x="6466" y="4030"/>
                    <a:pt x="6637" y="3827"/>
                  </a:cubicBezTo>
                  <a:cubicBezTo>
                    <a:pt x="6766" y="3666"/>
                    <a:pt x="6851" y="3538"/>
                    <a:pt x="6916" y="3431"/>
                  </a:cubicBezTo>
                  <a:cubicBezTo>
                    <a:pt x="6948" y="3388"/>
                    <a:pt x="6980" y="3334"/>
                    <a:pt x="7012" y="3292"/>
                  </a:cubicBezTo>
                  <a:cubicBezTo>
                    <a:pt x="7055" y="3217"/>
                    <a:pt x="7108" y="3120"/>
                    <a:pt x="7140" y="3045"/>
                  </a:cubicBezTo>
                  <a:cubicBezTo>
                    <a:pt x="7183" y="2960"/>
                    <a:pt x="7205" y="2896"/>
                    <a:pt x="7258" y="2767"/>
                  </a:cubicBezTo>
                  <a:cubicBezTo>
                    <a:pt x="7301" y="2639"/>
                    <a:pt x="7322" y="2489"/>
                    <a:pt x="7322" y="2328"/>
                  </a:cubicBezTo>
                  <a:cubicBezTo>
                    <a:pt x="7312" y="1525"/>
                    <a:pt x="6744" y="573"/>
                    <a:pt x="6059" y="187"/>
                  </a:cubicBezTo>
                  <a:cubicBezTo>
                    <a:pt x="5920" y="112"/>
                    <a:pt x="5792" y="69"/>
                    <a:pt x="5674" y="48"/>
                  </a:cubicBezTo>
                  <a:cubicBezTo>
                    <a:pt x="5513" y="16"/>
                    <a:pt x="5395" y="5"/>
                    <a:pt x="5353" y="5"/>
                  </a:cubicBezTo>
                  <a:cubicBezTo>
                    <a:pt x="5303" y="5"/>
                    <a:pt x="5205" y="0"/>
                    <a:pt x="50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29"/>
            <p:cNvSpPr/>
            <p:nvPr/>
          </p:nvSpPr>
          <p:spPr>
            <a:xfrm>
              <a:off x="5180375" y="2062800"/>
              <a:ext cx="308325" cy="201725"/>
            </a:xfrm>
            <a:custGeom>
              <a:avLst/>
              <a:gdLst/>
              <a:ahLst/>
              <a:cxnLst/>
              <a:rect l="l" t="t" r="r" b="b"/>
              <a:pathLst>
                <a:path w="12333" h="8069" extrusionOk="0">
                  <a:moveTo>
                    <a:pt x="10831" y="1"/>
                  </a:moveTo>
                  <a:cubicBezTo>
                    <a:pt x="10722" y="1"/>
                    <a:pt x="10625" y="28"/>
                    <a:pt x="10545" y="80"/>
                  </a:cubicBezTo>
                  <a:cubicBezTo>
                    <a:pt x="10202" y="305"/>
                    <a:pt x="9378" y="829"/>
                    <a:pt x="8896" y="1150"/>
                  </a:cubicBezTo>
                  <a:cubicBezTo>
                    <a:pt x="8457" y="1439"/>
                    <a:pt x="7644" y="1975"/>
                    <a:pt x="7076" y="2349"/>
                  </a:cubicBezTo>
                  <a:cubicBezTo>
                    <a:pt x="6327" y="2874"/>
                    <a:pt x="6145" y="2992"/>
                    <a:pt x="5438" y="3495"/>
                  </a:cubicBezTo>
                  <a:cubicBezTo>
                    <a:pt x="5203" y="3666"/>
                    <a:pt x="1456" y="6107"/>
                    <a:pt x="1167" y="6353"/>
                  </a:cubicBezTo>
                  <a:cubicBezTo>
                    <a:pt x="1007" y="6492"/>
                    <a:pt x="739" y="6728"/>
                    <a:pt x="482" y="6995"/>
                  </a:cubicBezTo>
                  <a:cubicBezTo>
                    <a:pt x="257" y="7231"/>
                    <a:pt x="150" y="7391"/>
                    <a:pt x="129" y="7445"/>
                  </a:cubicBezTo>
                  <a:cubicBezTo>
                    <a:pt x="64" y="7541"/>
                    <a:pt x="43" y="7605"/>
                    <a:pt x="32" y="7638"/>
                  </a:cubicBezTo>
                  <a:cubicBezTo>
                    <a:pt x="22" y="7648"/>
                    <a:pt x="22" y="7680"/>
                    <a:pt x="11" y="7691"/>
                  </a:cubicBezTo>
                  <a:cubicBezTo>
                    <a:pt x="11" y="7723"/>
                    <a:pt x="0" y="7755"/>
                    <a:pt x="0" y="7787"/>
                  </a:cubicBezTo>
                  <a:cubicBezTo>
                    <a:pt x="0" y="7841"/>
                    <a:pt x="22" y="7884"/>
                    <a:pt x="43" y="7927"/>
                  </a:cubicBezTo>
                  <a:cubicBezTo>
                    <a:pt x="86" y="7991"/>
                    <a:pt x="139" y="8012"/>
                    <a:pt x="161" y="8023"/>
                  </a:cubicBezTo>
                  <a:cubicBezTo>
                    <a:pt x="236" y="8044"/>
                    <a:pt x="289" y="8055"/>
                    <a:pt x="407" y="8066"/>
                  </a:cubicBezTo>
                  <a:cubicBezTo>
                    <a:pt x="426" y="8068"/>
                    <a:pt x="446" y="8069"/>
                    <a:pt x="465" y="8069"/>
                  </a:cubicBezTo>
                  <a:cubicBezTo>
                    <a:pt x="541" y="8069"/>
                    <a:pt x="617" y="8055"/>
                    <a:pt x="685" y="8055"/>
                  </a:cubicBezTo>
                  <a:cubicBezTo>
                    <a:pt x="846" y="8034"/>
                    <a:pt x="1049" y="7980"/>
                    <a:pt x="1210" y="7937"/>
                  </a:cubicBezTo>
                  <a:cubicBezTo>
                    <a:pt x="1328" y="7905"/>
                    <a:pt x="1488" y="7852"/>
                    <a:pt x="1606" y="7819"/>
                  </a:cubicBezTo>
                  <a:cubicBezTo>
                    <a:pt x="1842" y="7745"/>
                    <a:pt x="2216" y="7605"/>
                    <a:pt x="2484" y="7498"/>
                  </a:cubicBezTo>
                  <a:cubicBezTo>
                    <a:pt x="2655" y="7434"/>
                    <a:pt x="6049" y="5582"/>
                    <a:pt x="7719" y="4769"/>
                  </a:cubicBezTo>
                  <a:cubicBezTo>
                    <a:pt x="9142" y="4073"/>
                    <a:pt x="10448" y="3398"/>
                    <a:pt x="12011" y="2595"/>
                  </a:cubicBezTo>
                  <a:cubicBezTo>
                    <a:pt x="12204" y="2488"/>
                    <a:pt x="12332" y="2242"/>
                    <a:pt x="12322" y="1900"/>
                  </a:cubicBezTo>
                  <a:cubicBezTo>
                    <a:pt x="12322" y="1236"/>
                    <a:pt x="11851" y="444"/>
                    <a:pt x="11283" y="133"/>
                  </a:cubicBezTo>
                  <a:cubicBezTo>
                    <a:pt x="11122" y="44"/>
                    <a:pt x="10967" y="1"/>
                    <a:pt x="108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29"/>
            <p:cNvSpPr/>
            <p:nvPr/>
          </p:nvSpPr>
          <p:spPr>
            <a:xfrm>
              <a:off x="5624900" y="1922400"/>
              <a:ext cx="77100" cy="77100"/>
            </a:xfrm>
            <a:custGeom>
              <a:avLst/>
              <a:gdLst/>
              <a:ahLst/>
              <a:cxnLst/>
              <a:rect l="l" t="t" r="r" b="b"/>
              <a:pathLst>
                <a:path w="3084" h="3084" extrusionOk="0">
                  <a:moveTo>
                    <a:pt x="1542" y="1"/>
                  </a:moveTo>
                  <a:cubicBezTo>
                    <a:pt x="696" y="1"/>
                    <a:pt x="0" y="686"/>
                    <a:pt x="0" y="1542"/>
                  </a:cubicBezTo>
                  <a:cubicBezTo>
                    <a:pt x="0" y="2388"/>
                    <a:pt x="696" y="3084"/>
                    <a:pt x="1542" y="3084"/>
                  </a:cubicBezTo>
                  <a:cubicBezTo>
                    <a:pt x="2398" y="3084"/>
                    <a:pt x="3083" y="2388"/>
                    <a:pt x="3083" y="1542"/>
                  </a:cubicBezTo>
                  <a:cubicBezTo>
                    <a:pt x="3083" y="686"/>
                    <a:pt x="2398" y="1"/>
                    <a:pt x="15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29"/>
            <p:cNvSpPr/>
            <p:nvPr/>
          </p:nvSpPr>
          <p:spPr>
            <a:xfrm>
              <a:off x="5535775" y="2046200"/>
              <a:ext cx="493800" cy="311425"/>
            </a:xfrm>
            <a:custGeom>
              <a:avLst/>
              <a:gdLst/>
              <a:ahLst/>
              <a:cxnLst/>
              <a:rect l="l" t="t" r="r" b="b"/>
              <a:pathLst>
                <a:path w="19752" h="12457" extrusionOk="0">
                  <a:moveTo>
                    <a:pt x="2654" y="0"/>
                  </a:moveTo>
                  <a:cubicBezTo>
                    <a:pt x="2250" y="0"/>
                    <a:pt x="1967" y="57"/>
                    <a:pt x="1831" y="176"/>
                  </a:cubicBezTo>
                  <a:cubicBezTo>
                    <a:pt x="1790" y="207"/>
                    <a:pt x="1779" y="248"/>
                    <a:pt x="1787" y="298"/>
                  </a:cubicBezTo>
                  <a:lnTo>
                    <a:pt x="1787" y="298"/>
                  </a:lnTo>
                  <a:cubicBezTo>
                    <a:pt x="1784" y="290"/>
                    <a:pt x="1778" y="283"/>
                    <a:pt x="1778" y="283"/>
                  </a:cubicBezTo>
                  <a:lnTo>
                    <a:pt x="1778" y="1450"/>
                  </a:lnTo>
                  <a:cubicBezTo>
                    <a:pt x="1278" y="1279"/>
                    <a:pt x="855" y="1189"/>
                    <a:pt x="536" y="1189"/>
                  </a:cubicBezTo>
                  <a:cubicBezTo>
                    <a:pt x="376" y="1189"/>
                    <a:pt x="243" y="1211"/>
                    <a:pt x="140" y="1258"/>
                  </a:cubicBezTo>
                  <a:cubicBezTo>
                    <a:pt x="44" y="1300"/>
                    <a:pt x="1" y="1375"/>
                    <a:pt x="11" y="1482"/>
                  </a:cubicBezTo>
                  <a:lnTo>
                    <a:pt x="11" y="1482"/>
                  </a:lnTo>
                  <a:lnTo>
                    <a:pt x="1" y="2821"/>
                  </a:lnTo>
                  <a:cubicBezTo>
                    <a:pt x="1" y="3859"/>
                    <a:pt x="4368" y="7884"/>
                    <a:pt x="7676" y="10335"/>
                  </a:cubicBezTo>
                  <a:cubicBezTo>
                    <a:pt x="8104" y="10646"/>
                    <a:pt x="8554" y="10946"/>
                    <a:pt x="8993" y="11192"/>
                  </a:cubicBezTo>
                  <a:cubicBezTo>
                    <a:pt x="10367" y="11983"/>
                    <a:pt x="11728" y="12457"/>
                    <a:pt x="12638" y="12457"/>
                  </a:cubicBezTo>
                  <a:cubicBezTo>
                    <a:pt x="12897" y="12457"/>
                    <a:pt x="13120" y="12418"/>
                    <a:pt x="13296" y="12337"/>
                  </a:cubicBezTo>
                  <a:cubicBezTo>
                    <a:pt x="13457" y="12262"/>
                    <a:pt x="13542" y="12134"/>
                    <a:pt x="13542" y="11952"/>
                  </a:cubicBezTo>
                  <a:lnTo>
                    <a:pt x="13542" y="10614"/>
                  </a:lnTo>
                  <a:cubicBezTo>
                    <a:pt x="13564" y="9779"/>
                    <a:pt x="11840" y="7863"/>
                    <a:pt x="9164" y="5797"/>
                  </a:cubicBezTo>
                  <a:lnTo>
                    <a:pt x="9164" y="5797"/>
                  </a:lnTo>
                  <a:cubicBezTo>
                    <a:pt x="10545" y="6407"/>
                    <a:pt x="11958" y="6985"/>
                    <a:pt x="13211" y="7467"/>
                  </a:cubicBezTo>
                  <a:cubicBezTo>
                    <a:pt x="15168" y="8218"/>
                    <a:pt x="17095" y="8628"/>
                    <a:pt x="18356" y="8628"/>
                  </a:cubicBezTo>
                  <a:cubicBezTo>
                    <a:pt x="18965" y="8628"/>
                    <a:pt x="19418" y="8532"/>
                    <a:pt x="19644" y="8334"/>
                  </a:cubicBezTo>
                  <a:cubicBezTo>
                    <a:pt x="19698" y="8280"/>
                    <a:pt x="19730" y="8216"/>
                    <a:pt x="19730" y="8152"/>
                  </a:cubicBezTo>
                  <a:lnTo>
                    <a:pt x="19730" y="6814"/>
                  </a:lnTo>
                  <a:cubicBezTo>
                    <a:pt x="19751" y="6450"/>
                    <a:pt x="19023" y="5839"/>
                    <a:pt x="17782" y="5122"/>
                  </a:cubicBezTo>
                  <a:cubicBezTo>
                    <a:pt x="16390" y="4319"/>
                    <a:pt x="14367" y="3388"/>
                    <a:pt x="12001" y="2478"/>
                  </a:cubicBezTo>
                  <a:cubicBezTo>
                    <a:pt x="8039" y="962"/>
                    <a:pt x="4319" y="0"/>
                    <a:pt x="2654" y="0"/>
                  </a:cubicBezTo>
                  <a:close/>
                </a:path>
              </a:pathLst>
            </a:custGeom>
            <a:solidFill>
              <a:srgbClr val="FEC3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29"/>
            <p:cNvSpPr/>
            <p:nvPr/>
          </p:nvSpPr>
          <p:spPr>
            <a:xfrm>
              <a:off x="5580200" y="2053275"/>
              <a:ext cx="448825" cy="208625"/>
            </a:xfrm>
            <a:custGeom>
              <a:avLst/>
              <a:gdLst/>
              <a:ahLst/>
              <a:cxnLst/>
              <a:rect l="l" t="t" r="r" b="b"/>
              <a:pathLst>
                <a:path w="17953" h="8345" extrusionOk="0">
                  <a:moveTo>
                    <a:pt x="1" y="0"/>
                  </a:moveTo>
                  <a:lnTo>
                    <a:pt x="1" y="1349"/>
                  </a:lnTo>
                  <a:cubicBezTo>
                    <a:pt x="1" y="1606"/>
                    <a:pt x="686" y="2109"/>
                    <a:pt x="1767" y="2741"/>
                  </a:cubicBezTo>
                  <a:cubicBezTo>
                    <a:pt x="4079" y="4079"/>
                    <a:pt x="8233" y="5963"/>
                    <a:pt x="11434" y="7184"/>
                  </a:cubicBezTo>
                  <a:cubicBezTo>
                    <a:pt x="13398" y="7935"/>
                    <a:pt x="15323" y="8345"/>
                    <a:pt x="16582" y="8345"/>
                  </a:cubicBezTo>
                  <a:cubicBezTo>
                    <a:pt x="17189" y="8345"/>
                    <a:pt x="17641" y="8249"/>
                    <a:pt x="17867" y="8051"/>
                  </a:cubicBezTo>
                  <a:cubicBezTo>
                    <a:pt x="17921" y="7997"/>
                    <a:pt x="17953" y="7933"/>
                    <a:pt x="17953" y="7869"/>
                  </a:cubicBezTo>
                  <a:lnTo>
                    <a:pt x="17953" y="6520"/>
                  </a:lnTo>
                  <a:cubicBezTo>
                    <a:pt x="17953" y="6595"/>
                    <a:pt x="17932" y="6648"/>
                    <a:pt x="17867" y="6702"/>
                  </a:cubicBezTo>
                  <a:cubicBezTo>
                    <a:pt x="17641" y="6904"/>
                    <a:pt x="17189" y="7001"/>
                    <a:pt x="16582" y="7001"/>
                  </a:cubicBezTo>
                  <a:cubicBezTo>
                    <a:pt x="15324" y="7001"/>
                    <a:pt x="13401" y="6586"/>
                    <a:pt x="11444" y="5835"/>
                  </a:cubicBezTo>
                  <a:cubicBezTo>
                    <a:pt x="8243" y="4614"/>
                    <a:pt x="4090" y="2730"/>
                    <a:pt x="1767" y="1392"/>
                  </a:cubicBezTo>
                  <a:cubicBezTo>
                    <a:pt x="686" y="761"/>
                    <a:pt x="1" y="257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29"/>
            <p:cNvSpPr/>
            <p:nvPr/>
          </p:nvSpPr>
          <p:spPr>
            <a:xfrm>
              <a:off x="5575375" y="2046200"/>
              <a:ext cx="460625" cy="182100"/>
            </a:xfrm>
            <a:custGeom>
              <a:avLst/>
              <a:gdLst/>
              <a:ahLst/>
              <a:cxnLst/>
              <a:rect l="l" t="t" r="r" b="b"/>
              <a:pathLst>
                <a:path w="18425" h="7284" extrusionOk="0">
                  <a:moveTo>
                    <a:pt x="1070" y="0"/>
                  </a:moveTo>
                  <a:cubicBezTo>
                    <a:pt x="666" y="0"/>
                    <a:pt x="383" y="57"/>
                    <a:pt x="247" y="176"/>
                  </a:cubicBezTo>
                  <a:cubicBezTo>
                    <a:pt x="1" y="391"/>
                    <a:pt x="718" y="958"/>
                    <a:pt x="1960" y="1675"/>
                  </a:cubicBezTo>
                  <a:cubicBezTo>
                    <a:pt x="4283" y="3013"/>
                    <a:pt x="8436" y="4897"/>
                    <a:pt x="11637" y="6118"/>
                  </a:cubicBezTo>
                  <a:cubicBezTo>
                    <a:pt x="13594" y="6869"/>
                    <a:pt x="15517" y="7284"/>
                    <a:pt x="16775" y="7284"/>
                  </a:cubicBezTo>
                  <a:cubicBezTo>
                    <a:pt x="17382" y="7284"/>
                    <a:pt x="17834" y="7187"/>
                    <a:pt x="18060" y="6985"/>
                  </a:cubicBezTo>
                  <a:cubicBezTo>
                    <a:pt x="18424" y="6674"/>
                    <a:pt x="17675" y="5979"/>
                    <a:pt x="16198" y="5122"/>
                  </a:cubicBezTo>
                  <a:cubicBezTo>
                    <a:pt x="14806" y="4319"/>
                    <a:pt x="12783" y="3388"/>
                    <a:pt x="10417" y="2478"/>
                  </a:cubicBezTo>
                  <a:cubicBezTo>
                    <a:pt x="6455" y="962"/>
                    <a:pt x="2735" y="0"/>
                    <a:pt x="10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29"/>
            <p:cNvSpPr/>
            <p:nvPr/>
          </p:nvSpPr>
          <p:spPr>
            <a:xfrm>
              <a:off x="5535775" y="2082975"/>
              <a:ext cx="338575" cy="274675"/>
            </a:xfrm>
            <a:custGeom>
              <a:avLst/>
              <a:gdLst/>
              <a:ahLst/>
              <a:cxnLst/>
              <a:rect l="l" t="t" r="r" b="b"/>
              <a:pathLst>
                <a:path w="13543" h="10987" extrusionOk="0">
                  <a:moveTo>
                    <a:pt x="11" y="1"/>
                  </a:moveTo>
                  <a:lnTo>
                    <a:pt x="11" y="1"/>
                  </a:lnTo>
                  <a:cubicBezTo>
                    <a:pt x="11" y="1"/>
                    <a:pt x="11" y="2"/>
                    <a:pt x="11" y="2"/>
                  </a:cubicBezTo>
                  <a:lnTo>
                    <a:pt x="11" y="2"/>
                  </a:lnTo>
                  <a:lnTo>
                    <a:pt x="11" y="1"/>
                  </a:lnTo>
                  <a:close/>
                  <a:moveTo>
                    <a:pt x="11" y="2"/>
                  </a:moveTo>
                  <a:lnTo>
                    <a:pt x="1" y="1350"/>
                  </a:lnTo>
                  <a:cubicBezTo>
                    <a:pt x="1" y="2388"/>
                    <a:pt x="4368" y="6413"/>
                    <a:pt x="7676" y="8864"/>
                  </a:cubicBezTo>
                  <a:cubicBezTo>
                    <a:pt x="8104" y="9175"/>
                    <a:pt x="8554" y="9475"/>
                    <a:pt x="8993" y="9721"/>
                  </a:cubicBezTo>
                  <a:cubicBezTo>
                    <a:pt x="10363" y="10518"/>
                    <a:pt x="11721" y="10987"/>
                    <a:pt x="12631" y="10987"/>
                  </a:cubicBezTo>
                  <a:cubicBezTo>
                    <a:pt x="12893" y="10987"/>
                    <a:pt x="13119" y="10948"/>
                    <a:pt x="13296" y="10866"/>
                  </a:cubicBezTo>
                  <a:cubicBezTo>
                    <a:pt x="13457" y="10791"/>
                    <a:pt x="13542" y="10663"/>
                    <a:pt x="13542" y="10481"/>
                  </a:cubicBezTo>
                  <a:lnTo>
                    <a:pt x="13542" y="9132"/>
                  </a:lnTo>
                  <a:cubicBezTo>
                    <a:pt x="13542" y="9314"/>
                    <a:pt x="13468" y="9443"/>
                    <a:pt x="13296" y="9517"/>
                  </a:cubicBezTo>
                  <a:cubicBezTo>
                    <a:pt x="13118" y="9599"/>
                    <a:pt x="12893" y="9638"/>
                    <a:pt x="12630" y="9638"/>
                  </a:cubicBezTo>
                  <a:cubicBezTo>
                    <a:pt x="11720" y="9638"/>
                    <a:pt x="10365" y="9171"/>
                    <a:pt x="9003" y="8383"/>
                  </a:cubicBezTo>
                  <a:cubicBezTo>
                    <a:pt x="8554" y="8126"/>
                    <a:pt x="8115" y="7837"/>
                    <a:pt x="7676" y="7516"/>
                  </a:cubicBezTo>
                  <a:cubicBezTo>
                    <a:pt x="4370" y="5066"/>
                    <a:pt x="5" y="1044"/>
                    <a:pt x="11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29"/>
            <p:cNvSpPr/>
            <p:nvPr/>
          </p:nvSpPr>
          <p:spPr>
            <a:xfrm>
              <a:off x="5514375" y="2075925"/>
              <a:ext cx="378700" cy="248025"/>
            </a:xfrm>
            <a:custGeom>
              <a:avLst/>
              <a:gdLst/>
              <a:ahLst/>
              <a:cxnLst/>
              <a:rect l="l" t="t" r="r" b="b"/>
              <a:pathLst>
                <a:path w="15148" h="9921" extrusionOk="0">
                  <a:moveTo>
                    <a:pt x="1382" y="1"/>
                  </a:moveTo>
                  <a:cubicBezTo>
                    <a:pt x="1227" y="1"/>
                    <a:pt x="1097" y="23"/>
                    <a:pt x="996" y="69"/>
                  </a:cubicBezTo>
                  <a:cubicBezTo>
                    <a:pt x="0" y="518"/>
                    <a:pt x="4903" y="5111"/>
                    <a:pt x="8532" y="7798"/>
                  </a:cubicBezTo>
                  <a:cubicBezTo>
                    <a:pt x="8971" y="8119"/>
                    <a:pt x="9410" y="8408"/>
                    <a:pt x="9859" y="8665"/>
                  </a:cubicBezTo>
                  <a:cubicBezTo>
                    <a:pt x="11221" y="9453"/>
                    <a:pt x="12576" y="9920"/>
                    <a:pt x="13486" y="9920"/>
                  </a:cubicBezTo>
                  <a:cubicBezTo>
                    <a:pt x="13749" y="9920"/>
                    <a:pt x="13974" y="9881"/>
                    <a:pt x="14152" y="9799"/>
                  </a:cubicBezTo>
                  <a:cubicBezTo>
                    <a:pt x="15148" y="9350"/>
                    <a:pt x="13017" y="6802"/>
                    <a:pt x="9378" y="4115"/>
                  </a:cubicBezTo>
                  <a:cubicBezTo>
                    <a:pt x="8190" y="3237"/>
                    <a:pt x="6980" y="2445"/>
                    <a:pt x="5867" y="1803"/>
                  </a:cubicBezTo>
                  <a:cubicBezTo>
                    <a:pt x="3924" y="686"/>
                    <a:pt x="2251" y="1"/>
                    <a:pt x="13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6" name="Google Shape;2116;p29"/>
          <p:cNvGrpSpPr/>
          <p:nvPr/>
        </p:nvGrpSpPr>
        <p:grpSpPr>
          <a:xfrm>
            <a:off x="211250" y="4796137"/>
            <a:ext cx="271885" cy="159973"/>
            <a:chOff x="1566275" y="4812212"/>
            <a:chExt cx="271885" cy="159973"/>
          </a:xfrm>
        </p:grpSpPr>
        <p:sp>
          <p:nvSpPr>
            <p:cNvPr id="2117" name="Google Shape;2117;p29"/>
            <p:cNvSpPr/>
            <p:nvPr/>
          </p:nvSpPr>
          <p:spPr>
            <a:xfrm>
              <a:off x="1636142" y="4812712"/>
              <a:ext cx="196571" cy="119771"/>
            </a:xfrm>
            <a:custGeom>
              <a:avLst/>
              <a:gdLst/>
              <a:ahLst/>
              <a:cxnLst/>
              <a:rect l="l" t="t" r="r" b="b"/>
              <a:pathLst>
                <a:path w="27932" h="17019" extrusionOk="0">
                  <a:moveTo>
                    <a:pt x="26536" y="0"/>
                  </a:moveTo>
                  <a:cubicBezTo>
                    <a:pt x="22997" y="0"/>
                    <a:pt x="13107" y="341"/>
                    <a:pt x="6899" y="3923"/>
                  </a:cubicBezTo>
                  <a:cubicBezTo>
                    <a:pt x="30" y="7892"/>
                    <a:pt x="1" y="14489"/>
                    <a:pt x="65" y="15813"/>
                  </a:cubicBezTo>
                  <a:cubicBezTo>
                    <a:pt x="36" y="16551"/>
                    <a:pt x="83" y="17000"/>
                    <a:pt x="83" y="17000"/>
                  </a:cubicBezTo>
                  <a:cubicBezTo>
                    <a:pt x="83" y="17000"/>
                    <a:pt x="563" y="17018"/>
                    <a:pt x="1394" y="17018"/>
                  </a:cubicBezTo>
                  <a:cubicBezTo>
                    <a:pt x="4931" y="17018"/>
                    <a:pt x="14828" y="16677"/>
                    <a:pt x="21033" y="13090"/>
                  </a:cubicBezTo>
                  <a:cubicBezTo>
                    <a:pt x="27902" y="9127"/>
                    <a:pt x="27931" y="2535"/>
                    <a:pt x="27866" y="1206"/>
                  </a:cubicBezTo>
                  <a:cubicBezTo>
                    <a:pt x="27896" y="468"/>
                    <a:pt x="27849" y="19"/>
                    <a:pt x="27849" y="19"/>
                  </a:cubicBezTo>
                  <a:cubicBezTo>
                    <a:pt x="27849" y="19"/>
                    <a:pt x="27368" y="0"/>
                    <a:pt x="26536" y="0"/>
                  </a:cubicBezTo>
                  <a:close/>
                </a:path>
              </a:pathLst>
            </a:custGeom>
            <a:solidFill>
              <a:srgbClr val="9CDD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29"/>
            <p:cNvSpPr/>
            <p:nvPr/>
          </p:nvSpPr>
          <p:spPr>
            <a:xfrm>
              <a:off x="1630737" y="4812712"/>
              <a:ext cx="207423" cy="113079"/>
            </a:xfrm>
            <a:custGeom>
              <a:avLst/>
              <a:gdLst/>
              <a:ahLst/>
              <a:cxnLst/>
              <a:rect l="l" t="t" r="r" b="b"/>
              <a:pathLst>
                <a:path w="29474" h="16068" extrusionOk="0">
                  <a:moveTo>
                    <a:pt x="27304" y="0"/>
                  </a:moveTo>
                  <a:cubicBezTo>
                    <a:pt x="23765" y="0"/>
                    <a:pt x="13875" y="341"/>
                    <a:pt x="7667" y="3923"/>
                  </a:cubicBezTo>
                  <a:cubicBezTo>
                    <a:pt x="1" y="8353"/>
                    <a:pt x="851" y="16049"/>
                    <a:pt x="851" y="16049"/>
                  </a:cubicBezTo>
                  <a:cubicBezTo>
                    <a:pt x="851" y="16049"/>
                    <a:pt x="1331" y="16068"/>
                    <a:pt x="2162" y="16068"/>
                  </a:cubicBezTo>
                  <a:cubicBezTo>
                    <a:pt x="5699" y="16068"/>
                    <a:pt x="15596" y="15727"/>
                    <a:pt x="21801" y="12139"/>
                  </a:cubicBezTo>
                  <a:cubicBezTo>
                    <a:pt x="29473" y="7715"/>
                    <a:pt x="28617" y="19"/>
                    <a:pt x="28617" y="19"/>
                  </a:cubicBezTo>
                  <a:cubicBezTo>
                    <a:pt x="28617" y="19"/>
                    <a:pt x="28136" y="0"/>
                    <a:pt x="27304" y="0"/>
                  </a:cubicBezTo>
                  <a:close/>
                </a:path>
              </a:pathLst>
            </a:custGeom>
            <a:solidFill>
              <a:srgbClr val="B3FA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29"/>
            <p:cNvSpPr/>
            <p:nvPr/>
          </p:nvSpPr>
          <p:spPr>
            <a:xfrm>
              <a:off x="1634115" y="4918236"/>
              <a:ext cx="10380" cy="13266"/>
            </a:xfrm>
            <a:custGeom>
              <a:avLst/>
              <a:gdLst/>
              <a:ahLst/>
              <a:cxnLst/>
              <a:rect l="l" t="t" r="r" b="b"/>
              <a:pathLst>
                <a:path w="1475" h="1885" extrusionOk="0">
                  <a:moveTo>
                    <a:pt x="412" y="0"/>
                  </a:moveTo>
                  <a:cubicBezTo>
                    <a:pt x="167" y="0"/>
                    <a:pt x="1" y="198"/>
                    <a:pt x="5" y="533"/>
                  </a:cubicBezTo>
                  <a:cubicBezTo>
                    <a:pt x="11" y="1006"/>
                    <a:pt x="348" y="1567"/>
                    <a:pt x="749" y="1791"/>
                  </a:cubicBezTo>
                  <a:cubicBezTo>
                    <a:pt x="864" y="1854"/>
                    <a:pt x="971" y="1884"/>
                    <a:pt x="1066" y="1884"/>
                  </a:cubicBezTo>
                  <a:cubicBezTo>
                    <a:pt x="1310" y="1884"/>
                    <a:pt x="1474" y="1688"/>
                    <a:pt x="1470" y="1348"/>
                  </a:cubicBezTo>
                  <a:cubicBezTo>
                    <a:pt x="1464" y="881"/>
                    <a:pt x="1133" y="320"/>
                    <a:pt x="731" y="96"/>
                  </a:cubicBezTo>
                  <a:cubicBezTo>
                    <a:pt x="616" y="31"/>
                    <a:pt x="508" y="0"/>
                    <a:pt x="412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29"/>
            <p:cNvSpPr/>
            <p:nvPr/>
          </p:nvSpPr>
          <p:spPr>
            <a:xfrm>
              <a:off x="1566310" y="4921986"/>
              <a:ext cx="76737" cy="50198"/>
            </a:xfrm>
            <a:custGeom>
              <a:avLst/>
              <a:gdLst/>
              <a:ahLst/>
              <a:cxnLst/>
              <a:rect l="l" t="t" r="r" b="b"/>
              <a:pathLst>
                <a:path w="10904" h="7133" extrusionOk="0">
                  <a:moveTo>
                    <a:pt x="10904" y="1293"/>
                  </a:moveTo>
                  <a:cubicBezTo>
                    <a:pt x="10903" y="1294"/>
                    <a:pt x="10901" y="1295"/>
                    <a:pt x="10900" y="1296"/>
                  </a:cubicBezTo>
                  <a:lnTo>
                    <a:pt x="10900" y="1296"/>
                  </a:lnTo>
                  <a:cubicBezTo>
                    <a:pt x="10901" y="1295"/>
                    <a:pt x="10903" y="1294"/>
                    <a:pt x="10904" y="1293"/>
                  </a:cubicBezTo>
                  <a:close/>
                  <a:moveTo>
                    <a:pt x="9640" y="0"/>
                  </a:moveTo>
                  <a:lnTo>
                    <a:pt x="1" y="5316"/>
                  </a:lnTo>
                  <a:cubicBezTo>
                    <a:pt x="7" y="5948"/>
                    <a:pt x="456" y="6704"/>
                    <a:pt x="999" y="7005"/>
                  </a:cubicBezTo>
                  <a:cubicBezTo>
                    <a:pt x="1152" y="7091"/>
                    <a:pt x="1297" y="7133"/>
                    <a:pt x="1426" y="7133"/>
                  </a:cubicBezTo>
                  <a:cubicBezTo>
                    <a:pt x="1527" y="7133"/>
                    <a:pt x="1618" y="7107"/>
                    <a:pt x="1696" y="7058"/>
                  </a:cubicBezTo>
                  <a:cubicBezTo>
                    <a:pt x="4766" y="5139"/>
                    <a:pt x="7830" y="3221"/>
                    <a:pt x="10900" y="1296"/>
                  </a:cubicBezTo>
                  <a:lnTo>
                    <a:pt x="10900" y="1296"/>
                  </a:lnTo>
                  <a:cubicBezTo>
                    <a:pt x="10843" y="1331"/>
                    <a:pt x="10776" y="1350"/>
                    <a:pt x="10701" y="1350"/>
                  </a:cubicBezTo>
                  <a:cubicBezTo>
                    <a:pt x="10606" y="1350"/>
                    <a:pt x="10499" y="1320"/>
                    <a:pt x="10384" y="1258"/>
                  </a:cubicBezTo>
                  <a:cubicBezTo>
                    <a:pt x="9983" y="1034"/>
                    <a:pt x="9646" y="473"/>
                    <a:pt x="9640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29"/>
            <p:cNvSpPr/>
            <p:nvPr/>
          </p:nvSpPr>
          <p:spPr>
            <a:xfrm>
              <a:off x="1566275" y="4918531"/>
              <a:ext cx="69460" cy="40867"/>
            </a:xfrm>
            <a:custGeom>
              <a:avLst/>
              <a:gdLst/>
              <a:ahLst/>
              <a:cxnLst/>
              <a:rect l="l" t="t" r="r" b="b"/>
              <a:pathLst>
                <a:path w="9870" h="5807" extrusionOk="0">
                  <a:moveTo>
                    <a:pt x="9869" y="1"/>
                  </a:moveTo>
                  <a:lnTo>
                    <a:pt x="9869" y="1"/>
                  </a:lnTo>
                  <a:cubicBezTo>
                    <a:pt x="6680" y="1720"/>
                    <a:pt x="3497" y="3432"/>
                    <a:pt x="307" y="5151"/>
                  </a:cubicBezTo>
                  <a:cubicBezTo>
                    <a:pt x="118" y="5251"/>
                    <a:pt x="0" y="5482"/>
                    <a:pt x="6" y="5807"/>
                  </a:cubicBezTo>
                  <a:lnTo>
                    <a:pt x="9645" y="491"/>
                  </a:lnTo>
                  <a:cubicBezTo>
                    <a:pt x="9645" y="249"/>
                    <a:pt x="9728" y="78"/>
                    <a:pt x="9869" y="1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29"/>
            <p:cNvSpPr/>
            <p:nvPr/>
          </p:nvSpPr>
          <p:spPr>
            <a:xfrm>
              <a:off x="1568435" y="4918222"/>
              <a:ext cx="76068" cy="53443"/>
            </a:xfrm>
            <a:custGeom>
              <a:avLst/>
              <a:gdLst/>
              <a:ahLst/>
              <a:cxnLst/>
              <a:rect l="l" t="t" r="r" b="b"/>
              <a:pathLst>
                <a:path w="10809" h="7594" extrusionOk="0">
                  <a:moveTo>
                    <a:pt x="8" y="5191"/>
                  </a:moveTo>
                  <a:lnTo>
                    <a:pt x="8" y="5191"/>
                  </a:lnTo>
                  <a:cubicBezTo>
                    <a:pt x="6" y="5192"/>
                    <a:pt x="3" y="5194"/>
                    <a:pt x="0" y="5195"/>
                  </a:cubicBezTo>
                  <a:cubicBezTo>
                    <a:pt x="3" y="5194"/>
                    <a:pt x="6" y="5192"/>
                    <a:pt x="8" y="5191"/>
                  </a:cubicBezTo>
                  <a:close/>
                  <a:moveTo>
                    <a:pt x="9744" y="1"/>
                  </a:moveTo>
                  <a:cubicBezTo>
                    <a:pt x="9677" y="1"/>
                    <a:pt x="9616" y="16"/>
                    <a:pt x="9562" y="45"/>
                  </a:cubicBezTo>
                  <a:cubicBezTo>
                    <a:pt x="6376" y="1762"/>
                    <a:pt x="3195" y="3473"/>
                    <a:pt x="8" y="5191"/>
                  </a:cubicBezTo>
                  <a:lnTo>
                    <a:pt x="8" y="5191"/>
                  </a:lnTo>
                  <a:cubicBezTo>
                    <a:pt x="78" y="5154"/>
                    <a:pt x="159" y="5134"/>
                    <a:pt x="247" y="5134"/>
                  </a:cubicBezTo>
                  <a:cubicBezTo>
                    <a:pt x="374" y="5134"/>
                    <a:pt x="517" y="5174"/>
                    <a:pt x="668" y="5260"/>
                  </a:cubicBezTo>
                  <a:cubicBezTo>
                    <a:pt x="1211" y="5561"/>
                    <a:pt x="1660" y="6317"/>
                    <a:pt x="1666" y="6949"/>
                  </a:cubicBezTo>
                  <a:cubicBezTo>
                    <a:pt x="1672" y="7261"/>
                    <a:pt x="1566" y="7485"/>
                    <a:pt x="1396" y="7592"/>
                  </a:cubicBezTo>
                  <a:lnTo>
                    <a:pt x="1396" y="7592"/>
                  </a:lnTo>
                  <a:cubicBezTo>
                    <a:pt x="4467" y="5673"/>
                    <a:pt x="7531" y="3753"/>
                    <a:pt x="10602" y="1834"/>
                  </a:cubicBezTo>
                  <a:cubicBezTo>
                    <a:pt x="10732" y="1752"/>
                    <a:pt x="10809" y="1586"/>
                    <a:pt x="10803" y="1350"/>
                  </a:cubicBezTo>
                  <a:cubicBezTo>
                    <a:pt x="10797" y="883"/>
                    <a:pt x="10466" y="322"/>
                    <a:pt x="10064" y="98"/>
                  </a:cubicBezTo>
                  <a:cubicBezTo>
                    <a:pt x="9950" y="32"/>
                    <a:pt x="9841" y="1"/>
                    <a:pt x="9744" y="1"/>
                  </a:cubicBezTo>
                  <a:close/>
                  <a:moveTo>
                    <a:pt x="1396" y="7592"/>
                  </a:moveTo>
                  <a:cubicBezTo>
                    <a:pt x="1396" y="7592"/>
                    <a:pt x="1395" y="7593"/>
                    <a:pt x="1394" y="7593"/>
                  </a:cubicBezTo>
                  <a:cubicBezTo>
                    <a:pt x="1395" y="7593"/>
                    <a:pt x="1396" y="7592"/>
                    <a:pt x="1396" y="7592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29"/>
            <p:cNvSpPr/>
            <p:nvPr/>
          </p:nvSpPr>
          <p:spPr>
            <a:xfrm>
              <a:off x="1566282" y="4954356"/>
              <a:ext cx="13941" cy="17826"/>
            </a:xfrm>
            <a:custGeom>
              <a:avLst/>
              <a:gdLst/>
              <a:ahLst/>
              <a:cxnLst/>
              <a:rect l="l" t="t" r="r" b="b"/>
              <a:pathLst>
                <a:path w="1981" h="2533" extrusionOk="0">
                  <a:moveTo>
                    <a:pt x="551" y="1"/>
                  </a:moveTo>
                  <a:cubicBezTo>
                    <a:pt x="223" y="1"/>
                    <a:pt x="1" y="265"/>
                    <a:pt x="5" y="716"/>
                  </a:cubicBezTo>
                  <a:cubicBezTo>
                    <a:pt x="11" y="1348"/>
                    <a:pt x="460" y="2104"/>
                    <a:pt x="1003" y="2405"/>
                  </a:cubicBezTo>
                  <a:cubicBezTo>
                    <a:pt x="1157" y="2492"/>
                    <a:pt x="1302" y="2533"/>
                    <a:pt x="1430" y="2533"/>
                  </a:cubicBezTo>
                  <a:cubicBezTo>
                    <a:pt x="1758" y="2533"/>
                    <a:pt x="1980" y="2268"/>
                    <a:pt x="1972" y="1814"/>
                  </a:cubicBezTo>
                  <a:cubicBezTo>
                    <a:pt x="1966" y="1182"/>
                    <a:pt x="1517" y="426"/>
                    <a:pt x="974" y="125"/>
                  </a:cubicBezTo>
                  <a:cubicBezTo>
                    <a:pt x="821" y="41"/>
                    <a:pt x="678" y="1"/>
                    <a:pt x="551" y="1"/>
                  </a:cubicBezTo>
                  <a:close/>
                </a:path>
              </a:pathLst>
            </a:custGeom>
            <a:solidFill>
              <a:srgbClr val="86B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29"/>
            <p:cNvSpPr/>
            <p:nvPr/>
          </p:nvSpPr>
          <p:spPr>
            <a:xfrm>
              <a:off x="1641293" y="4930670"/>
              <a:ext cx="2252" cy="1795"/>
            </a:xfrm>
            <a:custGeom>
              <a:avLst/>
              <a:gdLst/>
              <a:ahLst/>
              <a:cxnLst/>
              <a:rect l="l" t="t" r="r" b="b"/>
              <a:pathLst>
                <a:path w="320" h="255" extrusionOk="0">
                  <a:moveTo>
                    <a:pt x="267" y="0"/>
                  </a:moveTo>
                  <a:cubicBezTo>
                    <a:pt x="255" y="12"/>
                    <a:pt x="249" y="18"/>
                    <a:pt x="237" y="24"/>
                  </a:cubicBezTo>
                  <a:lnTo>
                    <a:pt x="1" y="254"/>
                  </a:lnTo>
                  <a:lnTo>
                    <a:pt x="261" y="101"/>
                  </a:lnTo>
                  <a:lnTo>
                    <a:pt x="273" y="95"/>
                  </a:lnTo>
                  <a:cubicBezTo>
                    <a:pt x="290" y="83"/>
                    <a:pt x="302" y="71"/>
                    <a:pt x="320" y="59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29"/>
            <p:cNvSpPr/>
            <p:nvPr/>
          </p:nvSpPr>
          <p:spPr>
            <a:xfrm>
              <a:off x="1635726" y="4812846"/>
              <a:ext cx="196403" cy="114022"/>
            </a:xfrm>
            <a:custGeom>
              <a:avLst/>
              <a:gdLst/>
              <a:ahLst/>
              <a:cxnLst/>
              <a:rect l="l" t="t" r="r" b="b"/>
              <a:pathLst>
                <a:path w="27908" h="16202" extrusionOk="0">
                  <a:moveTo>
                    <a:pt x="27908" y="0"/>
                  </a:moveTo>
                  <a:lnTo>
                    <a:pt x="27908" y="0"/>
                  </a:lnTo>
                  <a:cubicBezTo>
                    <a:pt x="18605" y="5003"/>
                    <a:pt x="9303" y="10011"/>
                    <a:pt x="0" y="15020"/>
                  </a:cubicBezTo>
                  <a:cubicBezTo>
                    <a:pt x="6" y="15020"/>
                    <a:pt x="12" y="15014"/>
                    <a:pt x="18" y="15014"/>
                  </a:cubicBezTo>
                  <a:cubicBezTo>
                    <a:pt x="30" y="15008"/>
                    <a:pt x="42" y="15002"/>
                    <a:pt x="54" y="14996"/>
                  </a:cubicBezTo>
                  <a:lnTo>
                    <a:pt x="71" y="14996"/>
                  </a:lnTo>
                  <a:cubicBezTo>
                    <a:pt x="77" y="14990"/>
                    <a:pt x="89" y="14990"/>
                    <a:pt x="95" y="14984"/>
                  </a:cubicBezTo>
                  <a:cubicBezTo>
                    <a:pt x="107" y="14984"/>
                    <a:pt x="119" y="14978"/>
                    <a:pt x="136" y="14978"/>
                  </a:cubicBezTo>
                  <a:lnTo>
                    <a:pt x="178" y="14978"/>
                  </a:lnTo>
                  <a:cubicBezTo>
                    <a:pt x="278" y="14978"/>
                    <a:pt x="384" y="15008"/>
                    <a:pt x="502" y="15073"/>
                  </a:cubicBezTo>
                  <a:cubicBezTo>
                    <a:pt x="514" y="15079"/>
                    <a:pt x="526" y="15085"/>
                    <a:pt x="538" y="15091"/>
                  </a:cubicBezTo>
                  <a:cubicBezTo>
                    <a:pt x="703" y="15197"/>
                    <a:pt x="762" y="16012"/>
                    <a:pt x="880" y="16201"/>
                  </a:cubicBezTo>
                  <a:lnTo>
                    <a:pt x="27908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29"/>
            <p:cNvSpPr/>
            <p:nvPr/>
          </p:nvSpPr>
          <p:spPr>
            <a:xfrm>
              <a:off x="1669850" y="4900700"/>
              <a:ext cx="54914" cy="7284"/>
            </a:xfrm>
            <a:custGeom>
              <a:avLst/>
              <a:gdLst/>
              <a:ahLst/>
              <a:cxnLst/>
              <a:rect l="l" t="t" r="r" b="b"/>
              <a:pathLst>
                <a:path w="7803" h="1035" extrusionOk="0">
                  <a:moveTo>
                    <a:pt x="1223" y="1"/>
                  </a:moveTo>
                  <a:lnTo>
                    <a:pt x="1" y="887"/>
                  </a:lnTo>
                  <a:lnTo>
                    <a:pt x="7803" y="1035"/>
                  </a:lnTo>
                  <a:lnTo>
                    <a:pt x="1223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29"/>
            <p:cNvSpPr/>
            <p:nvPr/>
          </p:nvSpPr>
          <p:spPr>
            <a:xfrm>
              <a:off x="1668190" y="4862589"/>
              <a:ext cx="7861" cy="39994"/>
            </a:xfrm>
            <a:custGeom>
              <a:avLst/>
              <a:gdLst/>
              <a:ahLst/>
              <a:cxnLst/>
              <a:rect l="l" t="t" r="r" b="b"/>
              <a:pathLst>
                <a:path w="1117" h="5683" extrusionOk="0">
                  <a:moveTo>
                    <a:pt x="910" y="1"/>
                  </a:moveTo>
                  <a:lnTo>
                    <a:pt x="0" y="5683"/>
                  </a:lnTo>
                  <a:lnTo>
                    <a:pt x="0" y="5683"/>
                  </a:lnTo>
                  <a:lnTo>
                    <a:pt x="1117" y="5370"/>
                  </a:lnTo>
                  <a:lnTo>
                    <a:pt x="910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29"/>
            <p:cNvSpPr/>
            <p:nvPr/>
          </p:nvSpPr>
          <p:spPr>
            <a:xfrm>
              <a:off x="1702398" y="4881834"/>
              <a:ext cx="52042" cy="10359"/>
            </a:xfrm>
            <a:custGeom>
              <a:avLst/>
              <a:gdLst/>
              <a:ahLst/>
              <a:cxnLst/>
              <a:rect l="l" t="t" r="r" b="b"/>
              <a:pathLst>
                <a:path w="7395" h="1472" extrusionOk="0">
                  <a:moveTo>
                    <a:pt x="1134" y="1"/>
                  </a:moveTo>
                  <a:lnTo>
                    <a:pt x="0" y="816"/>
                  </a:lnTo>
                  <a:lnTo>
                    <a:pt x="7395" y="1471"/>
                  </a:lnTo>
                  <a:lnTo>
                    <a:pt x="1134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29"/>
            <p:cNvSpPr/>
            <p:nvPr/>
          </p:nvSpPr>
          <p:spPr>
            <a:xfrm>
              <a:off x="1700857" y="4846467"/>
              <a:ext cx="7284" cy="37081"/>
            </a:xfrm>
            <a:custGeom>
              <a:avLst/>
              <a:gdLst/>
              <a:ahLst/>
              <a:cxnLst/>
              <a:rect l="l" t="t" r="r" b="b"/>
              <a:pathLst>
                <a:path w="1035" h="5269" extrusionOk="0">
                  <a:moveTo>
                    <a:pt x="839" y="0"/>
                  </a:moveTo>
                  <a:lnTo>
                    <a:pt x="1" y="5269"/>
                  </a:lnTo>
                  <a:lnTo>
                    <a:pt x="1" y="5269"/>
                  </a:lnTo>
                  <a:lnTo>
                    <a:pt x="1034" y="4979"/>
                  </a:lnTo>
                  <a:lnTo>
                    <a:pt x="839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29"/>
            <p:cNvSpPr/>
            <p:nvPr/>
          </p:nvSpPr>
          <p:spPr>
            <a:xfrm>
              <a:off x="1734608" y="4864545"/>
              <a:ext cx="45899" cy="5201"/>
            </a:xfrm>
            <a:custGeom>
              <a:avLst/>
              <a:gdLst/>
              <a:ahLst/>
              <a:cxnLst/>
              <a:rect l="l" t="t" r="r" b="b"/>
              <a:pathLst>
                <a:path w="6522" h="739" extrusionOk="0">
                  <a:moveTo>
                    <a:pt x="1028" y="0"/>
                  </a:moveTo>
                  <a:lnTo>
                    <a:pt x="1" y="739"/>
                  </a:lnTo>
                  <a:lnTo>
                    <a:pt x="6521" y="739"/>
                  </a:lnTo>
                  <a:lnTo>
                    <a:pt x="1028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29"/>
            <p:cNvSpPr/>
            <p:nvPr/>
          </p:nvSpPr>
          <p:spPr>
            <a:xfrm>
              <a:off x="1733235" y="4832668"/>
              <a:ext cx="6573" cy="33428"/>
            </a:xfrm>
            <a:custGeom>
              <a:avLst/>
              <a:gdLst/>
              <a:ahLst/>
              <a:cxnLst/>
              <a:rect l="l" t="t" r="r" b="b"/>
              <a:pathLst>
                <a:path w="934" h="4750" extrusionOk="0">
                  <a:moveTo>
                    <a:pt x="757" y="0"/>
                  </a:moveTo>
                  <a:lnTo>
                    <a:pt x="1" y="4749"/>
                  </a:lnTo>
                  <a:lnTo>
                    <a:pt x="1" y="4749"/>
                  </a:lnTo>
                  <a:lnTo>
                    <a:pt x="934" y="4489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29"/>
            <p:cNvSpPr/>
            <p:nvPr/>
          </p:nvSpPr>
          <p:spPr>
            <a:xfrm>
              <a:off x="1765241" y="4847460"/>
              <a:ext cx="34463" cy="3920"/>
            </a:xfrm>
            <a:custGeom>
              <a:avLst/>
              <a:gdLst/>
              <a:ahLst/>
              <a:cxnLst/>
              <a:rect l="l" t="t" r="r" b="b"/>
              <a:pathLst>
                <a:path w="4897" h="557" extrusionOk="0">
                  <a:moveTo>
                    <a:pt x="768" y="1"/>
                  </a:moveTo>
                  <a:lnTo>
                    <a:pt x="0" y="556"/>
                  </a:lnTo>
                  <a:lnTo>
                    <a:pt x="4897" y="556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29"/>
            <p:cNvSpPr/>
            <p:nvPr/>
          </p:nvSpPr>
          <p:spPr>
            <a:xfrm>
              <a:off x="1765241" y="4824316"/>
              <a:ext cx="4954" cy="25110"/>
            </a:xfrm>
            <a:custGeom>
              <a:avLst/>
              <a:gdLst/>
              <a:ahLst/>
              <a:cxnLst/>
              <a:rect l="l" t="t" r="r" b="b"/>
              <a:pathLst>
                <a:path w="704" h="3568" extrusionOk="0">
                  <a:moveTo>
                    <a:pt x="567" y="0"/>
                  </a:moveTo>
                  <a:lnTo>
                    <a:pt x="0" y="3568"/>
                  </a:lnTo>
                  <a:lnTo>
                    <a:pt x="703" y="3373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29"/>
            <p:cNvSpPr/>
            <p:nvPr/>
          </p:nvSpPr>
          <p:spPr>
            <a:xfrm>
              <a:off x="1636142" y="4812212"/>
              <a:ext cx="196571" cy="122516"/>
            </a:xfrm>
            <a:custGeom>
              <a:avLst/>
              <a:gdLst/>
              <a:ahLst/>
              <a:cxnLst/>
              <a:rect l="l" t="t" r="r" b="b"/>
              <a:pathLst>
                <a:path w="27932" h="17409" extrusionOk="0">
                  <a:moveTo>
                    <a:pt x="26539" y="0"/>
                  </a:moveTo>
                  <a:cubicBezTo>
                    <a:pt x="23002" y="0"/>
                    <a:pt x="13108" y="341"/>
                    <a:pt x="6899" y="3929"/>
                  </a:cubicBezTo>
                  <a:cubicBezTo>
                    <a:pt x="30" y="7898"/>
                    <a:pt x="1" y="14490"/>
                    <a:pt x="65" y="15813"/>
                  </a:cubicBezTo>
                  <a:cubicBezTo>
                    <a:pt x="36" y="16557"/>
                    <a:pt x="83" y="17390"/>
                    <a:pt x="83" y="17390"/>
                  </a:cubicBezTo>
                  <a:cubicBezTo>
                    <a:pt x="83" y="17390"/>
                    <a:pt x="563" y="17408"/>
                    <a:pt x="1394" y="17408"/>
                  </a:cubicBezTo>
                  <a:cubicBezTo>
                    <a:pt x="4931" y="17408"/>
                    <a:pt x="14828" y="17067"/>
                    <a:pt x="21033" y="13480"/>
                  </a:cubicBezTo>
                  <a:cubicBezTo>
                    <a:pt x="27902" y="9517"/>
                    <a:pt x="27931" y="2925"/>
                    <a:pt x="27866" y="1596"/>
                  </a:cubicBezTo>
                  <a:cubicBezTo>
                    <a:pt x="27896" y="858"/>
                    <a:pt x="27849" y="19"/>
                    <a:pt x="27849" y="19"/>
                  </a:cubicBezTo>
                  <a:cubicBezTo>
                    <a:pt x="27849" y="19"/>
                    <a:pt x="27369" y="0"/>
                    <a:pt x="265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29"/>
            <p:cNvSpPr/>
            <p:nvPr/>
          </p:nvSpPr>
          <p:spPr>
            <a:xfrm>
              <a:off x="1630737" y="4812212"/>
              <a:ext cx="207423" cy="113079"/>
            </a:xfrm>
            <a:custGeom>
              <a:avLst/>
              <a:gdLst/>
              <a:ahLst/>
              <a:cxnLst/>
              <a:rect l="l" t="t" r="r" b="b"/>
              <a:pathLst>
                <a:path w="29474" h="16068" extrusionOk="0">
                  <a:moveTo>
                    <a:pt x="27307" y="0"/>
                  </a:moveTo>
                  <a:cubicBezTo>
                    <a:pt x="23770" y="0"/>
                    <a:pt x="13876" y="341"/>
                    <a:pt x="7667" y="3929"/>
                  </a:cubicBezTo>
                  <a:cubicBezTo>
                    <a:pt x="1" y="8353"/>
                    <a:pt x="851" y="16049"/>
                    <a:pt x="851" y="16049"/>
                  </a:cubicBezTo>
                  <a:cubicBezTo>
                    <a:pt x="851" y="16049"/>
                    <a:pt x="1332" y="16068"/>
                    <a:pt x="2164" y="16068"/>
                  </a:cubicBezTo>
                  <a:cubicBezTo>
                    <a:pt x="5704" y="16068"/>
                    <a:pt x="15598" y="15727"/>
                    <a:pt x="21801" y="12145"/>
                  </a:cubicBezTo>
                  <a:cubicBezTo>
                    <a:pt x="29473" y="7715"/>
                    <a:pt x="28617" y="19"/>
                    <a:pt x="28617" y="19"/>
                  </a:cubicBezTo>
                  <a:cubicBezTo>
                    <a:pt x="28617" y="19"/>
                    <a:pt x="28137" y="0"/>
                    <a:pt x="273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29"/>
            <p:cNvSpPr/>
            <p:nvPr/>
          </p:nvSpPr>
          <p:spPr>
            <a:xfrm>
              <a:off x="1634115" y="4918236"/>
              <a:ext cx="10380" cy="13266"/>
            </a:xfrm>
            <a:custGeom>
              <a:avLst/>
              <a:gdLst/>
              <a:ahLst/>
              <a:cxnLst/>
              <a:rect l="l" t="t" r="r" b="b"/>
              <a:pathLst>
                <a:path w="1475" h="1885" extrusionOk="0">
                  <a:moveTo>
                    <a:pt x="412" y="0"/>
                  </a:moveTo>
                  <a:cubicBezTo>
                    <a:pt x="167" y="0"/>
                    <a:pt x="1" y="198"/>
                    <a:pt x="5" y="533"/>
                  </a:cubicBezTo>
                  <a:cubicBezTo>
                    <a:pt x="11" y="1006"/>
                    <a:pt x="348" y="1567"/>
                    <a:pt x="749" y="1791"/>
                  </a:cubicBezTo>
                  <a:cubicBezTo>
                    <a:pt x="864" y="1854"/>
                    <a:pt x="971" y="1884"/>
                    <a:pt x="1066" y="1884"/>
                  </a:cubicBezTo>
                  <a:cubicBezTo>
                    <a:pt x="1310" y="1884"/>
                    <a:pt x="1474" y="1688"/>
                    <a:pt x="1470" y="1348"/>
                  </a:cubicBezTo>
                  <a:cubicBezTo>
                    <a:pt x="1464" y="881"/>
                    <a:pt x="1133" y="320"/>
                    <a:pt x="731" y="96"/>
                  </a:cubicBezTo>
                  <a:cubicBezTo>
                    <a:pt x="616" y="31"/>
                    <a:pt x="508" y="0"/>
                    <a:pt x="412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29"/>
            <p:cNvSpPr/>
            <p:nvPr/>
          </p:nvSpPr>
          <p:spPr>
            <a:xfrm>
              <a:off x="1566310" y="4921986"/>
              <a:ext cx="76737" cy="50198"/>
            </a:xfrm>
            <a:custGeom>
              <a:avLst/>
              <a:gdLst/>
              <a:ahLst/>
              <a:cxnLst/>
              <a:rect l="l" t="t" r="r" b="b"/>
              <a:pathLst>
                <a:path w="10904" h="7133" extrusionOk="0">
                  <a:moveTo>
                    <a:pt x="10904" y="1293"/>
                  </a:moveTo>
                  <a:cubicBezTo>
                    <a:pt x="10903" y="1294"/>
                    <a:pt x="10901" y="1295"/>
                    <a:pt x="10900" y="1296"/>
                  </a:cubicBezTo>
                  <a:lnTo>
                    <a:pt x="10900" y="1296"/>
                  </a:lnTo>
                  <a:cubicBezTo>
                    <a:pt x="10901" y="1295"/>
                    <a:pt x="10903" y="1294"/>
                    <a:pt x="10904" y="1293"/>
                  </a:cubicBezTo>
                  <a:close/>
                  <a:moveTo>
                    <a:pt x="9640" y="0"/>
                  </a:moveTo>
                  <a:lnTo>
                    <a:pt x="1" y="5316"/>
                  </a:lnTo>
                  <a:cubicBezTo>
                    <a:pt x="7" y="5948"/>
                    <a:pt x="456" y="6704"/>
                    <a:pt x="999" y="7005"/>
                  </a:cubicBezTo>
                  <a:cubicBezTo>
                    <a:pt x="1152" y="7091"/>
                    <a:pt x="1297" y="7133"/>
                    <a:pt x="1426" y="7133"/>
                  </a:cubicBezTo>
                  <a:cubicBezTo>
                    <a:pt x="1527" y="7133"/>
                    <a:pt x="1618" y="7107"/>
                    <a:pt x="1696" y="7058"/>
                  </a:cubicBezTo>
                  <a:cubicBezTo>
                    <a:pt x="4766" y="5139"/>
                    <a:pt x="7830" y="3221"/>
                    <a:pt x="10900" y="1296"/>
                  </a:cubicBezTo>
                  <a:lnTo>
                    <a:pt x="10900" y="1296"/>
                  </a:lnTo>
                  <a:cubicBezTo>
                    <a:pt x="10843" y="1331"/>
                    <a:pt x="10776" y="1350"/>
                    <a:pt x="10701" y="1350"/>
                  </a:cubicBezTo>
                  <a:cubicBezTo>
                    <a:pt x="10606" y="1350"/>
                    <a:pt x="10499" y="1320"/>
                    <a:pt x="10384" y="1258"/>
                  </a:cubicBezTo>
                  <a:cubicBezTo>
                    <a:pt x="9983" y="1034"/>
                    <a:pt x="9646" y="473"/>
                    <a:pt x="9640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29"/>
            <p:cNvSpPr/>
            <p:nvPr/>
          </p:nvSpPr>
          <p:spPr>
            <a:xfrm>
              <a:off x="1566275" y="4918531"/>
              <a:ext cx="69460" cy="40867"/>
            </a:xfrm>
            <a:custGeom>
              <a:avLst/>
              <a:gdLst/>
              <a:ahLst/>
              <a:cxnLst/>
              <a:rect l="l" t="t" r="r" b="b"/>
              <a:pathLst>
                <a:path w="9870" h="5807" extrusionOk="0">
                  <a:moveTo>
                    <a:pt x="9869" y="1"/>
                  </a:moveTo>
                  <a:lnTo>
                    <a:pt x="9869" y="1"/>
                  </a:lnTo>
                  <a:cubicBezTo>
                    <a:pt x="6680" y="1720"/>
                    <a:pt x="3497" y="3432"/>
                    <a:pt x="307" y="5151"/>
                  </a:cubicBezTo>
                  <a:cubicBezTo>
                    <a:pt x="118" y="5251"/>
                    <a:pt x="0" y="5482"/>
                    <a:pt x="6" y="5807"/>
                  </a:cubicBezTo>
                  <a:lnTo>
                    <a:pt x="9645" y="491"/>
                  </a:lnTo>
                  <a:cubicBezTo>
                    <a:pt x="9645" y="249"/>
                    <a:pt x="9728" y="78"/>
                    <a:pt x="9869" y="1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29"/>
            <p:cNvSpPr/>
            <p:nvPr/>
          </p:nvSpPr>
          <p:spPr>
            <a:xfrm>
              <a:off x="1568435" y="4918222"/>
              <a:ext cx="76068" cy="53443"/>
            </a:xfrm>
            <a:custGeom>
              <a:avLst/>
              <a:gdLst/>
              <a:ahLst/>
              <a:cxnLst/>
              <a:rect l="l" t="t" r="r" b="b"/>
              <a:pathLst>
                <a:path w="10809" h="7594" extrusionOk="0">
                  <a:moveTo>
                    <a:pt x="8" y="5191"/>
                  </a:moveTo>
                  <a:lnTo>
                    <a:pt x="8" y="5191"/>
                  </a:lnTo>
                  <a:cubicBezTo>
                    <a:pt x="6" y="5192"/>
                    <a:pt x="3" y="5194"/>
                    <a:pt x="0" y="5195"/>
                  </a:cubicBezTo>
                  <a:cubicBezTo>
                    <a:pt x="3" y="5194"/>
                    <a:pt x="6" y="5192"/>
                    <a:pt x="8" y="5191"/>
                  </a:cubicBezTo>
                  <a:close/>
                  <a:moveTo>
                    <a:pt x="9744" y="1"/>
                  </a:moveTo>
                  <a:cubicBezTo>
                    <a:pt x="9677" y="1"/>
                    <a:pt x="9616" y="16"/>
                    <a:pt x="9562" y="45"/>
                  </a:cubicBezTo>
                  <a:cubicBezTo>
                    <a:pt x="6376" y="1762"/>
                    <a:pt x="3195" y="3473"/>
                    <a:pt x="8" y="5191"/>
                  </a:cubicBezTo>
                  <a:lnTo>
                    <a:pt x="8" y="5191"/>
                  </a:lnTo>
                  <a:cubicBezTo>
                    <a:pt x="78" y="5154"/>
                    <a:pt x="159" y="5134"/>
                    <a:pt x="247" y="5134"/>
                  </a:cubicBezTo>
                  <a:cubicBezTo>
                    <a:pt x="374" y="5134"/>
                    <a:pt x="517" y="5174"/>
                    <a:pt x="668" y="5260"/>
                  </a:cubicBezTo>
                  <a:cubicBezTo>
                    <a:pt x="1211" y="5561"/>
                    <a:pt x="1660" y="6317"/>
                    <a:pt x="1666" y="6949"/>
                  </a:cubicBezTo>
                  <a:cubicBezTo>
                    <a:pt x="1672" y="7261"/>
                    <a:pt x="1566" y="7485"/>
                    <a:pt x="1396" y="7592"/>
                  </a:cubicBezTo>
                  <a:lnTo>
                    <a:pt x="1396" y="7592"/>
                  </a:lnTo>
                  <a:cubicBezTo>
                    <a:pt x="4467" y="5673"/>
                    <a:pt x="7531" y="3753"/>
                    <a:pt x="10602" y="1834"/>
                  </a:cubicBezTo>
                  <a:cubicBezTo>
                    <a:pt x="10732" y="1752"/>
                    <a:pt x="10809" y="1586"/>
                    <a:pt x="10803" y="1350"/>
                  </a:cubicBezTo>
                  <a:cubicBezTo>
                    <a:pt x="10797" y="883"/>
                    <a:pt x="10466" y="322"/>
                    <a:pt x="10064" y="98"/>
                  </a:cubicBezTo>
                  <a:cubicBezTo>
                    <a:pt x="9950" y="32"/>
                    <a:pt x="9841" y="1"/>
                    <a:pt x="9744" y="1"/>
                  </a:cubicBezTo>
                  <a:close/>
                  <a:moveTo>
                    <a:pt x="1396" y="7592"/>
                  </a:moveTo>
                  <a:cubicBezTo>
                    <a:pt x="1396" y="7592"/>
                    <a:pt x="1395" y="7593"/>
                    <a:pt x="1394" y="7593"/>
                  </a:cubicBezTo>
                  <a:cubicBezTo>
                    <a:pt x="1395" y="7593"/>
                    <a:pt x="1396" y="7592"/>
                    <a:pt x="1396" y="759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29"/>
            <p:cNvSpPr/>
            <p:nvPr/>
          </p:nvSpPr>
          <p:spPr>
            <a:xfrm>
              <a:off x="1566282" y="4954356"/>
              <a:ext cx="13941" cy="17826"/>
            </a:xfrm>
            <a:custGeom>
              <a:avLst/>
              <a:gdLst/>
              <a:ahLst/>
              <a:cxnLst/>
              <a:rect l="l" t="t" r="r" b="b"/>
              <a:pathLst>
                <a:path w="1981" h="2533" extrusionOk="0">
                  <a:moveTo>
                    <a:pt x="551" y="1"/>
                  </a:moveTo>
                  <a:cubicBezTo>
                    <a:pt x="223" y="1"/>
                    <a:pt x="1" y="265"/>
                    <a:pt x="5" y="716"/>
                  </a:cubicBezTo>
                  <a:cubicBezTo>
                    <a:pt x="11" y="1348"/>
                    <a:pt x="460" y="2104"/>
                    <a:pt x="1003" y="2405"/>
                  </a:cubicBezTo>
                  <a:cubicBezTo>
                    <a:pt x="1157" y="2492"/>
                    <a:pt x="1302" y="2533"/>
                    <a:pt x="1430" y="2533"/>
                  </a:cubicBezTo>
                  <a:cubicBezTo>
                    <a:pt x="1758" y="2533"/>
                    <a:pt x="1980" y="2268"/>
                    <a:pt x="1972" y="1814"/>
                  </a:cubicBezTo>
                  <a:cubicBezTo>
                    <a:pt x="1966" y="1182"/>
                    <a:pt x="1517" y="426"/>
                    <a:pt x="974" y="125"/>
                  </a:cubicBezTo>
                  <a:cubicBezTo>
                    <a:pt x="821" y="41"/>
                    <a:pt x="678" y="1"/>
                    <a:pt x="5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29"/>
            <p:cNvSpPr/>
            <p:nvPr/>
          </p:nvSpPr>
          <p:spPr>
            <a:xfrm>
              <a:off x="1635726" y="4824316"/>
              <a:ext cx="174375" cy="102550"/>
            </a:xfrm>
            <a:custGeom>
              <a:avLst/>
              <a:gdLst/>
              <a:ahLst/>
              <a:cxnLst/>
              <a:rect l="l" t="t" r="r" b="b"/>
              <a:pathLst>
                <a:path w="24778" h="14572" extrusionOk="0">
                  <a:moveTo>
                    <a:pt x="18971" y="0"/>
                  </a:moveTo>
                  <a:lnTo>
                    <a:pt x="18416" y="3479"/>
                  </a:lnTo>
                  <a:cubicBezTo>
                    <a:pt x="17176" y="4146"/>
                    <a:pt x="15971" y="4796"/>
                    <a:pt x="14778" y="5434"/>
                  </a:cubicBezTo>
                  <a:lnTo>
                    <a:pt x="14613" y="1187"/>
                  </a:lnTo>
                  <a:lnTo>
                    <a:pt x="13857" y="5930"/>
                  </a:lnTo>
                  <a:cubicBezTo>
                    <a:pt x="12664" y="6574"/>
                    <a:pt x="11476" y="7212"/>
                    <a:pt x="10277" y="7856"/>
                  </a:cubicBezTo>
                  <a:lnTo>
                    <a:pt x="10094" y="3148"/>
                  </a:lnTo>
                  <a:lnTo>
                    <a:pt x="9256" y="8411"/>
                  </a:lnTo>
                  <a:cubicBezTo>
                    <a:pt x="8098" y="9031"/>
                    <a:pt x="6923" y="9663"/>
                    <a:pt x="5712" y="10318"/>
                  </a:cubicBezTo>
                  <a:lnTo>
                    <a:pt x="5523" y="5440"/>
                  </a:lnTo>
                  <a:lnTo>
                    <a:pt x="4649" y="10891"/>
                  </a:lnTo>
                  <a:cubicBezTo>
                    <a:pt x="3172" y="11683"/>
                    <a:pt x="1636" y="12510"/>
                    <a:pt x="0" y="13390"/>
                  </a:cubicBezTo>
                  <a:cubicBezTo>
                    <a:pt x="6" y="13390"/>
                    <a:pt x="12" y="13384"/>
                    <a:pt x="18" y="13384"/>
                  </a:cubicBezTo>
                  <a:cubicBezTo>
                    <a:pt x="30" y="13378"/>
                    <a:pt x="42" y="13372"/>
                    <a:pt x="54" y="13366"/>
                  </a:cubicBezTo>
                  <a:lnTo>
                    <a:pt x="71" y="13366"/>
                  </a:lnTo>
                  <a:cubicBezTo>
                    <a:pt x="77" y="13360"/>
                    <a:pt x="89" y="13360"/>
                    <a:pt x="95" y="13354"/>
                  </a:cubicBezTo>
                  <a:cubicBezTo>
                    <a:pt x="107" y="13354"/>
                    <a:pt x="119" y="13354"/>
                    <a:pt x="136" y="13348"/>
                  </a:cubicBezTo>
                  <a:lnTo>
                    <a:pt x="178" y="13348"/>
                  </a:lnTo>
                  <a:cubicBezTo>
                    <a:pt x="278" y="13348"/>
                    <a:pt x="384" y="13378"/>
                    <a:pt x="502" y="13443"/>
                  </a:cubicBezTo>
                  <a:cubicBezTo>
                    <a:pt x="514" y="13449"/>
                    <a:pt x="526" y="13455"/>
                    <a:pt x="538" y="13461"/>
                  </a:cubicBezTo>
                  <a:cubicBezTo>
                    <a:pt x="703" y="13567"/>
                    <a:pt x="762" y="14382"/>
                    <a:pt x="880" y="14571"/>
                  </a:cubicBezTo>
                  <a:lnTo>
                    <a:pt x="5517" y="11754"/>
                  </a:lnTo>
                  <a:lnTo>
                    <a:pt x="12652" y="11890"/>
                  </a:lnTo>
                  <a:lnTo>
                    <a:pt x="6805" y="10974"/>
                  </a:lnTo>
                  <a:lnTo>
                    <a:pt x="9988" y="9037"/>
                  </a:lnTo>
                  <a:lnTo>
                    <a:pt x="16869" y="9645"/>
                  </a:lnTo>
                  <a:lnTo>
                    <a:pt x="16869" y="9645"/>
                  </a:lnTo>
                  <a:lnTo>
                    <a:pt x="11187" y="8310"/>
                  </a:lnTo>
                  <a:lnTo>
                    <a:pt x="14235" y="6456"/>
                  </a:lnTo>
                  <a:lnTo>
                    <a:pt x="20572" y="6456"/>
                  </a:lnTo>
                  <a:lnTo>
                    <a:pt x="15386" y="5759"/>
                  </a:lnTo>
                  <a:lnTo>
                    <a:pt x="18540" y="3845"/>
                  </a:lnTo>
                  <a:lnTo>
                    <a:pt x="23301" y="3845"/>
                  </a:lnTo>
                  <a:lnTo>
                    <a:pt x="19403" y="3320"/>
                  </a:lnTo>
                  <a:lnTo>
                    <a:pt x="24777" y="53"/>
                  </a:lnTo>
                  <a:lnTo>
                    <a:pt x="24777" y="53"/>
                  </a:lnTo>
                  <a:cubicBezTo>
                    <a:pt x="22757" y="1140"/>
                    <a:pt x="20885" y="2150"/>
                    <a:pt x="19096" y="3113"/>
                  </a:cubicBezTo>
                  <a:lnTo>
                    <a:pt x="189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2" name="Google Shape;2142;p29"/>
          <p:cNvGrpSpPr/>
          <p:nvPr/>
        </p:nvGrpSpPr>
        <p:grpSpPr>
          <a:xfrm>
            <a:off x="657075" y="4447137"/>
            <a:ext cx="271885" cy="159973"/>
            <a:chOff x="1566275" y="4812212"/>
            <a:chExt cx="271885" cy="159973"/>
          </a:xfrm>
        </p:grpSpPr>
        <p:sp>
          <p:nvSpPr>
            <p:cNvPr id="2143" name="Google Shape;2143;p29"/>
            <p:cNvSpPr/>
            <p:nvPr/>
          </p:nvSpPr>
          <p:spPr>
            <a:xfrm>
              <a:off x="1636142" y="4812712"/>
              <a:ext cx="196571" cy="119771"/>
            </a:xfrm>
            <a:custGeom>
              <a:avLst/>
              <a:gdLst/>
              <a:ahLst/>
              <a:cxnLst/>
              <a:rect l="l" t="t" r="r" b="b"/>
              <a:pathLst>
                <a:path w="27932" h="17019" extrusionOk="0">
                  <a:moveTo>
                    <a:pt x="26536" y="0"/>
                  </a:moveTo>
                  <a:cubicBezTo>
                    <a:pt x="22997" y="0"/>
                    <a:pt x="13107" y="341"/>
                    <a:pt x="6899" y="3923"/>
                  </a:cubicBezTo>
                  <a:cubicBezTo>
                    <a:pt x="30" y="7892"/>
                    <a:pt x="1" y="14489"/>
                    <a:pt x="65" y="15813"/>
                  </a:cubicBezTo>
                  <a:cubicBezTo>
                    <a:pt x="36" y="16551"/>
                    <a:pt x="83" y="17000"/>
                    <a:pt x="83" y="17000"/>
                  </a:cubicBezTo>
                  <a:cubicBezTo>
                    <a:pt x="83" y="17000"/>
                    <a:pt x="563" y="17018"/>
                    <a:pt x="1394" y="17018"/>
                  </a:cubicBezTo>
                  <a:cubicBezTo>
                    <a:pt x="4931" y="17018"/>
                    <a:pt x="14828" y="16677"/>
                    <a:pt x="21033" y="13090"/>
                  </a:cubicBezTo>
                  <a:cubicBezTo>
                    <a:pt x="27902" y="9127"/>
                    <a:pt x="27931" y="2535"/>
                    <a:pt x="27866" y="1206"/>
                  </a:cubicBezTo>
                  <a:cubicBezTo>
                    <a:pt x="27896" y="468"/>
                    <a:pt x="27849" y="19"/>
                    <a:pt x="27849" y="19"/>
                  </a:cubicBezTo>
                  <a:cubicBezTo>
                    <a:pt x="27849" y="19"/>
                    <a:pt x="27368" y="0"/>
                    <a:pt x="26536" y="0"/>
                  </a:cubicBezTo>
                  <a:close/>
                </a:path>
              </a:pathLst>
            </a:custGeom>
            <a:solidFill>
              <a:srgbClr val="9CDD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29"/>
            <p:cNvSpPr/>
            <p:nvPr/>
          </p:nvSpPr>
          <p:spPr>
            <a:xfrm>
              <a:off x="1630737" y="4812712"/>
              <a:ext cx="207423" cy="113079"/>
            </a:xfrm>
            <a:custGeom>
              <a:avLst/>
              <a:gdLst/>
              <a:ahLst/>
              <a:cxnLst/>
              <a:rect l="l" t="t" r="r" b="b"/>
              <a:pathLst>
                <a:path w="29474" h="16068" extrusionOk="0">
                  <a:moveTo>
                    <a:pt x="27304" y="0"/>
                  </a:moveTo>
                  <a:cubicBezTo>
                    <a:pt x="23765" y="0"/>
                    <a:pt x="13875" y="341"/>
                    <a:pt x="7667" y="3923"/>
                  </a:cubicBezTo>
                  <a:cubicBezTo>
                    <a:pt x="1" y="8353"/>
                    <a:pt x="851" y="16049"/>
                    <a:pt x="851" y="16049"/>
                  </a:cubicBezTo>
                  <a:cubicBezTo>
                    <a:pt x="851" y="16049"/>
                    <a:pt x="1331" y="16068"/>
                    <a:pt x="2162" y="16068"/>
                  </a:cubicBezTo>
                  <a:cubicBezTo>
                    <a:pt x="5699" y="16068"/>
                    <a:pt x="15596" y="15727"/>
                    <a:pt x="21801" y="12139"/>
                  </a:cubicBezTo>
                  <a:cubicBezTo>
                    <a:pt x="29473" y="7715"/>
                    <a:pt x="28617" y="19"/>
                    <a:pt x="28617" y="19"/>
                  </a:cubicBezTo>
                  <a:cubicBezTo>
                    <a:pt x="28617" y="19"/>
                    <a:pt x="28136" y="0"/>
                    <a:pt x="27304" y="0"/>
                  </a:cubicBezTo>
                  <a:close/>
                </a:path>
              </a:pathLst>
            </a:custGeom>
            <a:solidFill>
              <a:srgbClr val="B3FA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29"/>
            <p:cNvSpPr/>
            <p:nvPr/>
          </p:nvSpPr>
          <p:spPr>
            <a:xfrm>
              <a:off x="1634115" y="4918236"/>
              <a:ext cx="10380" cy="13266"/>
            </a:xfrm>
            <a:custGeom>
              <a:avLst/>
              <a:gdLst/>
              <a:ahLst/>
              <a:cxnLst/>
              <a:rect l="l" t="t" r="r" b="b"/>
              <a:pathLst>
                <a:path w="1475" h="1885" extrusionOk="0">
                  <a:moveTo>
                    <a:pt x="412" y="0"/>
                  </a:moveTo>
                  <a:cubicBezTo>
                    <a:pt x="167" y="0"/>
                    <a:pt x="1" y="198"/>
                    <a:pt x="5" y="533"/>
                  </a:cubicBezTo>
                  <a:cubicBezTo>
                    <a:pt x="11" y="1006"/>
                    <a:pt x="348" y="1567"/>
                    <a:pt x="749" y="1791"/>
                  </a:cubicBezTo>
                  <a:cubicBezTo>
                    <a:pt x="864" y="1854"/>
                    <a:pt x="971" y="1884"/>
                    <a:pt x="1066" y="1884"/>
                  </a:cubicBezTo>
                  <a:cubicBezTo>
                    <a:pt x="1310" y="1884"/>
                    <a:pt x="1474" y="1688"/>
                    <a:pt x="1470" y="1348"/>
                  </a:cubicBezTo>
                  <a:cubicBezTo>
                    <a:pt x="1464" y="881"/>
                    <a:pt x="1133" y="320"/>
                    <a:pt x="731" y="96"/>
                  </a:cubicBezTo>
                  <a:cubicBezTo>
                    <a:pt x="616" y="31"/>
                    <a:pt x="508" y="0"/>
                    <a:pt x="412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29"/>
            <p:cNvSpPr/>
            <p:nvPr/>
          </p:nvSpPr>
          <p:spPr>
            <a:xfrm>
              <a:off x="1566310" y="4921986"/>
              <a:ext cx="76737" cy="50198"/>
            </a:xfrm>
            <a:custGeom>
              <a:avLst/>
              <a:gdLst/>
              <a:ahLst/>
              <a:cxnLst/>
              <a:rect l="l" t="t" r="r" b="b"/>
              <a:pathLst>
                <a:path w="10904" h="7133" extrusionOk="0">
                  <a:moveTo>
                    <a:pt x="10904" y="1293"/>
                  </a:moveTo>
                  <a:cubicBezTo>
                    <a:pt x="10903" y="1294"/>
                    <a:pt x="10901" y="1295"/>
                    <a:pt x="10900" y="1296"/>
                  </a:cubicBezTo>
                  <a:lnTo>
                    <a:pt x="10900" y="1296"/>
                  </a:lnTo>
                  <a:cubicBezTo>
                    <a:pt x="10901" y="1295"/>
                    <a:pt x="10903" y="1294"/>
                    <a:pt x="10904" y="1293"/>
                  </a:cubicBezTo>
                  <a:close/>
                  <a:moveTo>
                    <a:pt x="9640" y="0"/>
                  </a:moveTo>
                  <a:lnTo>
                    <a:pt x="1" y="5316"/>
                  </a:lnTo>
                  <a:cubicBezTo>
                    <a:pt x="7" y="5948"/>
                    <a:pt x="456" y="6704"/>
                    <a:pt x="999" y="7005"/>
                  </a:cubicBezTo>
                  <a:cubicBezTo>
                    <a:pt x="1152" y="7091"/>
                    <a:pt x="1297" y="7133"/>
                    <a:pt x="1426" y="7133"/>
                  </a:cubicBezTo>
                  <a:cubicBezTo>
                    <a:pt x="1527" y="7133"/>
                    <a:pt x="1618" y="7107"/>
                    <a:pt x="1696" y="7058"/>
                  </a:cubicBezTo>
                  <a:cubicBezTo>
                    <a:pt x="4766" y="5139"/>
                    <a:pt x="7830" y="3221"/>
                    <a:pt x="10900" y="1296"/>
                  </a:cubicBezTo>
                  <a:lnTo>
                    <a:pt x="10900" y="1296"/>
                  </a:lnTo>
                  <a:cubicBezTo>
                    <a:pt x="10843" y="1331"/>
                    <a:pt x="10776" y="1350"/>
                    <a:pt x="10701" y="1350"/>
                  </a:cubicBezTo>
                  <a:cubicBezTo>
                    <a:pt x="10606" y="1350"/>
                    <a:pt x="10499" y="1320"/>
                    <a:pt x="10384" y="1258"/>
                  </a:cubicBezTo>
                  <a:cubicBezTo>
                    <a:pt x="9983" y="1034"/>
                    <a:pt x="9646" y="473"/>
                    <a:pt x="9640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29"/>
            <p:cNvSpPr/>
            <p:nvPr/>
          </p:nvSpPr>
          <p:spPr>
            <a:xfrm>
              <a:off x="1566275" y="4918531"/>
              <a:ext cx="69460" cy="40867"/>
            </a:xfrm>
            <a:custGeom>
              <a:avLst/>
              <a:gdLst/>
              <a:ahLst/>
              <a:cxnLst/>
              <a:rect l="l" t="t" r="r" b="b"/>
              <a:pathLst>
                <a:path w="9870" h="5807" extrusionOk="0">
                  <a:moveTo>
                    <a:pt x="9869" y="1"/>
                  </a:moveTo>
                  <a:lnTo>
                    <a:pt x="9869" y="1"/>
                  </a:lnTo>
                  <a:cubicBezTo>
                    <a:pt x="6680" y="1720"/>
                    <a:pt x="3497" y="3432"/>
                    <a:pt x="307" y="5151"/>
                  </a:cubicBezTo>
                  <a:cubicBezTo>
                    <a:pt x="118" y="5251"/>
                    <a:pt x="0" y="5482"/>
                    <a:pt x="6" y="5807"/>
                  </a:cubicBezTo>
                  <a:lnTo>
                    <a:pt x="9645" y="491"/>
                  </a:lnTo>
                  <a:cubicBezTo>
                    <a:pt x="9645" y="249"/>
                    <a:pt x="9728" y="78"/>
                    <a:pt x="9869" y="1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29"/>
            <p:cNvSpPr/>
            <p:nvPr/>
          </p:nvSpPr>
          <p:spPr>
            <a:xfrm>
              <a:off x="1568435" y="4918222"/>
              <a:ext cx="76068" cy="53443"/>
            </a:xfrm>
            <a:custGeom>
              <a:avLst/>
              <a:gdLst/>
              <a:ahLst/>
              <a:cxnLst/>
              <a:rect l="l" t="t" r="r" b="b"/>
              <a:pathLst>
                <a:path w="10809" h="7594" extrusionOk="0">
                  <a:moveTo>
                    <a:pt x="8" y="5191"/>
                  </a:moveTo>
                  <a:lnTo>
                    <a:pt x="8" y="5191"/>
                  </a:lnTo>
                  <a:cubicBezTo>
                    <a:pt x="6" y="5192"/>
                    <a:pt x="3" y="5194"/>
                    <a:pt x="0" y="5195"/>
                  </a:cubicBezTo>
                  <a:cubicBezTo>
                    <a:pt x="3" y="5194"/>
                    <a:pt x="6" y="5192"/>
                    <a:pt x="8" y="5191"/>
                  </a:cubicBezTo>
                  <a:close/>
                  <a:moveTo>
                    <a:pt x="9744" y="1"/>
                  </a:moveTo>
                  <a:cubicBezTo>
                    <a:pt x="9677" y="1"/>
                    <a:pt x="9616" y="16"/>
                    <a:pt x="9562" y="45"/>
                  </a:cubicBezTo>
                  <a:cubicBezTo>
                    <a:pt x="6376" y="1762"/>
                    <a:pt x="3195" y="3473"/>
                    <a:pt x="8" y="5191"/>
                  </a:cubicBezTo>
                  <a:lnTo>
                    <a:pt x="8" y="5191"/>
                  </a:lnTo>
                  <a:cubicBezTo>
                    <a:pt x="78" y="5154"/>
                    <a:pt x="159" y="5134"/>
                    <a:pt x="247" y="5134"/>
                  </a:cubicBezTo>
                  <a:cubicBezTo>
                    <a:pt x="374" y="5134"/>
                    <a:pt x="517" y="5174"/>
                    <a:pt x="668" y="5260"/>
                  </a:cubicBezTo>
                  <a:cubicBezTo>
                    <a:pt x="1211" y="5561"/>
                    <a:pt x="1660" y="6317"/>
                    <a:pt x="1666" y="6949"/>
                  </a:cubicBezTo>
                  <a:cubicBezTo>
                    <a:pt x="1672" y="7261"/>
                    <a:pt x="1566" y="7485"/>
                    <a:pt x="1396" y="7592"/>
                  </a:cubicBezTo>
                  <a:lnTo>
                    <a:pt x="1396" y="7592"/>
                  </a:lnTo>
                  <a:cubicBezTo>
                    <a:pt x="4467" y="5673"/>
                    <a:pt x="7531" y="3753"/>
                    <a:pt x="10602" y="1834"/>
                  </a:cubicBezTo>
                  <a:cubicBezTo>
                    <a:pt x="10732" y="1752"/>
                    <a:pt x="10809" y="1586"/>
                    <a:pt x="10803" y="1350"/>
                  </a:cubicBezTo>
                  <a:cubicBezTo>
                    <a:pt x="10797" y="883"/>
                    <a:pt x="10466" y="322"/>
                    <a:pt x="10064" y="98"/>
                  </a:cubicBezTo>
                  <a:cubicBezTo>
                    <a:pt x="9950" y="32"/>
                    <a:pt x="9841" y="1"/>
                    <a:pt x="9744" y="1"/>
                  </a:cubicBezTo>
                  <a:close/>
                  <a:moveTo>
                    <a:pt x="1396" y="7592"/>
                  </a:moveTo>
                  <a:cubicBezTo>
                    <a:pt x="1396" y="7592"/>
                    <a:pt x="1395" y="7593"/>
                    <a:pt x="1394" y="7593"/>
                  </a:cubicBezTo>
                  <a:cubicBezTo>
                    <a:pt x="1395" y="7593"/>
                    <a:pt x="1396" y="7592"/>
                    <a:pt x="1396" y="7592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29"/>
            <p:cNvSpPr/>
            <p:nvPr/>
          </p:nvSpPr>
          <p:spPr>
            <a:xfrm>
              <a:off x="1566282" y="4954356"/>
              <a:ext cx="13941" cy="17826"/>
            </a:xfrm>
            <a:custGeom>
              <a:avLst/>
              <a:gdLst/>
              <a:ahLst/>
              <a:cxnLst/>
              <a:rect l="l" t="t" r="r" b="b"/>
              <a:pathLst>
                <a:path w="1981" h="2533" extrusionOk="0">
                  <a:moveTo>
                    <a:pt x="551" y="1"/>
                  </a:moveTo>
                  <a:cubicBezTo>
                    <a:pt x="223" y="1"/>
                    <a:pt x="1" y="265"/>
                    <a:pt x="5" y="716"/>
                  </a:cubicBezTo>
                  <a:cubicBezTo>
                    <a:pt x="11" y="1348"/>
                    <a:pt x="460" y="2104"/>
                    <a:pt x="1003" y="2405"/>
                  </a:cubicBezTo>
                  <a:cubicBezTo>
                    <a:pt x="1157" y="2492"/>
                    <a:pt x="1302" y="2533"/>
                    <a:pt x="1430" y="2533"/>
                  </a:cubicBezTo>
                  <a:cubicBezTo>
                    <a:pt x="1758" y="2533"/>
                    <a:pt x="1980" y="2268"/>
                    <a:pt x="1972" y="1814"/>
                  </a:cubicBezTo>
                  <a:cubicBezTo>
                    <a:pt x="1966" y="1182"/>
                    <a:pt x="1517" y="426"/>
                    <a:pt x="974" y="125"/>
                  </a:cubicBezTo>
                  <a:cubicBezTo>
                    <a:pt x="821" y="41"/>
                    <a:pt x="678" y="1"/>
                    <a:pt x="551" y="1"/>
                  </a:cubicBezTo>
                  <a:close/>
                </a:path>
              </a:pathLst>
            </a:custGeom>
            <a:solidFill>
              <a:srgbClr val="86B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29"/>
            <p:cNvSpPr/>
            <p:nvPr/>
          </p:nvSpPr>
          <p:spPr>
            <a:xfrm>
              <a:off x="1641293" y="4930670"/>
              <a:ext cx="2252" cy="1795"/>
            </a:xfrm>
            <a:custGeom>
              <a:avLst/>
              <a:gdLst/>
              <a:ahLst/>
              <a:cxnLst/>
              <a:rect l="l" t="t" r="r" b="b"/>
              <a:pathLst>
                <a:path w="320" h="255" extrusionOk="0">
                  <a:moveTo>
                    <a:pt x="267" y="0"/>
                  </a:moveTo>
                  <a:cubicBezTo>
                    <a:pt x="255" y="12"/>
                    <a:pt x="249" y="18"/>
                    <a:pt x="237" y="24"/>
                  </a:cubicBezTo>
                  <a:lnTo>
                    <a:pt x="1" y="254"/>
                  </a:lnTo>
                  <a:lnTo>
                    <a:pt x="261" y="101"/>
                  </a:lnTo>
                  <a:lnTo>
                    <a:pt x="273" y="95"/>
                  </a:lnTo>
                  <a:cubicBezTo>
                    <a:pt x="290" y="83"/>
                    <a:pt x="302" y="71"/>
                    <a:pt x="320" y="59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29"/>
            <p:cNvSpPr/>
            <p:nvPr/>
          </p:nvSpPr>
          <p:spPr>
            <a:xfrm>
              <a:off x="1635726" y="4812846"/>
              <a:ext cx="196403" cy="114022"/>
            </a:xfrm>
            <a:custGeom>
              <a:avLst/>
              <a:gdLst/>
              <a:ahLst/>
              <a:cxnLst/>
              <a:rect l="l" t="t" r="r" b="b"/>
              <a:pathLst>
                <a:path w="27908" h="16202" extrusionOk="0">
                  <a:moveTo>
                    <a:pt x="27908" y="0"/>
                  </a:moveTo>
                  <a:lnTo>
                    <a:pt x="27908" y="0"/>
                  </a:lnTo>
                  <a:cubicBezTo>
                    <a:pt x="18605" y="5003"/>
                    <a:pt x="9303" y="10011"/>
                    <a:pt x="0" y="15020"/>
                  </a:cubicBezTo>
                  <a:cubicBezTo>
                    <a:pt x="6" y="15020"/>
                    <a:pt x="12" y="15014"/>
                    <a:pt x="18" y="15014"/>
                  </a:cubicBezTo>
                  <a:cubicBezTo>
                    <a:pt x="30" y="15008"/>
                    <a:pt x="42" y="15002"/>
                    <a:pt x="54" y="14996"/>
                  </a:cubicBezTo>
                  <a:lnTo>
                    <a:pt x="71" y="14996"/>
                  </a:lnTo>
                  <a:cubicBezTo>
                    <a:pt x="77" y="14990"/>
                    <a:pt x="89" y="14990"/>
                    <a:pt x="95" y="14984"/>
                  </a:cubicBezTo>
                  <a:cubicBezTo>
                    <a:pt x="107" y="14984"/>
                    <a:pt x="119" y="14978"/>
                    <a:pt x="136" y="14978"/>
                  </a:cubicBezTo>
                  <a:lnTo>
                    <a:pt x="178" y="14978"/>
                  </a:lnTo>
                  <a:cubicBezTo>
                    <a:pt x="278" y="14978"/>
                    <a:pt x="384" y="15008"/>
                    <a:pt x="502" y="15073"/>
                  </a:cubicBezTo>
                  <a:cubicBezTo>
                    <a:pt x="514" y="15079"/>
                    <a:pt x="526" y="15085"/>
                    <a:pt x="538" y="15091"/>
                  </a:cubicBezTo>
                  <a:cubicBezTo>
                    <a:pt x="703" y="15197"/>
                    <a:pt x="762" y="16012"/>
                    <a:pt x="880" y="16201"/>
                  </a:cubicBezTo>
                  <a:lnTo>
                    <a:pt x="27908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29"/>
            <p:cNvSpPr/>
            <p:nvPr/>
          </p:nvSpPr>
          <p:spPr>
            <a:xfrm>
              <a:off x="1669850" y="4900700"/>
              <a:ext cx="54914" cy="7284"/>
            </a:xfrm>
            <a:custGeom>
              <a:avLst/>
              <a:gdLst/>
              <a:ahLst/>
              <a:cxnLst/>
              <a:rect l="l" t="t" r="r" b="b"/>
              <a:pathLst>
                <a:path w="7803" h="1035" extrusionOk="0">
                  <a:moveTo>
                    <a:pt x="1223" y="1"/>
                  </a:moveTo>
                  <a:lnTo>
                    <a:pt x="1" y="887"/>
                  </a:lnTo>
                  <a:lnTo>
                    <a:pt x="7803" y="1035"/>
                  </a:lnTo>
                  <a:lnTo>
                    <a:pt x="1223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29"/>
            <p:cNvSpPr/>
            <p:nvPr/>
          </p:nvSpPr>
          <p:spPr>
            <a:xfrm>
              <a:off x="1668190" y="4862589"/>
              <a:ext cx="7861" cy="39994"/>
            </a:xfrm>
            <a:custGeom>
              <a:avLst/>
              <a:gdLst/>
              <a:ahLst/>
              <a:cxnLst/>
              <a:rect l="l" t="t" r="r" b="b"/>
              <a:pathLst>
                <a:path w="1117" h="5683" extrusionOk="0">
                  <a:moveTo>
                    <a:pt x="910" y="1"/>
                  </a:moveTo>
                  <a:lnTo>
                    <a:pt x="0" y="5683"/>
                  </a:lnTo>
                  <a:lnTo>
                    <a:pt x="0" y="5683"/>
                  </a:lnTo>
                  <a:lnTo>
                    <a:pt x="1117" y="5370"/>
                  </a:lnTo>
                  <a:lnTo>
                    <a:pt x="910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29"/>
            <p:cNvSpPr/>
            <p:nvPr/>
          </p:nvSpPr>
          <p:spPr>
            <a:xfrm>
              <a:off x="1702398" y="4881834"/>
              <a:ext cx="52042" cy="10359"/>
            </a:xfrm>
            <a:custGeom>
              <a:avLst/>
              <a:gdLst/>
              <a:ahLst/>
              <a:cxnLst/>
              <a:rect l="l" t="t" r="r" b="b"/>
              <a:pathLst>
                <a:path w="7395" h="1472" extrusionOk="0">
                  <a:moveTo>
                    <a:pt x="1134" y="1"/>
                  </a:moveTo>
                  <a:lnTo>
                    <a:pt x="0" y="816"/>
                  </a:lnTo>
                  <a:lnTo>
                    <a:pt x="7395" y="1471"/>
                  </a:lnTo>
                  <a:lnTo>
                    <a:pt x="1134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29"/>
            <p:cNvSpPr/>
            <p:nvPr/>
          </p:nvSpPr>
          <p:spPr>
            <a:xfrm>
              <a:off x="1700857" y="4846467"/>
              <a:ext cx="7284" cy="37081"/>
            </a:xfrm>
            <a:custGeom>
              <a:avLst/>
              <a:gdLst/>
              <a:ahLst/>
              <a:cxnLst/>
              <a:rect l="l" t="t" r="r" b="b"/>
              <a:pathLst>
                <a:path w="1035" h="5269" extrusionOk="0">
                  <a:moveTo>
                    <a:pt x="839" y="0"/>
                  </a:moveTo>
                  <a:lnTo>
                    <a:pt x="1" y="5269"/>
                  </a:lnTo>
                  <a:lnTo>
                    <a:pt x="1" y="5269"/>
                  </a:lnTo>
                  <a:lnTo>
                    <a:pt x="1034" y="4979"/>
                  </a:lnTo>
                  <a:lnTo>
                    <a:pt x="839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29"/>
            <p:cNvSpPr/>
            <p:nvPr/>
          </p:nvSpPr>
          <p:spPr>
            <a:xfrm>
              <a:off x="1734608" y="4864545"/>
              <a:ext cx="45899" cy="5201"/>
            </a:xfrm>
            <a:custGeom>
              <a:avLst/>
              <a:gdLst/>
              <a:ahLst/>
              <a:cxnLst/>
              <a:rect l="l" t="t" r="r" b="b"/>
              <a:pathLst>
                <a:path w="6522" h="739" extrusionOk="0">
                  <a:moveTo>
                    <a:pt x="1028" y="0"/>
                  </a:moveTo>
                  <a:lnTo>
                    <a:pt x="1" y="739"/>
                  </a:lnTo>
                  <a:lnTo>
                    <a:pt x="6521" y="739"/>
                  </a:lnTo>
                  <a:lnTo>
                    <a:pt x="1028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29"/>
            <p:cNvSpPr/>
            <p:nvPr/>
          </p:nvSpPr>
          <p:spPr>
            <a:xfrm>
              <a:off x="1733235" y="4832668"/>
              <a:ext cx="6573" cy="33428"/>
            </a:xfrm>
            <a:custGeom>
              <a:avLst/>
              <a:gdLst/>
              <a:ahLst/>
              <a:cxnLst/>
              <a:rect l="l" t="t" r="r" b="b"/>
              <a:pathLst>
                <a:path w="934" h="4750" extrusionOk="0">
                  <a:moveTo>
                    <a:pt x="757" y="0"/>
                  </a:moveTo>
                  <a:lnTo>
                    <a:pt x="1" y="4749"/>
                  </a:lnTo>
                  <a:lnTo>
                    <a:pt x="1" y="4749"/>
                  </a:lnTo>
                  <a:lnTo>
                    <a:pt x="934" y="4489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29"/>
            <p:cNvSpPr/>
            <p:nvPr/>
          </p:nvSpPr>
          <p:spPr>
            <a:xfrm>
              <a:off x="1765241" y="4847460"/>
              <a:ext cx="34463" cy="3920"/>
            </a:xfrm>
            <a:custGeom>
              <a:avLst/>
              <a:gdLst/>
              <a:ahLst/>
              <a:cxnLst/>
              <a:rect l="l" t="t" r="r" b="b"/>
              <a:pathLst>
                <a:path w="4897" h="557" extrusionOk="0">
                  <a:moveTo>
                    <a:pt x="768" y="1"/>
                  </a:moveTo>
                  <a:lnTo>
                    <a:pt x="0" y="556"/>
                  </a:lnTo>
                  <a:lnTo>
                    <a:pt x="4897" y="556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29"/>
            <p:cNvSpPr/>
            <p:nvPr/>
          </p:nvSpPr>
          <p:spPr>
            <a:xfrm>
              <a:off x="1765241" y="4824316"/>
              <a:ext cx="4954" cy="25110"/>
            </a:xfrm>
            <a:custGeom>
              <a:avLst/>
              <a:gdLst/>
              <a:ahLst/>
              <a:cxnLst/>
              <a:rect l="l" t="t" r="r" b="b"/>
              <a:pathLst>
                <a:path w="704" h="3568" extrusionOk="0">
                  <a:moveTo>
                    <a:pt x="567" y="0"/>
                  </a:moveTo>
                  <a:lnTo>
                    <a:pt x="0" y="3568"/>
                  </a:lnTo>
                  <a:lnTo>
                    <a:pt x="703" y="3373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29"/>
            <p:cNvSpPr/>
            <p:nvPr/>
          </p:nvSpPr>
          <p:spPr>
            <a:xfrm>
              <a:off x="1636142" y="4812212"/>
              <a:ext cx="196571" cy="122516"/>
            </a:xfrm>
            <a:custGeom>
              <a:avLst/>
              <a:gdLst/>
              <a:ahLst/>
              <a:cxnLst/>
              <a:rect l="l" t="t" r="r" b="b"/>
              <a:pathLst>
                <a:path w="27932" h="17409" extrusionOk="0">
                  <a:moveTo>
                    <a:pt x="26539" y="0"/>
                  </a:moveTo>
                  <a:cubicBezTo>
                    <a:pt x="23002" y="0"/>
                    <a:pt x="13108" y="341"/>
                    <a:pt x="6899" y="3929"/>
                  </a:cubicBezTo>
                  <a:cubicBezTo>
                    <a:pt x="30" y="7898"/>
                    <a:pt x="1" y="14490"/>
                    <a:pt x="65" y="15813"/>
                  </a:cubicBezTo>
                  <a:cubicBezTo>
                    <a:pt x="36" y="16557"/>
                    <a:pt x="83" y="17390"/>
                    <a:pt x="83" y="17390"/>
                  </a:cubicBezTo>
                  <a:cubicBezTo>
                    <a:pt x="83" y="17390"/>
                    <a:pt x="563" y="17408"/>
                    <a:pt x="1394" y="17408"/>
                  </a:cubicBezTo>
                  <a:cubicBezTo>
                    <a:pt x="4931" y="17408"/>
                    <a:pt x="14828" y="17067"/>
                    <a:pt x="21033" y="13480"/>
                  </a:cubicBezTo>
                  <a:cubicBezTo>
                    <a:pt x="27902" y="9517"/>
                    <a:pt x="27931" y="2925"/>
                    <a:pt x="27866" y="1596"/>
                  </a:cubicBezTo>
                  <a:cubicBezTo>
                    <a:pt x="27896" y="858"/>
                    <a:pt x="27849" y="19"/>
                    <a:pt x="27849" y="19"/>
                  </a:cubicBezTo>
                  <a:cubicBezTo>
                    <a:pt x="27849" y="19"/>
                    <a:pt x="27369" y="0"/>
                    <a:pt x="265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29"/>
            <p:cNvSpPr/>
            <p:nvPr/>
          </p:nvSpPr>
          <p:spPr>
            <a:xfrm>
              <a:off x="1630737" y="4812212"/>
              <a:ext cx="207423" cy="113079"/>
            </a:xfrm>
            <a:custGeom>
              <a:avLst/>
              <a:gdLst/>
              <a:ahLst/>
              <a:cxnLst/>
              <a:rect l="l" t="t" r="r" b="b"/>
              <a:pathLst>
                <a:path w="29474" h="16068" extrusionOk="0">
                  <a:moveTo>
                    <a:pt x="27307" y="0"/>
                  </a:moveTo>
                  <a:cubicBezTo>
                    <a:pt x="23770" y="0"/>
                    <a:pt x="13876" y="341"/>
                    <a:pt x="7667" y="3929"/>
                  </a:cubicBezTo>
                  <a:cubicBezTo>
                    <a:pt x="1" y="8353"/>
                    <a:pt x="851" y="16049"/>
                    <a:pt x="851" y="16049"/>
                  </a:cubicBezTo>
                  <a:cubicBezTo>
                    <a:pt x="851" y="16049"/>
                    <a:pt x="1332" y="16068"/>
                    <a:pt x="2164" y="16068"/>
                  </a:cubicBezTo>
                  <a:cubicBezTo>
                    <a:pt x="5704" y="16068"/>
                    <a:pt x="15598" y="15727"/>
                    <a:pt x="21801" y="12145"/>
                  </a:cubicBezTo>
                  <a:cubicBezTo>
                    <a:pt x="29473" y="7715"/>
                    <a:pt x="28617" y="19"/>
                    <a:pt x="28617" y="19"/>
                  </a:cubicBezTo>
                  <a:cubicBezTo>
                    <a:pt x="28617" y="19"/>
                    <a:pt x="28137" y="0"/>
                    <a:pt x="273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29"/>
            <p:cNvSpPr/>
            <p:nvPr/>
          </p:nvSpPr>
          <p:spPr>
            <a:xfrm>
              <a:off x="1634115" y="4918236"/>
              <a:ext cx="10380" cy="13266"/>
            </a:xfrm>
            <a:custGeom>
              <a:avLst/>
              <a:gdLst/>
              <a:ahLst/>
              <a:cxnLst/>
              <a:rect l="l" t="t" r="r" b="b"/>
              <a:pathLst>
                <a:path w="1475" h="1885" extrusionOk="0">
                  <a:moveTo>
                    <a:pt x="412" y="0"/>
                  </a:moveTo>
                  <a:cubicBezTo>
                    <a:pt x="167" y="0"/>
                    <a:pt x="1" y="198"/>
                    <a:pt x="5" y="533"/>
                  </a:cubicBezTo>
                  <a:cubicBezTo>
                    <a:pt x="11" y="1006"/>
                    <a:pt x="348" y="1567"/>
                    <a:pt x="749" y="1791"/>
                  </a:cubicBezTo>
                  <a:cubicBezTo>
                    <a:pt x="864" y="1854"/>
                    <a:pt x="971" y="1884"/>
                    <a:pt x="1066" y="1884"/>
                  </a:cubicBezTo>
                  <a:cubicBezTo>
                    <a:pt x="1310" y="1884"/>
                    <a:pt x="1474" y="1688"/>
                    <a:pt x="1470" y="1348"/>
                  </a:cubicBezTo>
                  <a:cubicBezTo>
                    <a:pt x="1464" y="881"/>
                    <a:pt x="1133" y="320"/>
                    <a:pt x="731" y="96"/>
                  </a:cubicBezTo>
                  <a:cubicBezTo>
                    <a:pt x="616" y="31"/>
                    <a:pt x="508" y="0"/>
                    <a:pt x="412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29"/>
            <p:cNvSpPr/>
            <p:nvPr/>
          </p:nvSpPr>
          <p:spPr>
            <a:xfrm>
              <a:off x="1566310" y="4921986"/>
              <a:ext cx="76737" cy="50198"/>
            </a:xfrm>
            <a:custGeom>
              <a:avLst/>
              <a:gdLst/>
              <a:ahLst/>
              <a:cxnLst/>
              <a:rect l="l" t="t" r="r" b="b"/>
              <a:pathLst>
                <a:path w="10904" h="7133" extrusionOk="0">
                  <a:moveTo>
                    <a:pt x="10904" y="1293"/>
                  </a:moveTo>
                  <a:cubicBezTo>
                    <a:pt x="10903" y="1294"/>
                    <a:pt x="10901" y="1295"/>
                    <a:pt x="10900" y="1296"/>
                  </a:cubicBezTo>
                  <a:lnTo>
                    <a:pt x="10900" y="1296"/>
                  </a:lnTo>
                  <a:cubicBezTo>
                    <a:pt x="10901" y="1295"/>
                    <a:pt x="10903" y="1294"/>
                    <a:pt x="10904" y="1293"/>
                  </a:cubicBezTo>
                  <a:close/>
                  <a:moveTo>
                    <a:pt x="9640" y="0"/>
                  </a:moveTo>
                  <a:lnTo>
                    <a:pt x="1" y="5316"/>
                  </a:lnTo>
                  <a:cubicBezTo>
                    <a:pt x="7" y="5948"/>
                    <a:pt x="456" y="6704"/>
                    <a:pt x="999" y="7005"/>
                  </a:cubicBezTo>
                  <a:cubicBezTo>
                    <a:pt x="1152" y="7091"/>
                    <a:pt x="1297" y="7133"/>
                    <a:pt x="1426" y="7133"/>
                  </a:cubicBezTo>
                  <a:cubicBezTo>
                    <a:pt x="1527" y="7133"/>
                    <a:pt x="1618" y="7107"/>
                    <a:pt x="1696" y="7058"/>
                  </a:cubicBezTo>
                  <a:cubicBezTo>
                    <a:pt x="4766" y="5139"/>
                    <a:pt x="7830" y="3221"/>
                    <a:pt x="10900" y="1296"/>
                  </a:cubicBezTo>
                  <a:lnTo>
                    <a:pt x="10900" y="1296"/>
                  </a:lnTo>
                  <a:cubicBezTo>
                    <a:pt x="10843" y="1331"/>
                    <a:pt x="10776" y="1350"/>
                    <a:pt x="10701" y="1350"/>
                  </a:cubicBezTo>
                  <a:cubicBezTo>
                    <a:pt x="10606" y="1350"/>
                    <a:pt x="10499" y="1320"/>
                    <a:pt x="10384" y="1258"/>
                  </a:cubicBezTo>
                  <a:cubicBezTo>
                    <a:pt x="9983" y="1034"/>
                    <a:pt x="9646" y="473"/>
                    <a:pt x="9640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29"/>
            <p:cNvSpPr/>
            <p:nvPr/>
          </p:nvSpPr>
          <p:spPr>
            <a:xfrm>
              <a:off x="1566275" y="4918531"/>
              <a:ext cx="69460" cy="40867"/>
            </a:xfrm>
            <a:custGeom>
              <a:avLst/>
              <a:gdLst/>
              <a:ahLst/>
              <a:cxnLst/>
              <a:rect l="l" t="t" r="r" b="b"/>
              <a:pathLst>
                <a:path w="9870" h="5807" extrusionOk="0">
                  <a:moveTo>
                    <a:pt x="9869" y="1"/>
                  </a:moveTo>
                  <a:lnTo>
                    <a:pt x="9869" y="1"/>
                  </a:lnTo>
                  <a:cubicBezTo>
                    <a:pt x="6680" y="1720"/>
                    <a:pt x="3497" y="3432"/>
                    <a:pt x="307" y="5151"/>
                  </a:cubicBezTo>
                  <a:cubicBezTo>
                    <a:pt x="118" y="5251"/>
                    <a:pt x="0" y="5482"/>
                    <a:pt x="6" y="5807"/>
                  </a:cubicBezTo>
                  <a:lnTo>
                    <a:pt x="9645" y="491"/>
                  </a:lnTo>
                  <a:cubicBezTo>
                    <a:pt x="9645" y="249"/>
                    <a:pt x="9728" y="78"/>
                    <a:pt x="9869" y="1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29"/>
            <p:cNvSpPr/>
            <p:nvPr/>
          </p:nvSpPr>
          <p:spPr>
            <a:xfrm>
              <a:off x="1568435" y="4918222"/>
              <a:ext cx="76068" cy="53443"/>
            </a:xfrm>
            <a:custGeom>
              <a:avLst/>
              <a:gdLst/>
              <a:ahLst/>
              <a:cxnLst/>
              <a:rect l="l" t="t" r="r" b="b"/>
              <a:pathLst>
                <a:path w="10809" h="7594" extrusionOk="0">
                  <a:moveTo>
                    <a:pt x="8" y="5191"/>
                  </a:moveTo>
                  <a:lnTo>
                    <a:pt x="8" y="5191"/>
                  </a:lnTo>
                  <a:cubicBezTo>
                    <a:pt x="6" y="5192"/>
                    <a:pt x="3" y="5194"/>
                    <a:pt x="0" y="5195"/>
                  </a:cubicBezTo>
                  <a:cubicBezTo>
                    <a:pt x="3" y="5194"/>
                    <a:pt x="6" y="5192"/>
                    <a:pt x="8" y="5191"/>
                  </a:cubicBezTo>
                  <a:close/>
                  <a:moveTo>
                    <a:pt x="9744" y="1"/>
                  </a:moveTo>
                  <a:cubicBezTo>
                    <a:pt x="9677" y="1"/>
                    <a:pt x="9616" y="16"/>
                    <a:pt x="9562" y="45"/>
                  </a:cubicBezTo>
                  <a:cubicBezTo>
                    <a:pt x="6376" y="1762"/>
                    <a:pt x="3195" y="3473"/>
                    <a:pt x="8" y="5191"/>
                  </a:cubicBezTo>
                  <a:lnTo>
                    <a:pt x="8" y="5191"/>
                  </a:lnTo>
                  <a:cubicBezTo>
                    <a:pt x="78" y="5154"/>
                    <a:pt x="159" y="5134"/>
                    <a:pt x="247" y="5134"/>
                  </a:cubicBezTo>
                  <a:cubicBezTo>
                    <a:pt x="374" y="5134"/>
                    <a:pt x="517" y="5174"/>
                    <a:pt x="668" y="5260"/>
                  </a:cubicBezTo>
                  <a:cubicBezTo>
                    <a:pt x="1211" y="5561"/>
                    <a:pt x="1660" y="6317"/>
                    <a:pt x="1666" y="6949"/>
                  </a:cubicBezTo>
                  <a:cubicBezTo>
                    <a:pt x="1672" y="7261"/>
                    <a:pt x="1566" y="7485"/>
                    <a:pt x="1396" y="7592"/>
                  </a:cubicBezTo>
                  <a:lnTo>
                    <a:pt x="1396" y="7592"/>
                  </a:lnTo>
                  <a:cubicBezTo>
                    <a:pt x="4467" y="5673"/>
                    <a:pt x="7531" y="3753"/>
                    <a:pt x="10602" y="1834"/>
                  </a:cubicBezTo>
                  <a:cubicBezTo>
                    <a:pt x="10732" y="1752"/>
                    <a:pt x="10809" y="1586"/>
                    <a:pt x="10803" y="1350"/>
                  </a:cubicBezTo>
                  <a:cubicBezTo>
                    <a:pt x="10797" y="883"/>
                    <a:pt x="10466" y="322"/>
                    <a:pt x="10064" y="98"/>
                  </a:cubicBezTo>
                  <a:cubicBezTo>
                    <a:pt x="9950" y="32"/>
                    <a:pt x="9841" y="1"/>
                    <a:pt x="9744" y="1"/>
                  </a:cubicBezTo>
                  <a:close/>
                  <a:moveTo>
                    <a:pt x="1396" y="7592"/>
                  </a:moveTo>
                  <a:cubicBezTo>
                    <a:pt x="1396" y="7592"/>
                    <a:pt x="1395" y="7593"/>
                    <a:pt x="1394" y="7593"/>
                  </a:cubicBezTo>
                  <a:cubicBezTo>
                    <a:pt x="1395" y="7593"/>
                    <a:pt x="1396" y="7592"/>
                    <a:pt x="1396" y="759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29"/>
            <p:cNvSpPr/>
            <p:nvPr/>
          </p:nvSpPr>
          <p:spPr>
            <a:xfrm>
              <a:off x="1566282" y="4954356"/>
              <a:ext cx="13941" cy="17826"/>
            </a:xfrm>
            <a:custGeom>
              <a:avLst/>
              <a:gdLst/>
              <a:ahLst/>
              <a:cxnLst/>
              <a:rect l="l" t="t" r="r" b="b"/>
              <a:pathLst>
                <a:path w="1981" h="2533" extrusionOk="0">
                  <a:moveTo>
                    <a:pt x="551" y="1"/>
                  </a:moveTo>
                  <a:cubicBezTo>
                    <a:pt x="223" y="1"/>
                    <a:pt x="1" y="265"/>
                    <a:pt x="5" y="716"/>
                  </a:cubicBezTo>
                  <a:cubicBezTo>
                    <a:pt x="11" y="1348"/>
                    <a:pt x="460" y="2104"/>
                    <a:pt x="1003" y="2405"/>
                  </a:cubicBezTo>
                  <a:cubicBezTo>
                    <a:pt x="1157" y="2492"/>
                    <a:pt x="1302" y="2533"/>
                    <a:pt x="1430" y="2533"/>
                  </a:cubicBezTo>
                  <a:cubicBezTo>
                    <a:pt x="1758" y="2533"/>
                    <a:pt x="1980" y="2268"/>
                    <a:pt x="1972" y="1814"/>
                  </a:cubicBezTo>
                  <a:cubicBezTo>
                    <a:pt x="1966" y="1182"/>
                    <a:pt x="1517" y="426"/>
                    <a:pt x="974" y="125"/>
                  </a:cubicBezTo>
                  <a:cubicBezTo>
                    <a:pt x="821" y="41"/>
                    <a:pt x="678" y="1"/>
                    <a:pt x="5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29"/>
            <p:cNvSpPr/>
            <p:nvPr/>
          </p:nvSpPr>
          <p:spPr>
            <a:xfrm>
              <a:off x="1635726" y="4824316"/>
              <a:ext cx="174375" cy="102550"/>
            </a:xfrm>
            <a:custGeom>
              <a:avLst/>
              <a:gdLst/>
              <a:ahLst/>
              <a:cxnLst/>
              <a:rect l="l" t="t" r="r" b="b"/>
              <a:pathLst>
                <a:path w="24778" h="14572" extrusionOk="0">
                  <a:moveTo>
                    <a:pt x="18971" y="0"/>
                  </a:moveTo>
                  <a:lnTo>
                    <a:pt x="18416" y="3479"/>
                  </a:lnTo>
                  <a:cubicBezTo>
                    <a:pt x="17176" y="4146"/>
                    <a:pt x="15971" y="4796"/>
                    <a:pt x="14778" y="5434"/>
                  </a:cubicBezTo>
                  <a:lnTo>
                    <a:pt x="14613" y="1187"/>
                  </a:lnTo>
                  <a:lnTo>
                    <a:pt x="13857" y="5930"/>
                  </a:lnTo>
                  <a:cubicBezTo>
                    <a:pt x="12664" y="6574"/>
                    <a:pt x="11476" y="7212"/>
                    <a:pt x="10277" y="7856"/>
                  </a:cubicBezTo>
                  <a:lnTo>
                    <a:pt x="10094" y="3148"/>
                  </a:lnTo>
                  <a:lnTo>
                    <a:pt x="9256" y="8411"/>
                  </a:lnTo>
                  <a:cubicBezTo>
                    <a:pt x="8098" y="9031"/>
                    <a:pt x="6923" y="9663"/>
                    <a:pt x="5712" y="10318"/>
                  </a:cubicBezTo>
                  <a:lnTo>
                    <a:pt x="5523" y="5440"/>
                  </a:lnTo>
                  <a:lnTo>
                    <a:pt x="4649" y="10891"/>
                  </a:lnTo>
                  <a:cubicBezTo>
                    <a:pt x="3172" y="11683"/>
                    <a:pt x="1636" y="12510"/>
                    <a:pt x="0" y="13390"/>
                  </a:cubicBezTo>
                  <a:cubicBezTo>
                    <a:pt x="6" y="13390"/>
                    <a:pt x="12" y="13384"/>
                    <a:pt x="18" y="13384"/>
                  </a:cubicBezTo>
                  <a:cubicBezTo>
                    <a:pt x="30" y="13378"/>
                    <a:pt x="42" y="13372"/>
                    <a:pt x="54" y="13366"/>
                  </a:cubicBezTo>
                  <a:lnTo>
                    <a:pt x="71" y="13366"/>
                  </a:lnTo>
                  <a:cubicBezTo>
                    <a:pt x="77" y="13360"/>
                    <a:pt x="89" y="13360"/>
                    <a:pt x="95" y="13354"/>
                  </a:cubicBezTo>
                  <a:cubicBezTo>
                    <a:pt x="107" y="13354"/>
                    <a:pt x="119" y="13354"/>
                    <a:pt x="136" y="13348"/>
                  </a:cubicBezTo>
                  <a:lnTo>
                    <a:pt x="178" y="13348"/>
                  </a:lnTo>
                  <a:cubicBezTo>
                    <a:pt x="278" y="13348"/>
                    <a:pt x="384" y="13378"/>
                    <a:pt x="502" y="13443"/>
                  </a:cubicBezTo>
                  <a:cubicBezTo>
                    <a:pt x="514" y="13449"/>
                    <a:pt x="526" y="13455"/>
                    <a:pt x="538" y="13461"/>
                  </a:cubicBezTo>
                  <a:cubicBezTo>
                    <a:pt x="703" y="13567"/>
                    <a:pt x="762" y="14382"/>
                    <a:pt x="880" y="14571"/>
                  </a:cubicBezTo>
                  <a:lnTo>
                    <a:pt x="5517" y="11754"/>
                  </a:lnTo>
                  <a:lnTo>
                    <a:pt x="12652" y="11890"/>
                  </a:lnTo>
                  <a:lnTo>
                    <a:pt x="6805" y="10974"/>
                  </a:lnTo>
                  <a:lnTo>
                    <a:pt x="9988" y="9037"/>
                  </a:lnTo>
                  <a:lnTo>
                    <a:pt x="16869" y="9645"/>
                  </a:lnTo>
                  <a:lnTo>
                    <a:pt x="16869" y="9645"/>
                  </a:lnTo>
                  <a:lnTo>
                    <a:pt x="11187" y="8310"/>
                  </a:lnTo>
                  <a:lnTo>
                    <a:pt x="14235" y="6456"/>
                  </a:lnTo>
                  <a:lnTo>
                    <a:pt x="20572" y="6456"/>
                  </a:lnTo>
                  <a:lnTo>
                    <a:pt x="15386" y="5759"/>
                  </a:lnTo>
                  <a:lnTo>
                    <a:pt x="18540" y="3845"/>
                  </a:lnTo>
                  <a:lnTo>
                    <a:pt x="23301" y="3845"/>
                  </a:lnTo>
                  <a:lnTo>
                    <a:pt x="19403" y="3320"/>
                  </a:lnTo>
                  <a:lnTo>
                    <a:pt x="24777" y="53"/>
                  </a:lnTo>
                  <a:lnTo>
                    <a:pt x="24777" y="53"/>
                  </a:lnTo>
                  <a:cubicBezTo>
                    <a:pt x="22757" y="1140"/>
                    <a:pt x="20885" y="2150"/>
                    <a:pt x="19096" y="3113"/>
                  </a:cubicBezTo>
                  <a:lnTo>
                    <a:pt x="189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8" name="Google Shape;2168;p29"/>
          <p:cNvGrpSpPr/>
          <p:nvPr/>
        </p:nvGrpSpPr>
        <p:grpSpPr>
          <a:xfrm>
            <a:off x="8717846" y="4414352"/>
            <a:ext cx="243970" cy="457795"/>
            <a:chOff x="3171550" y="3868750"/>
            <a:chExt cx="317050" cy="594925"/>
          </a:xfrm>
        </p:grpSpPr>
        <p:sp>
          <p:nvSpPr>
            <p:cNvPr id="2169" name="Google Shape;2169;p29"/>
            <p:cNvSpPr/>
            <p:nvPr/>
          </p:nvSpPr>
          <p:spPr>
            <a:xfrm>
              <a:off x="3171550" y="4024675"/>
              <a:ext cx="153450" cy="165100"/>
            </a:xfrm>
            <a:custGeom>
              <a:avLst/>
              <a:gdLst/>
              <a:ahLst/>
              <a:cxnLst/>
              <a:rect l="l" t="t" r="r" b="b"/>
              <a:pathLst>
                <a:path w="6138" h="6604" extrusionOk="0">
                  <a:moveTo>
                    <a:pt x="1" y="0"/>
                  </a:moveTo>
                  <a:cubicBezTo>
                    <a:pt x="1" y="0"/>
                    <a:pt x="686" y="2894"/>
                    <a:pt x="2381" y="4719"/>
                  </a:cubicBezTo>
                  <a:cubicBezTo>
                    <a:pt x="2842" y="5216"/>
                    <a:pt x="3332" y="5582"/>
                    <a:pt x="3798" y="5853"/>
                  </a:cubicBezTo>
                  <a:cubicBezTo>
                    <a:pt x="5045" y="6574"/>
                    <a:pt x="6137" y="6604"/>
                    <a:pt x="6137" y="6604"/>
                  </a:cubicBezTo>
                  <a:cubicBezTo>
                    <a:pt x="6137" y="6604"/>
                    <a:pt x="5452" y="3709"/>
                    <a:pt x="3757" y="1884"/>
                  </a:cubicBezTo>
                  <a:cubicBezTo>
                    <a:pt x="3290" y="1388"/>
                    <a:pt x="2806" y="1022"/>
                    <a:pt x="2334" y="750"/>
                  </a:cubicBezTo>
                  <a:cubicBezTo>
                    <a:pt x="1088" y="3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29"/>
            <p:cNvSpPr/>
            <p:nvPr/>
          </p:nvSpPr>
          <p:spPr>
            <a:xfrm>
              <a:off x="3205675" y="3934750"/>
              <a:ext cx="120500" cy="129525"/>
            </a:xfrm>
            <a:custGeom>
              <a:avLst/>
              <a:gdLst/>
              <a:ahLst/>
              <a:cxnLst/>
              <a:rect l="l" t="t" r="r" b="b"/>
              <a:pathLst>
                <a:path w="4820" h="5181" extrusionOk="0">
                  <a:moveTo>
                    <a:pt x="0" y="0"/>
                  </a:moveTo>
                  <a:cubicBezTo>
                    <a:pt x="0" y="0"/>
                    <a:pt x="543" y="2274"/>
                    <a:pt x="1872" y="3704"/>
                  </a:cubicBezTo>
                  <a:cubicBezTo>
                    <a:pt x="2233" y="4093"/>
                    <a:pt x="2617" y="4383"/>
                    <a:pt x="2983" y="4595"/>
                  </a:cubicBezTo>
                  <a:cubicBezTo>
                    <a:pt x="3963" y="5157"/>
                    <a:pt x="4820" y="5180"/>
                    <a:pt x="4820" y="5180"/>
                  </a:cubicBezTo>
                  <a:cubicBezTo>
                    <a:pt x="4820" y="5180"/>
                    <a:pt x="4276" y="2912"/>
                    <a:pt x="2947" y="1483"/>
                  </a:cubicBezTo>
                  <a:cubicBezTo>
                    <a:pt x="2587" y="1093"/>
                    <a:pt x="2203" y="804"/>
                    <a:pt x="1837" y="591"/>
                  </a:cubicBezTo>
                  <a:cubicBezTo>
                    <a:pt x="857" y="3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29"/>
            <p:cNvSpPr/>
            <p:nvPr/>
          </p:nvSpPr>
          <p:spPr>
            <a:xfrm>
              <a:off x="3285100" y="4414825"/>
              <a:ext cx="92600" cy="48850"/>
            </a:xfrm>
            <a:custGeom>
              <a:avLst/>
              <a:gdLst/>
              <a:ahLst/>
              <a:cxnLst/>
              <a:rect l="l" t="t" r="r" b="b"/>
              <a:pathLst>
                <a:path w="3704" h="1954" extrusionOk="0">
                  <a:moveTo>
                    <a:pt x="1847" y="0"/>
                  </a:moveTo>
                  <a:cubicBezTo>
                    <a:pt x="1415" y="0"/>
                    <a:pt x="984" y="96"/>
                    <a:pt x="656" y="288"/>
                  </a:cubicBezTo>
                  <a:cubicBezTo>
                    <a:pt x="1" y="666"/>
                    <a:pt x="7" y="1286"/>
                    <a:pt x="668" y="1670"/>
                  </a:cubicBezTo>
                  <a:cubicBezTo>
                    <a:pt x="996" y="1859"/>
                    <a:pt x="1427" y="1954"/>
                    <a:pt x="1858" y="1954"/>
                  </a:cubicBezTo>
                  <a:cubicBezTo>
                    <a:pt x="2289" y="1954"/>
                    <a:pt x="2720" y="1859"/>
                    <a:pt x="3048" y="1670"/>
                  </a:cubicBezTo>
                  <a:cubicBezTo>
                    <a:pt x="3704" y="1286"/>
                    <a:pt x="3704" y="666"/>
                    <a:pt x="3042" y="288"/>
                  </a:cubicBezTo>
                  <a:cubicBezTo>
                    <a:pt x="2712" y="96"/>
                    <a:pt x="2279" y="0"/>
                    <a:pt x="18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29"/>
            <p:cNvSpPr/>
            <p:nvPr/>
          </p:nvSpPr>
          <p:spPr>
            <a:xfrm>
              <a:off x="3318775" y="3976675"/>
              <a:ext cx="20400" cy="469775"/>
            </a:xfrm>
            <a:custGeom>
              <a:avLst/>
              <a:gdLst/>
              <a:ahLst/>
              <a:cxnLst/>
              <a:rect l="l" t="t" r="r" b="b"/>
              <a:pathLst>
                <a:path w="816" h="18791" extrusionOk="0">
                  <a:moveTo>
                    <a:pt x="403" y="1"/>
                  </a:moveTo>
                  <a:cubicBezTo>
                    <a:pt x="299" y="1"/>
                    <a:pt x="195" y="24"/>
                    <a:pt x="118" y="72"/>
                  </a:cubicBezTo>
                  <a:cubicBezTo>
                    <a:pt x="36" y="113"/>
                    <a:pt x="0" y="178"/>
                    <a:pt x="0" y="237"/>
                  </a:cubicBezTo>
                  <a:lnTo>
                    <a:pt x="0" y="18552"/>
                  </a:lnTo>
                  <a:cubicBezTo>
                    <a:pt x="0" y="18617"/>
                    <a:pt x="36" y="18677"/>
                    <a:pt x="118" y="18724"/>
                  </a:cubicBezTo>
                  <a:cubicBezTo>
                    <a:pt x="198" y="18768"/>
                    <a:pt x="301" y="18790"/>
                    <a:pt x="405" y="18790"/>
                  </a:cubicBezTo>
                  <a:cubicBezTo>
                    <a:pt x="508" y="18790"/>
                    <a:pt x="612" y="18768"/>
                    <a:pt x="691" y="18724"/>
                  </a:cubicBezTo>
                  <a:cubicBezTo>
                    <a:pt x="774" y="18677"/>
                    <a:pt x="809" y="18617"/>
                    <a:pt x="809" y="18558"/>
                  </a:cubicBezTo>
                  <a:lnTo>
                    <a:pt x="809" y="243"/>
                  </a:lnTo>
                  <a:cubicBezTo>
                    <a:pt x="815" y="178"/>
                    <a:pt x="774" y="119"/>
                    <a:pt x="691" y="72"/>
                  </a:cubicBezTo>
                  <a:cubicBezTo>
                    <a:pt x="612" y="24"/>
                    <a:pt x="507" y="1"/>
                    <a:pt x="403" y="1"/>
                  </a:cubicBezTo>
                  <a:close/>
                </a:path>
              </a:pathLst>
            </a:custGeom>
            <a:solidFill>
              <a:srgbClr val="B3FA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29"/>
            <p:cNvSpPr/>
            <p:nvPr/>
          </p:nvSpPr>
          <p:spPr>
            <a:xfrm>
              <a:off x="3317725" y="3976675"/>
              <a:ext cx="22325" cy="11850"/>
            </a:xfrm>
            <a:custGeom>
              <a:avLst/>
              <a:gdLst/>
              <a:ahLst/>
              <a:cxnLst/>
              <a:rect l="l" t="t" r="r" b="b"/>
              <a:pathLst>
                <a:path w="893" h="474" extrusionOk="0">
                  <a:moveTo>
                    <a:pt x="445" y="1"/>
                  </a:moveTo>
                  <a:cubicBezTo>
                    <a:pt x="341" y="1"/>
                    <a:pt x="237" y="24"/>
                    <a:pt x="160" y="72"/>
                  </a:cubicBezTo>
                  <a:cubicBezTo>
                    <a:pt x="1" y="160"/>
                    <a:pt x="1" y="308"/>
                    <a:pt x="160" y="402"/>
                  </a:cubicBezTo>
                  <a:cubicBezTo>
                    <a:pt x="240" y="450"/>
                    <a:pt x="343" y="473"/>
                    <a:pt x="447" y="473"/>
                  </a:cubicBezTo>
                  <a:cubicBezTo>
                    <a:pt x="550" y="473"/>
                    <a:pt x="654" y="450"/>
                    <a:pt x="733" y="402"/>
                  </a:cubicBezTo>
                  <a:cubicBezTo>
                    <a:pt x="893" y="308"/>
                    <a:pt x="893" y="160"/>
                    <a:pt x="733" y="72"/>
                  </a:cubicBezTo>
                  <a:cubicBezTo>
                    <a:pt x="654" y="24"/>
                    <a:pt x="549" y="1"/>
                    <a:pt x="445" y="1"/>
                  </a:cubicBezTo>
                  <a:close/>
                </a:path>
              </a:pathLst>
            </a:custGeom>
            <a:solidFill>
              <a:srgbClr val="B3FA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29"/>
            <p:cNvSpPr/>
            <p:nvPr/>
          </p:nvSpPr>
          <p:spPr>
            <a:xfrm>
              <a:off x="3318775" y="3982600"/>
              <a:ext cx="20250" cy="463850"/>
            </a:xfrm>
            <a:custGeom>
              <a:avLst/>
              <a:gdLst/>
              <a:ahLst/>
              <a:cxnLst/>
              <a:rect l="l" t="t" r="r" b="b"/>
              <a:pathLst>
                <a:path w="810" h="18554" extrusionOk="0">
                  <a:moveTo>
                    <a:pt x="0" y="0"/>
                  </a:moveTo>
                  <a:lnTo>
                    <a:pt x="0" y="18315"/>
                  </a:lnTo>
                  <a:cubicBezTo>
                    <a:pt x="0" y="18380"/>
                    <a:pt x="36" y="18440"/>
                    <a:pt x="118" y="18487"/>
                  </a:cubicBezTo>
                  <a:cubicBezTo>
                    <a:pt x="198" y="18531"/>
                    <a:pt x="301" y="18553"/>
                    <a:pt x="405" y="18553"/>
                  </a:cubicBezTo>
                  <a:cubicBezTo>
                    <a:pt x="508" y="18553"/>
                    <a:pt x="612" y="18531"/>
                    <a:pt x="691" y="18487"/>
                  </a:cubicBezTo>
                  <a:cubicBezTo>
                    <a:pt x="774" y="18440"/>
                    <a:pt x="809" y="18380"/>
                    <a:pt x="809" y="18321"/>
                  </a:cubicBezTo>
                  <a:lnTo>
                    <a:pt x="809" y="0"/>
                  </a:lnTo>
                  <a:cubicBezTo>
                    <a:pt x="809" y="59"/>
                    <a:pt x="774" y="118"/>
                    <a:pt x="691" y="165"/>
                  </a:cubicBezTo>
                  <a:cubicBezTo>
                    <a:pt x="612" y="213"/>
                    <a:pt x="508" y="236"/>
                    <a:pt x="405" y="236"/>
                  </a:cubicBezTo>
                  <a:cubicBezTo>
                    <a:pt x="301" y="236"/>
                    <a:pt x="198" y="213"/>
                    <a:pt x="118" y="165"/>
                  </a:cubicBezTo>
                  <a:cubicBezTo>
                    <a:pt x="36" y="118"/>
                    <a:pt x="0" y="5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29"/>
            <p:cNvSpPr/>
            <p:nvPr/>
          </p:nvSpPr>
          <p:spPr>
            <a:xfrm>
              <a:off x="3333675" y="4025000"/>
              <a:ext cx="120675" cy="86800"/>
            </a:xfrm>
            <a:custGeom>
              <a:avLst/>
              <a:gdLst/>
              <a:ahLst/>
              <a:cxnLst/>
              <a:rect l="l" t="t" r="r" b="b"/>
              <a:pathLst>
                <a:path w="4827" h="3472" extrusionOk="0">
                  <a:moveTo>
                    <a:pt x="1762" y="0"/>
                  </a:moveTo>
                  <a:cubicBezTo>
                    <a:pt x="516" y="0"/>
                    <a:pt x="1" y="1541"/>
                    <a:pt x="1" y="1541"/>
                  </a:cubicBezTo>
                  <a:cubicBezTo>
                    <a:pt x="1" y="1541"/>
                    <a:pt x="851" y="2503"/>
                    <a:pt x="1832" y="3065"/>
                  </a:cubicBezTo>
                  <a:cubicBezTo>
                    <a:pt x="2198" y="3277"/>
                    <a:pt x="2582" y="3437"/>
                    <a:pt x="2942" y="3466"/>
                  </a:cubicBezTo>
                  <a:cubicBezTo>
                    <a:pt x="2984" y="3469"/>
                    <a:pt x="3025" y="3471"/>
                    <a:pt x="3065" y="3471"/>
                  </a:cubicBezTo>
                  <a:cubicBezTo>
                    <a:pt x="4311" y="3471"/>
                    <a:pt x="4826" y="1930"/>
                    <a:pt x="4826" y="1930"/>
                  </a:cubicBezTo>
                  <a:cubicBezTo>
                    <a:pt x="4826" y="1930"/>
                    <a:pt x="3976" y="968"/>
                    <a:pt x="2995" y="407"/>
                  </a:cubicBezTo>
                  <a:cubicBezTo>
                    <a:pt x="2629" y="194"/>
                    <a:pt x="2245" y="35"/>
                    <a:pt x="1885" y="5"/>
                  </a:cubicBezTo>
                  <a:cubicBezTo>
                    <a:pt x="1843" y="2"/>
                    <a:pt x="1802" y="0"/>
                    <a:pt x="17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29"/>
            <p:cNvSpPr/>
            <p:nvPr/>
          </p:nvSpPr>
          <p:spPr>
            <a:xfrm>
              <a:off x="3334575" y="4141025"/>
              <a:ext cx="154025" cy="110475"/>
            </a:xfrm>
            <a:custGeom>
              <a:avLst/>
              <a:gdLst/>
              <a:ahLst/>
              <a:cxnLst/>
              <a:rect l="l" t="t" r="r" b="b"/>
              <a:pathLst>
                <a:path w="6161" h="4419" extrusionOk="0">
                  <a:moveTo>
                    <a:pt x="2246" y="0"/>
                  </a:moveTo>
                  <a:cubicBezTo>
                    <a:pt x="660" y="0"/>
                    <a:pt x="0" y="1961"/>
                    <a:pt x="0" y="1961"/>
                  </a:cubicBezTo>
                  <a:cubicBezTo>
                    <a:pt x="0" y="1961"/>
                    <a:pt x="1087" y="3184"/>
                    <a:pt x="2339" y="3905"/>
                  </a:cubicBezTo>
                  <a:cubicBezTo>
                    <a:pt x="2806" y="4176"/>
                    <a:pt x="3296" y="4377"/>
                    <a:pt x="3757" y="4413"/>
                  </a:cubicBezTo>
                  <a:cubicBezTo>
                    <a:pt x="3810" y="4417"/>
                    <a:pt x="3863" y="4419"/>
                    <a:pt x="3914" y="4419"/>
                  </a:cubicBezTo>
                  <a:cubicBezTo>
                    <a:pt x="5501" y="4419"/>
                    <a:pt x="6161" y="2458"/>
                    <a:pt x="6161" y="2458"/>
                  </a:cubicBezTo>
                  <a:cubicBezTo>
                    <a:pt x="6161" y="2458"/>
                    <a:pt x="5074" y="1229"/>
                    <a:pt x="3828" y="508"/>
                  </a:cubicBezTo>
                  <a:cubicBezTo>
                    <a:pt x="3355" y="243"/>
                    <a:pt x="2871" y="42"/>
                    <a:pt x="2404" y="6"/>
                  </a:cubicBezTo>
                  <a:cubicBezTo>
                    <a:pt x="2351" y="2"/>
                    <a:pt x="2298" y="0"/>
                    <a:pt x="22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29"/>
            <p:cNvSpPr/>
            <p:nvPr/>
          </p:nvSpPr>
          <p:spPr>
            <a:xfrm>
              <a:off x="3296925" y="3868750"/>
              <a:ext cx="63800" cy="120700"/>
            </a:xfrm>
            <a:custGeom>
              <a:avLst/>
              <a:gdLst/>
              <a:ahLst/>
              <a:cxnLst/>
              <a:rect l="l" t="t" r="r" b="b"/>
              <a:pathLst>
                <a:path w="2552" h="4828" extrusionOk="0">
                  <a:moveTo>
                    <a:pt x="1288" y="0"/>
                  </a:moveTo>
                  <a:cubicBezTo>
                    <a:pt x="1252" y="24"/>
                    <a:pt x="1158" y="89"/>
                    <a:pt x="1028" y="213"/>
                  </a:cubicBezTo>
                  <a:cubicBezTo>
                    <a:pt x="910" y="319"/>
                    <a:pt x="833" y="408"/>
                    <a:pt x="768" y="490"/>
                  </a:cubicBezTo>
                  <a:cubicBezTo>
                    <a:pt x="715" y="550"/>
                    <a:pt x="626" y="662"/>
                    <a:pt x="573" y="739"/>
                  </a:cubicBezTo>
                  <a:cubicBezTo>
                    <a:pt x="490" y="868"/>
                    <a:pt x="461" y="916"/>
                    <a:pt x="390" y="1046"/>
                  </a:cubicBezTo>
                  <a:cubicBezTo>
                    <a:pt x="355" y="1105"/>
                    <a:pt x="319" y="1182"/>
                    <a:pt x="290" y="1241"/>
                  </a:cubicBezTo>
                  <a:cubicBezTo>
                    <a:pt x="266" y="1294"/>
                    <a:pt x="236" y="1359"/>
                    <a:pt x="219" y="1412"/>
                  </a:cubicBezTo>
                  <a:cubicBezTo>
                    <a:pt x="189" y="1477"/>
                    <a:pt x="160" y="1571"/>
                    <a:pt x="136" y="1642"/>
                  </a:cubicBezTo>
                  <a:cubicBezTo>
                    <a:pt x="101" y="1754"/>
                    <a:pt x="71" y="1902"/>
                    <a:pt x="47" y="2020"/>
                  </a:cubicBezTo>
                  <a:cubicBezTo>
                    <a:pt x="30" y="2097"/>
                    <a:pt x="18" y="2203"/>
                    <a:pt x="12" y="2286"/>
                  </a:cubicBezTo>
                  <a:cubicBezTo>
                    <a:pt x="0" y="2469"/>
                    <a:pt x="6" y="2564"/>
                    <a:pt x="12" y="2664"/>
                  </a:cubicBezTo>
                  <a:cubicBezTo>
                    <a:pt x="18" y="2764"/>
                    <a:pt x="24" y="2818"/>
                    <a:pt x="47" y="2971"/>
                  </a:cubicBezTo>
                  <a:cubicBezTo>
                    <a:pt x="65" y="3095"/>
                    <a:pt x="130" y="3343"/>
                    <a:pt x="201" y="3532"/>
                  </a:cubicBezTo>
                  <a:cubicBezTo>
                    <a:pt x="236" y="3621"/>
                    <a:pt x="278" y="3727"/>
                    <a:pt x="366" y="3893"/>
                  </a:cubicBezTo>
                  <a:cubicBezTo>
                    <a:pt x="431" y="4022"/>
                    <a:pt x="490" y="4111"/>
                    <a:pt x="555" y="4211"/>
                  </a:cubicBezTo>
                  <a:cubicBezTo>
                    <a:pt x="585" y="4265"/>
                    <a:pt x="673" y="4383"/>
                    <a:pt x="744" y="4471"/>
                  </a:cubicBezTo>
                  <a:cubicBezTo>
                    <a:pt x="833" y="4578"/>
                    <a:pt x="880" y="4631"/>
                    <a:pt x="975" y="4725"/>
                  </a:cubicBezTo>
                  <a:cubicBezTo>
                    <a:pt x="986" y="4743"/>
                    <a:pt x="1004" y="4755"/>
                    <a:pt x="1022" y="4767"/>
                  </a:cubicBezTo>
                  <a:cubicBezTo>
                    <a:pt x="1092" y="4807"/>
                    <a:pt x="1185" y="4827"/>
                    <a:pt x="1277" y="4827"/>
                  </a:cubicBezTo>
                  <a:cubicBezTo>
                    <a:pt x="1362" y="4827"/>
                    <a:pt x="1447" y="4809"/>
                    <a:pt x="1512" y="4773"/>
                  </a:cubicBezTo>
                  <a:cubicBezTo>
                    <a:pt x="1536" y="4761"/>
                    <a:pt x="1553" y="4743"/>
                    <a:pt x="1571" y="4725"/>
                  </a:cubicBezTo>
                  <a:cubicBezTo>
                    <a:pt x="1689" y="4613"/>
                    <a:pt x="1760" y="4519"/>
                    <a:pt x="1802" y="4471"/>
                  </a:cubicBezTo>
                  <a:cubicBezTo>
                    <a:pt x="1872" y="4389"/>
                    <a:pt x="1961" y="4265"/>
                    <a:pt x="1996" y="4211"/>
                  </a:cubicBezTo>
                  <a:cubicBezTo>
                    <a:pt x="2061" y="4111"/>
                    <a:pt x="2120" y="4017"/>
                    <a:pt x="2191" y="3887"/>
                  </a:cubicBezTo>
                  <a:cubicBezTo>
                    <a:pt x="2280" y="3709"/>
                    <a:pt x="2327" y="3585"/>
                    <a:pt x="2351" y="3526"/>
                  </a:cubicBezTo>
                  <a:cubicBezTo>
                    <a:pt x="2369" y="3485"/>
                    <a:pt x="2392" y="3426"/>
                    <a:pt x="2404" y="3379"/>
                  </a:cubicBezTo>
                  <a:cubicBezTo>
                    <a:pt x="2428" y="3302"/>
                    <a:pt x="2457" y="3196"/>
                    <a:pt x="2475" y="3119"/>
                  </a:cubicBezTo>
                  <a:cubicBezTo>
                    <a:pt x="2498" y="3024"/>
                    <a:pt x="2516" y="2924"/>
                    <a:pt x="2528" y="2812"/>
                  </a:cubicBezTo>
                  <a:cubicBezTo>
                    <a:pt x="2534" y="2788"/>
                    <a:pt x="2546" y="2676"/>
                    <a:pt x="2552" y="2499"/>
                  </a:cubicBezTo>
                  <a:cubicBezTo>
                    <a:pt x="2552" y="2416"/>
                    <a:pt x="2540" y="2304"/>
                    <a:pt x="2540" y="2221"/>
                  </a:cubicBezTo>
                  <a:cubicBezTo>
                    <a:pt x="2534" y="2144"/>
                    <a:pt x="2516" y="2038"/>
                    <a:pt x="2498" y="1961"/>
                  </a:cubicBezTo>
                  <a:cubicBezTo>
                    <a:pt x="2475" y="1849"/>
                    <a:pt x="2439" y="1701"/>
                    <a:pt x="2404" y="1589"/>
                  </a:cubicBezTo>
                  <a:cubicBezTo>
                    <a:pt x="2386" y="1524"/>
                    <a:pt x="2357" y="1435"/>
                    <a:pt x="2327" y="1371"/>
                  </a:cubicBezTo>
                  <a:cubicBezTo>
                    <a:pt x="2304" y="1323"/>
                    <a:pt x="2280" y="1252"/>
                    <a:pt x="2256" y="1205"/>
                  </a:cubicBezTo>
                  <a:cubicBezTo>
                    <a:pt x="2227" y="1146"/>
                    <a:pt x="2191" y="1075"/>
                    <a:pt x="2156" y="1016"/>
                  </a:cubicBezTo>
                  <a:cubicBezTo>
                    <a:pt x="2085" y="886"/>
                    <a:pt x="2061" y="845"/>
                    <a:pt x="1973" y="715"/>
                  </a:cubicBezTo>
                  <a:cubicBezTo>
                    <a:pt x="1920" y="644"/>
                    <a:pt x="1837" y="532"/>
                    <a:pt x="1784" y="473"/>
                  </a:cubicBezTo>
                  <a:cubicBezTo>
                    <a:pt x="1725" y="402"/>
                    <a:pt x="1648" y="313"/>
                    <a:pt x="1530" y="201"/>
                  </a:cubicBezTo>
                  <a:cubicBezTo>
                    <a:pt x="1447" y="118"/>
                    <a:pt x="1364" y="53"/>
                    <a:pt x="12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29"/>
            <p:cNvSpPr/>
            <p:nvPr/>
          </p:nvSpPr>
          <p:spPr>
            <a:xfrm>
              <a:off x="3331775" y="4037225"/>
              <a:ext cx="98950" cy="58350"/>
            </a:xfrm>
            <a:custGeom>
              <a:avLst/>
              <a:gdLst/>
              <a:ahLst/>
              <a:cxnLst/>
              <a:rect l="l" t="t" r="r" b="b"/>
              <a:pathLst>
                <a:path w="3958" h="2334" extrusionOk="0">
                  <a:moveTo>
                    <a:pt x="1937" y="0"/>
                  </a:moveTo>
                  <a:lnTo>
                    <a:pt x="1412" y="975"/>
                  </a:lnTo>
                  <a:cubicBezTo>
                    <a:pt x="1276" y="972"/>
                    <a:pt x="1140" y="969"/>
                    <a:pt x="1005" y="969"/>
                  </a:cubicBezTo>
                  <a:cubicBezTo>
                    <a:pt x="870" y="969"/>
                    <a:pt x="735" y="972"/>
                    <a:pt x="602" y="981"/>
                  </a:cubicBezTo>
                  <a:cubicBezTo>
                    <a:pt x="602" y="981"/>
                    <a:pt x="602" y="987"/>
                    <a:pt x="602" y="987"/>
                  </a:cubicBezTo>
                  <a:lnTo>
                    <a:pt x="6" y="975"/>
                  </a:lnTo>
                  <a:lnTo>
                    <a:pt x="0" y="1128"/>
                  </a:lnTo>
                  <a:lnTo>
                    <a:pt x="1719" y="1158"/>
                  </a:lnTo>
                  <a:cubicBezTo>
                    <a:pt x="1760" y="1158"/>
                    <a:pt x="1801" y="1164"/>
                    <a:pt x="1849" y="1170"/>
                  </a:cubicBezTo>
                  <a:lnTo>
                    <a:pt x="2995" y="2268"/>
                  </a:lnTo>
                  <a:lnTo>
                    <a:pt x="2026" y="1188"/>
                  </a:lnTo>
                  <a:lnTo>
                    <a:pt x="2026" y="1188"/>
                  </a:lnTo>
                  <a:lnTo>
                    <a:pt x="2309" y="1211"/>
                  </a:lnTo>
                  <a:lnTo>
                    <a:pt x="2652" y="1235"/>
                  </a:lnTo>
                  <a:lnTo>
                    <a:pt x="3798" y="2333"/>
                  </a:lnTo>
                  <a:lnTo>
                    <a:pt x="2823" y="1247"/>
                  </a:lnTo>
                  <a:lnTo>
                    <a:pt x="2823" y="1247"/>
                  </a:lnTo>
                  <a:cubicBezTo>
                    <a:pt x="2930" y="1252"/>
                    <a:pt x="3036" y="1258"/>
                    <a:pt x="3142" y="1258"/>
                  </a:cubicBezTo>
                  <a:cubicBezTo>
                    <a:pt x="3264" y="1264"/>
                    <a:pt x="3388" y="1267"/>
                    <a:pt x="3511" y="1267"/>
                  </a:cubicBezTo>
                  <a:cubicBezTo>
                    <a:pt x="3661" y="1267"/>
                    <a:pt x="3811" y="1262"/>
                    <a:pt x="3957" y="1252"/>
                  </a:cubicBezTo>
                  <a:cubicBezTo>
                    <a:pt x="3668" y="1193"/>
                    <a:pt x="3378" y="1146"/>
                    <a:pt x="3095" y="1111"/>
                  </a:cubicBezTo>
                  <a:cubicBezTo>
                    <a:pt x="2953" y="1093"/>
                    <a:pt x="2811" y="1075"/>
                    <a:pt x="2670" y="1063"/>
                  </a:cubicBezTo>
                  <a:lnTo>
                    <a:pt x="2374" y="1034"/>
                  </a:lnTo>
                  <a:lnTo>
                    <a:pt x="2711" y="59"/>
                  </a:lnTo>
                  <a:lnTo>
                    <a:pt x="2197" y="1016"/>
                  </a:lnTo>
                  <a:lnTo>
                    <a:pt x="2014" y="1004"/>
                  </a:lnTo>
                  <a:lnTo>
                    <a:pt x="2002" y="1004"/>
                  </a:lnTo>
                  <a:lnTo>
                    <a:pt x="1831" y="993"/>
                  </a:lnTo>
                  <a:cubicBezTo>
                    <a:pt x="1754" y="993"/>
                    <a:pt x="1672" y="987"/>
                    <a:pt x="1595" y="981"/>
                  </a:cubicBezTo>
                  <a:lnTo>
                    <a:pt x="19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29"/>
            <p:cNvSpPr/>
            <p:nvPr/>
          </p:nvSpPr>
          <p:spPr>
            <a:xfrm>
              <a:off x="3223975" y="3954975"/>
              <a:ext cx="104700" cy="112700"/>
            </a:xfrm>
            <a:custGeom>
              <a:avLst/>
              <a:gdLst/>
              <a:ahLst/>
              <a:cxnLst/>
              <a:rect l="l" t="t" r="r" b="b"/>
              <a:pathLst>
                <a:path w="4188" h="4508" extrusionOk="0">
                  <a:moveTo>
                    <a:pt x="0" y="1"/>
                  </a:moveTo>
                  <a:lnTo>
                    <a:pt x="0" y="1"/>
                  </a:lnTo>
                  <a:cubicBezTo>
                    <a:pt x="266" y="325"/>
                    <a:pt x="544" y="638"/>
                    <a:pt x="815" y="946"/>
                  </a:cubicBezTo>
                  <a:cubicBezTo>
                    <a:pt x="922" y="1064"/>
                    <a:pt x="1028" y="1182"/>
                    <a:pt x="1129" y="1300"/>
                  </a:cubicBezTo>
                  <a:lnTo>
                    <a:pt x="154" y="1259"/>
                  </a:lnTo>
                  <a:lnTo>
                    <a:pt x="1306" y="1489"/>
                  </a:lnTo>
                  <a:lnTo>
                    <a:pt x="1648" y="1861"/>
                  </a:lnTo>
                  <a:lnTo>
                    <a:pt x="1926" y="2156"/>
                  </a:lnTo>
                  <a:lnTo>
                    <a:pt x="957" y="2121"/>
                  </a:lnTo>
                  <a:lnTo>
                    <a:pt x="2062" y="2339"/>
                  </a:lnTo>
                  <a:lnTo>
                    <a:pt x="4076" y="4507"/>
                  </a:lnTo>
                  <a:lnTo>
                    <a:pt x="4188" y="4401"/>
                  </a:lnTo>
                  <a:lnTo>
                    <a:pt x="2528" y="2617"/>
                  </a:lnTo>
                  <a:lnTo>
                    <a:pt x="2026" y="1081"/>
                  </a:lnTo>
                  <a:lnTo>
                    <a:pt x="2351" y="2428"/>
                  </a:lnTo>
                  <a:lnTo>
                    <a:pt x="2133" y="2192"/>
                  </a:lnTo>
                  <a:lnTo>
                    <a:pt x="2127" y="2198"/>
                  </a:lnTo>
                  <a:lnTo>
                    <a:pt x="2121" y="2192"/>
                  </a:lnTo>
                  <a:lnTo>
                    <a:pt x="1761" y="1796"/>
                  </a:lnTo>
                  <a:lnTo>
                    <a:pt x="1253" y="249"/>
                  </a:lnTo>
                  <a:lnTo>
                    <a:pt x="1583" y="1607"/>
                  </a:lnTo>
                  <a:lnTo>
                    <a:pt x="1288" y="1294"/>
                  </a:lnTo>
                  <a:cubicBezTo>
                    <a:pt x="1146" y="1146"/>
                    <a:pt x="1004" y="999"/>
                    <a:pt x="863" y="851"/>
                  </a:cubicBezTo>
                  <a:cubicBezTo>
                    <a:pt x="579" y="562"/>
                    <a:pt x="296" y="272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29"/>
            <p:cNvSpPr/>
            <p:nvPr/>
          </p:nvSpPr>
          <p:spPr>
            <a:xfrm>
              <a:off x="3194875" y="4050375"/>
              <a:ext cx="131450" cy="139550"/>
            </a:xfrm>
            <a:custGeom>
              <a:avLst/>
              <a:gdLst/>
              <a:ahLst/>
              <a:cxnLst/>
              <a:rect l="l" t="t" r="r" b="b"/>
              <a:pathLst>
                <a:path w="5258" h="5582" extrusionOk="0">
                  <a:moveTo>
                    <a:pt x="1" y="0"/>
                  </a:moveTo>
                  <a:lnTo>
                    <a:pt x="1" y="0"/>
                  </a:lnTo>
                  <a:cubicBezTo>
                    <a:pt x="338" y="413"/>
                    <a:pt x="686" y="815"/>
                    <a:pt x="1040" y="1211"/>
                  </a:cubicBezTo>
                  <a:cubicBezTo>
                    <a:pt x="1170" y="1358"/>
                    <a:pt x="1306" y="1506"/>
                    <a:pt x="1442" y="1654"/>
                  </a:cubicBezTo>
                  <a:lnTo>
                    <a:pt x="196" y="1607"/>
                  </a:lnTo>
                  <a:lnTo>
                    <a:pt x="1661" y="1902"/>
                  </a:lnTo>
                  <a:lnTo>
                    <a:pt x="2098" y="2374"/>
                  </a:lnTo>
                  <a:lnTo>
                    <a:pt x="2452" y="2752"/>
                  </a:lnTo>
                  <a:lnTo>
                    <a:pt x="1212" y="2705"/>
                  </a:lnTo>
                  <a:lnTo>
                    <a:pt x="2682" y="2995"/>
                  </a:lnTo>
                  <a:cubicBezTo>
                    <a:pt x="2688" y="3000"/>
                    <a:pt x="2688" y="3000"/>
                    <a:pt x="2694" y="3006"/>
                  </a:cubicBezTo>
                  <a:lnTo>
                    <a:pt x="2688" y="3012"/>
                  </a:lnTo>
                  <a:lnTo>
                    <a:pt x="5151" y="5581"/>
                  </a:lnTo>
                  <a:lnTo>
                    <a:pt x="5257" y="5475"/>
                  </a:lnTo>
                  <a:lnTo>
                    <a:pt x="3226" y="3349"/>
                  </a:lnTo>
                  <a:lnTo>
                    <a:pt x="2582" y="1376"/>
                  </a:lnTo>
                  <a:lnTo>
                    <a:pt x="3001" y="3119"/>
                  </a:lnTo>
                  <a:lnTo>
                    <a:pt x="2854" y="2965"/>
                  </a:lnTo>
                  <a:cubicBezTo>
                    <a:pt x="2806" y="2906"/>
                    <a:pt x="2753" y="2853"/>
                    <a:pt x="2706" y="2794"/>
                  </a:cubicBezTo>
                  <a:lnTo>
                    <a:pt x="2239" y="2292"/>
                  </a:lnTo>
                  <a:lnTo>
                    <a:pt x="1596" y="319"/>
                  </a:lnTo>
                  <a:lnTo>
                    <a:pt x="2015" y="2050"/>
                  </a:lnTo>
                  <a:lnTo>
                    <a:pt x="1637" y="1648"/>
                  </a:lnTo>
                  <a:cubicBezTo>
                    <a:pt x="1460" y="1465"/>
                    <a:pt x="1277" y="1270"/>
                    <a:pt x="1099" y="1087"/>
                  </a:cubicBezTo>
                  <a:cubicBezTo>
                    <a:pt x="733" y="715"/>
                    <a:pt x="373" y="348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29"/>
            <p:cNvSpPr/>
            <p:nvPr/>
          </p:nvSpPr>
          <p:spPr>
            <a:xfrm>
              <a:off x="3333100" y="4156375"/>
              <a:ext cx="125375" cy="74450"/>
            </a:xfrm>
            <a:custGeom>
              <a:avLst/>
              <a:gdLst/>
              <a:ahLst/>
              <a:cxnLst/>
              <a:rect l="l" t="t" r="r" b="b"/>
              <a:pathLst>
                <a:path w="5015" h="2978" extrusionOk="0">
                  <a:moveTo>
                    <a:pt x="2434" y="1"/>
                  </a:moveTo>
                  <a:lnTo>
                    <a:pt x="1766" y="1247"/>
                  </a:lnTo>
                  <a:cubicBezTo>
                    <a:pt x="1641" y="1245"/>
                    <a:pt x="1518" y="1243"/>
                    <a:pt x="1394" y="1243"/>
                  </a:cubicBezTo>
                  <a:cubicBezTo>
                    <a:pt x="1220" y="1243"/>
                    <a:pt x="1047" y="1246"/>
                    <a:pt x="874" y="1253"/>
                  </a:cubicBezTo>
                  <a:lnTo>
                    <a:pt x="6" y="1206"/>
                  </a:lnTo>
                  <a:lnTo>
                    <a:pt x="0" y="1359"/>
                  </a:lnTo>
                  <a:lnTo>
                    <a:pt x="2067" y="1471"/>
                  </a:lnTo>
                  <a:cubicBezTo>
                    <a:pt x="2156" y="1477"/>
                    <a:pt x="2239" y="1489"/>
                    <a:pt x="2321" y="1495"/>
                  </a:cubicBezTo>
                  <a:lnTo>
                    <a:pt x="3786" y="2895"/>
                  </a:lnTo>
                  <a:lnTo>
                    <a:pt x="2552" y="1519"/>
                  </a:lnTo>
                  <a:lnTo>
                    <a:pt x="2552" y="1519"/>
                  </a:lnTo>
                  <a:lnTo>
                    <a:pt x="2912" y="1554"/>
                  </a:lnTo>
                  <a:lnTo>
                    <a:pt x="3349" y="1584"/>
                  </a:lnTo>
                  <a:lnTo>
                    <a:pt x="4808" y="2978"/>
                  </a:lnTo>
                  <a:lnTo>
                    <a:pt x="3568" y="1595"/>
                  </a:lnTo>
                  <a:lnTo>
                    <a:pt x="3568" y="1595"/>
                  </a:lnTo>
                  <a:cubicBezTo>
                    <a:pt x="3703" y="1601"/>
                    <a:pt x="3839" y="1607"/>
                    <a:pt x="3969" y="1613"/>
                  </a:cubicBezTo>
                  <a:cubicBezTo>
                    <a:pt x="4128" y="1616"/>
                    <a:pt x="4285" y="1618"/>
                    <a:pt x="4441" y="1618"/>
                  </a:cubicBezTo>
                  <a:cubicBezTo>
                    <a:pt x="4634" y="1618"/>
                    <a:pt x="4825" y="1614"/>
                    <a:pt x="5015" y="1601"/>
                  </a:cubicBezTo>
                  <a:cubicBezTo>
                    <a:pt x="4643" y="1525"/>
                    <a:pt x="4276" y="1471"/>
                    <a:pt x="3916" y="1424"/>
                  </a:cubicBezTo>
                  <a:cubicBezTo>
                    <a:pt x="3733" y="1395"/>
                    <a:pt x="3550" y="1377"/>
                    <a:pt x="3373" y="1359"/>
                  </a:cubicBezTo>
                  <a:lnTo>
                    <a:pt x="2995" y="1324"/>
                  </a:lnTo>
                  <a:lnTo>
                    <a:pt x="3420" y="83"/>
                  </a:lnTo>
                  <a:lnTo>
                    <a:pt x="2764" y="1306"/>
                  </a:lnTo>
                  <a:lnTo>
                    <a:pt x="2304" y="1271"/>
                  </a:lnTo>
                  <a:cubicBezTo>
                    <a:pt x="2203" y="1271"/>
                    <a:pt x="2103" y="1265"/>
                    <a:pt x="2002" y="1259"/>
                  </a:cubicBezTo>
                  <a:lnTo>
                    <a:pt x="24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2" name="Google Shape;2182;p29"/>
          <p:cNvGrpSpPr/>
          <p:nvPr/>
        </p:nvGrpSpPr>
        <p:grpSpPr>
          <a:xfrm flipH="1">
            <a:off x="8243084" y="4759290"/>
            <a:ext cx="271859" cy="233627"/>
            <a:chOff x="739150" y="4174275"/>
            <a:chExt cx="945925" cy="812900"/>
          </a:xfrm>
        </p:grpSpPr>
        <p:sp>
          <p:nvSpPr>
            <p:cNvPr id="2183" name="Google Shape;2183;p29"/>
            <p:cNvSpPr/>
            <p:nvPr/>
          </p:nvSpPr>
          <p:spPr>
            <a:xfrm>
              <a:off x="739150" y="4366050"/>
              <a:ext cx="807725" cy="489000"/>
            </a:xfrm>
            <a:custGeom>
              <a:avLst/>
              <a:gdLst/>
              <a:ahLst/>
              <a:cxnLst/>
              <a:rect l="l" t="t" r="r" b="b"/>
              <a:pathLst>
                <a:path w="32309" h="19560" extrusionOk="0">
                  <a:moveTo>
                    <a:pt x="32249" y="0"/>
                  </a:moveTo>
                  <a:cubicBezTo>
                    <a:pt x="32237" y="83"/>
                    <a:pt x="32214" y="183"/>
                    <a:pt x="32190" y="295"/>
                  </a:cubicBezTo>
                  <a:cubicBezTo>
                    <a:pt x="32178" y="331"/>
                    <a:pt x="32167" y="372"/>
                    <a:pt x="32155" y="408"/>
                  </a:cubicBezTo>
                  <a:cubicBezTo>
                    <a:pt x="32149" y="449"/>
                    <a:pt x="32137" y="484"/>
                    <a:pt x="32125" y="520"/>
                  </a:cubicBezTo>
                  <a:cubicBezTo>
                    <a:pt x="32119" y="532"/>
                    <a:pt x="32119" y="538"/>
                    <a:pt x="32113" y="549"/>
                  </a:cubicBezTo>
                  <a:cubicBezTo>
                    <a:pt x="32084" y="656"/>
                    <a:pt x="32043" y="750"/>
                    <a:pt x="32007" y="839"/>
                  </a:cubicBezTo>
                  <a:cubicBezTo>
                    <a:pt x="32007" y="839"/>
                    <a:pt x="32007" y="845"/>
                    <a:pt x="32007" y="845"/>
                  </a:cubicBezTo>
                  <a:cubicBezTo>
                    <a:pt x="32007" y="851"/>
                    <a:pt x="32001" y="851"/>
                    <a:pt x="32001" y="856"/>
                  </a:cubicBezTo>
                  <a:cubicBezTo>
                    <a:pt x="31989" y="880"/>
                    <a:pt x="31984" y="904"/>
                    <a:pt x="31972" y="927"/>
                  </a:cubicBezTo>
                  <a:cubicBezTo>
                    <a:pt x="31966" y="945"/>
                    <a:pt x="31960" y="963"/>
                    <a:pt x="31948" y="981"/>
                  </a:cubicBezTo>
                  <a:cubicBezTo>
                    <a:pt x="31854" y="1199"/>
                    <a:pt x="31765" y="1341"/>
                    <a:pt x="31747" y="1370"/>
                  </a:cubicBezTo>
                  <a:cubicBezTo>
                    <a:pt x="31694" y="1453"/>
                    <a:pt x="31617" y="1589"/>
                    <a:pt x="31493" y="1742"/>
                  </a:cubicBezTo>
                  <a:cubicBezTo>
                    <a:pt x="31464" y="1784"/>
                    <a:pt x="31434" y="1825"/>
                    <a:pt x="31405" y="1861"/>
                  </a:cubicBezTo>
                  <a:cubicBezTo>
                    <a:pt x="31357" y="1920"/>
                    <a:pt x="31304" y="1979"/>
                    <a:pt x="31245" y="2038"/>
                  </a:cubicBezTo>
                  <a:cubicBezTo>
                    <a:pt x="31163" y="2132"/>
                    <a:pt x="31103" y="2191"/>
                    <a:pt x="31015" y="2274"/>
                  </a:cubicBezTo>
                  <a:cubicBezTo>
                    <a:pt x="30997" y="2286"/>
                    <a:pt x="30991" y="2298"/>
                    <a:pt x="30974" y="2304"/>
                  </a:cubicBezTo>
                  <a:cubicBezTo>
                    <a:pt x="30932" y="2345"/>
                    <a:pt x="30891" y="2380"/>
                    <a:pt x="30850" y="2416"/>
                  </a:cubicBezTo>
                  <a:cubicBezTo>
                    <a:pt x="30844" y="2416"/>
                    <a:pt x="30844" y="2416"/>
                    <a:pt x="30844" y="2422"/>
                  </a:cubicBezTo>
                  <a:cubicBezTo>
                    <a:pt x="30773" y="2481"/>
                    <a:pt x="30690" y="2546"/>
                    <a:pt x="30596" y="2605"/>
                  </a:cubicBezTo>
                  <a:cubicBezTo>
                    <a:pt x="30460" y="2699"/>
                    <a:pt x="30324" y="2782"/>
                    <a:pt x="30164" y="2871"/>
                  </a:cubicBezTo>
                  <a:cubicBezTo>
                    <a:pt x="30023" y="2947"/>
                    <a:pt x="29899" y="3012"/>
                    <a:pt x="29816" y="3048"/>
                  </a:cubicBezTo>
                  <a:cubicBezTo>
                    <a:pt x="29816" y="3054"/>
                    <a:pt x="29816" y="3054"/>
                    <a:pt x="29816" y="3054"/>
                  </a:cubicBezTo>
                  <a:cubicBezTo>
                    <a:pt x="29686" y="3119"/>
                    <a:pt x="29503" y="3201"/>
                    <a:pt x="29278" y="3290"/>
                  </a:cubicBezTo>
                  <a:cubicBezTo>
                    <a:pt x="29231" y="3314"/>
                    <a:pt x="29178" y="3331"/>
                    <a:pt x="29125" y="3349"/>
                  </a:cubicBezTo>
                  <a:cubicBezTo>
                    <a:pt x="29101" y="3361"/>
                    <a:pt x="29078" y="3367"/>
                    <a:pt x="29048" y="3378"/>
                  </a:cubicBezTo>
                  <a:cubicBezTo>
                    <a:pt x="29024" y="3384"/>
                    <a:pt x="29007" y="3390"/>
                    <a:pt x="28983" y="3402"/>
                  </a:cubicBezTo>
                  <a:cubicBezTo>
                    <a:pt x="28983" y="3402"/>
                    <a:pt x="28865" y="3443"/>
                    <a:pt x="28694" y="3491"/>
                  </a:cubicBezTo>
                  <a:cubicBezTo>
                    <a:pt x="28688" y="3491"/>
                    <a:pt x="28682" y="3497"/>
                    <a:pt x="28676" y="3497"/>
                  </a:cubicBezTo>
                  <a:cubicBezTo>
                    <a:pt x="28617" y="3514"/>
                    <a:pt x="28552" y="3532"/>
                    <a:pt x="28481" y="3550"/>
                  </a:cubicBezTo>
                  <a:cubicBezTo>
                    <a:pt x="28475" y="3550"/>
                    <a:pt x="28469" y="3550"/>
                    <a:pt x="28463" y="3556"/>
                  </a:cubicBezTo>
                  <a:lnTo>
                    <a:pt x="28446" y="3556"/>
                  </a:lnTo>
                  <a:cubicBezTo>
                    <a:pt x="28434" y="3562"/>
                    <a:pt x="28428" y="3562"/>
                    <a:pt x="28422" y="3562"/>
                  </a:cubicBezTo>
                  <a:cubicBezTo>
                    <a:pt x="28404" y="3567"/>
                    <a:pt x="28387" y="3567"/>
                    <a:pt x="28369" y="3573"/>
                  </a:cubicBezTo>
                  <a:cubicBezTo>
                    <a:pt x="28351" y="3579"/>
                    <a:pt x="28339" y="3579"/>
                    <a:pt x="28328" y="3585"/>
                  </a:cubicBezTo>
                  <a:cubicBezTo>
                    <a:pt x="28162" y="3621"/>
                    <a:pt x="28014" y="3644"/>
                    <a:pt x="27855" y="3662"/>
                  </a:cubicBezTo>
                  <a:cubicBezTo>
                    <a:pt x="27701" y="3680"/>
                    <a:pt x="27648" y="3686"/>
                    <a:pt x="27507" y="3692"/>
                  </a:cubicBezTo>
                  <a:cubicBezTo>
                    <a:pt x="27436" y="3697"/>
                    <a:pt x="27377" y="3697"/>
                    <a:pt x="27318" y="3697"/>
                  </a:cubicBezTo>
                  <a:lnTo>
                    <a:pt x="27288" y="3697"/>
                  </a:lnTo>
                  <a:cubicBezTo>
                    <a:pt x="27211" y="3697"/>
                    <a:pt x="27123" y="3697"/>
                    <a:pt x="27022" y="3692"/>
                  </a:cubicBezTo>
                  <a:lnTo>
                    <a:pt x="26981" y="3692"/>
                  </a:lnTo>
                  <a:cubicBezTo>
                    <a:pt x="26869" y="3680"/>
                    <a:pt x="26739" y="3668"/>
                    <a:pt x="26597" y="3650"/>
                  </a:cubicBezTo>
                  <a:cubicBezTo>
                    <a:pt x="26532" y="3638"/>
                    <a:pt x="26473" y="3627"/>
                    <a:pt x="26414" y="3615"/>
                  </a:cubicBezTo>
                  <a:cubicBezTo>
                    <a:pt x="26402" y="3615"/>
                    <a:pt x="26384" y="3609"/>
                    <a:pt x="26367" y="3609"/>
                  </a:cubicBezTo>
                  <a:cubicBezTo>
                    <a:pt x="26331" y="3597"/>
                    <a:pt x="26296" y="3591"/>
                    <a:pt x="26254" y="3585"/>
                  </a:cubicBezTo>
                  <a:cubicBezTo>
                    <a:pt x="26237" y="3579"/>
                    <a:pt x="26219" y="3573"/>
                    <a:pt x="26201" y="3567"/>
                  </a:cubicBezTo>
                  <a:cubicBezTo>
                    <a:pt x="26195" y="3591"/>
                    <a:pt x="26189" y="3609"/>
                    <a:pt x="26184" y="3632"/>
                  </a:cubicBezTo>
                  <a:cubicBezTo>
                    <a:pt x="26172" y="3656"/>
                    <a:pt x="26166" y="3680"/>
                    <a:pt x="26160" y="3703"/>
                  </a:cubicBezTo>
                  <a:cubicBezTo>
                    <a:pt x="26154" y="3721"/>
                    <a:pt x="26148" y="3745"/>
                    <a:pt x="26142" y="3762"/>
                  </a:cubicBezTo>
                  <a:cubicBezTo>
                    <a:pt x="26130" y="3798"/>
                    <a:pt x="26119" y="3833"/>
                    <a:pt x="26107" y="3869"/>
                  </a:cubicBezTo>
                  <a:cubicBezTo>
                    <a:pt x="26107" y="3886"/>
                    <a:pt x="26101" y="3898"/>
                    <a:pt x="26095" y="3910"/>
                  </a:cubicBezTo>
                  <a:cubicBezTo>
                    <a:pt x="26083" y="3945"/>
                    <a:pt x="26071" y="3987"/>
                    <a:pt x="26060" y="4028"/>
                  </a:cubicBezTo>
                  <a:cubicBezTo>
                    <a:pt x="26054" y="4046"/>
                    <a:pt x="26048" y="4058"/>
                    <a:pt x="26042" y="4075"/>
                  </a:cubicBezTo>
                  <a:cubicBezTo>
                    <a:pt x="26030" y="4111"/>
                    <a:pt x="26018" y="4140"/>
                    <a:pt x="26006" y="4176"/>
                  </a:cubicBezTo>
                  <a:cubicBezTo>
                    <a:pt x="25995" y="4205"/>
                    <a:pt x="25989" y="4235"/>
                    <a:pt x="25977" y="4259"/>
                  </a:cubicBezTo>
                  <a:cubicBezTo>
                    <a:pt x="25965" y="4282"/>
                    <a:pt x="25959" y="4306"/>
                    <a:pt x="25953" y="4323"/>
                  </a:cubicBezTo>
                  <a:cubicBezTo>
                    <a:pt x="25941" y="4353"/>
                    <a:pt x="25930" y="4383"/>
                    <a:pt x="25918" y="4412"/>
                  </a:cubicBezTo>
                  <a:cubicBezTo>
                    <a:pt x="25906" y="4448"/>
                    <a:pt x="25882" y="4501"/>
                    <a:pt x="25859" y="4560"/>
                  </a:cubicBezTo>
                  <a:cubicBezTo>
                    <a:pt x="25788" y="4719"/>
                    <a:pt x="25711" y="4890"/>
                    <a:pt x="25622" y="5062"/>
                  </a:cubicBezTo>
                  <a:cubicBezTo>
                    <a:pt x="25528" y="5233"/>
                    <a:pt x="25416" y="5428"/>
                    <a:pt x="25292" y="5617"/>
                  </a:cubicBezTo>
                  <a:cubicBezTo>
                    <a:pt x="25280" y="5635"/>
                    <a:pt x="25262" y="5652"/>
                    <a:pt x="25250" y="5676"/>
                  </a:cubicBezTo>
                  <a:cubicBezTo>
                    <a:pt x="25250" y="5676"/>
                    <a:pt x="25244" y="5682"/>
                    <a:pt x="25244" y="5682"/>
                  </a:cubicBezTo>
                  <a:cubicBezTo>
                    <a:pt x="25239" y="5688"/>
                    <a:pt x="25239" y="5694"/>
                    <a:pt x="25233" y="5700"/>
                  </a:cubicBezTo>
                  <a:cubicBezTo>
                    <a:pt x="25209" y="5735"/>
                    <a:pt x="25179" y="5776"/>
                    <a:pt x="25150" y="5818"/>
                  </a:cubicBezTo>
                  <a:cubicBezTo>
                    <a:pt x="25144" y="5830"/>
                    <a:pt x="25132" y="5841"/>
                    <a:pt x="25126" y="5853"/>
                  </a:cubicBezTo>
                  <a:cubicBezTo>
                    <a:pt x="25061" y="5942"/>
                    <a:pt x="24985" y="6042"/>
                    <a:pt x="24890" y="6149"/>
                  </a:cubicBezTo>
                  <a:cubicBezTo>
                    <a:pt x="24884" y="6154"/>
                    <a:pt x="24884" y="6160"/>
                    <a:pt x="24878" y="6166"/>
                  </a:cubicBezTo>
                  <a:cubicBezTo>
                    <a:pt x="24861" y="6190"/>
                    <a:pt x="24843" y="6208"/>
                    <a:pt x="24819" y="6231"/>
                  </a:cubicBezTo>
                  <a:cubicBezTo>
                    <a:pt x="24813" y="6243"/>
                    <a:pt x="24801" y="6255"/>
                    <a:pt x="24790" y="6267"/>
                  </a:cubicBezTo>
                  <a:cubicBezTo>
                    <a:pt x="24778" y="6278"/>
                    <a:pt x="24772" y="6290"/>
                    <a:pt x="24760" y="6302"/>
                  </a:cubicBezTo>
                  <a:cubicBezTo>
                    <a:pt x="24713" y="6355"/>
                    <a:pt x="24660" y="6414"/>
                    <a:pt x="24601" y="6473"/>
                  </a:cubicBezTo>
                  <a:cubicBezTo>
                    <a:pt x="24571" y="6509"/>
                    <a:pt x="24536" y="6538"/>
                    <a:pt x="24506" y="6568"/>
                  </a:cubicBezTo>
                  <a:cubicBezTo>
                    <a:pt x="24494" y="6586"/>
                    <a:pt x="24477" y="6603"/>
                    <a:pt x="24453" y="6621"/>
                  </a:cubicBezTo>
                  <a:cubicBezTo>
                    <a:pt x="24453" y="6627"/>
                    <a:pt x="24447" y="6633"/>
                    <a:pt x="24441" y="6633"/>
                  </a:cubicBezTo>
                  <a:cubicBezTo>
                    <a:pt x="24406" y="6668"/>
                    <a:pt x="24364" y="6710"/>
                    <a:pt x="24323" y="6745"/>
                  </a:cubicBezTo>
                  <a:cubicBezTo>
                    <a:pt x="24294" y="6775"/>
                    <a:pt x="24264" y="6804"/>
                    <a:pt x="24234" y="6828"/>
                  </a:cubicBezTo>
                  <a:cubicBezTo>
                    <a:pt x="24146" y="6910"/>
                    <a:pt x="24075" y="6970"/>
                    <a:pt x="23992" y="7040"/>
                  </a:cubicBezTo>
                  <a:cubicBezTo>
                    <a:pt x="23921" y="7094"/>
                    <a:pt x="23845" y="7153"/>
                    <a:pt x="23786" y="7200"/>
                  </a:cubicBezTo>
                  <a:cubicBezTo>
                    <a:pt x="23750" y="7223"/>
                    <a:pt x="23709" y="7247"/>
                    <a:pt x="23673" y="7277"/>
                  </a:cubicBezTo>
                  <a:cubicBezTo>
                    <a:pt x="23626" y="7306"/>
                    <a:pt x="23579" y="7342"/>
                    <a:pt x="23526" y="7383"/>
                  </a:cubicBezTo>
                  <a:cubicBezTo>
                    <a:pt x="23402" y="7472"/>
                    <a:pt x="23219" y="7578"/>
                    <a:pt x="23083" y="7661"/>
                  </a:cubicBezTo>
                  <a:cubicBezTo>
                    <a:pt x="23047" y="7678"/>
                    <a:pt x="22994" y="7708"/>
                    <a:pt x="22929" y="7743"/>
                  </a:cubicBezTo>
                  <a:cubicBezTo>
                    <a:pt x="22917" y="7749"/>
                    <a:pt x="22900" y="7761"/>
                    <a:pt x="22888" y="7767"/>
                  </a:cubicBezTo>
                  <a:cubicBezTo>
                    <a:pt x="22852" y="7785"/>
                    <a:pt x="22817" y="7802"/>
                    <a:pt x="22782" y="7826"/>
                  </a:cubicBezTo>
                  <a:cubicBezTo>
                    <a:pt x="22740" y="7844"/>
                    <a:pt x="22705" y="7861"/>
                    <a:pt x="22663" y="7879"/>
                  </a:cubicBezTo>
                  <a:cubicBezTo>
                    <a:pt x="22646" y="7891"/>
                    <a:pt x="22622" y="7903"/>
                    <a:pt x="22604" y="7909"/>
                  </a:cubicBezTo>
                  <a:cubicBezTo>
                    <a:pt x="22563" y="7932"/>
                    <a:pt x="22516" y="7950"/>
                    <a:pt x="22474" y="7968"/>
                  </a:cubicBezTo>
                  <a:cubicBezTo>
                    <a:pt x="22451" y="7985"/>
                    <a:pt x="22421" y="7997"/>
                    <a:pt x="22392" y="8009"/>
                  </a:cubicBezTo>
                  <a:cubicBezTo>
                    <a:pt x="22368" y="8021"/>
                    <a:pt x="22339" y="8033"/>
                    <a:pt x="22315" y="8044"/>
                  </a:cubicBezTo>
                  <a:cubicBezTo>
                    <a:pt x="22268" y="8062"/>
                    <a:pt x="22215" y="8086"/>
                    <a:pt x="22167" y="8104"/>
                  </a:cubicBezTo>
                  <a:cubicBezTo>
                    <a:pt x="22144" y="8115"/>
                    <a:pt x="22120" y="8127"/>
                    <a:pt x="22096" y="8133"/>
                  </a:cubicBezTo>
                  <a:cubicBezTo>
                    <a:pt x="22043" y="8157"/>
                    <a:pt x="21990" y="8174"/>
                    <a:pt x="21931" y="8198"/>
                  </a:cubicBezTo>
                  <a:cubicBezTo>
                    <a:pt x="21913" y="8204"/>
                    <a:pt x="21896" y="8216"/>
                    <a:pt x="21878" y="8222"/>
                  </a:cubicBezTo>
                  <a:cubicBezTo>
                    <a:pt x="21831" y="8239"/>
                    <a:pt x="21789" y="8251"/>
                    <a:pt x="21742" y="8269"/>
                  </a:cubicBezTo>
                  <a:cubicBezTo>
                    <a:pt x="21718" y="8281"/>
                    <a:pt x="21695" y="8287"/>
                    <a:pt x="21671" y="8293"/>
                  </a:cubicBezTo>
                  <a:cubicBezTo>
                    <a:pt x="21618" y="8316"/>
                    <a:pt x="21559" y="8334"/>
                    <a:pt x="21494" y="8357"/>
                  </a:cubicBezTo>
                  <a:lnTo>
                    <a:pt x="21488" y="8357"/>
                  </a:lnTo>
                  <a:cubicBezTo>
                    <a:pt x="21482" y="8357"/>
                    <a:pt x="21482" y="8363"/>
                    <a:pt x="21482" y="8363"/>
                  </a:cubicBezTo>
                  <a:cubicBezTo>
                    <a:pt x="21459" y="8369"/>
                    <a:pt x="21441" y="8375"/>
                    <a:pt x="21423" y="8381"/>
                  </a:cubicBezTo>
                  <a:cubicBezTo>
                    <a:pt x="20697" y="8617"/>
                    <a:pt x="20100" y="8724"/>
                    <a:pt x="19870" y="8759"/>
                  </a:cubicBezTo>
                  <a:cubicBezTo>
                    <a:pt x="19805" y="8765"/>
                    <a:pt x="19757" y="8777"/>
                    <a:pt x="19722" y="8777"/>
                  </a:cubicBezTo>
                  <a:cubicBezTo>
                    <a:pt x="19645" y="8789"/>
                    <a:pt x="19563" y="8800"/>
                    <a:pt x="19474" y="8806"/>
                  </a:cubicBezTo>
                  <a:cubicBezTo>
                    <a:pt x="19297" y="8830"/>
                    <a:pt x="19173" y="8842"/>
                    <a:pt x="18990" y="8848"/>
                  </a:cubicBezTo>
                  <a:lnTo>
                    <a:pt x="18954" y="8848"/>
                  </a:lnTo>
                  <a:cubicBezTo>
                    <a:pt x="18937" y="8848"/>
                    <a:pt x="18919" y="8854"/>
                    <a:pt x="18907" y="8854"/>
                  </a:cubicBezTo>
                  <a:lnTo>
                    <a:pt x="18736" y="8854"/>
                  </a:lnTo>
                  <a:cubicBezTo>
                    <a:pt x="18671" y="8855"/>
                    <a:pt x="18612" y="8855"/>
                    <a:pt x="18557" y="8855"/>
                  </a:cubicBezTo>
                  <a:cubicBezTo>
                    <a:pt x="18327" y="8855"/>
                    <a:pt x="18188" y="8847"/>
                    <a:pt x="18169" y="8842"/>
                  </a:cubicBezTo>
                  <a:lnTo>
                    <a:pt x="18139" y="8842"/>
                  </a:lnTo>
                  <a:cubicBezTo>
                    <a:pt x="18139" y="8895"/>
                    <a:pt x="18133" y="8942"/>
                    <a:pt x="18121" y="9001"/>
                  </a:cubicBezTo>
                  <a:cubicBezTo>
                    <a:pt x="18116" y="9078"/>
                    <a:pt x="18104" y="9149"/>
                    <a:pt x="18086" y="9226"/>
                  </a:cubicBezTo>
                  <a:cubicBezTo>
                    <a:pt x="18068" y="9350"/>
                    <a:pt x="18045" y="9438"/>
                    <a:pt x="18033" y="9486"/>
                  </a:cubicBezTo>
                  <a:cubicBezTo>
                    <a:pt x="17986" y="9692"/>
                    <a:pt x="17938" y="9870"/>
                    <a:pt x="17897" y="10005"/>
                  </a:cubicBezTo>
                  <a:cubicBezTo>
                    <a:pt x="17885" y="10029"/>
                    <a:pt x="17879" y="10053"/>
                    <a:pt x="17873" y="10076"/>
                  </a:cubicBezTo>
                  <a:cubicBezTo>
                    <a:pt x="17867" y="10088"/>
                    <a:pt x="17867" y="10094"/>
                    <a:pt x="17862" y="10106"/>
                  </a:cubicBezTo>
                  <a:cubicBezTo>
                    <a:pt x="17862" y="10118"/>
                    <a:pt x="17856" y="10129"/>
                    <a:pt x="17850" y="10141"/>
                  </a:cubicBezTo>
                  <a:cubicBezTo>
                    <a:pt x="17791" y="10330"/>
                    <a:pt x="17720" y="10531"/>
                    <a:pt x="17619" y="10744"/>
                  </a:cubicBezTo>
                  <a:cubicBezTo>
                    <a:pt x="17590" y="10815"/>
                    <a:pt x="17554" y="10897"/>
                    <a:pt x="17513" y="10980"/>
                  </a:cubicBezTo>
                  <a:cubicBezTo>
                    <a:pt x="17507" y="10998"/>
                    <a:pt x="17501" y="11015"/>
                    <a:pt x="17489" y="11027"/>
                  </a:cubicBezTo>
                  <a:cubicBezTo>
                    <a:pt x="17454" y="11116"/>
                    <a:pt x="17407" y="11210"/>
                    <a:pt x="17354" y="11305"/>
                  </a:cubicBezTo>
                  <a:cubicBezTo>
                    <a:pt x="17289" y="11441"/>
                    <a:pt x="17218" y="11571"/>
                    <a:pt x="17147" y="11683"/>
                  </a:cubicBezTo>
                  <a:cubicBezTo>
                    <a:pt x="17111" y="11742"/>
                    <a:pt x="17076" y="11795"/>
                    <a:pt x="17035" y="11854"/>
                  </a:cubicBezTo>
                  <a:cubicBezTo>
                    <a:pt x="16911" y="12061"/>
                    <a:pt x="16781" y="12256"/>
                    <a:pt x="16674" y="12427"/>
                  </a:cubicBezTo>
                  <a:cubicBezTo>
                    <a:pt x="16515" y="12663"/>
                    <a:pt x="16279" y="12959"/>
                    <a:pt x="16101" y="13183"/>
                  </a:cubicBezTo>
                  <a:cubicBezTo>
                    <a:pt x="16096" y="13183"/>
                    <a:pt x="16090" y="13189"/>
                    <a:pt x="16090" y="13195"/>
                  </a:cubicBezTo>
                  <a:cubicBezTo>
                    <a:pt x="15936" y="13384"/>
                    <a:pt x="15759" y="13585"/>
                    <a:pt x="15564" y="13785"/>
                  </a:cubicBezTo>
                  <a:cubicBezTo>
                    <a:pt x="15405" y="13957"/>
                    <a:pt x="15239" y="14128"/>
                    <a:pt x="15092" y="14270"/>
                  </a:cubicBezTo>
                  <a:cubicBezTo>
                    <a:pt x="14950" y="14411"/>
                    <a:pt x="14773" y="14583"/>
                    <a:pt x="14595" y="14736"/>
                  </a:cubicBezTo>
                  <a:cubicBezTo>
                    <a:pt x="14365" y="14949"/>
                    <a:pt x="14058" y="15185"/>
                    <a:pt x="13828" y="15368"/>
                  </a:cubicBezTo>
                  <a:cubicBezTo>
                    <a:pt x="13591" y="15557"/>
                    <a:pt x="13302" y="15764"/>
                    <a:pt x="12989" y="15971"/>
                  </a:cubicBezTo>
                  <a:cubicBezTo>
                    <a:pt x="12747" y="16130"/>
                    <a:pt x="12493" y="16296"/>
                    <a:pt x="12268" y="16420"/>
                  </a:cubicBezTo>
                  <a:cubicBezTo>
                    <a:pt x="12003" y="16579"/>
                    <a:pt x="11737" y="16727"/>
                    <a:pt x="11506" y="16839"/>
                  </a:cubicBezTo>
                  <a:cubicBezTo>
                    <a:pt x="11270" y="16957"/>
                    <a:pt x="10993" y="17081"/>
                    <a:pt x="10703" y="17199"/>
                  </a:cubicBezTo>
                  <a:cubicBezTo>
                    <a:pt x="10555" y="17270"/>
                    <a:pt x="10408" y="17341"/>
                    <a:pt x="10266" y="17400"/>
                  </a:cubicBezTo>
                  <a:cubicBezTo>
                    <a:pt x="10042" y="17495"/>
                    <a:pt x="9752" y="17595"/>
                    <a:pt x="9492" y="17678"/>
                  </a:cubicBezTo>
                  <a:cubicBezTo>
                    <a:pt x="9362" y="17719"/>
                    <a:pt x="9215" y="17760"/>
                    <a:pt x="9067" y="17802"/>
                  </a:cubicBezTo>
                  <a:cubicBezTo>
                    <a:pt x="8801" y="17878"/>
                    <a:pt x="8500" y="17949"/>
                    <a:pt x="8211" y="18008"/>
                  </a:cubicBezTo>
                  <a:cubicBezTo>
                    <a:pt x="7951" y="18062"/>
                    <a:pt x="7626" y="18115"/>
                    <a:pt x="7378" y="18132"/>
                  </a:cubicBezTo>
                  <a:cubicBezTo>
                    <a:pt x="7337" y="18138"/>
                    <a:pt x="7295" y="18138"/>
                    <a:pt x="7254" y="18144"/>
                  </a:cubicBezTo>
                  <a:cubicBezTo>
                    <a:pt x="6948" y="18177"/>
                    <a:pt x="6680" y="18195"/>
                    <a:pt x="6369" y="18195"/>
                  </a:cubicBezTo>
                  <a:cubicBezTo>
                    <a:pt x="6289" y="18195"/>
                    <a:pt x="6207" y="18194"/>
                    <a:pt x="6120" y="18191"/>
                  </a:cubicBezTo>
                  <a:lnTo>
                    <a:pt x="6108" y="18191"/>
                  </a:lnTo>
                  <a:cubicBezTo>
                    <a:pt x="6055" y="18186"/>
                    <a:pt x="6002" y="18186"/>
                    <a:pt x="5954" y="18186"/>
                  </a:cubicBezTo>
                  <a:cubicBezTo>
                    <a:pt x="5872" y="18180"/>
                    <a:pt x="5783" y="18174"/>
                    <a:pt x="5695" y="18168"/>
                  </a:cubicBezTo>
                  <a:lnTo>
                    <a:pt x="5689" y="18168"/>
                  </a:lnTo>
                  <a:cubicBezTo>
                    <a:pt x="5683" y="18168"/>
                    <a:pt x="5647" y="18168"/>
                    <a:pt x="5588" y="18162"/>
                  </a:cubicBezTo>
                  <a:cubicBezTo>
                    <a:pt x="5576" y="18162"/>
                    <a:pt x="5571" y="18156"/>
                    <a:pt x="5559" y="18156"/>
                  </a:cubicBezTo>
                  <a:lnTo>
                    <a:pt x="5541" y="18156"/>
                  </a:lnTo>
                  <a:cubicBezTo>
                    <a:pt x="5352" y="18138"/>
                    <a:pt x="5163" y="18115"/>
                    <a:pt x="4998" y="18085"/>
                  </a:cubicBezTo>
                  <a:cubicBezTo>
                    <a:pt x="4767" y="18050"/>
                    <a:pt x="4507" y="17997"/>
                    <a:pt x="4259" y="17926"/>
                  </a:cubicBezTo>
                  <a:cubicBezTo>
                    <a:pt x="4248" y="17920"/>
                    <a:pt x="4230" y="17914"/>
                    <a:pt x="4212" y="17908"/>
                  </a:cubicBezTo>
                  <a:cubicBezTo>
                    <a:pt x="4041" y="17861"/>
                    <a:pt x="3852" y="17802"/>
                    <a:pt x="3704" y="17743"/>
                  </a:cubicBezTo>
                  <a:cubicBezTo>
                    <a:pt x="3692" y="17743"/>
                    <a:pt x="3681" y="17737"/>
                    <a:pt x="3669" y="17731"/>
                  </a:cubicBezTo>
                  <a:cubicBezTo>
                    <a:pt x="3657" y="17725"/>
                    <a:pt x="3639" y="17719"/>
                    <a:pt x="3627" y="17713"/>
                  </a:cubicBezTo>
                  <a:cubicBezTo>
                    <a:pt x="3503" y="17666"/>
                    <a:pt x="3362" y="17613"/>
                    <a:pt x="3255" y="17560"/>
                  </a:cubicBezTo>
                  <a:cubicBezTo>
                    <a:pt x="3243" y="17554"/>
                    <a:pt x="3226" y="17548"/>
                    <a:pt x="3214" y="17542"/>
                  </a:cubicBezTo>
                  <a:cubicBezTo>
                    <a:pt x="3131" y="17500"/>
                    <a:pt x="3049" y="17459"/>
                    <a:pt x="2960" y="17418"/>
                  </a:cubicBezTo>
                  <a:cubicBezTo>
                    <a:pt x="2919" y="17394"/>
                    <a:pt x="2871" y="17371"/>
                    <a:pt x="2836" y="17353"/>
                  </a:cubicBezTo>
                  <a:cubicBezTo>
                    <a:pt x="2830" y="17347"/>
                    <a:pt x="2818" y="17341"/>
                    <a:pt x="2812" y="17335"/>
                  </a:cubicBezTo>
                  <a:cubicBezTo>
                    <a:pt x="2806" y="17335"/>
                    <a:pt x="2806" y="17335"/>
                    <a:pt x="2801" y="17329"/>
                  </a:cubicBezTo>
                  <a:cubicBezTo>
                    <a:pt x="2789" y="17323"/>
                    <a:pt x="2777" y="17317"/>
                    <a:pt x="2765" y="17311"/>
                  </a:cubicBezTo>
                  <a:cubicBezTo>
                    <a:pt x="2753" y="17306"/>
                    <a:pt x="2741" y="17294"/>
                    <a:pt x="2724" y="17288"/>
                  </a:cubicBezTo>
                  <a:cubicBezTo>
                    <a:pt x="2641" y="17241"/>
                    <a:pt x="2564" y="17193"/>
                    <a:pt x="2487" y="17140"/>
                  </a:cubicBezTo>
                  <a:cubicBezTo>
                    <a:pt x="2476" y="17140"/>
                    <a:pt x="2470" y="17134"/>
                    <a:pt x="2464" y="17128"/>
                  </a:cubicBezTo>
                  <a:cubicBezTo>
                    <a:pt x="2464" y="17128"/>
                    <a:pt x="2369" y="17069"/>
                    <a:pt x="2222" y="16969"/>
                  </a:cubicBezTo>
                  <a:cubicBezTo>
                    <a:pt x="2222" y="16963"/>
                    <a:pt x="2216" y="16957"/>
                    <a:pt x="2210" y="16957"/>
                  </a:cubicBezTo>
                  <a:cubicBezTo>
                    <a:pt x="2180" y="16933"/>
                    <a:pt x="2145" y="16910"/>
                    <a:pt x="2109" y="16880"/>
                  </a:cubicBezTo>
                  <a:cubicBezTo>
                    <a:pt x="1897" y="16721"/>
                    <a:pt x="1743" y="16585"/>
                    <a:pt x="1661" y="16502"/>
                  </a:cubicBezTo>
                  <a:cubicBezTo>
                    <a:pt x="1661" y="16502"/>
                    <a:pt x="1655" y="16502"/>
                    <a:pt x="1655" y="16496"/>
                  </a:cubicBezTo>
                  <a:cubicBezTo>
                    <a:pt x="1655" y="16496"/>
                    <a:pt x="1649" y="16490"/>
                    <a:pt x="1643" y="16485"/>
                  </a:cubicBezTo>
                  <a:cubicBezTo>
                    <a:pt x="1478" y="16331"/>
                    <a:pt x="1336" y="16177"/>
                    <a:pt x="1229" y="16048"/>
                  </a:cubicBezTo>
                  <a:cubicBezTo>
                    <a:pt x="1206" y="16024"/>
                    <a:pt x="1182" y="15994"/>
                    <a:pt x="1159" y="15959"/>
                  </a:cubicBezTo>
                  <a:cubicBezTo>
                    <a:pt x="1153" y="15959"/>
                    <a:pt x="1153" y="15953"/>
                    <a:pt x="1147" y="15947"/>
                  </a:cubicBezTo>
                  <a:cubicBezTo>
                    <a:pt x="1111" y="15906"/>
                    <a:pt x="1082" y="15864"/>
                    <a:pt x="1046" y="15817"/>
                  </a:cubicBezTo>
                  <a:cubicBezTo>
                    <a:pt x="1023" y="15788"/>
                    <a:pt x="999" y="15758"/>
                    <a:pt x="981" y="15734"/>
                  </a:cubicBezTo>
                  <a:cubicBezTo>
                    <a:pt x="981" y="15734"/>
                    <a:pt x="981" y="15729"/>
                    <a:pt x="981" y="15729"/>
                  </a:cubicBezTo>
                  <a:cubicBezTo>
                    <a:pt x="975" y="15723"/>
                    <a:pt x="975" y="15717"/>
                    <a:pt x="970" y="15711"/>
                  </a:cubicBezTo>
                  <a:cubicBezTo>
                    <a:pt x="887" y="15593"/>
                    <a:pt x="804" y="15469"/>
                    <a:pt x="739" y="15356"/>
                  </a:cubicBezTo>
                  <a:cubicBezTo>
                    <a:pt x="733" y="15356"/>
                    <a:pt x="733" y="15351"/>
                    <a:pt x="733" y="15351"/>
                  </a:cubicBezTo>
                  <a:cubicBezTo>
                    <a:pt x="698" y="15291"/>
                    <a:pt x="662" y="15227"/>
                    <a:pt x="633" y="15167"/>
                  </a:cubicBezTo>
                  <a:cubicBezTo>
                    <a:pt x="627" y="15162"/>
                    <a:pt x="627" y="15156"/>
                    <a:pt x="621" y="15156"/>
                  </a:cubicBezTo>
                  <a:cubicBezTo>
                    <a:pt x="615" y="15138"/>
                    <a:pt x="609" y="15120"/>
                    <a:pt x="597" y="15108"/>
                  </a:cubicBezTo>
                  <a:cubicBezTo>
                    <a:pt x="586" y="15079"/>
                    <a:pt x="574" y="15055"/>
                    <a:pt x="562" y="15032"/>
                  </a:cubicBezTo>
                  <a:cubicBezTo>
                    <a:pt x="562" y="15032"/>
                    <a:pt x="556" y="15026"/>
                    <a:pt x="556" y="15026"/>
                  </a:cubicBezTo>
                  <a:cubicBezTo>
                    <a:pt x="550" y="15008"/>
                    <a:pt x="538" y="14990"/>
                    <a:pt x="533" y="14978"/>
                  </a:cubicBezTo>
                  <a:cubicBezTo>
                    <a:pt x="456" y="14813"/>
                    <a:pt x="391" y="14660"/>
                    <a:pt x="338" y="14524"/>
                  </a:cubicBezTo>
                  <a:cubicBezTo>
                    <a:pt x="338" y="14518"/>
                    <a:pt x="338" y="14512"/>
                    <a:pt x="338" y="14512"/>
                  </a:cubicBezTo>
                  <a:cubicBezTo>
                    <a:pt x="308" y="14435"/>
                    <a:pt x="279" y="14341"/>
                    <a:pt x="255" y="14264"/>
                  </a:cubicBezTo>
                  <a:cubicBezTo>
                    <a:pt x="219" y="14169"/>
                    <a:pt x="202" y="14116"/>
                    <a:pt x="178" y="14010"/>
                  </a:cubicBezTo>
                  <a:cubicBezTo>
                    <a:pt x="178" y="14004"/>
                    <a:pt x="178" y="14004"/>
                    <a:pt x="178" y="14004"/>
                  </a:cubicBezTo>
                  <a:cubicBezTo>
                    <a:pt x="155" y="13921"/>
                    <a:pt x="131" y="13821"/>
                    <a:pt x="113" y="13720"/>
                  </a:cubicBezTo>
                  <a:cubicBezTo>
                    <a:pt x="113" y="13715"/>
                    <a:pt x="113" y="13715"/>
                    <a:pt x="113" y="13715"/>
                  </a:cubicBezTo>
                  <a:cubicBezTo>
                    <a:pt x="90" y="13608"/>
                    <a:pt x="72" y="13520"/>
                    <a:pt x="60" y="13396"/>
                  </a:cubicBezTo>
                  <a:cubicBezTo>
                    <a:pt x="60" y="13396"/>
                    <a:pt x="54" y="13390"/>
                    <a:pt x="54" y="13390"/>
                  </a:cubicBezTo>
                  <a:cubicBezTo>
                    <a:pt x="54" y="13354"/>
                    <a:pt x="48" y="13313"/>
                    <a:pt x="42" y="13277"/>
                  </a:cubicBezTo>
                  <a:cubicBezTo>
                    <a:pt x="42" y="13260"/>
                    <a:pt x="42" y="13248"/>
                    <a:pt x="36" y="13236"/>
                  </a:cubicBezTo>
                  <a:cubicBezTo>
                    <a:pt x="25" y="13348"/>
                    <a:pt x="19" y="13461"/>
                    <a:pt x="13" y="13561"/>
                  </a:cubicBezTo>
                  <a:cubicBezTo>
                    <a:pt x="13" y="13579"/>
                    <a:pt x="7" y="13602"/>
                    <a:pt x="7" y="13626"/>
                  </a:cubicBezTo>
                  <a:cubicBezTo>
                    <a:pt x="7" y="13626"/>
                    <a:pt x="7" y="13626"/>
                    <a:pt x="7" y="13632"/>
                  </a:cubicBezTo>
                  <a:cubicBezTo>
                    <a:pt x="7" y="13650"/>
                    <a:pt x="7" y="13673"/>
                    <a:pt x="7" y="13691"/>
                  </a:cubicBezTo>
                  <a:cubicBezTo>
                    <a:pt x="1" y="13797"/>
                    <a:pt x="1" y="13904"/>
                    <a:pt x="1" y="14010"/>
                  </a:cubicBezTo>
                  <a:cubicBezTo>
                    <a:pt x="1" y="14128"/>
                    <a:pt x="7" y="14287"/>
                    <a:pt x="19" y="14406"/>
                  </a:cubicBezTo>
                  <a:cubicBezTo>
                    <a:pt x="30" y="14494"/>
                    <a:pt x="36" y="14571"/>
                    <a:pt x="42" y="14642"/>
                  </a:cubicBezTo>
                  <a:cubicBezTo>
                    <a:pt x="48" y="14677"/>
                    <a:pt x="54" y="14719"/>
                    <a:pt x="54" y="14754"/>
                  </a:cubicBezTo>
                  <a:cubicBezTo>
                    <a:pt x="54" y="14754"/>
                    <a:pt x="60" y="14760"/>
                    <a:pt x="60" y="14766"/>
                  </a:cubicBezTo>
                  <a:cubicBezTo>
                    <a:pt x="72" y="14884"/>
                    <a:pt x="90" y="14973"/>
                    <a:pt x="113" y="15079"/>
                  </a:cubicBezTo>
                  <a:cubicBezTo>
                    <a:pt x="113" y="15079"/>
                    <a:pt x="113" y="15085"/>
                    <a:pt x="113" y="15085"/>
                  </a:cubicBezTo>
                  <a:cubicBezTo>
                    <a:pt x="131" y="15185"/>
                    <a:pt x="155" y="15286"/>
                    <a:pt x="178" y="15368"/>
                  </a:cubicBezTo>
                  <a:cubicBezTo>
                    <a:pt x="178" y="15368"/>
                    <a:pt x="178" y="15374"/>
                    <a:pt x="178" y="15374"/>
                  </a:cubicBezTo>
                  <a:cubicBezTo>
                    <a:pt x="202" y="15481"/>
                    <a:pt x="219" y="15534"/>
                    <a:pt x="255" y="15628"/>
                  </a:cubicBezTo>
                  <a:cubicBezTo>
                    <a:pt x="279" y="15705"/>
                    <a:pt x="308" y="15805"/>
                    <a:pt x="338" y="15876"/>
                  </a:cubicBezTo>
                  <a:cubicBezTo>
                    <a:pt x="338" y="15876"/>
                    <a:pt x="338" y="15882"/>
                    <a:pt x="338" y="15888"/>
                  </a:cubicBezTo>
                  <a:cubicBezTo>
                    <a:pt x="391" y="16024"/>
                    <a:pt x="456" y="16177"/>
                    <a:pt x="533" y="16343"/>
                  </a:cubicBezTo>
                  <a:cubicBezTo>
                    <a:pt x="538" y="16355"/>
                    <a:pt x="550" y="16372"/>
                    <a:pt x="556" y="16390"/>
                  </a:cubicBezTo>
                  <a:cubicBezTo>
                    <a:pt x="556" y="16390"/>
                    <a:pt x="562" y="16396"/>
                    <a:pt x="562" y="16396"/>
                  </a:cubicBezTo>
                  <a:cubicBezTo>
                    <a:pt x="574" y="16420"/>
                    <a:pt x="586" y="16443"/>
                    <a:pt x="597" y="16473"/>
                  </a:cubicBezTo>
                  <a:cubicBezTo>
                    <a:pt x="609" y="16490"/>
                    <a:pt x="615" y="16502"/>
                    <a:pt x="621" y="16520"/>
                  </a:cubicBezTo>
                  <a:cubicBezTo>
                    <a:pt x="627" y="16520"/>
                    <a:pt x="627" y="16526"/>
                    <a:pt x="633" y="16532"/>
                  </a:cubicBezTo>
                  <a:cubicBezTo>
                    <a:pt x="662" y="16591"/>
                    <a:pt x="698" y="16656"/>
                    <a:pt x="733" y="16715"/>
                  </a:cubicBezTo>
                  <a:cubicBezTo>
                    <a:pt x="733" y="16721"/>
                    <a:pt x="733" y="16721"/>
                    <a:pt x="739" y="16721"/>
                  </a:cubicBezTo>
                  <a:cubicBezTo>
                    <a:pt x="804" y="16833"/>
                    <a:pt x="887" y="16957"/>
                    <a:pt x="970" y="17075"/>
                  </a:cubicBezTo>
                  <a:cubicBezTo>
                    <a:pt x="975" y="17081"/>
                    <a:pt x="975" y="17087"/>
                    <a:pt x="981" y="17093"/>
                  </a:cubicBezTo>
                  <a:cubicBezTo>
                    <a:pt x="981" y="17093"/>
                    <a:pt x="981" y="17099"/>
                    <a:pt x="987" y="17099"/>
                  </a:cubicBezTo>
                  <a:cubicBezTo>
                    <a:pt x="999" y="17122"/>
                    <a:pt x="1023" y="17152"/>
                    <a:pt x="1046" y="17182"/>
                  </a:cubicBezTo>
                  <a:cubicBezTo>
                    <a:pt x="1082" y="17229"/>
                    <a:pt x="1111" y="17270"/>
                    <a:pt x="1147" y="17311"/>
                  </a:cubicBezTo>
                  <a:cubicBezTo>
                    <a:pt x="1153" y="17317"/>
                    <a:pt x="1153" y="17323"/>
                    <a:pt x="1159" y="17329"/>
                  </a:cubicBezTo>
                  <a:cubicBezTo>
                    <a:pt x="1182" y="17359"/>
                    <a:pt x="1206" y="17388"/>
                    <a:pt x="1229" y="17412"/>
                  </a:cubicBezTo>
                  <a:cubicBezTo>
                    <a:pt x="1336" y="17542"/>
                    <a:pt x="1478" y="17695"/>
                    <a:pt x="1643" y="17855"/>
                  </a:cubicBezTo>
                  <a:cubicBezTo>
                    <a:pt x="1649" y="17855"/>
                    <a:pt x="1655" y="17861"/>
                    <a:pt x="1655" y="17867"/>
                  </a:cubicBezTo>
                  <a:lnTo>
                    <a:pt x="1661" y="17867"/>
                  </a:lnTo>
                  <a:cubicBezTo>
                    <a:pt x="1661" y="17867"/>
                    <a:pt x="1661" y="17873"/>
                    <a:pt x="1661" y="17873"/>
                  </a:cubicBezTo>
                  <a:cubicBezTo>
                    <a:pt x="1743" y="17949"/>
                    <a:pt x="1897" y="18085"/>
                    <a:pt x="2109" y="18245"/>
                  </a:cubicBezTo>
                  <a:cubicBezTo>
                    <a:pt x="2145" y="18274"/>
                    <a:pt x="2180" y="18298"/>
                    <a:pt x="2210" y="18321"/>
                  </a:cubicBezTo>
                  <a:cubicBezTo>
                    <a:pt x="2216" y="18321"/>
                    <a:pt x="2222" y="18327"/>
                    <a:pt x="2222" y="18333"/>
                  </a:cubicBezTo>
                  <a:cubicBezTo>
                    <a:pt x="2369" y="18434"/>
                    <a:pt x="2464" y="18493"/>
                    <a:pt x="2464" y="18493"/>
                  </a:cubicBezTo>
                  <a:cubicBezTo>
                    <a:pt x="2470" y="18499"/>
                    <a:pt x="2476" y="18505"/>
                    <a:pt x="2487" y="18505"/>
                  </a:cubicBezTo>
                  <a:cubicBezTo>
                    <a:pt x="2564" y="18558"/>
                    <a:pt x="2641" y="18605"/>
                    <a:pt x="2724" y="18652"/>
                  </a:cubicBezTo>
                  <a:cubicBezTo>
                    <a:pt x="2741" y="18658"/>
                    <a:pt x="2753" y="18670"/>
                    <a:pt x="2765" y="18676"/>
                  </a:cubicBezTo>
                  <a:cubicBezTo>
                    <a:pt x="2777" y="18682"/>
                    <a:pt x="2789" y="18688"/>
                    <a:pt x="2801" y="18694"/>
                  </a:cubicBezTo>
                  <a:cubicBezTo>
                    <a:pt x="2806" y="18699"/>
                    <a:pt x="2806" y="18699"/>
                    <a:pt x="2812" y="18705"/>
                  </a:cubicBezTo>
                  <a:cubicBezTo>
                    <a:pt x="2818" y="18705"/>
                    <a:pt x="2830" y="18711"/>
                    <a:pt x="2836" y="18717"/>
                  </a:cubicBezTo>
                  <a:cubicBezTo>
                    <a:pt x="2871" y="18735"/>
                    <a:pt x="2919" y="18759"/>
                    <a:pt x="2960" y="18782"/>
                  </a:cubicBezTo>
                  <a:cubicBezTo>
                    <a:pt x="3049" y="18823"/>
                    <a:pt x="3131" y="18865"/>
                    <a:pt x="3214" y="18906"/>
                  </a:cubicBezTo>
                  <a:cubicBezTo>
                    <a:pt x="3226" y="18912"/>
                    <a:pt x="3243" y="18918"/>
                    <a:pt x="3255" y="18924"/>
                  </a:cubicBezTo>
                  <a:cubicBezTo>
                    <a:pt x="3362" y="18977"/>
                    <a:pt x="3503" y="19036"/>
                    <a:pt x="3627" y="19083"/>
                  </a:cubicBezTo>
                  <a:cubicBezTo>
                    <a:pt x="3639" y="19083"/>
                    <a:pt x="3657" y="19089"/>
                    <a:pt x="3669" y="19095"/>
                  </a:cubicBezTo>
                  <a:cubicBezTo>
                    <a:pt x="3681" y="19101"/>
                    <a:pt x="3692" y="19107"/>
                    <a:pt x="3704" y="19113"/>
                  </a:cubicBezTo>
                  <a:cubicBezTo>
                    <a:pt x="3852" y="19166"/>
                    <a:pt x="4041" y="19225"/>
                    <a:pt x="4212" y="19278"/>
                  </a:cubicBezTo>
                  <a:cubicBezTo>
                    <a:pt x="4230" y="19278"/>
                    <a:pt x="4248" y="19284"/>
                    <a:pt x="4259" y="19290"/>
                  </a:cubicBezTo>
                  <a:cubicBezTo>
                    <a:pt x="4513" y="19361"/>
                    <a:pt x="4767" y="19414"/>
                    <a:pt x="4998" y="19450"/>
                  </a:cubicBezTo>
                  <a:cubicBezTo>
                    <a:pt x="5163" y="19479"/>
                    <a:pt x="5352" y="19503"/>
                    <a:pt x="5541" y="19520"/>
                  </a:cubicBezTo>
                  <a:lnTo>
                    <a:pt x="5559" y="19520"/>
                  </a:lnTo>
                  <a:cubicBezTo>
                    <a:pt x="5571" y="19526"/>
                    <a:pt x="5576" y="19526"/>
                    <a:pt x="5588" y="19526"/>
                  </a:cubicBezTo>
                  <a:cubicBezTo>
                    <a:pt x="5647" y="19532"/>
                    <a:pt x="5683" y="19532"/>
                    <a:pt x="5689" y="19532"/>
                  </a:cubicBezTo>
                  <a:lnTo>
                    <a:pt x="5695" y="19532"/>
                  </a:lnTo>
                  <a:cubicBezTo>
                    <a:pt x="5783" y="19538"/>
                    <a:pt x="5872" y="19544"/>
                    <a:pt x="5954" y="19550"/>
                  </a:cubicBezTo>
                  <a:cubicBezTo>
                    <a:pt x="6002" y="19550"/>
                    <a:pt x="6055" y="19556"/>
                    <a:pt x="6108" y="19556"/>
                  </a:cubicBezTo>
                  <a:lnTo>
                    <a:pt x="6120" y="19556"/>
                  </a:lnTo>
                  <a:cubicBezTo>
                    <a:pt x="6207" y="19558"/>
                    <a:pt x="6289" y="19559"/>
                    <a:pt x="6369" y="19559"/>
                  </a:cubicBezTo>
                  <a:cubicBezTo>
                    <a:pt x="6680" y="19559"/>
                    <a:pt x="6948" y="19542"/>
                    <a:pt x="7254" y="19509"/>
                  </a:cubicBezTo>
                  <a:cubicBezTo>
                    <a:pt x="7295" y="19503"/>
                    <a:pt x="7337" y="19503"/>
                    <a:pt x="7378" y="19497"/>
                  </a:cubicBezTo>
                  <a:cubicBezTo>
                    <a:pt x="7626" y="19479"/>
                    <a:pt x="7951" y="19432"/>
                    <a:pt x="8211" y="19373"/>
                  </a:cubicBezTo>
                  <a:cubicBezTo>
                    <a:pt x="8500" y="19314"/>
                    <a:pt x="8801" y="19243"/>
                    <a:pt x="9067" y="19166"/>
                  </a:cubicBezTo>
                  <a:cubicBezTo>
                    <a:pt x="9215" y="19131"/>
                    <a:pt x="9362" y="19083"/>
                    <a:pt x="9492" y="19042"/>
                  </a:cubicBezTo>
                  <a:cubicBezTo>
                    <a:pt x="9752" y="18959"/>
                    <a:pt x="10042" y="18865"/>
                    <a:pt x="10266" y="18764"/>
                  </a:cubicBezTo>
                  <a:cubicBezTo>
                    <a:pt x="10408" y="18705"/>
                    <a:pt x="10555" y="18634"/>
                    <a:pt x="10703" y="18570"/>
                  </a:cubicBezTo>
                  <a:cubicBezTo>
                    <a:pt x="10993" y="18445"/>
                    <a:pt x="11270" y="18321"/>
                    <a:pt x="11506" y="18203"/>
                  </a:cubicBezTo>
                  <a:cubicBezTo>
                    <a:pt x="11737" y="18091"/>
                    <a:pt x="12003" y="17949"/>
                    <a:pt x="12268" y="17784"/>
                  </a:cubicBezTo>
                  <a:cubicBezTo>
                    <a:pt x="12493" y="17660"/>
                    <a:pt x="12747" y="17500"/>
                    <a:pt x="12989" y="17335"/>
                  </a:cubicBezTo>
                  <a:cubicBezTo>
                    <a:pt x="13302" y="17128"/>
                    <a:pt x="13591" y="16922"/>
                    <a:pt x="13828" y="16733"/>
                  </a:cubicBezTo>
                  <a:cubicBezTo>
                    <a:pt x="14058" y="16550"/>
                    <a:pt x="14365" y="16313"/>
                    <a:pt x="14595" y="16101"/>
                  </a:cubicBezTo>
                  <a:cubicBezTo>
                    <a:pt x="14773" y="15947"/>
                    <a:pt x="14950" y="15782"/>
                    <a:pt x="15092" y="15634"/>
                  </a:cubicBezTo>
                  <a:cubicBezTo>
                    <a:pt x="15239" y="15492"/>
                    <a:pt x="15405" y="15321"/>
                    <a:pt x="15564" y="15150"/>
                  </a:cubicBezTo>
                  <a:cubicBezTo>
                    <a:pt x="15759" y="14949"/>
                    <a:pt x="15942" y="14748"/>
                    <a:pt x="16090" y="14559"/>
                  </a:cubicBezTo>
                  <a:cubicBezTo>
                    <a:pt x="16090" y="14553"/>
                    <a:pt x="16096" y="14547"/>
                    <a:pt x="16101" y="14547"/>
                  </a:cubicBezTo>
                  <a:cubicBezTo>
                    <a:pt x="16279" y="14323"/>
                    <a:pt x="16515" y="14028"/>
                    <a:pt x="16674" y="13791"/>
                  </a:cubicBezTo>
                  <a:cubicBezTo>
                    <a:pt x="16781" y="13620"/>
                    <a:pt x="16911" y="13425"/>
                    <a:pt x="17035" y="13224"/>
                  </a:cubicBezTo>
                  <a:cubicBezTo>
                    <a:pt x="17076" y="13159"/>
                    <a:pt x="17111" y="13106"/>
                    <a:pt x="17147" y="13047"/>
                  </a:cubicBezTo>
                  <a:cubicBezTo>
                    <a:pt x="17218" y="12941"/>
                    <a:pt x="17289" y="12805"/>
                    <a:pt x="17354" y="12675"/>
                  </a:cubicBezTo>
                  <a:cubicBezTo>
                    <a:pt x="17407" y="12575"/>
                    <a:pt x="17454" y="12486"/>
                    <a:pt x="17489" y="12397"/>
                  </a:cubicBezTo>
                  <a:cubicBezTo>
                    <a:pt x="17501" y="12380"/>
                    <a:pt x="17507" y="12362"/>
                    <a:pt x="17513" y="12344"/>
                  </a:cubicBezTo>
                  <a:cubicBezTo>
                    <a:pt x="17554" y="12262"/>
                    <a:pt x="17590" y="12179"/>
                    <a:pt x="17619" y="12108"/>
                  </a:cubicBezTo>
                  <a:cubicBezTo>
                    <a:pt x="17720" y="11895"/>
                    <a:pt x="17791" y="11695"/>
                    <a:pt x="17850" y="11506"/>
                  </a:cubicBezTo>
                  <a:cubicBezTo>
                    <a:pt x="17856" y="11494"/>
                    <a:pt x="17862" y="11482"/>
                    <a:pt x="17862" y="11470"/>
                  </a:cubicBezTo>
                  <a:cubicBezTo>
                    <a:pt x="17867" y="11458"/>
                    <a:pt x="17867" y="11452"/>
                    <a:pt x="17873" y="11441"/>
                  </a:cubicBezTo>
                  <a:cubicBezTo>
                    <a:pt x="17879" y="11417"/>
                    <a:pt x="17885" y="11393"/>
                    <a:pt x="17897" y="11370"/>
                  </a:cubicBezTo>
                  <a:cubicBezTo>
                    <a:pt x="17938" y="11234"/>
                    <a:pt x="17986" y="11057"/>
                    <a:pt x="18033" y="10850"/>
                  </a:cubicBezTo>
                  <a:cubicBezTo>
                    <a:pt x="18045" y="10803"/>
                    <a:pt x="18068" y="10714"/>
                    <a:pt x="18086" y="10590"/>
                  </a:cubicBezTo>
                  <a:cubicBezTo>
                    <a:pt x="18104" y="10519"/>
                    <a:pt x="18116" y="10442"/>
                    <a:pt x="18121" y="10366"/>
                  </a:cubicBezTo>
                  <a:cubicBezTo>
                    <a:pt x="18133" y="10307"/>
                    <a:pt x="18139" y="10259"/>
                    <a:pt x="18139" y="10206"/>
                  </a:cubicBezTo>
                  <a:cubicBezTo>
                    <a:pt x="18151" y="10206"/>
                    <a:pt x="18163" y="10206"/>
                    <a:pt x="18169" y="10212"/>
                  </a:cubicBezTo>
                  <a:cubicBezTo>
                    <a:pt x="18188" y="10212"/>
                    <a:pt x="18324" y="10220"/>
                    <a:pt x="18550" y="10220"/>
                  </a:cubicBezTo>
                  <a:cubicBezTo>
                    <a:pt x="18606" y="10220"/>
                    <a:pt x="18668" y="10219"/>
                    <a:pt x="18736" y="10218"/>
                  </a:cubicBezTo>
                  <a:lnTo>
                    <a:pt x="18907" y="10218"/>
                  </a:lnTo>
                  <a:cubicBezTo>
                    <a:pt x="18919" y="10218"/>
                    <a:pt x="18937" y="10212"/>
                    <a:pt x="18954" y="10212"/>
                  </a:cubicBezTo>
                  <a:lnTo>
                    <a:pt x="18990" y="10212"/>
                  </a:lnTo>
                  <a:cubicBezTo>
                    <a:pt x="19173" y="10206"/>
                    <a:pt x="19297" y="10194"/>
                    <a:pt x="19474" y="10171"/>
                  </a:cubicBezTo>
                  <a:cubicBezTo>
                    <a:pt x="19563" y="10165"/>
                    <a:pt x="19645" y="10153"/>
                    <a:pt x="19722" y="10141"/>
                  </a:cubicBezTo>
                  <a:cubicBezTo>
                    <a:pt x="19757" y="10141"/>
                    <a:pt x="19805" y="10129"/>
                    <a:pt x="19870" y="10123"/>
                  </a:cubicBezTo>
                  <a:cubicBezTo>
                    <a:pt x="20100" y="10088"/>
                    <a:pt x="20697" y="9982"/>
                    <a:pt x="21423" y="9745"/>
                  </a:cubicBezTo>
                  <a:cubicBezTo>
                    <a:pt x="21441" y="9740"/>
                    <a:pt x="21459" y="9734"/>
                    <a:pt x="21482" y="9728"/>
                  </a:cubicBezTo>
                  <a:lnTo>
                    <a:pt x="21488" y="9728"/>
                  </a:lnTo>
                  <a:cubicBezTo>
                    <a:pt x="21488" y="9722"/>
                    <a:pt x="21494" y="9722"/>
                    <a:pt x="21494" y="9722"/>
                  </a:cubicBezTo>
                  <a:cubicBezTo>
                    <a:pt x="21559" y="9704"/>
                    <a:pt x="21618" y="9681"/>
                    <a:pt x="21671" y="9663"/>
                  </a:cubicBezTo>
                  <a:cubicBezTo>
                    <a:pt x="21695" y="9651"/>
                    <a:pt x="21718" y="9645"/>
                    <a:pt x="21742" y="9633"/>
                  </a:cubicBezTo>
                  <a:cubicBezTo>
                    <a:pt x="21789" y="9621"/>
                    <a:pt x="21831" y="9604"/>
                    <a:pt x="21878" y="9586"/>
                  </a:cubicBezTo>
                  <a:cubicBezTo>
                    <a:pt x="21896" y="9580"/>
                    <a:pt x="21913" y="9574"/>
                    <a:pt x="21931" y="9562"/>
                  </a:cubicBezTo>
                  <a:cubicBezTo>
                    <a:pt x="21990" y="9545"/>
                    <a:pt x="22043" y="9521"/>
                    <a:pt x="22096" y="9497"/>
                  </a:cubicBezTo>
                  <a:cubicBezTo>
                    <a:pt x="22120" y="9492"/>
                    <a:pt x="22144" y="9480"/>
                    <a:pt x="22167" y="9468"/>
                  </a:cubicBezTo>
                  <a:cubicBezTo>
                    <a:pt x="22215" y="9450"/>
                    <a:pt x="22268" y="9427"/>
                    <a:pt x="22315" y="9409"/>
                  </a:cubicBezTo>
                  <a:cubicBezTo>
                    <a:pt x="22339" y="9397"/>
                    <a:pt x="22368" y="9385"/>
                    <a:pt x="22392" y="9373"/>
                  </a:cubicBezTo>
                  <a:cubicBezTo>
                    <a:pt x="22421" y="9362"/>
                    <a:pt x="22451" y="9350"/>
                    <a:pt x="22474" y="9338"/>
                  </a:cubicBezTo>
                  <a:cubicBezTo>
                    <a:pt x="22516" y="9314"/>
                    <a:pt x="22563" y="9297"/>
                    <a:pt x="22604" y="9279"/>
                  </a:cubicBezTo>
                  <a:cubicBezTo>
                    <a:pt x="22622" y="9267"/>
                    <a:pt x="22646" y="9255"/>
                    <a:pt x="22663" y="9243"/>
                  </a:cubicBezTo>
                  <a:cubicBezTo>
                    <a:pt x="22705" y="9226"/>
                    <a:pt x="22740" y="9208"/>
                    <a:pt x="22782" y="9190"/>
                  </a:cubicBezTo>
                  <a:cubicBezTo>
                    <a:pt x="22817" y="9167"/>
                    <a:pt x="22852" y="9149"/>
                    <a:pt x="22888" y="9131"/>
                  </a:cubicBezTo>
                  <a:cubicBezTo>
                    <a:pt x="22900" y="9125"/>
                    <a:pt x="22917" y="9119"/>
                    <a:pt x="22935" y="9108"/>
                  </a:cubicBezTo>
                  <a:cubicBezTo>
                    <a:pt x="22994" y="9072"/>
                    <a:pt x="23047" y="9049"/>
                    <a:pt x="23083" y="9025"/>
                  </a:cubicBezTo>
                  <a:cubicBezTo>
                    <a:pt x="23219" y="8942"/>
                    <a:pt x="23402" y="8836"/>
                    <a:pt x="23526" y="8747"/>
                  </a:cubicBezTo>
                  <a:cubicBezTo>
                    <a:pt x="23579" y="8706"/>
                    <a:pt x="23632" y="8671"/>
                    <a:pt x="23673" y="8641"/>
                  </a:cubicBezTo>
                  <a:cubicBezTo>
                    <a:pt x="23709" y="8611"/>
                    <a:pt x="23750" y="8588"/>
                    <a:pt x="23786" y="8564"/>
                  </a:cubicBezTo>
                  <a:cubicBezTo>
                    <a:pt x="23845" y="8517"/>
                    <a:pt x="23921" y="8458"/>
                    <a:pt x="23992" y="8405"/>
                  </a:cubicBezTo>
                  <a:cubicBezTo>
                    <a:pt x="24075" y="8334"/>
                    <a:pt x="24146" y="8275"/>
                    <a:pt x="24234" y="8198"/>
                  </a:cubicBezTo>
                  <a:cubicBezTo>
                    <a:pt x="24264" y="8168"/>
                    <a:pt x="24294" y="8139"/>
                    <a:pt x="24323" y="8109"/>
                  </a:cubicBezTo>
                  <a:cubicBezTo>
                    <a:pt x="24364" y="8074"/>
                    <a:pt x="24406" y="8033"/>
                    <a:pt x="24441" y="7997"/>
                  </a:cubicBezTo>
                  <a:cubicBezTo>
                    <a:pt x="24447" y="7997"/>
                    <a:pt x="24453" y="7991"/>
                    <a:pt x="24453" y="7985"/>
                  </a:cubicBezTo>
                  <a:cubicBezTo>
                    <a:pt x="24477" y="7968"/>
                    <a:pt x="24494" y="7950"/>
                    <a:pt x="24506" y="7932"/>
                  </a:cubicBezTo>
                  <a:cubicBezTo>
                    <a:pt x="24536" y="7903"/>
                    <a:pt x="24571" y="7873"/>
                    <a:pt x="24601" y="7838"/>
                  </a:cubicBezTo>
                  <a:cubicBezTo>
                    <a:pt x="24660" y="7779"/>
                    <a:pt x="24713" y="7720"/>
                    <a:pt x="24760" y="7666"/>
                  </a:cubicBezTo>
                  <a:cubicBezTo>
                    <a:pt x="24772" y="7655"/>
                    <a:pt x="24778" y="7643"/>
                    <a:pt x="24790" y="7637"/>
                  </a:cubicBezTo>
                  <a:cubicBezTo>
                    <a:pt x="24801" y="7625"/>
                    <a:pt x="24813" y="7607"/>
                    <a:pt x="24819" y="7601"/>
                  </a:cubicBezTo>
                  <a:cubicBezTo>
                    <a:pt x="24843" y="7578"/>
                    <a:pt x="24861" y="7554"/>
                    <a:pt x="24878" y="7531"/>
                  </a:cubicBezTo>
                  <a:cubicBezTo>
                    <a:pt x="24884" y="7525"/>
                    <a:pt x="24884" y="7519"/>
                    <a:pt x="24890" y="7519"/>
                  </a:cubicBezTo>
                  <a:cubicBezTo>
                    <a:pt x="24985" y="7407"/>
                    <a:pt x="25061" y="7306"/>
                    <a:pt x="25126" y="7218"/>
                  </a:cubicBezTo>
                  <a:cubicBezTo>
                    <a:pt x="25132" y="7206"/>
                    <a:pt x="25144" y="7194"/>
                    <a:pt x="25150" y="7182"/>
                  </a:cubicBezTo>
                  <a:cubicBezTo>
                    <a:pt x="25179" y="7141"/>
                    <a:pt x="25209" y="7099"/>
                    <a:pt x="25233" y="7064"/>
                  </a:cubicBezTo>
                  <a:cubicBezTo>
                    <a:pt x="25239" y="7058"/>
                    <a:pt x="25239" y="7052"/>
                    <a:pt x="25244" y="7052"/>
                  </a:cubicBezTo>
                  <a:cubicBezTo>
                    <a:pt x="25244" y="7046"/>
                    <a:pt x="25250" y="7046"/>
                    <a:pt x="25250" y="7040"/>
                  </a:cubicBezTo>
                  <a:cubicBezTo>
                    <a:pt x="25262" y="7017"/>
                    <a:pt x="25280" y="6999"/>
                    <a:pt x="25292" y="6981"/>
                  </a:cubicBezTo>
                  <a:cubicBezTo>
                    <a:pt x="25416" y="6792"/>
                    <a:pt x="25528" y="6603"/>
                    <a:pt x="25622" y="6426"/>
                  </a:cubicBezTo>
                  <a:cubicBezTo>
                    <a:pt x="25711" y="6255"/>
                    <a:pt x="25788" y="6089"/>
                    <a:pt x="25859" y="5924"/>
                  </a:cubicBezTo>
                  <a:cubicBezTo>
                    <a:pt x="25882" y="5865"/>
                    <a:pt x="25906" y="5818"/>
                    <a:pt x="25918" y="5776"/>
                  </a:cubicBezTo>
                  <a:cubicBezTo>
                    <a:pt x="25930" y="5747"/>
                    <a:pt x="25941" y="5717"/>
                    <a:pt x="25953" y="5694"/>
                  </a:cubicBezTo>
                  <a:cubicBezTo>
                    <a:pt x="25959" y="5670"/>
                    <a:pt x="25965" y="5646"/>
                    <a:pt x="25977" y="5629"/>
                  </a:cubicBezTo>
                  <a:cubicBezTo>
                    <a:pt x="25989" y="5599"/>
                    <a:pt x="25995" y="5570"/>
                    <a:pt x="26006" y="5540"/>
                  </a:cubicBezTo>
                  <a:cubicBezTo>
                    <a:pt x="26018" y="5511"/>
                    <a:pt x="26030" y="5475"/>
                    <a:pt x="26042" y="5440"/>
                  </a:cubicBezTo>
                  <a:cubicBezTo>
                    <a:pt x="26048" y="5428"/>
                    <a:pt x="26054" y="5410"/>
                    <a:pt x="26060" y="5393"/>
                  </a:cubicBezTo>
                  <a:cubicBezTo>
                    <a:pt x="26071" y="5351"/>
                    <a:pt x="26083" y="5316"/>
                    <a:pt x="26095" y="5274"/>
                  </a:cubicBezTo>
                  <a:cubicBezTo>
                    <a:pt x="26101" y="5263"/>
                    <a:pt x="26107" y="5251"/>
                    <a:pt x="26107" y="5239"/>
                  </a:cubicBezTo>
                  <a:cubicBezTo>
                    <a:pt x="26119" y="5198"/>
                    <a:pt x="26130" y="5162"/>
                    <a:pt x="26142" y="5127"/>
                  </a:cubicBezTo>
                  <a:cubicBezTo>
                    <a:pt x="26148" y="5109"/>
                    <a:pt x="26154" y="5091"/>
                    <a:pt x="26160" y="5068"/>
                  </a:cubicBezTo>
                  <a:cubicBezTo>
                    <a:pt x="26166" y="5044"/>
                    <a:pt x="26172" y="5020"/>
                    <a:pt x="26184" y="4997"/>
                  </a:cubicBezTo>
                  <a:cubicBezTo>
                    <a:pt x="26189" y="4973"/>
                    <a:pt x="26195" y="4955"/>
                    <a:pt x="26201" y="4938"/>
                  </a:cubicBezTo>
                  <a:cubicBezTo>
                    <a:pt x="26219" y="4938"/>
                    <a:pt x="26237" y="4944"/>
                    <a:pt x="26254" y="4950"/>
                  </a:cubicBezTo>
                  <a:cubicBezTo>
                    <a:pt x="26296" y="4955"/>
                    <a:pt x="26331" y="4967"/>
                    <a:pt x="26367" y="4973"/>
                  </a:cubicBezTo>
                  <a:cubicBezTo>
                    <a:pt x="26384" y="4973"/>
                    <a:pt x="26402" y="4979"/>
                    <a:pt x="26414" y="4985"/>
                  </a:cubicBezTo>
                  <a:cubicBezTo>
                    <a:pt x="26473" y="4991"/>
                    <a:pt x="26532" y="5003"/>
                    <a:pt x="26597" y="5015"/>
                  </a:cubicBezTo>
                  <a:cubicBezTo>
                    <a:pt x="26739" y="5032"/>
                    <a:pt x="26869" y="5050"/>
                    <a:pt x="26981" y="5056"/>
                  </a:cubicBezTo>
                  <a:lnTo>
                    <a:pt x="27022" y="5056"/>
                  </a:lnTo>
                  <a:cubicBezTo>
                    <a:pt x="27093" y="5060"/>
                    <a:pt x="27158" y="5064"/>
                    <a:pt x="27218" y="5064"/>
                  </a:cubicBezTo>
                  <a:cubicBezTo>
                    <a:pt x="27242" y="5064"/>
                    <a:pt x="27266" y="5063"/>
                    <a:pt x="27288" y="5062"/>
                  </a:cubicBezTo>
                  <a:lnTo>
                    <a:pt x="27318" y="5062"/>
                  </a:lnTo>
                  <a:cubicBezTo>
                    <a:pt x="27377" y="5062"/>
                    <a:pt x="27436" y="5062"/>
                    <a:pt x="27507" y="5056"/>
                  </a:cubicBezTo>
                  <a:cubicBezTo>
                    <a:pt x="27648" y="5050"/>
                    <a:pt x="27701" y="5044"/>
                    <a:pt x="27855" y="5026"/>
                  </a:cubicBezTo>
                  <a:cubicBezTo>
                    <a:pt x="28014" y="5009"/>
                    <a:pt x="28162" y="4985"/>
                    <a:pt x="28328" y="4950"/>
                  </a:cubicBezTo>
                  <a:cubicBezTo>
                    <a:pt x="28339" y="4944"/>
                    <a:pt x="28351" y="4944"/>
                    <a:pt x="28369" y="4938"/>
                  </a:cubicBezTo>
                  <a:cubicBezTo>
                    <a:pt x="28387" y="4938"/>
                    <a:pt x="28404" y="4932"/>
                    <a:pt x="28422" y="4926"/>
                  </a:cubicBezTo>
                  <a:cubicBezTo>
                    <a:pt x="28428" y="4926"/>
                    <a:pt x="28434" y="4926"/>
                    <a:pt x="28446" y="4920"/>
                  </a:cubicBezTo>
                  <a:lnTo>
                    <a:pt x="28463" y="4920"/>
                  </a:lnTo>
                  <a:cubicBezTo>
                    <a:pt x="28469" y="4914"/>
                    <a:pt x="28475" y="4914"/>
                    <a:pt x="28481" y="4914"/>
                  </a:cubicBezTo>
                  <a:cubicBezTo>
                    <a:pt x="28552" y="4896"/>
                    <a:pt x="28617" y="4879"/>
                    <a:pt x="28676" y="4861"/>
                  </a:cubicBezTo>
                  <a:cubicBezTo>
                    <a:pt x="28682" y="4861"/>
                    <a:pt x="28688" y="4861"/>
                    <a:pt x="28694" y="4855"/>
                  </a:cubicBezTo>
                  <a:cubicBezTo>
                    <a:pt x="28865" y="4808"/>
                    <a:pt x="28983" y="4766"/>
                    <a:pt x="28983" y="4766"/>
                  </a:cubicBezTo>
                  <a:cubicBezTo>
                    <a:pt x="29007" y="4761"/>
                    <a:pt x="29024" y="4749"/>
                    <a:pt x="29048" y="4743"/>
                  </a:cubicBezTo>
                  <a:cubicBezTo>
                    <a:pt x="29078" y="4731"/>
                    <a:pt x="29101" y="4725"/>
                    <a:pt x="29125" y="4713"/>
                  </a:cubicBezTo>
                  <a:cubicBezTo>
                    <a:pt x="29178" y="4696"/>
                    <a:pt x="29231" y="4678"/>
                    <a:pt x="29278" y="4660"/>
                  </a:cubicBezTo>
                  <a:cubicBezTo>
                    <a:pt x="29503" y="4572"/>
                    <a:pt x="29686" y="4483"/>
                    <a:pt x="29816" y="4418"/>
                  </a:cubicBezTo>
                  <a:cubicBezTo>
                    <a:pt x="29899" y="4377"/>
                    <a:pt x="30023" y="4312"/>
                    <a:pt x="30164" y="4235"/>
                  </a:cubicBezTo>
                  <a:cubicBezTo>
                    <a:pt x="30324" y="4146"/>
                    <a:pt x="30460" y="4064"/>
                    <a:pt x="30596" y="3969"/>
                  </a:cubicBezTo>
                  <a:cubicBezTo>
                    <a:pt x="30690" y="3910"/>
                    <a:pt x="30773" y="3845"/>
                    <a:pt x="30844" y="3786"/>
                  </a:cubicBezTo>
                  <a:cubicBezTo>
                    <a:pt x="30844" y="3786"/>
                    <a:pt x="30844" y="3780"/>
                    <a:pt x="30850" y="3780"/>
                  </a:cubicBezTo>
                  <a:cubicBezTo>
                    <a:pt x="30891" y="3745"/>
                    <a:pt x="30932" y="3709"/>
                    <a:pt x="30974" y="3674"/>
                  </a:cubicBezTo>
                  <a:cubicBezTo>
                    <a:pt x="30991" y="3662"/>
                    <a:pt x="30997" y="3650"/>
                    <a:pt x="31015" y="3638"/>
                  </a:cubicBezTo>
                  <a:cubicBezTo>
                    <a:pt x="31103" y="3556"/>
                    <a:pt x="31163" y="3497"/>
                    <a:pt x="31245" y="3402"/>
                  </a:cubicBezTo>
                  <a:cubicBezTo>
                    <a:pt x="31304" y="3343"/>
                    <a:pt x="31357" y="3284"/>
                    <a:pt x="31405" y="3225"/>
                  </a:cubicBezTo>
                  <a:cubicBezTo>
                    <a:pt x="31434" y="3189"/>
                    <a:pt x="31464" y="3148"/>
                    <a:pt x="31493" y="3107"/>
                  </a:cubicBezTo>
                  <a:cubicBezTo>
                    <a:pt x="31617" y="2953"/>
                    <a:pt x="31694" y="2817"/>
                    <a:pt x="31747" y="2735"/>
                  </a:cubicBezTo>
                  <a:cubicBezTo>
                    <a:pt x="31765" y="2705"/>
                    <a:pt x="31854" y="2563"/>
                    <a:pt x="31948" y="2345"/>
                  </a:cubicBezTo>
                  <a:cubicBezTo>
                    <a:pt x="31960" y="2327"/>
                    <a:pt x="31966" y="2309"/>
                    <a:pt x="31972" y="2292"/>
                  </a:cubicBezTo>
                  <a:cubicBezTo>
                    <a:pt x="31984" y="2274"/>
                    <a:pt x="31989" y="2250"/>
                    <a:pt x="32001" y="2221"/>
                  </a:cubicBezTo>
                  <a:cubicBezTo>
                    <a:pt x="32001" y="2221"/>
                    <a:pt x="32007" y="2215"/>
                    <a:pt x="32007" y="2209"/>
                  </a:cubicBezTo>
                  <a:cubicBezTo>
                    <a:pt x="32007" y="2209"/>
                    <a:pt x="32007" y="2203"/>
                    <a:pt x="32007" y="2203"/>
                  </a:cubicBezTo>
                  <a:cubicBezTo>
                    <a:pt x="32048" y="2115"/>
                    <a:pt x="32084" y="2020"/>
                    <a:pt x="32113" y="1914"/>
                  </a:cubicBezTo>
                  <a:cubicBezTo>
                    <a:pt x="32119" y="1902"/>
                    <a:pt x="32119" y="1896"/>
                    <a:pt x="32125" y="1884"/>
                  </a:cubicBezTo>
                  <a:cubicBezTo>
                    <a:pt x="32137" y="1849"/>
                    <a:pt x="32149" y="1813"/>
                    <a:pt x="32155" y="1772"/>
                  </a:cubicBezTo>
                  <a:cubicBezTo>
                    <a:pt x="32167" y="1737"/>
                    <a:pt x="32178" y="1695"/>
                    <a:pt x="32190" y="1660"/>
                  </a:cubicBezTo>
                  <a:cubicBezTo>
                    <a:pt x="32232" y="1471"/>
                    <a:pt x="32261" y="1323"/>
                    <a:pt x="32273" y="1199"/>
                  </a:cubicBezTo>
                  <a:cubicBezTo>
                    <a:pt x="32285" y="1099"/>
                    <a:pt x="32297" y="998"/>
                    <a:pt x="32302" y="892"/>
                  </a:cubicBezTo>
                  <a:cubicBezTo>
                    <a:pt x="32302" y="886"/>
                    <a:pt x="32302" y="886"/>
                    <a:pt x="32302" y="880"/>
                  </a:cubicBezTo>
                  <a:cubicBezTo>
                    <a:pt x="32308" y="809"/>
                    <a:pt x="32308" y="744"/>
                    <a:pt x="32308" y="679"/>
                  </a:cubicBezTo>
                  <a:cubicBezTo>
                    <a:pt x="32308" y="650"/>
                    <a:pt x="32308" y="614"/>
                    <a:pt x="32308" y="585"/>
                  </a:cubicBezTo>
                  <a:cubicBezTo>
                    <a:pt x="32308" y="573"/>
                    <a:pt x="32302" y="561"/>
                    <a:pt x="32302" y="549"/>
                  </a:cubicBezTo>
                  <a:cubicBezTo>
                    <a:pt x="32302" y="496"/>
                    <a:pt x="32297" y="443"/>
                    <a:pt x="32297" y="384"/>
                  </a:cubicBezTo>
                  <a:cubicBezTo>
                    <a:pt x="32297" y="349"/>
                    <a:pt x="32285" y="236"/>
                    <a:pt x="32267" y="112"/>
                  </a:cubicBezTo>
                  <a:cubicBezTo>
                    <a:pt x="32267" y="95"/>
                    <a:pt x="32261" y="53"/>
                    <a:pt x="32249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29"/>
            <p:cNvSpPr/>
            <p:nvPr/>
          </p:nvSpPr>
          <p:spPr>
            <a:xfrm>
              <a:off x="1452050" y="4296350"/>
              <a:ext cx="79900" cy="14600"/>
            </a:xfrm>
            <a:custGeom>
              <a:avLst/>
              <a:gdLst/>
              <a:ahLst/>
              <a:cxnLst/>
              <a:rect l="l" t="t" r="r" b="b"/>
              <a:pathLst>
                <a:path w="3196" h="584" extrusionOk="0">
                  <a:moveTo>
                    <a:pt x="1603" y="0"/>
                  </a:moveTo>
                  <a:cubicBezTo>
                    <a:pt x="1465" y="0"/>
                    <a:pt x="1325" y="8"/>
                    <a:pt x="1188" y="24"/>
                  </a:cubicBezTo>
                  <a:cubicBezTo>
                    <a:pt x="786" y="65"/>
                    <a:pt x="402" y="177"/>
                    <a:pt x="89" y="361"/>
                  </a:cubicBezTo>
                  <a:cubicBezTo>
                    <a:pt x="1" y="414"/>
                    <a:pt x="1" y="496"/>
                    <a:pt x="89" y="544"/>
                  </a:cubicBezTo>
                  <a:cubicBezTo>
                    <a:pt x="133" y="570"/>
                    <a:pt x="191" y="584"/>
                    <a:pt x="249" y="584"/>
                  </a:cubicBezTo>
                  <a:cubicBezTo>
                    <a:pt x="306" y="584"/>
                    <a:pt x="364" y="570"/>
                    <a:pt x="408" y="544"/>
                  </a:cubicBezTo>
                  <a:cubicBezTo>
                    <a:pt x="573" y="449"/>
                    <a:pt x="762" y="378"/>
                    <a:pt x="963" y="331"/>
                  </a:cubicBezTo>
                  <a:cubicBezTo>
                    <a:pt x="1168" y="284"/>
                    <a:pt x="1383" y="260"/>
                    <a:pt x="1599" y="260"/>
                  </a:cubicBezTo>
                  <a:cubicBezTo>
                    <a:pt x="1706" y="260"/>
                    <a:pt x="1814" y="266"/>
                    <a:pt x="1920" y="278"/>
                  </a:cubicBezTo>
                  <a:cubicBezTo>
                    <a:pt x="2239" y="313"/>
                    <a:pt x="2546" y="402"/>
                    <a:pt x="2794" y="544"/>
                  </a:cubicBezTo>
                  <a:cubicBezTo>
                    <a:pt x="2836" y="570"/>
                    <a:pt x="2893" y="584"/>
                    <a:pt x="2951" y="584"/>
                  </a:cubicBezTo>
                  <a:cubicBezTo>
                    <a:pt x="3008" y="584"/>
                    <a:pt x="3066" y="570"/>
                    <a:pt x="3107" y="544"/>
                  </a:cubicBezTo>
                  <a:cubicBezTo>
                    <a:pt x="3196" y="496"/>
                    <a:pt x="3196" y="414"/>
                    <a:pt x="3107" y="361"/>
                  </a:cubicBezTo>
                  <a:cubicBezTo>
                    <a:pt x="2901" y="242"/>
                    <a:pt x="2658" y="148"/>
                    <a:pt x="2398" y="89"/>
                  </a:cubicBezTo>
                  <a:cubicBezTo>
                    <a:pt x="2144" y="30"/>
                    <a:pt x="1875" y="0"/>
                    <a:pt x="1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29"/>
            <p:cNvSpPr/>
            <p:nvPr/>
          </p:nvSpPr>
          <p:spPr>
            <a:xfrm>
              <a:off x="1540350" y="4322025"/>
              <a:ext cx="26900" cy="45625"/>
            </a:xfrm>
            <a:custGeom>
              <a:avLst/>
              <a:gdLst/>
              <a:ahLst/>
              <a:cxnLst/>
              <a:rect l="l" t="t" r="r" b="b"/>
              <a:pathLst>
                <a:path w="1076" h="1825" extrusionOk="0">
                  <a:moveTo>
                    <a:pt x="243" y="1"/>
                  </a:moveTo>
                  <a:cubicBezTo>
                    <a:pt x="187" y="1"/>
                    <a:pt x="130" y="13"/>
                    <a:pt x="89" y="36"/>
                  </a:cubicBezTo>
                  <a:cubicBezTo>
                    <a:pt x="0" y="90"/>
                    <a:pt x="0" y="172"/>
                    <a:pt x="89" y="225"/>
                  </a:cubicBezTo>
                  <a:cubicBezTo>
                    <a:pt x="254" y="320"/>
                    <a:pt x="378" y="426"/>
                    <a:pt x="461" y="544"/>
                  </a:cubicBezTo>
                  <a:cubicBezTo>
                    <a:pt x="585" y="722"/>
                    <a:pt x="615" y="916"/>
                    <a:pt x="556" y="1100"/>
                  </a:cubicBezTo>
                  <a:cubicBezTo>
                    <a:pt x="497" y="1283"/>
                    <a:pt x="343" y="1460"/>
                    <a:pt x="95" y="1602"/>
                  </a:cubicBezTo>
                  <a:cubicBezTo>
                    <a:pt x="6" y="1655"/>
                    <a:pt x="6" y="1737"/>
                    <a:pt x="95" y="1785"/>
                  </a:cubicBezTo>
                  <a:cubicBezTo>
                    <a:pt x="139" y="1811"/>
                    <a:pt x="197" y="1825"/>
                    <a:pt x="254" y="1825"/>
                  </a:cubicBezTo>
                  <a:cubicBezTo>
                    <a:pt x="312" y="1825"/>
                    <a:pt x="370" y="1811"/>
                    <a:pt x="414" y="1785"/>
                  </a:cubicBezTo>
                  <a:cubicBezTo>
                    <a:pt x="621" y="1667"/>
                    <a:pt x="780" y="1525"/>
                    <a:pt x="881" y="1377"/>
                  </a:cubicBezTo>
                  <a:cubicBezTo>
                    <a:pt x="1034" y="1153"/>
                    <a:pt x="1075" y="911"/>
                    <a:pt x="993" y="674"/>
                  </a:cubicBezTo>
                  <a:cubicBezTo>
                    <a:pt x="916" y="444"/>
                    <a:pt x="715" y="220"/>
                    <a:pt x="408" y="36"/>
                  </a:cubicBezTo>
                  <a:lnTo>
                    <a:pt x="402" y="36"/>
                  </a:lnTo>
                  <a:cubicBezTo>
                    <a:pt x="358" y="13"/>
                    <a:pt x="300" y="1"/>
                    <a:pt x="2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29"/>
            <p:cNvSpPr/>
            <p:nvPr/>
          </p:nvSpPr>
          <p:spPr>
            <a:xfrm>
              <a:off x="1432400" y="4174275"/>
              <a:ext cx="165550" cy="140700"/>
            </a:xfrm>
            <a:custGeom>
              <a:avLst/>
              <a:gdLst/>
              <a:ahLst/>
              <a:cxnLst/>
              <a:rect l="l" t="t" r="r" b="b"/>
              <a:pathLst>
                <a:path w="6622" h="5628" extrusionOk="0">
                  <a:moveTo>
                    <a:pt x="5589" y="1"/>
                  </a:moveTo>
                  <a:cubicBezTo>
                    <a:pt x="5027" y="1"/>
                    <a:pt x="4415" y="194"/>
                    <a:pt x="3805" y="548"/>
                  </a:cubicBezTo>
                  <a:cubicBezTo>
                    <a:pt x="2736" y="1162"/>
                    <a:pt x="1661" y="2279"/>
                    <a:pt x="887" y="3714"/>
                  </a:cubicBezTo>
                  <a:lnTo>
                    <a:pt x="113" y="5125"/>
                  </a:lnTo>
                  <a:cubicBezTo>
                    <a:pt x="1" y="5332"/>
                    <a:pt x="13" y="5557"/>
                    <a:pt x="137" y="5616"/>
                  </a:cubicBezTo>
                  <a:cubicBezTo>
                    <a:pt x="157" y="5624"/>
                    <a:pt x="179" y="5628"/>
                    <a:pt x="203" y="5628"/>
                  </a:cubicBezTo>
                  <a:cubicBezTo>
                    <a:pt x="248" y="5628"/>
                    <a:pt x="297" y="5613"/>
                    <a:pt x="344" y="5586"/>
                  </a:cubicBezTo>
                  <a:cubicBezTo>
                    <a:pt x="426" y="5539"/>
                    <a:pt x="509" y="5450"/>
                    <a:pt x="574" y="5338"/>
                  </a:cubicBezTo>
                  <a:lnTo>
                    <a:pt x="1342" y="3926"/>
                  </a:lnTo>
                  <a:cubicBezTo>
                    <a:pt x="1997" y="2716"/>
                    <a:pt x="2901" y="1777"/>
                    <a:pt x="3805" y="1251"/>
                  </a:cubicBezTo>
                  <a:cubicBezTo>
                    <a:pt x="4317" y="955"/>
                    <a:pt x="4829" y="795"/>
                    <a:pt x="5301" y="795"/>
                  </a:cubicBezTo>
                  <a:cubicBezTo>
                    <a:pt x="5575" y="795"/>
                    <a:pt x="5834" y="849"/>
                    <a:pt x="6073" y="961"/>
                  </a:cubicBezTo>
                  <a:cubicBezTo>
                    <a:pt x="6093" y="970"/>
                    <a:pt x="6115" y="974"/>
                    <a:pt x="6137" y="974"/>
                  </a:cubicBezTo>
                  <a:cubicBezTo>
                    <a:pt x="6181" y="974"/>
                    <a:pt x="6229" y="959"/>
                    <a:pt x="6279" y="932"/>
                  </a:cubicBezTo>
                  <a:cubicBezTo>
                    <a:pt x="6362" y="885"/>
                    <a:pt x="6445" y="796"/>
                    <a:pt x="6504" y="684"/>
                  </a:cubicBezTo>
                  <a:cubicBezTo>
                    <a:pt x="6622" y="477"/>
                    <a:pt x="6610" y="259"/>
                    <a:pt x="6486" y="194"/>
                  </a:cubicBezTo>
                  <a:cubicBezTo>
                    <a:pt x="6210" y="63"/>
                    <a:pt x="5908" y="1"/>
                    <a:pt x="5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29"/>
            <p:cNvSpPr/>
            <p:nvPr/>
          </p:nvSpPr>
          <p:spPr>
            <a:xfrm>
              <a:off x="1520125" y="4245750"/>
              <a:ext cx="164950" cy="139725"/>
            </a:xfrm>
            <a:custGeom>
              <a:avLst/>
              <a:gdLst/>
              <a:ahLst/>
              <a:cxnLst/>
              <a:rect l="l" t="t" r="r" b="b"/>
              <a:pathLst>
                <a:path w="6598" h="5589" extrusionOk="0">
                  <a:moveTo>
                    <a:pt x="5558" y="0"/>
                  </a:moveTo>
                  <a:cubicBezTo>
                    <a:pt x="4995" y="0"/>
                    <a:pt x="4382" y="192"/>
                    <a:pt x="3769" y="542"/>
                  </a:cubicBezTo>
                  <a:cubicBezTo>
                    <a:pt x="2705" y="1156"/>
                    <a:pt x="1648" y="2261"/>
                    <a:pt x="874" y="3678"/>
                  </a:cubicBezTo>
                  <a:lnTo>
                    <a:pt x="113" y="5084"/>
                  </a:lnTo>
                  <a:cubicBezTo>
                    <a:pt x="0" y="5296"/>
                    <a:pt x="6" y="5515"/>
                    <a:pt x="130" y="5574"/>
                  </a:cubicBezTo>
                  <a:cubicBezTo>
                    <a:pt x="150" y="5584"/>
                    <a:pt x="173" y="5589"/>
                    <a:pt x="196" y="5589"/>
                  </a:cubicBezTo>
                  <a:cubicBezTo>
                    <a:pt x="242" y="5589"/>
                    <a:pt x="292" y="5572"/>
                    <a:pt x="343" y="5544"/>
                  </a:cubicBezTo>
                  <a:cubicBezTo>
                    <a:pt x="426" y="5497"/>
                    <a:pt x="508" y="5409"/>
                    <a:pt x="567" y="5296"/>
                  </a:cubicBezTo>
                  <a:lnTo>
                    <a:pt x="1335" y="3897"/>
                  </a:lnTo>
                  <a:cubicBezTo>
                    <a:pt x="1985" y="2698"/>
                    <a:pt x="2871" y="1770"/>
                    <a:pt x="3774" y="1251"/>
                  </a:cubicBezTo>
                  <a:cubicBezTo>
                    <a:pt x="4287" y="955"/>
                    <a:pt x="4802" y="792"/>
                    <a:pt x="5276" y="792"/>
                  </a:cubicBezTo>
                  <a:cubicBezTo>
                    <a:pt x="5550" y="792"/>
                    <a:pt x="5810" y="846"/>
                    <a:pt x="6048" y="961"/>
                  </a:cubicBezTo>
                  <a:cubicBezTo>
                    <a:pt x="6069" y="969"/>
                    <a:pt x="6090" y="973"/>
                    <a:pt x="6113" y="973"/>
                  </a:cubicBezTo>
                  <a:cubicBezTo>
                    <a:pt x="6157" y="973"/>
                    <a:pt x="6205" y="959"/>
                    <a:pt x="6255" y="932"/>
                  </a:cubicBezTo>
                  <a:cubicBezTo>
                    <a:pt x="6338" y="884"/>
                    <a:pt x="6420" y="796"/>
                    <a:pt x="6480" y="684"/>
                  </a:cubicBezTo>
                  <a:cubicBezTo>
                    <a:pt x="6598" y="477"/>
                    <a:pt x="6586" y="258"/>
                    <a:pt x="6462" y="193"/>
                  </a:cubicBezTo>
                  <a:cubicBezTo>
                    <a:pt x="6183" y="63"/>
                    <a:pt x="5879" y="0"/>
                    <a:pt x="55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29"/>
            <p:cNvSpPr/>
            <p:nvPr/>
          </p:nvSpPr>
          <p:spPr>
            <a:xfrm>
              <a:off x="739150" y="4281800"/>
              <a:ext cx="807875" cy="705375"/>
            </a:xfrm>
            <a:custGeom>
              <a:avLst/>
              <a:gdLst/>
              <a:ahLst/>
              <a:cxnLst/>
              <a:rect l="l" t="t" r="r" b="b"/>
              <a:pathLst>
                <a:path w="32315" h="28215" extrusionOk="0">
                  <a:moveTo>
                    <a:pt x="28266" y="1"/>
                  </a:moveTo>
                  <a:cubicBezTo>
                    <a:pt x="28213" y="1"/>
                    <a:pt x="28156" y="3"/>
                    <a:pt x="28097" y="3"/>
                  </a:cubicBezTo>
                  <a:cubicBezTo>
                    <a:pt x="28079" y="3"/>
                    <a:pt x="28062" y="9"/>
                    <a:pt x="28044" y="9"/>
                  </a:cubicBezTo>
                  <a:cubicBezTo>
                    <a:pt x="27885" y="15"/>
                    <a:pt x="27749" y="33"/>
                    <a:pt x="27648" y="51"/>
                  </a:cubicBezTo>
                  <a:cubicBezTo>
                    <a:pt x="27524" y="68"/>
                    <a:pt x="27388" y="92"/>
                    <a:pt x="27282" y="127"/>
                  </a:cubicBezTo>
                  <a:lnTo>
                    <a:pt x="27264" y="127"/>
                  </a:lnTo>
                  <a:cubicBezTo>
                    <a:pt x="27170" y="151"/>
                    <a:pt x="27069" y="181"/>
                    <a:pt x="26987" y="210"/>
                  </a:cubicBezTo>
                  <a:cubicBezTo>
                    <a:pt x="26957" y="222"/>
                    <a:pt x="26922" y="240"/>
                    <a:pt x="26886" y="252"/>
                  </a:cubicBezTo>
                  <a:cubicBezTo>
                    <a:pt x="26869" y="257"/>
                    <a:pt x="26851" y="263"/>
                    <a:pt x="26839" y="269"/>
                  </a:cubicBezTo>
                  <a:cubicBezTo>
                    <a:pt x="26751" y="299"/>
                    <a:pt x="26638" y="346"/>
                    <a:pt x="26550" y="387"/>
                  </a:cubicBezTo>
                  <a:cubicBezTo>
                    <a:pt x="26491" y="423"/>
                    <a:pt x="26438" y="452"/>
                    <a:pt x="26378" y="476"/>
                  </a:cubicBezTo>
                  <a:cubicBezTo>
                    <a:pt x="26378" y="482"/>
                    <a:pt x="26373" y="482"/>
                    <a:pt x="26367" y="488"/>
                  </a:cubicBezTo>
                  <a:cubicBezTo>
                    <a:pt x="26184" y="588"/>
                    <a:pt x="26048" y="671"/>
                    <a:pt x="25989" y="712"/>
                  </a:cubicBezTo>
                  <a:cubicBezTo>
                    <a:pt x="25965" y="724"/>
                    <a:pt x="25947" y="736"/>
                    <a:pt x="25930" y="754"/>
                  </a:cubicBezTo>
                  <a:cubicBezTo>
                    <a:pt x="25882" y="783"/>
                    <a:pt x="25835" y="813"/>
                    <a:pt x="25788" y="842"/>
                  </a:cubicBezTo>
                  <a:cubicBezTo>
                    <a:pt x="25764" y="860"/>
                    <a:pt x="25735" y="878"/>
                    <a:pt x="25705" y="895"/>
                  </a:cubicBezTo>
                  <a:cubicBezTo>
                    <a:pt x="25693" y="907"/>
                    <a:pt x="25682" y="913"/>
                    <a:pt x="25670" y="925"/>
                  </a:cubicBezTo>
                  <a:cubicBezTo>
                    <a:pt x="25599" y="972"/>
                    <a:pt x="25534" y="1019"/>
                    <a:pt x="25475" y="1067"/>
                  </a:cubicBezTo>
                  <a:lnTo>
                    <a:pt x="25469" y="1067"/>
                  </a:lnTo>
                  <a:cubicBezTo>
                    <a:pt x="25404" y="1114"/>
                    <a:pt x="25327" y="1179"/>
                    <a:pt x="25256" y="1232"/>
                  </a:cubicBezTo>
                  <a:cubicBezTo>
                    <a:pt x="25162" y="1309"/>
                    <a:pt x="25085" y="1380"/>
                    <a:pt x="25032" y="1427"/>
                  </a:cubicBezTo>
                  <a:cubicBezTo>
                    <a:pt x="24961" y="1492"/>
                    <a:pt x="24872" y="1575"/>
                    <a:pt x="24807" y="1640"/>
                  </a:cubicBezTo>
                  <a:cubicBezTo>
                    <a:pt x="24736" y="1704"/>
                    <a:pt x="24654" y="1799"/>
                    <a:pt x="24589" y="1870"/>
                  </a:cubicBezTo>
                  <a:cubicBezTo>
                    <a:pt x="24553" y="1905"/>
                    <a:pt x="24506" y="1964"/>
                    <a:pt x="24453" y="2023"/>
                  </a:cubicBezTo>
                  <a:cubicBezTo>
                    <a:pt x="24453" y="2029"/>
                    <a:pt x="24453" y="2029"/>
                    <a:pt x="24447" y="2035"/>
                  </a:cubicBezTo>
                  <a:cubicBezTo>
                    <a:pt x="24447" y="2035"/>
                    <a:pt x="24394" y="2100"/>
                    <a:pt x="24311" y="2201"/>
                  </a:cubicBezTo>
                  <a:cubicBezTo>
                    <a:pt x="24282" y="2248"/>
                    <a:pt x="24252" y="2289"/>
                    <a:pt x="24229" y="2313"/>
                  </a:cubicBezTo>
                  <a:cubicBezTo>
                    <a:pt x="24229" y="2319"/>
                    <a:pt x="24229" y="2319"/>
                    <a:pt x="24229" y="2319"/>
                  </a:cubicBezTo>
                  <a:cubicBezTo>
                    <a:pt x="24181" y="2378"/>
                    <a:pt x="24140" y="2449"/>
                    <a:pt x="24093" y="2525"/>
                  </a:cubicBezTo>
                  <a:cubicBezTo>
                    <a:pt x="24081" y="2531"/>
                    <a:pt x="24081" y="2543"/>
                    <a:pt x="24075" y="2555"/>
                  </a:cubicBezTo>
                  <a:cubicBezTo>
                    <a:pt x="24040" y="2608"/>
                    <a:pt x="24004" y="2661"/>
                    <a:pt x="23975" y="2720"/>
                  </a:cubicBezTo>
                  <a:cubicBezTo>
                    <a:pt x="23963" y="2738"/>
                    <a:pt x="23951" y="2756"/>
                    <a:pt x="23939" y="2779"/>
                  </a:cubicBezTo>
                  <a:cubicBezTo>
                    <a:pt x="23927" y="2803"/>
                    <a:pt x="23910" y="2833"/>
                    <a:pt x="23892" y="2862"/>
                  </a:cubicBezTo>
                  <a:cubicBezTo>
                    <a:pt x="23874" y="2903"/>
                    <a:pt x="23851" y="2945"/>
                    <a:pt x="23833" y="2980"/>
                  </a:cubicBezTo>
                  <a:cubicBezTo>
                    <a:pt x="23827" y="2992"/>
                    <a:pt x="23821" y="2998"/>
                    <a:pt x="23821" y="3010"/>
                  </a:cubicBezTo>
                  <a:cubicBezTo>
                    <a:pt x="23803" y="3033"/>
                    <a:pt x="23786" y="3075"/>
                    <a:pt x="23762" y="3128"/>
                  </a:cubicBezTo>
                  <a:cubicBezTo>
                    <a:pt x="23744" y="3163"/>
                    <a:pt x="23732" y="3205"/>
                    <a:pt x="23715" y="3240"/>
                  </a:cubicBezTo>
                  <a:cubicBezTo>
                    <a:pt x="23709" y="3246"/>
                    <a:pt x="23709" y="3258"/>
                    <a:pt x="23703" y="3270"/>
                  </a:cubicBezTo>
                  <a:cubicBezTo>
                    <a:pt x="23685" y="3317"/>
                    <a:pt x="23662" y="3364"/>
                    <a:pt x="23644" y="3411"/>
                  </a:cubicBezTo>
                  <a:cubicBezTo>
                    <a:pt x="23632" y="3453"/>
                    <a:pt x="23614" y="3494"/>
                    <a:pt x="23602" y="3530"/>
                  </a:cubicBezTo>
                  <a:cubicBezTo>
                    <a:pt x="23597" y="3547"/>
                    <a:pt x="23591" y="3571"/>
                    <a:pt x="23585" y="3589"/>
                  </a:cubicBezTo>
                  <a:cubicBezTo>
                    <a:pt x="23585" y="3589"/>
                    <a:pt x="23585" y="3594"/>
                    <a:pt x="23579" y="3600"/>
                  </a:cubicBezTo>
                  <a:cubicBezTo>
                    <a:pt x="23579" y="3606"/>
                    <a:pt x="23579" y="3612"/>
                    <a:pt x="23573" y="3624"/>
                  </a:cubicBezTo>
                  <a:cubicBezTo>
                    <a:pt x="23561" y="3659"/>
                    <a:pt x="23549" y="3695"/>
                    <a:pt x="23538" y="3730"/>
                  </a:cubicBezTo>
                  <a:cubicBezTo>
                    <a:pt x="23520" y="3724"/>
                    <a:pt x="23496" y="3724"/>
                    <a:pt x="23478" y="3719"/>
                  </a:cubicBezTo>
                  <a:cubicBezTo>
                    <a:pt x="23455" y="3713"/>
                    <a:pt x="23431" y="3707"/>
                    <a:pt x="23408" y="3701"/>
                  </a:cubicBezTo>
                  <a:cubicBezTo>
                    <a:pt x="23384" y="3695"/>
                    <a:pt x="23366" y="3689"/>
                    <a:pt x="23343" y="3683"/>
                  </a:cubicBezTo>
                  <a:cubicBezTo>
                    <a:pt x="23307" y="3677"/>
                    <a:pt x="23272" y="3671"/>
                    <a:pt x="23236" y="3659"/>
                  </a:cubicBezTo>
                  <a:cubicBezTo>
                    <a:pt x="23219" y="3659"/>
                    <a:pt x="23207" y="3654"/>
                    <a:pt x="23195" y="3654"/>
                  </a:cubicBezTo>
                  <a:cubicBezTo>
                    <a:pt x="23154" y="3642"/>
                    <a:pt x="23112" y="3636"/>
                    <a:pt x="23071" y="3630"/>
                  </a:cubicBezTo>
                  <a:cubicBezTo>
                    <a:pt x="23053" y="3624"/>
                    <a:pt x="23041" y="3624"/>
                    <a:pt x="23024" y="3618"/>
                  </a:cubicBezTo>
                  <a:cubicBezTo>
                    <a:pt x="22988" y="3612"/>
                    <a:pt x="22953" y="3606"/>
                    <a:pt x="22917" y="3600"/>
                  </a:cubicBezTo>
                  <a:cubicBezTo>
                    <a:pt x="22888" y="3594"/>
                    <a:pt x="22858" y="3589"/>
                    <a:pt x="22829" y="3583"/>
                  </a:cubicBezTo>
                  <a:cubicBezTo>
                    <a:pt x="22805" y="3583"/>
                    <a:pt x="22782" y="3577"/>
                    <a:pt x="22758" y="3571"/>
                  </a:cubicBezTo>
                  <a:cubicBezTo>
                    <a:pt x="22728" y="3571"/>
                    <a:pt x="22699" y="3565"/>
                    <a:pt x="22669" y="3559"/>
                  </a:cubicBezTo>
                  <a:cubicBezTo>
                    <a:pt x="22640" y="3553"/>
                    <a:pt x="22593" y="3547"/>
                    <a:pt x="22533" y="3541"/>
                  </a:cubicBezTo>
                  <a:cubicBezTo>
                    <a:pt x="22244" y="3506"/>
                    <a:pt x="21990" y="3500"/>
                    <a:pt x="21961" y="3494"/>
                  </a:cubicBezTo>
                  <a:lnTo>
                    <a:pt x="21553" y="3494"/>
                  </a:lnTo>
                  <a:cubicBezTo>
                    <a:pt x="21541" y="3494"/>
                    <a:pt x="21529" y="3500"/>
                    <a:pt x="21523" y="3500"/>
                  </a:cubicBezTo>
                  <a:lnTo>
                    <a:pt x="21482" y="3500"/>
                  </a:lnTo>
                  <a:cubicBezTo>
                    <a:pt x="21423" y="3500"/>
                    <a:pt x="21370" y="3506"/>
                    <a:pt x="21317" y="3506"/>
                  </a:cubicBezTo>
                  <a:cubicBezTo>
                    <a:pt x="21293" y="3512"/>
                    <a:pt x="21275" y="3512"/>
                    <a:pt x="21252" y="3512"/>
                  </a:cubicBezTo>
                  <a:cubicBezTo>
                    <a:pt x="21246" y="3512"/>
                    <a:pt x="21240" y="3512"/>
                    <a:pt x="21228" y="3518"/>
                  </a:cubicBezTo>
                  <a:lnTo>
                    <a:pt x="21210" y="3518"/>
                  </a:lnTo>
                  <a:cubicBezTo>
                    <a:pt x="21169" y="3518"/>
                    <a:pt x="21122" y="3524"/>
                    <a:pt x="21069" y="3530"/>
                  </a:cubicBezTo>
                  <a:cubicBezTo>
                    <a:pt x="21057" y="3530"/>
                    <a:pt x="21039" y="3535"/>
                    <a:pt x="21027" y="3535"/>
                  </a:cubicBezTo>
                  <a:cubicBezTo>
                    <a:pt x="20921" y="3547"/>
                    <a:pt x="20791" y="3565"/>
                    <a:pt x="20649" y="3589"/>
                  </a:cubicBezTo>
                  <a:cubicBezTo>
                    <a:pt x="20643" y="3594"/>
                    <a:pt x="20638" y="3594"/>
                    <a:pt x="20632" y="3594"/>
                  </a:cubicBezTo>
                  <a:cubicBezTo>
                    <a:pt x="20602" y="3600"/>
                    <a:pt x="20573" y="3606"/>
                    <a:pt x="20543" y="3612"/>
                  </a:cubicBezTo>
                  <a:cubicBezTo>
                    <a:pt x="20531" y="3612"/>
                    <a:pt x="20513" y="3618"/>
                    <a:pt x="20496" y="3618"/>
                  </a:cubicBezTo>
                  <a:cubicBezTo>
                    <a:pt x="20484" y="3624"/>
                    <a:pt x="20466" y="3624"/>
                    <a:pt x="20454" y="3630"/>
                  </a:cubicBezTo>
                  <a:cubicBezTo>
                    <a:pt x="20389" y="3642"/>
                    <a:pt x="20307" y="3659"/>
                    <a:pt x="20230" y="3683"/>
                  </a:cubicBezTo>
                  <a:cubicBezTo>
                    <a:pt x="20183" y="3695"/>
                    <a:pt x="20135" y="3707"/>
                    <a:pt x="20100" y="3719"/>
                  </a:cubicBezTo>
                  <a:cubicBezTo>
                    <a:pt x="20076" y="3724"/>
                    <a:pt x="20053" y="3730"/>
                    <a:pt x="20023" y="3736"/>
                  </a:cubicBezTo>
                  <a:cubicBezTo>
                    <a:pt x="20023" y="3736"/>
                    <a:pt x="20017" y="3736"/>
                    <a:pt x="20011" y="3742"/>
                  </a:cubicBezTo>
                  <a:cubicBezTo>
                    <a:pt x="19964" y="3754"/>
                    <a:pt x="19905" y="3772"/>
                    <a:pt x="19852" y="3789"/>
                  </a:cubicBezTo>
                  <a:cubicBezTo>
                    <a:pt x="19811" y="3801"/>
                    <a:pt x="19769" y="3813"/>
                    <a:pt x="19734" y="3825"/>
                  </a:cubicBezTo>
                  <a:cubicBezTo>
                    <a:pt x="19586" y="3872"/>
                    <a:pt x="19486" y="3908"/>
                    <a:pt x="19338" y="3973"/>
                  </a:cubicBezTo>
                  <a:cubicBezTo>
                    <a:pt x="19226" y="4020"/>
                    <a:pt x="19096" y="4079"/>
                    <a:pt x="18954" y="4144"/>
                  </a:cubicBezTo>
                  <a:cubicBezTo>
                    <a:pt x="18942" y="4150"/>
                    <a:pt x="18925" y="4162"/>
                    <a:pt x="18907" y="4167"/>
                  </a:cubicBezTo>
                  <a:cubicBezTo>
                    <a:pt x="18765" y="4232"/>
                    <a:pt x="18582" y="4333"/>
                    <a:pt x="18446" y="4415"/>
                  </a:cubicBezTo>
                  <a:cubicBezTo>
                    <a:pt x="18381" y="4451"/>
                    <a:pt x="18310" y="4498"/>
                    <a:pt x="18240" y="4540"/>
                  </a:cubicBezTo>
                  <a:cubicBezTo>
                    <a:pt x="18175" y="4581"/>
                    <a:pt x="18116" y="4622"/>
                    <a:pt x="18051" y="4664"/>
                  </a:cubicBezTo>
                  <a:cubicBezTo>
                    <a:pt x="18039" y="4675"/>
                    <a:pt x="18027" y="4681"/>
                    <a:pt x="18015" y="4693"/>
                  </a:cubicBezTo>
                  <a:cubicBezTo>
                    <a:pt x="17968" y="4723"/>
                    <a:pt x="17921" y="4758"/>
                    <a:pt x="17873" y="4788"/>
                  </a:cubicBezTo>
                  <a:cubicBezTo>
                    <a:pt x="17850" y="4805"/>
                    <a:pt x="17826" y="4823"/>
                    <a:pt x="17808" y="4835"/>
                  </a:cubicBezTo>
                  <a:cubicBezTo>
                    <a:pt x="17773" y="4864"/>
                    <a:pt x="17738" y="4888"/>
                    <a:pt x="17702" y="4918"/>
                  </a:cubicBezTo>
                  <a:cubicBezTo>
                    <a:pt x="17673" y="4935"/>
                    <a:pt x="17643" y="4959"/>
                    <a:pt x="17619" y="4982"/>
                  </a:cubicBezTo>
                  <a:cubicBezTo>
                    <a:pt x="17590" y="5000"/>
                    <a:pt x="17560" y="5024"/>
                    <a:pt x="17531" y="5047"/>
                  </a:cubicBezTo>
                  <a:cubicBezTo>
                    <a:pt x="17501" y="5071"/>
                    <a:pt x="17472" y="5095"/>
                    <a:pt x="17442" y="5118"/>
                  </a:cubicBezTo>
                  <a:cubicBezTo>
                    <a:pt x="17413" y="5142"/>
                    <a:pt x="17383" y="5166"/>
                    <a:pt x="17360" y="5189"/>
                  </a:cubicBezTo>
                  <a:cubicBezTo>
                    <a:pt x="17330" y="5213"/>
                    <a:pt x="17300" y="5236"/>
                    <a:pt x="17271" y="5260"/>
                  </a:cubicBezTo>
                  <a:cubicBezTo>
                    <a:pt x="17247" y="5284"/>
                    <a:pt x="17218" y="5301"/>
                    <a:pt x="17194" y="5325"/>
                  </a:cubicBezTo>
                  <a:cubicBezTo>
                    <a:pt x="17147" y="5366"/>
                    <a:pt x="17100" y="5408"/>
                    <a:pt x="17052" y="5449"/>
                  </a:cubicBezTo>
                  <a:cubicBezTo>
                    <a:pt x="17052" y="5449"/>
                    <a:pt x="17052" y="5455"/>
                    <a:pt x="17046" y="5455"/>
                  </a:cubicBezTo>
                  <a:cubicBezTo>
                    <a:pt x="17046" y="5455"/>
                    <a:pt x="17041" y="5455"/>
                    <a:pt x="17041" y="5461"/>
                  </a:cubicBezTo>
                  <a:cubicBezTo>
                    <a:pt x="17029" y="5473"/>
                    <a:pt x="17011" y="5485"/>
                    <a:pt x="16999" y="5502"/>
                  </a:cubicBezTo>
                  <a:cubicBezTo>
                    <a:pt x="16438" y="6004"/>
                    <a:pt x="16054" y="6471"/>
                    <a:pt x="15907" y="6654"/>
                  </a:cubicBezTo>
                  <a:cubicBezTo>
                    <a:pt x="15865" y="6707"/>
                    <a:pt x="15830" y="6754"/>
                    <a:pt x="15812" y="6784"/>
                  </a:cubicBezTo>
                  <a:cubicBezTo>
                    <a:pt x="15765" y="6837"/>
                    <a:pt x="15718" y="6908"/>
                    <a:pt x="15664" y="6979"/>
                  </a:cubicBezTo>
                  <a:cubicBezTo>
                    <a:pt x="15558" y="7121"/>
                    <a:pt x="15487" y="7227"/>
                    <a:pt x="15387" y="7380"/>
                  </a:cubicBezTo>
                  <a:cubicBezTo>
                    <a:pt x="15381" y="7392"/>
                    <a:pt x="15375" y="7404"/>
                    <a:pt x="15363" y="7416"/>
                  </a:cubicBezTo>
                  <a:cubicBezTo>
                    <a:pt x="15357" y="7428"/>
                    <a:pt x="15351" y="7440"/>
                    <a:pt x="15340" y="7457"/>
                  </a:cubicBezTo>
                  <a:cubicBezTo>
                    <a:pt x="15328" y="7475"/>
                    <a:pt x="15316" y="7493"/>
                    <a:pt x="15304" y="7510"/>
                  </a:cubicBezTo>
                  <a:cubicBezTo>
                    <a:pt x="15298" y="7528"/>
                    <a:pt x="15286" y="7546"/>
                    <a:pt x="15275" y="7564"/>
                  </a:cubicBezTo>
                  <a:cubicBezTo>
                    <a:pt x="15269" y="7575"/>
                    <a:pt x="15263" y="7587"/>
                    <a:pt x="15257" y="7599"/>
                  </a:cubicBezTo>
                  <a:cubicBezTo>
                    <a:pt x="15092" y="7871"/>
                    <a:pt x="15009" y="8048"/>
                    <a:pt x="14985" y="8089"/>
                  </a:cubicBezTo>
                  <a:cubicBezTo>
                    <a:pt x="14979" y="8101"/>
                    <a:pt x="14979" y="8107"/>
                    <a:pt x="14973" y="8119"/>
                  </a:cubicBezTo>
                  <a:cubicBezTo>
                    <a:pt x="14967" y="8119"/>
                    <a:pt x="14962" y="8119"/>
                    <a:pt x="14962" y="8113"/>
                  </a:cubicBezTo>
                  <a:cubicBezTo>
                    <a:pt x="14867" y="8077"/>
                    <a:pt x="14773" y="8036"/>
                    <a:pt x="14684" y="8007"/>
                  </a:cubicBezTo>
                  <a:cubicBezTo>
                    <a:pt x="14572" y="7959"/>
                    <a:pt x="14436" y="7918"/>
                    <a:pt x="14306" y="7882"/>
                  </a:cubicBezTo>
                  <a:cubicBezTo>
                    <a:pt x="14282" y="7871"/>
                    <a:pt x="14253" y="7865"/>
                    <a:pt x="14229" y="7859"/>
                  </a:cubicBezTo>
                  <a:cubicBezTo>
                    <a:pt x="14223" y="7859"/>
                    <a:pt x="14223" y="7859"/>
                    <a:pt x="14217" y="7853"/>
                  </a:cubicBezTo>
                  <a:cubicBezTo>
                    <a:pt x="14206" y="7853"/>
                    <a:pt x="14188" y="7847"/>
                    <a:pt x="14176" y="7841"/>
                  </a:cubicBezTo>
                  <a:cubicBezTo>
                    <a:pt x="14164" y="7841"/>
                    <a:pt x="14147" y="7835"/>
                    <a:pt x="14135" y="7829"/>
                  </a:cubicBezTo>
                  <a:cubicBezTo>
                    <a:pt x="14111" y="7829"/>
                    <a:pt x="14087" y="7818"/>
                    <a:pt x="14070" y="7818"/>
                  </a:cubicBezTo>
                  <a:cubicBezTo>
                    <a:pt x="14017" y="7800"/>
                    <a:pt x="13963" y="7788"/>
                    <a:pt x="13910" y="7776"/>
                  </a:cubicBezTo>
                  <a:cubicBezTo>
                    <a:pt x="13774" y="7747"/>
                    <a:pt x="13633" y="7717"/>
                    <a:pt x="13515" y="7699"/>
                  </a:cubicBezTo>
                  <a:cubicBezTo>
                    <a:pt x="13190" y="7634"/>
                    <a:pt x="12753" y="7593"/>
                    <a:pt x="12422" y="7587"/>
                  </a:cubicBezTo>
                  <a:cubicBezTo>
                    <a:pt x="12357" y="7587"/>
                    <a:pt x="12286" y="7581"/>
                    <a:pt x="12209" y="7581"/>
                  </a:cubicBezTo>
                  <a:lnTo>
                    <a:pt x="12044" y="7581"/>
                  </a:lnTo>
                  <a:cubicBezTo>
                    <a:pt x="11938" y="7581"/>
                    <a:pt x="11825" y="7581"/>
                    <a:pt x="11707" y="7587"/>
                  </a:cubicBezTo>
                  <a:cubicBezTo>
                    <a:pt x="11654" y="7587"/>
                    <a:pt x="11607" y="7593"/>
                    <a:pt x="11560" y="7593"/>
                  </a:cubicBezTo>
                  <a:cubicBezTo>
                    <a:pt x="11430" y="7599"/>
                    <a:pt x="11282" y="7611"/>
                    <a:pt x="11134" y="7629"/>
                  </a:cubicBezTo>
                  <a:cubicBezTo>
                    <a:pt x="10987" y="7640"/>
                    <a:pt x="10839" y="7658"/>
                    <a:pt x="10709" y="7670"/>
                  </a:cubicBezTo>
                  <a:cubicBezTo>
                    <a:pt x="10674" y="7676"/>
                    <a:pt x="10632" y="7682"/>
                    <a:pt x="10597" y="7688"/>
                  </a:cubicBezTo>
                  <a:cubicBezTo>
                    <a:pt x="10307" y="7717"/>
                    <a:pt x="9935" y="7782"/>
                    <a:pt x="9658" y="7853"/>
                  </a:cubicBezTo>
                  <a:cubicBezTo>
                    <a:pt x="9410" y="7912"/>
                    <a:pt x="9126" y="7983"/>
                    <a:pt x="8843" y="8060"/>
                  </a:cubicBezTo>
                  <a:cubicBezTo>
                    <a:pt x="8813" y="8066"/>
                    <a:pt x="8784" y="8071"/>
                    <a:pt x="8754" y="8077"/>
                  </a:cubicBezTo>
                  <a:cubicBezTo>
                    <a:pt x="8654" y="8107"/>
                    <a:pt x="8536" y="8142"/>
                    <a:pt x="8423" y="8178"/>
                  </a:cubicBezTo>
                  <a:cubicBezTo>
                    <a:pt x="8329" y="8207"/>
                    <a:pt x="8246" y="8237"/>
                    <a:pt x="8163" y="8266"/>
                  </a:cubicBezTo>
                  <a:cubicBezTo>
                    <a:pt x="8116" y="8284"/>
                    <a:pt x="8063" y="8302"/>
                    <a:pt x="8016" y="8320"/>
                  </a:cubicBezTo>
                  <a:cubicBezTo>
                    <a:pt x="7880" y="8367"/>
                    <a:pt x="7750" y="8414"/>
                    <a:pt x="7632" y="8455"/>
                  </a:cubicBezTo>
                  <a:cubicBezTo>
                    <a:pt x="7100" y="8633"/>
                    <a:pt x="6439" y="8940"/>
                    <a:pt x="5901" y="9235"/>
                  </a:cubicBezTo>
                  <a:cubicBezTo>
                    <a:pt x="5594" y="9394"/>
                    <a:pt x="5252" y="9589"/>
                    <a:pt x="4992" y="9767"/>
                  </a:cubicBezTo>
                  <a:cubicBezTo>
                    <a:pt x="4915" y="9814"/>
                    <a:pt x="4832" y="9873"/>
                    <a:pt x="4750" y="9926"/>
                  </a:cubicBezTo>
                  <a:cubicBezTo>
                    <a:pt x="4567" y="10050"/>
                    <a:pt x="4383" y="10168"/>
                    <a:pt x="4224" y="10280"/>
                  </a:cubicBezTo>
                  <a:cubicBezTo>
                    <a:pt x="3958" y="10464"/>
                    <a:pt x="3616" y="10729"/>
                    <a:pt x="3373" y="10948"/>
                  </a:cubicBezTo>
                  <a:cubicBezTo>
                    <a:pt x="3350" y="10971"/>
                    <a:pt x="3320" y="10995"/>
                    <a:pt x="3291" y="11019"/>
                  </a:cubicBezTo>
                  <a:cubicBezTo>
                    <a:pt x="3279" y="11031"/>
                    <a:pt x="3267" y="11042"/>
                    <a:pt x="3249" y="11054"/>
                  </a:cubicBezTo>
                  <a:cubicBezTo>
                    <a:pt x="3049" y="11220"/>
                    <a:pt x="2806" y="11450"/>
                    <a:pt x="2606" y="11657"/>
                  </a:cubicBezTo>
                  <a:cubicBezTo>
                    <a:pt x="2564" y="11698"/>
                    <a:pt x="2523" y="11739"/>
                    <a:pt x="2487" y="11781"/>
                  </a:cubicBezTo>
                  <a:cubicBezTo>
                    <a:pt x="2180" y="12117"/>
                    <a:pt x="1791" y="12584"/>
                    <a:pt x="1519" y="12944"/>
                  </a:cubicBezTo>
                  <a:cubicBezTo>
                    <a:pt x="1318" y="13216"/>
                    <a:pt x="1070" y="13600"/>
                    <a:pt x="916" y="13901"/>
                  </a:cubicBezTo>
                  <a:cubicBezTo>
                    <a:pt x="916" y="13907"/>
                    <a:pt x="911" y="13913"/>
                    <a:pt x="911" y="13919"/>
                  </a:cubicBezTo>
                  <a:cubicBezTo>
                    <a:pt x="722" y="14273"/>
                    <a:pt x="503" y="14728"/>
                    <a:pt x="344" y="15230"/>
                  </a:cubicBezTo>
                  <a:cubicBezTo>
                    <a:pt x="279" y="15413"/>
                    <a:pt x="225" y="15602"/>
                    <a:pt x="184" y="15773"/>
                  </a:cubicBezTo>
                  <a:cubicBezTo>
                    <a:pt x="143" y="15945"/>
                    <a:pt x="101" y="16145"/>
                    <a:pt x="72" y="16370"/>
                  </a:cubicBezTo>
                  <a:cubicBezTo>
                    <a:pt x="66" y="16388"/>
                    <a:pt x="66" y="16411"/>
                    <a:pt x="60" y="16429"/>
                  </a:cubicBezTo>
                  <a:cubicBezTo>
                    <a:pt x="36" y="16577"/>
                    <a:pt x="19" y="16777"/>
                    <a:pt x="13" y="16931"/>
                  </a:cubicBezTo>
                  <a:cubicBezTo>
                    <a:pt x="13" y="16949"/>
                    <a:pt x="7" y="16972"/>
                    <a:pt x="7" y="16996"/>
                  </a:cubicBezTo>
                  <a:cubicBezTo>
                    <a:pt x="7" y="16996"/>
                    <a:pt x="7" y="17002"/>
                    <a:pt x="7" y="17002"/>
                  </a:cubicBezTo>
                  <a:cubicBezTo>
                    <a:pt x="7" y="17020"/>
                    <a:pt x="7" y="17043"/>
                    <a:pt x="7" y="17061"/>
                  </a:cubicBezTo>
                  <a:cubicBezTo>
                    <a:pt x="1" y="17167"/>
                    <a:pt x="1" y="17274"/>
                    <a:pt x="1" y="17380"/>
                  </a:cubicBezTo>
                  <a:cubicBezTo>
                    <a:pt x="1" y="17498"/>
                    <a:pt x="7" y="17657"/>
                    <a:pt x="19" y="17776"/>
                  </a:cubicBezTo>
                  <a:cubicBezTo>
                    <a:pt x="30" y="17870"/>
                    <a:pt x="36" y="17947"/>
                    <a:pt x="42" y="18012"/>
                  </a:cubicBezTo>
                  <a:cubicBezTo>
                    <a:pt x="48" y="18047"/>
                    <a:pt x="54" y="18089"/>
                    <a:pt x="54" y="18124"/>
                  </a:cubicBezTo>
                  <a:cubicBezTo>
                    <a:pt x="54" y="18124"/>
                    <a:pt x="54" y="18130"/>
                    <a:pt x="60" y="18136"/>
                  </a:cubicBezTo>
                  <a:cubicBezTo>
                    <a:pt x="72" y="18254"/>
                    <a:pt x="90" y="18343"/>
                    <a:pt x="113" y="18449"/>
                  </a:cubicBezTo>
                  <a:cubicBezTo>
                    <a:pt x="113" y="18455"/>
                    <a:pt x="113" y="18455"/>
                    <a:pt x="113" y="18455"/>
                  </a:cubicBezTo>
                  <a:cubicBezTo>
                    <a:pt x="131" y="18555"/>
                    <a:pt x="155" y="18656"/>
                    <a:pt x="178" y="18744"/>
                  </a:cubicBezTo>
                  <a:cubicBezTo>
                    <a:pt x="202" y="18851"/>
                    <a:pt x="219" y="18910"/>
                    <a:pt x="255" y="18998"/>
                  </a:cubicBezTo>
                  <a:cubicBezTo>
                    <a:pt x="279" y="19075"/>
                    <a:pt x="308" y="19175"/>
                    <a:pt x="338" y="19246"/>
                  </a:cubicBezTo>
                  <a:cubicBezTo>
                    <a:pt x="338" y="19252"/>
                    <a:pt x="338" y="19252"/>
                    <a:pt x="338" y="19258"/>
                  </a:cubicBezTo>
                  <a:cubicBezTo>
                    <a:pt x="391" y="19394"/>
                    <a:pt x="456" y="19547"/>
                    <a:pt x="533" y="19713"/>
                  </a:cubicBezTo>
                  <a:cubicBezTo>
                    <a:pt x="538" y="19731"/>
                    <a:pt x="550" y="19742"/>
                    <a:pt x="556" y="19760"/>
                  </a:cubicBezTo>
                  <a:cubicBezTo>
                    <a:pt x="556" y="19766"/>
                    <a:pt x="556" y="19766"/>
                    <a:pt x="562" y="19766"/>
                  </a:cubicBezTo>
                  <a:cubicBezTo>
                    <a:pt x="574" y="19790"/>
                    <a:pt x="586" y="19813"/>
                    <a:pt x="597" y="19843"/>
                  </a:cubicBezTo>
                  <a:cubicBezTo>
                    <a:pt x="609" y="19860"/>
                    <a:pt x="615" y="19872"/>
                    <a:pt x="621" y="19890"/>
                  </a:cubicBezTo>
                  <a:cubicBezTo>
                    <a:pt x="627" y="19896"/>
                    <a:pt x="627" y="19896"/>
                    <a:pt x="633" y="19902"/>
                  </a:cubicBezTo>
                  <a:cubicBezTo>
                    <a:pt x="662" y="19961"/>
                    <a:pt x="698" y="20026"/>
                    <a:pt x="733" y="20085"/>
                  </a:cubicBezTo>
                  <a:cubicBezTo>
                    <a:pt x="733" y="20091"/>
                    <a:pt x="733" y="20091"/>
                    <a:pt x="739" y="20091"/>
                  </a:cubicBezTo>
                  <a:cubicBezTo>
                    <a:pt x="804" y="20209"/>
                    <a:pt x="887" y="20333"/>
                    <a:pt x="970" y="20451"/>
                  </a:cubicBezTo>
                  <a:cubicBezTo>
                    <a:pt x="970" y="20451"/>
                    <a:pt x="975" y="20457"/>
                    <a:pt x="981" y="20463"/>
                  </a:cubicBezTo>
                  <a:cubicBezTo>
                    <a:pt x="981" y="20463"/>
                    <a:pt x="981" y="20469"/>
                    <a:pt x="981" y="20469"/>
                  </a:cubicBezTo>
                  <a:cubicBezTo>
                    <a:pt x="999" y="20492"/>
                    <a:pt x="1023" y="20522"/>
                    <a:pt x="1046" y="20557"/>
                  </a:cubicBezTo>
                  <a:cubicBezTo>
                    <a:pt x="1082" y="20599"/>
                    <a:pt x="1111" y="20640"/>
                    <a:pt x="1147" y="20681"/>
                  </a:cubicBezTo>
                  <a:cubicBezTo>
                    <a:pt x="1153" y="20687"/>
                    <a:pt x="1153" y="20693"/>
                    <a:pt x="1159" y="20699"/>
                  </a:cubicBezTo>
                  <a:cubicBezTo>
                    <a:pt x="1182" y="20729"/>
                    <a:pt x="1206" y="20758"/>
                    <a:pt x="1229" y="20788"/>
                  </a:cubicBezTo>
                  <a:cubicBezTo>
                    <a:pt x="1336" y="20912"/>
                    <a:pt x="1478" y="21065"/>
                    <a:pt x="1643" y="21225"/>
                  </a:cubicBezTo>
                  <a:cubicBezTo>
                    <a:pt x="1649" y="21225"/>
                    <a:pt x="1655" y="21231"/>
                    <a:pt x="1655" y="21237"/>
                  </a:cubicBezTo>
                  <a:lnTo>
                    <a:pt x="1661" y="21237"/>
                  </a:lnTo>
                  <a:lnTo>
                    <a:pt x="1661" y="21243"/>
                  </a:lnTo>
                  <a:cubicBezTo>
                    <a:pt x="1743" y="21319"/>
                    <a:pt x="1897" y="21455"/>
                    <a:pt x="2109" y="21615"/>
                  </a:cubicBezTo>
                  <a:cubicBezTo>
                    <a:pt x="2145" y="21644"/>
                    <a:pt x="2180" y="21668"/>
                    <a:pt x="2210" y="21691"/>
                  </a:cubicBezTo>
                  <a:cubicBezTo>
                    <a:pt x="2216" y="21697"/>
                    <a:pt x="2216" y="21697"/>
                    <a:pt x="2222" y="21703"/>
                  </a:cubicBezTo>
                  <a:cubicBezTo>
                    <a:pt x="2369" y="21804"/>
                    <a:pt x="2464" y="21863"/>
                    <a:pt x="2464" y="21863"/>
                  </a:cubicBezTo>
                  <a:cubicBezTo>
                    <a:pt x="2470" y="21869"/>
                    <a:pt x="2476" y="21875"/>
                    <a:pt x="2487" y="21880"/>
                  </a:cubicBezTo>
                  <a:cubicBezTo>
                    <a:pt x="2558" y="21928"/>
                    <a:pt x="2641" y="21975"/>
                    <a:pt x="2724" y="22022"/>
                  </a:cubicBezTo>
                  <a:cubicBezTo>
                    <a:pt x="2741" y="22034"/>
                    <a:pt x="2753" y="22040"/>
                    <a:pt x="2765" y="22046"/>
                  </a:cubicBezTo>
                  <a:cubicBezTo>
                    <a:pt x="2777" y="22052"/>
                    <a:pt x="2789" y="22058"/>
                    <a:pt x="2801" y="22069"/>
                  </a:cubicBezTo>
                  <a:cubicBezTo>
                    <a:pt x="2806" y="22069"/>
                    <a:pt x="2806" y="22069"/>
                    <a:pt x="2812" y="22075"/>
                  </a:cubicBezTo>
                  <a:cubicBezTo>
                    <a:pt x="2818" y="22075"/>
                    <a:pt x="2830" y="22081"/>
                    <a:pt x="2836" y="22087"/>
                  </a:cubicBezTo>
                  <a:cubicBezTo>
                    <a:pt x="2871" y="22105"/>
                    <a:pt x="2919" y="22129"/>
                    <a:pt x="2960" y="22152"/>
                  </a:cubicBezTo>
                  <a:cubicBezTo>
                    <a:pt x="3049" y="22193"/>
                    <a:pt x="3131" y="22241"/>
                    <a:pt x="3214" y="22276"/>
                  </a:cubicBezTo>
                  <a:cubicBezTo>
                    <a:pt x="3226" y="22282"/>
                    <a:pt x="3243" y="22288"/>
                    <a:pt x="3255" y="22294"/>
                  </a:cubicBezTo>
                  <a:cubicBezTo>
                    <a:pt x="3362" y="22347"/>
                    <a:pt x="3503" y="22406"/>
                    <a:pt x="3627" y="22453"/>
                  </a:cubicBezTo>
                  <a:cubicBezTo>
                    <a:pt x="3639" y="22459"/>
                    <a:pt x="3657" y="22465"/>
                    <a:pt x="3669" y="22465"/>
                  </a:cubicBezTo>
                  <a:cubicBezTo>
                    <a:pt x="3681" y="22471"/>
                    <a:pt x="3692" y="22477"/>
                    <a:pt x="3704" y="22483"/>
                  </a:cubicBezTo>
                  <a:cubicBezTo>
                    <a:pt x="3852" y="22536"/>
                    <a:pt x="4041" y="22595"/>
                    <a:pt x="4212" y="22648"/>
                  </a:cubicBezTo>
                  <a:cubicBezTo>
                    <a:pt x="4230" y="22648"/>
                    <a:pt x="4248" y="22654"/>
                    <a:pt x="4259" y="22660"/>
                  </a:cubicBezTo>
                  <a:cubicBezTo>
                    <a:pt x="4507" y="22731"/>
                    <a:pt x="4767" y="22784"/>
                    <a:pt x="4998" y="22820"/>
                  </a:cubicBezTo>
                  <a:cubicBezTo>
                    <a:pt x="5163" y="22849"/>
                    <a:pt x="5352" y="22873"/>
                    <a:pt x="5541" y="22890"/>
                  </a:cubicBezTo>
                  <a:cubicBezTo>
                    <a:pt x="5547" y="22890"/>
                    <a:pt x="5553" y="22890"/>
                    <a:pt x="5559" y="22896"/>
                  </a:cubicBezTo>
                  <a:lnTo>
                    <a:pt x="5588" y="22896"/>
                  </a:lnTo>
                  <a:cubicBezTo>
                    <a:pt x="5647" y="22902"/>
                    <a:pt x="5683" y="22902"/>
                    <a:pt x="5689" y="22902"/>
                  </a:cubicBezTo>
                  <a:lnTo>
                    <a:pt x="5695" y="22902"/>
                  </a:lnTo>
                  <a:cubicBezTo>
                    <a:pt x="5783" y="22914"/>
                    <a:pt x="5872" y="22914"/>
                    <a:pt x="5954" y="22920"/>
                  </a:cubicBezTo>
                  <a:cubicBezTo>
                    <a:pt x="6002" y="22920"/>
                    <a:pt x="6055" y="22926"/>
                    <a:pt x="6108" y="22926"/>
                  </a:cubicBezTo>
                  <a:lnTo>
                    <a:pt x="6120" y="22926"/>
                  </a:lnTo>
                  <a:cubicBezTo>
                    <a:pt x="6207" y="22928"/>
                    <a:pt x="6289" y="22929"/>
                    <a:pt x="6369" y="22929"/>
                  </a:cubicBezTo>
                  <a:cubicBezTo>
                    <a:pt x="6680" y="22929"/>
                    <a:pt x="6948" y="22912"/>
                    <a:pt x="7254" y="22879"/>
                  </a:cubicBezTo>
                  <a:cubicBezTo>
                    <a:pt x="7295" y="22879"/>
                    <a:pt x="7337" y="22873"/>
                    <a:pt x="7378" y="22867"/>
                  </a:cubicBezTo>
                  <a:cubicBezTo>
                    <a:pt x="7626" y="22849"/>
                    <a:pt x="7951" y="22802"/>
                    <a:pt x="8211" y="22743"/>
                  </a:cubicBezTo>
                  <a:cubicBezTo>
                    <a:pt x="8500" y="22684"/>
                    <a:pt x="8801" y="22613"/>
                    <a:pt x="9067" y="22536"/>
                  </a:cubicBezTo>
                  <a:cubicBezTo>
                    <a:pt x="9215" y="22501"/>
                    <a:pt x="9362" y="22459"/>
                    <a:pt x="9486" y="22412"/>
                  </a:cubicBezTo>
                  <a:cubicBezTo>
                    <a:pt x="9752" y="22329"/>
                    <a:pt x="10042" y="22235"/>
                    <a:pt x="10266" y="22134"/>
                  </a:cubicBezTo>
                  <a:cubicBezTo>
                    <a:pt x="10408" y="22075"/>
                    <a:pt x="10555" y="22010"/>
                    <a:pt x="10703" y="21940"/>
                  </a:cubicBezTo>
                  <a:cubicBezTo>
                    <a:pt x="10993" y="21815"/>
                    <a:pt x="11270" y="21691"/>
                    <a:pt x="11506" y="21573"/>
                  </a:cubicBezTo>
                  <a:cubicBezTo>
                    <a:pt x="11737" y="21461"/>
                    <a:pt x="12003" y="21319"/>
                    <a:pt x="12268" y="21160"/>
                  </a:cubicBezTo>
                  <a:cubicBezTo>
                    <a:pt x="12493" y="21036"/>
                    <a:pt x="12747" y="20870"/>
                    <a:pt x="12989" y="20705"/>
                  </a:cubicBezTo>
                  <a:cubicBezTo>
                    <a:pt x="13302" y="20498"/>
                    <a:pt x="13591" y="20292"/>
                    <a:pt x="13828" y="20103"/>
                  </a:cubicBezTo>
                  <a:cubicBezTo>
                    <a:pt x="14058" y="19920"/>
                    <a:pt x="14365" y="19683"/>
                    <a:pt x="14595" y="19471"/>
                  </a:cubicBezTo>
                  <a:cubicBezTo>
                    <a:pt x="14773" y="19317"/>
                    <a:pt x="14950" y="19152"/>
                    <a:pt x="15092" y="19010"/>
                  </a:cubicBezTo>
                  <a:cubicBezTo>
                    <a:pt x="15239" y="18862"/>
                    <a:pt x="15405" y="18691"/>
                    <a:pt x="15564" y="18520"/>
                  </a:cubicBezTo>
                  <a:cubicBezTo>
                    <a:pt x="15759" y="18319"/>
                    <a:pt x="15936" y="18118"/>
                    <a:pt x="16090" y="17929"/>
                  </a:cubicBezTo>
                  <a:cubicBezTo>
                    <a:pt x="16090" y="17923"/>
                    <a:pt x="16096" y="17923"/>
                    <a:pt x="16101" y="17917"/>
                  </a:cubicBezTo>
                  <a:cubicBezTo>
                    <a:pt x="16184" y="17811"/>
                    <a:pt x="16279" y="17693"/>
                    <a:pt x="16379" y="17569"/>
                  </a:cubicBezTo>
                  <a:lnTo>
                    <a:pt x="17472" y="17894"/>
                  </a:lnTo>
                  <a:lnTo>
                    <a:pt x="15794" y="25223"/>
                  </a:lnTo>
                  <a:cubicBezTo>
                    <a:pt x="15741" y="25466"/>
                    <a:pt x="15794" y="25779"/>
                    <a:pt x="15948" y="26080"/>
                  </a:cubicBezTo>
                  <a:cubicBezTo>
                    <a:pt x="16096" y="26387"/>
                    <a:pt x="16326" y="26647"/>
                    <a:pt x="16562" y="26783"/>
                  </a:cubicBezTo>
                  <a:lnTo>
                    <a:pt x="18854" y="28106"/>
                  </a:lnTo>
                  <a:cubicBezTo>
                    <a:pt x="18981" y="28180"/>
                    <a:pt x="19101" y="28214"/>
                    <a:pt x="19207" y="28214"/>
                  </a:cubicBezTo>
                  <a:cubicBezTo>
                    <a:pt x="19467" y="28214"/>
                    <a:pt x="19645" y="28007"/>
                    <a:pt x="19645" y="27651"/>
                  </a:cubicBezTo>
                  <a:cubicBezTo>
                    <a:pt x="19651" y="27149"/>
                    <a:pt x="19297" y="26535"/>
                    <a:pt x="18860" y="26287"/>
                  </a:cubicBezTo>
                  <a:lnTo>
                    <a:pt x="17566" y="25536"/>
                  </a:lnTo>
                  <a:lnTo>
                    <a:pt x="19303" y="17917"/>
                  </a:lnTo>
                  <a:cubicBezTo>
                    <a:pt x="19368" y="17646"/>
                    <a:pt x="19285" y="17279"/>
                    <a:pt x="19090" y="16943"/>
                  </a:cubicBezTo>
                  <a:cubicBezTo>
                    <a:pt x="18937" y="16689"/>
                    <a:pt x="18742" y="16476"/>
                    <a:pt x="18535" y="16358"/>
                  </a:cubicBezTo>
                  <a:cubicBezTo>
                    <a:pt x="18470" y="16323"/>
                    <a:pt x="18411" y="16293"/>
                    <a:pt x="18346" y="16275"/>
                  </a:cubicBezTo>
                  <a:lnTo>
                    <a:pt x="17383" y="15992"/>
                  </a:lnTo>
                  <a:cubicBezTo>
                    <a:pt x="17419" y="15915"/>
                    <a:pt x="17460" y="15838"/>
                    <a:pt x="17489" y="15767"/>
                  </a:cubicBezTo>
                  <a:cubicBezTo>
                    <a:pt x="17501" y="15750"/>
                    <a:pt x="17507" y="15732"/>
                    <a:pt x="17513" y="15714"/>
                  </a:cubicBezTo>
                  <a:cubicBezTo>
                    <a:pt x="17554" y="15632"/>
                    <a:pt x="17590" y="15549"/>
                    <a:pt x="17619" y="15478"/>
                  </a:cubicBezTo>
                  <a:cubicBezTo>
                    <a:pt x="17714" y="15265"/>
                    <a:pt x="17791" y="15065"/>
                    <a:pt x="17850" y="14881"/>
                  </a:cubicBezTo>
                  <a:cubicBezTo>
                    <a:pt x="17856" y="14864"/>
                    <a:pt x="17862" y="14852"/>
                    <a:pt x="17862" y="14840"/>
                  </a:cubicBezTo>
                  <a:cubicBezTo>
                    <a:pt x="17867" y="14834"/>
                    <a:pt x="17867" y="14822"/>
                    <a:pt x="17873" y="14811"/>
                  </a:cubicBezTo>
                  <a:cubicBezTo>
                    <a:pt x="17879" y="14787"/>
                    <a:pt x="17885" y="14763"/>
                    <a:pt x="17897" y="14740"/>
                  </a:cubicBezTo>
                  <a:cubicBezTo>
                    <a:pt x="17932" y="14610"/>
                    <a:pt x="17986" y="14427"/>
                    <a:pt x="18033" y="14220"/>
                  </a:cubicBezTo>
                  <a:cubicBezTo>
                    <a:pt x="18045" y="14173"/>
                    <a:pt x="18068" y="14084"/>
                    <a:pt x="18086" y="13960"/>
                  </a:cubicBezTo>
                  <a:cubicBezTo>
                    <a:pt x="18104" y="13889"/>
                    <a:pt x="18116" y="13812"/>
                    <a:pt x="18121" y="13736"/>
                  </a:cubicBezTo>
                  <a:cubicBezTo>
                    <a:pt x="18127" y="13712"/>
                    <a:pt x="18127" y="13688"/>
                    <a:pt x="18133" y="13671"/>
                  </a:cubicBezTo>
                  <a:lnTo>
                    <a:pt x="22604" y="15194"/>
                  </a:lnTo>
                  <a:lnTo>
                    <a:pt x="20915" y="22577"/>
                  </a:lnTo>
                  <a:cubicBezTo>
                    <a:pt x="20862" y="22820"/>
                    <a:pt x="20915" y="23133"/>
                    <a:pt x="21069" y="23440"/>
                  </a:cubicBezTo>
                  <a:cubicBezTo>
                    <a:pt x="21216" y="23741"/>
                    <a:pt x="21447" y="24001"/>
                    <a:pt x="21689" y="24137"/>
                  </a:cubicBezTo>
                  <a:lnTo>
                    <a:pt x="23975" y="25460"/>
                  </a:lnTo>
                  <a:cubicBezTo>
                    <a:pt x="24102" y="25534"/>
                    <a:pt x="24222" y="25568"/>
                    <a:pt x="24328" y="25568"/>
                  </a:cubicBezTo>
                  <a:cubicBezTo>
                    <a:pt x="24588" y="25568"/>
                    <a:pt x="24768" y="25361"/>
                    <a:pt x="24772" y="25005"/>
                  </a:cubicBezTo>
                  <a:cubicBezTo>
                    <a:pt x="24772" y="24503"/>
                    <a:pt x="24418" y="23889"/>
                    <a:pt x="23980" y="23641"/>
                  </a:cubicBezTo>
                  <a:lnTo>
                    <a:pt x="22687" y="22890"/>
                  </a:lnTo>
                  <a:lnTo>
                    <a:pt x="24423" y="15271"/>
                  </a:lnTo>
                  <a:cubicBezTo>
                    <a:pt x="24488" y="15005"/>
                    <a:pt x="24412" y="14645"/>
                    <a:pt x="24223" y="14314"/>
                  </a:cubicBezTo>
                  <a:cubicBezTo>
                    <a:pt x="24069" y="14049"/>
                    <a:pt x="23868" y="13836"/>
                    <a:pt x="23656" y="13712"/>
                  </a:cubicBezTo>
                  <a:cubicBezTo>
                    <a:pt x="23602" y="13682"/>
                    <a:pt x="23549" y="13659"/>
                    <a:pt x="23496" y="13641"/>
                  </a:cubicBezTo>
                  <a:lnTo>
                    <a:pt x="21695" y="13027"/>
                  </a:lnTo>
                  <a:cubicBezTo>
                    <a:pt x="21707" y="13021"/>
                    <a:pt x="21724" y="13015"/>
                    <a:pt x="21742" y="13009"/>
                  </a:cubicBezTo>
                  <a:cubicBezTo>
                    <a:pt x="21789" y="12991"/>
                    <a:pt x="21831" y="12974"/>
                    <a:pt x="21878" y="12956"/>
                  </a:cubicBezTo>
                  <a:cubicBezTo>
                    <a:pt x="21896" y="12950"/>
                    <a:pt x="21913" y="12944"/>
                    <a:pt x="21931" y="12932"/>
                  </a:cubicBezTo>
                  <a:cubicBezTo>
                    <a:pt x="21990" y="12915"/>
                    <a:pt x="22043" y="12891"/>
                    <a:pt x="22096" y="12867"/>
                  </a:cubicBezTo>
                  <a:cubicBezTo>
                    <a:pt x="22120" y="12862"/>
                    <a:pt x="22144" y="12850"/>
                    <a:pt x="22167" y="12844"/>
                  </a:cubicBezTo>
                  <a:cubicBezTo>
                    <a:pt x="22215" y="12820"/>
                    <a:pt x="22268" y="12802"/>
                    <a:pt x="22309" y="12779"/>
                  </a:cubicBezTo>
                  <a:cubicBezTo>
                    <a:pt x="22339" y="12767"/>
                    <a:pt x="22368" y="12755"/>
                    <a:pt x="22392" y="12743"/>
                  </a:cubicBezTo>
                  <a:cubicBezTo>
                    <a:pt x="22421" y="12732"/>
                    <a:pt x="22451" y="12720"/>
                    <a:pt x="22474" y="12708"/>
                  </a:cubicBezTo>
                  <a:cubicBezTo>
                    <a:pt x="22516" y="12684"/>
                    <a:pt x="22563" y="12667"/>
                    <a:pt x="22604" y="12649"/>
                  </a:cubicBezTo>
                  <a:cubicBezTo>
                    <a:pt x="22622" y="12637"/>
                    <a:pt x="22646" y="12625"/>
                    <a:pt x="22663" y="12619"/>
                  </a:cubicBezTo>
                  <a:cubicBezTo>
                    <a:pt x="22705" y="12596"/>
                    <a:pt x="22740" y="12578"/>
                    <a:pt x="22782" y="12560"/>
                  </a:cubicBezTo>
                  <a:cubicBezTo>
                    <a:pt x="22817" y="12543"/>
                    <a:pt x="22852" y="12525"/>
                    <a:pt x="22888" y="12507"/>
                  </a:cubicBezTo>
                  <a:cubicBezTo>
                    <a:pt x="22900" y="12495"/>
                    <a:pt x="22917" y="12489"/>
                    <a:pt x="22929" y="12478"/>
                  </a:cubicBezTo>
                  <a:cubicBezTo>
                    <a:pt x="22994" y="12448"/>
                    <a:pt x="23047" y="12419"/>
                    <a:pt x="23083" y="12395"/>
                  </a:cubicBezTo>
                  <a:cubicBezTo>
                    <a:pt x="23219" y="12318"/>
                    <a:pt x="23402" y="12206"/>
                    <a:pt x="23526" y="12117"/>
                  </a:cubicBezTo>
                  <a:cubicBezTo>
                    <a:pt x="23579" y="12076"/>
                    <a:pt x="23626" y="12041"/>
                    <a:pt x="23673" y="12011"/>
                  </a:cubicBezTo>
                  <a:cubicBezTo>
                    <a:pt x="23709" y="11987"/>
                    <a:pt x="23750" y="11958"/>
                    <a:pt x="23786" y="11934"/>
                  </a:cubicBezTo>
                  <a:cubicBezTo>
                    <a:pt x="23845" y="11887"/>
                    <a:pt x="23921" y="11834"/>
                    <a:pt x="23992" y="11775"/>
                  </a:cubicBezTo>
                  <a:cubicBezTo>
                    <a:pt x="24075" y="11710"/>
                    <a:pt x="24146" y="11645"/>
                    <a:pt x="24234" y="11568"/>
                  </a:cubicBezTo>
                  <a:cubicBezTo>
                    <a:pt x="24258" y="11538"/>
                    <a:pt x="24294" y="11509"/>
                    <a:pt x="24323" y="11485"/>
                  </a:cubicBezTo>
                  <a:cubicBezTo>
                    <a:pt x="24364" y="11444"/>
                    <a:pt x="24406" y="11403"/>
                    <a:pt x="24441" y="11373"/>
                  </a:cubicBezTo>
                  <a:cubicBezTo>
                    <a:pt x="24447" y="11367"/>
                    <a:pt x="24453" y="11361"/>
                    <a:pt x="24453" y="11361"/>
                  </a:cubicBezTo>
                  <a:cubicBezTo>
                    <a:pt x="24471" y="11338"/>
                    <a:pt x="24494" y="11320"/>
                    <a:pt x="24506" y="11308"/>
                  </a:cubicBezTo>
                  <a:cubicBezTo>
                    <a:pt x="24536" y="11279"/>
                    <a:pt x="24571" y="11243"/>
                    <a:pt x="24601" y="11208"/>
                  </a:cubicBezTo>
                  <a:cubicBezTo>
                    <a:pt x="24660" y="11149"/>
                    <a:pt x="24713" y="11090"/>
                    <a:pt x="24760" y="11036"/>
                  </a:cubicBezTo>
                  <a:cubicBezTo>
                    <a:pt x="24772" y="11031"/>
                    <a:pt x="24778" y="11019"/>
                    <a:pt x="24790" y="11007"/>
                  </a:cubicBezTo>
                  <a:cubicBezTo>
                    <a:pt x="24801" y="10995"/>
                    <a:pt x="24813" y="10983"/>
                    <a:pt x="24819" y="10971"/>
                  </a:cubicBezTo>
                  <a:cubicBezTo>
                    <a:pt x="24843" y="10948"/>
                    <a:pt x="24861" y="10924"/>
                    <a:pt x="24878" y="10901"/>
                  </a:cubicBezTo>
                  <a:cubicBezTo>
                    <a:pt x="24884" y="10895"/>
                    <a:pt x="24884" y="10895"/>
                    <a:pt x="24890" y="10889"/>
                  </a:cubicBezTo>
                  <a:cubicBezTo>
                    <a:pt x="24985" y="10777"/>
                    <a:pt x="25061" y="10676"/>
                    <a:pt x="25126" y="10588"/>
                  </a:cubicBezTo>
                  <a:cubicBezTo>
                    <a:pt x="25132" y="10576"/>
                    <a:pt x="25144" y="10564"/>
                    <a:pt x="25150" y="10552"/>
                  </a:cubicBezTo>
                  <a:cubicBezTo>
                    <a:pt x="25179" y="10511"/>
                    <a:pt x="25209" y="10469"/>
                    <a:pt x="25233" y="10434"/>
                  </a:cubicBezTo>
                  <a:cubicBezTo>
                    <a:pt x="25239" y="10434"/>
                    <a:pt x="25239" y="10428"/>
                    <a:pt x="25244" y="10422"/>
                  </a:cubicBezTo>
                  <a:cubicBezTo>
                    <a:pt x="25244" y="10416"/>
                    <a:pt x="25250" y="10416"/>
                    <a:pt x="25250" y="10410"/>
                  </a:cubicBezTo>
                  <a:cubicBezTo>
                    <a:pt x="25262" y="10387"/>
                    <a:pt x="25280" y="10369"/>
                    <a:pt x="25292" y="10351"/>
                  </a:cubicBezTo>
                  <a:cubicBezTo>
                    <a:pt x="25345" y="10269"/>
                    <a:pt x="25398" y="10192"/>
                    <a:pt x="25445" y="10109"/>
                  </a:cubicBezTo>
                  <a:lnTo>
                    <a:pt x="30129" y="11503"/>
                  </a:lnTo>
                  <a:lnTo>
                    <a:pt x="28457" y="18833"/>
                  </a:lnTo>
                  <a:cubicBezTo>
                    <a:pt x="28404" y="19069"/>
                    <a:pt x="28457" y="19388"/>
                    <a:pt x="28605" y="19689"/>
                  </a:cubicBezTo>
                  <a:cubicBezTo>
                    <a:pt x="28759" y="19996"/>
                    <a:pt x="28989" y="20256"/>
                    <a:pt x="29225" y="20392"/>
                  </a:cubicBezTo>
                  <a:lnTo>
                    <a:pt x="31517" y="21715"/>
                  </a:lnTo>
                  <a:cubicBezTo>
                    <a:pt x="31644" y="21789"/>
                    <a:pt x="31764" y="21824"/>
                    <a:pt x="31871" y="21824"/>
                  </a:cubicBezTo>
                  <a:cubicBezTo>
                    <a:pt x="32130" y="21824"/>
                    <a:pt x="32308" y="21616"/>
                    <a:pt x="32308" y="21260"/>
                  </a:cubicBezTo>
                  <a:cubicBezTo>
                    <a:pt x="32314" y="20758"/>
                    <a:pt x="31960" y="20144"/>
                    <a:pt x="31523" y="19896"/>
                  </a:cubicBezTo>
                  <a:lnTo>
                    <a:pt x="30223" y="19146"/>
                  </a:lnTo>
                  <a:lnTo>
                    <a:pt x="31966" y="11527"/>
                  </a:lnTo>
                  <a:cubicBezTo>
                    <a:pt x="32025" y="11255"/>
                    <a:pt x="31948" y="10889"/>
                    <a:pt x="31753" y="10552"/>
                  </a:cubicBezTo>
                  <a:cubicBezTo>
                    <a:pt x="31600" y="10292"/>
                    <a:pt x="31405" y="10086"/>
                    <a:pt x="31198" y="9967"/>
                  </a:cubicBezTo>
                  <a:cubicBezTo>
                    <a:pt x="31133" y="9932"/>
                    <a:pt x="31068" y="9902"/>
                    <a:pt x="31009" y="9885"/>
                  </a:cubicBezTo>
                  <a:lnTo>
                    <a:pt x="26160" y="8449"/>
                  </a:lnTo>
                  <a:cubicBezTo>
                    <a:pt x="26160" y="8444"/>
                    <a:pt x="26160" y="8444"/>
                    <a:pt x="26160" y="8438"/>
                  </a:cubicBezTo>
                  <a:cubicBezTo>
                    <a:pt x="26166" y="8414"/>
                    <a:pt x="26172" y="8390"/>
                    <a:pt x="26184" y="8367"/>
                  </a:cubicBezTo>
                  <a:cubicBezTo>
                    <a:pt x="26189" y="8349"/>
                    <a:pt x="26195" y="8325"/>
                    <a:pt x="26201" y="8308"/>
                  </a:cubicBezTo>
                  <a:cubicBezTo>
                    <a:pt x="26219" y="8308"/>
                    <a:pt x="26237" y="8314"/>
                    <a:pt x="26254" y="8320"/>
                  </a:cubicBezTo>
                  <a:cubicBezTo>
                    <a:pt x="26296" y="8325"/>
                    <a:pt x="26331" y="8337"/>
                    <a:pt x="26367" y="8343"/>
                  </a:cubicBezTo>
                  <a:cubicBezTo>
                    <a:pt x="26384" y="8349"/>
                    <a:pt x="26396" y="8349"/>
                    <a:pt x="26414" y="8355"/>
                  </a:cubicBezTo>
                  <a:cubicBezTo>
                    <a:pt x="26473" y="8367"/>
                    <a:pt x="26532" y="8373"/>
                    <a:pt x="26597" y="8385"/>
                  </a:cubicBezTo>
                  <a:cubicBezTo>
                    <a:pt x="26739" y="8408"/>
                    <a:pt x="26869" y="8420"/>
                    <a:pt x="26981" y="8426"/>
                  </a:cubicBezTo>
                  <a:lnTo>
                    <a:pt x="27022" y="8426"/>
                  </a:lnTo>
                  <a:cubicBezTo>
                    <a:pt x="27093" y="8430"/>
                    <a:pt x="27158" y="8434"/>
                    <a:pt x="27218" y="8434"/>
                  </a:cubicBezTo>
                  <a:cubicBezTo>
                    <a:pt x="27242" y="8434"/>
                    <a:pt x="27266" y="8433"/>
                    <a:pt x="27288" y="8432"/>
                  </a:cubicBezTo>
                  <a:lnTo>
                    <a:pt x="27318" y="8432"/>
                  </a:lnTo>
                  <a:cubicBezTo>
                    <a:pt x="27377" y="8432"/>
                    <a:pt x="27436" y="8432"/>
                    <a:pt x="27507" y="8426"/>
                  </a:cubicBezTo>
                  <a:cubicBezTo>
                    <a:pt x="27648" y="8420"/>
                    <a:pt x="27701" y="8420"/>
                    <a:pt x="27855" y="8396"/>
                  </a:cubicBezTo>
                  <a:cubicBezTo>
                    <a:pt x="28014" y="8379"/>
                    <a:pt x="28162" y="8355"/>
                    <a:pt x="28328" y="8320"/>
                  </a:cubicBezTo>
                  <a:cubicBezTo>
                    <a:pt x="28339" y="8320"/>
                    <a:pt x="28351" y="8314"/>
                    <a:pt x="28369" y="8308"/>
                  </a:cubicBezTo>
                  <a:cubicBezTo>
                    <a:pt x="28387" y="8308"/>
                    <a:pt x="28404" y="8302"/>
                    <a:pt x="28416" y="8302"/>
                  </a:cubicBezTo>
                  <a:cubicBezTo>
                    <a:pt x="28428" y="8296"/>
                    <a:pt x="28434" y="8296"/>
                    <a:pt x="28446" y="8290"/>
                  </a:cubicBezTo>
                  <a:lnTo>
                    <a:pt x="28463" y="8290"/>
                  </a:lnTo>
                  <a:cubicBezTo>
                    <a:pt x="28469" y="8290"/>
                    <a:pt x="28475" y="8284"/>
                    <a:pt x="28475" y="8284"/>
                  </a:cubicBezTo>
                  <a:cubicBezTo>
                    <a:pt x="28552" y="8266"/>
                    <a:pt x="28617" y="8249"/>
                    <a:pt x="28676" y="8231"/>
                  </a:cubicBezTo>
                  <a:cubicBezTo>
                    <a:pt x="28682" y="8231"/>
                    <a:pt x="28688" y="8231"/>
                    <a:pt x="28694" y="8225"/>
                  </a:cubicBezTo>
                  <a:cubicBezTo>
                    <a:pt x="28865" y="8178"/>
                    <a:pt x="28983" y="8136"/>
                    <a:pt x="28983" y="8136"/>
                  </a:cubicBezTo>
                  <a:cubicBezTo>
                    <a:pt x="29007" y="8131"/>
                    <a:pt x="29024" y="8119"/>
                    <a:pt x="29048" y="8113"/>
                  </a:cubicBezTo>
                  <a:cubicBezTo>
                    <a:pt x="29078" y="8101"/>
                    <a:pt x="29101" y="8095"/>
                    <a:pt x="29125" y="8083"/>
                  </a:cubicBezTo>
                  <a:cubicBezTo>
                    <a:pt x="29178" y="8066"/>
                    <a:pt x="29231" y="8048"/>
                    <a:pt x="29278" y="8030"/>
                  </a:cubicBezTo>
                  <a:cubicBezTo>
                    <a:pt x="29503" y="7942"/>
                    <a:pt x="29686" y="7853"/>
                    <a:pt x="29816" y="7788"/>
                  </a:cubicBezTo>
                  <a:cubicBezTo>
                    <a:pt x="29899" y="7747"/>
                    <a:pt x="30023" y="7688"/>
                    <a:pt x="30164" y="7605"/>
                  </a:cubicBezTo>
                  <a:cubicBezTo>
                    <a:pt x="30324" y="7522"/>
                    <a:pt x="30460" y="7434"/>
                    <a:pt x="30596" y="7339"/>
                  </a:cubicBezTo>
                  <a:cubicBezTo>
                    <a:pt x="30690" y="7280"/>
                    <a:pt x="30773" y="7215"/>
                    <a:pt x="30844" y="7156"/>
                  </a:cubicBezTo>
                  <a:cubicBezTo>
                    <a:pt x="30844" y="7156"/>
                    <a:pt x="30844" y="7156"/>
                    <a:pt x="30850" y="7150"/>
                  </a:cubicBezTo>
                  <a:cubicBezTo>
                    <a:pt x="30891" y="7115"/>
                    <a:pt x="30932" y="7079"/>
                    <a:pt x="30974" y="7044"/>
                  </a:cubicBezTo>
                  <a:cubicBezTo>
                    <a:pt x="30991" y="7032"/>
                    <a:pt x="30997" y="7020"/>
                    <a:pt x="31015" y="7008"/>
                  </a:cubicBezTo>
                  <a:cubicBezTo>
                    <a:pt x="31103" y="6926"/>
                    <a:pt x="31163" y="6867"/>
                    <a:pt x="31245" y="6778"/>
                  </a:cubicBezTo>
                  <a:cubicBezTo>
                    <a:pt x="31304" y="6713"/>
                    <a:pt x="31357" y="6654"/>
                    <a:pt x="31405" y="6595"/>
                  </a:cubicBezTo>
                  <a:cubicBezTo>
                    <a:pt x="31434" y="6559"/>
                    <a:pt x="31464" y="6518"/>
                    <a:pt x="31493" y="6477"/>
                  </a:cubicBezTo>
                  <a:cubicBezTo>
                    <a:pt x="31611" y="6323"/>
                    <a:pt x="31694" y="6187"/>
                    <a:pt x="31747" y="6105"/>
                  </a:cubicBezTo>
                  <a:cubicBezTo>
                    <a:pt x="31765" y="6075"/>
                    <a:pt x="31854" y="5933"/>
                    <a:pt x="31948" y="5715"/>
                  </a:cubicBezTo>
                  <a:cubicBezTo>
                    <a:pt x="31960" y="5697"/>
                    <a:pt x="31966" y="5679"/>
                    <a:pt x="31972" y="5668"/>
                  </a:cubicBezTo>
                  <a:cubicBezTo>
                    <a:pt x="31984" y="5644"/>
                    <a:pt x="31989" y="5620"/>
                    <a:pt x="32001" y="5591"/>
                  </a:cubicBezTo>
                  <a:cubicBezTo>
                    <a:pt x="32001" y="5591"/>
                    <a:pt x="32007" y="5585"/>
                    <a:pt x="32007" y="5579"/>
                  </a:cubicBezTo>
                  <a:cubicBezTo>
                    <a:pt x="32007" y="5579"/>
                    <a:pt x="32007" y="5573"/>
                    <a:pt x="32007" y="5573"/>
                  </a:cubicBezTo>
                  <a:cubicBezTo>
                    <a:pt x="32043" y="5485"/>
                    <a:pt x="32084" y="5390"/>
                    <a:pt x="32113" y="5284"/>
                  </a:cubicBezTo>
                  <a:cubicBezTo>
                    <a:pt x="32119" y="5272"/>
                    <a:pt x="32119" y="5266"/>
                    <a:pt x="32125" y="5254"/>
                  </a:cubicBezTo>
                  <a:cubicBezTo>
                    <a:pt x="32137" y="5219"/>
                    <a:pt x="32149" y="5183"/>
                    <a:pt x="32155" y="5142"/>
                  </a:cubicBezTo>
                  <a:cubicBezTo>
                    <a:pt x="32167" y="5107"/>
                    <a:pt x="32178" y="5065"/>
                    <a:pt x="32190" y="5030"/>
                  </a:cubicBezTo>
                  <a:cubicBezTo>
                    <a:pt x="32232" y="4841"/>
                    <a:pt x="32261" y="4693"/>
                    <a:pt x="32273" y="4569"/>
                  </a:cubicBezTo>
                  <a:cubicBezTo>
                    <a:pt x="32285" y="4469"/>
                    <a:pt x="32297" y="4368"/>
                    <a:pt x="32302" y="4262"/>
                  </a:cubicBezTo>
                  <a:cubicBezTo>
                    <a:pt x="32302" y="4256"/>
                    <a:pt x="32302" y="4256"/>
                    <a:pt x="32302" y="4250"/>
                  </a:cubicBezTo>
                  <a:cubicBezTo>
                    <a:pt x="32308" y="4179"/>
                    <a:pt x="32308" y="4114"/>
                    <a:pt x="32308" y="4049"/>
                  </a:cubicBezTo>
                  <a:cubicBezTo>
                    <a:pt x="32308" y="4014"/>
                    <a:pt x="32308" y="3984"/>
                    <a:pt x="32308" y="3955"/>
                  </a:cubicBezTo>
                  <a:cubicBezTo>
                    <a:pt x="32308" y="3943"/>
                    <a:pt x="32302" y="3931"/>
                    <a:pt x="32302" y="3919"/>
                  </a:cubicBezTo>
                  <a:cubicBezTo>
                    <a:pt x="32302" y="3866"/>
                    <a:pt x="32297" y="3813"/>
                    <a:pt x="32297" y="3754"/>
                  </a:cubicBezTo>
                  <a:cubicBezTo>
                    <a:pt x="32297" y="3719"/>
                    <a:pt x="32285" y="3606"/>
                    <a:pt x="32267" y="3482"/>
                  </a:cubicBezTo>
                  <a:cubicBezTo>
                    <a:pt x="32267" y="3465"/>
                    <a:pt x="32255" y="3411"/>
                    <a:pt x="32243" y="3335"/>
                  </a:cubicBezTo>
                  <a:cubicBezTo>
                    <a:pt x="32243" y="3335"/>
                    <a:pt x="32243" y="3329"/>
                    <a:pt x="32243" y="3323"/>
                  </a:cubicBezTo>
                  <a:cubicBezTo>
                    <a:pt x="32208" y="3152"/>
                    <a:pt x="32143" y="2862"/>
                    <a:pt x="32019" y="2543"/>
                  </a:cubicBezTo>
                  <a:cubicBezTo>
                    <a:pt x="32013" y="2543"/>
                    <a:pt x="32013" y="2537"/>
                    <a:pt x="32013" y="2537"/>
                  </a:cubicBezTo>
                  <a:cubicBezTo>
                    <a:pt x="31984" y="2460"/>
                    <a:pt x="31948" y="2384"/>
                    <a:pt x="31913" y="2307"/>
                  </a:cubicBezTo>
                  <a:cubicBezTo>
                    <a:pt x="31895" y="2271"/>
                    <a:pt x="31877" y="2242"/>
                    <a:pt x="31859" y="2207"/>
                  </a:cubicBezTo>
                  <a:cubicBezTo>
                    <a:pt x="31848" y="2177"/>
                    <a:pt x="31836" y="2153"/>
                    <a:pt x="31818" y="2124"/>
                  </a:cubicBezTo>
                  <a:cubicBezTo>
                    <a:pt x="31800" y="2094"/>
                    <a:pt x="31789" y="2065"/>
                    <a:pt x="31771" y="2035"/>
                  </a:cubicBezTo>
                  <a:cubicBezTo>
                    <a:pt x="31765" y="2023"/>
                    <a:pt x="31759" y="2012"/>
                    <a:pt x="31747" y="2000"/>
                  </a:cubicBezTo>
                  <a:cubicBezTo>
                    <a:pt x="31741" y="1982"/>
                    <a:pt x="31730" y="1964"/>
                    <a:pt x="31718" y="1947"/>
                  </a:cubicBezTo>
                  <a:cubicBezTo>
                    <a:pt x="31665" y="1852"/>
                    <a:pt x="31606" y="1764"/>
                    <a:pt x="31546" y="1687"/>
                  </a:cubicBezTo>
                  <a:cubicBezTo>
                    <a:pt x="31541" y="1687"/>
                    <a:pt x="31476" y="1586"/>
                    <a:pt x="31369" y="1462"/>
                  </a:cubicBezTo>
                  <a:cubicBezTo>
                    <a:pt x="31310" y="1391"/>
                    <a:pt x="31245" y="1315"/>
                    <a:pt x="31174" y="1244"/>
                  </a:cubicBezTo>
                  <a:cubicBezTo>
                    <a:pt x="31174" y="1244"/>
                    <a:pt x="31174" y="1244"/>
                    <a:pt x="31174" y="1238"/>
                  </a:cubicBezTo>
                  <a:cubicBezTo>
                    <a:pt x="31168" y="1238"/>
                    <a:pt x="31168" y="1238"/>
                    <a:pt x="31168" y="1232"/>
                  </a:cubicBezTo>
                  <a:cubicBezTo>
                    <a:pt x="31068" y="1132"/>
                    <a:pt x="30938" y="1002"/>
                    <a:pt x="30696" y="813"/>
                  </a:cubicBezTo>
                  <a:cubicBezTo>
                    <a:pt x="30259" y="482"/>
                    <a:pt x="29828" y="316"/>
                    <a:pt x="29745" y="281"/>
                  </a:cubicBezTo>
                  <a:cubicBezTo>
                    <a:pt x="29721" y="275"/>
                    <a:pt x="29704" y="269"/>
                    <a:pt x="29680" y="257"/>
                  </a:cubicBezTo>
                  <a:cubicBezTo>
                    <a:pt x="29662" y="252"/>
                    <a:pt x="29639" y="246"/>
                    <a:pt x="29627" y="240"/>
                  </a:cubicBezTo>
                  <a:cubicBezTo>
                    <a:pt x="29568" y="216"/>
                    <a:pt x="29509" y="198"/>
                    <a:pt x="29444" y="175"/>
                  </a:cubicBezTo>
                  <a:lnTo>
                    <a:pt x="29438" y="175"/>
                  </a:lnTo>
                  <a:cubicBezTo>
                    <a:pt x="29326" y="139"/>
                    <a:pt x="29213" y="110"/>
                    <a:pt x="29113" y="92"/>
                  </a:cubicBezTo>
                  <a:cubicBezTo>
                    <a:pt x="29107" y="92"/>
                    <a:pt x="29107" y="92"/>
                    <a:pt x="29101" y="86"/>
                  </a:cubicBezTo>
                  <a:lnTo>
                    <a:pt x="29089" y="86"/>
                  </a:lnTo>
                  <a:cubicBezTo>
                    <a:pt x="29036" y="74"/>
                    <a:pt x="28977" y="63"/>
                    <a:pt x="28912" y="51"/>
                  </a:cubicBezTo>
                  <a:cubicBezTo>
                    <a:pt x="28895" y="51"/>
                    <a:pt x="28871" y="45"/>
                    <a:pt x="28853" y="45"/>
                  </a:cubicBezTo>
                  <a:cubicBezTo>
                    <a:pt x="28747" y="27"/>
                    <a:pt x="28635" y="15"/>
                    <a:pt x="28540" y="9"/>
                  </a:cubicBezTo>
                  <a:cubicBezTo>
                    <a:pt x="28481" y="9"/>
                    <a:pt x="28428" y="3"/>
                    <a:pt x="28375" y="3"/>
                  </a:cubicBezTo>
                  <a:lnTo>
                    <a:pt x="28345" y="3"/>
                  </a:lnTo>
                  <a:cubicBezTo>
                    <a:pt x="28320" y="1"/>
                    <a:pt x="28293" y="1"/>
                    <a:pt x="282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29"/>
            <p:cNvSpPr/>
            <p:nvPr/>
          </p:nvSpPr>
          <p:spPr>
            <a:xfrm>
              <a:off x="1112300" y="4263525"/>
              <a:ext cx="231550" cy="321950"/>
            </a:xfrm>
            <a:custGeom>
              <a:avLst/>
              <a:gdLst/>
              <a:ahLst/>
              <a:cxnLst/>
              <a:rect l="l" t="t" r="r" b="b"/>
              <a:pathLst>
                <a:path w="9262" h="12878" extrusionOk="0">
                  <a:moveTo>
                    <a:pt x="817" y="0"/>
                  </a:moveTo>
                  <a:cubicBezTo>
                    <a:pt x="744" y="0"/>
                    <a:pt x="675" y="16"/>
                    <a:pt x="614" y="49"/>
                  </a:cubicBezTo>
                  <a:cubicBezTo>
                    <a:pt x="419" y="162"/>
                    <a:pt x="337" y="433"/>
                    <a:pt x="396" y="776"/>
                  </a:cubicBezTo>
                  <a:lnTo>
                    <a:pt x="2091" y="10374"/>
                  </a:lnTo>
                  <a:lnTo>
                    <a:pt x="792" y="9629"/>
                  </a:lnTo>
                  <a:cubicBezTo>
                    <a:pt x="663" y="9555"/>
                    <a:pt x="542" y="9519"/>
                    <a:pt x="435" y="9519"/>
                  </a:cubicBezTo>
                  <a:cubicBezTo>
                    <a:pt x="177" y="9519"/>
                    <a:pt x="0" y="9724"/>
                    <a:pt x="0" y="10078"/>
                  </a:cubicBezTo>
                  <a:cubicBezTo>
                    <a:pt x="0" y="10580"/>
                    <a:pt x="349" y="11195"/>
                    <a:pt x="792" y="11449"/>
                  </a:cubicBezTo>
                  <a:lnTo>
                    <a:pt x="3077" y="12772"/>
                  </a:lnTo>
                  <a:cubicBezTo>
                    <a:pt x="3202" y="12842"/>
                    <a:pt x="3324" y="12877"/>
                    <a:pt x="3433" y="12877"/>
                  </a:cubicBezTo>
                  <a:cubicBezTo>
                    <a:pt x="3535" y="12877"/>
                    <a:pt x="3626" y="12846"/>
                    <a:pt x="3697" y="12783"/>
                  </a:cubicBezTo>
                  <a:cubicBezTo>
                    <a:pt x="3851" y="12653"/>
                    <a:pt x="3904" y="12405"/>
                    <a:pt x="3851" y="12104"/>
                  </a:cubicBezTo>
                  <a:lnTo>
                    <a:pt x="2227" y="2867"/>
                  </a:lnTo>
                  <a:lnTo>
                    <a:pt x="8192" y="7987"/>
                  </a:lnTo>
                  <a:cubicBezTo>
                    <a:pt x="8257" y="8041"/>
                    <a:pt x="8322" y="8088"/>
                    <a:pt x="8381" y="8123"/>
                  </a:cubicBezTo>
                  <a:cubicBezTo>
                    <a:pt x="8507" y="8195"/>
                    <a:pt x="8628" y="8231"/>
                    <a:pt x="8737" y="8231"/>
                  </a:cubicBezTo>
                  <a:cubicBezTo>
                    <a:pt x="8939" y="8231"/>
                    <a:pt x="9097" y="8108"/>
                    <a:pt x="9155" y="7869"/>
                  </a:cubicBezTo>
                  <a:cubicBezTo>
                    <a:pt x="9261" y="7444"/>
                    <a:pt x="9001" y="6800"/>
                    <a:pt x="8576" y="6434"/>
                  </a:cubicBezTo>
                  <a:lnTo>
                    <a:pt x="1364" y="244"/>
                  </a:lnTo>
                  <a:cubicBezTo>
                    <a:pt x="1300" y="191"/>
                    <a:pt x="1235" y="144"/>
                    <a:pt x="1175" y="108"/>
                  </a:cubicBezTo>
                  <a:cubicBezTo>
                    <a:pt x="1051" y="37"/>
                    <a:pt x="929" y="0"/>
                    <a:pt x="8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29"/>
            <p:cNvSpPr/>
            <p:nvPr/>
          </p:nvSpPr>
          <p:spPr>
            <a:xfrm>
              <a:off x="788625" y="4420950"/>
              <a:ext cx="231550" cy="321925"/>
            </a:xfrm>
            <a:custGeom>
              <a:avLst/>
              <a:gdLst/>
              <a:ahLst/>
              <a:cxnLst/>
              <a:rect l="l" t="t" r="r" b="b"/>
              <a:pathLst>
                <a:path w="9262" h="12877" extrusionOk="0">
                  <a:moveTo>
                    <a:pt x="829" y="1"/>
                  </a:moveTo>
                  <a:cubicBezTo>
                    <a:pt x="754" y="1"/>
                    <a:pt x="683" y="18"/>
                    <a:pt x="621" y="54"/>
                  </a:cubicBezTo>
                  <a:cubicBezTo>
                    <a:pt x="426" y="161"/>
                    <a:pt x="343" y="432"/>
                    <a:pt x="402" y="781"/>
                  </a:cubicBezTo>
                  <a:lnTo>
                    <a:pt x="2091" y="10373"/>
                  </a:lnTo>
                  <a:lnTo>
                    <a:pt x="798" y="9628"/>
                  </a:lnTo>
                  <a:cubicBezTo>
                    <a:pt x="671" y="9555"/>
                    <a:pt x="551" y="9520"/>
                    <a:pt x="444" y="9520"/>
                  </a:cubicBezTo>
                  <a:cubicBezTo>
                    <a:pt x="185" y="9520"/>
                    <a:pt x="6" y="9727"/>
                    <a:pt x="6" y="10083"/>
                  </a:cubicBezTo>
                  <a:cubicBezTo>
                    <a:pt x="1" y="10585"/>
                    <a:pt x="355" y="11194"/>
                    <a:pt x="792" y="11448"/>
                  </a:cubicBezTo>
                  <a:lnTo>
                    <a:pt x="3084" y="12771"/>
                  </a:lnTo>
                  <a:cubicBezTo>
                    <a:pt x="3209" y="12841"/>
                    <a:pt x="3331" y="12876"/>
                    <a:pt x="3440" y="12876"/>
                  </a:cubicBezTo>
                  <a:cubicBezTo>
                    <a:pt x="3542" y="12876"/>
                    <a:pt x="3632" y="12845"/>
                    <a:pt x="3704" y="12782"/>
                  </a:cubicBezTo>
                  <a:cubicBezTo>
                    <a:pt x="3857" y="12658"/>
                    <a:pt x="3911" y="12404"/>
                    <a:pt x="3857" y="12103"/>
                  </a:cubicBezTo>
                  <a:lnTo>
                    <a:pt x="2233" y="2866"/>
                  </a:lnTo>
                  <a:lnTo>
                    <a:pt x="8198" y="7987"/>
                  </a:lnTo>
                  <a:cubicBezTo>
                    <a:pt x="8263" y="8040"/>
                    <a:pt x="8328" y="8087"/>
                    <a:pt x="8387" y="8122"/>
                  </a:cubicBezTo>
                  <a:cubicBezTo>
                    <a:pt x="8515" y="8196"/>
                    <a:pt x="8638" y="8232"/>
                    <a:pt x="8748" y="8232"/>
                  </a:cubicBezTo>
                  <a:cubicBezTo>
                    <a:pt x="8948" y="8232"/>
                    <a:pt x="9104" y="8111"/>
                    <a:pt x="9161" y="7874"/>
                  </a:cubicBezTo>
                  <a:cubicBezTo>
                    <a:pt x="9262" y="7443"/>
                    <a:pt x="9002" y="6799"/>
                    <a:pt x="8582" y="6439"/>
                  </a:cubicBezTo>
                  <a:lnTo>
                    <a:pt x="1365" y="243"/>
                  </a:lnTo>
                  <a:cubicBezTo>
                    <a:pt x="1306" y="190"/>
                    <a:pt x="1241" y="149"/>
                    <a:pt x="1182" y="108"/>
                  </a:cubicBezTo>
                  <a:cubicBezTo>
                    <a:pt x="1059" y="38"/>
                    <a:pt x="939" y="1"/>
                    <a:pt x="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29"/>
            <p:cNvSpPr/>
            <p:nvPr/>
          </p:nvSpPr>
          <p:spPr>
            <a:xfrm>
              <a:off x="920475" y="4311575"/>
              <a:ext cx="265675" cy="322000"/>
            </a:xfrm>
            <a:custGeom>
              <a:avLst/>
              <a:gdLst/>
              <a:ahLst/>
              <a:cxnLst/>
              <a:rect l="l" t="t" r="r" b="b"/>
              <a:pathLst>
                <a:path w="10627" h="12880" extrusionOk="0">
                  <a:moveTo>
                    <a:pt x="819" y="1"/>
                  </a:moveTo>
                  <a:cubicBezTo>
                    <a:pt x="741" y="1"/>
                    <a:pt x="670" y="20"/>
                    <a:pt x="609" y="59"/>
                  </a:cubicBezTo>
                  <a:cubicBezTo>
                    <a:pt x="420" y="171"/>
                    <a:pt x="343" y="443"/>
                    <a:pt x="402" y="779"/>
                  </a:cubicBezTo>
                  <a:lnTo>
                    <a:pt x="2092" y="10377"/>
                  </a:lnTo>
                  <a:lnTo>
                    <a:pt x="798" y="9627"/>
                  </a:lnTo>
                  <a:cubicBezTo>
                    <a:pt x="671" y="9553"/>
                    <a:pt x="550" y="9518"/>
                    <a:pt x="443" y="9518"/>
                  </a:cubicBezTo>
                  <a:cubicBezTo>
                    <a:pt x="182" y="9518"/>
                    <a:pt x="1" y="9726"/>
                    <a:pt x="1" y="10082"/>
                  </a:cubicBezTo>
                  <a:cubicBezTo>
                    <a:pt x="1" y="10584"/>
                    <a:pt x="355" y="11198"/>
                    <a:pt x="792" y="11446"/>
                  </a:cubicBezTo>
                  <a:lnTo>
                    <a:pt x="3078" y="12769"/>
                  </a:lnTo>
                  <a:cubicBezTo>
                    <a:pt x="3204" y="12843"/>
                    <a:pt x="3328" y="12880"/>
                    <a:pt x="3437" y="12880"/>
                  </a:cubicBezTo>
                  <a:cubicBezTo>
                    <a:pt x="3538" y="12880"/>
                    <a:pt x="3628" y="12849"/>
                    <a:pt x="3698" y="12787"/>
                  </a:cubicBezTo>
                  <a:cubicBezTo>
                    <a:pt x="3852" y="12657"/>
                    <a:pt x="3905" y="12403"/>
                    <a:pt x="3858" y="12102"/>
                  </a:cubicBezTo>
                  <a:lnTo>
                    <a:pt x="2216" y="2799"/>
                  </a:lnTo>
                  <a:lnTo>
                    <a:pt x="2216" y="2799"/>
                  </a:lnTo>
                  <a:lnTo>
                    <a:pt x="9599" y="8806"/>
                  </a:lnTo>
                  <a:cubicBezTo>
                    <a:pt x="9652" y="8847"/>
                    <a:pt x="9705" y="8883"/>
                    <a:pt x="9758" y="8912"/>
                  </a:cubicBezTo>
                  <a:cubicBezTo>
                    <a:pt x="9883" y="8985"/>
                    <a:pt x="10004" y="9020"/>
                    <a:pt x="10112" y="9020"/>
                  </a:cubicBezTo>
                  <a:cubicBezTo>
                    <a:pt x="10320" y="9020"/>
                    <a:pt x="10481" y="8888"/>
                    <a:pt x="10532" y="8635"/>
                  </a:cubicBezTo>
                  <a:cubicBezTo>
                    <a:pt x="10626" y="8192"/>
                    <a:pt x="10349" y="7554"/>
                    <a:pt x="9918" y="7205"/>
                  </a:cubicBezTo>
                  <a:lnTo>
                    <a:pt x="1336" y="218"/>
                  </a:lnTo>
                  <a:cubicBezTo>
                    <a:pt x="1283" y="177"/>
                    <a:pt x="1229" y="141"/>
                    <a:pt x="1176" y="112"/>
                  </a:cubicBezTo>
                  <a:cubicBezTo>
                    <a:pt x="1051" y="39"/>
                    <a:pt x="929" y="1"/>
                    <a:pt x="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BLANK_16">
    <p:spTree>
      <p:nvGrpSpPr>
        <p:cNvPr id="1" name="Shape 2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3" name="Google Shape;2193;p30"/>
          <p:cNvGrpSpPr/>
          <p:nvPr/>
        </p:nvGrpSpPr>
        <p:grpSpPr>
          <a:xfrm>
            <a:off x="0" y="4221559"/>
            <a:ext cx="9144000" cy="921943"/>
            <a:chOff x="0" y="3827814"/>
            <a:chExt cx="9144000" cy="921943"/>
          </a:xfrm>
        </p:grpSpPr>
        <p:grpSp>
          <p:nvGrpSpPr>
            <p:cNvPr id="2194" name="Google Shape;2194;p30"/>
            <p:cNvGrpSpPr/>
            <p:nvPr/>
          </p:nvGrpSpPr>
          <p:grpSpPr>
            <a:xfrm>
              <a:off x="5807441" y="3839717"/>
              <a:ext cx="243969" cy="149457"/>
              <a:chOff x="5300460" y="2964804"/>
              <a:chExt cx="271832" cy="225937"/>
            </a:xfrm>
          </p:grpSpPr>
          <p:sp>
            <p:nvSpPr>
              <p:cNvPr id="2195" name="Google Shape;2195;p30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30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30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8" name="Google Shape;2198;p30"/>
            <p:cNvGrpSpPr/>
            <p:nvPr/>
          </p:nvGrpSpPr>
          <p:grpSpPr>
            <a:xfrm>
              <a:off x="8805122" y="3827814"/>
              <a:ext cx="243969" cy="149457"/>
              <a:chOff x="5300460" y="2964804"/>
              <a:chExt cx="271832" cy="225937"/>
            </a:xfrm>
          </p:grpSpPr>
          <p:sp>
            <p:nvSpPr>
              <p:cNvPr id="2199" name="Google Shape;2199;p30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30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30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02" name="Google Shape;2202;p30"/>
            <p:cNvSpPr/>
            <p:nvPr/>
          </p:nvSpPr>
          <p:spPr>
            <a:xfrm>
              <a:off x="0" y="3910657"/>
              <a:ext cx="9144000" cy="839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03" name="Google Shape;2203;p30"/>
            <p:cNvGrpSpPr/>
            <p:nvPr/>
          </p:nvGrpSpPr>
          <p:grpSpPr>
            <a:xfrm>
              <a:off x="355317" y="3839717"/>
              <a:ext cx="243969" cy="149457"/>
              <a:chOff x="5300460" y="2964804"/>
              <a:chExt cx="271832" cy="225937"/>
            </a:xfrm>
          </p:grpSpPr>
          <p:sp>
            <p:nvSpPr>
              <p:cNvPr id="2204" name="Google Shape;2204;p30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30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30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7" name="Google Shape;2207;p30"/>
            <p:cNvGrpSpPr/>
            <p:nvPr/>
          </p:nvGrpSpPr>
          <p:grpSpPr>
            <a:xfrm>
              <a:off x="1590719" y="3839717"/>
              <a:ext cx="243969" cy="149457"/>
              <a:chOff x="5300460" y="2964804"/>
              <a:chExt cx="271832" cy="225937"/>
            </a:xfrm>
          </p:grpSpPr>
          <p:sp>
            <p:nvSpPr>
              <p:cNvPr id="2208" name="Google Shape;2208;p30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30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30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11" name="Google Shape;2211;p30"/>
            <p:cNvGrpSpPr/>
            <p:nvPr/>
          </p:nvGrpSpPr>
          <p:grpSpPr>
            <a:xfrm>
              <a:off x="3027997" y="3839717"/>
              <a:ext cx="243969" cy="149457"/>
              <a:chOff x="5300460" y="2964804"/>
              <a:chExt cx="271832" cy="225937"/>
            </a:xfrm>
          </p:grpSpPr>
          <p:sp>
            <p:nvSpPr>
              <p:cNvPr id="2212" name="Google Shape;2212;p30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30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30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15" name="Google Shape;2215;p30"/>
            <p:cNvGrpSpPr/>
            <p:nvPr/>
          </p:nvGrpSpPr>
          <p:grpSpPr>
            <a:xfrm>
              <a:off x="4417713" y="3839717"/>
              <a:ext cx="243969" cy="149457"/>
              <a:chOff x="5300460" y="2964804"/>
              <a:chExt cx="271832" cy="225937"/>
            </a:xfrm>
          </p:grpSpPr>
          <p:sp>
            <p:nvSpPr>
              <p:cNvPr id="2216" name="Google Shape;2216;p30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30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30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19" name="Google Shape;2219;p30"/>
          <p:cNvSpPr txBox="1">
            <a:spLocks noGrp="1"/>
          </p:cNvSpPr>
          <p:nvPr>
            <p:ph type="title"/>
          </p:nvPr>
        </p:nvSpPr>
        <p:spPr>
          <a:xfrm>
            <a:off x="1245750" y="536400"/>
            <a:ext cx="6652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220" name="Google Shape;2220;p30"/>
          <p:cNvGrpSpPr/>
          <p:nvPr/>
        </p:nvGrpSpPr>
        <p:grpSpPr>
          <a:xfrm>
            <a:off x="8060255" y="525295"/>
            <a:ext cx="742482" cy="594924"/>
            <a:chOff x="4458400" y="2657663"/>
            <a:chExt cx="945475" cy="757575"/>
          </a:xfrm>
        </p:grpSpPr>
        <p:sp>
          <p:nvSpPr>
            <p:cNvPr id="2221" name="Google Shape;2221;p30"/>
            <p:cNvSpPr/>
            <p:nvPr/>
          </p:nvSpPr>
          <p:spPr>
            <a:xfrm>
              <a:off x="4458400" y="2657663"/>
              <a:ext cx="945475" cy="757500"/>
            </a:xfrm>
            <a:custGeom>
              <a:avLst/>
              <a:gdLst/>
              <a:ahLst/>
              <a:cxnLst/>
              <a:rect l="l" t="t" r="r" b="b"/>
              <a:pathLst>
                <a:path w="37819" h="30300" extrusionOk="0">
                  <a:moveTo>
                    <a:pt x="17343" y="0"/>
                  </a:moveTo>
                  <a:cubicBezTo>
                    <a:pt x="16535" y="0"/>
                    <a:pt x="15801" y="191"/>
                    <a:pt x="15168" y="558"/>
                  </a:cubicBezTo>
                  <a:lnTo>
                    <a:pt x="11489" y="2696"/>
                  </a:lnTo>
                  <a:cubicBezTo>
                    <a:pt x="11282" y="2549"/>
                    <a:pt x="11075" y="2413"/>
                    <a:pt x="10868" y="2295"/>
                  </a:cubicBezTo>
                  <a:cubicBezTo>
                    <a:pt x="10025" y="1808"/>
                    <a:pt x="9229" y="1578"/>
                    <a:pt x="8526" y="1578"/>
                  </a:cubicBezTo>
                  <a:cubicBezTo>
                    <a:pt x="8017" y="1578"/>
                    <a:pt x="7556" y="1698"/>
                    <a:pt x="7159" y="1929"/>
                  </a:cubicBezTo>
                  <a:lnTo>
                    <a:pt x="1536" y="5198"/>
                  </a:lnTo>
                  <a:lnTo>
                    <a:pt x="1536" y="5198"/>
                  </a:lnTo>
                  <a:cubicBezTo>
                    <a:pt x="1536" y="5197"/>
                    <a:pt x="1536" y="5196"/>
                    <a:pt x="1536" y="5195"/>
                  </a:cubicBezTo>
                  <a:lnTo>
                    <a:pt x="1536" y="5195"/>
                  </a:lnTo>
                  <a:cubicBezTo>
                    <a:pt x="597" y="5738"/>
                    <a:pt x="13" y="6896"/>
                    <a:pt x="7" y="8544"/>
                  </a:cubicBezTo>
                  <a:cubicBezTo>
                    <a:pt x="1" y="11851"/>
                    <a:pt x="2328" y="15879"/>
                    <a:pt x="5204" y="17545"/>
                  </a:cubicBezTo>
                  <a:cubicBezTo>
                    <a:pt x="7035" y="18602"/>
                    <a:pt x="23868" y="28318"/>
                    <a:pt x="25788" y="29428"/>
                  </a:cubicBezTo>
                  <a:cubicBezTo>
                    <a:pt x="26815" y="30020"/>
                    <a:pt x="27784" y="30300"/>
                    <a:pt x="28643" y="30300"/>
                  </a:cubicBezTo>
                  <a:cubicBezTo>
                    <a:pt x="29286" y="30300"/>
                    <a:pt x="29867" y="30143"/>
                    <a:pt x="30365" y="29842"/>
                  </a:cubicBezTo>
                  <a:lnTo>
                    <a:pt x="30365" y="29842"/>
                  </a:lnTo>
                  <a:cubicBezTo>
                    <a:pt x="30353" y="29854"/>
                    <a:pt x="30336" y="29860"/>
                    <a:pt x="30324" y="29871"/>
                  </a:cubicBezTo>
                  <a:lnTo>
                    <a:pt x="35952" y="26599"/>
                  </a:lnTo>
                  <a:cubicBezTo>
                    <a:pt x="37092" y="25938"/>
                    <a:pt x="37801" y="24520"/>
                    <a:pt x="37807" y="22512"/>
                  </a:cubicBezTo>
                  <a:cubicBezTo>
                    <a:pt x="37819" y="18466"/>
                    <a:pt x="34978" y="13540"/>
                    <a:pt x="31458" y="11509"/>
                  </a:cubicBezTo>
                  <a:cubicBezTo>
                    <a:pt x="30436" y="10918"/>
                    <a:pt x="29465" y="10636"/>
                    <a:pt x="28609" y="10636"/>
                  </a:cubicBezTo>
                  <a:cubicBezTo>
                    <a:pt x="28550" y="10636"/>
                    <a:pt x="28492" y="10638"/>
                    <a:pt x="28434" y="10640"/>
                  </a:cubicBezTo>
                  <a:cubicBezTo>
                    <a:pt x="27081" y="6748"/>
                    <a:pt x="24287" y="2998"/>
                    <a:pt x="21051" y="1131"/>
                  </a:cubicBezTo>
                  <a:cubicBezTo>
                    <a:pt x="19719" y="364"/>
                    <a:pt x="18460" y="0"/>
                    <a:pt x="17343" y="0"/>
                  </a:cubicBez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30"/>
            <p:cNvSpPr/>
            <p:nvPr/>
          </p:nvSpPr>
          <p:spPr>
            <a:xfrm>
              <a:off x="4496650" y="2657663"/>
              <a:ext cx="907225" cy="746800"/>
            </a:xfrm>
            <a:custGeom>
              <a:avLst/>
              <a:gdLst/>
              <a:ahLst/>
              <a:cxnLst/>
              <a:rect l="l" t="t" r="r" b="b"/>
              <a:pathLst>
                <a:path w="36289" h="29872" extrusionOk="0">
                  <a:moveTo>
                    <a:pt x="15813" y="0"/>
                  </a:moveTo>
                  <a:cubicBezTo>
                    <a:pt x="15005" y="0"/>
                    <a:pt x="14271" y="191"/>
                    <a:pt x="13638" y="558"/>
                  </a:cubicBezTo>
                  <a:lnTo>
                    <a:pt x="9959" y="2696"/>
                  </a:lnTo>
                  <a:cubicBezTo>
                    <a:pt x="9752" y="2549"/>
                    <a:pt x="9545" y="2413"/>
                    <a:pt x="9338" y="2295"/>
                  </a:cubicBezTo>
                  <a:cubicBezTo>
                    <a:pt x="8495" y="1808"/>
                    <a:pt x="7699" y="1578"/>
                    <a:pt x="6996" y="1578"/>
                  </a:cubicBezTo>
                  <a:cubicBezTo>
                    <a:pt x="6487" y="1578"/>
                    <a:pt x="6026" y="1698"/>
                    <a:pt x="5629" y="1929"/>
                  </a:cubicBezTo>
                  <a:lnTo>
                    <a:pt x="1" y="5201"/>
                  </a:lnTo>
                  <a:cubicBezTo>
                    <a:pt x="397" y="4970"/>
                    <a:pt x="858" y="4850"/>
                    <a:pt x="1367" y="4850"/>
                  </a:cubicBezTo>
                  <a:cubicBezTo>
                    <a:pt x="2071" y="4850"/>
                    <a:pt x="2866" y="5080"/>
                    <a:pt x="3710" y="5567"/>
                  </a:cubicBezTo>
                  <a:cubicBezTo>
                    <a:pt x="4448" y="5992"/>
                    <a:pt x="5151" y="6571"/>
                    <a:pt x="5783" y="7256"/>
                  </a:cubicBezTo>
                  <a:lnTo>
                    <a:pt x="11411" y="3990"/>
                  </a:lnTo>
                  <a:cubicBezTo>
                    <a:pt x="11187" y="3742"/>
                    <a:pt x="10951" y="3512"/>
                    <a:pt x="10709" y="3299"/>
                  </a:cubicBezTo>
                  <a:lnTo>
                    <a:pt x="10709" y="3299"/>
                  </a:lnTo>
                  <a:cubicBezTo>
                    <a:pt x="11689" y="3393"/>
                    <a:pt x="12764" y="3754"/>
                    <a:pt x="13898" y="4403"/>
                  </a:cubicBezTo>
                  <a:cubicBezTo>
                    <a:pt x="17129" y="6270"/>
                    <a:pt x="19922" y="10014"/>
                    <a:pt x="21275" y="13907"/>
                  </a:cubicBezTo>
                  <a:cubicBezTo>
                    <a:pt x="21326" y="13905"/>
                    <a:pt x="21377" y="13904"/>
                    <a:pt x="21428" y="13904"/>
                  </a:cubicBezTo>
                  <a:cubicBezTo>
                    <a:pt x="22290" y="13904"/>
                    <a:pt x="23268" y="14184"/>
                    <a:pt x="24299" y="14781"/>
                  </a:cubicBezTo>
                  <a:cubicBezTo>
                    <a:pt x="27819" y="16813"/>
                    <a:pt x="30660" y="21738"/>
                    <a:pt x="30654" y="25784"/>
                  </a:cubicBezTo>
                  <a:cubicBezTo>
                    <a:pt x="30648" y="27792"/>
                    <a:pt x="29934" y="29204"/>
                    <a:pt x="28794" y="29871"/>
                  </a:cubicBezTo>
                  <a:lnTo>
                    <a:pt x="34422" y="26599"/>
                  </a:lnTo>
                  <a:cubicBezTo>
                    <a:pt x="35562" y="25938"/>
                    <a:pt x="36271" y="24520"/>
                    <a:pt x="36277" y="22512"/>
                  </a:cubicBezTo>
                  <a:cubicBezTo>
                    <a:pt x="36289" y="18466"/>
                    <a:pt x="33448" y="13540"/>
                    <a:pt x="29928" y="11509"/>
                  </a:cubicBezTo>
                  <a:cubicBezTo>
                    <a:pt x="28906" y="10918"/>
                    <a:pt x="27935" y="10636"/>
                    <a:pt x="27079" y="10636"/>
                  </a:cubicBezTo>
                  <a:cubicBezTo>
                    <a:pt x="27020" y="10636"/>
                    <a:pt x="26962" y="10638"/>
                    <a:pt x="26904" y="10640"/>
                  </a:cubicBezTo>
                  <a:cubicBezTo>
                    <a:pt x="25551" y="6748"/>
                    <a:pt x="22757" y="2998"/>
                    <a:pt x="19521" y="1131"/>
                  </a:cubicBezTo>
                  <a:cubicBezTo>
                    <a:pt x="18189" y="364"/>
                    <a:pt x="16930" y="0"/>
                    <a:pt x="158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30"/>
            <p:cNvSpPr/>
            <p:nvPr/>
          </p:nvSpPr>
          <p:spPr>
            <a:xfrm>
              <a:off x="4458400" y="2739363"/>
              <a:ext cx="804775" cy="675875"/>
            </a:xfrm>
            <a:custGeom>
              <a:avLst/>
              <a:gdLst/>
              <a:ahLst/>
              <a:cxnLst/>
              <a:rect l="l" t="t" r="r" b="b"/>
              <a:pathLst>
                <a:path w="32191" h="27035" extrusionOk="0">
                  <a:moveTo>
                    <a:pt x="11715" y="1"/>
                  </a:moveTo>
                  <a:cubicBezTo>
                    <a:pt x="9498" y="1"/>
                    <a:pt x="7847" y="1436"/>
                    <a:pt x="7313" y="3988"/>
                  </a:cubicBezTo>
                  <a:cubicBezTo>
                    <a:pt x="6681" y="3303"/>
                    <a:pt x="5978" y="2724"/>
                    <a:pt x="5240" y="2299"/>
                  </a:cubicBezTo>
                  <a:cubicBezTo>
                    <a:pt x="4398" y="1812"/>
                    <a:pt x="3602" y="1582"/>
                    <a:pt x="2897" y="1582"/>
                  </a:cubicBezTo>
                  <a:cubicBezTo>
                    <a:pt x="1189" y="1582"/>
                    <a:pt x="15" y="2935"/>
                    <a:pt x="7" y="5276"/>
                  </a:cubicBezTo>
                  <a:cubicBezTo>
                    <a:pt x="1" y="8583"/>
                    <a:pt x="2328" y="12611"/>
                    <a:pt x="5204" y="14277"/>
                  </a:cubicBezTo>
                  <a:cubicBezTo>
                    <a:pt x="7035" y="15334"/>
                    <a:pt x="23868" y="25050"/>
                    <a:pt x="25788" y="26160"/>
                  </a:cubicBezTo>
                  <a:cubicBezTo>
                    <a:pt x="26815" y="26754"/>
                    <a:pt x="27787" y="27035"/>
                    <a:pt x="28648" y="27035"/>
                  </a:cubicBezTo>
                  <a:cubicBezTo>
                    <a:pt x="30737" y="27035"/>
                    <a:pt x="32176" y="25381"/>
                    <a:pt x="32184" y="22516"/>
                  </a:cubicBezTo>
                  <a:cubicBezTo>
                    <a:pt x="32190" y="18470"/>
                    <a:pt x="29349" y="13545"/>
                    <a:pt x="25829" y="11513"/>
                  </a:cubicBezTo>
                  <a:cubicBezTo>
                    <a:pt x="24798" y="10916"/>
                    <a:pt x="23820" y="10636"/>
                    <a:pt x="22958" y="10636"/>
                  </a:cubicBezTo>
                  <a:cubicBezTo>
                    <a:pt x="22907" y="10636"/>
                    <a:pt x="22856" y="10637"/>
                    <a:pt x="22805" y="10639"/>
                  </a:cubicBezTo>
                  <a:cubicBezTo>
                    <a:pt x="21452" y="6746"/>
                    <a:pt x="18659" y="3002"/>
                    <a:pt x="15428" y="1135"/>
                  </a:cubicBezTo>
                  <a:cubicBezTo>
                    <a:pt x="14094" y="365"/>
                    <a:pt x="12833" y="1"/>
                    <a:pt x="117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4" name="Google Shape;2224;p30"/>
          <p:cNvGrpSpPr/>
          <p:nvPr/>
        </p:nvGrpSpPr>
        <p:grpSpPr>
          <a:xfrm>
            <a:off x="245175" y="1447384"/>
            <a:ext cx="8557575" cy="2372925"/>
            <a:chOff x="245175" y="1447384"/>
            <a:chExt cx="8557575" cy="2372925"/>
          </a:xfrm>
        </p:grpSpPr>
        <p:sp>
          <p:nvSpPr>
            <p:cNvPr id="2225" name="Google Shape;2225;p30"/>
            <p:cNvSpPr/>
            <p:nvPr/>
          </p:nvSpPr>
          <p:spPr>
            <a:xfrm>
              <a:off x="539800" y="1447384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30"/>
            <p:cNvSpPr/>
            <p:nvPr/>
          </p:nvSpPr>
          <p:spPr>
            <a:xfrm>
              <a:off x="8692600" y="3710159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30"/>
            <p:cNvSpPr/>
            <p:nvPr/>
          </p:nvSpPr>
          <p:spPr>
            <a:xfrm>
              <a:off x="245175" y="3164459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8" name="Google Shape;2228;p30"/>
          <p:cNvGrpSpPr/>
          <p:nvPr/>
        </p:nvGrpSpPr>
        <p:grpSpPr>
          <a:xfrm>
            <a:off x="328367" y="238945"/>
            <a:ext cx="742482" cy="594924"/>
            <a:chOff x="4458400" y="2657663"/>
            <a:chExt cx="945475" cy="757575"/>
          </a:xfrm>
        </p:grpSpPr>
        <p:sp>
          <p:nvSpPr>
            <p:cNvPr id="2229" name="Google Shape;2229;p30"/>
            <p:cNvSpPr/>
            <p:nvPr/>
          </p:nvSpPr>
          <p:spPr>
            <a:xfrm>
              <a:off x="4458400" y="2657663"/>
              <a:ext cx="945475" cy="757500"/>
            </a:xfrm>
            <a:custGeom>
              <a:avLst/>
              <a:gdLst/>
              <a:ahLst/>
              <a:cxnLst/>
              <a:rect l="l" t="t" r="r" b="b"/>
              <a:pathLst>
                <a:path w="37819" h="30300" extrusionOk="0">
                  <a:moveTo>
                    <a:pt x="17343" y="0"/>
                  </a:moveTo>
                  <a:cubicBezTo>
                    <a:pt x="16535" y="0"/>
                    <a:pt x="15801" y="191"/>
                    <a:pt x="15168" y="558"/>
                  </a:cubicBezTo>
                  <a:lnTo>
                    <a:pt x="11489" y="2696"/>
                  </a:lnTo>
                  <a:cubicBezTo>
                    <a:pt x="11282" y="2549"/>
                    <a:pt x="11075" y="2413"/>
                    <a:pt x="10868" y="2295"/>
                  </a:cubicBezTo>
                  <a:cubicBezTo>
                    <a:pt x="10025" y="1808"/>
                    <a:pt x="9229" y="1578"/>
                    <a:pt x="8526" y="1578"/>
                  </a:cubicBezTo>
                  <a:cubicBezTo>
                    <a:pt x="8017" y="1578"/>
                    <a:pt x="7556" y="1698"/>
                    <a:pt x="7159" y="1929"/>
                  </a:cubicBezTo>
                  <a:lnTo>
                    <a:pt x="1536" y="5198"/>
                  </a:lnTo>
                  <a:lnTo>
                    <a:pt x="1536" y="5198"/>
                  </a:lnTo>
                  <a:cubicBezTo>
                    <a:pt x="1536" y="5197"/>
                    <a:pt x="1536" y="5196"/>
                    <a:pt x="1536" y="5195"/>
                  </a:cubicBezTo>
                  <a:lnTo>
                    <a:pt x="1536" y="5195"/>
                  </a:lnTo>
                  <a:cubicBezTo>
                    <a:pt x="597" y="5738"/>
                    <a:pt x="13" y="6896"/>
                    <a:pt x="7" y="8544"/>
                  </a:cubicBezTo>
                  <a:cubicBezTo>
                    <a:pt x="1" y="11851"/>
                    <a:pt x="2328" y="15879"/>
                    <a:pt x="5204" y="17545"/>
                  </a:cubicBezTo>
                  <a:cubicBezTo>
                    <a:pt x="7035" y="18602"/>
                    <a:pt x="23868" y="28318"/>
                    <a:pt x="25788" y="29428"/>
                  </a:cubicBezTo>
                  <a:cubicBezTo>
                    <a:pt x="26815" y="30020"/>
                    <a:pt x="27784" y="30300"/>
                    <a:pt x="28643" y="30300"/>
                  </a:cubicBezTo>
                  <a:cubicBezTo>
                    <a:pt x="29286" y="30300"/>
                    <a:pt x="29867" y="30143"/>
                    <a:pt x="30365" y="29842"/>
                  </a:cubicBezTo>
                  <a:lnTo>
                    <a:pt x="30365" y="29842"/>
                  </a:lnTo>
                  <a:cubicBezTo>
                    <a:pt x="30353" y="29854"/>
                    <a:pt x="30336" y="29860"/>
                    <a:pt x="30324" y="29871"/>
                  </a:cubicBezTo>
                  <a:lnTo>
                    <a:pt x="35952" y="26599"/>
                  </a:lnTo>
                  <a:cubicBezTo>
                    <a:pt x="37092" y="25938"/>
                    <a:pt x="37801" y="24520"/>
                    <a:pt x="37807" y="22512"/>
                  </a:cubicBezTo>
                  <a:cubicBezTo>
                    <a:pt x="37819" y="18466"/>
                    <a:pt x="34978" y="13540"/>
                    <a:pt x="31458" y="11509"/>
                  </a:cubicBezTo>
                  <a:cubicBezTo>
                    <a:pt x="30436" y="10918"/>
                    <a:pt x="29465" y="10636"/>
                    <a:pt x="28609" y="10636"/>
                  </a:cubicBezTo>
                  <a:cubicBezTo>
                    <a:pt x="28550" y="10636"/>
                    <a:pt x="28492" y="10638"/>
                    <a:pt x="28434" y="10640"/>
                  </a:cubicBezTo>
                  <a:cubicBezTo>
                    <a:pt x="27081" y="6748"/>
                    <a:pt x="24287" y="2998"/>
                    <a:pt x="21051" y="1131"/>
                  </a:cubicBezTo>
                  <a:cubicBezTo>
                    <a:pt x="19719" y="364"/>
                    <a:pt x="18460" y="0"/>
                    <a:pt x="17343" y="0"/>
                  </a:cubicBez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30"/>
            <p:cNvSpPr/>
            <p:nvPr/>
          </p:nvSpPr>
          <p:spPr>
            <a:xfrm>
              <a:off x="4496650" y="2657663"/>
              <a:ext cx="907225" cy="746800"/>
            </a:xfrm>
            <a:custGeom>
              <a:avLst/>
              <a:gdLst/>
              <a:ahLst/>
              <a:cxnLst/>
              <a:rect l="l" t="t" r="r" b="b"/>
              <a:pathLst>
                <a:path w="36289" h="29872" extrusionOk="0">
                  <a:moveTo>
                    <a:pt x="15813" y="0"/>
                  </a:moveTo>
                  <a:cubicBezTo>
                    <a:pt x="15005" y="0"/>
                    <a:pt x="14271" y="191"/>
                    <a:pt x="13638" y="558"/>
                  </a:cubicBezTo>
                  <a:lnTo>
                    <a:pt x="9959" y="2696"/>
                  </a:lnTo>
                  <a:cubicBezTo>
                    <a:pt x="9752" y="2549"/>
                    <a:pt x="9545" y="2413"/>
                    <a:pt x="9338" y="2295"/>
                  </a:cubicBezTo>
                  <a:cubicBezTo>
                    <a:pt x="8495" y="1808"/>
                    <a:pt x="7699" y="1578"/>
                    <a:pt x="6996" y="1578"/>
                  </a:cubicBezTo>
                  <a:cubicBezTo>
                    <a:pt x="6487" y="1578"/>
                    <a:pt x="6026" y="1698"/>
                    <a:pt x="5629" y="1929"/>
                  </a:cubicBezTo>
                  <a:lnTo>
                    <a:pt x="1" y="5201"/>
                  </a:lnTo>
                  <a:cubicBezTo>
                    <a:pt x="397" y="4970"/>
                    <a:pt x="858" y="4850"/>
                    <a:pt x="1367" y="4850"/>
                  </a:cubicBezTo>
                  <a:cubicBezTo>
                    <a:pt x="2071" y="4850"/>
                    <a:pt x="2866" y="5080"/>
                    <a:pt x="3710" y="5567"/>
                  </a:cubicBezTo>
                  <a:cubicBezTo>
                    <a:pt x="4448" y="5992"/>
                    <a:pt x="5151" y="6571"/>
                    <a:pt x="5783" y="7256"/>
                  </a:cubicBezTo>
                  <a:lnTo>
                    <a:pt x="11411" y="3990"/>
                  </a:lnTo>
                  <a:cubicBezTo>
                    <a:pt x="11187" y="3742"/>
                    <a:pt x="10951" y="3512"/>
                    <a:pt x="10709" y="3299"/>
                  </a:cubicBezTo>
                  <a:lnTo>
                    <a:pt x="10709" y="3299"/>
                  </a:lnTo>
                  <a:cubicBezTo>
                    <a:pt x="11689" y="3393"/>
                    <a:pt x="12764" y="3754"/>
                    <a:pt x="13898" y="4403"/>
                  </a:cubicBezTo>
                  <a:cubicBezTo>
                    <a:pt x="17129" y="6270"/>
                    <a:pt x="19922" y="10014"/>
                    <a:pt x="21275" y="13907"/>
                  </a:cubicBezTo>
                  <a:cubicBezTo>
                    <a:pt x="21326" y="13905"/>
                    <a:pt x="21377" y="13904"/>
                    <a:pt x="21428" y="13904"/>
                  </a:cubicBezTo>
                  <a:cubicBezTo>
                    <a:pt x="22290" y="13904"/>
                    <a:pt x="23268" y="14184"/>
                    <a:pt x="24299" y="14781"/>
                  </a:cubicBezTo>
                  <a:cubicBezTo>
                    <a:pt x="27819" y="16813"/>
                    <a:pt x="30660" y="21738"/>
                    <a:pt x="30654" y="25784"/>
                  </a:cubicBezTo>
                  <a:cubicBezTo>
                    <a:pt x="30648" y="27792"/>
                    <a:pt x="29934" y="29204"/>
                    <a:pt x="28794" y="29871"/>
                  </a:cubicBezTo>
                  <a:lnTo>
                    <a:pt x="34422" y="26599"/>
                  </a:lnTo>
                  <a:cubicBezTo>
                    <a:pt x="35562" y="25938"/>
                    <a:pt x="36271" y="24520"/>
                    <a:pt x="36277" y="22512"/>
                  </a:cubicBezTo>
                  <a:cubicBezTo>
                    <a:pt x="36289" y="18466"/>
                    <a:pt x="33448" y="13540"/>
                    <a:pt x="29928" y="11509"/>
                  </a:cubicBezTo>
                  <a:cubicBezTo>
                    <a:pt x="28906" y="10918"/>
                    <a:pt x="27935" y="10636"/>
                    <a:pt x="27079" y="10636"/>
                  </a:cubicBezTo>
                  <a:cubicBezTo>
                    <a:pt x="27020" y="10636"/>
                    <a:pt x="26962" y="10638"/>
                    <a:pt x="26904" y="10640"/>
                  </a:cubicBezTo>
                  <a:cubicBezTo>
                    <a:pt x="25551" y="6748"/>
                    <a:pt x="22757" y="2998"/>
                    <a:pt x="19521" y="1131"/>
                  </a:cubicBezTo>
                  <a:cubicBezTo>
                    <a:pt x="18189" y="364"/>
                    <a:pt x="16930" y="0"/>
                    <a:pt x="158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30"/>
            <p:cNvSpPr/>
            <p:nvPr/>
          </p:nvSpPr>
          <p:spPr>
            <a:xfrm>
              <a:off x="4458400" y="2739363"/>
              <a:ext cx="804775" cy="675875"/>
            </a:xfrm>
            <a:custGeom>
              <a:avLst/>
              <a:gdLst/>
              <a:ahLst/>
              <a:cxnLst/>
              <a:rect l="l" t="t" r="r" b="b"/>
              <a:pathLst>
                <a:path w="32191" h="27035" extrusionOk="0">
                  <a:moveTo>
                    <a:pt x="11715" y="1"/>
                  </a:moveTo>
                  <a:cubicBezTo>
                    <a:pt x="9498" y="1"/>
                    <a:pt x="7847" y="1436"/>
                    <a:pt x="7313" y="3988"/>
                  </a:cubicBezTo>
                  <a:cubicBezTo>
                    <a:pt x="6681" y="3303"/>
                    <a:pt x="5978" y="2724"/>
                    <a:pt x="5240" y="2299"/>
                  </a:cubicBezTo>
                  <a:cubicBezTo>
                    <a:pt x="4398" y="1812"/>
                    <a:pt x="3602" y="1582"/>
                    <a:pt x="2897" y="1582"/>
                  </a:cubicBezTo>
                  <a:cubicBezTo>
                    <a:pt x="1189" y="1582"/>
                    <a:pt x="15" y="2935"/>
                    <a:pt x="7" y="5276"/>
                  </a:cubicBezTo>
                  <a:cubicBezTo>
                    <a:pt x="1" y="8583"/>
                    <a:pt x="2328" y="12611"/>
                    <a:pt x="5204" y="14277"/>
                  </a:cubicBezTo>
                  <a:cubicBezTo>
                    <a:pt x="7035" y="15334"/>
                    <a:pt x="23868" y="25050"/>
                    <a:pt x="25788" y="26160"/>
                  </a:cubicBezTo>
                  <a:cubicBezTo>
                    <a:pt x="26815" y="26754"/>
                    <a:pt x="27787" y="27035"/>
                    <a:pt x="28648" y="27035"/>
                  </a:cubicBezTo>
                  <a:cubicBezTo>
                    <a:pt x="30737" y="27035"/>
                    <a:pt x="32176" y="25381"/>
                    <a:pt x="32184" y="22516"/>
                  </a:cubicBezTo>
                  <a:cubicBezTo>
                    <a:pt x="32190" y="18470"/>
                    <a:pt x="29349" y="13545"/>
                    <a:pt x="25829" y="11513"/>
                  </a:cubicBezTo>
                  <a:cubicBezTo>
                    <a:pt x="24798" y="10916"/>
                    <a:pt x="23820" y="10636"/>
                    <a:pt x="22958" y="10636"/>
                  </a:cubicBezTo>
                  <a:cubicBezTo>
                    <a:pt x="22907" y="10636"/>
                    <a:pt x="22856" y="10637"/>
                    <a:pt x="22805" y="10639"/>
                  </a:cubicBezTo>
                  <a:cubicBezTo>
                    <a:pt x="21452" y="6746"/>
                    <a:pt x="18659" y="3002"/>
                    <a:pt x="15428" y="1135"/>
                  </a:cubicBezTo>
                  <a:cubicBezTo>
                    <a:pt x="14094" y="365"/>
                    <a:pt x="12833" y="1"/>
                    <a:pt x="117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2" name="Google Shape;2232;p30"/>
          <p:cNvGrpSpPr/>
          <p:nvPr/>
        </p:nvGrpSpPr>
        <p:grpSpPr>
          <a:xfrm>
            <a:off x="619946" y="4682215"/>
            <a:ext cx="271859" cy="233627"/>
            <a:chOff x="739150" y="4174275"/>
            <a:chExt cx="945925" cy="812900"/>
          </a:xfrm>
        </p:grpSpPr>
        <p:sp>
          <p:nvSpPr>
            <p:cNvPr id="2233" name="Google Shape;2233;p30"/>
            <p:cNvSpPr/>
            <p:nvPr/>
          </p:nvSpPr>
          <p:spPr>
            <a:xfrm>
              <a:off x="739150" y="4366050"/>
              <a:ext cx="807725" cy="489000"/>
            </a:xfrm>
            <a:custGeom>
              <a:avLst/>
              <a:gdLst/>
              <a:ahLst/>
              <a:cxnLst/>
              <a:rect l="l" t="t" r="r" b="b"/>
              <a:pathLst>
                <a:path w="32309" h="19560" extrusionOk="0">
                  <a:moveTo>
                    <a:pt x="32249" y="0"/>
                  </a:moveTo>
                  <a:cubicBezTo>
                    <a:pt x="32237" y="83"/>
                    <a:pt x="32214" y="183"/>
                    <a:pt x="32190" y="295"/>
                  </a:cubicBezTo>
                  <a:cubicBezTo>
                    <a:pt x="32178" y="331"/>
                    <a:pt x="32167" y="372"/>
                    <a:pt x="32155" y="408"/>
                  </a:cubicBezTo>
                  <a:cubicBezTo>
                    <a:pt x="32149" y="449"/>
                    <a:pt x="32137" y="484"/>
                    <a:pt x="32125" y="520"/>
                  </a:cubicBezTo>
                  <a:cubicBezTo>
                    <a:pt x="32119" y="532"/>
                    <a:pt x="32119" y="538"/>
                    <a:pt x="32113" y="549"/>
                  </a:cubicBezTo>
                  <a:cubicBezTo>
                    <a:pt x="32084" y="656"/>
                    <a:pt x="32043" y="750"/>
                    <a:pt x="32007" y="839"/>
                  </a:cubicBezTo>
                  <a:cubicBezTo>
                    <a:pt x="32007" y="839"/>
                    <a:pt x="32007" y="845"/>
                    <a:pt x="32007" y="845"/>
                  </a:cubicBezTo>
                  <a:cubicBezTo>
                    <a:pt x="32007" y="851"/>
                    <a:pt x="32001" y="851"/>
                    <a:pt x="32001" y="856"/>
                  </a:cubicBezTo>
                  <a:cubicBezTo>
                    <a:pt x="31989" y="880"/>
                    <a:pt x="31984" y="904"/>
                    <a:pt x="31972" y="927"/>
                  </a:cubicBezTo>
                  <a:cubicBezTo>
                    <a:pt x="31966" y="945"/>
                    <a:pt x="31960" y="963"/>
                    <a:pt x="31948" y="981"/>
                  </a:cubicBezTo>
                  <a:cubicBezTo>
                    <a:pt x="31854" y="1199"/>
                    <a:pt x="31765" y="1341"/>
                    <a:pt x="31747" y="1370"/>
                  </a:cubicBezTo>
                  <a:cubicBezTo>
                    <a:pt x="31694" y="1453"/>
                    <a:pt x="31617" y="1589"/>
                    <a:pt x="31493" y="1742"/>
                  </a:cubicBezTo>
                  <a:cubicBezTo>
                    <a:pt x="31464" y="1784"/>
                    <a:pt x="31434" y="1825"/>
                    <a:pt x="31405" y="1861"/>
                  </a:cubicBezTo>
                  <a:cubicBezTo>
                    <a:pt x="31357" y="1920"/>
                    <a:pt x="31304" y="1979"/>
                    <a:pt x="31245" y="2038"/>
                  </a:cubicBezTo>
                  <a:cubicBezTo>
                    <a:pt x="31163" y="2132"/>
                    <a:pt x="31103" y="2191"/>
                    <a:pt x="31015" y="2274"/>
                  </a:cubicBezTo>
                  <a:cubicBezTo>
                    <a:pt x="30997" y="2286"/>
                    <a:pt x="30991" y="2298"/>
                    <a:pt x="30974" y="2304"/>
                  </a:cubicBezTo>
                  <a:cubicBezTo>
                    <a:pt x="30932" y="2345"/>
                    <a:pt x="30891" y="2380"/>
                    <a:pt x="30850" y="2416"/>
                  </a:cubicBezTo>
                  <a:cubicBezTo>
                    <a:pt x="30844" y="2416"/>
                    <a:pt x="30844" y="2416"/>
                    <a:pt x="30844" y="2422"/>
                  </a:cubicBezTo>
                  <a:cubicBezTo>
                    <a:pt x="30773" y="2481"/>
                    <a:pt x="30690" y="2546"/>
                    <a:pt x="30596" y="2605"/>
                  </a:cubicBezTo>
                  <a:cubicBezTo>
                    <a:pt x="30460" y="2699"/>
                    <a:pt x="30324" y="2782"/>
                    <a:pt x="30164" y="2871"/>
                  </a:cubicBezTo>
                  <a:cubicBezTo>
                    <a:pt x="30023" y="2947"/>
                    <a:pt x="29899" y="3012"/>
                    <a:pt x="29816" y="3048"/>
                  </a:cubicBezTo>
                  <a:cubicBezTo>
                    <a:pt x="29816" y="3054"/>
                    <a:pt x="29816" y="3054"/>
                    <a:pt x="29816" y="3054"/>
                  </a:cubicBezTo>
                  <a:cubicBezTo>
                    <a:pt x="29686" y="3119"/>
                    <a:pt x="29503" y="3201"/>
                    <a:pt x="29278" y="3290"/>
                  </a:cubicBezTo>
                  <a:cubicBezTo>
                    <a:pt x="29231" y="3314"/>
                    <a:pt x="29178" y="3331"/>
                    <a:pt x="29125" y="3349"/>
                  </a:cubicBezTo>
                  <a:cubicBezTo>
                    <a:pt x="29101" y="3361"/>
                    <a:pt x="29078" y="3367"/>
                    <a:pt x="29048" y="3378"/>
                  </a:cubicBezTo>
                  <a:cubicBezTo>
                    <a:pt x="29024" y="3384"/>
                    <a:pt x="29007" y="3390"/>
                    <a:pt x="28983" y="3402"/>
                  </a:cubicBezTo>
                  <a:cubicBezTo>
                    <a:pt x="28983" y="3402"/>
                    <a:pt x="28865" y="3443"/>
                    <a:pt x="28694" y="3491"/>
                  </a:cubicBezTo>
                  <a:cubicBezTo>
                    <a:pt x="28688" y="3491"/>
                    <a:pt x="28682" y="3497"/>
                    <a:pt x="28676" y="3497"/>
                  </a:cubicBezTo>
                  <a:cubicBezTo>
                    <a:pt x="28617" y="3514"/>
                    <a:pt x="28552" y="3532"/>
                    <a:pt x="28481" y="3550"/>
                  </a:cubicBezTo>
                  <a:cubicBezTo>
                    <a:pt x="28475" y="3550"/>
                    <a:pt x="28469" y="3550"/>
                    <a:pt x="28463" y="3556"/>
                  </a:cubicBezTo>
                  <a:lnTo>
                    <a:pt x="28446" y="3556"/>
                  </a:lnTo>
                  <a:cubicBezTo>
                    <a:pt x="28434" y="3562"/>
                    <a:pt x="28428" y="3562"/>
                    <a:pt x="28422" y="3562"/>
                  </a:cubicBezTo>
                  <a:cubicBezTo>
                    <a:pt x="28404" y="3567"/>
                    <a:pt x="28387" y="3567"/>
                    <a:pt x="28369" y="3573"/>
                  </a:cubicBezTo>
                  <a:cubicBezTo>
                    <a:pt x="28351" y="3579"/>
                    <a:pt x="28339" y="3579"/>
                    <a:pt x="28328" y="3585"/>
                  </a:cubicBezTo>
                  <a:cubicBezTo>
                    <a:pt x="28162" y="3621"/>
                    <a:pt x="28014" y="3644"/>
                    <a:pt x="27855" y="3662"/>
                  </a:cubicBezTo>
                  <a:cubicBezTo>
                    <a:pt x="27701" y="3680"/>
                    <a:pt x="27648" y="3686"/>
                    <a:pt x="27507" y="3692"/>
                  </a:cubicBezTo>
                  <a:cubicBezTo>
                    <a:pt x="27436" y="3697"/>
                    <a:pt x="27377" y="3697"/>
                    <a:pt x="27318" y="3697"/>
                  </a:cubicBezTo>
                  <a:lnTo>
                    <a:pt x="27288" y="3697"/>
                  </a:lnTo>
                  <a:cubicBezTo>
                    <a:pt x="27211" y="3697"/>
                    <a:pt x="27123" y="3697"/>
                    <a:pt x="27022" y="3692"/>
                  </a:cubicBezTo>
                  <a:lnTo>
                    <a:pt x="26981" y="3692"/>
                  </a:lnTo>
                  <a:cubicBezTo>
                    <a:pt x="26869" y="3680"/>
                    <a:pt x="26739" y="3668"/>
                    <a:pt x="26597" y="3650"/>
                  </a:cubicBezTo>
                  <a:cubicBezTo>
                    <a:pt x="26532" y="3638"/>
                    <a:pt x="26473" y="3627"/>
                    <a:pt x="26414" y="3615"/>
                  </a:cubicBezTo>
                  <a:cubicBezTo>
                    <a:pt x="26402" y="3615"/>
                    <a:pt x="26384" y="3609"/>
                    <a:pt x="26367" y="3609"/>
                  </a:cubicBezTo>
                  <a:cubicBezTo>
                    <a:pt x="26331" y="3597"/>
                    <a:pt x="26296" y="3591"/>
                    <a:pt x="26254" y="3585"/>
                  </a:cubicBezTo>
                  <a:cubicBezTo>
                    <a:pt x="26237" y="3579"/>
                    <a:pt x="26219" y="3573"/>
                    <a:pt x="26201" y="3567"/>
                  </a:cubicBezTo>
                  <a:cubicBezTo>
                    <a:pt x="26195" y="3591"/>
                    <a:pt x="26189" y="3609"/>
                    <a:pt x="26184" y="3632"/>
                  </a:cubicBezTo>
                  <a:cubicBezTo>
                    <a:pt x="26172" y="3656"/>
                    <a:pt x="26166" y="3680"/>
                    <a:pt x="26160" y="3703"/>
                  </a:cubicBezTo>
                  <a:cubicBezTo>
                    <a:pt x="26154" y="3721"/>
                    <a:pt x="26148" y="3745"/>
                    <a:pt x="26142" y="3762"/>
                  </a:cubicBezTo>
                  <a:cubicBezTo>
                    <a:pt x="26130" y="3798"/>
                    <a:pt x="26119" y="3833"/>
                    <a:pt x="26107" y="3869"/>
                  </a:cubicBezTo>
                  <a:cubicBezTo>
                    <a:pt x="26107" y="3886"/>
                    <a:pt x="26101" y="3898"/>
                    <a:pt x="26095" y="3910"/>
                  </a:cubicBezTo>
                  <a:cubicBezTo>
                    <a:pt x="26083" y="3945"/>
                    <a:pt x="26071" y="3987"/>
                    <a:pt x="26060" y="4028"/>
                  </a:cubicBezTo>
                  <a:cubicBezTo>
                    <a:pt x="26054" y="4046"/>
                    <a:pt x="26048" y="4058"/>
                    <a:pt x="26042" y="4075"/>
                  </a:cubicBezTo>
                  <a:cubicBezTo>
                    <a:pt x="26030" y="4111"/>
                    <a:pt x="26018" y="4140"/>
                    <a:pt x="26006" y="4176"/>
                  </a:cubicBezTo>
                  <a:cubicBezTo>
                    <a:pt x="25995" y="4205"/>
                    <a:pt x="25989" y="4235"/>
                    <a:pt x="25977" y="4259"/>
                  </a:cubicBezTo>
                  <a:cubicBezTo>
                    <a:pt x="25965" y="4282"/>
                    <a:pt x="25959" y="4306"/>
                    <a:pt x="25953" y="4323"/>
                  </a:cubicBezTo>
                  <a:cubicBezTo>
                    <a:pt x="25941" y="4353"/>
                    <a:pt x="25930" y="4383"/>
                    <a:pt x="25918" y="4412"/>
                  </a:cubicBezTo>
                  <a:cubicBezTo>
                    <a:pt x="25906" y="4448"/>
                    <a:pt x="25882" y="4501"/>
                    <a:pt x="25859" y="4560"/>
                  </a:cubicBezTo>
                  <a:cubicBezTo>
                    <a:pt x="25788" y="4719"/>
                    <a:pt x="25711" y="4890"/>
                    <a:pt x="25622" y="5062"/>
                  </a:cubicBezTo>
                  <a:cubicBezTo>
                    <a:pt x="25528" y="5233"/>
                    <a:pt x="25416" y="5428"/>
                    <a:pt x="25292" y="5617"/>
                  </a:cubicBezTo>
                  <a:cubicBezTo>
                    <a:pt x="25280" y="5635"/>
                    <a:pt x="25262" y="5652"/>
                    <a:pt x="25250" y="5676"/>
                  </a:cubicBezTo>
                  <a:cubicBezTo>
                    <a:pt x="25250" y="5676"/>
                    <a:pt x="25244" y="5682"/>
                    <a:pt x="25244" y="5682"/>
                  </a:cubicBezTo>
                  <a:cubicBezTo>
                    <a:pt x="25239" y="5688"/>
                    <a:pt x="25239" y="5694"/>
                    <a:pt x="25233" y="5700"/>
                  </a:cubicBezTo>
                  <a:cubicBezTo>
                    <a:pt x="25209" y="5735"/>
                    <a:pt x="25179" y="5776"/>
                    <a:pt x="25150" y="5818"/>
                  </a:cubicBezTo>
                  <a:cubicBezTo>
                    <a:pt x="25144" y="5830"/>
                    <a:pt x="25132" y="5841"/>
                    <a:pt x="25126" y="5853"/>
                  </a:cubicBezTo>
                  <a:cubicBezTo>
                    <a:pt x="25061" y="5942"/>
                    <a:pt x="24985" y="6042"/>
                    <a:pt x="24890" y="6149"/>
                  </a:cubicBezTo>
                  <a:cubicBezTo>
                    <a:pt x="24884" y="6154"/>
                    <a:pt x="24884" y="6160"/>
                    <a:pt x="24878" y="6166"/>
                  </a:cubicBezTo>
                  <a:cubicBezTo>
                    <a:pt x="24861" y="6190"/>
                    <a:pt x="24843" y="6208"/>
                    <a:pt x="24819" y="6231"/>
                  </a:cubicBezTo>
                  <a:cubicBezTo>
                    <a:pt x="24813" y="6243"/>
                    <a:pt x="24801" y="6255"/>
                    <a:pt x="24790" y="6267"/>
                  </a:cubicBezTo>
                  <a:cubicBezTo>
                    <a:pt x="24778" y="6278"/>
                    <a:pt x="24772" y="6290"/>
                    <a:pt x="24760" y="6302"/>
                  </a:cubicBezTo>
                  <a:cubicBezTo>
                    <a:pt x="24713" y="6355"/>
                    <a:pt x="24660" y="6414"/>
                    <a:pt x="24601" y="6473"/>
                  </a:cubicBezTo>
                  <a:cubicBezTo>
                    <a:pt x="24571" y="6509"/>
                    <a:pt x="24536" y="6538"/>
                    <a:pt x="24506" y="6568"/>
                  </a:cubicBezTo>
                  <a:cubicBezTo>
                    <a:pt x="24494" y="6586"/>
                    <a:pt x="24477" y="6603"/>
                    <a:pt x="24453" y="6621"/>
                  </a:cubicBezTo>
                  <a:cubicBezTo>
                    <a:pt x="24453" y="6627"/>
                    <a:pt x="24447" y="6633"/>
                    <a:pt x="24441" y="6633"/>
                  </a:cubicBezTo>
                  <a:cubicBezTo>
                    <a:pt x="24406" y="6668"/>
                    <a:pt x="24364" y="6710"/>
                    <a:pt x="24323" y="6745"/>
                  </a:cubicBezTo>
                  <a:cubicBezTo>
                    <a:pt x="24294" y="6775"/>
                    <a:pt x="24264" y="6804"/>
                    <a:pt x="24234" y="6828"/>
                  </a:cubicBezTo>
                  <a:cubicBezTo>
                    <a:pt x="24146" y="6910"/>
                    <a:pt x="24075" y="6970"/>
                    <a:pt x="23992" y="7040"/>
                  </a:cubicBezTo>
                  <a:cubicBezTo>
                    <a:pt x="23921" y="7094"/>
                    <a:pt x="23845" y="7153"/>
                    <a:pt x="23786" y="7200"/>
                  </a:cubicBezTo>
                  <a:cubicBezTo>
                    <a:pt x="23750" y="7223"/>
                    <a:pt x="23709" y="7247"/>
                    <a:pt x="23673" y="7277"/>
                  </a:cubicBezTo>
                  <a:cubicBezTo>
                    <a:pt x="23626" y="7306"/>
                    <a:pt x="23579" y="7342"/>
                    <a:pt x="23526" y="7383"/>
                  </a:cubicBezTo>
                  <a:cubicBezTo>
                    <a:pt x="23402" y="7472"/>
                    <a:pt x="23219" y="7578"/>
                    <a:pt x="23083" y="7661"/>
                  </a:cubicBezTo>
                  <a:cubicBezTo>
                    <a:pt x="23047" y="7678"/>
                    <a:pt x="22994" y="7708"/>
                    <a:pt x="22929" y="7743"/>
                  </a:cubicBezTo>
                  <a:cubicBezTo>
                    <a:pt x="22917" y="7749"/>
                    <a:pt x="22900" y="7761"/>
                    <a:pt x="22888" y="7767"/>
                  </a:cubicBezTo>
                  <a:cubicBezTo>
                    <a:pt x="22852" y="7785"/>
                    <a:pt x="22817" y="7802"/>
                    <a:pt x="22782" y="7826"/>
                  </a:cubicBezTo>
                  <a:cubicBezTo>
                    <a:pt x="22740" y="7844"/>
                    <a:pt x="22705" y="7861"/>
                    <a:pt x="22663" y="7879"/>
                  </a:cubicBezTo>
                  <a:cubicBezTo>
                    <a:pt x="22646" y="7891"/>
                    <a:pt x="22622" y="7903"/>
                    <a:pt x="22604" y="7909"/>
                  </a:cubicBezTo>
                  <a:cubicBezTo>
                    <a:pt x="22563" y="7932"/>
                    <a:pt x="22516" y="7950"/>
                    <a:pt x="22474" y="7968"/>
                  </a:cubicBezTo>
                  <a:cubicBezTo>
                    <a:pt x="22451" y="7985"/>
                    <a:pt x="22421" y="7997"/>
                    <a:pt x="22392" y="8009"/>
                  </a:cubicBezTo>
                  <a:cubicBezTo>
                    <a:pt x="22368" y="8021"/>
                    <a:pt x="22339" y="8033"/>
                    <a:pt x="22315" y="8044"/>
                  </a:cubicBezTo>
                  <a:cubicBezTo>
                    <a:pt x="22268" y="8062"/>
                    <a:pt x="22215" y="8086"/>
                    <a:pt x="22167" y="8104"/>
                  </a:cubicBezTo>
                  <a:cubicBezTo>
                    <a:pt x="22144" y="8115"/>
                    <a:pt x="22120" y="8127"/>
                    <a:pt x="22096" y="8133"/>
                  </a:cubicBezTo>
                  <a:cubicBezTo>
                    <a:pt x="22043" y="8157"/>
                    <a:pt x="21990" y="8174"/>
                    <a:pt x="21931" y="8198"/>
                  </a:cubicBezTo>
                  <a:cubicBezTo>
                    <a:pt x="21913" y="8204"/>
                    <a:pt x="21896" y="8216"/>
                    <a:pt x="21878" y="8222"/>
                  </a:cubicBezTo>
                  <a:cubicBezTo>
                    <a:pt x="21831" y="8239"/>
                    <a:pt x="21789" y="8251"/>
                    <a:pt x="21742" y="8269"/>
                  </a:cubicBezTo>
                  <a:cubicBezTo>
                    <a:pt x="21718" y="8281"/>
                    <a:pt x="21695" y="8287"/>
                    <a:pt x="21671" y="8293"/>
                  </a:cubicBezTo>
                  <a:cubicBezTo>
                    <a:pt x="21618" y="8316"/>
                    <a:pt x="21559" y="8334"/>
                    <a:pt x="21494" y="8357"/>
                  </a:cubicBezTo>
                  <a:lnTo>
                    <a:pt x="21488" y="8357"/>
                  </a:lnTo>
                  <a:cubicBezTo>
                    <a:pt x="21482" y="8357"/>
                    <a:pt x="21482" y="8363"/>
                    <a:pt x="21482" y="8363"/>
                  </a:cubicBezTo>
                  <a:cubicBezTo>
                    <a:pt x="21459" y="8369"/>
                    <a:pt x="21441" y="8375"/>
                    <a:pt x="21423" y="8381"/>
                  </a:cubicBezTo>
                  <a:cubicBezTo>
                    <a:pt x="20697" y="8617"/>
                    <a:pt x="20100" y="8724"/>
                    <a:pt x="19870" y="8759"/>
                  </a:cubicBezTo>
                  <a:cubicBezTo>
                    <a:pt x="19805" y="8765"/>
                    <a:pt x="19757" y="8777"/>
                    <a:pt x="19722" y="8777"/>
                  </a:cubicBezTo>
                  <a:cubicBezTo>
                    <a:pt x="19645" y="8789"/>
                    <a:pt x="19563" y="8800"/>
                    <a:pt x="19474" y="8806"/>
                  </a:cubicBezTo>
                  <a:cubicBezTo>
                    <a:pt x="19297" y="8830"/>
                    <a:pt x="19173" y="8842"/>
                    <a:pt x="18990" y="8848"/>
                  </a:cubicBezTo>
                  <a:lnTo>
                    <a:pt x="18954" y="8848"/>
                  </a:lnTo>
                  <a:cubicBezTo>
                    <a:pt x="18937" y="8848"/>
                    <a:pt x="18919" y="8854"/>
                    <a:pt x="18907" y="8854"/>
                  </a:cubicBezTo>
                  <a:lnTo>
                    <a:pt x="18736" y="8854"/>
                  </a:lnTo>
                  <a:cubicBezTo>
                    <a:pt x="18671" y="8855"/>
                    <a:pt x="18612" y="8855"/>
                    <a:pt x="18557" y="8855"/>
                  </a:cubicBezTo>
                  <a:cubicBezTo>
                    <a:pt x="18327" y="8855"/>
                    <a:pt x="18188" y="8847"/>
                    <a:pt x="18169" y="8842"/>
                  </a:cubicBezTo>
                  <a:lnTo>
                    <a:pt x="18139" y="8842"/>
                  </a:lnTo>
                  <a:cubicBezTo>
                    <a:pt x="18139" y="8895"/>
                    <a:pt x="18133" y="8942"/>
                    <a:pt x="18121" y="9001"/>
                  </a:cubicBezTo>
                  <a:cubicBezTo>
                    <a:pt x="18116" y="9078"/>
                    <a:pt x="18104" y="9149"/>
                    <a:pt x="18086" y="9226"/>
                  </a:cubicBezTo>
                  <a:cubicBezTo>
                    <a:pt x="18068" y="9350"/>
                    <a:pt x="18045" y="9438"/>
                    <a:pt x="18033" y="9486"/>
                  </a:cubicBezTo>
                  <a:cubicBezTo>
                    <a:pt x="17986" y="9692"/>
                    <a:pt x="17938" y="9870"/>
                    <a:pt x="17897" y="10005"/>
                  </a:cubicBezTo>
                  <a:cubicBezTo>
                    <a:pt x="17885" y="10029"/>
                    <a:pt x="17879" y="10053"/>
                    <a:pt x="17873" y="10076"/>
                  </a:cubicBezTo>
                  <a:cubicBezTo>
                    <a:pt x="17867" y="10088"/>
                    <a:pt x="17867" y="10094"/>
                    <a:pt x="17862" y="10106"/>
                  </a:cubicBezTo>
                  <a:cubicBezTo>
                    <a:pt x="17862" y="10118"/>
                    <a:pt x="17856" y="10129"/>
                    <a:pt x="17850" y="10141"/>
                  </a:cubicBezTo>
                  <a:cubicBezTo>
                    <a:pt x="17791" y="10330"/>
                    <a:pt x="17720" y="10531"/>
                    <a:pt x="17619" y="10744"/>
                  </a:cubicBezTo>
                  <a:cubicBezTo>
                    <a:pt x="17590" y="10815"/>
                    <a:pt x="17554" y="10897"/>
                    <a:pt x="17513" y="10980"/>
                  </a:cubicBezTo>
                  <a:cubicBezTo>
                    <a:pt x="17507" y="10998"/>
                    <a:pt x="17501" y="11015"/>
                    <a:pt x="17489" y="11027"/>
                  </a:cubicBezTo>
                  <a:cubicBezTo>
                    <a:pt x="17454" y="11116"/>
                    <a:pt x="17407" y="11210"/>
                    <a:pt x="17354" y="11305"/>
                  </a:cubicBezTo>
                  <a:cubicBezTo>
                    <a:pt x="17289" y="11441"/>
                    <a:pt x="17218" y="11571"/>
                    <a:pt x="17147" y="11683"/>
                  </a:cubicBezTo>
                  <a:cubicBezTo>
                    <a:pt x="17111" y="11742"/>
                    <a:pt x="17076" y="11795"/>
                    <a:pt x="17035" y="11854"/>
                  </a:cubicBezTo>
                  <a:cubicBezTo>
                    <a:pt x="16911" y="12061"/>
                    <a:pt x="16781" y="12256"/>
                    <a:pt x="16674" y="12427"/>
                  </a:cubicBezTo>
                  <a:cubicBezTo>
                    <a:pt x="16515" y="12663"/>
                    <a:pt x="16279" y="12959"/>
                    <a:pt x="16101" y="13183"/>
                  </a:cubicBezTo>
                  <a:cubicBezTo>
                    <a:pt x="16096" y="13183"/>
                    <a:pt x="16090" y="13189"/>
                    <a:pt x="16090" y="13195"/>
                  </a:cubicBezTo>
                  <a:cubicBezTo>
                    <a:pt x="15936" y="13384"/>
                    <a:pt x="15759" y="13585"/>
                    <a:pt x="15564" y="13785"/>
                  </a:cubicBezTo>
                  <a:cubicBezTo>
                    <a:pt x="15405" y="13957"/>
                    <a:pt x="15239" y="14128"/>
                    <a:pt x="15092" y="14270"/>
                  </a:cubicBezTo>
                  <a:cubicBezTo>
                    <a:pt x="14950" y="14411"/>
                    <a:pt x="14773" y="14583"/>
                    <a:pt x="14595" y="14736"/>
                  </a:cubicBezTo>
                  <a:cubicBezTo>
                    <a:pt x="14365" y="14949"/>
                    <a:pt x="14058" y="15185"/>
                    <a:pt x="13828" y="15368"/>
                  </a:cubicBezTo>
                  <a:cubicBezTo>
                    <a:pt x="13591" y="15557"/>
                    <a:pt x="13302" y="15764"/>
                    <a:pt x="12989" y="15971"/>
                  </a:cubicBezTo>
                  <a:cubicBezTo>
                    <a:pt x="12747" y="16130"/>
                    <a:pt x="12493" y="16296"/>
                    <a:pt x="12268" y="16420"/>
                  </a:cubicBezTo>
                  <a:cubicBezTo>
                    <a:pt x="12003" y="16579"/>
                    <a:pt x="11737" y="16727"/>
                    <a:pt x="11506" y="16839"/>
                  </a:cubicBezTo>
                  <a:cubicBezTo>
                    <a:pt x="11270" y="16957"/>
                    <a:pt x="10993" y="17081"/>
                    <a:pt x="10703" y="17199"/>
                  </a:cubicBezTo>
                  <a:cubicBezTo>
                    <a:pt x="10555" y="17270"/>
                    <a:pt x="10408" y="17341"/>
                    <a:pt x="10266" y="17400"/>
                  </a:cubicBezTo>
                  <a:cubicBezTo>
                    <a:pt x="10042" y="17495"/>
                    <a:pt x="9752" y="17595"/>
                    <a:pt x="9492" y="17678"/>
                  </a:cubicBezTo>
                  <a:cubicBezTo>
                    <a:pt x="9362" y="17719"/>
                    <a:pt x="9215" y="17760"/>
                    <a:pt x="9067" y="17802"/>
                  </a:cubicBezTo>
                  <a:cubicBezTo>
                    <a:pt x="8801" y="17878"/>
                    <a:pt x="8500" y="17949"/>
                    <a:pt x="8211" y="18008"/>
                  </a:cubicBezTo>
                  <a:cubicBezTo>
                    <a:pt x="7951" y="18062"/>
                    <a:pt x="7626" y="18115"/>
                    <a:pt x="7378" y="18132"/>
                  </a:cubicBezTo>
                  <a:cubicBezTo>
                    <a:pt x="7337" y="18138"/>
                    <a:pt x="7295" y="18138"/>
                    <a:pt x="7254" y="18144"/>
                  </a:cubicBezTo>
                  <a:cubicBezTo>
                    <a:pt x="6948" y="18177"/>
                    <a:pt x="6680" y="18195"/>
                    <a:pt x="6369" y="18195"/>
                  </a:cubicBezTo>
                  <a:cubicBezTo>
                    <a:pt x="6289" y="18195"/>
                    <a:pt x="6207" y="18194"/>
                    <a:pt x="6120" y="18191"/>
                  </a:cubicBezTo>
                  <a:lnTo>
                    <a:pt x="6108" y="18191"/>
                  </a:lnTo>
                  <a:cubicBezTo>
                    <a:pt x="6055" y="18186"/>
                    <a:pt x="6002" y="18186"/>
                    <a:pt x="5954" y="18186"/>
                  </a:cubicBezTo>
                  <a:cubicBezTo>
                    <a:pt x="5872" y="18180"/>
                    <a:pt x="5783" y="18174"/>
                    <a:pt x="5695" y="18168"/>
                  </a:cubicBezTo>
                  <a:lnTo>
                    <a:pt x="5689" y="18168"/>
                  </a:lnTo>
                  <a:cubicBezTo>
                    <a:pt x="5683" y="18168"/>
                    <a:pt x="5647" y="18168"/>
                    <a:pt x="5588" y="18162"/>
                  </a:cubicBezTo>
                  <a:cubicBezTo>
                    <a:pt x="5576" y="18162"/>
                    <a:pt x="5571" y="18156"/>
                    <a:pt x="5559" y="18156"/>
                  </a:cubicBezTo>
                  <a:lnTo>
                    <a:pt x="5541" y="18156"/>
                  </a:lnTo>
                  <a:cubicBezTo>
                    <a:pt x="5352" y="18138"/>
                    <a:pt x="5163" y="18115"/>
                    <a:pt x="4998" y="18085"/>
                  </a:cubicBezTo>
                  <a:cubicBezTo>
                    <a:pt x="4767" y="18050"/>
                    <a:pt x="4507" y="17997"/>
                    <a:pt x="4259" y="17926"/>
                  </a:cubicBezTo>
                  <a:cubicBezTo>
                    <a:pt x="4248" y="17920"/>
                    <a:pt x="4230" y="17914"/>
                    <a:pt x="4212" y="17908"/>
                  </a:cubicBezTo>
                  <a:cubicBezTo>
                    <a:pt x="4041" y="17861"/>
                    <a:pt x="3852" y="17802"/>
                    <a:pt x="3704" y="17743"/>
                  </a:cubicBezTo>
                  <a:cubicBezTo>
                    <a:pt x="3692" y="17743"/>
                    <a:pt x="3681" y="17737"/>
                    <a:pt x="3669" y="17731"/>
                  </a:cubicBezTo>
                  <a:cubicBezTo>
                    <a:pt x="3657" y="17725"/>
                    <a:pt x="3639" y="17719"/>
                    <a:pt x="3627" y="17713"/>
                  </a:cubicBezTo>
                  <a:cubicBezTo>
                    <a:pt x="3503" y="17666"/>
                    <a:pt x="3362" y="17613"/>
                    <a:pt x="3255" y="17560"/>
                  </a:cubicBezTo>
                  <a:cubicBezTo>
                    <a:pt x="3243" y="17554"/>
                    <a:pt x="3226" y="17548"/>
                    <a:pt x="3214" y="17542"/>
                  </a:cubicBezTo>
                  <a:cubicBezTo>
                    <a:pt x="3131" y="17500"/>
                    <a:pt x="3049" y="17459"/>
                    <a:pt x="2960" y="17418"/>
                  </a:cubicBezTo>
                  <a:cubicBezTo>
                    <a:pt x="2919" y="17394"/>
                    <a:pt x="2871" y="17371"/>
                    <a:pt x="2836" y="17353"/>
                  </a:cubicBezTo>
                  <a:cubicBezTo>
                    <a:pt x="2830" y="17347"/>
                    <a:pt x="2818" y="17341"/>
                    <a:pt x="2812" y="17335"/>
                  </a:cubicBezTo>
                  <a:cubicBezTo>
                    <a:pt x="2806" y="17335"/>
                    <a:pt x="2806" y="17335"/>
                    <a:pt x="2801" y="17329"/>
                  </a:cubicBezTo>
                  <a:cubicBezTo>
                    <a:pt x="2789" y="17323"/>
                    <a:pt x="2777" y="17317"/>
                    <a:pt x="2765" y="17311"/>
                  </a:cubicBezTo>
                  <a:cubicBezTo>
                    <a:pt x="2753" y="17306"/>
                    <a:pt x="2741" y="17294"/>
                    <a:pt x="2724" y="17288"/>
                  </a:cubicBezTo>
                  <a:cubicBezTo>
                    <a:pt x="2641" y="17241"/>
                    <a:pt x="2564" y="17193"/>
                    <a:pt x="2487" y="17140"/>
                  </a:cubicBezTo>
                  <a:cubicBezTo>
                    <a:pt x="2476" y="17140"/>
                    <a:pt x="2470" y="17134"/>
                    <a:pt x="2464" y="17128"/>
                  </a:cubicBezTo>
                  <a:cubicBezTo>
                    <a:pt x="2464" y="17128"/>
                    <a:pt x="2369" y="17069"/>
                    <a:pt x="2222" y="16969"/>
                  </a:cubicBezTo>
                  <a:cubicBezTo>
                    <a:pt x="2222" y="16963"/>
                    <a:pt x="2216" y="16957"/>
                    <a:pt x="2210" y="16957"/>
                  </a:cubicBezTo>
                  <a:cubicBezTo>
                    <a:pt x="2180" y="16933"/>
                    <a:pt x="2145" y="16910"/>
                    <a:pt x="2109" y="16880"/>
                  </a:cubicBezTo>
                  <a:cubicBezTo>
                    <a:pt x="1897" y="16721"/>
                    <a:pt x="1743" y="16585"/>
                    <a:pt x="1661" y="16502"/>
                  </a:cubicBezTo>
                  <a:cubicBezTo>
                    <a:pt x="1661" y="16502"/>
                    <a:pt x="1655" y="16502"/>
                    <a:pt x="1655" y="16496"/>
                  </a:cubicBezTo>
                  <a:cubicBezTo>
                    <a:pt x="1655" y="16496"/>
                    <a:pt x="1649" y="16490"/>
                    <a:pt x="1643" y="16485"/>
                  </a:cubicBezTo>
                  <a:cubicBezTo>
                    <a:pt x="1478" y="16331"/>
                    <a:pt x="1336" y="16177"/>
                    <a:pt x="1229" y="16048"/>
                  </a:cubicBezTo>
                  <a:cubicBezTo>
                    <a:pt x="1206" y="16024"/>
                    <a:pt x="1182" y="15994"/>
                    <a:pt x="1159" y="15959"/>
                  </a:cubicBezTo>
                  <a:cubicBezTo>
                    <a:pt x="1153" y="15959"/>
                    <a:pt x="1153" y="15953"/>
                    <a:pt x="1147" y="15947"/>
                  </a:cubicBezTo>
                  <a:cubicBezTo>
                    <a:pt x="1111" y="15906"/>
                    <a:pt x="1082" y="15864"/>
                    <a:pt x="1046" y="15817"/>
                  </a:cubicBezTo>
                  <a:cubicBezTo>
                    <a:pt x="1023" y="15788"/>
                    <a:pt x="999" y="15758"/>
                    <a:pt x="981" y="15734"/>
                  </a:cubicBezTo>
                  <a:cubicBezTo>
                    <a:pt x="981" y="15734"/>
                    <a:pt x="981" y="15729"/>
                    <a:pt x="981" y="15729"/>
                  </a:cubicBezTo>
                  <a:cubicBezTo>
                    <a:pt x="975" y="15723"/>
                    <a:pt x="975" y="15717"/>
                    <a:pt x="970" y="15711"/>
                  </a:cubicBezTo>
                  <a:cubicBezTo>
                    <a:pt x="887" y="15593"/>
                    <a:pt x="804" y="15469"/>
                    <a:pt x="739" y="15356"/>
                  </a:cubicBezTo>
                  <a:cubicBezTo>
                    <a:pt x="733" y="15356"/>
                    <a:pt x="733" y="15351"/>
                    <a:pt x="733" y="15351"/>
                  </a:cubicBezTo>
                  <a:cubicBezTo>
                    <a:pt x="698" y="15291"/>
                    <a:pt x="662" y="15227"/>
                    <a:pt x="633" y="15167"/>
                  </a:cubicBezTo>
                  <a:cubicBezTo>
                    <a:pt x="627" y="15162"/>
                    <a:pt x="627" y="15156"/>
                    <a:pt x="621" y="15156"/>
                  </a:cubicBezTo>
                  <a:cubicBezTo>
                    <a:pt x="615" y="15138"/>
                    <a:pt x="609" y="15120"/>
                    <a:pt x="597" y="15108"/>
                  </a:cubicBezTo>
                  <a:cubicBezTo>
                    <a:pt x="586" y="15079"/>
                    <a:pt x="574" y="15055"/>
                    <a:pt x="562" y="15032"/>
                  </a:cubicBezTo>
                  <a:cubicBezTo>
                    <a:pt x="562" y="15032"/>
                    <a:pt x="556" y="15026"/>
                    <a:pt x="556" y="15026"/>
                  </a:cubicBezTo>
                  <a:cubicBezTo>
                    <a:pt x="550" y="15008"/>
                    <a:pt x="538" y="14990"/>
                    <a:pt x="533" y="14978"/>
                  </a:cubicBezTo>
                  <a:cubicBezTo>
                    <a:pt x="456" y="14813"/>
                    <a:pt x="391" y="14660"/>
                    <a:pt x="338" y="14524"/>
                  </a:cubicBezTo>
                  <a:cubicBezTo>
                    <a:pt x="338" y="14518"/>
                    <a:pt x="338" y="14512"/>
                    <a:pt x="338" y="14512"/>
                  </a:cubicBezTo>
                  <a:cubicBezTo>
                    <a:pt x="308" y="14435"/>
                    <a:pt x="279" y="14341"/>
                    <a:pt x="255" y="14264"/>
                  </a:cubicBezTo>
                  <a:cubicBezTo>
                    <a:pt x="219" y="14169"/>
                    <a:pt x="202" y="14116"/>
                    <a:pt x="178" y="14010"/>
                  </a:cubicBezTo>
                  <a:cubicBezTo>
                    <a:pt x="178" y="14004"/>
                    <a:pt x="178" y="14004"/>
                    <a:pt x="178" y="14004"/>
                  </a:cubicBezTo>
                  <a:cubicBezTo>
                    <a:pt x="155" y="13921"/>
                    <a:pt x="131" y="13821"/>
                    <a:pt x="113" y="13720"/>
                  </a:cubicBezTo>
                  <a:cubicBezTo>
                    <a:pt x="113" y="13715"/>
                    <a:pt x="113" y="13715"/>
                    <a:pt x="113" y="13715"/>
                  </a:cubicBezTo>
                  <a:cubicBezTo>
                    <a:pt x="90" y="13608"/>
                    <a:pt x="72" y="13520"/>
                    <a:pt x="60" y="13396"/>
                  </a:cubicBezTo>
                  <a:cubicBezTo>
                    <a:pt x="60" y="13396"/>
                    <a:pt x="54" y="13390"/>
                    <a:pt x="54" y="13390"/>
                  </a:cubicBezTo>
                  <a:cubicBezTo>
                    <a:pt x="54" y="13354"/>
                    <a:pt x="48" y="13313"/>
                    <a:pt x="42" y="13277"/>
                  </a:cubicBezTo>
                  <a:cubicBezTo>
                    <a:pt x="42" y="13260"/>
                    <a:pt x="42" y="13248"/>
                    <a:pt x="36" y="13236"/>
                  </a:cubicBezTo>
                  <a:cubicBezTo>
                    <a:pt x="25" y="13348"/>
                    <a:pt x="19" y="13461"/>
                    <a:pt x="13" y="13561"/>
                  </a:cubicBezTo>
                  <a:cubicBezTo>
                    <a:pt x="13" y="13579"/>
                    <a:pt x="7" y="13602"/>
                    <a:pt x="7" y="13626"/>
                  </a:cubicBezTo>
                  <a:cubicBezTo>
                    <a:pt x="7" y="13626"/>
                    <a:pt x="7" y="13626"/>
                    <a:pt x="7" y="13632"/>
                  </a:cubicBezTo>
                  <a:cubicBezTo>
                    <a:pt x="7" y="13650"/>
                    <a:pt x="7" y="13673"/>
                    <a:pt x="7" y="13691"/>
                  </a:cubicBezTo>
                  <a:cubicBezTo>
                    <a:pt x="1" y="13797"/>
                    <a:pt x="1" y="13904"/>
                    <a:pt x="1" y="14010"/>
                  </a:cubicBezTo>
                  <a:cubicBezTo>
                    <a:pt x="1" y="14128"/>
                    <a:pt x="7" y="14287"/>
                    <a:pt x="19" y="14406"/>
                  </a:cubicBezTo>
                  <a:cubicBezTo>
                    <a:pt x="30" y="14494"/>
                    <a:pt x="36" y="14571"/>
                    <a:pt x="42" y="14642"/>
                  </a:cubicBezTo>
                  <a:cubicBezTo>
                    <a:pt x="48" y="14677"/>
                    <a:pt x="54" y="14719"/>
                    <a:pt x="54" y="14754"/>
                  </a:cubicBezTo>
                  <a:cubicBezTo>
                    <a:pt x="54" y="14754"/>
                    <a:pt x="60" y="14760"/>
                    <a:pt x="60" y="14766"/>
                  </a:cubicBezTo>
                  <a:cubicBezTo>
                    <a:pt x="72" y="14884"/>
                    <a:pt x="90" y="14973"/>
                    <a:pt x="113" y="15079"/>
                  </a:cubicBezTo>
                  <a:cubicBezTo>
                    <a:pt x="113" y="15079"/>
                    <a:pt x="113" y="15085"/>
                    <a:pt x="113" y="15085"/>
                  </a:cubicBezTo>
                  <a:cubicBezTo>
                    <a:pt x="131" y="15185"/>
                    <a:pt x="155" y="15286"/>
                    <a:pt x="178" y="15368"/>
                  </a:cubicBezTo>
                  <a:cubicBezTo>
                    <a:pt x="178" y="15368"/>
                    <a:pt x="178" y="15374"/>
                    <a:pt x="178" y="15374"/>
                  </a:cubicBezTo>
                  <a:cubicBezTo>
                    <a:pt x="202" y="15481"/>
                    <a:pt x="219" y="15534"/>
                    <a:pt x="255" y="15628"/>
                  </a:cubicBezTo>
                  <a:cubicBezTo>
                    <a:pt x="279" y="15705"/>
                    <a:pt x="308" y="15805"/>
                    <a:pt x="338" y="15876"/>
                  </a:cubicBezTo>
                  <a:cubicBezTo>
                    <a:pt x="338" y="15876"/>
                    <a:pt x="338" y="15882"/>
                    <a:pt x="338" y="15888"/>
                  </a:cubicBezTo>
                  <a:cubicBezTo>
                    <a:pt x="391" y="16024"/>
                    <a:pt x="456" y="16177"/>
                    <a:pt x="533" y="16343"/>
                  </a:cubicBezTo>
                  <a:cubicBezTo>
                    <a:pt x="538" y="16355"/>
                    <a:pt x="550" y="16372"/>
                    <a:pt x="556" y="16390"/>
                  </a:cubicBezTo>
                  <a:cubicBezTo>
                    <a:pt x="556" y="16390"/>
                    <a:pt x="562" y="16396"/>
                    <a:pt x="562" y="16396"/>
                  </a:cubicBezTo>
                  <a:cubicBezTo>
                    <a:pt x="574" y="16420"/>
                    <a:pt x="586" y="16443"/>
                    <a:pt x="597" y="16473"/>
                  </a:cubicBezTo>
                  <a:cubicBezTo>
                    <a:pt x="609" y="16490"/>
                    <a:pt x="615" y="16502"/>
                    <a:pt x="621" y="16520"/>
                  </a:cubicBezTo>
                  <a:cubicBezTo>
                    <a:pt x="627" y="16520"/>
                    <a:pt x="627" y="16526"/>
                    <a:pt x="633" y="16532"/>
                  </a:cubicBezTo>
                  <a:cubicBezTo>
                    <a:pt x="662" y="16591"/>
                    <a:pt x="698" y="16656"/>
                    <a:pt x="733" y="16715"/>
                  </a:cubicBezTo>
                  <a:cubicBezTo>
                    <a:pt x="733" y="16721"/>
                    <a:pt x="733" y="16721"/>
                    <a:pt x="739" y="16721"/>
                  </a:cubicBezTo>
                  <a:cubicBezTo>
                    <a:pt x="804" y="16833"/>
                    <a:pt x="887" y="16957"/>
                    <a:pt x="970" y="17075"/>
                  </a:cubicBezTo>
                  <a:cubicBezTo>
                    <a:pt x="975" y="17081"/>
                    <a:pt x="975" y="17087"/>
                    <a:pt x="981" y="17093"/>
                  </a:cubicBezTo>
                  <a:cubicBezTo>
                    <a:pt x="981" y="17093"/>
                    <a:pt x="981" y="17099"/>
                    <a:pt x="987" y="17099"/>
                  </a:cubicBezTo>
                  <a:cubicBezTo>
                    <a:pt x="999" y="17122"/>
                    <a:pt x="1023" y="17152"/>
                    <a:pt x="1046" y="17182"/>
                  </a:cubicBezTo>
                  <a:cubicBezTo>
                    <a:pt x="1082" y="17229"/>
                    <a:pt x="1111" y="17270"/>
                    <a:pt x="1147" y="17311"/>
                  </a:cubicBezTo>
                  <a:cubicBezTo>
                    <a:pt x="1153" y="17317"/>
                    <a:pt x="1153" y="17323"/>
                    <a:pt x="1159" y="17329"/>
                  </a:cubicBezTo>
                  <a:cubicBezTo>
                    <a:pt x="1182" y="17359"/>
                    <a:pt x="1206" y="17388"/>
                    <a:pt x="1229" y="17412"/>
                  </a:cubicBezTo>
                  <a:cubicBezTo>
                    <a:pt x="1336" y="17542"/>
                    <a:pt x="1478" y="17695"/>
                    <a:pt x="1643" y="17855"/>
                  </a:cubicBezTo>
                  <a:cubicBezTo>
                    <a:pt x="1649" y="17855"/>
                    <a:pt x="1655" y="17861"/>
                    <a:pt x="1655" y="17867"/>
                  </a:cubicBezTo>
                  <a:lnTo>
                    <a:pt x="1661" y="17867"/>
                  </a:lnTo>
                  <a:cubicBezTo>
                    <a:pt x="1661" y="17867"/>
                    <a:pt x="1661" y="17873"/>
                    <a:pt x="1661" y="17873"/>
                  </a:cubicBezTo>
                  <a:cubicBezTo>
                    <a:pt x="1743" y="17949"/>
                    <a:pt x="1897" y="18085"/>
                    <a:pt x="2109" y="18245"/>
                  </a:cubicBezTo>
                  <a:cubicBezTo>
                    <a:pt x="2145" y="18274"/>
                    <a:pt x="2180" y="18298"/>
                    <a:pt x="2210" y="18321"/>
                  </a:cubicBezTo>
                  <a:cubicBezTo>
                    <a:pt x="2216" y="18321"/>
                    <a:pt x="2222" y="18327"/>
                    <a:pt x="2222" y="18333"/>
                  </a:cubicBezTo>
                  <a:cubicBezTo>
                    <a:pt x="2369" y="18434"/>
                    <a:pt x="2464" y="18493"/>
                    <a:pt x="2464" y="18493"/>
                  </a:cubicBezTo>
                  <a:cubicBezTo>
                    <a:pt x="2470" y="18499"/>
                    <a:pt x="2476" y="18505"/>
                    <a:pt x="2487" y="18505"/>
                  </a:cubicBezTo>
                  <a:cubicBezTo>
                    <a:pt x="2564" y="18558"/>
                    <a:pt x="2641" y="18605"/>
                    <a:pt x="2724" y="18652"/>
                  </a:cubicBezTo>
                  <a:cubicBezTo>
                    <a:pt x="2741" y="18658"/>
                    <a:pt x="2753" y="18670"/>
                    <a:pt x="2765" y="18676"/>
                  </a:cubicBezTo>
                  <a:cubicBezTo>
                    <a:pt x="2777" y="18682"/>
                    <a:pt x="2789" y="18688"/>
                    <a:pt x="2801" y="18694"/>
                  </a:cubicBezTo>
                  <a:cubicBezTo>
                    <a:pt x="2806" y="18699"/>
                    <a:pt x="2806" y="18699"/>
                    <a:pt x="2812" y="18705"/>
                  </a:cubicBezTo>
                  <a:cubicBezTo>
                    <a:pt x="2818" y="18705"/>
                    <a:pt x="2830" y="18711"/>
                    <a:pt x="2836" y="18717"/>
                  </a:cubicBezTo>
                  <a:cubicBezTo>
                    <a:pt x="2871" y="18735"/>
                    <a:pt x="2919" y="18759"/>
                    <a:pt x="2960" y="18782"/>
                  </a:cubicBezTo>
                  <a:cubicBezTo>
                    <a:pt x="3049" y="18823"/>
                    <a:pt x="3131" y="18865"/>
                    <a:pt x="3214" y="18906"/>
                  </a:cubicBezTo>
                  <a:cubicBezTo>
                    <a:pt x="3226" y="18912"/>
                    <a:pt x="3243" y="18918"/>
                    <a:pt x="3255" y="18924"/>
                  </a:cubicBezTo>
                  <a:cubicBezTo>
                    <a:pt x="3362" y="18977"/>
                    <a:pt x="3503" y="19036"/>
                    <a:pt x="3627" y="19083"/>
                  </a:cubicBezTo>
                  <a:cubicBezTo>
                    <a:pt x="3639" y="19083"/>
                    <a:pt x="3657" y="19089"/>
                    <a:pt x="3669" y="19095"/>
                  </a:cubicBezTo>
                  <a:cubicBezTo>
                    <a:pt x="3681" y="19101"/>
                    <a:pt x="3692" y="19107"/>
                    <a:pt x="3704" y="19113"/>
                  </a:cubicBezTo>
                  <a:cubicBezTo>
                    <a:pt x="3852" y="19166"/>
                    <a:pt x="4041" y="19225"/>
                    <a:pt x="4212" y="19278"/>
                  </a:cubicBezTo>
                  <a:cubicBezTo>
                    <a:pt x="4230" y="19278"/>
                    <a:pt x="4248" y="19284"/>
                    <a:pt x="4259" y="19290"/>
                  </a:cubicBezTo>
                  <a:cubicBezTo>
                    <a:pt x="4513" y="19361"/>
                    <a:pt x="4767" y="19414"/>
                    <a:pt x="4998" y="19450"/>
                  </a:cubicBezTo>
                  <a:cubicBezTo>
                    <a:pt x="5163" y="19479"/>
                    <a:pt x="5352" y="19503"/>
                    <a:pt x="5541" y="19520"/>
                  </a:cubicBezTo>
                  <a:lnTo>
                    <a:pt x="5559" y="19520"/>
                  </a:lnTo>
                  <a:cubicBezTo>
                    <a:pt x="5571" y="19526"/>
                    <a:pt x="5576" y="19526"/>
                    <a:pt x="5588" y="19526"/>
                  </a:cubicBezTo>
                  <a:cubicBezTo>
                    <a:pt x="5647" y="19532"/>
                    <a:pt x="5683" y="19532"/>
                    <a:pt x="5689" y="19532"/>
                  </a:cubicBezTo>
                  <a:lnTo>
                    <a:pt x="5695" y="19532"/>
                  </a:lnTo>
                  <a:cubicBezTo>
                    <a:pt x="5783" y="19538"/>
                    <a:pt x="5872" y="19544"/>
                    <a:pt x="5954" y="19550"/>
                  </a:cubicBezTo>
                  <a:cubicBezTo>
                    <a:pt x="6002" y="19550"/>
                    <a:pt x="6055" y="19556"/>
                    <a:pt x="6108" y="19556"/>
                  </a:cubicBezTo>
                  <a:lnTo>
                    <a:pt x="6120" y="19556"/>
                  </a:lnTo>
                  <a:cubicBezTo>
                    <a:pt x="6207" y="19558"/>
                    <a:pt x="6289" y="19559"/>
                    <a:pt x="6369" y="19559"/>
                  </a:cubicBezTo>
                  <a:cubicBezTo>
                    <a:pt x="6680" y="19559"/>
                    <a:pt x="6948" y="19542"/>
                    <a:pt x="7254" y="19509"/>
                  </a:cubicBezTo>
                  <a:cubicBezTo>
                    <a:pt x="7295" y="19503"/>
                    <a:pt x="7337" y="19503"/>
                    <a:pt x="7378" y="19497"/>
                  </a:cubicBezTo>
                  <a:cubicBezTo>
                    <a:pt x="7626" y="19479"/>
                    <a:pt x="7951" y="19432"/>
                    <a:pt x="8211" y="19373"/>
                  </a:cubicBezTo>
                  <a:cubicBezTo>
                    <a:pt x="8500" y="19314"/>
                    <a:pt x="8801" y="19243"/>
                    <a:pt x="9067" y="19166"/>
                  </a:cubicBezTo>
                  <a:cubicBezTo>
                    <a:pt x="9215" y="19131"/>
                    <a:pt x="9362" y="19083"/>
                    <a:pt x="9492" y="19042"/>
                  </a:cubicBezTo>
                  <a:cubicBezTo>
                    <a:pt x="9752" y="18959"/>
                    <a:pt x="10042" y="18865"/>
                    <a:pt x="10266" y="18764"/>
                  </a:cubicBezTo>
                  <a:cubicBezTo>
                    <a:pt x="10408" y="18705"/>
                    <a:pt x="10555" y="18634"/>
                    <a:pt x="10703" y="18570"/>
                  </a:cubicBezTo>
                  <a:cubicBezTo>
                    <a:pt x="10993" y="18445"/>
                    <a:pt x="11270" y="18321"/>
                    <a:pt x="11506" y="18203"/>
                  </a:cubicBezTo>
                  <a:cubicBezTo>
                    <a:pt x="11737" y="18091"/>
                    <a:pt x="12003" y="17949"/>
                    <a:pt x="12268" y="17784"/>
                  </a:cubicBezTo>
                  <a:cubicBezTo>
                    <a:pt x="12493" y="17660"/>
                    <a:pt x="12747" y="17500"/>
                    <a:pt x="12989" y="17335"/>
                  </a:cubicBezTo>
                  <a:cubicBezTo>
                    <a:pt x="13302" y="17128"/>
                    <a:pt x="13591" y="16922"/>
                    <a:pt x="13828" y="16733"/>
                  </a:cubicBezTo>
                  <a:cubicBezTo>
                    <a:pt x="14058" y="16550"/>
                    <a:pt x="14365" y="16313"/>
                    <a:pt x="14595" y="16101"/>
                  </a:cubicBezTo>
                  <a:cubicBezTo>
                    <a:pt x="14773" y="15947"/>
                    <a:pt x="14950" y="15782"/>
                    <a:pt x="15092" y="15634"/>
                  </a:cubicBezTo>
                  <a:cubicBezTo>
                    <a:pt x="15239" y="15492"/>
                    <a:pt x="15405" y="15321"/>
                    <a:pt x="15564" y="15150"/>
                  </a:cubicBezTo>
                  <a:cubicBezTo>
                    <a:pt x="15759" y="14949"/>
                    <a:pt x="15942" y="14748"/>
                    <a:pt x="16090" y="14559"/>
                  </a:cubicBezTo>
                  <a:cubicBezTo>
                    <a:pt x="16090" y="14553"/>
                    <a:pt x="16096" y="14547"/>
                    <a:pt x="16101" y="14547"/>
                  </a:cubicBezTo>
                  <a:cubicBezTo>
                    <a:pt x="16279" y="14323"/>
                    <a:pt x="16515" y="14028"/>
                    <a:pt x="16674" y="13791"/>
                  </a:cubicBezTo>
                  <a:cubicBezTo>
                    <a:pt x="16781" y="13620"/>
                    <a:pt x="16911" y="13425"/>
                    <a:pt x="17035" y="13224"/>
                  </a:cubicBezTo>
                  <a:cubicBezTo>
                    <a:pt x="17076" y="13159"/>
                    <a:pt x="17111" y="13106"/>
                    <a:pt x="17147" y="13047"/>
                  </a:cubicBezTo>
                  <a:cubicBezTo>
                    <a:pt x="17218" y="12941"/>
                    <a:pt x="17289" y="12805"/>
                    <a:pt x="17354" y="12675"/>
                  </a:cubicBezTo>
                  <a:cubicBezTo>
                    <a:pt x="17407" y="12575"/>
                    <a:pt x="17454" y="12486"/>
                    <a:pt x="17489" y="12397"/>
                  </a:cubicBezTo>
                  <a:cubicBezTo>
                    <a:pt x="17501" y="12380"/>
                    <a:pt x="17507" y="12362"/>
                    <a:pt x="17513" y="12344"/>
                  </a:cubicBezTo>
                  <a:cubicBezTo>
                    <a:pt x="17554" y="12262"/>
                    <a:pt x="17590" y="12179"/>
                    <a:pt x="17619" y="12108"/>
                  </a:cubicBezTo>
                  <a:cubicBezTo>
                    <a:pt x="17720" y="11895"/>
                    <a:pt x="17791" y="11695"/>
                    <a:pt x="17850" y="11506"/>
                  </a:cubicBezTo>
                  <a:cubicBezTo>
                    <a:pt x="17856" y="11494"/>
                    <a:pt x="17862" y="11482"/>
                    <a:pt x="17862" y="11470"/>
                  </a:cubicBezTo>
                  <a:cubicBezTo>
                    <a:pt x="17867" y="11458"/>
                    <a:pt x="17867" y="11452"/>
                    <a:pt x="17873" y="11441"/>
                  </a:cubicBezTo>
                  <a:cubicBezTo>
                    <a:pt x="17879" y="11417"/>
                    <a:pt x="17885" y="11393"/>
                    <a:pt x="17897" y="11370"/>
                  </a:cubicBezTo>
                  <a:cubicBezTo>
                    <a:pt x="17938" y="11234"/>
                    <a:pt x="17986" y="11057"/>
                    <a:pt x="18033" y="10850"/>
                  </a:cubicBezTo>
                  <a:cubicBezTo>
                    <a:pt x="18045" y="10803"/>
                    <a:pt x="18068" y="10714"/>
                    <a:pt x="18086" y="10590"/>
                  </a:cubicBezTo>
                  <a:cubicBezTo>
                    <a:pt x="18104" y="10519"/>
                    <a:pt x="18116" y="10442"/>
                    <a:pt x="18121" y="10366"/>
                  </a:cubicBezTo>
                  <a:cubicBezTo>
                    <a:pt x="18133" y="10307"/>
                    <a:pt x="18139" y="10259"/>
                    <a:pt x="18139" y="10206"/>
                  </a:cubicBezTo>
                  <a:cubicBezTo>
                    <a:pt x="18151" y="10206"/>
                    <a:pt x="18163" y="10206"/>
                    <a:pt x="18169" y="10212"/>
                  </a:cubicBezTo>
                  <a:cubicBezTo>
                    <a:pt x="18188" y="10212"/>
                    <a:pt x="18324" y="10220"/>
                    <a:pt x="18550" y="10220"/>
                  </a:cubicBezTo>
                  <a:cubicBezTo>
                    <a:pt x="18606" y="10220"/>
                    <a:pt x="18668" y="10219"/>
                    <a:pt x="18736" y="10218"/>
                  </a:cubicBezTo>
                  <a:lnTo>
                    <a:pt x="18907" y="10218"/>
                  </a:lnTo>
                  <a:cubicBezTo>
                    <a:pt x="18919" y="10218"/>
                    <a:pt x="18937" y="10212"/>
                    <a:pt x="18954" y="10212"/>
                  </a:cubicBezTo>
                  <a:lnTo>
                    <a:pt x="18990" y="10212"/>
                  </a:lnTo>
                  <a:cubicBezTo>
                    <a:pt x="19173" y="10206"/>
                    <a:pt x="19297" y="10194"/>
                    <a:pt x="19474" y="10171"/>
                  </a:cubicBezTo>
                  <a:cubicBezTo>
                    <a:pt x="19563" y="10165"/>
                    <a:pt x="19645" y="10153"/>
                    <a:pt x="19722" y="10141"/>
                  </a:cubicBezTo>
                  <a:cubicBezTo>
                    <a:pt x="19757" y="10141"/>
                    <a:pt x="19805" y="10129"/>
                    <a:pt x="19870" y="10123"/>
                  </a:cubicBezTo>
                  <a:cubicBezTo>
                    <a:pt x="20100" y="10088"/>
                    <a:pt x="20697" y="9982"/>
                    <a:pt x="21423" y="9745"/>
                  </a:cubicBezTo>
                  <a:cubicBezTo>
                    <a:pt x="21441" y="9740"/>
                    <a:pt x="21459" y="9734"/>
                    <a:pt x="21482" y="9728"/>
                  </a:cubicBezTo>
                  <a:lnTo>
                    <a:pt x="21488" y="9728"/>
                  </a:lnTo>
                  <a:cubicBezTo>
                    <a:pt x="21488" y="9722"/>
                    <a:pt x="21494" y="9722"/>
                    <a:pt x="21494" y="9722"/>
                  </a:cubicBezTo>
                  <a:cubicBezTo>
                    <a:pt x="21559" y="9704"/>
                    <a:pt x="21618" y="9681"/>
                    <a:pt x="21671" y="9663"/>
                  </a:cubicBezTo>
                  <a:cubicBezTo>
                    <a:pt x="21695" y="9651"/>
                    <a:pt x="21718" y="9645"/>
                    <a:pt x="21742" y="9633"/>
                  </a:cubicBezTo>
                  <a:cubicBezTo>
                    <a:pt x="21789" y="9621"/>
                    <a:pt x="21831" y="9604"/>
                    <a:pt x="21878" y="9586"/>
                  </a:cubicBezTo>
                  <a:cubicBezTo>
                    <a:pt x="21896" y="9580"/>
                    <a:pt x="21913" y="9574"/>
                    <a:pt x="21931" y="9562"/>
                  </a:cubicBezTo>
                  <a:cubicBezTo>
                    <a:pt x="21990" y="9545"/>
                    <a:pt x="22043" y="9521"/>
                    <a:pt x="22096" y="9497"/>
                  </a:cubicBezTo>
                  <a:cubicBezTo>
                    <a:pt x="22120" y="9492"/>
                    <a:pt x="22144" y="9480"/>
                    <a:pt x="22167" y="9468"/>
                  </a:cubicBezTo>
                  <a:cubicBezTo>
                    <a:pt x="22215" y="9450"/>
                    <a:pt x="22268" y="9427"/>
                    <a:pt x="22315" y="9409"/>
                  </a:cubicBezTo>
                  <a:cubicBezTo>
                    <a:pt x="22339" y="9397"/>
                    <a:pt x="22368" y="9385"/>
                    <a:pt x="22392" y="9373"/>
                  </a:cubicBezTo>
                  <a:cubicBezTo>
                    <a:pt x="22421" y="9362"/>
                    <a:pt x="22451" y="9350"/>
                    <a:pt x="22474" y="9338"/>
                  </a:cubicBezTo>
                  <a:cubicBezTo>
                    <a:pt x="22516" y="9314"/>
                    <a:pt x="22563" y="9297"/>
                    <a:pt x="22604" y="9279"/>
                  </a:cubicBezTo>
                  <a:cubicBezTo>
                    <a:pt x="22622" y="9267"/>
                    <a:pt x="22646" y="9255"/>
                    <a:pt x="22663" y="9243"/>
                  </a:cubicBezTo>
                  <a:cubicBezTo>
                    <a:pt x="22705" y="9226"/>
                    <a:pt x="22740" y="9208"/>
                    <a:pt x="22782" y="9190"/>
                  </a:cubicBezTo>
                  <a:cubicBezTo>
                    <a:pt x="22817" y="9167"/>
                    <a:pt x="22852" y="9149"/>
                    <a:pt x="22888" y="9131"/>
                  </a:cubicBezTo>
                  <a:cubicBezTo>
                    <a:pt x="22900" y="9125"/>
                    <a:pt x="22917" y="9119"/>
                    <a:pt x="22935" y="9108"/>
                  </a:cubicBezTo>
                  <a:cubicBezTo>
                    <a:pt x="22994" y="9072"/>
                    <a:pt x="23047" y="9049"/>
                    <a:pt x="23083" y="9025"/>
                  </a:cubicBezTo>
                  <a:cubicBezTo>
                    <a:pt x="23219" y="8942"/>
                    <a:pt x="23402" y="8836"/>
                    <a:pt x="23526" y="8747"/>
                  </a:cubicBezTo>
                  <a:cubicBezTo>
                    <a:pt x="23579" y="8706"/>
                    <a:pt x="23632" y="8671"/>
                    <a:pt x="23673" y="8641"/>
                  </a:cubicBezTo>
                  <a:cubicBezTo>
                    <a:pt x="23709" y="8611"/>
                    <a:pt x="23750" y="8588"/>
                    <a:pt x="23786" y="8564"/>
                  </a:cubicBezTo>
                  <a:cubicBezTo>
                    <a:pt x="23845" y="8517"/>
                    <a:pt x="23921" y="8458"/>
                    <a:pt x="23992" y="8405"/>
                  </a:cubicBezTo>
                  <a:cubicBezTo>
                    <a:pt x="24075" y="8334"/>
                    <a:pt x="24146" y="8275"/>
                    <a:pt x="24234" y="8198"/>
                  </a:cubicBezTo>
                  <a:cubicBezTo>
                    <a:pt x="24264" y="8168"/>
                    <a:pt x="24294" y="8139"/>
                    <a:pt x="24323" y="8109"/>
                  </a:cubicBezTo>
                  <a:cubicBezTo>
                    <a:pt x="24364" y="8074"/>
                    <a:pt x="24406" y="8033"/>
                    <a:pt x="24441" y="7997"/>
                  </a:cubicBezTo>
                  <a:cubicBezTo>
                    <a:pt x="24447" y="7997"/>
                    <a:pt x="24453" y="7991"/>
                    <a:pt x="24453" y="7985"/>
                  </a:cubicBezTo>
                  <a:cubicBezTo>
                    <a:pt x="24477" y="7968"/>
                    <a:pt x="24494" y="7950"/>
                    <a:pt x="24506" y="7932"/>
                  </a:cubicBezTo>
                  <a:cubicBezTo>
                    <a:pt x="24536" y="7903"/>
                    <a:pt x="24571" y="7873"/>
                    <a:pt x="24601" y="7838"/>
                  </a:cubicBezTo>
                  <a:cubicBezTo>
                    <a:pt x="24660" y="7779"/>
                    <a:pt x="24713" y="7720"/>
                    <a:pt x="24760" y="7666"/>
                  </a:cubicBezTo>
                  <a:cubicBezTo>
                    <a:pt x="24772" y="7655"/>
                    <a:pt x="24778" y="7643"/>
                    <a:pt x="24790" y="7637"/>
                  </a:cubicBezTo>
                  <a:cubicBezTo>
                    <a:pt x="24801" y="7625"/>
                    <a:pt x="24813" y="7607"/>
                    <a:pt x="24819" y="7601"/>
                  </a:cubicBezTo>
                  <a:cubicBezTo>
                    <a:pt x="24843" y="7578"/>
                    <a:pt x="24861" y="7554"/>
                    <a:pt x="24878" y="7531"/>
                  </a:cubicBezTo>
                  <a:cubicBezTo>
                    <a:pt x="24884" y="7525"/>
                    <a:pt x="24884" y="7519"/>
                    <a:pt x="24890" y="7519"/>
                  </a:cubicBezTo>
                  <a:cubicBezTo>
                    <a:pt x="24985" y="7407"/>
                    <a:pt x="25061" y="7306"/>
                    <a:pt x="25126" y="7218"/>
                  </a:cubicBezTo>
                  <a:cubicBezTo>
                    <a:pt x="25132" y="7206"/>
                    <a:pt x="25144" y="7194"/>
                    <a:pt x="25150" y="7182"/>
                  </a:cubicBezTo>
                  <a:cubicBezTo>
                    <a:pt x="25179" y="7141"/>
                    <a:pt x="25209" y="7099"/>
                    <a:pt x="25233" y="7064"/>
                  </a:cubicBezTo>
                  <a:cubicBezTo>
                    <a:pt x="25239" y="7058"/>
                    <a:pt x="25239" y="7052"/>
                    <a:pt x="25244" y="7052"/>
                  </a:cubicBezTo>
                  <a:cubicBezTo>
                    <a:pt x="25244" y="7046"/>
                    <a:pt x="25250" y="7046"/>
                    <a:pt x="25250" y="7040"/>
                  </a:cubicBezTo>
                  <a:cubicBezTo>
                    <a:pt x="25262" y="7017"/>
                    <a:pt x="25280" y="6999"/>
                    <a:pt x="25292" y="6981"/>
                  </a:cubicBezTo>
                  <a:cubicBezTo>
                    <a:pt x="25416" y="6792"/>
                    <a:pt x="25528" y="6603"/>
                    <a:pt x="25622" y="6426"/>
                  </a:cubicBezTo>
                  <a:cubicBezTo>
                    <a:pt x="25711" y="6255"/>
                    <a:pt x="25788" y="6089"/>
                    <a:pt x="25859" y="5924"/>
                  </a:cubicBezTo>
                  <a:cubicBezTo>
                    <a:pt x="25882" y="5865"/>
                    <a:pt x="25906" y="5818"/>
                    <a:pt x="25918" y="5776"/>
                  </a:cubicBezTo>
                  <a:cubicBezTo>
                    <a:pt x="25930" y="5747"/>
                    <a:pt x="25941" y="5717"/>
                    <a:pt x="25953" y="5694"/>
                  </a:cubicBezTo>
                  <a:cubicBezTo>
                    <a:pt x="25959" y="5670"/>
                    <a:pt x="25965" y="5646"/>
                    <a:pt x="25977" y="5629"/>
                  </a:cubicBezTo>
                  <a:cubicBezTo>
                    <a:pt x="25989" y="5599"/>
                    <a:pt x="25995" y="5570"/>
                    <a:pt x="26006" y="5540"/>
                  </a:cubicBezTo>
                  <a:cubicBezTo>
                    <a:pt x="26018" y="5511"/>
                    <a:pt x="26030" y="5475"/>
                    <a:pt x="26042" y="5440"/>
                  </a:cubicBezTo>
                  <a:cubicBezTo>
                    <a:pt x="26048" y="5428"/>
                    <a:pt x="26054" y="5410"/>
                    <a:pt x="26060" y="5393"/>
                  </a:cubicBezTo>
                  <a:cubicBezTo>
                    <a:pt x="26071" y="5351"/>
                    <a:pt x="26083" y="5316"/>
                    <a:pt x="26095" y="5274"/>
                  </a:cubicBezTo>
                  <a:cubicBezTo>
                    <a:pt x="26101" y="5263"/>
                    <a:pt x="26107" y="5251"/>
                    <a:pt x="26107" y="5239"/>
                  </a:cubicBezTo>
                  <a:cubicBezTo>
                    <a:pt x="26119" y="5198"/>
                    <a:pt x="26130" y="5162"/>
                    <a:pt x="26142" y="5127"/>
                  </a:cubicBezTo>
                  <a:cubicBezTo>
                    <a:pt x="26148" y="5109"/>
                    <a:pt x="26154" y="5091"/>
                    <a:pt x="26160" y="5068"/>
                  </a:cubicBezTo>
                  <a:cubicBezTo>
                    <a:pt x="26166" y="5044"/>
                    <a:pt x="26172" y="5020"/>
                    <a:pt x="26184" y="4997"/>
                  </a:cubicBezTo>
                  <a:cubicBezTo>
                    <a:pt x="26189" y="4973"/>
                    <a:pt x="26195" y="4955"/>
                    <a:pt x="26201" y="4938"/>
                  </a:cubicBezTo>
                  <a:cubicBezTo>
                    <a:pt x="26219" y="4938"/>
                    <a:pt x="26237" y="4944"/>
                    <a:pt x="26254" y="4950"/>
                  </a:cubicBezTo>
                  <a:cubicBezTo>
                    <a:pt x="26296" y="4955"/>
                    <a:pt x="26331" y="4967"/>
                    <a:pt x="26367" y="4973"/>
                  </a:cubicBezTo>
                  <a:cubicBezTo>
                    <a:pt x="26384" y="4973"/>
                    <a:pt x="26402" y="4979"/>
                    <a:pt x="26414" y="4985"/>
                  </a:cubicBezTo>
                  <a:cubicBezTo>
                    <a:pt x="26473" y="4991"/>
                    <a:pt x="26532" y="5003"/>
                    <a:pt x="26597" y="5015"/>
                  </a:cubicBezTo>
                  <a:cubicBezTo>
                    <a:pt x="26739" y="5032"/>
                    <a:pt x="26869" y="5050"/>
                    <a:pt x="26981" y="5056"/>
                  </a:cubicBezTo>
                  <a:lnTo>
                    <a:pt x="27022" y="5056"/>
                  </a:lnTo>
                  <a:cubicBezTo>
                    <a:pt x="27093" y="5060"/>
                    <a:pt x="27158" y="5064"/>
                    <a:pt x="27218" y="5064"/>
                  </a:cubicBezTo>
                  <a:cubicBezTo>
                    <a:pt x="27242" y="5064"/>
                    <a:pt x="27266" y="5063"/>
                    <a:pt x="27288" y="5062"/>
                  </a:cubicBezTo>
                  <a:lnTo>
                    <a:pt x="27318" y="5062"/>
                  </a:lnTo>
                  <a:cubicBezTo>
                    <a:pt x="27377" y="5062"/>
                    <a:pt x="27436" y="5062"/>
                    <a:pt x="27507" y="5056"/>
                  </a:cubicBezTo>
                  <a:cubicBezTo>
                    <a:pt x="27648" y="5050"/>
                    <a:pt x="27701" y="5044"/>
                    <a:pt x="27855" y="5026"/>
                  </a:cubicBezTo>
                  <a:cubicBezTo>
                    <a:pt x="28014" y="5009"/>
                    <a:pt x="28162" y="4985"/>
                    <a:pt x="28328" y="4950"/>
                  </a:cubicBezTo>
                  <a:cubicBezTo>
                    <a:pt x="28339" y="4944"/>
                    <a:pt x="28351" y="4944"/>
                    <a:pt x="28369" y="4938"/>
                  </a:cubicBezTo>
                  <a:cubicBezTo>
                    <a:pt x="28387" y="4938"/>
                    <a:pt x="28404" y="4932"/>
                    <a:pt x="28422" y="4926"/>
                  </a:cubicBezTo>
                  <a:cubicBezTo>
                    <a:pt x="28428" y="4926"/>
                    <a:pt x="28434" y="4926"/>
                    <a:pt x="28446" y="4920"/>
                  </a:cubicBezTo>
                  <a:lnTo>
                    <a:pt x="28463" y="4920"/>
                  </a:lnTo>
                  <a:cubicBezTo>
                    <a:pt x="28469" y="4914"/>
                    <a:pt x="28475" y="4914"/>
                    <a:pt x="28481" y="4914"/>
                  </a:cubicBezTo>
                  <a:cubicBezTo>
                    <a:pt x="28552" y="4896"/>
                    <a:pt x="28617" y="4879"/>
                    <a:pt x="28676" y="4861"/>
                  </a:cubicBezTo>
                  <a:cubicBezTo>
                    <a:pt x="28682" y="4861"/>
                    <a:pt x="28688" y="4861"/>
                    <a:pt x="28694" y="4855"/>
                  </a:cubicBezTo>
                  <a:cubicBezTo>
                    <a:pt x="28865" y="4808"/>
                    <a:pt x="28983" y="4766"/>
                    <a:pt x="28983" y="4766"/>
                  </a:cubicBezTo>
                  <a:cubicBezTo>
                    <a:pt x="29007" y="4761"/>
                    <a:pt x="29024" y="4749"/>
                    <a:pt x="29048" y="4743"/>
                  </a:cubicBezTo>
                  <a:cubicBezTo>
                    <a:pt x="29078" y="4731"/>
                    <a:pt x="29101" y="4725"/>
                    <a:pt x="29125" y="4713"/>
                  </a:cubicBezTo>
                  <a:cubicBezTo>
                    <a:pt x="29178" y="4696"/>
                    <a:pt x="29231" y="4678"/>
                    <a:pt x="29278" y="4660"/>
                  </a:cubicBezTo>
                  <a:cubicBezTo>
                    <a:pt x="29503" y="4572"/>
                    <a:pt x="29686" y="4483"/>
                    <a:pt x="29816" y="4418"/>
                  </a:cubicBezTo>
                  <a:cubicBezTo>
                    <a:pt x="29899" y="4377"/>
                    <a:pt x="30023" y="4312"/>
                    <a:pt x="30164" y="4235"/>
                  </a:cubicBezTo>
                  <a:cubicBezTo>
                    <a:pt x="30324" y="4146"/>
                    <a:pt x="30460" y="4064"/>
                    <a:pt x="30596" y="3969"/>
                  </a:cubicBezTo>
                  <a:cubicBezTo>
                    <a:pt x="30690" y="3910"/>
                    <a:pt x="30773" y="3845"/>
                    <a:pt x="30844" y="3786"/>
                  </a:cubicBezTo>
                  <a:cubicBezTo>
                    <a:pt x="30844" y="3786"/>
                    <a:pt x="30844" y="3780"/>
                    <a:pt x="30850" y="3780"/>
                  </a:cubicBezTo>
                  <a:cubicBezTo>
                    <a:pt x="30891" y="3745"/>
                    <a:pt x="30932" y="3709"/>
                    <a:pt x="30974" y="3674"/>
                  </a:cubicBezTo>
                  <a:cubicBezTo>
                    <a:pt x="30991" y="3662"/>
                    <a:pt x="30997" y="3650"/>
                    <a:pt x="31015" y="3638"/>
                  </a:cubicBezTo>
                  <a:cubicBezTo>
                    <a:pt x="31103" y="3556"/>
                    <a:pt x="31163" y="3497"/>
                    <a:pt x="31245" y="3402"/>
                  </a:cubicBezTo>
                  <a:cubicBezTo>
                    <a:pt x="31304" y="3343"/>
                    <a:pt x="31357" y="3284"/>
                    <a:pt x="31405" y="3225"/>
                  </a:cubicBezTo>
                  <a:cubicBezTo>
                    <a:pt x="31434" y="3189"/>
                    <a:pt x="31464" y="3148"/>
                    <a:pt x="31493" y="3107"/>
                  </a:cubicBezTo>
                  <a:cubicBezTo>
                    <a:pt x="31617" y="2953"/>
                    <a:pt x="31694" y="2817"/>
                    <a:pt x="31747" y="2735"/>
                  </a:cubicBezTo>
                  <a:cubicBezTo>
                    <a:pt x="31765" y="2705"/>
                    <a:pt x="31854" y="2563"/>
                    <a:pt x="31948" y="2345"/>
                  </a:cubicBezTo>
                  <a:cubicBezTo>
                    <a:pt x="31960" y="2327"/>
                    <a:pt x="31966" y="2309"/>
                    <a:pt x="31972" y="2292"/>
                  </a:cubicBezTo>
                  <a:cubicBezTo>
                    <a:pt x="31984" y="2274"/>
                    <a:pt x="31989" y="2250"/>
                    <a:pt x="32001" y="2221"/>
                  </a:cubicBezTo>
                  <a:cubicBezTo>
                    <a:pt x="32001" y="2221"/>
                    <a:pt x="32007" y="2215"/>
                    <a:pt x="32007" y="2209"/>
                  </a:cubicBezTo>
                  <a:cubicBezTo>
                    <a:pt x="32007" y="2209"/>
                    <a:pt x="32007" y="2203"/>
                    <a:pt x="32007" y="2203"/>
                  </a:cubicBezTo>
                  <a:cubicBezTo>
                    <a:pt x="32048" y="2115"/>
                    <a:pt x="32084" y="2020"/>
                    <a:pt x="32113" y="1914"/>
                  </a:cubicBezTo>
                  <a:cubicBezTo>
                    <a:pt x="32119" y="1902"/>
                    <a:pt x="32119" y="1896"/>
                    <a:pt x="32125" y="1884"/>
                  </a:cubicBezTo>
                  <a:cubicBezTo>
                    <a:pt x="32137" y="1849"/>
                    <a:pt x="32149" y="1813"/>
                    <a:pt x="32155" y="1772"/>
                  </a:cubicBezTo>
                  <a:cubicBezTo>
                    <a:pt x="32167" y="1737"/>
                    <a:pt x="32178" y="1695"/>
                    <a:pt x="32190" y="1660"/>
                  </a:cubicBezTo>
                  <a:cubicBezTo>
                    <a:pt x="32232" y="1471"/>
                    <a:pt x="32261" y="1323"/>
                    <a:pt x="32273" y="1199"/>
                  </a:cubicBezTo>
                  <a:cubicBezTo>
                    <a:pt x="32285" y="1099"/>
                    <a:pt x="32297" y="998"/>
                    <a:pt x="32302" y="892"/>
                  </a:cubicBezTo>
                  <a:cubicBezTo>
                    <a:pt x="32302" y="886"/>
                    <a:pt x="32302" y="886"/>
                    <a:pt x="32302" y="880"/>
                  </a:cubicBezTo>
                  <a:cubicBezTo>
                    <a:pt x="32308" y="809"/>
                    <a:pt x="32308" y="744"/>
                    <a:pt x="32308" y="679"/>
                  </a:cubicBezTo>
                  <a:cubicBezTo>
                    <a:pt x="32308" y="650"/>
                    <a:pt x="32308" y="614"/>
                    <a:pt x="32308" y="585"/>
                  </a:cubicBezTo>
                  <a:cubicBezTo>
                    <a:pt x="32308" y="573"/>
                    <a:pt x="32302" y="561"/>
                    <a:pt x="32302" y="549"/>
                  </a:cubicBezTo>
                  <a:cubicBezTo>
                    <a:pt x="32302" y="496"/>
                    <a:pt x="32297" y="443"/>
                    <a:pt x="32297" y="384"/>
                  </a:cubicBezTo>
                  <a:cubicBezTo>
                    <a:pt x="32297" y="349"/>
                    <a:pt x="32285" y="236"/>
                    <a:pt x="32267" y="112"/>
                  </a:cubicBezTo>
                  <a:cubicBezTo>
                    <a:pt x="32267" y="95"/>
                    <a:pt x="32261" y="53"/>
                    <a:pt x="32249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30"/>
            <p:cNvSpPr/>
            <p:nvPr/>
          </p:nvSpPr>
          <p:spPr>
            <a:xfrm>
              <a:off x="1452050" y="4296350"/>
              <a:ext cx="79900" cy="14600"/>
            </a:xfrm>
            <a:custGeom>
              <a:avLst/>
              <a:gdLst/>
              <a:ahLst/>
              <a:cxnLst/>
              <a:rect l="l" t="t" r="r" b="b"/>
              <a:pathLst>
                <a:path w="3196" h="584" extrusionOk="0">
                  <a:moveTo>
                    <a:pt x="1603" y="0"/>
                  </a:moveTo>
                  <a:cubicBezTo>
                    <a:pt x="1465" y="0"/>
                    <a:pt x="1325" y="8"/>
                    <a:pt x="1188" y="24"/>
                  </a:cubicBezTo>
                  <a:cubicBezTo>
                    <a:pt x="786" y="65"/>
                    <a:pt x="402" y="177"/>
                    <a:pt x="89" y="361"/>
                  </a:cubicBezTo>
                  <a:cubicBezTo>
                    <a:pt x="1" y="414"/>
                    <a:pt x="1" y="496"/>
                    <a:pt x="89" y="544"/>
                  </a:cubicBezTo>
                  <a:cubicBezTo>
                    <a:pt x="133" y="570"/>
                    <a:pt x="191" y="584"/>
                    <a:pt x="249" y="584"/>
                  </a:cubicBezTo>
                  <a:cubicBezTo>
                    <a:pt x="306" y="584"/>
                    <a:pt x="364" y="570"/>
                    <a:pt x="408" y="544"/>
                  </a:cubicBezTo>
                  <a:cubicBezTo>
                    <a:pt x="573" y="449"/>
                    <a:pt x="762" y="378"/>
                    <a:pt x="963" y="331"/>
                  </a:cubicBezTo>
                  <a:cubicBezTo>
                    <a:pt x="1168" y="284"/>
                    <a:pt x="1383" y="260"/>
                    <a:pt x="1599" y="260"/>
                  </a:cubicBezTo>
                  <a:cubicBezTo>
                    <a:pt x="1706" y="260"/>
                    <a:pt x="1814" y="266"/>
                    <a:pt x="1920" y="278"/>
                  </a:cubicBezTo>
                  <a:cubicBezTo>
                    <a:pt x="2239" y="313"/>
                    <a:pt x="2546" y="402"/>
                    <a:pt x="2794" y="544"/>
                  </a:cubicBezTo>
                  <a:cubicBezTo>
                    <a:pt x="2836" y="570"/>
                    <a:pt x="2893" y="584"/>
                    <a:pt x="2951" y="584"/>
                  </a:cubicBezTo>
                  <a:cubicBezTo>
                    <a:pt x="3008" y="584"/>
                    <a:pt x="3066" y="570"/>
                    <a:pt x="3107" y="544"/>
                  </a:cubicBezTo>
                  <a:cubicBezTo>
                    <a:pt x="3196" y="496"/>
                    <a:pt x="3196" y="414"/>
                    <a:pt x="3107" y="361"/>
                  </a:cubicBezTo>
                  <a:cubicBezTo>
                    <a:pt x="2901" y="242"/>
                    <a:pt x="2658" y="148"/>
                    <a:pt x="2398" y="89"/>
                  </a:cubicBezTo>
                  <a:cubicBezTo>
                    <a:pt x="2144" y="30"/>
                    <a:pt x="1875" y="0"/>
                    <a:pt x="1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30"/>
            <p:cNvSpPr/>
            <p:nvPr/>
          </p:nvSpPr>
          <p:spPr>
            <a:xfrm>
              <a:off x="1540350" y="4322025"/>
              <a:ext cx="26900" cy="45625"/>
            </a:xfrm>
            <a:custGeom>
              <a:avLst/>
              <a:gdLst/>
              <a:ahLst/>
              <a:cxnLst/>
              <a:rect l="l" t="t" r="r" b="b"/>
              <a:pathLst>
                <a:path w="1076" h="1825" extrusionOk="0">
                  <a:moveTo>
                    <a:pt x="243" y="1"/>
                  </a:moveTo>
                  <a:cubicBezTo>
                    <a:pt x="187" y="1"/>
                    <a:pt x="130" y="13"/>
                    <a:pt x="89" y="36"/>
                  </a:cubicBezTo>
                  <a:cubicBezTo>
                    <a:pt x="0" y="90"/>
                    <a:pt x="0" y="172"/>
                    <a:pt x="89" y="225"/>
                  </a:cubicBezTo>
                  <a:cubicBezTo>
                    <a:pt x="254" y="320"/>
                    <a:pt x="378" y="426"/>
                    <a:pt x="461" y="544"/>
                  </a:cubicBezTo>
                  <a:cubicBezTo>
                    <a:pt x="585" y="722"/>
                    <a:pt x="615" y="916"/>
                    <a:pt x="556" y="1100"/>
                  </a:cubicBezTo>
                  <a:cubicBezTo>
                    <a:pt x="497" y="1283"/>
                    <a:pt x="343" y="1460"/>
                    <a:pt x="95" y="1602"/>
                  </a:cubicBezTo>
                  <a:cubicBezTo>
                    <a:pt x="6" y="1655"/>
                    <a:pt x="6" y="1737"/>
                    <a:pt x="95" y="1785"/>
                  </a:cubicBezTo>
                  <a:cubicBezTo>
                    <a:pt x="139" y="1811"/>
                    <a:pt x="197" y="1825"/>
                    <a:pt x="254" y="1825"/>
                  </a:cubicBezTo>
                  <a:cubicBezTo>
                    <a:pt x="312" y="1825"/>
                    <a:pt x="370" y="1811"/>
                    <a:pt x="414" y="1785"/>
                  </a:cubicBezTo>
                  <a:cubicBezTo>
                    <a:pt x="621" y="1667"/>
                    <a:pt x="780" y="1525"/>
                    <a:pt x="881" y="1377"/>
                  </a:cubicBezTo>
                  <a:cubicBezTo>
                    <a:pt x="1034" y="1153"/>
                    <a:pt x="1075" y="911"/>
                    <a:pt x="993" y="674"/>
                  </a:cubicBezTo>
                  <a:cubicBezTo>
                    <a:pt x="916" y="444"/>
                    <a:pt x="715" y="220"/>
                    <a:pt x="408" y="36"/>
                  </a:cubicBezTo>
                  <a:lnTo>
                    <a:pt x="402" y="36"/>
                  </a:lnTo>
                  <a:cubicBezTo>
                    <a:pt x="358" y="13"/>
                    <a:pt x="300" y="1"/>
                    <a:pt x="2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30"/>
            <p:cNvSpPr/>
            <p:nvPr/>
          </p:nvSpPr>
          <p:spPr>
            <a:xfrm>
              <a:off x="1432400" y="4174275"/>
              <a:ext cx="165550" cy="140700"/>
            </a:xfrm>
            <a:custGeom>
              <a:avLst/>
              <a:gdLst/>
              <a:ahLst/>
              <a:cxnLst/>
              <a:rect l="l" t="t" r="r" b="b"/>
              <a:pathLst>
                <a:path w="6622" h="5628" extrusionOk="0">
                  <a:moveTo>
                    <a:pt x="5589" y="1"/>
                  </a:moveTo>
                  <a:cubicBezTo>
                    <a:pt x="5027" y="1"/>
                    <a:pt x="4415" y="194"/>
                    <a:pt x="3805" y="548"/>
                  </a:cubicBezTo>
                  <a:cubicBezTo>
                    <a:pt x="2736" y="1162"/>
                    <a:pt x="1661" y="2279"/>
                    <a:pt x="887" y="3714"/>
                  </a:cubicBezTo>
                  <a:lnTo>
                    <a:pt x="113" y="5125"/>
                  </a:lnTo>
                  <a:cubicBezTo>
                    <a:pt x="1" y="5332"/>
                    <a:pt x="13" y="5557"/>
                    <a:pt x="137" y="5616"/>
                  </a:cubicBezTo>
                  <a:cubicBezTo>
                    <a:pt x="157" y="5624"/>
                    <a:pt x="179" y="5628"/>
                    <a:pt x="203" y="5628"/>
                  </a:cubicBezTo>
                  <a:cubicBezTo>
                    <a:pt x="248" y="5628"/>
                    <a:pt x="297" y="5613"/>
                    <a:pt x="344" y="5586"/>
                  </a:cubicBezTo>
                  <a:cubicBezTo>
                    <a:pt x="426" y="5539"/>
                    <a:pt x="509" y="5450"/>
                    <a:pt x="574" y="5338"/>
                  </a:cubicBezTo>
                  <a:lnTo>
                    <a:pt x="1342" y="3926"/>
                  </a:lnTo>
                  <a:cubicBezTo>
                    <a:pt x="1997" y="2716"/>
                    <a:pt x="2901" y="1777"/>
                    <a:pt x="3805" y="1251"/>
                  </a:cubicBezTo>
                  <a:cubicBezTo>
                    <a:pt x="4317" y="955"/>
                    <a:pt x="4829" y="795"/>
                    <a:pt x="5301" y="795"/>
                  </a:cubicBezTo>
                  <a:cubicBezTo>
                    <a:pt x="5575" y="795"/>
                    <a:pt x="5834" y="849"/>
                    <a:pt x="6073" y="961"/>
                  </a:cubicBezTo>
                  <a:cubicBezTo>
                    <a:pt x="6093" y="970"/>
                    <a:pt x="6115" y="974"/>
                    <a:pt x="6137" y="974"/>
                  </a:cubicBezTo>
                  <a:cubicBezTo>
                    <a:pt x="6181" y="974"/>
                    <a:pt x="6229" y="959"/>
                    <a:pt x="6279" y="932"/>
                  </a:cubicBezTo>
                  <a:cubicBezTo>
                    <a:pt x="6362" y="885"/>
                    <a:pt x="6445" y="796"/>
                    <a:pt x="6504" y="684"/>
                  </a:cubicBezTo>
                  <a:cubicBezTo>
                    <a:pt x="6622" y="477"/>
                    <a:pt x="6610" y="259"/>
                    <a:pt x="6486" y="194"/>
                  </a:cubicBezTo>
                  <a:cubicBezTo>
                    <a:pt x="6210" y="63"/>
                    <a:pt x="5908" y="1"/>
                    <a:pt x="5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30"/>
            <p:cNvSpPr/>
            <p:nvPr/>
          </p:nvSpPr>
          <p:spPr>
            <a:xfrm>
              <a:off x="1520125" y="4245750"/>
              <a:ext cx="164950" cy="139725"/>
            </a:xfrm>
            <a:custGeom>
              <a:avLst/>
              <a:gdLst/>
              <a:ahLst/>
              <a:cxnLst/>
              <a:rect l="l" t="t" r="r" b="b"/>
              <a:pathLst>
                <a:path w="6598" h="5589" extrusionOk="0">
                  <a:moveTo>
                    <a:pt x="5558" y="0"/>
                  </a:moveTo>
                  <a:cubicBezTo>
                    <a:pt x="4995" y="0"/>
                    <a:pt x="4382" y="192"/>
                    <a:pt x="3769" y="542"/>
                  </a:cubicBezTo>
                  <a:cubicBezTo>
                    <a:pt x="2705" y="1156"/>
                    <a:pt x="1648" y="2261"/>
                    <a:pt x="874" y="3678"/>
                  </a:cubicBezTo>
                  <a:lnTo>
                    <a:pt x="113" y="5084"/>
                  </a:lnTo>
                  <a:cubicBezTo>
                    <a:pt x="0" y="5296"/>
                    <a:pt x="6" y="5515"/>
                    <a:pt x="130" y="5574"/>
                  </a:cubicBezTo>
                  <a:cubicBezTo>
                    <a:pt x="150" y="5584"/>
                    <a:pt x="173" y="5589"/>
                    <a:pt x="196" y="5589"/>
                  </a:cubicBezTo>
                  <a:cubicBezTo>
                    <a:pt x="242" y="5589"/>
                    <a:pt x="292" y="5572"/>
                    <a:pt x="343" y="5544"/>
                  </a:cubicBezTo>
                  <a:cubicBezTo>
                    <a:pt x="426" y="5497"/>
                    <a:pt x="508" y="5409"/>
                    <a:pt x="567" y="5296"/>
                  </a:cubicBezTo>
                  <a:lnTo>
                    <a:pt x="1335" y="3897"/>
                  </a:lnTo>
                  <a:cubicBezTo>
                    <a:pt x="1985" y="2698"/>
                    <a:pt x="2871" y="1770"/>
                    <a:pt x="3774" y="1251"/>
                  </a:cubicBezTo>
                  <a:cubicBezTo>
                    <a:pt x="4287" y="955"/>
                    <a:pt x="4802" y="792"/>
                    <a:pt x="5276" y="792"/>
                  </a:cubicBezTo>
                  <a:cubicBezTo>
                    <a:pt x="5550" y="792"/>
                    <a:pt x="5810" y="846"/>
                    <a:pt x="6048" y="961"/>
                  </a:cubicBezTo>
                  <a:cubicBezTo>
                    <a:pt x="6069" y="969"/>
                    <a:pt x="6090" y="973"/>
                    <a:pt x="6113" y="973"/>
                  </a:cubicBezTo>
                  <a:cubicBezTo>
                    <a:pt x="6157" y="973"/>
                    <a:pt x="6205" y="959"/>
                    <a:pt x="6255" y="932"/>
                  </a:cubicBezTo>
                  <a:cubicBezTo>
                    <a:pt x="6338" y="884"/>
                    <a:pt x="6420" y="796"/>
                    <a:pt x="6480" y="684"/>
                  </a:cubicBezTo>
                  <a:cubicBezTo>
                    <a:pt x="6598" y="477"/>
                    <a:pt x="6586" y="258"/>
                    <a:pt x="6462" y="193"/>
                  </a:cubicBezTo>
                  <a:cubicBezTo>
                    <a:pt x="6183" y="63"/>
                    <a:pt x="5879" y="0"/>
                    <a:pt x="55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30"/>
            <p:cNvSpPr/>
            <p:nvPr/>
          </p:nvSpPr>
          <p:spPr>
            <a:xfrm>
              <a:off x="739150" y="4281800"/>
              <a:ext cx="807875" cy="705375"/>
            </a:xfrm>
            <a:custGeom>
              <a:avLst/>
              <a:gdLst/>
              <a:ahLst/>
              <a:cxnLst/>
              <a:rect l="l" t="t" r="r" b="b"/>
              <a:pathLst>
                <a:path w="32315" h="28215" extrusionOk="0">
                  <a:moveTo>
                    <a:pt x="28266" y="1"/>
                  </a:moveTo>
                  <a:cubicBezTo>
                    <a:pt x="28213" y="1"/>
                    <a:pt x="28156" y="3"/>
                    <a:pt x="28097" y="3"/>
                  </a:cubicBezTo>
                  <a:cubicBezTo>
                    <a:pt x="28079" y="3"/>
                    <a:pt x="28062" y="9"/>
                    <a:pt x="28044" y="9"/>
                  </a:cubicBezTo>
                  <a:cubicBezTo>
                    <a:pt x="27885" y="15"/>
                    <a:pt x="27749" y="33"/>
                    <a:pt x="27648" y="51"/>
                  </a:cubicBezTo>
                  <a:cubicBezTo>
                    <a:pt x="27524" y="68"/>
                    <a:pt x="27388" y="92"/>
                    <a:pt x="27282" y="127"/>
                  </a:cubicBezTo>
                  <a:lnTo>
                    <a:pt x="27264" y="127"/>
                  </a:lnTo>
                  <a:cubicBezTo>
                    <a:pt x="27170" y="151"/>
                    <a:pt x="27069" y="181"/>
                    <a:pt x="26987" y="210"/>
                  </a:cubicBezTo>
                  <a:cubicBezTo>
                    <a:pt x="26957" y="222"/>
                    <a:pt x="26922" y="240"/>
                    <a:pt x="26886" y="252"/>
                  </a:cubicBezTo>
                  <a:cubicBezTo>
                    <a:pt x="26869" y="257"/>
                    <a:pt x="26851" y="263"/>
                    <a:pt x="26839" y="269"/>
                  </a:cubicBezTo>
                  <a:cubicBezTo>
                    <a:pt x="26751" y="299"/>
                    <a:pt x="26638" y="346"/>
                    <a:pt x="26550" y="387"/>
                  </a:cubicBezTo>
                  <a:cubicBezTo>
                    <a:pt x="26491" y="423"/>
                    <a:pt x="26438" y="452"/>
                    <a:pt x="26378" y="476"/>
                  </a:cubicBezTo>
                  <a:cubicBezTo>
                    <a:pt x="26378" y="482"/>
                    <a:pt x="26373" y="482"/>
                    <a:pt x="26367" y="488"/>
                  </a:cubicBezTo>
                  <a:cubicBezTo>
                    <a:pt x="26184" y="588"/>
                    <a:pt x="26048" y="671"/>
                    <a:pt x="25989" y="712"/>
                  </a:cubicBezTo>
                  <a:cubicBezTo>
                    <a:pt x="25965" y="724"/>
                    <a:pt x="25947" y="736"/>
                    <a:pt x="25930" y="754"/>
                  </a:cubicBezTo>
                  <a:cubicBezTo>
                    <a:pt x="25882" y="783"/>
                    <a:pt x="25835" y="813"/>
                    <a:pt x="25788" y="842"/>
                  </a:cubicBezTo>
                  <a:cubicBezTo>
                    <a:pt x="25764" y="860"/>
                    <a:pt x="25735" y="878"/>
                    <a:pt x="25705" y="895"/>
                  </a:cubicBezTo>
                  <a:cubicBezTo>
                    <a:pt x="25693" y="907"/>
                    <a:pt x="25682" y="913"/>
                    <a:pt x="25670" y="925"/>
                  </a:cubicBezTo>
                  <a:cubicBezTo>
                    <a:pt x="25599" y="972"/>
                    <a:pt x="25534" y="1019"/>
                    <a:pt x="25475" y="1067"/>
                  </a:cubicBezTo>
                  <a:lnTo>
                    <a:pt x="25469" y="1067"/>
                  </a:lnTo>
                  <a:cubicBezTo>
                    <a:pt x="25404" y="1114"/>
                    <a:pt x="25327" y="1179"/>
                    <a:pt x="25256" y="1232"/>
                  </a:cubicBezTo>
                  <a:cubicBezTo>
                    <a:pt x="25162" y="1309"/>
                    <a:pt x="25085" y="1380"/>
                    <a:pt x="25032" y="1427"/>
                  </a:cubicBezTo>
                  <a:cubicBezTo>
                    <a:pt x="24961" y="1492"/>
                    <a:pt x="24872" y="1575"/>
                    <a:pt x="24807" y="1640"/>
                  </a:cubicBezTo>
                  <a:cubicBezTo>
                    <a:pt x="24736" y="1704"/>
                    <a:pt x="24654" y="1799"/>
                    <a:pt x="24589" y="1870"/>
                  </a:cubicBezTo>
                  <a:cubicBezTo>
                    <a:pt x="24553" y="1905"/>
                    <a:pt x="24506" y="1964"/>
                    <a:pt x="24453" y="2023"/>
                  </a:cubicBezTo>
                  <a:cubicBezTo>
                    <a:pt x="24453" y="2029"/>
                    <a:pt x="24453" y="2029"/>
                    <a:pt x="24447" y="2035"/>
                  </a:cubicBezTo>
                  <a:cubicBezTo>
                    <a:pt x="24447" y="2035"/>
                    <a:pt x="24394" y="2100"/>
                    <a:pt x="24311" y="2201"/>
                  </a:cubicBezTo>
                  <a:cubicBezTo>
                    <a:pt x="24282" y="2248"/>
                    <a:pt x="24252" y="2289"/>
                    <a:pt x="24229" y="2313"/>
                  </a:cubicBezTo>
                  <a:cubicBezTo>
                    <a:pt x="24229" y="2319"/>
                    <a:pt x="24229" y="2319"/>
                    <a:pt x="24229" y="2319"/>
                  </a:cubicBezTo>
                  <a:cubicBezTo>
                    <a:pt x="24181" y="2378"/>
                    <a:pt x="24140" y="2449"/>
                    <a:pt x="24093" y="2525"/>
                  </a:cubicBezTo>
                  <a:cubicBezTo>
                    <a:pt x="24081" y="2531"/>
                    <a:pt x="24081" y="2543"/>
                    <a:pt x="24075" y="2555"/>
                  </a:cubicBezTo>
                  <a:cubicBezTo>
                    <a:pt x="24040" y="2608"/>
                    <a:pt x="24004" y="2661"/>
                    <a:pt x="23975" y="2720"/>
                  </a:cubicBezTo>
                  <a:cubicBezTo>
                    <a:pt x="23963" y="2738"/>
                    <a:pt x="23951" y="2756"/>
                    <a:pt x="23939" y="2779"/>
                  </a:cubicBezTo>
                  <a:cubicBezTo>
                    <a:pt x="23927" y="2803"/>
                    <a:pt x="23910" y="2833"/>
                    <a:pt x="23892" y="2862"/>
                  </a:cubicBezTo>
                  <a:cubicBezTo>
                    <a:pt x="23874" y="2903"/>
                    <a:pt x="23851" y="2945"/>
                    <a:pt x="23833" y="2980"/>
                  </a:cubicBezTo>
                  <a:cubicBezTo>
                    <a:pt x="23827" y="2992"/>
                    <a:pt x="23821" y="2998"/>
                    <a:pt x="23821" y="3010"/>
                  </a:cubicBezTo>
                  <a:cubicBezTo>
                    <a:pt x="23803" y="3033"/>
                    <a:pt x="23786" y="3075"/>
                    <a:pt x="23762" y="3128"/>
                  </a:cubicBezTo>
                  <a:cubicBezTo>
                    <a:pt x="23744" y="3163"/>
                    <a:pt x="23732" y="3205"/>
                    <a:pt x="23715" y="3240"/>
                  </a:cubicBezTo>
                  <a:cubicBezTo>
                    <a:pt x="23709" y="3246"/>
                    <a:pt x="23709" y="3258"/>
                    <a:pt x="23703" y="3270"/>
                  </a:cubicBezTo>
                  <a:cubicBezTo>
                    <a:pt x="23685" y="3317"/>
                    <a:pt x="23662" y="3364"/>
                    <a:pt x="23644" y="3411"/>
                  </a:cubicBezTo>
                  <a:cubicBezTo>
                    <a:pt x="23632" y="3453"/>
                    <a:pt x="23614" y="3494"/>
                    <a:pt x="23602" y="3530"/>
                  </a:cubicBezTo>
                  <a:cubicBezTo>
                    <a:pt x="23597" y="3547"/>
                    <a:pt x="23591" y="3571"/>
                    <a:pt x="23585" y="3589"/>
                  </a:cubicBezTo>
                  <a:cubicBezTo>
                    <a:pt x="23585" y="3589"/>
                    <a:pt x="23585" y="3594"/>
                    <a:pt x="23579" y="3600"/>
                  </a:cubicBezTo>
                  <a:cubicBezTo>
                    <a:pt x="23579" y="3606"/>
                    <a:pt x="23579" y="3612"/>
                    <a:pt x="23573" y="3624"/>
                  </a:cubicBezTo>
                  <a:cubicBezTo>
                    <a:pt x="23561" y="3659"/>
                    <a:pt x="23549" y="3695"/>
                    <a:pt x="23538" y="3730"/>
                  </a:cubicBezTo>
                  <a:cubicBezTo>
                    <a:pt x="23520" y="3724"/>
                    <a:pt x="23496" y="3724"/>
                    <a:pt x="23478" y="3719"/>
                  </a:cubicBezTo>
                  <a:cubicBezTo>
                    <a:pt x="23455" y="3713"/>
                    <a:pt x="23431" y="3707"/>
                    <a:pt x="23408" y="3701"/>
                  </a:cubicBezTo>
                  <a:cubicBezTo>
                    <a:pt x="23384" y="3695"/>
                    <a:pt x="23366" y="3689"/>
                    <a:pt x="23343" y="3683"/>
                  </a:cubicBezTo>
                  <a:cubicBezTo>
                    <a:pt x="23307" y="3677"/>
                    <a:pt x="23272" y="3671"/>
                    <a:pt x="23236" y="3659"/>
                  </a:cubicBezTo>
                  <a:cubicBezTo>
                    <a:pt x="23219" y="3659"/>
                    <a:pt x="23207" y="3654"/>
                    <a:pt x="23195" y="3654"/>
                  </a:cubicBezTo>
                  <a:cubicBezTo>
                    <a:pt x="23154" y="3642"/>
                    <a:pt x="23112" y="3636"/>
                    <a:pt x="23071" y="3630"/>
                  </a:cubicBezTo>
                  <a:cubicBezTo>
                    <a:pt x="23053" y="3624"/>
                    <a:pt x="23041" y="3624"/>
                    <a:pt x="23024" y="3618"/>
                  </a:cubicBezTo>
                  <a:cubicBezTo>
                    <a:pt x="22988" y="3612"/>
                    <a:pt x="22953" y="3606"/>
                    <a:pt x="22917" y="3600"/>
                  </a:cubicBezTo>
                  <a:cubicBezTo>
                    <a:pt x="22888" y="3594"/>
                    <a:pt x="22858" y="3589"/>
                    <a:pt x="22829" y="3583"/>
                  </a:cubicBezTo>
                  <a:cubicBezTo>
                    <a:pt x="22805" y="3583"/>
                    <a:pt x="22782" y="3577"/>
                    <a:pt x="22758" y="3571"/>
                  </a:cubicBezTo>
                  <a:cubicBezTo>
                    <a:pt x="22728" y="3571"/>
                    <a:pt x="22699" y="3565"/>
                    <a:pt x="22669" y="3559"/>
                  </a:cubicBezTo>
                  <a:cubicBezTo>
                    <a:pt x="22640" y="3553"/>
                    <a:pt x="22593" y="3547"/>
                    <a:pt x="22533" y="3541"/>
                  </a:cubicBezTo>
                  <a:cubicBezTo>
                    <a:pt x="22244" y="3506"/>
                    <a:pt x="21990" y="3500"/>
                    <a:pt x="21961" y="3494"/>
                  </a:cubicBezTo>
                  <a:lnTo>
                    <a:pt x="21553" y="3494"/>
                  </a:lnTo>
                  <a:cubicBezTo>
                    <a:pt x="21541" y="3494"/>
                    <a:pt x="21529" y="3500"/>
                    <a:pt x="21523" y="3500"/>
                  </a:cubicBezTo>
                  <a:lnTo>
                    <a:pt x="21482" y="3500"/>
                  </a:lnTo>
                  <a:cubicBezTo>
                    <a:pt x="21423" y="3500"/>
                    <a:pt x="21370" y="3506"/>
                    <a:pt x="21317" y="3506"/>
                  </a:cubicBezTo>
                  <a:cubicBezTo>
                    <a:pt x="21293" y="3512"/>
                    <a:pt x="21275" y="3512"/>
                    <a:pt x="21252" y="3512"/>
                  </a:cubicBezTo>
                  <a:cubicBezTo>
                    <a:pt x="21246" y="3512"/>
                    <a:pt x="21240" y="3512"/>
                    <a:pt x="21228" y="3518"/>
                  </a:cubicBezTo>
                  <a:lnTo>
                    <a:pt x="21210" y="3518"/>
                  </a:lnTo>
                  <a:cubicBezTo>
                    <a:pt x="21169" y="3518"/>
                    <a:pt x="21122" y="3524"/>
                    <a:pt x="21069" y="3530"/>
                  </a:cubicBezTo>
                  <a:cubicBezTo>
                    <a:pt x="21057" y="3530"/>
                    <a:pt x="21039" y="3535"/>
                    <a:pt x="21027" y="3535"/>
                  </a:cubicBezTo>
                  <a:cubicBezTo>
                    <a:pt x="20921" y="3547"/>
                    <a:pt x="20791" y="3565"/>
                    <a:pt x="20649" y="3589"/>
                  </a:cubicBezTo>
                  <a:cubicBezTo>
                    <a:pt x="20643" y="3594"/>
                    <a:pt x="20638" y="3594"/>
                    <a:pt x="20632" y="3594"/>
                  </a:cubicBezTo>
                  <a:cubicBezTo>
                    <a:pt x="20602" y="3600"/>
                    <a:pt x="20573" y="3606"/>
                    <a:pt x="20543" y="3612"/>
                  </a:cubicBezTo>
                  <a:cubicBezTo>
                    <a:pt x="20531" y="3612"/>
                    <a:pt x="20513" y="3618"/>
                    <a:pt x="20496" y="3618"/>
                  </a:cubicBezTo>
                  <a:cubicBezTo>
                    <a:pt x="20484" y="3624"/>
                    <a:pt x="20466" y="3624"/>
                    <a:pt x="20454" y="3630"/>
                  </a:cubicBezTo>
                  <a:cubicBezTo>
                    <a:pt x="20389" y="3642"/>
                    <a:pt x="20307" y="3659"/>
                    <a:pt x="20230" y="3683"/>
                  </a:cubicBezTo>
                  <a:cubicBezTo>
                    <a:pt x="20183" y="3695"/>
                    <a:pt x="20135" y="3707"/>
                    <a:pt x="20100" y="3719"/>
                  </a:cubicBezTo>
                  <a:cubicBezTo>
                    <a:pt x="20076" y="3724"/>
                    <a:pt x="20053" y="3730"/>
                    <a:pt x="20023" y="3736"/>
                  </a:cubicBezTo>
                  <a:cubicBezTo>
                    <a:pt x="20023" y="3736"/>
                    <a:pt x="20017" y="3736"/>
                    <a:pt x="20011" y="3742"/>
                  </a:cubicBezTo>
                  <a:cubicBezTo>
                    <a:pt x="19964" y="3754"/>
                    <a:pt x="19905" y="3772"/>
                    <a:pt x="19852" y="3789"/>
                  </a:cubicBezTo>
                  <a:cubicBezTo>
                    <a:pt x="19811" y="3801"/>
                    <a:pt x="19769" y="3813"/>
                    <a:pt x="19734" y="3825"/>
                  </a:cubicBezTo>
                  <a:cubicBezTo>
                    <a:pt x="19586" y="3872"/>
                    <a:pt x="19486" y="3908"/>
                    <a:pt x="19338" y="3973"/>
                  </a:cubicBezTo>
                  <a:cubicBezTo>
                    <a:pt x="19226" y="4020"/>
                    <a:pt x="19096" y="4079"/>
                    <a:pt x="18954" y="4144"/>
                  </a:cubicBezTo>
                  <a:cubicBezTo>
                    <a:pt x="18942" y="4150"/>
                    <a:pt x="18925" y="4162"/>
                    <a:pt x="18907" y="4167"/>
                  </a:cubicBezTo>
                  <a:cubicBezTo>
                    <a:pt x="18765" y="4232"/>
                    <a:pt x="18582" y="4333"/>
                    <a:pt x="18446" y="4415"/>
                  </a:cubicBezTo>
                  <a:cubicBezTo>
                    <a:pt x="18381" y="4451"/>
                    <a:pt x="18310" y="4498"/>
                    <a:pt x="18240" y="4540"/>
                  </a:cubicBezTo>
                  <a:cubicBezTo>
                    <a:pt x="18175" y="4581"/>
                    <a:pt x="18116" y="4622"/>
                    <a:pt x="18051" y="4664"/>
                  </a:cubicBezTo>
                  <a:cubicBezTo>
                    <a:pt x="18039" y="4675"/>
                    <a:pt x="18027" y="4681"/>
                    <a:pt x="18015" y="4693"/>
                  </a:cubicBezTo>
                  <a:cubicBezTo>
                    <a:pt x="17968" y="4723"/>
                    <a:pt x="17921" y="4758"/>
                    <a:pt x="17873" y="4788"/>
                  </a:cubicBezTo>
                  <a:cubicBezTo>
                    <a:pt x="17850" y="4805"/>
                    <a:pt x="17826" y="4823"/>
                    <a:pt x="17808" y="4835"/>
                  </a:cubicBezTo>
                  <a:cubicBezTo>
                    <a:pt x="17773" y="4864"/>
                    <a:pt x="17738" y="4888"/>
                    <a:pt x="17702" y="4918"/>
                  </a:cubicBezTo>
                  <a:cubicBezTo>
                    <a:pt x="17673" y="4935"/>
                    <a:pt x="17643" y="4959"/>
                    <a:pt x="17619" y="4982"/>
                  </a:cubicBezTo>
                  <a:cubicBezTo>
                    <a:pt x="17590" y="5000"/>
                    <a:pt x="17560" y="5024"/>
                    <a:pt x="17531" y="5047"/>
                  </a:cubicBezTo>
                  <a:cubicBezTo>
                    <a:pt x="17501" y="5071"/>
                    <a:pt x="17472" y="5095"/>
                    <a:pt x="17442" y="5118"/>
                  </a:cubicBezTo>
                  <a:cubicBezTo>
                    <a:pt x="17413" y="5142"/>
                    <a:pt x="17383" y="5166"/>
                    <a:pt x="17360" y="5189"/>
                  </a:cubicBezTo>
                  <a:cubicBezTo>
                    <a:pt x="17330" y="5213"/>
                    <a:pt x="17300" y="5236"/>
                    <a:pt x="17271" y="5260"/>
                  </a:cubicBezTo>
                  <a:cubicBezTo>
                    <a:pt x="17247" y="5284"/>
                    <a:pt x="17218" y="5301"/>
                    <a:pt x="17194" y="5325"/>
                  </a:cubicBezTo>
                  <a:cubicBezTo>
                    <a:pt x="17147" y="5366"/>
                    <a:pt x="17100" y="5408"/>
                    <a:pt x="17052" y="5449"/>
                  </a:cubicBezTo>
                  <a:cubicBezTo>
                    <a:pt x="17052" y="5449"/>
                    <a:pt x="17052" y="5455"/>
                    <a:pt x="17046" y="5455"/>
                  </a:cubicBezTo>
                  <a:cubicBezTo>
                    <a:pt x="17046" y="5455"/>
                    <a:pt x="17041" y="5455"/>
                    <a:pt x="17041" y="5461"/>
                  </a:cubicBezTo>
                  <a:cubicBezTo>
                    <a:pt x="17029" y="5473"/>
                    <a:pt x="17011" y="5485"/>
                    <a:pt x="16999" y="5502"/>
                  </a:cubicBezTo>
                  <a:cubicBezTo>
                    <a:pt x="16438" y="6004"/>
                    <a:pt x="16054" y="6471"/>
                    <a:pt x="15907" y="6654"/>
                  </a:cubicBezTo>
                  <a:cubicBezTo>
                    <a:pt x="15865" y="6707"/>
                    <a:pt x="15830" y="6754"/>
                    <a:pt x="15812" y="6784"/>
                  </a:cubicBezTo>
                  <a:cubicBezTo>
                    <a:pt x="15765" y="6837"/>
                    <a:pt x="15718" y="6908"/>
                    <a:pt x="15664" y="6979"/>
                  </a:cubicBezTo>
                  <a:cubicBezTo>
                    <a:pt x="15558" y="7121"/>
                    <a:pt x="15487" y="7227"/>
                    <a:pt x="15387" y="7380"/>
                  </a:cubicBezTo>
                  <a:cubicBezTo>
                    <a:pt x="15381" y="7392"/>
                    <a:pt x="15375" y="7404"/>
                    <a:pt x="15363" y="7416"/>
                  </a:cubicBezTo>
                  <a:cubicBezTo>
                    <a:pt x="15357" y="7428"/>
                    <a:pt x="15351" y="7440"/>
                    <a:pt x="15340" y="7457"/>
                  </a:cubicBezTo>
                  <a:cubicBezTo>
                    <a:pt x="15328" y="7475"/>
                    <a:pt x="15316" y="7493"/>
                    <a:pt x="15304" y="7510"/>
                  </a:cubicBezTo>
                  <a:cubicBezTo>
                    <a:pt x="15298" y="7528"/>
                    <a:pt x="15286" y="7546"/>
                    <a:pt x="15275" y="7564"/>
                  </a:cubicBezTo>
                  <a:cubicBezTo>
                    <a:pt x="15269" y="7575"/>
                    <a:pt x="15263" y="7587"/>
                    <a:pt x="15257" y="7599"/>
                  </a:cubicBezTo>
                  <a:cubicBezTo>
                    <a:pt x="15092" y="7871"/>
                    <a:pt x="15009" y="8048"/>
                    <a:pt x="14985" y="8089"/>
                  </a:cubicBezTo>
                  <a:cubicBezTo>
                    <a:pt x="14979" y="8101"/>
                    <a:pt x="14979" y="8107"/>
                    <a:pt x="14973" y="8119"/>
                  </a:cubicBezTo>
                  <a:cubicBezTo>
                    <a:pt x="14967" y="8119"/>
                    <a:pt x="14962" y="8119"/>
                    <a:pt x="14962" y="8113"/>
                  </a:cubicBezTo>
                  <a:cubicBezTo>
                    <a:pt x="14867" y="8077"/>
                    <a:pt x="14773" y="8036"/>
                    <a:pt x="14684" y="8007"/>
                  </a:cubicBezTo>
                  <a:cubicBezTo>
                    <a:pt x="14572" y="7959"/>
                    <a:pt x="14436" y="7918"/>
                    <a:pt x="14306" y="7882"/>
                  </a:cubicBezTo>
                  <a:cubicBezTo>
                    <a:pt x="14282" y="7871"/>
                    <a:pt x="14253" y="7865"/>
                    <a:pt x="14229" y="7859"/>
                  </a:cubicBezTo>
                  <a:cubicBezTo>
                    <a:pt x="14223" y="7859"/>
                    <a:pt x="14223" y="7859"/>
                    <a:pt x="14217" y="7853"/>
                  </a:cubicBezTo>
                  <a:cubicBezTo>
                    <a:pt x="14206" y="7853"/>
                    <a:pt x="14188" y="7847"/>
                    <a:pt x="14176" y="7841"/>
                  </a:cubicBezTo>
                  <a:cubicBezTo>
                    <a:pt x="14164" y="7841"/>
                    <a:pt x="14147" y="7835"/>
                    <a:pt x="14135" y="7829"/>
                  </a:cubicBezTo>
                  <a:cubicBezTo>
                    <a:pt x="14111" y="7829"/>
                    <a:pt x="14087" y="7818"/>
                    <a:pt x="14070" y="7818"/>
                  </a:cubicBezTo>
                  <a:cubicBezTo>
                    <a:pt x="14017" y="7800"/>
                    <a:pt x="13963" y="7788"/>
                    <a:pt x="13910" y="7776"/>
                  </a:cubicBezTo>
                  <a:cubicBezTo>
                    <a:pt x="13774" y="7747"/>
                    <a:pt x="13633" y="7717"/>
                    <a:pt x="13515" y="7699"/>
                  </a:cubicBezTo>
                  <a:cubicBezTo>
                    <a:pt x="13190" y="7634"/>
                    <a:pt x="12753" y="7593"/>
                    <a:pt x="12422" y="7587"/>
                  </a:cubicBezTo>
                  <a:cubicBezTo>
                    <a:pt x="12357" y="7587"/>
                    <a:pt x="12286" y="7581"/>
                    <a:pt x="12209" y="7581"/>
                  </a:cubicBezTo>
                  <a:lnTo>
                    <a:pt x="12044" y="7581"/>
                  </a:lnTo>
                  <a:cubicBezTo>
                    <a:pt x="11938" y="7581"/>
                    <a:pt x="11825" y="7581"/>
                    <a:pt x="11707" y="7587"/>
                  </a:cubicBezTo>
                  <a:cubicBezTo>
                    <a:pt x="11654" y="7587"/>
                    <a:pt x="11607" y="7593"/>
                    <a:pt x="11560" y="7593"/>
                  </a:cubicBezTo>
                  <a:cubicBezTo>
                    <a:pt x="11430" y="7599"/>
                    <a:pt x="11282" y="7611"/>
                    <a:pt x="11134" y="7629"/>
                  </a:cubicBezTo>
                  <a:cubicBezTo>
                    <a:pt x="10987" y="7640"/>
                    <a:pt x="10839" y="7658"/>
                    <a:pt x="10709" y="7670"/>
                  </a:cubicBezTo>
                  <a:cubicBezTo>
                    <a:pt x="10674" y="7676"/>
                    <a:pt x="10632" y="7682"/>
                    <a:pt x="10597" y="7688"/>
                  </a:cubicBezTo>
                  <a:cubicBezTo>
                    <a:pt x="10307" y="7717"/>
                    <a:pt x="9935" y="7782"/>
                    <a:pt x="9658" y="7853"/>
                  </a:cubicBezTo>
                  <a:cubicBezTo>
                    <a:pt x="9410" y="7912"/>
                    <a:pt x="9126" y="7983"/>
                    <a:pt x="8843" y="8060"/>
                  </a:cubicBezTo>
                  <a:cubicBezTo>
                    <a:pt x="8813" y="8066"/>
                    <a:pt x="8784" y="8071"/>
                    <a:pt x="8754" y="8077"/>
                  </a:cubicBezTo>
                  <a:cubicBezTo>
                    <a:pt x="8654" y="8107"/>
                    <a:pt x="8536" y="8142"/>
                    <a:pt x="8423" y="8178"/>
                  </a:cubicBezTo>
                  <a:cubicBezTo>
                    <a:pt x="8329" y="8207"/>
                    <a:pt x="8246" y="8237"/>
                    <a:pt x="8163" y="8266"/>
                  </a:cubicBezTo>
                  <a:cubicBezTo>
                    <a:pt x="8116" y="8284"/>
                    <a:pt x="8063" y="8302"/>
                    <a:pt x="8016" y="8320"/>
                  </a:cubicBezTo>
                  <a:cubicBezTo>
                    <a:pt x="7880" y="8367"/>
                    <a:pt x="7750" y="8414"/>
                    <a:pt x="7632" y="8455"/>
                  </a:cubicBezTo>
                  <a:cubicBezTo>
                    <a:pt x="7100" y="8633"/>
                    <a:pt x="6439" y="8940"/>
                    <a:pt x="5901" y="9235"/>
                  </a:cubicBezTo>
                  <a:cubicBezTo>
                    <a:pt x="5594" y="9394"/>
                    <a:pt x="5252" y="9589"/>
                    <a:pt x="4992" y="9767"/>
                  </a:cubicBezTo>
                  <a:cubicBezTo>
                    <a:pt x="4915" y="9814"/>
                    <a:pt x="4832" y="9873"/>
                    <a:pt x="4750" y="9926"/>
                  </a:cubicBezTo>
                  <a:cubicBezTo>
                    <a:pt x="4567" y="10050"/>
                    <a:pt x="4383" y="10168"/>
                    <a:pt x="4224" y="10280"/>
                  </a:cubicBezTo>
                  <a:cubicBezTo>
                    <a:pt x="3958" y="10464"/>
                    <a:pt x="3616" y="10729"/>
                    <a:pt x="3373" y="10948"/>
                  </a:cubicBezTo>
                  <a:cubicBezTo>
                    <a:pt x="3350" y="10971"/>
                    <a:pt x="3320" y="10995"/>
                    <a:pt x="3291" y="11019"/>
                  </a:cubicBezTo>
                  <a:cubicBezTo>
                    <a:pt x="3279" y="11031"/>
                    <a:pt x="3267" y="11042"/>
                    <a:pt x="3249" y="11054"/>
                  </a:cubicBezTo>
                  <a:cubicBezTo>
                    <a:pt x="3049" y="11220"/>
                    <a:pt x="2806" y="11450"/>
                    <a:pt x="2606" y="11657"/>
                  </a:cubicBezTo>
                  <a:cubicBezTo>
                    <a:pt x="2564" y="11698"/>
                    <a:pt x="2523" y="11739"/>
                    <a:pt x="2487" y="11781"/>
                  </a:cubicBezTo>
                  <a:cubicBezTo>
                    <a:pt x="2180" y="12117"/>
                    <a:pt x="1791" y="12584"/>
                    <a:pt x="1519" y="12944"/>
                  </a:cubicBezTo>
                  <a:cubicBezTo>
                    <a:pt x="1318" y="13216"/>
                    <a:pt x="1070" y="13600"/>
                    <a:pt x="916" y="13901"/>
                  </a:cubicBezTo>
                  <a:cubicBezTo>
                    <a:pt x="916" y="13907"/>
                    <a:pt x="911" y="13913"/>
                    <a:pt x="911" y="13919"/>
                  </a:cubicBezTo>
                  <a:cubicBezTo>
                    <a:pt x="722" y="14273"/>
                    <a:pt x="503" y="14728"/>
                    <a:pt x="344" y="15230"/>
                  </a:cubicBezTo>
                  <a:cubicBezTo>
                    <a:pt x="279" y="15413"/>
                    <a:pt x="225" y="15602"/>
                    <a:pt x="184" y="15773"/>
                  </a:cubicBezTo>
                  <a:cubicBezTo>
                    <a:pt x="143" y="15945"/>
                    <a:pt x="101" y="16145"/>
                    <a:pt x="72" y="16370"/>
                  </a:cubicBezTo>
                  <a:cubicBezTo>
                    <a:pt x="66" y="16388"/>
                    <a:pt x="66" y="16411"/>
                    <a:pt x="60" y="16429"/>
                  </a:cubicBezTo>
                  <a:cubicBezTo>
                    <a:pt x="36" y="16577"/>
                    <a:pt x="19" y="16777"/>
                    <a:pt x="13" y="16931"/>
                  </a:cubicBezTo>
                  <a:cubicBezTo>
                    <a:pt x="13" y="16949"/>
                    <a:pt x="7" y="16972"/>
                    <a:pt x="7" y="16996"/>
                  </a:cubicBezTo>
                  <a:cubicBezTo>
                    <a:pt x="7" y="16996"/>
                    <a:pt x="7" y="17002"/>
                    <a:pt x="7" y="17002"/>
                  </a:cubicBezTo>
                  <a:cubicBezTo>
                    <a:pt x="7" y="17020"/>
                    <a:pt x="7" y="17043"/>
                    <a:pt x="7" y="17061"/>
                  </a:cubicBezTo>
                  <a:cubicBezTo>
                    <a:pt x="1" y="17167"/>
                    <a:pt x="1" y="17274"/>
                    <a:pt x="1" y="17380"/>
                  </a:cubicBezTo>
                  <a:cubicBezTo>
                    <a:pt x="1" y="17498"/>
                    <a:pt x="7" y="17657"/>
                    <a:pt x="19" y="17776"/>
                  </a:cubicBezTo>
                  <a:cubicBezTo>
                    <a:pt x="30" y="17870"/>
                    <a:pt x="36" y="17947"/>
                    <a:pt x="42" y="18012"/>
                  </a:cubicBezTo>
                  <a:cubicBezTo>
                    <a:pt x="48" y="18047"/>
                    <a:pt x="54" y="18089"/>
                    <a:pt x="54" y="18124"/>
                  </a:cubicBezTo>
                  <a:cubicBezTo>
                    <a:pt x="54" y="18124"/>
                    <a:pt x="54" y="18130"/>
                    <a:pt x="60" y="18136"/>
                  </a:cubicBezTo>
                  <a:cubicBezTo>
                    <a:pt x="72" y="18254"/>
                    <a:pt x="90" y="18343"/>
                    <a:pt x="113" y="18449"/>
                  </a:cubicBezTo>
                  <a:cubicBezTo>
                    <a:pt x="113" y="18455"/>
                    <a:pt x="113" y="18455"/>
                    <a:pt x="113" y="18455"/>
                  </a:cubicBezTo>
                  <a:cubicBezTo>
                    <a:pt x="131" y="18555"/>
                    <a:pt x="155" y="18656"/>
                    <a:pt x="178" y="18744"/>
                  </a:cubicBezTo>
                  <a:cubicBezTo>
                    <a:pt x="202" y="18851"/>
                    <a:pt x="219" y="18910"/>
                    <a:pt x="255" y="18998"/>
                  </a:cubicBezTo>
                  <a:cubicBezTo>
                    <a:pt x="279" y="19075"/>
                    <a:pt x="308" y="19175"/>
                    <a:pt x="338" y="19246"/>
                  </a:cubicBezTo>
                  <a:cubicBezTo>
                    <a:pt x="338" y="19252"/>
                    <a:pt x="338" y="19252"/>
                    <a:pt x="338" y="19258"/>
                  </a:cubicBezTo>
                  <a:cubicBezTo>
                    <a:pt x="391" y="19394"/>
                    <a:pt x="456" y="19547"/>
                    <a:pt x="533" y="19713"/>
                  </a:cubicBezTo>
                  <a:cubicBezTo>
                    <a:pt x="538" y="19731"/>
                    <a:pt x="550" y="19742"/>
                    <a:pt x="556" y="19760"/>
                  </a:cubicBezTo>
                  <a:cubicBezTo>
                    <a:pt x="556" y="19766"/>
                    <a:pt x="556" y="19766"/>
                    <a:pt x="562" y="19766"/>
                  </a:cubicBezTo>
                  <a:cubicBezTo>
                    <a:pt x="574" y="19790"/>
                    <a:pt x="586" y="19813"/>
                    <a:pt x="597" y="19843"/>
                  </a:cubicBezTo>
                  <a:cubicBezTo>
                    <a:pt x="609" y="19860"/>
                    <a:pt x="615" y="19872"/>
                    <a:pt x="621" y="19890"/>
                  </a:cubicBezTo>
                  <a:cubicBezTo>
                    <a:pt x="627" y="19896"/>
                    <a:pt x="627" y="19896"/>
                    <a:pt x="633" y="19902"/>
                  </a:cubicBezTo>
                  <a:cubicBezTo>
                    <a:pt x="662" y="19961"/>
                    <a:pt x="698" y="20026"/>
                    <a:pt x="733" y="20085"/>
                  </a:cubicBezTo>
                  <a:cubicBezTo>
                    <a:pt x="733" y="20091"/>
                    <a:pt x="733" y="20091"/>
                    <a:pt x="739" y="20091"/>
                  </a:cubicBezTo>
                  <a:cubicBezTo>
                    <a:pt x="804" y="20209"/>
                    <a:pt x="887" y="20333"/>
                    <a:pt x="970" y="20451"/>
                  </a:cubicBezTo>
                  <a:cubicBezTo>
                    <a:pt x="970" y="20451"/>
                    <a:pt x="975" y="20457"/>
                    <a:pt x="981" y="20463"/>
                  </a:cubicBezTo>
                  <a:cubicBezTo>
                    <a:pt x="981" y="20463"/>
                    <a:pt x="981" y="20469"/>
                    <a:pt x="981" y="20469"/>
                  </a:cubicBezTo>
                  <a:cubicBezTo>
                    <a:pt x="999" y="20492"/>
                    <a:pt x="1023" y="20522"/>
                    <a:pt x="1046" y="20557"/>
                  </a:cubicBezTo>
                  <a:cubicBezTo>
                    <a:pt x="1082" y="20599"/>
                    <a:pt x="1111" y="20640"/>
                    <a:pt x="1147" y="20681"/>
                  </a:cubicBezTo>
                  <a:cubicBezTo>
                    <a:pt x="1153" y="20687"/>
                    <a:pt x="1153" y="20693"/>
                    <a:pt x="1159" y="20699"/>
                  </a:cubicBezTo>
                  <a:cubicBezTo>
                    <a:pt x="1182" y="20729"/>
                    <a:pt x="1206" y="20758"/>
                    <a:pt x="1229" y="20788"/>
                  </a:cubicBezTo>
                  <a:cubicBezTo>
                    <a:pt x="1336" y="20912"/>
                    <a:pt x="1478" y="21065"/>
                    <a:pt x="1643" y="21225"/>
                  </a:cubicBezTo>
                  <a:cubicBezTo>
                    <a:pt x="1649" y="21225"/>
                    <a:pt x="1655" y="21231"/>
                    <a:pt x="1655" y="21237"/>
                  </a:cubicBezTo>
                  <a:lnTo>
                    <a:pt x="1661" y="21237"/>
                  </a:lnTo>
                  <a:lnTo>
                    <a:pt x="1661" y="21243"/>
                  </a:lnTo>
                  <a:cubicBezTo>
                    <a:pt x="1743" y="21319"/>
                    <a:pt x="1897" y="21455"/>
                    <a:pt x="2109" y="21615"/>
                  </a:cubicBezTo>
                  <a:cubicBezTo>
                    <a:pt x="2145" y="21644"/>
                    <a:pt x="2180" y="21668"/>
                    <a:pt x="2210" y="21691"/>
                  </a:cubicBezTo>
                  <a:cubicBezTo>
                    <a:pt x="2216" y="21697"/>
                    <a:pt x="2216" y="21697"/>
                    <a:pt x="2222" y="21703"/>
                  </a:cubicBezTo>
                  <a:cubicBezTo>
                    <a:pt x="2369" y="21804"/>
                    <a:pt x="2464" y="21863"/>
                    <a:pt x="2464" y="21863"/>
                  </a:cubicBezTo>
                  <a:cubicBezTo>
                    <a:pt x="2470" y="21869"/>
                    <a:pt x="2476" y="21875"/>
                    <a:pt x="2487" y="21880"/>
                  </a:cubicBezTo>
                  <a:cubicBezTo>
                    <a:pt x="2558" y="21928"/>
                    <a:pt x="2641" y="21975"/>
                    <a:pt x="2724" y="22022"/>
                  </a:cubicBezTo>
                  <a:cubicBezTo>
                    <a:pt x="2741" y="22034"/>
                    <a:pt x="2753" y="22040"/>
                    <a:pt x="2765" y="22046"/>
                  </a:cubicBezTo>
                  <a:cubicBezTo>
                    <a:pt x="2777" y="22052"/>
                    <a:pt x="2789" y="22058"/>
                    <a:pt x="2801" y="22069"/>
                  </a:cubicBezTo>
                  <a:cubicBezTo>
                    <a:pt x="2806" y="22069"/>
                    <a:pt x="2806" y="22069"/>
                    <a:pt x="2812" y="22075"/>
                  </a:cubicBezTo>
                  <a:cubicBezTo>
                    <a:pt x="2818" y="22075"/>
                    <a:pt x="2830" y="22081"/>
                    <a:pt x="2836" y="22087"/>
                  </a:cubicBezTo>
                  <a:cubicBezTo>
                    <a:pt x="2871" y="22105"/>
                    <a:pt x="2919" y="22129"/>
                    <a:pt x="2960" y="22152"/>
                  </a:cubicBezTo>
                  <a:cubicBezTo>
                    <a:pt x="3049" y="22193"/>
                    <a:pt x="3131" y="22241"/>
                    <a:pt x="3214" y="22276"/>
                  </a:cubicBezTo>
                  <a:cubicBezTo>
                    <a:pt x="3226" y="22282"/>
                    <a:pt x="3243" y="22288"/>
                    <a:pt x="3255" y="22294"/>
                  </a:cubicBezTo>
                  <a:cubicBezTo>
                    <a:pt x="3362" y="22347"/>
                    <a:pt x="3503" y="22406"/>
                    <a:pt x="3627" y="22453"/>
                  </a:cubicBezTo>
                  <a:cubicBezTo>
                    <a:pt x="3639" y="22459"/>
                    <a:pt x="3657" y="22465"/>
                    <a:pt x="3669" y="22465"/>
                  </a:cubicBezTo>
                  <a:cubicBezTo>
                    <a:pt x="3681" y="22471"/>
                    <a:pt x="3692" y="22477"/>
                    <a:pt x="3704" y="22483"/>
                  </a:cubicBezTo>
                  <a:cubicBezTo>
                    <a:pt x="3852" y="22536"/>
                    <a:pt x="4041" y="22595"/>
                    <a:pt x="4212" y="22648"/>
                  </a:cubicBezTo>
                  <a:cubicBezTo>
                    <a:pt x="4230" y="22648"/>
                    <a:pt x="4248" y="22654"/>
                    <a:pt x="4259" y="22660"/>
                  </a:cubicBezTo>
                  <a:cubicBezTo>
                    <a:pt x="4507" y="22731"/>
                    <a:pt x="4767" y="22784"/>
                    <a:pt x="4998" y="22820"/>
                  </a:cubicBezTo>
                  <a:cubicBezTo>
                    <a:pt x="5163" y="22849"/>
                    <a:pt x="5352" y="22873"/>
                    <a:pt x="5541" y="22890"/>
                  </a:cubicBezTo>
                  <a:cubicBezTo>
                    <a:pt x="5547" y="22890"/>
                    <a:pt x="5553" y="22890"/>
                    <a:pt x="5559" y="22896"/>
                  </a:cubicBezTo>
                  <a:lnTo>
                    <a:pt x="5588" y="22896"/>
                  </a:lnTo>
                  <a:cubicBezTo>
                    <a:pt x="5647" y="22902"/>
                    <a:pt x="5683" y="22902"/>
                    <a:pt x="5689" y="22902"/>
                  </a:cubicBezTo>
                  <a:lnTo>
                    <a:pt x="5695" y="22902"/>
                  </a:lnTo>
                  <a:cubicBezTo>
                    <a:pt x="5783" y="22914"/>
                    <a:pt x="5872" y="22914"/>
                    <a:pt x="5954" y="22920"/>
                  </a:cubicBezTo>
                  <a:cubicBezTo>
                    <a:pt x="6002" y="22920"/>
                    <a:pt x="6055" y="22926"/>
                    <a:pt x="6108" y="22926"/>
                  </a:cubicBezTo>
                  <a:lnTo>
                    <a:pt x="6120" y="22926"/>
                  </a:lnTo>
                  <a:cubicBezTo>
                    <a:pt x="6207" y="22928"/>
                    <a:pt x="6289" y="22929"/>
                    <a:pt x="6369" y="22929"/>
                  </a:cubicBezTo>
                  <a:cubicBezTo>
                    <a:pt x="6680" y="22929"/>
                    <a:pt x="6948" y="22912"/>
                    <a:pt x="7254" y="22879"/>
                  </a:cubicBezTo>
                  <a:cubicBezTo>
                    <a:pt x="7295" y="22879"/>
                    <a:pt x="7337" y="22873"/>
                    <a:pt x="7378" y="22867"/>
                  </a:cubicBezTo>
                  <a:cubicBezTo>
                    <a:pt x="7626" y="22849"/>
                    <a:pt x="7951" y="22802"/>
                    <a:pt x="8211" y="22743"/>
                  </a:cubicBezTo>
                  <a:cubicBezTo>
                    <a:pt x="8500" y="22684"/>
                    <a:pt x="8801" y="22613"/>
                    <a:pt x="9067" y="22536"/>
                  </a:cubicBezTo>
                  <a:cubicBezTo>
                    <a:pt x="9215" y="22501"/>
                    <a:pt x="9362" y="22459"/>
                    <a:pt x="9486" y="22412"/>
                  </a:cubicBezTo>
                  <a:cubicBezTo>
                    <a:pt x="9752" y="22329"/>
                    <a:pt x="10042" y="22235"/>
                    <a:pt x="10266" y="22134"/>
                  </a:cubicBezTo>
                  <a:cubicBezTo>
                    <a:pt x="10408" y="22075"/>
                    <a:pt x="10555" y="22010"/>
                    <a:pt x="10703" y="21940"/>
                  </a:cubicBezTo>
                  <a:cubicBezTo>
                    <a:pt x="10993" y="21815"/>
                    <a:pt x="11270" y="21691"/>
                    <a:pt x="11506" y="21573"/>
                  </a:cubicBezTo>
                  <a:cubicBezTo>
                    <a:pt x="11737" y="21461"/>
                    <a:pt x="12003" y="21319"/>
                    <a:pt x="12268" y="21160"/>
                  </a:cubicBezTo>
                  <a:cubicBezTo>
                    <a:pt x="12493" y="21036"/>
                    <a:pt x="12747" y="20870"/>
                    <a:pt x="12989" y="20705"/>
                  </a:cubicBezTo>
                  <a:cubicBezTo>
                    <a:pt x="13302" y="20498"/>
                    <a:pt x="13591" y="20292"/>
                    <a:pt x="13828" y="20103"/>
                  </a:cubicBezTo>
                  <a:cubicBezTo>
                    <a:pt x="14058" y="19920"/>
                    <a:pt x="14365" y="19683"/>
                    <a:pt x="14595" y="19471"/>
                  </a:cubicBezTo>
                  <a:cubicBezTo>
                    <a:pt x="14773" y="19317"/>
                    <a:pt x="14950" y="19152"/>
                    <a:pt x="15092" y="19010"/>
                  </a:cubicBezTo>
                  <a:cubicBezTo>
                    <a:pt x="15239" y="18862"/>
                    <a:pt x="15405" y="18691"/>
                    <a:pt x="15564" y="18520"/>
                  </a:cubicBezTo>
                  <a:cubicBezTo>
                    <a:pt x="15759" y="18319"/>
                    <a:pt x="15936" y="18118"/>
                    <a:pt x="16090" y="17929"/>
                  </a:cubicBezTo>
                  <a:cubicBezTo>
                    <a:pt x="16090" y="17923"/>
                    <a:pt x="16096" y="17923"/>
                    <a:pt x="16101" y="17917"/>
                  </a:cubicBezTo>
                  <a:cubicBezTo>
                    <a:pt x="16184" y="17811"/>
                    <a:pt x="16279" y="17693"/>
                    <a:pt x="16379" y="17569"/>
                  </a:cubicBezTo>
                  <a:lnTo>
                    <a:pt x="17472" y="17894"/>
                  </a:lnTo>
                  <a:lnTo>
                    <a:pt x="15794" y="25223"/>
                  </a:lnTo>
                  <a:cubicBezTo>
                    <a:pt x="15741" y="25466"/>
                    <a:pt x="15794" y="25779"/>
                    <a:pt x="15948" y="26080"/>
                  </a:cubicBezTo>
                  <a:cubicBezTo>
                    <a:pt x="16096" y="26387"/>
                    <a:pt x="16326" y="26647"/>
                    <a:pt x="16562" y="26783"/>
                  </a:cubicBezTo>
                  <a:lnTo>
                    <a:pt x="18854" y="28106"/>
                  </a:lnTo>
                  <a:cubicBezTo>
                    <a:pt x="18981" y="28180"/>
                    <a:pt x="19101" y="28214"/>
                    <a:pt x="19207" y="28214"/>
                  </a:cubicBezTo>
                  <a:cubicBezTo>
                    <a:pt x="19467" y="28214"/>
                    <a:pt x="19645" y="28007"/>
                    <a:pt x="19645" y="27651"/>
                  </a:cubicBezTo>
                  <a:cubicBezTo>
                    <a:pt x="19651" y="27149"/>
                    <a:pt x="19297" y="26535"/>
                    <a:pt x="18860" y="26287"/>
                  </a:cubicBezTo>
                  <a:lnTo>
                    <a:pt x="17566" y="25536"/>
                  </a:lnTo>
                  <a:lnTo>
                    <a:pt x="19303" y="17917"/>
                  </a:lnTo>
                  <a:cubicBezTo>
                    <a:pt x="19368" y="17646"/>
                    <a:pt x="19285" y="17279"/>
                    <a:pt x="19090" y="16943"/>
                  </a:cubicBezTo>
                  <a:cubicBezTo>
                    <a:pt x="18937" y="16689"/>
                    <a:pt x="18742" y="16476"/>
                    <a:pt x="18535" y="16358"/>
                  </a:cubicBezTo>
                  <a:cubicBezTo>
                    <a:pt x="18470" y="16323"/>
                    <a:pt x="18411" y="16293"/>
                    <a:pt x="18346" y="16275"/>
                  </a:cubicBezTo>
                  <a:lnTo>
                    <a:pt x="17383" y="15992"/>
                  </a:lnTo>
                  <a:cubicBezTo>
                    <a:pt x="17419" y="15915"/>
                    <a:pt x="17460" y="15838"/>
                    <a:pt x="17489" y="15767"/>
                  </a:cubicBezTo>
                  <a:cubicBezTo>
                    <a:pt x="17501" y="15750"/>
                    <a:pt x="17507" y="15732"/>
                    <a:pt x="17513" y="15714"/>
                  </a:cubicBezTo>
                  <a:cubicBezTo>
                    <a:pt x="17554" y="15632"/>
                    <a:pt x="17590" y="15549"/>
                    <a:pt x="17619" y="15478"/>
                  </a:cubicBezTo>
                  <a:cubicBezTo>
                    <a:pt x="17714" y="15265"/>
                    <a:pt x="17791" y="15065"/>
                    <a:pt x="17850" y="14881"/>
                  </a:cubicBezTo>
                  <a:cubicBezTo>
                    <a:pt x="17856" y="14864"/>
                    <a:pt x="17862" y="14852"/>
                    <a:pt x="17862" y="14840"/>
                  </a:cubicBezTo>
                  <a:cubicBezTo>
                    <a:pt x="17867" y="14834"/>
                    <a:pt x="17867" y="14822"/>
                    <a:pt x="17873" y="14811"/>
                  </a:cubicBezTo>
                  <a:cubicBezTo>
                    <a:pt x="17879" y="14787"/>
                    <a:pt x="17885" y="14763"/>
                    <a:pt x="17897" y="14740"/>
                  </a:cubicBezTo>
                  <a:cubicBezTo>
                    <a:pt x="17932" y="14610"/>
                    <a:pt x="17986" y="14427"/>
                    <a:pt x="18033" y="14220"/>
                  </a:cubicBezTo>
                  <a:cubicBezTo>
                    <a:pt x="18045" y="14173"/>
                    <a:pt x="18068" y="14084"/>
                    <a:pt x="18086" y="13960"/>
                  </a:cubicBezTo>
                  <a:cubicBezTo>
                    <a:pt x="18104" y="13889"/>
                    <a:pt x="18116" y="13812"/>
                    <a:pt x="18121" y="13736"/>
                  </a:cubicBezTo>
                  <a:cubicBezTo>
                    <a:pt x="18127" y="13712"/>
                    <a:pt x="18127" y="13688"/>
                    <a:pt x="18133" y="13671"/>
                  </a:cubicBezTo>
                  <a:lnTo>
                    <a:pt x="22604" y="15194"/>
                  </a:lnTo>
                  <a:lnTo>
                    <a:pt x="20915" y="22577"/>
                  </a:lnTo>
                  <a:cubicBezTo>
                    <a:pt x="20862" y="22820"/>
                    <a:pt x="20915" y="23133"/>
                    <a:pt x="21069" y="23440"/>
                  </a:cubicBezTo>
                  <a:cubicBezTo>
                    <a:pt x="21216" y="23741"/>
                    <a:pt x="21447" y="24001"/>
                    <a:pt x="21689" y="24137"/>
                  </a:cubicBezTo>
                  <a:lnTo>
                    <a:pt x="23975" y="25460"/>
                  </a:lnTo>
                  <a:cubicBezTo>
                    <a:pt x="24102" y="25534"/>
                    <a:pt x="24222" y="25568"/>
                    <a:pt x="24328" y="25568"/>
                  </a:cubicBezTo>
                  <a:cubicBezTo>
                    <a:pt x="24588" y="25568"/>
                    <a:pt x="24768" y="25361"/>
                    <a:pt x="24772" y="25005"/>
                  </a:cubicBezTo>
                  <a:cubicBezTo>
                    <a:pt x="24772" y="24503"/>
                    <a:pt x="24418" y="23889"/>
                    <a:pt x="23980" y="23641"/>
                  </a:cubicBezTo>
                  <a:lnTo>
                    <a:pt x="22687" y="22890"/>
                  </a:lnTo>
                  <a:lnTo>
                    <a:pt x="24423" y="15271"/>
                  </a:lnTo>
                  <a:cubicBezTo>
                    <a:pt x="24488" y="15005"/>
                    <a:pt x="24412" y="14645"/>
                    <a:pt x="24223" y="14314"/>
                  </a:cubicBezTo>
                  <a:cubicBezTo>
                    <a:pt x="24069" y="14049"/>
                    <a:pt x="23868" y="13836"/>
                    <a:pt x="23656" y="13712"/>
                  </a:cubicBezTo>
                  <a:cubicBezTo>
                    <a:pt x="23602" y="13682"/>
                    <a:pt x="23549" y="13659"/>
                    <a:pt x="23496" y="13641"/>
                  </a:cubicBezTo>
                  <a:lnTo>
                    <a:pt x="21695" y="13027"/>
                  </a:lnTo>
                  <a:cubicBezTo>
                    <a:pt x="21707" y="13021"/>
                    <a:pt x="21724" y="13015"/>
                    <a:pt x="21742" y="13009"/>
                  </a:cubicBezTo>
                  <a:cubicBezTo>
                    <a:pt x="21789" y="12991"/>
                    <a:pt x="21831" y="12974"/>
                    <a:pt x="21878" y="12956"/>
                  </a:cubicBezTo>
                  <a:cubicBezTo>
                    <a:pt x="21896" y="12950"/>
                    <a:pt x="21913" y="12944"/>
                    <a:pt x="21931" y="12932"/>
                  </a:cubicBezTo>
                  <a:cubicBezTo>
                    <a:pt x="21990" y="12915"/>
                    <a:pt x="22043" y="12891"/>
                    <a:pt x="22096" y="12867"/>
                  </a:cubicBezTo>
                  <a:cubicBezTo>
                    <a:pt x="22120" y="12862"/>
                    <a:pt x="22144" y="12850"/>
                    <a:pt x="22167" y="12844"/>
                  </a:cubicBezTo>
                  <a:cubicBezTo>
                    <a:pt x="22215" y="12820"/>
                    <a:pt x="22268" y="12802"/>
                    <a:pt x="22309" y="12779"/>
                  </a:cubicBezTo>
                  <a:cubicBezTo>
                    <a:pt x="22339" y="12767"/>
                    <a:pt x="22368" y="12755"/>
                    <a:pt x="22392" y="12743"/>
                  </a:cubicBezTo>
                  <a:cubicBezTo>
                    <a:pt x="22421" y="12732"/>
                    <a:pt x="22451" y="12720"/>
                    <a:pt x="22474" y="12708"/>
                  </a:cubicBezTo>
                  <a:cubicBezTo>
                    <a:pt x="22516" y="12684"/>
                    <a:pt x="22563" y="12667"/>
                    <a:pt x="22604" y="12649"/>
                  </a:cubicBezTo>
                  <a:cubicBezTo>
                    <a:pt x="22622" y="12637"/>
                    <a:pt x="22646" y="12625"/>
                    <a:pt x="22663" y="12619"/>
                  </a:cubicBezTo>
                  <a:cubicBezTo>
                    <a:pt x="22705" y="12596"/>
                    <a:pt x="22740" y="12578"/>
                    <a:pt x="22782" y="12560"/>
                  </a:cubicBezTo>
                  <a:cubicBezTo>
                    <a:pt x="22817" y="12543"/>
                    <a:pt x="22852" y="12525"/>
                    <a:pt x="22888" y="12507"/>
                  </a:cubicBezTo>
                  <a:cubicBezTo>
                    <a:pt x="22900" y="12495"/>
                    <a:pt x="22917" y="12489"/>
                    <a:pt x="22929" y="12478"/>
                  </a:cubicBezTo>
                  <a:cubicBezTo>
                    <a:pt x="22994" y="12448"/>
                    <a:pt x="23047" y="12419"/>
                    <a:pt x="23083" y="12395"/>
                  </a:cubicBezTo>
                  <a:cubicBezTo>
                    <a:pt x="23219" y="12318"/>
                    <a:pt x="23402" y="12206"/>
                    <a:pt x="23526" y="12117"/>
                  </a:cubicBezTo>
                  <a:cubicBezTo>
                    <a:pt x="23579" y="12076"/>
                    <a:pt x="23626" y="12041"/>
                    <a:pt x="23673" y="12011"/>
                  </a:cubicBezTo>
                  <a:cubicBezTo>
                    <a:pt x="23709" y="11987"/>
                    <a:pt x="23750" y="11958"/>
                    <a:pt x="23786" y="11934"/>
                  </a:cubicBezTo>
                  <a:cubicBezTo>
                    <a:pt x="23845" y="11887"/>
                    <a:pt x="23921" y="11834"/>
                    <a:pt x="23992" y="11775"/>
                  </a:cubicBezTo>
                  <a:cubicBezTo>
                    <a:pt x="24075" y="11710"/>
                    <a:pt x="24146" y="11645"/>
                    <a:pt x="24234" y="11568"/>
                  </a:cubicBezTo>
                  <a:cubicBezTo>
                    <a:pt x="24258" y="11538"/>
                    <a:pt x="24294" y="11509"/>
                    <a:pt x="24323" y="11485"/>
                  </a:cubicBezTo>
                  <a:cubicBezTo>
                    <a:pt x="24364" y="11444"/>
                    <a:pt x="24406" y="11403"/>
                    <a:pt x="24441" y="11373"/>
                  </a:cubicBezTo>
                  <a:cubicBezTo>
                    <a:pt x="24447" y="11367"/>
                    <a:pt x="24453" y="11361"/>
                    <a:pt x="24453" y="11361"/>
                  </a:cubicBezTo>
                  <a:cubicBezTo>
                    <a:pt x="24471" y="11338"/>
                    <a:pt x="24494" y="11320"/>
                    <a:pt x="24506" y="11308"/>
                  </a:cubicBezTo>
                  <a:cubicBezTo>
                    <a:pt x="24536" y="11279"/>
                    <a:pt x="24571" y="11243"/>
                    <a:pt x="24601" y="11208"/>
                  </a:cubicBezTo>
                  <a:cubicBezTo>
                    <a:pt x="24660" y="11149"/>
                    <a:pt x="24713" y="11090"/>
                    <a:pt x="24760" y="11036"/>
                  </a:cubicBezTo>
                  <a:cubicBezTo>
                    <a:pt x="24772" y="11031"/>
                    <a:pt x="24778" y="11019"/>
                    <a:pt x="24790" y="11007"/>
                  </a:cubicBezTo>
                  <a:cubicBezTo>
                    <a:pt x="24801" y="10995"/>
                    <a:pt x="24813" y="10983"/>
                    <a:pt x="24819" y="10971"/>
                  </a:cubicBezTo>
                  <a:cubicBezTo>
                    <a:pt x="24843" y="10948"/>
                    <a:pt x="24861" y="10924"/>
                    <a:pt x="24878" y="10901"/>
                  </a:cubicBezTo>
                  <a:cubicBezTo>
                    <a:pt x="24884" y="10895"/>
                    <a:pt x="24884" y="10895"/>
                    <a:pt x="24890" y="10889"/>
                  </a:cubicBezTo>
                  <a:cubicBezTo>
                    <a:pt x="24985" y="10777"/>
                    <a:pt x="25061" y="10676"/>
                    <a:pt x="25126" y="10588"/>
                  </a:cubicBezTo>
                  <a:cubicBezTo>
                    <a:pt x="25132" y="10576"/>
                    <a:pt x="25144" y="10564"/>
                    <a:pt x="25150" y="10552"/>
                  </a:cubicBezTo>
                  <a:cubicBezTo>
                    <a:pt x="25179" y="10511"/>
                    <a:pt x="25209" y="10469"/>
                    <a:pt x="25233" y="10434"/>
                  </a:cubicBezTo>
                  <a:cubicBezTo>
                    <a:pt x="25239" y="10434"/>
                    <a:pt x="25239" y="10428"/>
                    <a:pt x="25244" y="10422"/>
                  </a:cubicBezTo>
                  <a:cubicBezTo>
                    <a:pt x="25244" y="10416"/>
                    <a:pt x="25250" y="10416"/>
                    <a:pt x="25250" y="10410"/>
                  </a:cubicBezTo>
                  <a:cubicBezTo>
                    <a:pt x="25262" y="10387"/>
                    <a:pt x="25280" y="10369"/>
                    <a:pt x="25292" y="10351"/>
                  </a:cubicBezTo>
                  <a:cubicBezTo>
                    <a:pt x="25345" y="10269"/>
                    <a:pt x="25398" y="10192"/>
                    <a:pt x="25445" y="10109"/>
                  </a:cubicBezTo>
                  <a:lnTo>
                    <a:pt x="30129" y="11503"/>
                  </a:lnTo>
                  <a:lnTo>
                    <a:pt x="28457" y="18833"/>
                  </a:lnTo>
                  <a:cubicBezTo>
                    <a:pt x="28404" y="19069"/>
                    <a:pt x="28457" y="19388"/>
                    <a:pt x="28605" y="19689"/>
                  </a:cubicBezTo>
                  <a:cubicBezTo>
                    <a:pt x="28759" y="19996"/>
                    <a:pt x="28989" y="20256"/>
                    <a:pt x="29225" y="20392"/>
                  </a:cubicBezTo>
                  <a:lnTo>
                    <a:pt x="31517" y="21715"/>
                  </a:lnTo>
                  <a:cubicBezTo>
                    <a:pt x="31644" y="21789"/>
                    <a:pt x="31764" y="21824"/>
                    <a:pt x="31871" y="21824"/>
                  </a:cubicBezTo>
                  <a:cubicBezTo>
                    <a:pt x="32130" y="21824"/>
                    <a:pt x="32308" y="21616"/>
                    <a:pt x="32308" y="21260"/>
                  </a:cubicBezTo>
                  <a:cubicBezTo>
                    <a:pt x="32314" y="20758"/>
                    <a:pt x="31960" y="20144"/>
                    <a:pt x="31523" y="19896"/>
                  </a:cubicBezTo>
                  <a:lnTo>
                    <a:pt x="30223" y="19146"/>
                  </a:lnTo>
                  <a:lnTo>
                    <a:pt x="31966" y="11527"/>
                  </a:lnTo>
                  <a:cubicBezTo>
                    <a:pt x="32025" y="11255"/>
                    <a:pt x="31948" y="10889"/>
                    <a:pt x="31753" y="10552"/>
                  </a:cubicBezTo>
                  <a:cubicBezTo>
                    <a:pt x="31600" y="10292"/>
                    <a:pt x="31405" y="10086"/>
                    <a:pt x="31198" y="9967"/>
                  </a:cubicBezTo>
                  <a:cubicBezTo>
                    <a:pt x="31133" y="9932"/>
                    <a:pt x="31068" y="9902"/>
                    <a:pt x="31009" y="9885"/>
                  </a:cubicBezTo>
                  <a:lnTo>
                    <a:pt x="26160" y="8449"/>
                  </a:lnTo>
                  <a:cubicBezTo>
                    <a:pt x="26160" y="8444"/>
                    <a:pt x="26160" y="8444"/>
                    <a:pt x="26160" y="8438"/>
                  </a:cubicBezTo>
                  <a:cubicBezTo>
                    <a:pt x="26166" y="8414"/>
                    <a:pt x="26172" y="8390"/>
                    <a:pt x="26184" y="8367"/>
                  </a:cubicBezTo>
                  <a:cubicBezTo>
                    <a:pt x="26189" y="8349"/>
                    <a:pt x="26195" y="8325"/>
                    <a:pt x="26201" y="8308"/>
                  </a:cubicBezTo>
                  <a:cubicBezTo>
                    <a:pt x="26219" y="8308"/>
                    <a:pt x="26237" y="8314"/>
                    <a:pt x="26254" y="8320"/>
                  </a:cubicBezTo>
                  <a:cubicBezTo>
                    <a:pt x="26296" y="8325"/>
                    <a:pt x="26331" y="8337"/>
                    <a:pt x="26367" y="8343"/>
                  </a:cubicBezTo>
                  <a:cubicBezTo>
                    <a:pt x="26384" y="8349"/>
                    <a:pt x="26396" y="8349"/>
                    <a:pt x="26414" y="8355"/>
                  </a:cubicBezTo>
                  <a:cubicBezTo>
                    <a:pt x="26473" y="8367"/>
                    <a:pt x="26532" y="8373"/>
                    <a:pt x="26597" y="8385"/>
                  </a:cubicBezTo>
                  <a:cubicBezTo>
                    <a:pt x="26739" y="8408"/>
                    <a:pt x="26869" y="8420"/>
                    <a:pt x="26981" y="8426"/>
                  </a:cubicBezTo>
                  <a:lnTo>
                    <a:pt x="27022" y="8426"/>
                  </a:lnTo>
                  <a:cubicBezTo>
                    <a:pt x="27093" y="8430"/>
                    <a:pt x="27158" y="8434"/>
                    <a:pt x="27218" y="8434"/>
                  </a:cubicBezTo>
                  <a:cubicBezTo>
                    <a:pt x="27242" y="8434"/>
                    <a:pt x="27266" y="8433"/>
                    <a:pt x="27288" y="8432"/>
                  </a:cubicBezTo>
                  <a:lnTo>
                    <a:pt x="27318" y="8432"/>
                  </a:lnTo>
                  <a:cubicBezTo>
                    <a:pt x="27377" y="8432"/>
                    <a:pt x="27436" y="8432"/>
                    <a:pt x="27507" y="8426"/>
                  </a:cubicBezTo>
                  <a:cubicBezTo>
                    <a:pt x="27648" y="8420"/>
                    <a:pt x="27701" y="8420"/>
                    <a:pt x="27855" y="8396"/>
                  </a:cubicBezTo>
                  <a:cubicBezTo>
                    <a:pt x="28014" y="8379"/>
                    <a:pt x="28162" y="8355"/>
                    <a:pt x="28328" y="8320"/>
                  </a:cubicBezTo>
                  <a:cubicBezTo>
                    <a:pt x="28339" y="8320"/>
                    <a:pt x="28351" y="8314"/>
                    <a:pt x="28369" y="8308"/>
                  </a:cubicBezTo>
                  <a:cubicBezTo>
                    <a:pt x="28387" y="8308"/>
                    <a:pt x="28404" y="8302"/>
                    <a:pt x="28416" y="8302"/>
                  </a:cubicBezTo>
                  <a:cubicBezTo>
                    <a:pt x="28428" y="8296"/>
                    <a:pt x="28434" y="8296"/>
                    <a:pt x="28446" y="8290"/>
                  </a:cubicBezTo>
                  <a:lnTo>
                    <a:pt x="28463" y="8290"/>
                  </a:lnTo>
                  <a:cubicBezTo>
                    <a:pt x="28469" y="8290"/>
                    <a:pt x="28475" y="8284"/>
                    <a:pt x="28475" y="8284"/>
                  </a:cubicBezTo>
                  <a:cubicBezTo>
                    <a:pt x="28552" y="8266"/>
                    <a:pt x="28617" y="8249"/>
                    <a:pt x="28676" y="8231"/>
                  </a:cubicBezTo>
                  <a:cubicBezTo>
                    <a:pt x="28682" y="8231"/>
                    <a:pt x="28688" y="8231"/>
                    <a:pt x="28694" y="8225"/>
                  </a:cubicBezTo>
                  <a:cubicBezTo>
                    <a:pt x="28865" y="8178"/>
                    <a:pt x="28983" y="8136"/>
                    <a:pt x="28983" y="8136"/>
                  </a:cubicBezTo>
                  <a:cubicBezTo>
                    <a:pt x="29007" y="8131"/>
                    <a:pt x="29024" y="8119"/>
                    <a:pt x="29048" y="8113"/>
                  </a:cubicBezTo>
                  <a:cubicBezTo>
                    <a:pt x="29078" y="8101"/>
                    <a:pt x="29101" y="8095"/>
                    <a:pt x="29125" y="8083"/>
                  </a:cubicBezTo>
                  <a:cubicBezTo>
                    <a:pt x="29178" y="8066"/>
                    <a:pt x="29231" y="8048"/>
                    <a:pt x="29278" y="8030"/>
                  </a:cubicBezTo>
                  <a:cubicBezTo>
                    <a:pt x="29503" y="7942"/>
                    <a:pt x="29686" y="7853"/>
                    <a:pt x="29816" y="7788"/>
                  </a:cubicBezTo>
                  <a:cubicBezTo>
                    <a:pt x="29899" y="7747"/>
                    <a:pt x="30023" y="7688"/>
                    <a:pt x="30164" y="7605"/>
                  </a:cubicBezTo>
                  <a:cubicBezTo>
                    <a:pt x="30324" y="7522"/>
                    <a:pt x="30460" y="7434"/>
                    <a:pt x="30596" y="7339"/>
                  </a:cubicBezTo>
                  <a:cubicBezTo>
                    <a:pt x="30690" y="7280"/>
                    <a:pt x="30773" y="7215"/>
                    <a:pt x="30844" y="7156"/>
                  </a:cubicBezTo>
                  <a:cubicBezTo>
                    <a:pt x="30844" y="7156"/>
                    <a:pt x="30844" y="7156"/>
                    <a:pt x="30850" y="7150"/>
                  </a:cubicBezTo>
                  <a:cubicBezTo>
                    <a:pt x="30891" y="7115"/>
                    <a:pt x="30932" y="7079"/>
                    <a:pt x="30974" y="7044"/>
                  </a:cubicBezTo>
                  <a:cubicBezTo>
                    <a:pt x="30991" y="7032"/>
                    <a:pt x="30997" y="7020"/>
                    <a:pt x="31015" y="7008"/>
                  </a:cubicBezTo>
                  <a:cubicBezTo>
                    <a:pt x="31103" y="6926"/>
                    <a:pt x="31163" y="6867"/>
                    <a:pt x="31245" y="6778"/>
                  </a:cubicBezTo>
                  <a:cubicBezTo>
                    <a:pt x="31304" y="6713"/>
                    <a:pt x="31357" y="6654"/>
                    <a:pt x="31405" y="6595"/>
                  </a:cubicBezTo>
                  <a:cubicBezTo>
                    <a:pt x="31434" y="6559"/>
                    <a:pt x="31464" y="6518"/>
                    <a:pt x="31493" y="6477"/>
                  </a:cubicBezTo>
                  <a:cubicBezTo>
                    <a:pt x="31611" y="6323"/>
                    <a:pt x="31694" y="6187"/>
                    <a:pt x="31747" y="6105"/>
                  </a:cubicBezTo>
                  <a:cubicBezTo>
                    <a:pt x="31765" y="6075"/>
                    <a:pt x="31854" y="5933"/>
                    <a:pt x="31948" y="5715"/>
                  </a:cubicBezTo>
                  <a:cubicBezTo>
                    <a:pt x="31960" y="5697"/>
                    <a:pt x="31966" y="5679"/>
                    <a:pt x="31972" y="5668"/>
                  </a:cubicBezTo>
                  <a:cubicBezTo>
                    <a:pt x="31984" y="5644"/>
                    <a:pt x="31989" y="5620"/>
                    <a:pt x="32001" y="5591"/>
                  </a:cubicBezTo>
                  <a:cubicBezTo>
                    <a:pt x="32001" y="5591"/>
                    <a:pt x="32007" y="5585"/>
                    <a:pt x="32007" y="5579"/>
                  </a:cubicBezTo>
                  <a:cubicBezTo>
                    <a:pt x="32007" y="5579"/>
                    <a:pt x="32007" y="5573"/>
                    <a:pt x="32007" y="5573"/>
                  </a:cubicBezTo>
                  <a:cubicBezTo>
                    <a:pt x="32043" y="5485"/>
                    <a:pt x="32084" y="5390"/>
                    <a:pt x="32113" y="5284"/>
                  </a:cubicBezTo>
                  <a:cubicBezTo>
                    <a:pt x="32119" y="5272"/>
                    <a:pt x="32119" y="5266"/>
                    <a:pt x="32125" y="5254"/>
                  </a:cubicBezTo>
                  <a:cubicBezTo>
                    <a:pt x="32137" y="5219"/>
                    <a:pt x="32149" y="5183"/>
                    <a:pt x="32155" y="5142"/>
                  </a:cubicBezTo>
                  <a:cubicBezTo>
                    <a:pt x="32167" y="5107"/>
                    <a:pt x="32178" y="5065"/>
                    <a:pt x="32190" y="5030"/>
                  </a:cubicBezTo>
                  <a:cubicBezTo>
                    <a:pt x="32232" y="4841"/>
                    <a:pt x="32261" y="4693"/>
                    <a:pt x="32273" y="4569"/>
                  </a:cubicBezTo>
                  <a:cubicBezTo>
                    <a:pt x="32285" y="4469"/>
                    <a:pt x="32297" y="4368"/>
                    <a:pt x="32302" y="4262"/>
                  </a:cubicBezTo>
                  <a:cubicBezTo>
                    <a:pt x="32302" y="4256"/>
                    <a:pt x="32302" y="4256"/>
                    <a:pt x="32302" y="4250"/>
                  </a:cubicBezTo>
                  <a:cubicBezTo>
                    <a:pt x="32308" y="4179"/>
                    <a:pt x="32308" y="4114"/>
                    <a:pt x="32308" y="4049"/>
                  </a:cubicBezTo>
                  <a:cubicBezTo>
                    <a:pt x="32308" y="4014"/>
                    <a:pt x="32308" y="3984"/>
                    <a:pt x="32308" y="3955"/>
                  </a:cubicBezTo>
                  <a:cubicBezTo>
                    <a:pt x="32308" y="3943"/>
                    <a:pt x="32302" y="3931"/>
                    <a:pt x="32302" y="3919"/>
                  </a:cubicBezTo>
                  <a:cubicBezTo>
                    <a:pt x="32302" y="3866"/>
                    <a:pt x="32297" y="3813"/>
                    <a:pt x="32297" y="3754"/>
                  </a:cubicBezTo>
                  <a:cubicBezTo>
                    <a:pt x="32297" y="3719"/>
                    <a:pt x="32285" y="3606"/>
                    <a:pt x="32267" y="3482"/>
                  </a:cubicBezTo>
                  <a:cubicBezTo>
                    <a:pt x="32267" y="3465"/>
                    <a:pt x="32255" y="3411"/>
                    <a:pt x="32243" y="3335"/>
                  </a:cubicBezTo>
                  <a:cubicBezTo>
                    <a:pt x="32243" y="3335"/>
                    <a:pt x="32243" y="3329"/>
                    <a:pt x="32243" y="3323"/>
                  </a:cubicBezTo>
                  <a:cubicBezTo>
                    <a:pt x="32208" y="3152"/>
                    <a:pt x="32143" y="2862"/>
                    <a:pt x="32019" y="2543"/>
                  </a:cubicBezTo>
                  <a:cubicBezTo>
                    <a:pt x="32013" y="2543"/>
                    <a:pt x="32013" y="2537"/>
                    <a:pt x="32013" y="2537"/>
                  </a:cubicBezTo>
                  <a:cubicBezTo>
                    <a:pt x="31984" y="2460"/>
                    <a:pt x="31948" y="2384"/>
                    <a:pt x="31913" y="2307"/>
                  </a:cubicBezTo>
                  <a:cubicBezTo>
                    <a:pt x="31895" y="2271"/>
                    <a:pt x="31877" y="2242"/>
                    <a:pt x="31859" y="2207"/>
                  </a:cubicBezTo>
                  <a:cubicBezTo>
                    <a:pt x="31848" y="2177"/>
                    <a:pt x="31836" y="2153"/>
                    <a:pt x="31818" y="2124"/>
                  </a:cubicBezTo>
                  <a:cubicBezTo>
                    <a:pt x="31800" y="2094"/>
                    <a:pt x="31789" y="2065"/>
                    <a:pt x="31771" y="2035"/>
                  </a:cubicBezTo>
                  <a:cubicBezTo>
                    <a:pt x="31765" y="2023"/>
                    <a:pt x="31759" y="2012"/>
                    <a:pt x="31747" y="2000"/>
                  </a:cubicBezTo>
                  <a:cubicBezTo>
                    <a:pt x="31741" y="1982"/>
                    <a:pt x="31730" y="1964"/>
                    <a:pt x="31718" y="1947"/>
                  </a:cubicBezTo>
                  <a:cubicBezTo>
                    <a:pt x="31665" y="1852"/>
                    <a:pt x="31606" y="1764"/>
                    <a:pt x="31546" y="1687"/>
                  </a:cubicBezTo>
                  <a:cubicBezTo>
                    <a:pt x="31541" y="1687"/>
                    <a:pt x="31476" y="1586"/>
                    <a:pt x="31369" y="1462"/>
                  </a:cubicBezTo>
                  <a:cubicBezTo>
                    <a:pt x="31310" y="1391"/>
                    <a:pt x="31245" y="1315"/>
                    <a:pt x="31174" y="1244"/>
                  </a:cubicBezTo>
                  <a:cubicBezTo>
                    <a:pt x="31174" y="1244"/>
                    <a:pt x="31174" y="1244"/>
                    <a:pt x="31174" y="1238"/>
                  </a:cubicBezTo>
                  <a:cubicBezTo>
                    <a:pt x="31168" y="1238"/>
                    <a:pt x="31168" y="1238"/>
                    <a:pt x="31168" y="1232"/>
                  </a:cubicBezTo>
                  <a:cubicBezTo>
                    <a:pt x="31068" y="1132"/>
                    <a:pt x="30938" y="1002"/>
                    <a:pt x="30696" y="813"/>
                  </a:cubicBezTo>
                  <a:cubicBezTo>
                    <a:pt x="30259" y="482"/>
                    <a:pt x="29828" y="316"/>
                    <a:pt x="29745" y="281"/>
                  </a:cubicBezTo>
                  <a:cubicBezTo>
                    <a:pt x="29721" y="275"/>
                    <a:pt x="29704" y="269"/>
                    <a:pt x="29680" y="257"/>
                  </a:cubicBezTo>
                  <a:cubicBezTo>
                    <a:pt x="29662" y="252"/>
                    <a:pt x="29639" y="246"/>
                    <a:pt x="29627" y="240"/>
                  </a:cubicBezTo>
                  <a:cubicBezTo>
                    <a:pt x="29568" y="216"/>
                    <a:pt x="29509" y="198"/>
                    <a:pt x="29444" y="175"/>
                  </a:cubicBezTo>
                  <a:lnTo>
                    <a:pt x="29438" y="175"/>
                  </a:lnTo>
                  <a:cubicBezTo>
                    <a:pt x="29326" y="139"/>
                    <a:pt x="29213" y="110"/>
                    <a:pt x="29113" y="92"/>
                  </a:cubicBezTo>
                  <a:cubicBezTo>
                    <a:pt x="29107" y="92"/>
                    <a:pt x="29107" y="92"/>
                    <a:pt x="29101" y="86"/>
                  </a:cubicBezTo>
                  <a:lnTo>
                    <a:pt x="29089" y="86"/>
                  </a:lnTo>
                  <a:cubicBezTo>
                    <a:pt x="29036" y="74"/>
                    <a:pt x="28977" y="63"/>
                    <a:pt x="28912" y="51"/>
                  </a:cubicBezTo>
                  <a:cubicBezTo>
                    <a:pt x="28895" y="51"/>
                    <a:pt x="28871" y="45"/>
                    <a:pt x="28853" y="45"/>
                  </a:cubicBezTo>
                  <a:cubicBezTo>
                    <a:pt x="28747" y="27"/>
                    <a:pt x="28635" y="15"/>
                    <a:pt x="28540" y="9"/>
                  </a:cubicBezTo>
                  <a:cubicBezTo>
                    <a:pt x="28481" y="9"/>
                    <a:pt x="28428" y="3"/>
                    <a:pt x="28375" y="3"/>
                  </a:cubicBezTo>
                  <a:lnTo>
                    <a:pt x="28345" y="3"/>
                  </a:lnTo>
                  <a:cubicBezTo>
                    <a:pt x="28320" y="1"/>
                    <a:pt x="28293" y="1"/>
                    <a:pt x="282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30"/>
            <p:cNvSpPr/>
            <p:nvPr/>
          </p:nvSpPr>
          <p:spPr>
            <a:xfrm>
              <a:off x="1112300" y="4263525"/>
              <a:ext cx="231550" cy="321950"/>
            </a:xfrm>
            <a:custGeom>
              <a:avLst/>
              <a:gdLst/>
              <a:ahLst/>
              <a:cxnLst/>
              <a:rect l="l" t="t" r="r" b="b"/>
              <a:pathLst>
                <a:path w="9262" h="12878" extrusionOk="0">
                  <a:moveTo>
                    <a:pt x="817" y="0"/>
                  </a:moveTo>
                  <a:cubicBezTo>
                    <a:pt x="744" y="0"/>
                    <a:pt x="675" y="16"/>
                    <a:pt x="614" y="49"/>
                  </a:cubicBezTo>
                  <a:cubicBezTo>
                    <a:pt x="419" y="162"/>
                    <a:pt x="337" y="433"/>
                    <a:pt x="396" y="776"/>
                  </a:cubicBezTo>
                  <a:lnTo>
                    <a:pt x="2091" y="10374"/>
                  </a:lnTo>
                  <a:lnTo>
                    <a:pt x="792" y="9629"/>
                  </a:lnTo>
                  <a:cubicBezTo>
                    <a:pt x="663" y="9555"/>
                    <a:pt x="542" y="9519"/>
                    <a:pt x="435" y="9519"/>
                  </a:cubicBezTo>
                  <a:cubicBezTo>
                    <a:pt x="177" y="9519"/>
                    <a:pt x="0" y="9724"/>
                    <a:pt x="0" y="10078"/>
                  </a:cubicBezTo>
                  <a:cubicBezTo>
                    <a:pt x="0" y="10580"/>
                    <a:pt x="349" y="11195"/>
                    <a:pt x="792" y="11449"/>
                  </a:cubicBezTo>
                  <a:lnTo>
                    <a:pt x="3077" y="12772"/>
                  </a:lnTo>
                  <a:cubicBezTo>
                    <a:pt x="3202" y="12842"/>
                    <a:pt x="3324" y="12877"/>
                    <a:pt x="3433" y="12877"/>
                  </a:cubicBezTo>
                  <a:cubicBezTo>
                    <a:pt x="3535" y="12877"/>
                    <a:pt x="3626" y="12846"/>
                    <a:pt x="3697" y="12783"/>
                  </a:cubicBezTo>
                  <a:cubicBezTo>
                    <a:pt x="3851" y="12653"/>
                    <a:pt x="3904" y="12405"/>
                    <a:pt x="3851" y="12104"/>
                  </a:cubicBezTo>
                  <a:lnTo>
                    <a:pt x="2227" y="2867"/>
                  </a:lnTo>
                  <a:lnTo>
                    <a:pt x="8192" y="7987"/>
                  </a:lnTo>
                  <a:cubicBezTo>
                    <a:pt x="8257" y="8041"/>
                    <a:pt x="8322" y="8088"/>
                    <a:pt x="8381" y="8123"/>
                  </a:cubicBezTo>
                  <a:cubicBezTo>
                    <a:pt x="8507" y="8195"/>
                    <a:pt x="8628" y="8231"/>
                    <a:pt x="8737" y="8231"/>
                  </a:cubicBezTo>
                  <a:cubicBezTo>
                    <a:pt x="8939" y="8231"/>
                    <a:pt x="9097" y="8108"/>
                    <a:pt x="9155" y="7869"/>
                  </a:cubicBezTo>
                  <a:cubicBezTo>
                    <a:pt x="9261" y="7444"/>
                    <a:pt x="9001" y="6800"/>
                    <a:pt x="8576" y="6434"/>
                  </a:cubicBezTo>
                  <a:lnTo>
                    <a:pt x="1364" y="244"/>
                  </a:lnTo>
                  <a:cubicBezTo>
                    <a:pt x="1300" y="191"/>
                    <a:pt x="1235" y="144"/>
                    <a:pt x="1175" y="108"/>
                  </a:cubicBezTo>
                  <a:cubicBezTo>
                    <a:pt x="1051" y="37"/>
                    <a:pt x="929" y="0"/>
                    <a:pt x="8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30"/>
            <p:cNvSpPr/>
            <p:nvPr/>
          </p:nvSpPr>
          <p:spPr>
            <a:xfrm>
              <a:off x="788625" y="4420950"/>
              <a:ext cx="231550" cy="321925"/>
            </a:xfrm>
            <a:custGeom>
              <a:avLst/>
              <a:gdLst/>
              <a:ahLst/>
              <a:cxnLst/>
              <a:rect l="l" t="t" r="r" b="b"/>
              <a:pathLst>
                <a:path w="9262" h="12877" extrusionOk="0">
                  <a:moveTo>
                    <a:pt x="829" y="1"/>
                  </a:moveTo>
                  <a:cubicBezTo>
                    <a:pt x="754" y="1"/>
                    <a:pt x="683" y="18"/>
                    <a:pt x="621" y="54"/>
                  </a:cubicBezTo>
                  <a:cubicBezTo>
                    <a:pt x="426" y="161"/>
                    <a:pt x="343" y="432"/>
                    <a:pt x="402" y="781"/>
                  </a:cubicBezTo>
                  <a:lnTo>
                    <a:pt x="2091" y="10373"/>
                  </a:lnTo>
                  <a:lnTo>
                    <a:pt x="798" y="9628"/>
                  </a:lnTo>
                  <a:cubicBezTo>
                    <a:pt x="671" y="9555"/>
                    <a:pt x="551" y="9520"/>
                    <a:pt x="444" y="9520"/>
                  </a:cubicBezTo>
                  <a:cubicBezTo>
                    <a:pt x="185" y="9520"/>
                    <a:pt x="6" y="9727"/>
                    <a:pt x="6" y="10083"/>
                  </a:cubicBezTo>
                  <a:cubicBezTo>
                    <a:pt x="1" y="10585"/>
                    <a:pt x="355" y="11194"/>
                    <a:pt x="792" y="11448"/>
                  </a:cubicBezTo>
                  <a:lnTo>
                    <a:pt x="3084" y="12771"/>
                  </a:lnTo>
                  <a:cubicBezTo>
                    <a:pt x="3209" y="12841"/>
                    <a:pt x="3331" y="12876"/>
                    <a:pt x="3440" y="12876"/>
                  </a:cubicBezTo>
                  <a:cubicBezTo>
                    <a:pt x="3542" y="12876"/>
                    <a:pt x="3632" y="12845"/>
                    <a:pt x="3704" y="12782"/>
                  </a:cubicBezTo>
                  <a:cubicBezTo>
                    <a:pt x="3857" y="12658"/>
                    <a:pt x="3911" y="12404"/>
                    <a:pt x="3857" y="12103"/>
                  </a:cubicBezTo>
                  <a:lnTo>
                    <a:pt x="2233" y="2866"/>
                  </a:lnTo>
                  <a:lnTo>
                    <a:pt x="8198" y="7987"/>
                  </a:lnTo>
                  <a:cubicBezTo>
                    <a:pt x="8263" y="8040"/>
                    <a:pt x="8328" y="8087"/>
                    <a:pt x="8387" y="8122"/>
                  </a:cubicBezTo>
                  <a:cubicBezTo>
                    <a:pt x="8515" y="8196"/>
                    <a:pt x="8638" y="8232"/>
                    <a:pt x="8748" y="8232"/>
                  </a:cubicBezTo>
                  <a:cubicBezTo>
                    <a:pt x="8948" y="8232"/>
                    <a:pt x="9104" y="8111"/>
                    <a:pt x="9161" y="7874"/>
                  </a:cubicBezTo>
                  <a:cubicBezTo>
                    <a:pt x="9262" y="7443"/>
                    <a:pt x="9002" y="6799"/>
                    <a:pt x="8582" y="6439"/>
                  </a:cubicBezTo>
                  <a:lnTo>
                    <a:pt x="1365" y="243"/>
                  </a:lnTo>
                  <a:cubicBezTo>
                    <a:pt x="1306" y="190"/>
                    <a:pt x="1241" y="149"/>
                    <a:pt x="1182" y="108"/>
                  </a:cubicBezTo>
                  <a:cubicBezTo>
                    <a:pt x="1059" y="38"/>
                    <a:pt x="939" y="1"/>
                    <a:pt x="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30"/>
            <p:cNvSpPr/>
            <p:nvPr/>
          </p:nvSpPr>
          <p:spPr>
            <a:xfrm>
              <a:off x="920475" y="4311575"/>
              <a:ext cx="265675" cy="322000"/>
            </a:xfrm>
            <a:custGeom>
              <a:avLst/>
              <a:gdLst/>
              <a:ahLst/>
              <a:cxnLst/>
              <a:rect l="l" t="t" r="r" b="b"/>
              <a:pathLst>
                <a:path w="10627" h="12880" extrusionOk="0">
                  <a:moveTo>
                    <a:pt x="819" y="1"/>
                  </a:moveTo>
                  <a:cubicBezTo>
                    <a:pt x="741" y="1"/>
                    <a:pt x="670" y="20"/>
                    <a:pt x="609" y="59"/>
                  </a:cubicBezTo>
                  <a:cubicBezTo>
                    <a:pt x="420" y="171"/>
                    <a:pt x="343" y="443"/>
                    <a:pt x="402" y="779"/>
                  </a:cubicBezTo>
                  <a:lnTo>
                    <a:pt x="2092" y="10377"/>
                  </a:lnTo>
                  <a:lnTo>
                    <a:pt x="798" y="9627"/>
                  </a:lnTo>
                  <a:cubicBezTo>
                    <a:pt x="671" y="9553"/>
                    <a:pt x="550" y="9518"/>
                    <a:pt x="443" y="9518"/>
                  </a:cubicBezTo>
                  <a:cubicBezTo>
                    <a:pt x="182" y="9518"/>
                    <a:pt x="1" y="9726"/>
                    <a:pt x="1" y="10082"/>
                  </a:cubicBezTo>
                  <a:cubicBezTo>
                    <a:pt x="1" y="10584"/>
                    <a:pt x="355" y="11198"/>
                    <a:pt x="792" y="11446"/>
                  </a:cubicBezTo>
                  <a:lnTo>
                    <a:pt x="3078" y="12769"/>
                  </a:lnTo>
                  <a:cubicBezTo>
                    <a:pt x="3204" y="12843"/>
                    <a:pt x="3328" y="12880"/>
                    <a:pt x="3437" y="12880"/>
                  </a:cubicBezTo>
                  <a:cubicBezTo>
                    <a:pt x="3538" y="12880"/>
                    <a:pt x="3628" y="12849"/>
                    <a:pt x="3698" y="12787"/>
                  </a:cubicBezTo>
                  <a:cubicBezTo>
                    <a:pt x="3852" y="12657"/>
                    <a:pt x="3905" y="12403"/>
                    <a:pt x="3858" y="12102"/>
                  </a:cubicBezTo>
                  <a:lnTo>
                    <a:pt x="2216" y="2799"/>
                  </a:lnTo>
                  <a:lnTo>
                    <a:pt x="2216" y="2799"/>
                  </a:lnTo>
                  <a:lnTo>
                    <a:pt x="9599" y="8806"/>
                  </a:lnTo>
                  <a:cubicBezTo>
                    <a:pt x="9652" y="8847"/>
                    <a:pt x="9705" y="8883"/>
                    <a:pt x="9758" y="8912"/>
                  </a:cubicBezTo>
                  <a:cubicBezTo>
                    <a:pt x="9883" y="8985"/>
                    <a:pt x="10004" y="9020"/>
                    <a:pt x="10112" y="9020"/>
                  </a:cubicBezTo>
                  <a:cubicBezTo>
                    <a:pt x="10320" y="9020"/>
                    <a:pt x="10481" y="8888"/>
                    <a:pt x="10532" y="8635"/>
                  </a:cubicBezTo>
                  <a:cubicBezTo>
                    <a:pt x="10626" y="8192"/>
                    <a:pt x="10349" y="7554"/>
                    <a:pt x="9918" y="7205"/>
                  </a:cubicBezTo>
                  <a:lnTo>
                    <a:pt x="1336" y="218"/>
                  </a:lnTo>
                  <a:cubicBezTo>
                    <a:pt x="1283" y="177"/>
                    <a:pt x="1229" y="141"/>
                    <a:pt x="1176" y="112"/>
                  </a:cubicBezTo>
                  <a:cubicBezTo>
                    <a:pt x="1051" y="39"/>
                    <a:pt x="929" y="1"/>
                    <a:pt x="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2" name="Google Shape;2242;p30"/>
          <p:cNvGrpSpPr/>
          <p:nvPr/>
        </p:nvGrpSpPr>
        <p:grpSpPr>
          <a:xfrm flipH="1">
            <a:off x="8509369" y="4682235"/>
            <a:ext cx="243972" cy="161330"/>
            <a:chOff x="2472236" y="4329463"/>
            <a:chExt cx="646284" cy="427478"/>
          </a:xfrm>
        </p:grpSpPr>
        <p:sp>
          <p:nvSpPr>
            <p:cNvPr id="2243" name="Google Shape;2243;p30"/>
            <p:cNvSpPr/>
            <p:nvPr/>
          </p:nvSpPr>
          <p:spPr>
            <a:xfrm>
              <a:off x="2935691" y="4400177"/>
              <a:ext cx="121388" cy="121285"/>
            </a:xfrm>
            <a:custGeom>
              <a:avLst/>
              <a:gdLst/>
              <a:ahLst/>
              <a:cxnLst/>
              <a:rect l="l" t="t" r="r" b="b"/>
              <a:pathLst>
                <a:path w="7107" h="7101" extrusionOk="0">
                  <a:moveTo>
                    <a:pt x="3551" y="1"/>
                  </a:moveTo>
                  <a:cubicBezTo>
                    <a:pt x="1596" y="1"/>
                    <a:pt x="1" y="1590"/>
                    <a:pt x="1" y="3551"/>
                  </a:cubicBezTo>
                  <a:cubicBezTo>
                    <a:pt x="1" y="5512"/>
                    <a:pt x="1596" y="7100"/>
                    <a:pt x="3551" y="7100"/>
                  </a:cubicBezTo>
                  <a:cubicBezTo>
                    <a:pt x="5511" y="7100"/>
                    <a:pt x="7106" y="5512"/>
                    <a:pt x="7106" y="3551"/>
                  </a:cubicBezTo>
                  <a:cubicBezTo>
                    <a:pt x="7106" y="1590"/>
                    <a:pt x="5511" y="1"/>
                    <a:pt x="3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30"/>
            <p:cNvSpPr/>
            <p:nvPr/>
          </p:nvSpPr>
          <p:spPr>
            <a:xfrm>
              <a:off x="3026083" y="4521451"/>
              <a:ext cx="3758" cy="41880"/>
            </a:xfrm>
            <a:custGeom>
              <a:avLst/>
              <a:gdLst/>
              <a:ahLst/>
              <a:cxnLst/>
              <a:rect l="l" t="t" r="r" b="b"/>
              <a:pathLst>
                <a:path w="220" h="2452" extrusionOk="0">
                  <a:moveTo>
                    <a:pt x="1" y="0"/>
                  </a:moveTo>
                  <a:lnTo>
                    <a:pt x="219" y="2452"/>
                  </a:lnTo>
                  <a:cubicBezTo>
                    <a:pt x="213" y="2227"/>
                    <a:pt x="213" y="1920"/>
                    <a:pt x="202" y="1695"/>
                  </a:cubicBezTo>
                  <a:cubicBezTo>
                    <a:pt x="178" y="1388"/>
                    <a:pt x="143" y="981"/>
                    <a:pt x="107" y="674"/>
                  </a:cubicBezTo>
                  <a:cubicBezTo>
                    <a:pt x="84" y="473"/>
                    <a:pt x="36" y="201"/>
                    <a:pt x="1" y="0"/>
                  </a:cubicBezTo>
                  <a:close/>
                </a:path>
              </a:pathLst>
            </a:custGeom>
            <a:solidFill>
              <a:srgbClr val="3E3D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30"/>
            <p:cNvSpPr/>
            <p:nvPr/>
          </p:nvSpPr>
          <p:spPr>
            <a:xfrm>
              <a:off x="2809190" y="4337337"/>
              <a:ext cx="220639" cy="275517"/>
            </a:xfrm>
            <a:custGeom>
              <a:avLst/>
              <a:gdLst/>
              <a:ahLst/>
              <a:cxnLst/>
              <a:rect l="l" t="t" r="r" b="b"/>
              <a:pathLst>
                <a:path w="12918" h="16131" extrusionOk="0">
                  <a:moveTo>
                    <a:pt x="0" y="0"/>
                  </a:moveTo>
                  <a:lnTo>
                    <a:pt x="0" y="0"/>
                  </a:lnTo>
                  <a:cubicBezTo>
                    <a:pt x="106" y="10"/>
                    <a:pt x="220" y="22"/>
                    <a:pt x="338" y="35"/>
                  </a:cubicBezTo>
                  <a:lnTo>
                    <a:pt x="338" y="35"/>
                  </a:lnTo>
                  <a:cubicBezTo>
                    <a:pt x="224" y="20"/>
                    <a:pt x="112" y="8"/>
                    <a:pt x="0" y="0"/>
                  </a:cubicBezTo>
                  <a:close/>
                  <a:moveTo>
                    <a:pt x="338" y="35"/>
                  </a:moveTo>
                  <a:lnTo>
                    <a:pt x="338" y="35"/>
                  </a:lnTo>
                  <a:cubicBezTo>
                    <a:pt x="1304" y="160"/>
                    <a:pt x="2350" y="529"/>
                    <a:pt x="3444" y="1158"/>
                  </a:cubicBezTo>
                  <a:cubicBezTo>
                    <a:pt x="8240" y="3904"/>
                    <a:pt x="12132" y="10608"/>
                    <a:pt x="12132" y="16131"/>
                  </a:cubicBezTo>
                  <a:cubicBezTo>
                    <a:pt x="12658" y="15162"/>
                    <a:pt x="12917" y="14187"/>
                    <a:pt x="12917" y="13231"/>
                  </a:cubicBezTo>
                  <a:cubicBezTo>
                    <a:pt x="12917" y="12912"/>
                    <a:pt x="12906" y="12486"/>
                    <a:pt x="12876" y="12167"/>
                  </a:cubicBezTo>
                  <a:cubicBezTo>
                    <a:pt x="12858" y="11955"/>
                    <a:pt x="12835" y="11671"/>
                    <a:pt x="12805" y="11453"/>
                  </a:cubicBezTo>
                  <a:cubicBezTo>
                    <a:pt x="12770" y="11211"/>
                    <a:pt x="12717" y="10886"/>
                    <a:pt x="12669" y="10644"/>
                  </a:cubicBezTo>
                  <a:cubicBezTo>
                    <a:pt x="12634" y="10455"/>
                    <a:pt x="12575" y="10195"/>
                    <a:pt x="12528" y="10006"/>
                  </a:cubicBezTo>
                  <a:cubicBezTo>
                    <a:pt x="12480" y="9805"/>
                    <a:pt x="12409" y="9545"/>
                    <a:pt x="12350" y="9350"/>
                  </a:cubicBezTo>
                  <a:cubicBezTo>
                    <a:pt x="12297" y="9173"/>
                    <a:pt x="12220" y="8943"/>
                    <a:pt x="12155" y="8771"/>
                  </a:cubicBezTo>
                  <a:cubicBezTo>
                    <a:pt x="12096" y="8600"/>
                    <a:pt x="12008" y="8376"/>
                    <a:pt x="11937" y="8204"/>
                  </a:cubicBezTo>
                  <a:cubicBezTo>
                    <a:pt x="11937" y="8198"/>
                    <a:pt x="11760" y="7749"/>
                    <a:pt x="11453" y="7165"/>
                  </a:cubicBezTo>
                  <a:cubicBezTo>
                    <a:pt x="11205" y="6692"/>
                    <a:pt x="10974" y="6320"/>
                    <a:pt x="10886" y="6184"/>
                  </a:cubicBezTo>
                  <a:cubicBezTo>
                    <a:pt x="10791" y="6043"/>
                    <a:pt x="10661" y="5848"/>
                    <a:pt x="10561" y="5706"/>
                  </a:cubicBezTo>
                  <a:cubicBezTo>
                    <a:pt x="10460" y="5564"/>
                    <a:pt x="10325" y="5375"/>
                    <a:pt x="10218" y="5239"/>
                  </a:cubicBezTo>
                  <a:cubicBezTo>
                    <a:pt x="9787" y="4696"/>
                    <a:pt x="9462" y="4353"/>
                    <a:pt x="9403" y="4294"/>
                  </a:cubicBezTo>
                  <a:cubicBezTo>
                    <a:pt x="8937" y="3816"/>
                    <a:pt x="8877" y="3763"/>
                    <a:pt x="8375" y="3320"/>
                  </a:cubicBezTo>
                  <a:cubicBezTo>
                    <a:pt x="8151" y="3125"/>
                    <a:pt x="7844" y="2889"/>
                    <a:pt x="7608" y="2717"/>
                  </a:cubicBezTo>
                  <a:cubicBezTo>
                    <a:pt x="7247" y="2457"/>
                    <a:pt x="6745" y="2138"/>
                    <a:pt x="6361" y="1914"/>
                  </a:cubicBezTo>
                  <a:cubicBezTo>
                    <a:pt x="6084" y="1749"/>
                    <a:pt x="5706" y="1548"/>
                    <a:pt x="5416" y="1418"/>
                  </a:cubicBezTo>
                  <a:cubicBezTo>
                    <a:pt x="4979" y="1217"/>
                    <a:pt x="4383" y="969"/>
                    <a:pt x="3928" y="804"/>
                  </a:cubicBezTo>
                  <a:cubicBezTo>
                    <a:pt x="3585" y="680"/>
                    <a:pt x="3119" y="550"/>
                    <a:pt x="2770" y="455"/>
                  </a:cubicBezTo>
                  <a:cubicBezTo>
                    <a:pt x="2446" y="372"/>
                    <a:pt x="2008" y="266"/>
                    <a:pt x="1678" y="213"/>
                  </a:cubicBezTo>
                  <a:cubicBezTo>
                    <a:pt x="1282" y="148"/>
                    <a:pt x="779" y="83"/>
                    <a:pt x="338" y="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30"/>
            <p:cNvSpPr/>
            <p:nvPr/>
          </p:nvSpPr>
          <p:spPr>
            <a:xfrm>
              <a:off x="2472236" y="4329463"/>
              <a:ext cx="546680" cy="427478"/>
            </a:xfrm>
            <a:custGeom>
              <a:avLst/>
              <a:gdLst/>
              <a:ahLst/>
              <a:cxnLst/>
              <a:rect l="l" t="t" r="r" b="b"/>
              <a:pathLst>
                <a:path w="32007" h="25028" extrusionOk="0">
                  <a:moveTo>
                    <a:pt x="18192" y="1"/>
                  </a:moveTo>
                  <a:cubicBezTo>
                    <a:pt x="18038" y="1"/>
                    <a:pt x="17831" y="7"/>
                    <a:pt x="17672" y="12"/>
                  </a:cubicBezTo>
                  <a:cubicBezTo>
                    <a:pt x="17530" y="18"/>
                    <a:pt x="17335" y="30"/>
                    <a:pt x="17188" y="36"/>
                  </a:cubicBezTo>
                  <a:cubicBezTo>
                    <a:pt x="17034" y="48"/>
                    <a:pt x="16827" y="60"/>
                    <a:pt x="16674" y="77"/>
                  </a:cubicBezTo>
                  <a:cubicBezTo>
                    <a:pt x="16384" y="107"/>
                    <a:pt x="15995" y="154"/>
                    <a:pt x="15705" y="196"/>
                  </a:cubicBezTo>
                  <a:cubicBezTo>
                    <a:pt x="15552" y="219"/>
                    <a:pt x="15351" y="249"/>
                    <a:pt x="15197" y="278"/>
                  </a:cubicBezTo>
                  <a:cubicBezTo>
                    <a:pt x="15050" y="308"/>
                    <a:pt x="14843" y="343"/>
                    <a:pt x="14695" y="379"/>
                  </a:cubicBezTo>
                  <a:cubicBezTo>
                    <a:pt x="14406" y="438"/>
                    <a:pt x="14022" y="532"/>
                    <a:pt x="13732" y="603"/>
                  </a:cubicBezTo>
                  <a:cubicBezTo>
                    <a:pt x="13727" y="603"/>
                    <a:pt x="13289" y="715"/>
                    <a:pt x="12734" y="893"/>
                  </a:cubicBezTo>
                  <a:cubicBezTo>
                    <a:pt x="12451" y="987"/>
                    <a:pt x="12073" y="1123"/>
                    <a:pt x="11795" y="1229"/>
                  </a:cubicBezTo>
                  <a:cubicBezTo>
                    <a:pt x="11648" y="1282"/>
                    <a:pt x="11453" y="1365"/>
                    <a:pt x="11305" y="1424"/>
                  </a:cubicBezTo>
                  <a:cubicBezTo>
                    <a:pt x="11098" y="1507"/>
                    <a:pt x="10590" y="1731"/>
                    <a:pt x="10366" y="1843"/>
                  </a:cubicBezTo>
                  <a:cubicBezTo>
                    <a:pt x="9775" y="2133"/>
                    <a:pt x="9775" y="2133"/>
                    <a:pt x="9439" y="2316"/>
                  </a:cubicBezTo>
                  <a:cubicBezTo>
                    <a:pt x="9173" y="2464"/>
                    <a:pt x="8818" y="2659"/>
                    <a:pt x="8570" y="2824"/>
                  </a:cubicBezTo>
                  <a:cubicBezTo>
                    <a:pt x="8228" y="3048"/>
                    <a:pt x="7761" y="3332"/>
                    <a:pt x="7436" y="3574"/>
                  </a:cubicBezTo>
                  <a:cubicBezTo>
                    <a:pt x="6987" y="3905"/>
                    <a:pt x="6409" y="4371"/>
                    <a:pt x="5977" y="4726"/>
                  </a:cubicBezTo>
                  <a:cubicBezTo>
                    <a:pt x="5546" y="5092"/>
                    <a:pt x="5003" y="5618"/>
                    <a:pt x="4619" y="6043"/>
                  </a:cubicBezTo>
                  <a:cubicBezTo>
                    <a:pt x="4111" y="6610"/>
                    <a:pt x="3444" y="7384"/>
                    <a:pt x="3013" y="8021"/>
                  </a:cubicBezTo>
                  <a:cubicBezTo>
                    <a:pt x="2694" y="8494"/>
                    <a:pt x="2286" y="9150"/>
                    <a:pt x="2003" y="9646"/>
                  </a:cubicBezTo>
                  <a:cubicBezTo>
                    <a:pt x="1819" y="9959"/>
                    <a:pt x="1625" y="10396"/>
                    <a:pt x="1465" y="10715"/>
                  </a:cubicBezTo>
                  <a:cubicBezTo>
                    <a:pt x="1182" y="11276"/>
                    <a:pt x="904" y="12073"/>
                    <a:pt x="709" y="12670"/>
                  </a:cubicBezTo>
                  <a:cubicBezTo>
                    <a:pt x="609" y="12983"/>
                    <a:pt x="491" y="13402"/>
                    <a:pt x="414" y="13727"/>
                  </a:cubicBezTo>
                  <a:cubicBezTo>
                    <a:pt x="313" y="14188"/>
                    <a:pt x="201" y="14814"/>
                    <a:pt x="130" y="15280"/>
                  </a:cubicBezTo>
                  <a:cubicBezTo>
                    <a:pt x="42" y="15859"/>
                    <a:pt x="18" y="16639"/>
                    <a:pt x="0" y="17218"/>
                  </a:cubicBezTo>
                  <a:cubicBezTo>
                    <a:pt x="0" y="19344"/>
                    <a:pt x="1270" y="21352"/>
                    <a:pt x="3857" y="22840"/>
                  </a:cubicBezTo>
                  <a:cubicBezTo>
                    <a:pt x="6425" y="24311"/>
                    <a:pt x="9866" y="25028"/>
                    <a:pt x="13510" y="25028"/>
                  </a:cubicBezTo>
                  <a:cubicBezTo>
                    <a:pt x="18179" y="25028"/>
                    <a:pt x="23180" y="23850"/>
                    <a:pt x="27098" y="21571"/>
                  </a:cubicBezTo>
                  <a:cubicBezTo>
                    <a:pt x="29355" y="20265"/>
                    <a:pt x="30973" y="18753"/>
                    <a:pt x="31936" y="17194"/>
                  </a:cubicBezTo>
                  <a:cubicBezTo>
                    <a:pt x="31983" y="17117"/>
                    <a:pt x="32007" y="17040"/>
                    <a:pt x="32007" y="16958"/>
                  </a:cubicBezTo>
                  <a:cubicBezTo>
                    <a:pt x="32001" y="16651"/>
                    <a:pt x="31995" y="16237"/>
                    <a:pt x="31965" y="15930"/>
                  </a:cubicBezTo>
                  <a:cubicBezTo>
                    <a:pt x="31936" y="15658"/>
                    <a:pt x="31900" y="15286"/>
                    <a:pt x="31865" y="15015"/>
                  </a:cubicBezTo>
                  <a:cubicBezTo>
                    <a:pt x="31829" y="14761"/>
                    <a:pt x="31776" y="14424"/>
                    <a:pt x="31723" y="14176"/>
                  </a:cubicBezTo>
                  <a:cubicBezTo>
                    <a:pt x="31664" y="13904"/>
                    <a:pt x="31587" y="13544"/>
                    <a:pt x="31522" y="13278"/>
                  </a:cubicBezTo>
                  <a:cubicBezTo>
                    <a:pt x="31457" y="13012"/>
                    <a:pt x="31357" y="12664"/>
                    <a:pt x="31280" y="12404"/>
                  </a:cubicBezTo>
                  <a:cubicBezTo>
                    <a:pt x="31197" y="12132"/>
                    <a:pt x="31079" y="11778"/>
                    <a:pt x="30985" y="11512"/>
                  </a:cubicBezTo>
                  <a:cubicBezTo>
                    <a:pt x="30884" y="11246"/>
                    <a:pt x="30754" y="10886"/>
                    <a:pt x="30642" y="10626"/>
                  </a:cubicBezTo>
                  <a:cubicBezTo>
                    <a:pt x="30530" y="10366"/>
                    <a:pt x="30376" y="10018"/>
                    <a:pt x="30258" y="9758"/>
                  </a:cubicBezTo>
                  <a:cubicBezTo>
                    <a:pt x="30134" y="9492"/>
                    <a:pt x="29963" y="9144"/>
                    <a:pt x="29827" y="8890"/>
                  </a:cubicBezTo>
                  <a:cubicBezTo>
                    <a:pt x="29697" y="8636"/>
                    <a:pt x="29343" y="7962"/>
                    <a:pt x="28853" y="7206"/>
                  </a:cubicBezTo>
                  <a:cubicBezTo>
                    <a:pt x="28699" y="6970"/>
                    <a:pt x="28297" y="6344"/>
                    <a:pt x="27736" y="5623"/>
                  </a:cubicBezTo>
                  <a:cubicBezTo>
                    <a:pt x="27246" y="4997"/>
                    <a:pt x="26833" y="4531"/>
                    <a:pt x="26478" y="4159"/>
                  </a:cubicBezTo>
                  <a:cubicBezTo>
                    <a:pt x="26260" y="3928"/>
                    <a:pt x="25964" y="3621"/>
                    <a:pt x="25728" y="3409"/>
                  </a:cubicBezTo>
                  <a:cubicBezTo>
                    <a:pt x="25350" y="3066"/>
                    <a:pt x="24830" y="2629"/>
                    <a:pt x="24435" y="2310"/>
                  </a:cubicBezTo>
                  <a:cubicBezTo>
                    <a:pt x="24187" y="2115"/>
                    <a:pt x="23838" y="1879"/>
                    <a:pt x="23578" y="1708"/>
                  </a:cubicBezTo>
                  <a:cubicBezTo>
                    <a:pt x="23389" y="1578"/>
                    <a:pt x="23123" y="1424"/>
                    <a:pt x="22929" y="1306"/>
                  </a:cubicBezTo>
                  <a:cubicBezTo>
                    <a:pt x="22728" y="1188"/>
                    <a:pt x="22456" y="1040"/>
                    <a:pt x="22249" y="946"/>
                  </a:cubicBezTo>
                  <a:cubicBezTo>
                    <a:pt x="21907" y="786"/>
                    <a:pt x="21446" y="591"/>
                    <a:pt x="21092" y="461"/>
                  </a:cubicBezTo>
                  <a:cubicBezTo>
                    <a:pt x="20850" y="373"/>
                    <a:pt x="20519" y="278"/>
                    <a:pt x="20265" y="213"/>
                  </a:cubicBezTo>
                  <a:cubicBezTo>
                    <a:pt x="20058" y="166"/>
                    <a:pt x="19780" y="107"/>
                    <a:pt x="19568" y="77"/>
                  </a:cubicBezTo>
                  <a:cubicBezTo>
                    <a:pt x="19314" y="42"/>
                    <a:pt x="18965" y="12"/>
                    <a:pt x="18706" y="7"/>
                  </a:cubicBezTo>
                  <a:cubicBezTo>
                    <a:pt x="18552" y="1"/>
                    <a:pt x="18345" y="1"/>
                    <a:pt x="181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30"/>
            <p:cNvSpPr/>
            <p:nvPr/>
          </p:nvSpPr>
          <p:spPr>
            <a:xfrm>
              <a:off x="2675516" y="4421972"/>
              <a:ext cx="161731" cy="123881"/>
            </a:xfrm>
            <a:custGeom>
              <a:avLst/>
              <a:gdLst/>
              <a:ahLst/>
              <a:cxnLst/>
              <a:rect l="l" t="t" r="r" b="b"/>
              <a:pathLst>
                <a:path w="9469" h="7253" extrusionOk="0">
                  <a:moveTo>
                    <a:pt x="5518" y="1"/>
                  </a:moveTo>
                  <a:cubicBezTo>
                    <a:pt x="4773" y="1"/>
                    <a:pt x="3979" y="180"/>
                    <a:pt x="3219" y="556"/>
                  </a:cubicBezTo>
                  <a:cubicBezTo>
                    <a:pt x="1064" y="1619"/>
                    <a:pt x="0" y="3852"/>
                    <a:pt x="839" y="5553"/>
                  </a:cubicBezTo>
                  <a:cubicBezTo>
                    <a:pt x="1382" y="6650"/>
                    <a:pt x="2591" y="7252"/>
                    <a:pt x="3959" y="7252"/>
                  </a:cubicBezTo>
                  <a:cubicBezTo>
                    <a:pt x="4704" y="7252"/>
                    <a:pt x="5497" y="7073"/>
                    <a:pt x="6255" y="6699"/>
                  </a:cubicBezTo>
                  <a:cubicBezTo>
                    <a:pt x="8405" y="5635"/>
                    <a:pt x="9468" y="3397"/>
                    <a:pt x="8630" y="1702"/>
                  </a:cubicBezTo>
                  <a:cubicBezTo>
                    <a:pt x="8087" y="602"/>
                    <a:pt x="6883" y="1"/>
                    <a:pt x="55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30"/>
            <p:cNvSpPr/>
            <p:nvPr/>
          </p:nvSpPr>
          <p:spPr>
            <a:xfrm>
              <a:off x="2572706" y="4343793"/>
              <a:ext cx="120277" cy="72061"/>
            </a:xfrm>
            <a:custGeom>
              <a:avLst/>
              <a:gdLst/>
              <a:ahLst/>
              <a:cxnLst/>
              <a:rect l="l" t="t" r="r" b="b"/>
              <a:pathLst>
                <a:path w="7042" h="4219" extrusionOk="0">
                  <a:moveTo>
                    <a:pt x="7029" y="0"/>
                  </a:moveTo>
                  <a:cubicBezTo>
                    <a:pt x="6970" y="18"/>
                    <a:pt x="6917" y="36"/>
                    <a:pt x="6852" y="54"/>
                  </a:cubicBezTo>
                  <a:cubicBezTo>
                    <a:pt x="6569" y="148"/>
                    <a:pt x="6191" y="284"/>
                    <a:pt x="5913" y="390"/>
                  </a:cubicBezTo>
                  <a:cubicBezTo>
                    <a:pt x="5766" y="443"/>
                    <a:pt x="5571" y="526"/>
                    <a:pt x="5423" y="585"/>
                  </a:cubicBezTo>
                  <a:cubicBezTo>
                    <a:pt x="5216" y="668"/>
                    <a:pt x="4708" y="892"/>
                    <a:pt x="4484" y="1004"/>
                  </a:cubicBezTo>
                  <a:cubicBezTo>
                    <a:pt x="3893" y="1294"/>
                    <a:pt x="3893" y="1294"/>
                    <a:pt x="3557" y="1477"/>
                  </a:cubicBezTo>
                  <a:cubicBezTo>
                    <a:pt x="3291" y="1625"/>
                    <a:pt x="2936" y="1820"/>
                    <a:pt x="2688" y="1985"/>
                  </a:cubicBezTo>
                  <a:cubicBezTo>
                    <a:pt x="2346" y="2209"/>
                    <a:pt x="1879" y="2493"/>
                    <a:pt x="1548" y="2735"/>
                  </a:cubicBezTo>
                  <a:cubicBezTo>
                    <a:pt x="1105" y="3066"/>
                    <a:pt x="527" y="3532"/>
                    <a:pt x="95" y="3887"/>
                  </a:cubicBezTo>
                  <a:cubicBezTo>
                    <a:pt x="66" y="3916"/>
                    <a:pt x="36" y="3940"/>
                    <a:pt x="1" y="3969"/>
                  </a:cubicBezTo>
                  <a:cubicBezTo>
                    <a:pt x="383" y="4135"/>
                    <a:pt x="845" y="4219"/>
                    <a:pt x="1356" y="4219"/>
                  </a:cubicBezTo>
                  <a:cubicBezTo>
                    <a:pt x="2195" y="4219"/>
                    <a:pt x="3164" y="3991"/>
                    <a:pt x="4112" y="3521"/>
                  </a:cubicBezTo>
                  <a:cubicBezTo>
                    <a:pt x="5890" y="2646"/>
                    <a:pt x="7041" y="1193"/>
                    <a:pt x="70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30"/>
            <p:cNvSpPr/>
            <p:nvPr/>
          </p:nvSpPr>
          <p:spPr>
            <a:xfrm>
              <a:off x="2856197" y="4530829"/>
              <a:ext cx="117032" cy="117032"/>
            </a:xfrm>
            <a:custGeom>
              <a:avLst/>
              <a:gdLst/>
              <a:ahLst/>
              <a:cxnLst/>
              <a:rect l="l" t="t" r="r" b="b"/>
              <a:pathLst>
                <a:path w="6852" h="6852" extrusionOk="0">
                  <a:moveTo>
                    <a:pt x="3426" y="1"/>
                  </a:moveTo>
                  <a:cubicBezTo>
                    <a:pt x="1536" y="1"/>
                    <a:pt x="1" y="1530"/>
                    <a:pt x="1" y="3426"/>
                  </a:cubicBezTo>
                  <a:cubicBezTo>
                    <a:pt x="1" y="5316"/>
                    <a:pt x="1536" y="6852"/>
                    <a:pt x="3426" y="6852"/>
                  </a:cubicBezTo>
                  <a:cubicBezTo>
                    <a:pt x="5322" y="6852"/>
                    <a:pt x="6852" y="5316"/>
                    <a:pt x="6852" y="3426"/>
                  </a:cubicBezTo>
                  <a:cubicBezTo>
                    <a:pt x="6852" y="1530"/>
                    <a:pt x="5322" y="1"/>
                    <a:pt x="34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30"/>
            <p:cNvSpPr/>
            <p:nvPr/>
          </p:nvSpPr>
          <p:spPr>
            <a:xfrm>
              <a:off x="2590777" y="4589348"/>
              <a:ext cx="124804" cy="118757"/>
            </a:xfrm>
            <a:custGeom>
              <a:avLst/>
              <a:gdLst/>
              <a:ahLst/>
              <a:cxnLst/>
              <a:rect l="l" t="t" r="r" b="b"/>
              <a:pathLst>
                <a:path w="7307" h="6953" extrusionOk="0">
                  <a:moveTo>
                    <a:pt x="3650" y="0"/>
                  </a:moveTo>
                  <a:cubicBezTo>
                    <a:pt x="1636" y="0"/>
                    <a:pt x="0" y="1554"/>
                    <a:pt x="0" y="3473"/>
                  </a:cubicBezTo>
                  <a:cubicBezTo>
                    <a:pt x="0" y="5399"/>
                    <a:pt x="1636" y="6952"/>
                    <a:pt x="3650" y="6952"/>
                  </a:cubicBezTo>
                  <a:cubicBezTo>
                    <a:pt x="5670" y="6952"/>
                    <a:pt x="7306" y="5399"/>
                    <a:pt x="7306" y="3473"/>
                  </a:cubicBezTo>
                  <a:cubicBezTo>
                    <a:pt x="7306" y="1554"/>
                    <a:pt x="5670" y="0"/>
                    <a:pt x="36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30"/>
            <p:cNvSpPr/>
            <p:nvPr/>
          </p:nvSpPr>
          <p:spPr>
            <a:xfrm>
              <a:off x="2494424" y="4355391"/>
              <a:ext cx="385786" cy="334631"/>
            </a:xfrm>
            <a:custGeom>
              <a:avLst/>
              <a:gdLst/>
              <a:ahLst/>
              <a:cxnLst/>
              <a:rect l="l" t="t" r="r" b="b"/>
              <a:pathLst>
                <a:path w="22587" h="19592" extrusionOk="0">
                  <a:moveTo>
                    <a:pt x="21984" y="1"/>
                  </a:moveTo>
                  <a:cubicBezTo>
                    <a:pt x="20531" y="48"/>
                    <a:pt x="17412" y="219"/>
                    <a:pt x="15605" y="822"/>
                  </a:cubicBezTo>
                  <a:cubicBezTo>
                    <a:pt x="12593" y="1820"/>
                    <a:pt x="9888" y="3444"/>
                    <a:pt x="7573" y="5641"/>
                  </a:cubicBezTo>
                  <a:cubicBezTo>
                    <a:pt x="5724" y="7401"/>
                    <a:pt x="4111" y="9527"/>
                    <a:pt x="2788" y="11967"/>
                  </a:cubicBezTo>
                  <a:cubicBezTo>
                    <a:pt x="1070" y="15121"/>
                    <a:pt x="284" y="17997"/>
                    <a:pt x="1" y="19208"/>
                  </a:cubicBezTo>
                  <a:cubicBezTo>
                    <a:pt x="101" y="19338"/>
                    <a:pt x="213" y="19468"/>
                    <a:pt x="331" y="19592"/>
                  </a:cubicBezTo>
                  <a:cubicBezTo>
                    <a:pt x="532" y="18647"/>
                    <a:pt x="1288" y="15576"/>
                    <a:pt x="3143" y="12162"/>
                  </a:cubicBezTo>
                  <a:cubicBezTo>
                    <a:pt x="5192" y="8393"/>
                    <a:pt x="9043" y="3432"/>
                    <a:pt x="15729" y="1205"/>
                  </a:cubicBezTo>
                  <a:cubicBezTo>
                    <a:pt x="17779" y="526"/>
                    <a:pt x="21700" y="414"/>
                    <a:pt x="22586" y="396"/>
                  </a:cubicBezTo>
                  <a:cubicBezTo>
                    <a:pt x="22480" y="320"/>
                    <a:pt x="22374" y="249"/>
                    <a:pt x="22279" y="190"/>
                  </a:cubicBezTo>
                  <a:cubicBezTo>
                    <a:pt x="22191" y="131"/>
                    <a:pt x="22090" y="66"/>
                    <a:pt x="219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30"/>
            <p:cNvSpPr/>
            <p:nvPr/>
          </p:nvSpPr>
          <p:spPr>
            <a:xfrm>
              <a:off x="3029517" y="4422177"/>
              <a:ext cx="89004" cy="16311"/>
            </a:xfrm>
            <a:custGeom>
              <a:avLst/>
              <a:gdLst/>
              <a:ahLst/>
              <a:cxnLst/>
              <a:rect l="l" t="t" r="r" b="b"/>
              <a:pathLst>
                <a:path w="5211" h="955" extrusionOk="0">
                  <a:moveTo>
                    <a:pt x="2598" y="1"/>
                  </a:moveTo>
                  <a:cubicBezTo>
                    <a:pt x="2378" y="1"/>
                    <a:pt x="2156" y="13"/>
                    <a:pt x="1938" y="36"/>
                  </a:cubicBezTo>
                  <a:cubicBezTo>
                    <a:pt x="1282" y="113"/>
                    <a:pt x="650" y="296"/>
                    <a:pt x="148" y="591"/>
                  </a:cubicBezTo>
                  <a:cubicBezTo>
                    <a:pt x="1" y="674"/>
                    <a:pt x="7" y="810"/>
                    <a:pt x="148" y="892"/>
                  </a:cubicBezTo>
                  <a:cubicBezTo>
                    <a:pt x="219" y="934"/>
                    <a:pt x="314" y="954"/>
                    <a:pt x="408" y="954"/>
                  </a:cubicBezTo>
                  <a:cubicBezTo>
                    <a:pt x="503" y="954"/>
                    <a:pt x="597" y="934"/>
                    <a:pt x="668" y="892"/>
                  </a:cubicBezTo>
                  <a:cubicBezTo>
                    <a:pt x="934" y="739"/>
                    <a:pt x="1241" y="621"/>
                    <a:pt x="1572" y="544"/>
                  </a:cubicBezTo>
                  <a:cubicBezTo>
                    <a:pt x="1902" y="465"/>
                    <a:pt x="2254" y="426"/>
                    <a:pt x="2606" y="426"/>
                  </a:cubicBezTo>
                  <a:cubicBezTo>
                    <a:pt x="2782" y="426"/>
                    <a:pt x="2958" y="436"/>
                    <a:pt x="3131" y="455"/>
                  </a:cubicBezTo>
                  <a:cubicBezTo>
                    <a:pt x="3651" y="514"/>
                    <a:pt x="4147" y="656"/>
                    <a:pt x="4549" y="892"/>
                  </a:cubicBezTo>
                  <a:cubicBezTo>
                    <a:pt x="4622" y="934"/>
                    <a:pt x="4717" y="954"/>
                    <a:pt x="4811" y="954"/>
                  </a:cubicBezTo>
                  <a:cubicBezTo>
                    <a:pt x="4904" y="954"/>
                    <a:pt x="4997" y="934"/>
                    <a:pt x="5068" y="892"/>
                  </a:cubicBezTo>
                  <a:cubicBezTo>
                    <a:pt x="5210" y="810"/>
                    <a:pt x="5210" y="674"/>
                    <a:pt x="5068" y="591"/>
                  </a:cubicBezTo>
                  <a:cubicBezTo>
                    <a:pt x="4726" y="396"/>
                    <a:pt x="4330" y="249"/>
                    <a:pt x="3911" y="148"/>
                  </a:cubicBezTo>
                  <a:cubicBezTo>
                    <a:pt x="3491" y="49"/>
                    <a:pt x="3046" y="1"/>
                    <a:pt x="25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30"/>
            <p:cNvSpPr/>
            <p:nvPr/>
          </p:nvSpPr>
          <p:spPr>
            <a:xfrm>
              <a:off x="3001367" y="4371481"/>
              <a:ext cx="29890" cy="50864"/>
            </a:xfrm>
            <a:custGeom>
              <a:avLst/>
              <a:gdLst/>
              <a:ahLst/>
              <a:cxnLst/>
              <a:rect l="l" t="t" r="r" b="b"/>
              <a:pathLst>
                <a:path w="1750" h="2978" extrusionOk="0">
                  <a:moveTo>
                    <a:pt x="400" y="1"/>
                  </a:moveTo>
                  <a:cubicBezTo>
                    <a:pt x="306" y="1"/>
                    <a:pt x="213" y="21"/>
                    <a:pt x="143" y="63"/>
                  </a:cubicBezTo>
                  <a:cubicBezTo>
                    <a:pt x="1" y="145"/>
                    <a:pt x="1" y="281"/>
                    <a:pt x="143" y="364"/>
                  </a:cubicBezTo>
                  <a:cubicBezTo>
                    <a:pt x="414" y="517"/>
                    <a:pt x="615" y="701"/>
                    <a:pt x="751" y="890"/>
                  </a:cubicBezTo>
                  <a:cubicBezTo>
                    <a:pt x="952" y="1179"/>
                    <a:pt x="1005" y="1492"/>
                    <a:pt x="904" y="1793"/>
                  </a:cubicBezTo>
                  <a:cubicBezTo>
                    <a:pt x="804" y="2094"/>
                    <a:pt x="556" y="2378"/>
                    <a:pt x="154" y="2614"/>
                  </a:cubicBezTo>
                  <a:cubicBezTo>
                    <a:pt x="13" y="2697"/>
                    <a:pt x="13" y="2833"/>
                    <a:pt x="160" y="2915"/>
                  </a:cubicBezTo>
                  <a:cubicBezTo>
                    <a:pt x="231" y="2957"/>
                    <a:pt x="324" y="2977"/>
                    <a:pt x="417" y="2977"/>
                  </a:cubicBezTo>
                  <a:cubicBezTo>
                    <a:pt x="510" y="2977"/>
                    <a:pt x="603" y="2957"/>
                    <a:pt x="674" y="2915"/>
                  </a:cubicBezTo>
                  <a:cubicBezTo>
                    <a:pt x="1017" y="2715"/>
                    <a:pt x="1271" y="2490"/>
                    <a:pt x="1436" y="2248"/>
                  </a:cubicBezTo>
                  <a:cubicBezTo>
                    <a:pt x="1690" y="1882"/>
                    <a:pt x="1749" y="1486"/>
                    <a:pt x="1625" y="1102"/>
                  </a:cubicBezTo>
                  <a:cubicBezTo>
                    <a:pt x="1495" y="724"/>
                    <a:pt x="1170" y="358"/>
                    <a:pt x="662" y="63"/>
                  </a:cubicBezTo>
                  <a:cubicBezTo>
                    <a:pt x="588" y="21"/>
                    <a:pt x="494" y="1"/>
                    <a:pt x="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4" name="Google Shape;2254;p30"/>
          <p:cNvGrpSpPr/>
          <p:nvPr/>
        </p:nvGrpSpPr>
        <p:grpSpPr>
          <a:xfrm rot="148910">
            <a:off x="112525" y="4527115"/>
            <a:ext cx="271868" cy="159963"/>
            <a:chOff x="1566275" y="4812212"/>
            <a:chExt cx="271885" cy="159973"/>
          </a:xfrm>
        </p:grpSpPr>
        <p:sp>
          <p:nvSpPr>
            <p:cNvPr id="2255" name="Google Shape;2255;p30"/>
            <p:cNvSpPr/>
            <p:nvPr/>
          </p:nvSpPr>
          <p:spPr>
            <a:xfrm>
              <a:off x="1636142" y="4812712"/>
              <a:ext cx="196571" cy="119771"/>
            </a:xfrm>
            <a:custGeom>
              <a:avLst/>
              <a:gdLst/>
              <a:ahLst/>
              <a:cxnLst/>
              <a:rect l="l" t="t" r="r" b="b"/>
              <a:pathLst>
                <a:path w="27932" h="17019" extrusionOk="0">
                  <a:moveTo>
                    <a:pt x="26536" y="0"/>
                  </a:moveTo>
                  <a:cubicBezTo>
                    <a:pt x="22997" y="0"/>
                    <a:pt x="13107" y="341"/>
                    <a:pt x="6899" y="3923"/>
                  </a:cubicBezTo>
                  <a:cubicBezTo>
                    <a:pt x="30" y="7892"/>
                    <a:pt x="1" y="14489"/>
                    <a:pt x="65" y="15813"/>
                  </a:cubicBezTo>
                  <a:cubicBezTo>
                    <a:pt x="36" y="16551"/>
                    <a:pt x="83" y="17000"/>
                    <a:pt x="83" y="17000"/>
                  </a:cubicBezTo>
                  <a:cubicBezTo>
                    <a:pt x="83" y="17000"/>
                    <a:pt x="563" y="17018"/>
                    <a:pt x="1394" y="17018"/>
                  </a:cubicBezTo>
                  <a:cubicBezTo>
                    <a:pt x="4931" y="17018"/>
                    <a:pt x="14828" y="16677"/>
                    <a:pt x="21033" y="13090"/>
                  </a:cubicBezTo>
                  <a:cubicBezTo>
                    <a:pt x="27902" y="9127"/>
                    <a:pt x="27931" y="2535"/>
                    <a:pt x="27866" y="1206"/>
                  </a:cubicBezTo>
                  <a:cubicBezTo>
                    <a:pt x="27896" y="468"/>
                    <a:pt x="27849" y="19"/>
                    <a:pt x="27849" y="19"/>
                  </a:cubicBezTo>
                  <a:cubicBezTo>
                    <a:pt x="27849" y="19"/>
                    <a:pt x="27368" y="0"/>
                    <a:pt x="26536" y="0"/>
                  </a:cubicBezTo>
                  <a:close/>
                </a:path>
              </a:pathLst>
            </a:custGeom>
            <a:solidFill>
              <a:srgbClr val="9CDD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30"/>
            <p:cNvSpPr/>
            <p:nvPr/>
          </p:nvSpPr>
          <p:spPr>
            <a:xfrm>
              <a:off x="1630737" y="4812712"/>
              <a:ext cx="207423" cy="113079"/>
            </a:xfrm>
            <a:custGeom>
              <a:avLst/>
              <a:gdLst/>
              <a:ahLst/>
              <a:cxnLst/>
              <a:rect l="l" t="t" r="r" b="b"/>
              <a:pathLst>
                <a:path w="29474" h="16068" extrusionOk="0">
                  <a:moveTo>
                    <a:pt x="27304" y="0"/>
                  </a:moveTo>
                  <a:cubicBezTo>
                    <a:pt x="23765" y="0"/>
                    <a:pt x="13875" y="341"/>
                    <a:pt x="7667" y="3923"/>
                  </a:cubicBezTo>
                  <a:cubicBezTo>
                    <a:pt x="1" y="8353"/>
                    <a:pt x="851" y="16049"/>
                    <a:pt x="851" y="16049"/>
                  </a:cubicBezTo>
                  <a:cubicBezTo>
                    <a:pt x="851" y="16049"/>
                    <a:pt x="1331" y="16068"/>
                    <a:pt x="2162" y="16068"/>
                  </a:cubicBezTo>
                  <a:cubicBezTo>
                    <a:pt x="5699" y="16068"/>
                    <a:pt x="15596" y="15727"/>
                    <a:pt x="21801" y="12139"/>
                  </a:cubicBezTo>
                  <a:cubicBezTo>
                    <a:pt x="29473" y="7715"/>
                    <a:pt x="28617" y="19"/>
                    <a:pt x="28617" y="19"/>
                  </a:cubicBezTo>
                  <a:cubicBezTo>
                    <a:pt x="28617" y="19"/>
                    <a:pt x="28136" y="0"/>
                    <a:pt x="27304" y="0"/>
                  </a:cubicBezTo>
                  <a:close/>
                </a:path>
              </a:pathLst>
            </a:custGeom>
            <a:solidFill>
              <a:srgbClr val="B3FA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30"/>
            <p:cNvSpPr/>
            <p:nvPr/>
          </p:nvSpPr>
          <p:spPr>
            <a:xfrm>
              <a:off x="1634115" y="4918236"/>
              <a:ext cx="10380" cy="13266"/>
            </a:xfrm>
            <a:custGeom>
              <a:avLst/>
              <a:gdLst/>
              <a:ahLst/>
              <a:cxnLst/>
              <a:rect l="l" t="t" r="r" b="b"/>
              <a:pathLst>
                <a:path w="1475" h="1885" extrusionOk="0">
                  <a:moveTo>
                    <a:pt x="412" y="0"/>
                  </a:moveTo>
                  <a:cubicBezTo>
                    <a:pt x="167" y="0"/>
                    <a:pt x="1" y="198"/>
                    <a:pt x="5" y="533"/>
                  </a:cubicBezTo>
                  <a:cubicBezTo>
                    <a:pt x="11" y="1006"/>
                    <a:pt x="348" y="1567"/>
                    <a:pt x="749" y="1791"/>
                  </a:cubicBezTo>
                  <a:cubicBezTo>
                    <a:pt x="864" y="1854"/>
                    <a:pt x="971" y="1884"/>
                    <a:pt x="1066" y="1884"/>
                  </a:cubicBezTo>
                  <a:cubicBezTo>
                    <a:pt x="1310" y="1884"/>
                    <a:pt x="1474" y="1688"/>
                    <a:pt x="1470" y="1348"/>
                  </a:cubicBezTo>
                  <a:cubicBezTo>
                    <a:pt x="1464" y="881"/>
                    <a:pt x="1133" y="320"/>
                    <a:pt x="731" y="96"/>
                  </a:cubicBezTo>
                  <a:cubicBezTo>
                    <a:pt x="616" y="31"/>
                    <a:pt x="508" y="0"/>
                    <a:pt x="412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30"/>
            <p:cNvSpPr/>
            <p:nvPr/>
          </p:nvSpPr>
          <p:spPr>
            <a:xfrm>
              <a:off x="1566310" y="4921986"/>
              <a:ext cx="76737" cy="50198"/>
            </a:xfrm>
            <a:custGeom>
              <a:avLst/>
              <a:gdLst/>
              <a:ahLst/>
              <a:cxnLst/>
              <a:rect l="l" t="t" r="r" b="b"/>
              <a:pathLst>
                <a:path w="10904" h="7133" extrusionOk="0">
                  <a:moveTo>
                    <a:pt x="10904" y="1293"/>
                  </a:moveTo>
                  <a:cubicBezTo>
                    <a:pt x="10903" y="1294"/>
                    <a:pt x="10901" y="1295"/>
                    <a:pt x="10900" y="1296"/>
                  </a:cubicBezTo>
                  <a:lnTo>
                    <a:pt x="10900" y="1296"/>
                  </a:lnTo>
                  <a:cubicBezTo>
                    <a:pt x="10901" y="1295"/>
                    <a:pt x="10903" y="1294"/>
                    <a:pt x="10904" y="1293"/>
                  </a:cubicBezTo>
                  <a:close/>
                  <a:moveTo>
                    <a:pt x="9640" y="0"/>
                  </a:moveTo>
                  <a:lnTo>
                    <a:pt x="1" y="5316"/>
                  </a:lnTo>
                  <a:cubicBezTo>
                    <a:pt x="7" y="5948"/>
                    <a:pt x="456" y="6704"/>
                    <a:pt x="999" y="7005"/>
                  </a:cubicBezTo>
                  <a:cubicBezTo>
                    <a:pt x="1152" y="7091"/>
                    <a:pt x="1297" y="7133"/>
                    <a:pt x="1426" y="7133"/>
                  </a:cubicBezTo>
                  <a:cubicBezTo>
                    <a:pt x="1527" y="7133"/>
                    <a:pt x="1618" y="7107"/>
                    <a:pt x="1696" y="7058"/>
                  </a:cubicBezTo>
                  <a:cubicBezTo>
                    <a:pt x="4766" y="5139"/>
                    <a:pt x="7830" y="3221"/>
                    <a:pt x="10900" y="1296"/>
                  </a:cubicBezTo>
                  <a:lnTo>
                    <a:pt x="10900" y="1296"/>
                  </a:lnTo>
                  <a:cubicBezTo>
                    <a:pt x="10843" y="1331"/>
                    <a:pt x="10776" y="1350"/>
                    <a:pt x="10701" y="1350"/>
                  </a:cubicBezTo>
                  <a:cubicBezTo>
                    <a:pt x="10606" y="1350"/>
                    <a:pt x="10499" y="1320"/>
                    <a:pt x="10384" y="1258"/>
                  </a:cubicBezTo>
                  <a:cubicBezTo>
                    <a:pt x="9983" y="1034"/>
                    <a:pt x="9646" y="473"/>
                    <a:pt x="9640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30"/>
            <p:cNvSpPr/>
            <p:nvPr/>
          </p:nvSpPr>
          <p:spPr>
            <a:xfrm>
              <a:off x="1566275" y="4918531"/>
              <a:ext cx="69460" cy="40867"/>
            </a:xfrm>
            <a:custGeom>
              <a:avLst/>
              <a:gdLst/>
              <a:ahLst/>
              <a:cxnLst/>
              <a:rect l="l" t="t" r="r" b="b"/>
              <a:pathLst>
                <a:path w="9870" h="5807" extrusionOk="0">
                  <a:moveTo>
                    <a:pt x="9869" y="1"/>
                  </a:moveTo>
                  <a:lnTo>
                    <a:pt x="9869" y="1"/>
                  </a:lnTo>
                  <a:cubicBezTo>
                    <a:pt x="6680" y="1720"/>
                    <a:pt x="3497" y="3432"/>
                    <a:pt x="307" y="5151"/>
                  </a:cubicBezTo>
                  <a:cubicBezTo>
                    <a:pt x="118" y="5251"/>
                    <a:pt x="0" y="5482"/>
                    <a:pt x="6" y="5807"/>
                  </a:cubicBezTo>
                  <a:lnTo>
                    <a:pt x="9645" y="491"/>
                  </a:lnTo>
                  <a:cubicBezTo>
                    <a:pt x="9645" y="249"/>
                    <a:pt x="9728" y="78"/>
                    <a:pt x="9869" y="1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30"/>
            <p:cNvSpPr/>
            <p:nvPr/>
          </p:nvSpPr>
          <p:spPr>
            <a:xfrm>
              <a:off x="1568435" y="4918222"/>
              <a:ext cx="76068" cy="53443"/>
            </a:xfrm>
            <a:custGeom>
              <a:avLst/>
              <a:gdLst/>
              <a:ahLst/>
              <a:cxnLst/>
              <a:rect l="l" t="t" r="r" b="b"/>
              <a:pathLst>
                <a:path w="10809" h="7594" extrusionOk="0">
                  <a:moveTo>
                    <a:pt x="8" y="5191"/>
                  </a:moveTo>
                  <a:lnTo>
                    <a:pt x="8" y="5191"/>
                  </a:lnTo>
                  <a:cubicBezTo>
                    <a:pt x="6" y="5192"/>
                    <a:pt x="3" y="5194"/>
                    <a:pt x="0" y="5195"/>
                  </a:cubicBezTo>
                  <a:cubicBezTo>
                    <a:pt x="3" y="5194"/>
                    <a:pt x="6" y="5192"/>
                    <a:pt x="8" y="5191"/>
                  </a:cubicBezTo>
                  <a:close/>
                  <a:moveTo>
                    <a:pt x="9744" y="1"/>
                  </a:moveTo>
                  <a:cubicBezTo>
                    <a:pt x="9677" y="1"/>
                    <a:pt x="9616" y="16"/>
                    <a:pt x="9562" y="45"/>
                  </a:cubicBezTo>
                  <a:cubicBezTo>
                    <a:pt x="6376" y="1762"/>
                    <a:pt x="3195" y="3473"/>
                    <a:pt x="8" y="5191"/>
                  </a:cubicBezTo>
                  <a:lnTo>
                    <a:pt x="8" y="5191"/>
                  </a:lnTo>
                  <a:cubicBezTo>
                    <a:pt x="78" y="5154"/>
                    <a:pt x="159" y="5134"/>
                    <a:pt x="247" y="5134"/>
                  </a:cubicBezTo>
                  <a:cubicBezTo>
                    <a:pt x="374" y="5134"/>
                    <a:pt x="517" y="5174"/>
                    <a:pt x="668" y="5260"/>
                  </a:cubicBezTo>
                  <a:cubicBezTo>
                    <a:pt x="1211" y="5561"/>
                    <a:pt x="1660" y="6317"/>
                    <a:pt x="1666" y="6949"/>
                  </a:cubicBezTo>
                  <a:cubicBezTo>
                    <a:pt x="1672" y="7261"/>
                    <a:pt x="1566" y="7485"/>
                    <a:pt x="1396" y="7592"/>
                  </a:cubicBezTo>
                  <a:lnTo>
                    <a:pt x="1396" y="7592"/>
                  </a:lnTo>
                  <a:cubicBezTo>
                    <a:pt x="4467" y="5673"/>
                    <a:pt x="7531" y="3753"/>
                    <a:pt x="10602" y="1834"/>
                  </a:cubicBezTo>
                  <a:cubicBezTo>
                    <a:pt x="10732" y="1752"/>
                    <a:pt x="10809" y="1586"/>
                    <a:pt x="10803" y="1350"/>
                  </a:cubicBezTo>
                  <a:cubicBezTo>
                    <a:pt x="10797" y="883"/>
                    <a:pt x="10466" y="322"/>
                    <a:pt x="10064" y="98"/>
                  </a:cubicBezTo>
                  <a:cubicBezTo>
                    <a:pt x="9950" y="32"/>
                    <a:pt x="9841" y="1"/>
                    <a:pt x="9744" y="1"/>
                  </a:cubicBezTo>
                  <a:close/>
                  <a:moveTo>
                    <a:pt x="1396" y="7592"/>
                  </a:moveTo>
                  <a:cubicBezTo>
                    <a:pt x="1396" y="7592"/>
                    <a:pt x="1395" y="7593"/>
                    <a:pt x="1394" y="7593"/>
                  </a:cubicBezTo>
                  <a:cubicBezTo>
                    <a:pt x="1395" y="7593"/>
                    <a:pt x="1396" y="7592"/>
                    <a:pt x="1396" y="7592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30"/>
            <p:cNvSpPr/>
            <p:nvPr/>
          </p:nvSpPr>
          <p:spPr>
            <a:xfrm>
              <a:off x="1566282" y="4954356"/>
              <a:ext cx="13941" cy="17826"/>
            </a:xfrm>
            <a:custGeom>
              <a:avLst/>
              <a:gdLst/>
              <a:ahLst/>
              <a:cxnLst/>
              <a:rect l="l" t="t" r="r" b="b"/>
              <a:pathLst>
                <a:path w="1981" h="2533" extrusionOk="0">
                  <a:moveTo>
                    <a:pt x="551" y="1"/>
                  </a:moveTo>
                  <a:cubicBezTo>
                    <a:pt x="223" y="1"/>
                    <a:pt x="1" y="265"/>
                    <a:pt x="5" y="716"/>
                  </a:cubicBezTo>
                  <a:cubicBezTo>
                    <a:pt x="11" y="1348"/>
                    <a:pt x="460" y="2104"/>
                    <a:pt x="1003" y="2405"/>
                  </a:cubicBezTo>
                  <a:cubicBezTo>
                    <a:pt x="1157" y="2492"/>
                    <a:pt x="1302" y="2533"/>
                    <a:pt x="1430" y="2533"/>
                  </a:cubicBezTo>
                  <a:cubicBezTo>
                    <a:pt x="1758" y="2533"/>
                    <a:pt x="1980" y="2268"/>
                    <a:pt x="1972" y="1814"/>
                  </a:cubicBezTo>
                  <a:cubicBezTo>
                    <a:pt x="1966" y="1182"/>
                    <a:pt x="1517" y="426"/>
                    <a:pt x="974" y="125"/>
                  </a:cubicBezTo>
                  <a:cubicBezTo>
                    <a:pt x="821" y="41"/>
                    <a:pt x="678" y="1"/>
                    <a:pt x="551" y="1"/>
                  </a:cubicBezTo>
                  <a:close/>
                </a:path>
              </a:pathLst>
            </a:custGeom>
            <a:solidFill>
              <a:srgbClr val="86B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30"/>
            <p:cNvSpPr/>
            <p:nvPr/>
          </p:nvSpPr>
          <p:spPr>
            <a:xfrm>
              <a:off x="1641293" y="4930670"/>
              <a:ext cx="2252" cy="1795"/>
            </a:xfrm>
            <a:custGeom>
              <a:avLst/>
              <a:gdLst/>
              <a:ahLst/>
              <a:cxnLst/>
              <a:rect l="l" t="t" r="r" b="b"/>
              <a:pathLst>
                <a:path w="320" h="255" extrusionOk="0">
                  <a:moveTo>
                    <a:pt x="267" y="0"/>
                  </a:moveTo>
                  <a:cubicBezTo>
                    <a:pt x="255" y="12"/>
                    <a:pt x="249" y="18"/>
                    <a:pt x="237" y="24"/>
                  </a:cubicBezTo>
                  <a:lnTo>
                    <a:pt x="1" y="254"/>
                  </a:lnTo>
                  <a:lnTo>
                    <a:pt x="261" y="101"/>
                  </a:lnTo>
                  <a:lnTo>
                    <a:pt x="273" y="95"/>
                  </a:lnTo>
                  <a:cubicBezTo>
                    <a:pt x="290" y="83"/>
                    <a:pt x="302" y="71"/>
                    <a:pt x="320" y="59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30"/>
            <p:cNvSpPr/>
            <p:nvPr/>
          </p:nvSpPr>
          <p:spPr>
            <a:xfrm>
              <a:off x="1635726" y="4812846"/>
              <a:ext cx="196403" cy="114022"/>
            </a:xfrm>
            <a:custGeom>
              <a:avLst/>
              <a:gdLst/>
              <a:ahLst/>
              <a:cxnLst/>
              <a:rect l="l" t="t" r="r" b="b"/>
              <a:pathLst>
                <a:path w="27908" h="16202" extrusionOk="0">
                  <a:moveTo>
                    <a:pt x="27908" y="0"/>
                  </a:moveTo>
                  <a:lnTo>
                    <a:pt x="27908" y="0"/>
                  </a:lnTo>
                  <a:cubicBezTo>
                    <a:pt x="18605" y="5003"/>
                    <a:pt x="9303" y="10011"/>
                    <a:pt x="0" y="15020"/>
                  </a:cubicBezTo>
                  <a:cubicBezTo>
                    <a:pt x="6" y="15020"/>
                    <a:pt x="12" y="15014"/>
                    <a:pt x="18" y="15014"/>
                  </a:cubicBezTo>
                  <a:cubicBezTo>
                    <a:pt x="30" y="15008"/>
                    <a:pt x="42" y="15002"/>
                    <a:pt x="54" y="14996"/>
                  </a:cubicBezTo>
                  <a:lnTo>
                    <a:pt x="71" y="14996"/>
                  </a:lnTo>
                  <a:cubicBezTo>
                    <a:pt x="77" y="14990"/>
                    <a:pt x="89" y="14990"/>
                    <a:pt x="95" y="14984"/>
                  </a:cubicBezTo>
                  <a:cubicBezTo>
                    <a:pt x="107" y="14984"/>
                    <a:pt x="119" y="14978"/>
                    <a:pt x="136" y="14978"/>
                  </a:cubicBezTo>
                  <a:lnTo>
                    <a:pt x="178" y="14978"/>
                  </a:lnTo>
                  <a:cubicBezTo>
                    <a:pt x="278" y="14978"/>
                    <a:pt x="384" y="15008"/>
                    <a:pt x="502" y="15073"/>
                  </a:cubicBezTo>
                  <a:cubicBezTo>
                    <a:pt x="514" y="15079"/>
                    <a:pt x="526" y="15085"/>
                    <a:pt x="538" y="15091"/>
                  </a:cubicBezTo>
                  <a:cubicBezTo>
                    <a:pt x="703" y="15197"/>
                    <a:pt x="762" y="16012"/>
                    <a:pt x="880" y="16201"/>
                  </a:cubicBezTo>
                  <a:lnTo>
                    <a:pt x="27908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30"/>
            <p:cNvSpPr/>
            <p:nvPr/>
          </p:nvSpPr>
          <p:spPr>
            <a:xfrm>
              <a:off x="1669850" y="4900700"/>
              <a:ext cx="54914" cy="7284"/>
            </a:xfrm>
            <a:custGeom>
              <a:avLst/>
              <a:gdLst/>
              <a:ahLst/>
              <a:cxnLst/>
              <a:rect l="l" t="t" r="r" b="b"/>
              <a:pathLst>
                <a:path w="7803" h="1035" extrusionOk="0">
                  <a:moveTo>
                    <a:pt x="1223" y="1"/>
                  </a:moveTo>
                  <a:lnTo>
                    <a:pt x="1" y="887"/>
                  </a:lnTo>
                  <a:lnTo>
                    <a:pt x="7803" y="1035"/>
                  </a:lnTo>
                  <a:lnTo>
                    <a:pt x="1223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30"/>
            <p:cNvSpPr/>
            <p:nvPr/>
          </p:nvSpPr>
          <p:spPr>
            <a:xfrm>
              <a:off x="1668190" y="4862589"/>
              <a:ext cx="7861" cy="39994"/>
            </a:xfrm>
            <a:custGeom>
              <a:avLst/>
              <a:gdLst/>
              <a:ahLst/>
              <a:cxnLst/>
              <a:rect l="l" t="t" r="r" b="b"/>
              <a:pathLst>
                <a:path w="1117" h="5683" extrusionOk="0">
                  <a:moveTo>
                    <a:pt x="910" y="1"/>
                  </a:moveTo>
                  <a:lnTo>
                    <a:pt x="0" y="5683"/>
                  </a:lnTo>
                  <a:lnTo>
                    <a:pt x="0" y="5683"/>
                  </a:lnTo>
                  <a:lnTo>
                    <a:pt x="1117" y="5370"/>
                  </a:lnTo>
                  <a:lnTo>
                    <a:pt x="910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30"/>
            <p:cNvSpPr/>
            <p:nvPr/>
          </p:nvSpPr>
          <p:spPr>
            <a:xfrm>
              <a:off x="1702398" y="4881834"/>
              <a:ext cx="52042" cy="10359"/>
            </a:xfrm>
            <a:custGeom>
              <a:avLst/>
              <a:gdLst/>
              <a:ahLst/>
              <a:cxnLst/>
              <a:rect l="l" t="t" r="r" b="b"/>
              <a:pathLst>
                <a:path w="7395" h="1472" extrusionOk="0">
                  <a:moveTo>
                    <a:pt x="1134" y="1"/>
                  </a:moveTo>
                  <a:lnTo>
                    <a:pt x="0" y="816"/>
                  </a:lnTo>
                  <a:lnTo>
                    <a:pt x="7395" y="1471"/>
                  </a:lnTo>
                  <a:lnTo>
                    <a:pt x="1134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30"/>
            <p:cNvSpPr/>
            <p:nvPr/>
          </p:nvSpPr>
          <p:spPr>
            <a:xfrm>
              <a:off x="1700857" y="4846467"/>
              <a:ext cx="7284" cy="37081"/>
            </a:xfrm>
            <a:custGeom>
              <a:avLst/>
              <a:gdLst/>
              <a:ahLst/>
              <a:cxnLst/>
              <a:rect l="l" t="t" r="r" b="b"/>
              <a:pathLst>
                <a:path w="1035" h="5269" extrusionOk="0">
                  <a:moveTo>
                    <a:pt x="839" y="0"/>
                  </a:moveTo>
                  <a:lnTo>
                    <a:pt x="1" y="5269"/>
                  </a:lnTo>
                  <a:lnTo>
                    <a:pt x="1" y="5269"/>
                  </a:lnTo>
                  <a:lnTo>
                    <a:pt x="1034" y="4979"/>
                  </a:lnTo>
                  <a:lnTo>
                    <a:pt x="839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30"/>
            <p:cNvSpPr/>
            <p:nvPr/>
          </p:nvSpPr>
          <p:spPr>
            <a:xfrm>
              <a:off x="1734608" y="4864545"/>
              <a:ext cx="45899" cy="5201"/>
            </a:xfrm>
            <a:custGeom>
              <a:avLst/>
              <a:gdLst/>
              <a:ahLst/>
              <a:cxnLst/>
              <a:rect l="l" t="t" r="r" b="b"/>
              <a:pathLst>
                <a:path w="6522" h="739" extrusionOk="0">
                  <a:moveTo>
                    <a:pt x="1028" y="0"/>
                  </a:moveTo>
                  <a:lnTo>
                    <a:pt x="1" y="739"/>
                  </a:lnTo>
                  <a:lnTo>
                    <a:pt x="6521" y="739"/>
                  </a:lnTo>
                  <a:lnTo>
                    <a:pt x="1028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30"/>
            <p:cNvSpPr/>
            <p:nvPr/>
          </p:nvSpPr>
          <p:spPr>
            <a:xfrm>
              <a:off x="1733235" y="4832668"/>
              <a:ext cx="6573" cy="33428"/>
            </a:xfrm>
            <a:custGeom>
              <a:avLst/>
              <a:gdLst/>
              <a:ahLst/>
              <a:cxnLst/>
              <a:rect l="l" t="t" r="r" b="b"/>
              <a:pathLst>
                <a:path w="934" h="4750" extrusionOk="0">
                  <a:moveTo>
                    <a:pt x="757" y="0"/>
                  </a:moveTo>
                  <a:lnTo>
                    <a:pt x="1" y="4749"/>
                  </a:lnTo>
                  <a:lnTo>
                    <a:pt x="1" y="4749"/>
                  </a:lnTo>
                  <a:lnTo>
                    <a:pt x="934" y="4489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30"/>
            <p:cNvSpPr/>
            <p:nvPr/>
          </p:nvSpPr>
          <p:spPr>
            <a:xfrm>
              <a:off x="1765241" y="4847460"/>
              <a:ext cx="34463" cy="3920"/>
            </a:xfrm>
            <a:custGeom>
              <a:avLst/>
              <a:gdLst/>
              <a:ahLst/>
              <a:cxnLst/>
              <a:rect l="l" t="t" r="r" b="b"/>
              <a:pathLst>
                <a:path w="4897" h="557" extrusionOk="0">
                  <a:moveTo>
                    <a:pt x="768" y="1"/>
                  </a:moveTo>
                  <a:lnTo>
                    <a:pt x="0" y="556"/>
                  </a:lnTo>
                  <a:lnTo>
                    <a:pt x="4897" y="556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30"/>
            <p:cNvSpPr/>
            <p:nvPr/>
          </p:nvSpPr>
          <p:spPr>
            <a:xfrm>
              <a:off x="1765241" y="4824316"/>
              <a:ext cx="4954" cy="25110"/>
            </a:xfrm>
            <a:custGeom>
              <a:avLst/>
              <a:gdLst/>
              <a:ahLst/>
              <a:cxnLst/>
              <a:rect l="l" t="t" r="r" b="b"/>
              <a:pathLst>
                <a:path w="704" h="3568" extrusionOk="0">
                  <a:moveTo>
                    <a:pt x="567" y="0"/>
                  </a:moveTo>
                  <a:lnTo>
                    <a:pt x="0" y="3568"/>
                  </a:lnTo>
                  <a:lnTo>
                    <a:pt x="703" y="3373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30"/>
            <p:cNvSpPr/>
            <p:nvPr/>
          </p:nvSpPr>
          <p:spPr>
            <a:xfrm>
              <a:off x="1636142" y="4812212"/>
              <a:ext cx="196571" cy="122516"/>
            </a:xfrm>
            <a:custGeom>
              <a:avLst/>
              <a:gdLst/>
              <a:ahLst/>
              <a:cxnLst/>
              <a:rect l="l" t="t" r="r" b="b"/>
              <a:pathLst>
                <a:path w="27932" h="17409" extrusionOk="0">
                  <a:moveTo>
                    <a:pt x="26539" y="0"/>
                  </a:moveTo>
                  <a:cubicBezTo>
                    <a:pt x="23002" y="0"/>
                    <a:pt x="13108" y="341"/>
                    <a:pt x="6899" y="3929"/>
                  </a:cubicBezTo>
                  <a:cubicBezTo>
                    <a:pt x="30" y="7898"/>
                    <a:pt x="1" y="14490"/>
                    <a:pt x="65" y="15813"/>
                  </a:cubicBezTo>
                  <a:cubicBezTo>
                    <a:pt x="36" y="16557"/>
                    <a:pt x="83" y="17390"/>
                    <a:pt x="83" y="17390"/>
                  </a:cubicBezTo>
                  <a:cubicBezTo>
                    <a:pt x="83" y="17390"/>
                    <a:pt x="563" y="17408"/>
                    <a:pt x="1394" y="17408"/>
                  </a:cubicBezTo>
                  <a:cubicBezTo>
                    <a:pt x="4931" y="17408"/>
                    <a:pt x="14828" y="17067"/>
                    <a:pt x="21033" y="13480"/>
                  </a:cubicBezTo>
                  <a:cubicBezTo>
                    <a:pt x="27902" y="9517"/>
                    <a:pt x="27931" y="2925"/>
                    <a:pt x="27866" y="1596"/>
                  </a:cubicBezTo>
                  <a:cubicBezTo>
                    <a:pt x="27896" y="858"/>
                    <a:pt x="27849" y="19"/>
                    <a:pt x="27849" y="19"/>
                  </a:cubicBezTo>
                  <a:cubicBezTo>
                    <a:pt x="27849" y="19"/>
                    <a:pt x="27369" y="0"/>
                    <a:pt x="265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30"/>
            <p:cNvSpPr/>
            <p:nvPr/>
          </p:nvSpPr>
          <p:spPr>
            <a:xfrm>
              <a:off x="1630737" y="4812212"/>
              <a:ext cx="207423" cy="113079"/>
            </a:xfrm>
            <a:custGeom>
              <a:avLst/>
              <a:gdLst/>
              <a:ahLst/>
              <a:cxnLst/>
              <a:rect l="l" t="t" r="r" b="b"/>
              <a:pathLst>
                <a:path w="29474" h="16068" extrusionOk="0">
                  <a:moveTo>
                    <a:pt x="27307" y="0"/>
                  </a:moveTo>
                  <a:cubicBezTo>
                    <a:pt x="23770" y="0"/>
                    <a:pt x="13876" y="341"/>
                    <a:pt x="7667" y="3929"/>
                  </a:cubicBezTo>
                  <a:cubicBezTo>
                    <a:pt x="1" y="8353"/>
                    <a:pt x="851" y="16049"/>
                    <a:pt x="851" y="16049"/>
                  </a:cubicBezTo>
                  <a:cubicBezTo>
                    <a:pt x="851" y="16049"/>
                    <a:pt x="1332" y="16068"/>
                    <a:pt x="2164" y="16068"/>
                  </a:cubicBezTo>
                  <a:cubicBezTo>
                    <a:pt x="5704" y="16068"/>
                    <a:pt x="15598" y="15727"/>
                    <a:pt x="21801" y="12145"/>
                  </a:cubicBezTo>
                  <a:cubicBezTo>
                    <a:pt x="29473" y="7715"/>
                    <a:pt x="28617" y="19"/>
                    <a:pt x="28617" y="19"/>
                  </a:cubicBezTo>
                  <a:cubicBezTo>
                    <a:pt x="28617" y="19"/>
                    <a:pt x="28137" y="0"/>
                    <a:pt x="273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30"/>
            <p:cNvSpPr/>
            <p:nvPr/>
          </p:nvSpPr>
          <p:spPr>
            <a:xfrm>
              <a:off x="1634115" y="4918236"/>
              <a:ext cx="10380" cy="13266"/>
            </a:xfrm>
            <a:custGeom>
              <a:avLst/>
              <a:gdLst/>
              <a:ahLst/>
              <a:cxnLst/>
              <a:rect l="l" t="t" r="r" b="b"/>
              <a:pathLst>
                <a:path w="1475" h="1885" extrusionOk="0">
                  <a:moveTo>
                    <a:pt x="412" y="0"/>
                  </a:moveTo>
                  <a:cubicBezTo>
                    <a:pt x="167" y="0"/>
                    <a:pt x="1" y="198"/>
                    <a:pt x="5" y="533"/>
                  </a:cubicBezTo>
                  <a:cubicBezTo>
                    <a:pt x="11" y="1006"/>
                    <a:pt x="348" y="1567"/>
                    <a:pt x="749" y="1791"/>
                  </a:cubicBezTo>
                  <a:cubicBezTo>
                    <a:pt x="864" y="1854"/>
                    <a:pt x="971" y="1884"/>
                    <a:pt x="1066" y="1884"/>
                  </a:cubicBezTo>
                  <a:cubicBezTo>
                    <a:pt x="1310" y="1884"/>
                    <a:pt x="1474" y="1688"/>
                    <a:pt x="1470" y="1348"/>
                  </a:cubicBezTo>
                  <a:cubicBezTo>
                    <a:pt x="1464" y="881"/>
                    <a:pt x="1133" y="320"/>
                    <a:pt x="731" y="96"/>
                  </a:cubicBezTo>
                  <a:cubicBezTo>
                    <a:pt x="616" y="31"/>
                    <a:pt x="508" y="0"/>
                    <a:pt x="412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30"/>
            <p:cNvSpPr/>
            <p:nvPr/>
          </p:nvSpPr>
          <p:spPr>
            <a:xfrm>
              <a:off x="1566310" y="4921986"/>
              <a:ext cx="76737" cy="50198"/>
            </a:xfrm>
            <a:custGeom>
              <a:avLst/>
              <a:gdLst/>
              <a:ahLst/>
              <a:cxnLst/>
              <a:rect l="l" t="t" r="r" b="b"/>
              <a:pathLst>
                <a:path w="10904" h="7133" extrusionOk="0">
                  <a:moveTo>
                    <a:pt x="10904" y="1293"/>
                  </a:moveTo>
                  <a:cubicBezTo>
                    <a:pt x="10903" y="1294"/>
                    <a:pt x="10901" y="1295"/>
                    <a:pt x="10900" y="1296"/>
                  </a:cubicBezTo>
                  <a:lnTo>
                    <a:pt x="10900" y="1296"/>
                  </a:lnTo>
                  <a:cubicBezTo>
                    <a:pt x="10901" y="1295"/>
                    <a:pt x="10903" y="1294"/>
                    <a:pt x="10904" y="1293"/>
                  </a:cubicBezTo>
                  <a:close/>
                  <a:moveTo>
                    <a:pt x="9640" y="0"/>
                  </a:moveTo>
                  <a:lnTo>
                    <a:pt x="1" y="5316"/>
                  </a:lnTo>
                  <a:cubicBezTo>
                    <a:pt x="7" y="5948"/>
                    <a:pt x="456" y="6704"/>
                    <a:pt x="999" y="7005"/>
                  </a:cubicBezTo>
                  <a:cubicBezTo>
                    <a:pt x="1152" y="7091"/>
                    <a:pt x="1297" y="7133"/>
                    <a:pt x="1426" y="7133"/>
                  </a:cubicBezTo>
                  <a:cubicBezTo>
                    <a:pt x="1527" y="7133"/>
                    <a:pt x="1618" y="7107"/>
                    <a:pt x="1696" y="7058"/>
                  </a:cubicBezTo>
                  <a:cubicBezTo>
                    <a:pt x="4766" y="5139"/>
                    <a:pt x="7830" y="3221"/>
                    <a:pt x="10900" y="1296"/>
                  </a:cubicBezTo>
                  <a:lnTo>
                    <a:pt x="10900" y="1296"/>
                  </a:lnTo>
                  <a:cubicBezTo>
                    <a:pt x="10843" y="1331"/>
                    <a:pt x="10776" y="1350"/>
                    <a:pt x="10701" y="1350"/>
                  </a:cubicBezTo>
                  <a:cubicBezTo>
                    <a:pt x="10606" y="1350"/>
                    <a:pt x="10499" y="1320"/>
                    <a:pt x="10384" y="1258"/>
                  </a:cubicBezTo>
                  <a:cubicBezTo>
                    <a:pt x="9983" y="1034"/>
                    <a:pt x="9646" y="473"/>
                    <a:pt x="9640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30"/>
            <p:cNvSpPr/>
            <p:nvPr/>
          </p:nvSpPr>
          <p:spPr>
            <a:xfrm>
              <a:off x="1566275" y="4918531"/>
              <a:ext cx="69460" cy="40867"/>
            </a:xfrm>
            <a:custGeom>
              <a:avLst/>
              <a:gdLst/>
              <a:ahLst/>
              <a:cxnLst/>
              <a:rect l="l" t="t" r="r" b="b"/>
              <a:pathLst>
                <a:path w="9870" h="5807" extrusionOk="0">
                  <a:moveTo>
                    <a:pt x="9869" y="1"/>
                  </a:moveTo>
                  <a:lnTo>
                    <a:pt x="9869" y="1"/>
                  </a:lnTo>
                  <a:cubicBezTo>
                    <a:pt x="6680" y="1720"/>
                    <a:pt x="3497" y="3432"/>
                    <a:pt x="307" y="5151"/>
                  </a:cubicBezTo>
                  <a:cubicBezTo>
                    <a:pt x="118" y="5251"/>
                    <a:pt x="0" y="5482"/>
                    <a:pt x="6" y="5807"/>
                  </a:cubicBezTo>
                  <a:lnTo>
                    <a:pt x="9645" y="491"/>
                  </a:lnTo>
                  <a:cubicBezTo>
                    <a:pt x="9645" y="249"/>
                    <a:pt x="9728" y="78"/>
                    <a:pt x="9869" y="1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30"/>
            <p:cNvSpPr/>
            <p:nvPr/>
          </p:nvSpPr>
          <p:spPr>
            <a:xfrm>
              <a:off x="1568435" y="4918222"/>
              <a:ext cx="76068" cy="53443"/>
            </a:xfrm>
            <a:custGeom>
              <a:avLst/>
              <a:gdLst/>
              <a:ahLst/>
              <a:cxnLst/>
              <a:rect l="l" t="t" r="r" b="b"/>
              <a:pathLst>
                <a:path w="10809" h="7594" extrusionOk="0">
                  <a:moveTo>
                    <a:pt x="8" y="5191"/>
                  </a:moveTo>
                  <a:lnTo>
                    <a:pt x="8" y="5191"/>
                  </a:lnTo>
                  <a:cubicBezTo>
                    <a:pt x="6" y="5192"/>
                    <a:pt x="3" y="5194"/>
                    <a:pt x="0" y="5195"/>
                  </a:cubicBezTo>
                  <a:cubicBezTo>
                    <a:pt x="3" y="5194"/>
                    <a:pt x="6" y="5192"/>
                    <a:pt x="8" y="5191"/>
                  </a:cubicBezTo>
                  <a:close/>
                  <a:moveTo>
                    <a:pt x="9744" y="1"/>
                  </a:moveTo>
                  <a:cubicBezTo>
                    <a:pt x="9677" y="1"/>
                    <a:pt x="9616" y="16"/>
                    <a:pt x="9562" y="45"/>
                  </a:cubicBezTo>
                  <a:cubicBezTo>
                    <a:pt x="6376" y="1762"/>
                    <a:pt x="3195" y="3473"/>
                    <a:pt x="8" y="5191"/>
                  </a:cubicBezTo>
                  <a:lnTo>
                    <a:pt x="8" y="5191"/>
                  </a:lnTo>
                  <a:cubicBezTo>
                    <a:pt x="78" y="5154"/>
                    <a:pt x="159" y="5134"/>
                    <a:pt x="247" y="5134"/>
                  </a:cubicBezTo>
                  <a:cubicBezTo>
                    <a:pt x="374" y="5134"/>
                    <a:pt x="517" y="5174"/>
                    <a:pt x="668" y="5260"/>
                  </a:cubicBezTo>
                  <a:cubicBezTo>
                    <a:pt x="1211" y="5561"/>
                    <a:pt x="1660" y="6317"/>
                    <a:pt x="1666" y="6949"/>
                  </a:cubicBezTo>
                  <a:cubicBezTo>
                    <a:pt x="1672" y="7261"/>
                    <a:pt x="1566" y="7485"/>
                    <a:pt x="1396" y="7592"/>
                  </a:cubicBezTo>
                  <a:lnTo>
                    <a:pt x="1396" y="7592"/>
                  </a:lnTo>
                  <a:cubicBezTo>
                    <a:pt x="4467" y="5673"/>
                    <a:pt x="7531" y="3753"/>
                    <a:pt x="10602" y="1834"/>
                  </a:cubicBezTo>
                  <a:cubicBezTo>
                    <a:pt x="10732" y="1752"/>
                    <a:pt x="10809" y="1586"/>
                    <a:pt x="10803" y="1350"/>
                  </a:cubicBezTo>
                  <a:cubicBezTo>
                    <a:pt x="10797" y="883"/>
                    <a:pt x="10466" y="322"/>
                    <a:pt x="10064" y="98"/>
                  </a:cubicBezTo>
                  <a:cubicBezTo>
                    <a:pt x="9950" y="32"/>
                    <a:pt x="9841" y="1"/>
                    <a:pt x="9744" y="1"/>
                  </a:cubicBezTo>
                  <a:close/>
                  <a:moveTo>
                    <a:pt x="1396" y="7592"/>
                  </a:moveTo>
                  <a:cubicBezTo>
                    <a:pt x="1396" y="7592"/>
                    <a:pt x="1395" y="7593"/>
                    <a:pt x="1394" y="7593"/>
                  </a:cubicBezTo>
                  <a:cubicBezTo>
                    <a:pt x="1395" y="7593"/>
                    <a:pt x="1396" y="7592"/>
                    <a:pt x="1396" y="759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30"/>
            <p:cNvSpPr/>
            <p:nvPr/>
          </p:nvSpPr>
          <p:spPr>
            <a:xfrm>
              <a:off x="1566282" y="4954356"/>
              <a:ext cx="13941" cy="17826"/>
            </a:xfrm>
            <a:custGeom>
              <a:avLst/>
              <a:gdLst/>
              <a:ahLst/>
              <a:cxnLst/>
              <a:rect l="l" t="t" r="r" b="b"/>
              <a:pathLst>
                <a:path w="1981" h="2533" extrusionOk="0">
                  <a:moveTo>
                    <a:pt x="551" y="1"/>
                  </a:moveTo>
                  <a:cubicBezTo>
                    <a:pt x="223" y="1"/>
                    <a:pt x="1" y="265"/>
                    <a:pt x="5" y="716"/>
                  </a:cubicBezTo>
                  <a:cubicBezTo>
                    <a:pt x="11" y="1348"/>
                    <a:pt x="460" y="2104"/>
                    <a:pt x="1003" y="2405"/>
                  </a:cubicBezTo>
                  <a:cubicBezTo>
                    <a:pt x="1157" y="2492"/>
                    <a:pt x="1302" y="2533"/>
                    <a:pt x="1430" y="2533"/>
                  </a:cubicBezTo>
                  <a:cubicBezTo>
                    <a:pt x="1758" y="2533"/>
                    <a:pt x="1980" y="2268"/>
                    <a:pt x="1972" y="1814"/>
                  </a:cubicBezTo>
                  <a:cubicBezTo>
                    <a:pt x="1966" y="1182"/>
                    <a:pt x="1517" y="426"/>
                    <a:pt x="974" y="125"/>
                  </a:cubicBezTo>
                  <a:cubicBezTo>
                    <a:pt x="821" y="41"/>
                    <a:pt x="678" y="1"/>
                    <a:pt x="5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30"/>
            <p:cNvSpPr/>
            <p:nvPr/>
          </p:nvSpPr>
          <p:spPr>
            <a:xfrm>
              <a:off x="1635726" y="4824316"/>
              <a:ext cx="174375" cy="102550"/>
            </a:xfrm>
            <a:custGeom>
              <a:avLst/>
              <a:gdLst/>
              <a:ahLst/>
              <a:cxnLst/>
              <a:rect l="l" t="t" r="r" b="b"/>
              <a:pathLst>
                <a:path w="24778" h="14572" extrusionOk="0">
                  <a:moveTo>
                    <a:pt x="18971" y="0"/>
                  </a:moveTo>
                  <a:lnTo>
                    <a:pt x="18416" y="3479"/>
                  </a:lnTo>
                  <a:cubicBezTo>
                    <a:pt x="17176" y="4146"/>
                    <a:pt x="15971" y="4796"/>
                    <a:pt x="14778" y="5434"/>
                  </a:cubicBezTo>
                  <a:lnTo>
                    <a:pt x="14613" y="1187"/>
                  </a:lnTo>
                  <a:lnTo>
                    <a:pt x="13857" y="5930"/>
                  </a:lnTo>
                  <a:cubicBezTo>
                    <a:pt x="12664" y="6574"/>
                    <a:pt x="11476" y="7212"/>
                    <a:pt x="10277" y="7856"/>
                  </a:cubicBezTo>
                  <a:lnTo>
                    <a:pt x="10094" y="3148"/>
                  </a:lnTo>
                  <a:lnTo>
                    <a:pt x="9256" y="8411"/>
                  </a:lnTo>
                  <a:cubicBezTo>
                    <a:pt x="8098" y="9031"/>
                    <a:pt x="6923" y="9663"/>
                    <a:pt x="5712" y="10318"/>
                  </a:cubicBezTo>
                  <a:lnTo>
                    <a:pt x="5523" y="5440"/>
                  </a:lnTo>
                  <a:lnTo>
                    <a:pt x="4649" y="10891"/>
                  </a:lnTo>
                  <a:cubicBezTo>
                    <a:pt x="3172" y="11683"/>
                    <a:pt x="1636" y="12510"/>
                    <a:pt x="0" y="13390"/>
                  </a:cubicBezTo>
                  <a:cubicBezTo>
                    <a:pt x="6" y="13390"/>
                    <a:pt x="12" y="13384"/>
                    <a:pt x="18" y="13384"/>
                  </a:cubicBezTo>
                  <a:cubicBezTo>
                    <a:pt x="30" y="13378"/>
                    <a:pt x="42" y="13372"/>
                    <a:pt x="54" y="13366"/>
                  </a:cubicBezTo>
                  <a:lnTo>
                    <a:pt x="71" y="13366"/>
                  </a:lnTo>
                  <a:cubicBezTo>
                    <a:pt x="77" y="13360"/>
                    <a:pt x="89" y="13360"/>
                    <a:pt x="95" y="13354"/>
                  </a:cubicBezTo>
                  <a:cubicBezTo>
                    <a:pt x="107" y="13354"/>
                    <a:pt x="119" y="13354"/>
                    <a:pt x="136" y="13348"/>
                  </a:cubicBezTo>
                  <a:lnTo>
                    <a:pt x="178" y="13348"/>
                  </a:lnTo>
                  <a:cubicBezTo>
                    <a:pt x="278" y="13348"/>
                    <a:pt x="384" y="13378"/>
                    <a:pt x="502" y="13443"/>
                  </a:cubicBezTo>
                  <a:cubicBezTo>
                    <a:pt x="514" y="13449"/>
                    <a:pt x="526" y="13455"/>
                    <a:pt x="538" y="13461"/>
                  </a:cubicBezTo>
                  <a:cubicBezTo>
                    <a:pt x="703" y="13567"/>
                    <a:pt x="762" y="14382"/>
                    <a:pt x="880" y="14571"/>
                  </a:cubicBezTo>
                  <a:lnTo>
                    <a:pt x="5517" y="11754"/>
                  </a:lnTo>
                  <a:lnTo>
                    <a:pt x="12652" y="11890"/>
                  </a:lnTo>
                  <a:lnTo>
                    <a:pt x="6805" y="10974"/>
                  </a:lnTo>
                  <a:lnTo>
                    <a:pt x="9988" y="9037"/>
                  </a:lnTo>
                  <a:lnTo>
                    <a:pt x="16869" y="9645"/>
                  </a:lnTo>
                  <a:lnTo>
                    <a:pt x="16869" y="9645"/>
                  </a:lnTo>
                  <a:lnTo>
                    <a:pt x="11187" y="8310"/>
                  </a:lnTo>
                  <a:lnTo>
                    <a:pt x="14235" y="6456"/>
                  </a:lnTo>
                  <a:lnTo>
                    <a:pt x="20572" y="6456"/>
                  </a:lnTo>
                  <a:lnTo>
                    <a:pt x="15386" y="5759"/>
                  </a:lnTo>
                  <a:lnTo>
                    <a:pt x="18540" y="3845"/>
                  </a:lnTo>
                  <a:lnTo>
                    <a:pt x="23301" y="3845"/>
                  </a:lnTo>
                  <a:lnTo>
                    <a:pt x="19403" y="3320"/>
                  </a:lnTo>
                  <a:lnTo>
                    <a:pt x="24777" y="53"/>
                  </a:lnTo>
                  <a:lnTo>
                    <a:pt x="24777" y="53"/>
                  </a:lnTo>
                  <a:cubicBezTo>
                    <a:pt x="22757" y="1140"/>
                    <a:pt x="20885" y="2150"/>
                    <a:pt x="19096" y="3113"/>
                  </a:cubicBezTo>
                  <a:lnTo>
                    <a:pt x="189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4"/>
          <p:cNvGrpSpPr/>
          <p:nvPr/>
        </p:nvGrpSpPr>
        <p:grpSpPr>
          <a:xfrm>
            <a:off x="0" y="4221559"/>
            <a:ext cx="9144000" cy="921943"/>
            <a:chOff x="0" y="3827814"/>
            <a:chExt cx="9144000" cy="921943"/>
          </a:xfrm>
        </p:grpSpPr>
        <p:grpSp>
          <p:nvGrpSpPr>
            <p:cNvPr id="229" name="Google Shape;229;p4"/>
            <p:cNvGrpSpPr/>
            <p:nvPr/>
          </p:nvGrpSpPr>
          <p:grpSpPr>
            <a:xfrm>
              <a:off x="5807441" y="3839717"/>
              <a:ext cx="243969" cy="149457"/>
              <a:chOff x="5300460" y="2964804"/>
              <a:chExt cx="271832" cy="225937"/>
            </a:xfrm>
          </p:grpSpPr>
          <p:sp>
            <p:nvSpPr>
              <p:cNvPr id="230" name="Google Shape;230;p4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4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4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3" name="Google Shape;233;p4"/>
            <p:cNvGrpSpPr/>
            <p:nvPr/>
          </p:nvGrpSpPr>
          <p:grpSpPr>
            <a:xfrm>
              <a:off x="8805122" y="3827814"/>
              <a:ext cx="243969" cy="149457"/>
              <a:chOff x="5300460" y="2964804"/>
              <a:chExt cx="271832" cy="225937"/>
            </a:xfrm>
          </p:grpSpPr>
          <p:sp>
            <p:nvSpPr>
              <p:cNvPr id="234" name="Google Shape;234;p4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4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4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7" name="Google Shape;237;p4"/>
            <p:cNvSpPr/>
            <p:nvPr/>
          </p:nvSpPr>
          <p:spPr>
            <a:xfrm>
              <a:off x="0" y="3910657"/>
              <a:ext cx="9144000" cy="839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8" name="Google Shape;238;p4"/>
            <p:cNvGrpSpPr/>
            <p:nvPr/>
          </p:nvGrpSpPr>
          <p:grpSpPr>
            <a:xfrm>
              <a:off x="355317" y="3839717"/>
              <a:ext cx="243969" cy="149457"/>
              <a:chOff x="5300460" y="2964804"/>
              <a:chExt cx="271832" cy="225937"/>
            </a:xfrm>
          </p:grpSpPr>
          <p:sp>
            <p:nvSpPr>
              <p:cNvPr id="239" name="Google Shape;239;p4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4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4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2" name="Google Shape;242;p4"/>
            <p:cNvGrpSpPr/>
            <p:nvPr/>
          </p:nvGrpSpPr>
          <p:grpSpPr>
            <a:xfrm>
              <a:off x="1590719" y="3839717"/>
              <a:ext cx="243969" cy="149457"/>
              <a:chOff x="5300460" y="2964804"/>
              <a:chExt cx="271832" cy="225937"/>
            </a:xfrm>
          </p:grpSpPr>
          <p:sp>
            <p:nvSpPr>
              <p:cNvPr id="243" name="Google Shape;243;p4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4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4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6" name="Google Shape;246;p4"/>
            <p:cNvGrpSpPr/>
            <p:nvPr/>
          </p:nvGrpSpPr>
          <p:grpSpPr>
            <a:xfrm>
              <a:off x="3027997" y="3839717"/>
              <a:ext cx="243969" cy="149457"/>
              <a:chOff x="5300460" y="2964804"/>
              <a:chExt cx="271832" cy="225937"/>
            </a:xfrm>
          </p:grpSpPr>
          <p:sp>
            <p:nvSpPr>
              <p:cNvPr id="247" name="Google Shape;247;p4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4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4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0" name="Google Shape;250;p4"/>
            <p:cNvGrpSpPr/>
            <p:nvPr/>
          </p:nvGrpSpPr>
          <p:grpSpPr>
            <a:xfrm>
              <a:off x="4417713" y="3839717"/>
              <a:ext cx="243969" cy="149457"/>
              <a:chOff x="5300460" y="2964804"/>
              <a:chExt cx="271832" cy="225937"/>
            </a:xfrm>
          </p:grpSpPr>
          <p:sp>
            <p:nvSpPr>
              <p:cNvPr id="251" name="Google Shape;251;p4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4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4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4" name="Google Shape;254;p4"/>
          <p:cNvSpPr txBox="1">
            <a:spLocks noGrp="1"/>
          </p:cNvSpPr>
          <p:nvPr>
            <p:ph type="title"/>
          </p:nvPr>
        </p:nvSpPr>
        <p:spPr>
          <a:xfrm>
            <a:off x="712500" y="536400"/>
            <a:ext cx="7719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4"/>
          <p:cNvSpPr txBox="1">
            <a:spLocks noGrp="1"/>
          </p:cNvSpPr>
          <p:nvPr>
            <p:ph type="body" idx="1"/>
          </p:nvPr>
        </p:nvSpPr>
        <p:spPr>
          <a:xfrm>
            <a:off x="712500" y="1109100"/>
            <a:ext cx="7719000" cy="30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256" name="Google Shape;256;p4"/>
          <p:cNvGrpSpPr/>
          <p:nvPr/>
        </p:nvGrpSpPr>
        <p:grpSpPr>
          <a:xfrm>
            <a:off x="287275" y="207813"/>
            <a:ext cx="8644975" cy="1875600"/>
            <a:chOff x="287275" y="207813"/>
            <a:chExt cx="8644975" cy="1875600"/>
          </a:xfrm>
        </p:grpSpPr>
        <p:sp>
          <p:nvSpPr>
            <p:cNvPr id="257" name="Google Shape;257;p4"/>
            <p:cNvSpPr/>
            <p:nvPr/>
          </p:nvSpPr>
          <p:spPr>
            <a:xfrm>
              <a:off x="287275" y="269513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8822100" y="207813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553750" y="1973263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260;p4"/>
          <p:cNvGrpSpPr/>
          <p:nvPr/>
        </p:nvGrpSpPr>
        <p:grpSpPr>
          <a:xfrm>
            <a:off x="472896" y="4531290"/>
            <a:ext cx="271859" cy="233627"/>
            <a:chOff x="739150" y="4174275"/>
            <a:chExt cx="945925" cy="812900"/>
          </a:xfrm>
        </p:grpSpPr>
        <p:sp>
          <p:nvSpPr>
            <p:cNvPr id="261" name="Google Shape;261;p4"/>
            <p:cNvSpPr/>
            <p:nvPr/>
          </p:nvSpPr>
          <p:spPr>
            <a:xfrm>
              <a:off x="739150" y="4366050"/>
              <a:ext cx="807725" cy="489000"/>
            </a:xfrm>
            <a:custGeom>
              <a:avLst/>
              <a:gdLst/>
              <a:ahLst/>
              <a:cxnLst/>
              <a:rect l="l" t="t" r="r" b="b"/>
              <a:pathLst>
                <a:path w="32309" h="19560" extrusionOk="0">
                  <a:moveTo>
                    <a:pt x="32249" y="0"/>
                  </a:moveTo>
                  <a:cubicBezTo>
                    <a:pt x="32237" y="83"/>
                    <a:pt x="32214" y="183"/>
                    <a:pt x="32190" y="295"/>
                  </a:cubicBezTo>
                  <a:cubicBezTo>
                    <a:pt x="32178" y="331"/>
                    <a:pt x="32167" y="372"/>
                    <a:pt x="32155" y="408"/>
                  </a:cubicBezTo>
                  <a:cubicBezTo>
                    <a:pt x="32149" y="449"/>
                    <a:pt x="32137" y="484"/>
                    <a:pt x="32125" y="520"/>
                  </a:cubicBezTo>
                  <a:cubicBezTo>
                    <a:pt x="32119" y="532"/>
                    <a:pt x="32119" y="538"/>
                    <a:pt x="32113" y="549"/>
                  </a:cubicBezTo>
                  <a:cubicBezTo>
                    <a:pt x="32084" y="656"/>
                    <a:pt x="32043" y="750"/>
                    <a:pt x="32007" y="839"/>
                  </a:cubicBezTo>
                  <a:cubicBezTo>
                    <a:pt x="32007" y="839"/>
                    <a:pt x="32007" y="845"/>
                    <a:pt x="32007" y="845"/>
                  </a:cubicBezTo>
                  <a:cubicBezTo>
                    <a:pt x="32007" y="851"/>
                    <a:pt x="32001" y="851"/>
                    <a:pt x="32001" y="856"/>
                  </a:cubicBezTo>
                  <a:cubicBezTo>
                    <a:pt x="31989" y="880"/>
                    <a:pt x="31984" y="904"/>
                    <a:pt x="31972" y="927"/>
                  </a:cubicBezTo>
                  <a:cubicBezTo>
                    <a:pt x="31966" y="945"/>
                    <a:pt x="31960" y="963"/>
                    <a:pt x="31948" y="981"/>
                  </a:cubicBezTo>
                  <a:cubicBezTo>
                    <a:pt x="31854" y="1199"/>
                    <a:pt x="31765" y="1341"/>
                    <a:pt x="31747" y="1370"/>
                  </a:cubicBezTo>
                  <a:cubicBezTo>
                    <a:pt x="31694" y="1453"/>
                    <a:pt x="31617" y="1589"/>
                    <a:pt x="31493" y="1742"/>
                  </a:cubicBezTo>
                  <a:cubicBezTo>
                    <a:pt x="31464" y="1784"/>
                    <a:pt x="31434" y="1825"/>
                    <a:pt x="31405" y="1861"/>
                  </a:cubicBezTo>
                  <a:cubicBezTo>
                    <a:pt x="31357" y="1920"/>
                    <a:pt x="31304" y="1979"/>
                    <a:pt x="31245" y="2038"/>
                  </a:cubicBezTo>
                  <a:cubicBezTo>
                    <a:pt x="31163" y="2132"/>
                    <a:pt x="31103" y="2191"/>
                    <a:pt x="31015" y="2274"/>
                  </a:cubicBezTo>
                  <a:cubicBezTo>
                    <a:pt x="30997" y="2286"/>
                    <a:pt x="30991" y="2298"/>
                    <a:pt x="30974" y="2304"/>
                  </a:cubicBezTo>
                  <a:cubicBezTo>
                    <a:pt x="30932" y="2345"/>
                    <a:pt x="30891" y="2380"/>
                    <a:pt x="30850" y="2416"/>
                  </a:cubicBezTo>
                  <a:cubicBezTo>
                    <a:pt x="30844" y="2416"/>
                    <a:pt x="30844" y="2416"/>
                    <a:pt x="30844" y="2422"/>
                  </a:cubicBezTo>
                  <a:cubicBezTo>
                    <a:pt x="30773" y="2481"/>
                    <a:pt x="30690" y="2546"/>
                    <a:pt x="30596" y="2605"/>
                  </a:cubicBezTo>
                  <a:cubicBezTo>
                    <a:pt x="30460" y="2699"/>
                    <a:pt x="30324" y="2782"/>
                    <a:pt x="30164" y="2871"/>
                  </a:cubicBezTo>
                  <a:cubicBezTo>
                    <a:pt x="30023" y="2947"/>
                    <a:pt x="29899" y="3012"/>
                    <a:pt x="29816" y="3048"/>
                  </a:cubicBezTo>
                  <a:cubicBezTo>
                    <a:pt x="29816" y="3054"/>
                    <a:pt x="29816" y="3054"/>
                    <a:pt x="29816" y="3054"/>
                  </a:cubicBezTo>
                  <a:cubicBezTo>
                    <a:pt x="29686" y="3119"/>
                    <a:pt x="29503" y="3201"/>
                    <a:pt x="29278" y="3290"/>
                  </a:cubicBezTo>
                  <a:cubicBezTo>
                    <a:pt x="29231" y="3314"/>
                    <a:pt x="29178" y="3331"/>
                    <a:pt x="29125" y="3349"/>
                  </a:cubicBezTo>
                  <a:cubicBezTo>
                    <a:pt x="29101" y="3361"/>
                    <a:pt x="29078" y="3367"/>
                    <a:pt x="29048" y="3378"/>
                  </a:cubicBezTo>
                  <a:cubicBezTo>
                    <a:pt x="29024" y="3384"/>
                    <a:pt x="29007" y="3390"/>
                    <a:pt x="28983" y="3402"/>
                  </a:cubicBezTo>
                  <a:cubicBezTo>
                    <a:pt x="28983" y="3402"/>
                    <a:pt x="28865" y="3443"/>
                    <a:pt x="28694" y="3491"/>
                  </a:cubicBezTo>
                  <a:cubicBezTo>
                    <a:pt x="28688" y="3491"/>
                    <a:pt x="28682" y="3497"/>
                    <a:pt x="28676" y="3497"/>
                  </a:cubicBezTo>
                  <a:cubicBezTo>
                    <a:pt x="28617" y="3514"/>
                    <a:pt x="28552" y="3532"/>
                    <a:pt x="28481" y="3550"/>
                  </a:cubicBezTo>
                  <a:cubicBezTo>
                    <a:pt x="28475" y="3550"/>
                    <a:pt x="28469" y="3550"/>
                    <a:pt x="28463" y="3556"/>
                  </a:cubicBezTo>
                  <a:lnTo>
                    <a:pt x="28446" y="3556"/>
                  </a:lnTo>
                  <a:cubicBezTo>
                    <a:pt x="28434" y="3562"/>
                    <a:pt x="28428" y="3562"/>
                    <a:pt x="28422" y="3562"/>
                  </a:cubicBezTo>
                  <a:cubicBezTo>
                    <a:pt x="28404" y="3567"/>
                    <a:pt x="28387" y="3567"/>
                    <a:pt x="28369" y="3573"/>
                  </a:cubicBezTo>
                  <a:cubicBezTo>
                    <a:pt x="28351" y="3579"/>
                    <a:pt x="28339" y="3579"/>
                    <a:pt x="28328" y="3585"/>
                  </a:cubicBezTo>
                  <a:cubicBezTo>
                    <a:pt x="28162" y="3621"/>
                    <a:pt x="28014" y="3644"/>
                    <a:pt x="27855" y="3662"/>
                  </a:cubicBezTo>
                  <a:cubicBezTo>
                    <a:pt x="27701" y="3680"/>
                    <a:pt x="27648" y="3686"/>
                    <a:pt x="27507" y="3692"/>
                  </a:cubicBezTo>
                  <a:cubicBezTo>
                    <a:pt x="27436" y="3697"/>
                    <a:pt x="27377" y="3697"/>
                    <a:pt x="27318" y="3697"/>
                  </a:cubicBezTo>
                  <a:lnTo>
                    <a:pt x="27288" y="3697"/>
                  </a:lnTo>
                  <a:cubicBezTo>
                    <a:pt x="27211" y="3697"/>
                    <a:pt x="27123" y="3697"/>
                    <a:pt x="27022" y="3692"/>
                  </a:cubicBezTo>
                  <a:lnTo>
                    <a:pt x="26981" y="3692"/>
                  </a:lnTo>
                  <a:cubicBezTo>
                    <a:pt x="26869" y="3680"/>
                    <a:pt x="26739" y="3668"/>
                    <a:pt x="26597" y="3650"/>
                  </a:cubicBezTo>
                  <a:cubicBezTo>
                    <a:pt x="26532" y="3638"/>
                    <a:pt x="26473" y="3627"/>
                    <a:pt x="26414" y="3615"/>
                  </a:cubicBezTo>
                  <a:cubicBezTo>
                    <a:pt x="26402" y="3615"/>
                    <a:pt x="26384" y="3609"/>
                    <a:pt x="26367" y="3609"/>
                  </a:cubicBezTo>
                  <a:cubicBezTo>
                    <a:pt x="26331" y="3597"/>
                    <a:pt x="26296" y="3591"/>
                    <a:pt x="26254" y="3585"/>
                  </a:cubicBezTo>
                  <a:cubicBezTo>
                    <a:pt x="26237" y="3579"/>
                    <a:pt x="26219" y="3573"/>
                    <a:pt x="26201" y="3567"/>
                  </a:cubicBezTo>
                  <a:cubicBezTo>
                    <a:pt x="26195" y="3591"/>
                    <a:pt x="26189" y="3609"/>
                    <a:pt x="26184" y="3632"/>
                  </a:cubicBezTo>
                  <a:cubicBezTo>
                    <a:pt x="26172" y="3656"/>
                    <a:pt x="26166" y="3680"/>
                    <a:pt x="26160" y="3703"/>
                  </a:cubicBezTo>
                  <a:cubicBezTo>
                    <a:pt x="26154" y="3721"/>
                    <a:pt x="26148" y="3745"/>
                    <a:pt x="26142" y="3762"/>
                  </a:cubicBezTo>
                  <a:cubicBezTo>
                    <a:pt x="26130" y="3798"/>
                    <a:pt x="26119" y="3833"/>
                    <a:pt x="26107" y="3869"/>
                  </a:cubicBezTo>
                  <a:cubicBezTo>
                    <a:pt x="26107" y="3886"/>
                    <a:pt x="26101" y="3898"/>
                    <a:pt x="26095" y="3910"/>
                  </a:cubicBezTo>
                  <a:cubicBezTo>
                    <a:pt x="26083" y="3945"/>
                    <a:pt x="26071" y="3987"/>
                    <a:pt x="26060" y="4028"/>
                  </a:cubicBezTo>
                  <a:cubicBezTo>
                    <a:pt x="26054" y="4046"/>
                    <a:pt x="26048" y="4058"/>
                    <a:pt x="26042" y="4075"/>
                  </a:cubicBezTo>
                  <a:cubicBezTo>
                    <a:pt x="26030" y="4111"/>
                    <a:pt x="26018" y="4140"/>
                    <a:pt x="26006" y="4176"/>
                  </a:cubicBezTo>
                  <a:cubicBezTo>
                    <a:pt x="25995" y="4205"/>
                    <a:pt x="25989" y="4235"/>
                    <a:pt x="25977" y="4259"/>
                  </a:cubicBezTo>
                  <a:cubicBezTo>
                    <a:pt x="25965" y="4282"/>
                    <a:pt x="25959" y="4306"/>
                    <a:pt x="25953" y="4323"/>
                  </a:cubicBezTo>
                  <a:cubicBezTo>
                    <a:pt x="25941" y="4353"/>
                    <a:pt x="25930" y="4383"/>
                    <a:pt x="25918" y="4412"/>
                  </a:cubicBezTo>
                  <a:cubicBezTo>
                    <a:pt x="25906" y="4448"/>
                    <a:pt x="25882" y="4501"/>
                    <a:pt x="25859" y="4560"/>
                  </a:cubicBezTo>
                  <a:cubicBezTo>
                    <a:pt x="25788" y="4719"/>
                    <a:pt x="25711" y="4890"/>
                    <a:pt x="25622" y="5062"/>
                  </a:cubicBezTo>
                  <a:cubicBezTo>
                    <a:pt x="25528" y="5233"/>
                    <a:pt x="25416" y="5428"/>
                    <a:pt x="25292" y="5617"/>
                  </a:cubicBezTo>
                  <a:cubicBezTo>
                    <a:pt x="25280" y="5635"/>
                    <a:pt x="25262" y="5652"/>
                    <a:pt x="25250" y="5676"/>
                  </a:cubicBezTo>
                  <a:cubicBezTo>
                    <a:pt x="25250" y="5676"/>
                    <a:pt x="25244" y="5682"/>
                    <a:pt x="25244" y="5682"/>
                  </a:cubicBezTo>
                  <a:cubicBezTo>
                    <a:pt x="25239" y="5688"/>
                    <a:pt x="25239" y="5694"/>
                    <a:pt x="25233" y="5700"/>
                  </a:cubicBezTo>
                  <a:cubicBezTo>
                    <a:pt x="25209" y="5735"/>
                    <a:pt x="25179" y="5776"/>
                    <a:pt x="25150" y="5818"/>
                  </a:cubicBezTo>
                  <a:cubicBezTo>
                    <a:pt x="25144" y="5830"/>
                    <a:pt x="25132" y="5841"/>
                    <a:pt x="25126" y="5853"/>
                  </a:cubicBezTo>
                  <a:cubicBezTo>
                    <a:pt x="25061" y="5942"/>
                    <a:pt x="24985" y="6042"/>
                    <a:pt x="24890" y="6149"/>
                  </a:cubicBezTo>
                  <a:cubicBezTo>
                    <a:pt x="24884" y="6154"/>
                    <a:pt x="24884" y="6160"/>
                    <a:pt x="24878" y="6166"/>
                  </a:cubicBezTo>
                  <a:cubicBezTo>
                    <a:pt x="24861" y="6190"/>
                    <a:pt x="24843" y="6208"/>
                    <a:pt x="24819" y="6231"/>
                  </a:cubicBezTo>
                  <a:cubicBezTo>
                    <a:pt x="24813" y="6243"/>
                    <a:pt x="24801" y="6255"/>
                    <a:pt x="24790" y="6267"/>
                  </a:cubicBezTo>
                  <a:cubicBezTo>
                    <a:pt x="24778" y="6278"/>
                    <a:pt x="24772" y="6290"/>
                    <a:pt x="24760" y="6302"/>
                  </a:cubicBezTo>
                  <a:cubicBezTo>
                    <a:pt x="24713" y="6355"/>
                    <a:pt x="24660" y="6414"/>
                    <a:pt x="24601" y="6473"/>
                  </a:cubicBezTo>
                  <a:cubicBezTo>
                    <a:pt x="24571" y="6509"/>
                    <a:pt x="24536" y="6538"/>
                    <a:pt x="24506" y="6568"/>
                  </a:cubicBezTo>
                  <a:cubicBezTo>
                    <a:pt x="24494" y="6586"/>
                    <a:pt x="24477" y="6603"/>
                    <a:pt x="24453" y="6621"/>
                  </a:cubicBezTo>
                  <a:cubicBezTo>
                    <a:pt x="24453" y="6627"/>
                    <a:pt x="24447" y="6633"/>
                    <a:pt x="24441" y="6633"/>
                  </a:cubicBezTo>
                  <a:cubicBezTo>
                    <a:pt x="24406" y="6668"/>
                    <a:pt x="24364" y="6710"/>
                    <a:pt x="24323" y="6745"/>
                  </a:cubicBezTo>
                  <a:cubicBezTo>
                    <a:pt x="24294" y="6775"/>
                    <a:pt x="24264" y="6804"/>
                    <a:pt x="24234" y="6828"/>
                  </a:cubicBezTo>
                  <a:cubicBezTo>
                    <a:pt x="24146" y="6910"/>
                    <a:pt x="24075" y="6970"/>
                    <a:pt x="23992" y="7040"/>
                  </a:cubicBezTo>
                  <a:cubicBezTo>
                    <a:pt x="23921" y="7094"/>
                    <a:pt x="23845" y="7153"/>
                    <a:pt x="23786" y="7200"/>
                  </a:cubicBezTo>
                  <a:cubicBezTo>
                    <a:pt x="23750" y="7223"/>
                    <a:pt x="23709" y="7247"/>
                    <a:pt x="23673" y="7277"/>
                  </a:cubicBezTo>
                  <a:cubicBezTo>
                    <a:pt x="23626" y="7306"/>
                    <a:pt x="23579" y="7342"/>
                    <a:pt x="23526" y="7383"/>
                  </a:cubicBezTo>
                  <a:cubicBezTo>
                    <a:pt x="23402" y="7472"/>
                    <a:pt x="23219" y="7578"/>
                    <a:pt x="23083" y="7661"/>
                  </a:cubicBezTo>
                  <a:cubicBezTo>
                    <a:pt x="23047" y="7678"/>
                    <a:pt x="22994" y="7708"/>
                    <a:pt x="22929" y="7743"/>
                  </a:cubicBezTo>
                  <a:cubicBezTo>
                    <a:pt x="22917" y="7749"/>
                    <a:pt x="22900" y="7761"/>
                    <a:pt x="22888" y="7767"/>
                  </a:cubicBezTo>
                  <a:cubicBezTo>
                    <a:pt x="22852" y="7785"/>
                    <a:pt x="22817" y="7802"/>
                    <a:pt x="22782" y="7826"/>
                  </a:cubicBezTo>
                  <a:cubicBezTo>
                    <a:pt x="22740" y="7844"/>
                    <a:pt x="22705" y="7861"/>
                    <a:pt x="22663" y="7879"/>
                  </a:cubicBezTo>
                  <a:cubicBezTo>
                    <a:pt x="22646" y="7891"/>
                    <a:pt x="22622" y="7903"/>
                    <a:pt x="22604" y="7909"/>
                  </a:cubicBezTo>
                  <a:cubicBezTo>
                    <a:pt x="22563" y="7932"/>
                    <a:pt x="22516" y="7950"/>
                    <a:pt x="22474" y="7968"/>
                  </a:cubicBezTo>
                  <a:cubicBezTo>
                    <a:pt x="22451" y="7985"/>
                    <a:pt x="22421" y="7997"/>
                    <a:pt x="22392" y="8009"/>
                  </a:cubicBezTo>
                  <a:cubicBezTo>
                    <a:pt x="22368" y="8021"/>
                    <a:pt x="22339" y="8033"/>
                    <a:pt x="22315" y="8044"/>
                  </a:cubicBezTo>
                  <a:cubicBezTo>
                    <a:pt x="22268" y="8062"/>
                    <a:pt x="22215" y="8086"/>
                    <a:pt x="22167" y="8104"/>
                  </a:cubicBezTo>
                  <a:cubicBezTo>
                    <a:pt x="22144" y="8115"/>
                    <a:pt x="22120" y="8127"/>
                    <a:pt x="22096" y="8133"/>
                  </a:cubicBezTo>
                  <a:cubicBezTo>
                    <a:pt x="22043" y="8157"/>
                    <a:pt x="21990" y="8174"/>
                    <a:pt x="21931" y="8198"/>
                  </a:cubicBezTo>
                  <a:cubicBezTo>
                    <a:pt x="21913" y="8204"/>
                    <a:pt x="21896" y="8216"/>
                    <a:pt x="21878" y="8222"/>
                  </a:cubicBezTo>
                  <a:cubicBezTo>
                    <a:pt x="21831" y="8239"/>
                    <a:pt x="21789" y="8251"/>
                    <a:pt x="21742" y="8269"/>
                  </a:cubicBezTo>
                  <a:cubicBezTo>
                    <a:pt x="21718" y="8281"/>
                    <a:pt x="21695" y="8287"/>
                    <a:pt x="21671" y="8293"/>
                  </a:cubicBezTo>
                  <a:cubicBezTo>
                    <a:pt x="21618" y="8316"/>
                    <a:pt x="21559" y="8334"/>
                    <a:pt x="21494" y="8357"/>
                  </a:cubicBezTo>
                  <a:lnTo>
                    <a:pt x="21488" y="8357"/>
                  </a:lnTo>
                  <a:cubicBezTo>
                    <a:pt x="21482" y="8357"/>
                    <a:pt x="21482" y="8363"/>
                    <a:pt x="21482" y="8363"/>
                  </a:cubicBezTo>
                  <a:cubicBezTo>
                    <a:pt x="21459" y="8369"/>
                    <a:pt x="21441" y="8375"/>
                    <a:pt x="21423" y="8381"/>
                  </a:cubicBezTo>
                  <a:cubicBezTo>
                    <a:pt x="20697" y="8617"/>
                    <a:pt x="20100" y="8724"/>
                    <a:pt x="19870" y="8759"/>
                  </a:cubicBezTo>
                  <a:cubicBezTo>
                    <a:pt x="19805" y="8765"/>
                    <a:pt x="19757" y="8777"/>
                    <a:pt x="19722" y="8777"/>
                  </a:cubicBezTo>
                  <a:cubicBezTo>
                    <a:pt x="19645" y="8789"/>
                    <a:pt x="19563" y="8800"/>
                    <a:pt x="19474" y="8806"/>
                  </a:cubicBezTo>
                  <a:cubicBezTo>
                    <a:pt x="19297" y="8830"/>
                    <a:pt x="19173" y="8842"/>
                    <a:pt x="18990" y="8848"/>
                  </a:cubicBezTo>
                  <a:lnTo>
                    <a:pt x="18954" y="8848"/>
                  </a:lnTo>
                  <a:cubicBezTo>
                    <a:pt x="18937" y="8848"/>
                    <a:pt x="18919" y="8854"/>
                    <a:pt x="18907" y="8854"/>
                  </a:cubicBezTo>
                  <a:lnTo>
                    <a:pt x="18736" y="8854"/>
                  </a:lnTo>
                  <a:cubicBezTo>
                    <a:pt x="18671" y="8855"/>
                    <a:pt x="18612" y="8855"/>
                    <a:pt x="18557" y="8855"/>
                  </a:cubicBezTo>
                  <a:cubicBezTo>
                    <a:pt x="18327" y="8855"/>
                    <a:pt x="18188" y="8847"/>
                    <a:pt x="18169" y="8842"/>
                  </a:cubicBezTo>
                  <a:lnTo>
                    <a:pt x="18139" y="8842"/>
                  </a:lnTo>
                  <a:cubicBezTo>
                    <a:pt x="18139" y="8895"/>
                    <a:pt x="18133" y="8942"/>
                    <a:pt x="18121" y="9001"/>
                  </a:cubicBezTo>
                  <a:cubicBezTo>
                    <a:pt x="18116" y="9078"/>
                    <a:pt x="18104" y="9149"/>
                    <a:pt x="18086" y="9226"/>
                  </a:cubicBezTo>
                  <a:cubicBezTo>
                    <a:pt x="18068" y="9350"/>
                    <a:pt x="18045" y="9438"/>
                    <a:pt x="18033" y="9486"/>
                  </a:cubicBezTo>
                  <a:cubicBezTo>
                    <a:pt x="17986" y="9692"/>
                    <a:pt x="17938" y="9870"/>
                    <a:pt x="17897" y="10005"/>
                  </a:cubicBezTo>
                  <a:cubicBezTo>
                    <a:pt x="17885" y="10029"/>
                    <a:pt x="17879" y="10053"/>
                    <a:pt x="17873" y="10076"/>
                  </a:cubicBezTo>
                  <a:cubicBezTo>
                    <a:pt x="17867" y="10088"/>
                    <a:pt x="17867" y="10094"/>
                    <a:pt x="17862" y="10106"/>
                  </a:cubicBezTo>
                  <a:cubicBezTo>
                    <a:pt x="17862" y="10118"/>
                    <a:pt x="17856" y="10129"/>
                    <a:pt x="17850" y="10141"/>
                  </a:cubicBezTo>
                  <a:cubicBezTo>
                    <a:pt x="17791" y="10330"/>
                    <a:pt x="17720" y="10531"/>
                    <a:pt x="17619" y="10744"/>
                  </a:cubicBezTo>
                  <a:cubicBezTo>
                    <a:pt x="17590" y="10815"/>
                    <a:pt x="17554" y="10897"/>
                    <a:pt x="17513" y="10980"/>
                  </a:cubicBezTo>
                  <a:cubicBezTo>
                    <a:pt x="17507" y="10998"/>
                    <a:pt x="17501" y="11015"/>
                    <a:pt x="17489" y="11027"/>
                  </a:cubicBezTo>
                  <a:cubicBezTo>
                    <a:pt x="17454" y="11116"/>
                    <a:pt x="17407" y="11210"/>
                    <a:pt x="17354" y="11305"/>
                  </a:cubicBezTo>
                  <a:cubicBezTo>
                    <a:pt x="17289" y="11441"/>
                    <a:pt x="17218" y="11571"/>
                    <a:pt x="17147" y="11683"/>
                  </a:cubicBezTo>
                  <a:cubicBezTo>
                    <a:pt x="17111" y="11742"/>
                    <a:pt x="17076" y="11795"/>
                    <a:pt x="17035" y="11854"/>
                  </a:cubicBezTo>
                  <a:cubicBezTo>
                    <a:pt x="16911" y="12061"/>
                    <a:pt x="16781" y="12256"/>
                    <a:pt x="16674" y="12427"/>
                  </a:cubicBezTo>
                  <a:cubicBezTo>
                    <a:pt x="16515" y="12663"/>
                    <a:pt x="16279" y="12959"/>
                    <a:pt x="16101" y="13183"/>
                  </a:cubicBezTo>
                  <a:cubicBezTo>
                    <a:pt x="16096" y="13183"/>
                    <a:pt x="16090" y="13189"/>
                    <a:pt x="16090" y="13195"/>
                  </a:cubicBezTo>
                  <a:cubicBezTo>
                    <a:pt x="15936" y="13384"/>
                    <a:pt x="15759" y="13585"/>
                    <a:pt x="15564" y="13785"/>
                  </a:cubicBezTo>
                  <a:cubicBezTo>
                    <a:pt x="15405" y="13957"/>
                    <a:pt x="15239" y="14128"/>
                    <a:pt x="15092" y="14270"/>
                  </a:cubicBezTo>
                  <a:cubicBezTo>
                    <a:pt x="14950" y="14411"/>
                    <a:pt x="14773" y="14583"/>
                    <a:pt x="14595" y="14736"/>
                  </a:cubicBezTo>
                  <a:cubicBezTo>
                    <a:pt x="14365" y="14949"/>
                    <a:pt x="14058" y="15185"/>
                    <a:pt x="13828" y="15368"/>
                  </a:cubicBezTo>
                  <a:cubicBezTo>
                    <a:pt x="13591" y="15557"/>
                    <a:pt x="13302" y="15764"/>
                    <a:pt x="12989" y="15971"/>
                  </a:cubicBezTo>
                  <a:cubicBezTo>
                    <a:pt x="12747" y="16130"/>
                    <a:pt x="12493" y="16296"/>
                    <a:pt x="12268" y="16420"/>
                  </a:cubicBezTo>
                  <a:cubicBezTo>
                    <a:pt x="12003" y="16579"/>
                    <a:pt x="11737" y="16727"/>
                    <a:pt x="11506" y="16839"/>
                  </a:cubicBezTo>
                  <a:cubicBezTo>
                    <a:pt x="11270" y="16957"/>
                    <a:pt x="10993" y="17081"/>
                    <a:pt x="10703" y="17199"/>
                  </a:cubicBezTo>
                  <a:cubicBezTo>
                    <a:pt x="10555" y="17270"/>
                    <a:pt x="10408" y="17341"/>
                    <a:pt x="10266" y="17400"/>
                  </a:cubicBezTo>
                  <a:cubicBezTo>
                    <a:pt x="10042" y="17495"/>
                    <a:pt x="9752" y="17595"/>
                    <a:pt x="9492" y="17678"/>
                  </a:cubicBezTo>
                  <a:cubicBezTo>
                    <a:pt x="9362" y="17719"/>
                    <a:pt x="9215" y="17760"/>
                    <a:pt x="9067" y="17802"/>
                  </a:cubicBezTo>
                  <a:cubicBezTo>
                    <a:pt x="8801" y="17878"/>
                    <a:pt x="8500" y="17949"/>
                    <a:pt x="8211" y="18008"/>
                  </a:cubicBezTo>
                  <a:cubicBezTo>
                    <a:pt x="7951" y="18062"/>
                    <a:pt x="7626" y="18115"/>
                    <a:pt x="7378" y="18132"/>
                  </a:cubicBezTo>
                  <a:cubicBezTo>
                    <a:pt x="7337" y="18138"/>
                    <a:pt x="7295" y="18138"/>
                    <a:pt x="7254" y="18144"/>
                  </a:cubicBezTo>
                  <a:cubicBezTo>
                    <a:pt x="6948" y="18177"/>
                    <a:pt x="6680" y="18195"/>
                    <a:pt x="6369" y="18195"/>
                  </a:cubicBezTo>
                  <a:cubicBezTo>
                    <a:pt x="6289" y="18195"/>
                    <a:pt x="6207" y="18194"/>
                    <a:pt x="6120" y="18191"/>
                  </a:cubicBezTo>
                  <a:lnTo>
                    <a:pt x="6108" y="18191"/>
                  </a:lnTo>
                  <a:cubicBezTo>
                    <a:pt x="6055" y="18186"/>
                    <a:pt x="6002" y="18186"/>
                    <a:pt x="5954" y="18186"/>
                  </a:cubicBezTo>
                  <a:cubicBezTo>
                    <a:pt x="5872" y="18180"/>
                    <a:pt x="5783" y="18174"/>
                    <a:pt x="5695" y="18168"/>
                  </a:cubicBezTo>
                  <a:lnTo>
                    <a:pt x="5689" y="18168"/>
                  </a:lnTo>
                  <a:cubicBezTo>
                    <a:pt x="5683" y="18168"/>
                    <a:pt x="5647" y="18168"/>
                    <a:pt x="5588" y="18162"/>
                  </a:cubicBezTo>
                  <a:cubicBezTo>
                    <a:pt x="5576" y="18162"/>
                    <a:pt x="5571" y="18156"/>
                    <a:pt x="5559" y="18156"/>
                  </a:cubicBezTo>
                  <a:lnTo>
                    <a:pt x="5541" y="18156"/>
                  </a:lnTo>
                  <a:cubicBezTo>
                    <a:pt x="5352" y="18138"/>
                    <a:pt x="5163" y="18115"/>
                    <a:pt x="4998" y="18085"/>
                  </a:cubicBezTo>
                  <a:cubicBezTo>
                    <a:pt x="4767" y="18050"/>
                    <a:pt x="4507" y="17997"/>
                    <a:pt x="4259" y="17926"/>
                  </a:cubicBezTo>
                  <a:cubicBezTo>
                    <a:pt x="4248" y="17920"/>
                    <a:pt x="4230" y="17914"/>
                    <a:pt x="4212" y="17908"/>
                  </a:cubicBezTo>
                  <a:cubicBezTo>
                    <a:pt x="4041" y="17861"/>
                    <a:pt x="3852" y="17802"/>
                    <a:pt x="3704" y="17743"/>
                  </a:cubicBezTo>
                  <a:cubicBezTo>
                    <a:pt x="3692" y="17743"/>
                    <a:pt x="3681" y="17737"/>
                    <a:pt x="3669" y="17731"/>
                  </a:cubicBezTo>
                  <a:cubicBezTo>
                    <a:pt x="3657" y="17725"/>
                    <a:pt x="3639" y="17719"/>
                    <a:pt x="3627" y="17713"/>
                  </a:cubicBezTo>
                  <a:cubicBezTo>
                    <a:pt x="3503" y="17666"/>
                    <a:pt x="3362" y="17613"/>
                    <a:pt x="3255" y="17560"/>
                  </a:cubicBezTo>
                  <a:cubicBezTo>
                    <a:pt x="3243" y="17554"/>
                    <a:pt x="3226" y="17548"/>
                    <a:pt x="3214" y="17542"/>
                  </a:cubicBezTo>
                  <a:cubicBezTo>
                    <a:pt x="3131" y="17500"/>
                    <a:pt x="3049" y="17459"/>
                    <a:pt x="2960" y="17418"/>
                  </a:cubicBezTo>
                  <a:cubicBezTo>
                    <a:pt x="2919" y="17394"/>
                    <a:pt x="2871" y="17371"/>
                    <a:pt x="2836" y="17353"/>
                  </a:cubicBezTo>
                  <a:cubicBezTo>
                    <a:pt x="2830" y="17347"/>
                    <a:pt x="2818" y="17341"/>
                    <a:pt x="2812" y="17335"/>
                  </a:cubicBezTo>
                  <a:cubicBezTo>
                    <a:pt x="2806" y="17335"/>
                    <a:pt x="2806" y="17335"/>
                    <a:pt x="2801" y="17329"/>
                  </a:cubicBezTo>
                  <a:cubicBezTo>
                    <a:pt x="2789" y="17323"/>
                    <a:pt x="2777" y="17317"/>
                    <a:pt x="2765" y="17311"/>
                  </a:cubicBezTo>
                  <a:cubicBezTo>
                    <a:pt x="2753" y="17306"/>
                    <a:pt x="2741" y="17294"/>
                    <a:pt x="2724" y="17288"/>
                  </a:cubicBezTo>
                  <a:cubicBezTo>
                    <a:pt x="2641" y="17241"/>
                    <a:pt x="2564" y="17193"/>
                    <a:pt x="2487" y="17140"/>
                  </a:cubicBezTo>
                  <a:cubicBezTo>
                    <a:pt x="2476" y="17140"/>
                    <a:pt x="2470" y="17134"/>
                    <a:pt x="2464" y="17128"/>
                  </a:cubicBezTo>
                  <a:cubicBezTo>
                    <a:pt x="2464" y="17128"/>
                    <a:pt x="2369" y="17069"/>
                    <a:pt x="2222" y="16969"/>
                  </a:cubicBezTo>
                  <a:cubicBezTo>
                    <a:pt x="2222" y="16963"/>
                    <a:pt x="2216" y="16957"/>
                    <a:pt x="2210" y="16957"/>
                  </a:cubicBezTo>
                  <a:cubicBezTo>
                    <a:pt x="2180" y="16933"/>
                    <a:pt x="2145" y="16910"/>
                    <a:pt x="2109" y="16880"/>
                  </a:cubicBezTo>
                  <a:cubicBezTo>
                    <a:pt x="1897" y="16721"/>
                    <a:pt x="1743" y="16585"/>
                    <a:pt x="1661" y="16502"/>
                  </a:cubicBezTo>
                  <a:cubicBezTo>
                    <a:pt x="1661" y="16502"/>
                    <a:pt x="1655" y="16502"/>
                    <a:pt x="1655" y="16496"/>
                  </a:cubicBezTo>
                  <a:cubicBezTo>
                    <a:pt x="1655" y="16496"/>
                    <a:pt x="1649" y="16490"/>
                    <a:pt x="1643" y="16485"/>
                  </a:cubicBezTo>
                  <a:cubicBezTo>
                    <a:pt x="1478" y="16331"/>
                    <a:pt x="1336" y="16177"/>
                    <a:pt x="1229" y="16048"/>
                  </a:cubicBezTo>
                  <a:cubicBezTo>
                    <a:pt x="1206" y="16024"/>
                    <a:pt x="1182" y="15994"/>
                    <a:pt x="1159" y="15959"/>
                  </a:cubicBezTo>
                  <a:cubicBezTo>
                    <a:pt x="1153" y="15959"/>
                    <a:pt x="1153" y="15953"/>
                    <a:pt x="1147" y="15947"/>
                  </a:cubicBezTo>
                  <a:cubicBezTo>
                    <a:pt x="1111" y="15906"/>
                    <a:pt x="1082" y="15864"/>
                    <a:pt x="1046" y="15817"/>
                  </a:cubicBezTo>
                  <a:cubicBezTo>
                    <a:pt x="1023" y="15788"/>
                    <a:pt x="999" y="15758"/>
                    <a:pt x="981" y="15734"/>
                  </a:cubicBezTo>
                  <a:cubicBezTo>
                    <a:pt x="981" y="15734"/>
                    <a:pt x="981" y="15729"/>
                    <a:pt x="981" y="15729"/>
                  </a:cubicBezTo>
                  <a:cubicBezTo>
                    <a:pt x="975" y="15723"/>
                    <a:pt x="975" y="15717"/>
                    <a:pt x="970" y="15711"/>
                  </a:cubicBezTo>
                  <a:cubicBezTo>
                    <a:pt x="887" y="15593"/>
                    <a:pt x="804" y="15469"/>
                    <a:pt x="739" y="15356"/>
                  </a:cubicBezTo>
                  <a:cubicBezTo>
                    <a:pt x="733" y="15356"/>
                    <a:pt x="733" y="15351"/>
                    <a:pt x="733" y="15351"/>
                  </a:cubicBezTo>
                  <a:cubicBezTo>
                    <a:pt x="698" y="15291"/>
                    <a:pt x="662" y="15227"/>
                    <a:pt x="633" y="15167"/>
                  </a:cubicBezTo>
                  <a:cubicBezTo>
                    <a:pt x="627" y="15162"/>
                    <a:pt x="627" y="15156"/>
                    <a:pt x="621" y="15156"/>
                  </a:cubicBezTo>
                  <a:cubicBezTo>
                    <a:pt x="615" y="15138"/>
                    <a:pt x="609" y="15120"/>
                    <a:pt x="597" y="15108"/>
                  </a:cubicBezTo>
                  <a:cubicBezTo>
                    <a:pt x="586" y="15079"/>
                    <a:pt x="574" y="15055"/>
                    <a:pt x="562" y="15032"/>
                  </a:cubicBezTo>
                  <a:cubicBezTo>
                    <a:pt x="562" y="15032"/>
                    <a:pt x="556" y="15026"/>
                    <a:pt x="556" y="15026"/>
                  </a:cubicBezTo>
                  <a:cubicBezTo>
                    <a:pt x="550" y="15008"/>
                    <a:pt x="538" y="14990"/>
                    <a:pt x="533" y="14978"/>
                  </a:cubicBezTo>
                  <a:cubicBezTo>
                    <a:pt x="456" y="14813"/>
                    <a:pt x="391" y="14660"/>
                    <a:pt x="338" y="14524"/>
                  </a:cubicBezTo>
                  <a:cubicBezTo>
                    <a:pt x="338" y="14518"/>
                    <a:pt x="338" y="14512"/>
                    <a:pt x="338" y="14512"/>
                  </a:cubicBezTo>
                  <a:cubicBezTo>
                    <a:pt x="308" y="14435"/>
                    <a:pt x="279" y="14341"/>
                    <a:pt x="255" y="14264"/>
                  </a:cubicBezTo>
                  <a:cubicBezTo>
                    <a:pt x="219" y="14169"/>
                    <a:pt x="202" y="14116"/>
                    <a:pt x="178" y="14010"/>
                  </a:cubicBezTo>
                  <a:cubicBezTo>
                    <a:pt x="178" y="14004"/>
                    <a:pt x="178" y="14004"/>
                    <a:pt x="178" y="14004"/>
                  </a:cubicBezTo>
                  <a:cubicBezTo>
                    <a:pt x="155" y="13921"/>
                    <a:pt x="131" y="13821"/>
                    <a:pt x="113" y="13720"/>
                  </a:cubicBezTo>
                  <a:cubicBezTo>
                    <a:pt x="113" y="13715"/>
                    <a:pt x="113" y="13715"/>
                    <a:pt x="113" y="13715"/>
                  </a:cubicBezTo>
                  <a:cubicBezTo>
                    <a:pt x="90" y="13608"/>
                    <a:pt x="72" y="13520"/>
                    <a:pt x="60" y="13396"/>
                  </a:cubicBezTo>
                  <a:cubicBezTo>
                    <a:pt x="60" y="13396"/>
                    <a:pt x="54" y="13390"/>
                    <a:pt x="54" y="13390"/>
                  </a:cubicBezTo>
                  <a:cubicBezTo>
                    <a:pt x="54" y="13354"/>
                    <a:pt x="48" y="13313"/>
                    <a:pt x="42" y="13277"/>
                  </a:cubicBezTo>
                  <a:cubicBezTo>
                    <a:pt x="42" y="13260"/>
                    <a:pt x="42" y="13248"/>
                    <a:pt x="36" y="13236"/>
                  </a:cubicBezTo>
                  <a:cubicBezTo>
                    <a:pt x="25" y="13348"/>
                    <a:pt x="19" y="13461"/>
                    <a:pt x="13" y="13561"/>
                  </a:cubicBezTo>
                  <a:cubicBezTo>
                    <a:pt x="13" y="13579"/>
                    <a:pt x="7" y="13602"/>
                    <a:pt x="7" y="13626"/>
                  </a:cubicBezTo>
                  <a:cubicBezTo>
                    <a:pt x="7" y="13626"/>
                    <a:pt x="7" y="13626"/>
                    <a:pt x="7" y="13632"/>
                  </a:cubicBezTo>
                  <a:cubicBezTo>
                    <a:pt x="7" y="13650"/>
                    <a:pt x="7" y="13673"/>
                    <a:pt x="7" y="13691"/>
                  </a:cubicBezTo>
                  <a:cubicBezTo>
                    <a:pt x="1" y="13797"/>
                    <a:pt x="1" y="13904"/>
                    <a:pt x="1" y="14010"/>
                  </a:cubicBezTo>
                  <a:cubicBezTo>
                    <a:pt x="1" y="14128"/>
                    <a:pt x="7" y="14287"/>
                    <a:pt x="19" y="14406"/>
                  </a:cubicBezTo>
                  <a:cubicBezTo>
                    <a:pt x="30" y="14494"/>
                    <a:pt x="36" y="14571"/>
                    <a:pt x="42" y="14642"/>
                  </a:cubicBezTo>
                  <a:cubicBezTo>
                    <a:pt x="48" y="14677"/>
                    <a:pt x="54" y="14719"/>
                    <a:pt x="54" y="14754"/>
                  </a:cubicBezTo>
                  <a:cubicBezTo>
                    <a:pt x="54" y="14754"/>
                    <a:pt x="60" y="14760"/>
                    <a:pt x="60" y="14766"/>
                  </a:cubicBezTo>
                  <a:cubicBezTo>
                    <a:pt x="72" y="14884"/>
                    <a:pt x="90" y="14973"/>
                    <a:pt x="113" y="15079"/>
                  </a:cubicBezTo>
                  <a:cubicBezTo>
                    <a:pt x="113" y="15079"/>
                    <a:pt x="113" y="15085"/>
                    <a:pt x="113" y="15085"/>
                  </a:cubicBezTo>
                  <a:cubicBezTo>
                    <a:pt x="131" y="15185"/>
                    <a:pt x="155" y="15286"/>
                    <a:pt x="178" y="15368"/>
                  </a:cubicBezTo>
                  <a:cubicBezTo>
                    <a:pt x="178" y="15368"/>
                    <a:pt x="178" y="15374"/>
                    <a:pt x="178" y="15374"/>
                  </a:cubicBezTo>
                  <a:cubicBezTo>
                    <a:pt x="202" y="15481"/>
                    <a:pt x="219" y="15534"/>
                    <a:pt x="255" y="15628"/>
                  </a:cubicBezTo>
                  <a:cubicBezTo>
                    <a:pt x="279" y="15705"/>
                    <a:pt x="308" y="15805"/>
                    <a:pt x="338" y="15876"/>
                  </a:cubicBezTo>
                  <a:cubicBezTo>
                    <a:pt x="338" y="15876"/>
                    <a:pt x="338" y="15882"/>
                    <a:pt x="338" y="15888"/>
                  </a:cubicBezTo>
                  <a:cubicBezTo>
                    <a:pt x="391" y="16024"/>
                    <a:pt x="456" y="16177"/>
                    <a:pt x="533" y="16343"/>
                  </a:cubicBezTo>
                  <a:cubicBezTo>
                    <a:pt x="538" y="16355"/>
                    <a:pt x="550" y="16372"/>
                    <a:pt x="556" y="16390"/>
                  </a:cubicBezTo>
                  <a:cubicBezTo>
                    <a:pt x="556" y="16390"/>
                    <a:pt x="562" y="16396"/>
                    <a:pt x="562" y="16396"/>
                  </a:cubicBezTo>
                  <a:cubicBezTo>
                    <a:pt x="574" y="16420"/>
                    <a:pt x="586" y="16443"/>
                    <a:pt x="597" y="16473"/>
                  </a:cubicBezTo>
                  <a:cubicBezTo>
                    <a:pt x="609" y="16490"/>
                    <a:pt x="615" y="16502"/>
                    <a:pt x="621" y="16520"/>
                  </a:cubicBezTo>
                  <a:cubicBezTo>
                    <a:pt x="627" y="16520"/>
                    <a:pt x="627" y="16526"/>
                    <a:pt x="633" y="16532"/>
                  </a:cubicBezTo>
                  <a:cubicBezTo>
                    <a:pt x="662" y="16591"/>
                    <a:pt x="698" y="16656"/>
                    <a:pt x="733" y="16715"/>
                  </a:cubicBezTo>
                  <a:cubicBezTo>
                    <a:pt x="733" y="16721"/>
                    <a:pt x="733" y="16721"/>
                    <a:pt x="739" y="16721"/>
                  </a:cubicBezTo>
                  <a:cubicBezTo>
                    <a:pt x="804" y="16833"/>
                    <a:pt x="887" y="16957"/>
                    <a:pt x="970" y="17075"/>
                  </a:cubicBezTo>
                  <a:cubicBezTo>
                    <a:pt x="975" y="17081"/>
                    <a:pt x="975" y="17087"/>
                    <a:pt x="981" y="17093"/>
                  </a:cubicBezTo>
                  <a:cubicBezTo>
                    <a:pt x="981" y="17093"/>
                    <a:pt x="981" y="17099"/>
                    <a:pt x="987" y="17099"/>
                  </a:cubicBezTo>
                  <a:cubicBezTo>
                    <a:pt x="999" y="17122"/>
                    <a:pt x="1023" y="17152"/>
                    <a:pt x="1046" y="17182"/>
                  </a:cubicBezTo>
                  <a:cubicBezTo>
                    <a:pt x="1082" y="17229"/>
                    <a:pt x="1111" y="17270"/>
                    <a:pt x="1147" y="17311"/>
                  </a:cubicBezTo>
                  <a:cubicBezTo>
                    <a:pt x="1153" y="17317"/>
                    <a:pt x="1153" y="17323"/>
                    <a:pt x="1159" y="17329"/>
                  </a:cubicBezTo>
                  <a:cubicBezTo>
                    <a:pt x="1182" y="17359"/>
                    <a:pt x="1206" y="17388"/>
                    <a:pt x="1229" y="17412"/>
                  </a:cubicBezTo>
                  <a:cubicBezTo>
                    <a:pt x="1336" y="17542"/>
                    <a:pt x="1478" y="17695"/>
                    <a:pt x="1643" y="17855"/>
                  </a:cubicBezTo>
                  <a:cubicBezTo>
                    <a:pt x="1649" y="17855"/>
                    <a:pt x="1655" y="17861"/>
                    <a:pt x="1655" y="17867"/>
                  </a:cubicBezTo>
                  <a:lnTo>
                    <a:pt x="1661" y="17867"/>
                  </a:lnTo>
                  <a:cubicBezTo>
                    <a:pt x="1661" y="17867"/>
                    <a:pt x="1661" y="17873"/>
                    <a:pt x="1661" y="17873"/>
                  </a:cubicBezTo>
                  <a:cubicBezTo>
                    <a:pt x="1743" y="17949"/>
                    <a:pt x="1897" y="18085"/>
                    <a:pt x="2109" y="18245"/>
                  </a:cubicBezTo>
                  <a:cubicBezTo>
                    <a:pt x="2145" y="18274"/>
                    <a:pt x="2180" y="18298"/>
                    <a:pt x="2210" y="18321"/>
                  </a:cubicBezTo>
                  <a:cubicBezTo>
                    <a:pt x="2216" y="18321"/>
                    <a:pt x="2222" y="18327"/>
                    <a:pt x="2222" y="18333"/>
                  </a:cubicBezTo>
                  <a:cubicBezTo>
                    <a:pt x="2369" y="18434"/>
                    <a:pt x="2464" y="18493"/>
                    <a:pt x="2464" y="18493"/>
                  </a:cubicBezTo>
                  <a:cubicBezTo>
                    <a:pt x="2470" y="18499"/>
                    <a:pt x="2476" y="18505"/>
                    <a:pt x="2487" y="18505"/>
                  </a:cubicBezTo>
                  <a:cubicBezTo>
                    <a:pt x="2564" y="18558"/>
                    <a:pt x="2641" y="18605"/>
                    <a:pt x="2724" y="18652"/>
                  </a:cubicBezTo>
                  <a:cubicBezTo>
                    <a:pt x="2741" y="18658"/>
                    <a:pt x="2753" y="18670"/>
                    <a:pt x="2765" y="18676"/>
                  </a:cubicBezTo>
                  <a:cubicBezTo>
                    <a:pt x="2777" y="18682"/>
                    <a:pt x="2789" y="18688"/>
                    <a:pt x="2801" y="18694"/>
                  </a:cubicBezTo>
                  <a:cubicBezTo>
                    <a:pt x="2806" y="18699"/>
                    <a:pt x="2806" y="18699"/>
                    <a:pt x="2812" y="18705"/>
                  </a:cubicBezTo>
                  <a:cubicBezTo>
                    <a:pt x="2818" y="18705"/>
                    <a:pt x="2830" y="18711"/>
                    <a:pt x="2836" y="18717"/>
                  </a:cubicBezTo>
                  <a:cubicBezTo>
                    <a:pt x="2871" y="18735"/>
                    <a:pt x="2919" y="18759"/>
                    <a:pt x="2960" y="18782"/>
                  </a:cubicBezTo>
                  <a:cubicBezTo>
                    <a:pt x="3049" y="18823"/>
                    <a:pt x="3131" y="18865"/>
                    <a:pt x="3214" y="18906"/>
                  </a:cubicBezTo>
                  <a:cubicBezTo>
                    <a:pt x="3226" y="18912"/>
                    <a:pt x="3243" y="18918"/>
                    <a:pt x="3255" y="18924"/>
                  </a:cubicBezTo>
                  <a:cubicBezTo>
                    <a:pt x="3362" y="18977"/>
                    <a:pt x="3503" y="19036"/>
                    <a:pt x="3627" y="19083"/>
                  </a:cubicBezTo>
                  <a:cubicBezTo>
                    <a:pt x="3639" y="19083"/>
                    <a:pt x="3657" y="19089"/>
                    <a:pt x="3669" y="19095"/>
                  </a:cubicBezTo>
                  <a:cubicBezTo>
                    <a:pt x="3681" y="19101"/>
                    <a:pt x="3692" y="19107"/>
                    <a:pt x="3704" y="19113"/>
                  </a:cubicBezTo>
                  <a:cubicBezTo>
                    <a:pt x="3852" y="19166"/>
                    <a:pt x="4041" y="19225"/>
                    <a:pt x="4212" y="19278"/>
                  </a:cubicBezTo>
                  <a:cubicBezTo>
                    <a:pt x="4230" y="19278"/>
                    <a:pt x="4248" y="19284"/>
                    <a:pt x="4259" y="19290"/>
                  </a:cubicBezTo>
                  <a:cubicBezTo>
                    <a:pt x="4513" y="19361"/>
                    <a:pt x="4767" y="19414"/>
                    <a:pt x="4998" y="19450"/>
                  </a:cubicBezTo>
                  <a:cubicBezTo>
                    <a:pt x="5163" y="19479"/>
                    <a:pt x="5352" y="19503"/>
                    <a:pt x="5541" y="19520"/>
                  </a:cubicBezTo>
                  <a:lnTo>
                    <a:pt x="5559" y="19520"/>
                  </a:lnTo>
                  <a:cubicBezTo>
                    <a:pt x="5571" y="19526"/>
                    <a:pt x="5576" y="19526"/>
                    <a:pt x="5588" y="19526"/>
                  </a:cubicBezTo>
                  <a:cubicBezTo>
                    <a:pt x="5647" y="19532"/>
                    <a:pt x="5683" y="19532"/>
                    <a:pt x="5689" y="19532"/>
                  </a:cubicBezTo>
                  <a:lnTo>
                    <a:pt x="5695" y="19532"/>
                  </a:lnTo>
                  <a:cubicBezTo>
                    <a:pt x="5783" y="19538"/>
                    <a:pt x="5872" y="19544"/>
                    <a:pt x="5954" y="19550"/>
                  </a:cubicBezTo>
                  <a:cubicBezTo>
                    <a:pt x="6002" y="19550"/>
                    <a:pt x="6055" y="19556"/>
                    <a:pt x="6108" y="19556"/>
                  </a:cubicBezTo>
                  <a:lnTo>
                    <a:pt x="6120" y="19556"/>
                  </a:lnTo>
                  <a:cubicBezTo>
                    <a:pt x="6207" y="19558"/>
                    <a:pt x="6289" y="19559"/>
                    <a:pt x="6369" y="19559"/>
                  </a:cubicBezTo>
                  <a:cubicBezTo>
                    <a:pt x="6680" y="19559"/>
                    <a:pt x="6948" y="19542"/>
                    <a:pt x="7254" y="19509"/>
                  </a:cubicBezTo>
                  <a:cubicBezTo>
                    <a:pt x="7295" y="19503"/>
                    <a:pt x="7337" y="19503"/>
                    <a:pt x="7378" y="19497"/>
                  </a:cubicBezTo>
                  <a:cubicBezTo>
                    <a:pt x="7626" y="19479"/>
                    <a:pt x="7951" y="19432"/>
                    <a:pt x="8211" y="19373"/>
                  </a:cubicBezTo>
                  <a:cubicBezTo>
                    <a:pt x="8500" y="19314"/>
                    <a:pt x="8801" y="19243"/>
                    <a:pt x="9067" y="19166"/>
                  </a:cubicBezTo>
                  <a:cubicBezTo>
                    <a:pt x="9215" y="19131"/>
                    <a:pt x="9362" y="19083"/>
                    <a:pt x="9492" y="19042"/>
                  </a:cubicBezTo>
                  <a:cubicBezTo>
                    <a:pt x="9752" y="18959"/>
                    <a:pt x="10042" y="18865"/>
                    <a:pt x="10266" y="18764"/>
                  </a:cubicBezTo>
                  <a:cubicBezTo>
                    <a:pt x="10408" y="18705"/>
                    <a:pt x="10555" y="18634"/>
                    <a:pt x="10703" y="18570"/>
                  </a:cubicBezTo>
                  <a:cubicBezTo>
                    <a:pt x="10993" y="18445"/>
                    <a:pt x="11270" y="18321"/>
                    <a:pt x="11506" y="18203"/>
                  </a:cubicBezTo>
                  <a:cubicBezTo>
                    <a:pt x="11737" y="18091"/>
                    <a:pt x="12003" y="17949"/>
                    <a:pt x="12268" y="17784"/>
                  </a:cubicBezTo>
                  <a:cubicBezTo>
                    <a:pt x="12493" y="17660"/>
                    <a:pt x="12747" y="17500"/>
                    <a:pt x="12989" y="17335"/>
                  </a:cubicBezTo>
                  <a:cubicBezTo>
                    <a:pt x="13302" y="17128"/>
                    <a:pt x="13591" y="16922"/>
                    <a:pt x="13828" y="16733"/>
                  </a:cubicBezTo>
                  <a:cubicBezTo>
                    <a:pt x="14058" y="16550"/>
                    <a:pt x="14365" y="16313"/>
                    <a:pt x="14595" y="16101"/>
                  </a:cubicBezTo>
                  <a:cubicBezTo>
                    <a:pt x="14773" y="15947"/>
                    <a:pt x="14950" y="15782"/>
                    <a:pt x="15092" y="15634"/>
                  </a:cubicBezTo>
                  <a:cubicBezTo>
                    <a:pt x="15239" y="15492"/>
                    <a:pt x="15405" y="15321"/>
                    <a:pt x="15564" y="15150"/>
                  </a:cubicBezTo>
                  <a:cubicBezTo>
                    <a:pt x="15759" y="14949"/>
                    <a:pt x="15942" y="14748"/>
                    <a:pt x="16090" y="14559"/>
                  </a:cubicBezTo>
                  <a:cubicBezTo>
                    <a:pt x="16090" y="14553"/>
                    <a:pt x="16096" y="14547"/>
                    <a:pt x="16101" y="14547"/>
                  </a:cubicBezTo>
                  <a:cubicBezTo>
                    <a:pt x="16279" y="14323"/>
                    <a:pt x="16515" y="14028"/>
                    <a:pt x="16674" y="13791"/>
                  </a:cubicBezTo>
                  <a:cubicBezTo>
                    <a:pt x="16781" y="13620"/>
                    <a:pt x="16911" y="13425"/>
                    <a:pt x="17035" y="13224"/>
                  </a:cubicBezTo>
                  <a:cubicBezTo>
                    <a:pt x="17076" y="13159"/>
                    <a:pt x="17111" y="13106"/>
                    <a:pt x="17147" y="13047"/>
                  </a:cubicBezTo>
                  <a:cubicBezTo>
                    <a:pt x="17218" y="12941"/>
                    <a:pt x="17289" y="12805"/>
                    <a:pt x="17354" y="12675"/>
                  </a:cubicBezTo>
                  <a:cubicBezTo>
                    <a:pt x="17407" y="12575"/>
                    <a:pt x="17454" y="12486"/>
                    <a:pt x="17489" y="12397"/>
                  </a:cubicBezTo>
                  <a:cubicBezTo>
                    <a:pt x="17501" y="12380"/>
                    <a:pt x="17507" y="12362"/>
                    <a:pt x="17513" y="12344"/>
                  </a:cubicBezTo>
                  <a:cubicBezTo>
                    <a:pt x="17554" y="12262"/>
                    <a:pt x="17590" y="12179"/>
                    <a:pt x="17619" y="12108"/>
                  </a:cubicBezTo>
                  <a:cubicBezTo>
                    <a:pt x="17720" y="11895"/>
                    <a:pt x="17791" y="11695"/>
                    <a:pt x="17850" y="11506"/>
                  </a:cubicBezTo>
                  <a:cubicBezTo>
                    <a:pt x="17856" y="11494"/>
                    <a:pt x="17862" y="11482"/>
                    <a:pt x="17862" y="11470"/>
                  </a:cubicBezTo>
                  <a:cubicBezTo>
                    <a:pt x="17867" y="11458"/>
                    <a:pt x="17867" y="11452"/>
                    <a:pt x="17873" y="11441"/>
                  </a:cubicBezTo>
                  <a:cubicBezTo>
                    <a:pt x="17879" y="11417"/>
                    <a:pt x="17885" y="11393"/>
                    <a:pt x="17897" y="11370"/>
                  </a:cubicBezTo>
                  <a:cubicBezTo>
                    <a:pt x="17938" y="11234"/>
                    <a:pt x="17986" y="11057"/>
                    <a:pt x="18033" y="10850"/>
                  </a:cubicBezTo>
                  <a:cubicBezTo>
                    <a:pt x="18045" y="10803"/>
                    <a:pt x="18068" y="10714"/>
                    <a:pt x="18086" y="10590"/>
                  </a:cubicBezTo>
                  <a:cubicBezTo>
                    <a:pt x="18104" y="10519"/>
                    <a:pt x="18116" y="10442"/>
                    <a:pt x="18121" y="10366"/>
                  </a:cubicBezTo>
                  <a:cubicBezTo>
                    <a:pt x="18133" y="10307"/>
                    <a:pt x="18139" y="10259"/>
                    <a:pt x="18139" y="10206"/>
                  </a:cubicBezTo>
                  <a:cubicBezTo>
                    <a:pt x="18151" y="10206"/>
                    <a:pt x="18163" y="10206"/>
                    <a:pt x="18169" y="10212"/>
                  </a:cubicBezTo>
                  <a:cubicBezTo>
                    <a:pt x="18188" y="10212"/>
                    <a:pt x="18324" y="10220"/>
                    <a:pt x="18550" y="10220"/>
                  </a:cubicBezTo>
                  <a:cubicBezTo>
                    <a:pt x="18606" y="10220"/>
                    <a:pt x="18668" y="10219"/>
                    <a:pt x="18736" y="10218"/>
                  </a:cubicBezTo>
                  <a:lnTo>
                    <a:pt x="18907" y="10218"/>
                  </a:lnTo>
                  <a:cubicBezTo>
                    <a:pt x="18919" y="10218"/>
                    <a:pt x="18937" y="10212"/>
                    <a:pt x="18954" y="10212"/>
                  </a:cubicBezTo>
                  <a:lnTo>
                    <a:pt x="18990" y="10212"/>
                  </a:lnTo>
                  <a:cubicBezTo>
                    <a:pt x="19173" y="10206"/>
                    <a:pt x="19297" y="10194"/>
                    <a:pt x="19474" y="10171"/>
                  </a:cubicBezTo>
                  <a:cubicBezTo>
                    <a:pt x="19563" y="10165"/>
                    <a:pt x="19645" y="10153"/>
                    <a:pt x="19722" y="10141"/>
                  </a:cubicBezTo>
                  <a:cubicBezTo>
                    <a:pt x="19757" y="10141"/>
                    <a:pt x="19805" y="10129"/>
                    <a:pt x="19870" y="10123"/>
                  </a:cubicBezTo>
                  <a:cubicBezTo>
                    <a:pt x="20100" y="10088"/>
                    <a:pt x="20697" y="9982"/>
                    <a:pt x="21423" y="9745"/>
                  </a:cubicBezTo>
                  <a:cubicBezTo>
                    <a:pt x="21441" y="9740"/>
                    <a:pt x="21459" y="9734"/>
                    <a:pt x="21482" y="9728"/>
                  </a:cubicBezTo>
                  <a:lnTo>
                    <a:pt x="21488" y="9728"/>
                  </a:lnTo>
                  <a:cubicBezTo>
                    <a:pt x="21488" y="9722"/>
                    <a:pt x="21494" y="9722"/>
                    <a:pt x="21494" y="9722"/>
                  </a:cubicBezTo>
                  <a:cubicBezTo>
                    <a:pt x="21559" y="9704"/>
                    <a:pt x="21618" y="9681"/>
                    <a:pt x="21671" y="9663"/>
                  </a:cubicBezTo>
                  <a:cubicBezTo>
                    <a:pt x="21695" y="9651"/>
                    <a:pt x="21718" y="9645"/>
                    <a:pt x="21742" y="9633"/>
                  </a:cubicBezTo>
                  <a:cubicBezTo>
                    <a:pt x="21789" y="9621"/>
                    <a:pt x="21831" y="9604"/>
                    <a:pt x="21878" y="9586"/>
                  </a:cubicBezTo>
                  <a:cubicBezTo>
                    <a:pt x="21896" y="9580"/>
                    <a:pt x="21913" y="9574"/>
                    <a:pt x="21931" y="9562"/>
                  </a:cubicBezTo>
                  <a:cubicBezTo>
                    <a:pt x="21990" y="9545"/>
                    <a:pt x="22043" y="9521"/>
                    <a:pt x="22096" y="9497"/>
                  </a:cubicBezTo>
                  <a:cubicBezTo>
                    <a:pt x="22120" y="9492"/>
                    <a:pt x="22144" y="9480"/>
                    <a:pt x="22167" y="9468"/>
                  </a:cubicBezTo>
                  <a:cubicBezTo>
                    <a:pt x="22215" y="9450"/>
                    <a:pt x="22268" y="9427"/>
                    <a:pt x="22315" y="9409"/>
                  </a:cubicBezTo>
                  <a:cubicBezTo>
                    <a:pt x="22339" y="9397"/>
                    <a:pt x="22368" y="9385"/>
                    <a:pt x="22392" y="9373"/>
                  </a:cubicBezTo>
                  <a:cubicBezTo>
                    <a:pt x="22421" y="9362"/>
                    <a:pt x="22451" y="9350"/>
                    <a:pt x="22474" y="9338"/>
                  </a:cubicBezTo>
                  <a:cubicBezTo>
                    <a:pt x="22516" y="9314"/>
                    <a:pt x="22563" y="9297"/>
                    <a:pt x="22604" y="9279"/>
                  </a:cubicBezTo>
                  <a:cubicBezTo>
                    <a:pt x="22622" y="9267"/>
                    <a:pt x="22646" y="9255"/>
                    <a:pt x="22663" y="9243"/>
                  </a:cubicBezTo>
                  <a:cubicBezTo>
                    <a:pt x="22705" y="9226"/>
                    <a:pt x="22740" y="9208"/>
                    <a:pt x="22782" y="9190"/>
                  </a:cubicBezTo>
                  <a:cubicBezTo>
                    <a:pt x="22817" y="9167"/>
                    <a:pt x="22852" y="9149"/>
                    <a:pt x="22888" y="9131"/>
                  </a:cubicBezTo>
                  <a:cubicBezTo>
                    <a:pt x="22900" y="9125"/>
                    <a:pt x="22917" y="9119"/>
                    <a:pt x="22935" y="9108"/>
                  </a:cubicBezTo>
                  <a:cubicBezTo>
                    <a:pt x="22994" y="9072"/>
                    <a:pt x="23047" y="9049"/>
                    <a:pt x="23083" y="9025"/>
                  </a:cubicBezTo>
                  <a:cubicBezTo>
                    <a:pt x="23219" y="8942"/>
                    <a:pt x="23402" y="8836"/>
                    <a:pt x="23526" y="8747"/>
                  </a:cubicBezTo>
                  <a:cubicBezTo>
                    <a:pt x="23579" y="8706"/>
                    <a:pt x="23632" y="8671"/>
                    <a:pt x="23673" y="8641"/>
                  </a:cubicBezTo>
                  <a:cubicBezTo>
                    <a:pt x="23709" y="8611"/>
                    <a:pt x="23750" y="8588"/>
                    <a:pt x="23786" y="8564"/>
                  </a:cubicBezTo>
                  <a:cubicBezTo>
                    <a:pt x="23845" y="8517"/>
                    <a:pt x="23921" y="8458"/>
                    <a:pt x="23992" y="8405"/>
                  </a:cubicBezTo>
                  <a:cubicBezTo>
                    <a:pt x="24075" y="8334"/>
                    <a:pt x="24146" y="8275"/>
                    <a:pt x="24234" y="8198"/>
                  </a:cubicBezTo>
                  <a:cubicBezTo>
                    <a:pt x="24264" y="8168"/>
                    <a:pt x="24294" y="8139"/>
                    <a:pt x="24323" y="8109"/>
                  </a:cubicBezTo>
                  <a:cubicBezTo>
                    <a:pt x="24364" y="8074"/>
                    <a:pt x="24406" y="8033"/>
                    <a:pt x="24441" y="7997"/>
                  </a:cubicBezTo>
                  <a:cubicBezTo>
                    <a:pt x="24447" y="7997"/>
                    <a:pt x="24453" y="7991"/>
                    <a:pt x="24453" y="7985"/>
                  </a:cubicBezTo>
                  <a:cubicBezTo>
                    <a:pt x="24477" y="7968"/>
                    <a:pt x="24494" y="7950"/>
                    <a:pt x="24506" y="7932"/>
                  </a:cubicBezTo>
                  <a:cubicBezTo>
                    <a:pt x="24536" y="7903"/>
                    <a:pt x="24571" y="7873"/>
                    <a:pt x="24601" y="7838"/>
                  </a:cubicBezTo>
                  <a:cubicBezTo>
                    <a:pt x="24660" y="7779"/>
                    <a:pt x="24713" y="7720"/>
                    <a:pt x="24760" y="7666"/>
                  </a:cubicBezTo>
                  <a:cubicBezTo>
                    <a:pt x="24772" y="7655"/>
                    <a:pt x="24778" y="7643"/>
                    <a:pt x="24790" y="7637"/>
                  </a:cubicBezTo>
                  <a:cubicBezTo>
                    <a:pt x="24801" y="7625"/>
                    <a:pt x="24813" y="7607"/>
                    <a:pt x="24819" y="7601"/>
                  </a:cubicBezTo>
                  <a:cubicBezTo>
                    <a:pt x="24843" y="7578"/>
                    <a:pt x="24861" y="7554"/>
                    <a:pt x="24878" y="7531"/>
                  </a:cubicBezTo>
                  <a:cubicBezTo>
                    <a:pt x="24884" y="7525"/>
                    <a:pt x="24884" y="7519"/>
                    <a:pt x="24890" y="7519"/>
                  </a:cubicBezTo>
                  <a:cubicBezTo>
                    <a:pt x="24985" y="7407"/>
                    <a:pt x="25061" y="7306"/>
                    <a:pt x="25126" y="7218"/>
                  </a:cubicBezTo>
                  <a:cubicBezTo>
                    <a:pt x="25132" y="7206"/>
                    <a:pt x="25144" y="7194"/>
                    <a:pt x="25150" y="7182"/>
                  </a:cubicBezTo>
                  <a:cubicBezTo>
                    <a:pt x="25179" y="7141"/>
                    <a:pt x="25209" y="7099"/>
                    <a:pt x="25233" y="7064"/>
                  </a:cubicBezTo>
                  <a:cubicBezTo>
                    <a:pt x="25239" y="7058"/>
                    <a:pt x="25239" y="7052"/>
                    <a:pt x="25244" y="7052"/>
                  </a:cubicBezTo>
                  <a:cubicBezTo>
                    <a:pt x="25244" y="7046"/>
                    <a:pt x="25250" y="7046"/>
                    <a:pt x="25250" y="7040"/>
                  </a:cubicBezTo>
                  <a:cubicBezTo>
                    <a:pt x="25262" y="7017"/>
                    <a:pt x="25280" y="6999"/>
                    <a:pt x="25292" y="6981"/>
                  </a:cubicBezTo>
                  <a:cubicBezTo>
                    <a:pt x="25416" y="6792"/>
                    <a:pt x="25528" y="6603"/>
                    <a:pt x="25622" y="6426"/>
                  </a:cubicBezTo>
                  <a:cubicBezTo>
                    <a:pt x="25711" y="6255"/>
                    <a:pt x="25788" y="6089"/>
                    <a:pt x="25859" y="5924"/>
                  </a:cubicBezTo>
                  <a:cubicBezTo>
                    <a:pt x="25882" y="5865"/>
                    <a:pt x="25906" y="5818"/>
                    <a:pt x="25918" y="5776"/>
                  </a:cubicBezTo>
                  <a:cubicBezTo>
                    <a:pt x="25930" y="5747"/>
                    <a:pt x="25941" y="5717"/>
                    <a:pt x="25953" y="5694"/>
                  </a:cubicBezTo>
                  <a:cubicBezTo>
                    <a:pt x="25959" y="5670"/>
                    <a:pt x="25965" y="5646"/>
                    <a:pt x="25977" y="5629"/>
                  </a:cubicBezTo>
                  <a:cubicBezTo>
                    <a:pt x="25989" y="5599"/>
                    <a:pt x="25995" y="5570"/>
                    <a:pt x="26006" y="5540"/>
                  </a:cubicBezTo>
                  <a:cubicBezTo>
                    <a:pt x="26018" y="5511"/>
                    <a:pt x="26030" y="5475"/>
                    <a:pt x="26042" y="5440"/>
                  </a:cubicBezTo>
                  <a:cubicBezTo>
                    <a:pt x="26048" y="5428"/>
                    <a:pt x="26054" y="5410"/>
                    <a:pt x="26060" y="5393"/>
                  </a:cubicBezTo>
                  <a:cubicBezTo>
                    <a:pt x="26071" y="5351"/>
                    <a:pt x="26083" y="5316"/>
                    <a:pt x="26095" y="5274"/>
                  </a:cubicBezTo>
                  <a:cubicBezTo>
                    <a:pt x="26101" y="5263"/>
                    <a:pt x="26107" y="5251"/>
                    <a:pt x="26107" y="5239"/>
                  </a:cubicBezTo>
                  <a:cubicBezTo>
                    <a:pt x="26119" y="5198"/>
                    <a:pt x="26130" y="5162"/>
                    <a:pt x="26142" y="5127"/>
                  </a:cubicBezTo>
                  <a:cubicBezTo>
                    <a:pt x="26148" y="5109"/>
                    <a:pt x="26154" y="5091"/>
                    <a:pt x="26160" y="5068"/>
                  </a:cubicBezTo>
                  <a:cubicBezTo>
                    <a:pt x="26166" y="5044"/>
                    <a:pt x="26172" y="5020"/>
                    <a:pt x="26184" y="4997"/>
                  </a:cubicBezTo>
                  <a:cubicBezTo>
                    <a:pt x="26189" y="4973"/>
                    <a:pt x="26195" y="4955"/>
                    <a:pt x="26201" y="4938"/>
                  </a:cubicBezTo>
                  <a:cubicBezTo>
                    <a:pt x="26219" y="4938"/>
                    <a:pt x="26237" y="4944"/>
                    <a:pt x="26254" y="4950"/>
                  </a:cubicBezTo>
                  <a:cubicBezTo>
                    <a:pt x="26296" y="4955"/>
                    <a:pt x="26331" y="4967"/>
                    <a:pt x="26367" y="4973"/>
                  </a:cubicBezTo>
                  <a:cubicBezTo>
                    <a:pt x="26384" y="4973"/>
                    <a:pt x="26402" y="4979"/>
                    <a:pt x="26414" y="4985"/>
                  </a:cubicBezTo>
                  <a:cubicBezTo>
                    <a:pt x="26473" y="4991"/>
                    <a:pt x="26532" y="5003"/>
                    <a:pt x="26597" y="5015"/>
                  </a:cubicBezTo>
                  <a:cubicBezTo>
                    <a:pt x="26739" y="5032"/>
                    <a:pt x="26869" y="5050"/>
                    <a:pt x="26981" y="5056"/>
                  </a:cubicBezTo>
                  <a:lnTo>
                    <a:pt x="27022" y="5056"/>
                  </a:lnTo>
                  <a:cubicBezTo>
                    <a:pt x="27093" y="5060"/>
                    <a:pt x="27158" y="5064"/>
                    <a:pt x="27218" y="5064"/>
                  </a:cubicBezTo>
                  <a:cubicBezTo>
                    <a:pt x="27242" y="5064"/>
                    <a:pt x="27266" y="5063"/>
                    <a:pt x="27288" y="5062"/>
                  </a:cubicBezTo>
                  <a:lnTo>
                    <a:pt x="27318" y="5062"/>
                  </a:lnTo>
                  <a:cubicBezTo>
                    <a:pt x="27377" y="5062"/>
                    <a:pt x="27436" y="5062"/>
                    <a:pt x="27507" y="5056"/>
                  </a:cubicBezTo>
                  <a:cubicBezTo>
                    <a:pt x="27648" y="5050"/>
                    <a:pt x="27701" y="5044"/>
                    <a:pt x="27855" y="5026"/>
                  </a:cubicBezTo>
                  <a:cubicBezTo>
                    <a:pt x="28014" y="5009"/>
                    <a:pt x="28162" y="4985"/>
                    <a:pt x="28328" y="4950"/>
                  </a:cubicBezTo>
                  <a:cubicBezTo>
                    <a:pt x="28339" y="4944"/>
                    <a:pt x="28351" y="4944"/>
                    <a:pt x="28369" y="4938"/>
                  </a:cubicBezTo>
                  <a:cubicBezTo>
                    <a:pt x="28387" y="4938"/>
                    <a:pt x="28404" y="4932"/>
                    <a:pt x="28422" y="4926"/>
                  </a:cubicBezTo>
                  <a:cubicBezTo>
                    <a:pt x="28428" y="4926"/>
                    <a:pt x="28434" y="4926"/>
                    <a:pt x="28446" y="4920"/>
                  </a:cubicBezTo>
                  <a:lnTo>
                    <a:pt x="28463" y="4920"/>
                  </a:lnTo>
                  <a:cubicBezTo>
                    <a:pt x="28469" y="4914"/>
                    <a:pt x="28475" y="4914"/>
                    <a:pt x="28481" y="4914"/>
                  </a:cubicBezTo>
                  <a:cubicBezTo>
                    <a:pt x="28552" y="4896"/>
                    <a:pt x="28617" y="4879"/>
                    <a:pt x="28676" y="4861"/>
                  </a:cubicBezTo>
                  <a:cubicBezTo>
                    <a:pt x="28682" y="4861"/>
                    <a:pt x="28688" y="4861"/>
                    <a:pt x="28694" y="4855"/>
                  </a:cubicBezTo>
                  <a:cubicBezTo>
                    <a:pt x="28865" y="4808"/>
                    <a:pt x="28983" y="4766"/>
                    <a:pt x="28983" y="4766"/>
                  </a:cubicBezTo>
                  <a:cubicBezTo>
                    <a:pt x="29007" y="4761"/>
                    <a:pt x="29024" y="4749"/>
                    <a:pt x="29048" y="4743"/>
                  </a:cubicBezTo>
                  <a:cubicBezTo>
                    <a:pt x="29078" y="4731"/>
                    <a:pt x="29101" y="4725"/>
                    <a:pt x="29125" y="4713"/>
                  </a:cubicBezTo>
                  <a:cubicBezTo>
                    <a:pt x="29178" y="4696"/>
                    <a:pt x="29231" y="4678"/>
                    <a:pt x="29278" y="4660"/>
                  </a:cubicBezTo>
                  <a:cubicBezTo>
                    <a:pt x="29503" y="4572"/>
                    <a:pt x="29686" y="4483"/>
                    <a:pt x="29816" y="4418"/>
                  </a:cubicBezTo>
                  <a:cubicBezTo>
                    <a:pt x="29899" y="4377"/>
                    <a:pt x="30023" y="4312"/>
                    <a:pt x="30164" y="4235"/>
                  </a:cubicBezTo>
                  <a:cubicBezTo>
                    <a:pt x="30324" y="4146"/>
                    <a:pt x="30460" y="4064"/>
                    <a:pt x="30596" y="3969"/>
                  </a:cubicBezTo>
                  <a:cubicBezTo>
                    <a:pt x="30690" y="3910"/>
                    <a:pt x="30773" y="3845"/>
                    <a:pt x="30844" y="3786"/>
                  </a:cubicBezTo>
                  <a:cubicBezTo>
                    <a:pt x="30844" y="3786"/>
                    <a:pt x="30844" y="3780"/>
                    <a:pt x="30850" y="3780"/>
                  </a:cubicBezTo>
                  <a:cubicBezTo>
                    <a:pt x="30891" y="3745"/>
                    <a:pt x="30932" y="3709"/>
                    <a:pt x="30974" y="3674"/>
                  </a:cubicBezTo>
                  <a:cubicBezTo>
                    <a:pt x="30991" y="3662"/>
                    <a:pt x="30997" y="3650"/>
                    <a:pt x="31015" y="3638"/>
                  </a:cubicBezTo>
                  <a:cubicBezTo>
                    <a:pt x="31103" y="3556"/>
                    <a:pt x="31163" y="3497"/>
                    <a:pt x="31245" y="3402"/>
                  </a:cubicBezTo>
                  <a:cubicBezTo>
                    <a:pt x="31304" y="3343"/>
                    <a:pt x="31357" y="3284"/>
                    <a:pt x="31405" y="3225"/>
                  </a:cubicBezTo>
                  <a:cubicBezTo>
                    <a:pt x="31434" y="3189"/>
                    <a:pt x="31464" y="3148"/>
                    <a:pt x="31493" y="3107"/>
                  </a:cubicBezTo>
                  <a:cubicBezTo>
                    <a:pt x="31617" y="2953"/>
                    <a:pt x="31694" y="2817"/>
                    <a:pt x="31747" y="2735"/>
                  </a:cubicBezTo>
                  <a:cubicBezTo>
                    <a:pt x="31765" y="2705"/>
                    <a:pt x="31854" y="2563"/>
                    <a:pt x="31948" y="2345"/>
                  </a:cubicBezTo>
                  <a:cubicBezTo>
                    <a:pt x="31960" y="2327"/>
                    <a:pt x="31966" y="2309"/>
                    <a:pt x="31972" y="2292"/>
                  </a:cubicBezTo>
                  <a:cubicBezTo>
                    <a:pt x="31984" y="2274"/>
                    <a:pt x="31989" y="2250"/>
                    <a:pt x="32001" y="2221"/>
                  </a:cubicBezTo>
                  <a:cubicBezTo>
                    <a:pt x="32001" y="2221"/>
                    <a:pt x="32007" y="2215"/>
                    <a:pt x="32007" y="2209"/>
                  </a:cubicBezTo>
                  <a:cubicBezTo>
                    <a:pt x="32007" y="2209"/>
                    <a:pt x="32007" y="2203"/>
                    <a:pt x="32007" y="2203"/>
                  </a:cubicBezTo>
                  <a:cubicBezTo>
                    <a:pt x="32048" y="2115"/>
                    <a:pt x="32084" y="2020"/>
                    <a:pt x="32113" y="1914"/>
                  </a:cubicBezTo>
                  <a:cubicBezTo>
                    <a:pt x="32119" y="1902"/>
                    <a:pt x="32119" y="1896"/>
                    <a:pt x="32125" y="1884"/>
                  </a:cubicBezTo>
                  <a:cubicBezTo>
                    <a:pt x="32137" y="1849"/>
                    <a:pt x="32149" y="1813"/>
                    <a:pt x="32155" y="1772"/>
                  </a:cubicBezTo>
                  <a:cubicBezTo>
                    <a:pt x="32167" y="1737"/>
                    <a:pt x="32178" y="1695"/>
                    <a:pt x="32190" y="1660"/>
                  </a:cubicBezTo>
                  <a:cubicBezTo>
                    <a:pt x="32232" y="1471"/>
                    <a:pt x="32261" y="1323"/>
                    <a:pt x="32273" y="1199"/>
                  </a:cubicBezTo>
                  <a:cubicBezTo>
                    <a:pt x="32285" y="1099"/>
                    <a:pt x="32297" y="998"/>
                    <a:pt x="32302" y="892"/>
                  </a:cubicBezTo>
                  <a:cubicBezTo>
                    <a:pt x="32302" y="886"/>
                    <a:pt x="32302" y="886"/>
                    <a:pt x="32302" y="880"/>
                  </a:cubicBezTo>
                  <a:cubicBezTo>
                    <a:pt x="32308" y="809"/>
                    <a:pt x="32308" y="744"/>
                    <a:pt x="32308" y="679"/>
                  </a:cubicBezTo>
                  <a:cubicBezTo>
                    <a:pt x="32308" y="650"/>
                    <a:pt x="32308" y="614"/>
                    <a:pt x="32308" y="585"/>
                  </a:cubicBezTo>
                  <a:cubicBezTo>
                    <a:pt x="32308" y="573"/>
                    <a:pt x="32302" y="561"/>
                    <a:pt x="32302" y="549"/>
                  </a:cubicBezTo>
                  <a:cubicBezTo>
                    <a:pt x="32302" y="496"/>
                    <a:pt x="32297" y="443"/>
                    <a:pt x="32297" y="384"/>
                  </a:cubicBezTo>
                  <a:cubicBezTo>
                    <a:pt x="32297" y="349"/>
                    <a:pt x="32285" y="236"/>
                    <a:pt x="32267" y="112"/>
                  </a:cubicBezTo>
                  <a:cubicBezTo>
                    <a:pt x="32267" y="95"/>
                    <a:pt x="32261" y="53"/>
                    <a:pt x="32249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1452050" y="4296350"/>
              <a:ext cx="79900" cy="14600"/>
            </a:xfrm>
            <a:custGeom>
              <a:avLst/>
              <a:gdLst/>
              <a:ahLst/>
              <a:cxnLst/>
              <a:rect l="l" t="t" r="r" b="b"/>
              <a:pathLst>
                <a:path w="3196" h="584" extrusionOk="0">
                  <a:moveTo>
                    <a:pt x="1603" y="0"/>
                  </a:moveTo>
                  <a:cubicBezTo>
                    <a:pt x="1465" y="0"/>
                    <a:pt x="1325" y="8"/>
                    <a:pt x="1188" y="24"/>
                  </a:cubicBezTo>
                  <a:cubicBezTo>
                    <a:pt x="786" y="65"/>
                    <a:pt x="402" y="177"/>
                    <a:pt x="89" y="361"/>
                  </a:cubicBezTo>
                  <a:cubicBezTo>
                    <a:pt x="1" y="414"/>
                    <a:pt x="1" y="496"/>
                    <a:pt x="89" y="544"/>
                  </a:cubicBezTo>
                  <a:cubicBezTo>
                    <a:pt x="133" y="570"/>
                    <a:pt x="191" y="584"/>
                    <a:pt x="249" y="584"/>
                  </a:cubicBezTo>
                  <a:cubicBezTo>
                    <a:pt x="306" y="584"/>
                    <a:pt x="364" y="570"/>
                    <a:pt x="408" y="544"/>
                  </a:cubicBezTo>
                  <a:cubicBezTo>
                    <a:pt x="573" y="449"/>
                    <a:pt x="762" y="378"/>
                    <a:pt x="963" y="331"/>
                  </a:cubicBezTo>
                  <a:cubicBezTo>
                    <a:pt x="1168" y="284"/>
                    <a:pt x="1383" y="260"/>
                    <a:pt x="1599" y="260"/>
                  </a:cubicBezTo>
                  <a:cubicBezTo>
                    <a:pt x="1706" y="260"/>
                    <a:pt x="1814" y="266"/>
                    <a:pt x="1920" y="278"/>
                  </a:cubicBezTo>
                  <a:cubicBezTo>
                    <a:pt x="2239" y="313"/>
                    <a:pt x="2546" y="402"/>
                    <a:pt x="2794" y="544"/>
                  </a:cubicBezTo>
                  <a:cubicBezTo>
                    <a:pt x="2836" y="570"/>
                    <a:pt x="2893" y="584"/>
                    <a:pt x="2951" y="584"/>
                  </a:cubicBezTo>
                  <a:cubicBezTo>
                    <a:pt x="3008" y="584"/>
                    <a:pt x="3066" y="570"/>
                    <a:pt x="3107" y="544"/>
                  </a:cubicBezTo>
                  <a:cubicBezTo>
                    <a:pt x="3196" y="496"/>
                    <a:pt x="3196" y="414"/>
                    <a:pt x="3107" y="361"/>
                  </a:cubicBezTo>
                  <a:cubicBezTo>
                    <a:pt x="2901" y="242"/>
                    <a:pt x="2658" y="148"/>
                    <a:pt x="2398" y="89"/>
                  </a:cubicBezTo>
                  <a:cubicBezTo>
                    <a:pt x="2144" y="30"/>
                    <a:pt x="1875" y="0"/>
                    <a:pt x="1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1540350" y="4322025"/>
              <a:ext cx="26900" cy="45625"/>
            </a:xfrm>
            <a:custGeom>
              <a:avLst/>
              <a:gdLst/>
              <a:ahLst/>
              <a:cxnLst/>
              <a:rect l="l" t="t" r="r" b="b"/>
              <a:pathLst>
                <a:path w="1076" h="1825" extrusionOk="0">
                  <a:moveTo>
                    <a:pt x="243" y="1"/>
                  </a:moveTo>
                  <a:cubicBezTo>
                    <a:pt x="187" y="1"/>
                    <a:pt x="130" y="13"/>
                    <a:pt x="89" y="36"/>
                  </a:cubicBezTo>
                  <a:cubicBezTo>
                    <a:pt x="0" y="90"/>
                    <a:pt x="0" y="172"/>
                    <a:pt x="89" y="225"/>
                  </a:cubicBezTo>
                  <a:cubicBezTo>
                    <a:pt x="254" y="320"/>
                    <a:pt x="378" y="426"/>
                    <a:pt x="461" y="544"/>
                  </a:cubicBezTo>
                  <a:cubicBezTo>
                    <a:pt x="585" y="722"/>
                    <a:pt x="615" y="916"/>
                    <a:pt x="556" y="1100"/>
                  </a:cubicBezTo>
                  <a:cubicBezTo>
                    <a:pt x="497" y="1283"/>
                    <a:pt x="343" y="1460"/>
                    <a:pt x="95" y="1602"/>
                  </a:cubicBezTo>
                  <a:cubicBezTo>
                    <a:pt x="6" y="1655"/>
                    <a:pt x="6" y="1737"/>
                    <a:pt x="95" y="1785"/>
                  </a:cubicBezTo>
                  <a:cubicBezTo>
                    <a:pt x="139" y="1811"/>
                    <a:pt x="197" y="1825"/>
                    <a:pt x="254" y="1825"/>
                  </a:cubicBezTo>
                  <a:cubicBezTo>
                    <a:pt x="312" y="1825"/>
                    <a:pt x="370" y="1811"/>
                    <a:pt x="414" y="1785"/>
                  </a:cubicBezTo>
                  <a:cubicBezTo>
                    <a:pt x="621" y="1667"/>
                    <a:pt x="780" y="1525"/>
                    <a:pt x="881" y="1377"/>
                  </a:cubicBezTo>
                  <a:cubicBezTo>
                    <a:pt x="1034" y="1153"/>
                    <a:pt x="1075" y="911"/>
                    <a:pt x="993" y="674"/>
                  </a:cubicBezTo>
                  <a:cubicBezTo>
                    <a:pt x="916" y="444"/>
                    <a:pt x="715" y="220"/>
                    <a:pt x="408" y="36"/>
                  </a:cubicBezTo>
                  <a:lnTo>
                    <a:pt x="402" y="36"/>
                  </a:lnTo>
                  <a:cubicBezTo>
                    <a:pt x="358" y="13"/>
                    <a:pt x="300" y="1"/>
                    <a:pt x="2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1432400" y="4174275"/>
              <a:ext cx="165550" cy="140700"/>
            </a:xfrm>
            <a:custGeom>
              <a:avLst/>
              <a:gdLst/>
              <a:ahLst/>
              <a:cxnLst/>
              <a:rect l="l" t="t" r="r" b="b"/>
              <a:pathLst>
                <a:path w="6622" h="5628" extrusionOk="0">
                  <a:moveTo>
                    <a:pt x="5589" y="1"/>
                  </a:moveTo>
                  <a:cubicBezTo>
                    <a:pt x="5027" y="1"/>
                    <a:pt x="4415" y="194"/>
                    <a:pt x="3805" y="548"/>
                  </a:cubicBezTo>
                  <a:cubicBezTo>
                    <a:pt x="2736" y="1162"/>
                    <a:pt x="1661" y="2279"/>
                    <a:pt x="887" y="3714"/>
                  </a:cubicBezTo>
                  <a:lnTo>
                    <a:pt x="113" y="5125"/>
                  </a:lnTo>
                  <a:cubicBezTo>
                    <a:pt x="1" y="5332"/>
                    <a:pt x="13" y="5557"/>
                    <a:pt x="137" y="5616"/>
                  </a:cubicBezTo>
                  <a:cubicBezTo>
                    <a:pt x="157" y="5624"/>
                    <a:pt x="179" y="5628"/>
                    <a:pt x="203" y="5628"/>
                  </a:cubicBezTo>
                  <a:cubicBezTo>
                    <a:pt x="248" y="5628"/>
                    <a:pt x="297" y="5613"/>
                    <a:pt x="344" y="5586"/>
                  </a:cubicBezTo>
                  <a:cubicBezTo>
                    <a:pt x="426" y="5539"/>
                    <a:pt x="509" y="5450"/>
                    <a:pt x="574" y="5338"/>
                  </a:cubicBezTo>
                  <a:lnTo>
                    <a:pt x="1342" y="3926"/>
                  </a:lnTo>
                  <a:cubicBezTo>
                    <a:pt x="1997" y="2716"/>
                    <a:pt x="2901" y="1777"/>
                    <a:pt x="3805" y="1251"/>
                  </a:cubicBezTo>
                  <a:cubicBezTo>
                    <a:pt x="4317" y="955"/>
                    <a:pt x="4829" y="795"/>
                    <a:pt x="5301" y="795"/>
                  </a:cubicBezTo>
                  <a:cubicBezTo>
                    <a:pt x="5575" y="795"/>
                    <a:pt x="5834" y="849"/>
                    <a:pt x="6073" y="961"/>
                  </a:cubicBezTo>
                  <a:cubicBezTo>
                    <a:pt x="6093" y="970"/>
                    <a:pt x="6115" y="974"/>
                    <a:pt x="6137" y="974"/>
                  </a:cubicBezTo>
                  <a:cubicBezTo>
                    <a:pt x="6181" y="974"/>
                    <a:pt x="6229" y="959"/>
                    <a:pt x="6279" y="932"/>
                  </a:cubicBezTo>
                  <a:cubicBezTo>
                    <a:pt x="6362" y="885"/>
                    <a:pt x="6445" y="796"/>
                    <a:pt x="6504" y="684"/>
                  </a:cubicBezTo>
                  <a:cubicBezTo>
                    <a:pt x="6622" y="477"/>
                    <a:pt x="6610" y="259"/>
                    <a:pt x="6486" y="194"/>
                  </a:cubicBezTo>
                  <a:cubicBezTo>
                    <a:pt x="6210" y="63"/>
                    <a:pt x="5908" y="1"/>
                    <a:pt x="5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1520125" y="4245750"/>
              <a:ext cx="164950" cy="139725"/>
            </a:xfrm>
            <a:custGeom>
              <a:avLst/>
              <a:gdLst/>
              <a:ahLst/>
              <a:cxnLst/>
              <a:rect l="l" t="t" r="r" b="b"/>
              <a:pathLst>
                <a:path w="6598" h="5589" extrusionOk="0">
                  <a:moveTo>
                    <a:pt x="5558" y="0"/>
                  </a:moveTo>
                  <a:cubicBezTo>
                    <a:pt x="4995" y="0"/>
                    <a:pt x="4382" y="192"/>
                    <a:pt x="3769" y="542"/>
                  </a:cubicBezTo>
                  <a:cubicBezTo>
                    <a:pt x="2705" y="1156"/>
                    <a:pt x="1648" y="2261"/>
                    <a:pt x="874" y="3678"/>
                  </a:cubicBezTo>
                  <a:lnTo>
                    <a:pt x="113" y="5084"/>
                  </a:lnTo>
                  <a:cubicBezTo>
                    <a:pt x="0" y="5296"/>
                    <a:pt x="6" y="5515"/>
                    <a:pt x="130" y="5574"/>
                  </a:cubicBezTo>
                  <a:cubicBezTo>
                    <a:pt x="150" y="5584"/>
                    <a:pt x="173" y="5589"/>
                    <a:pt x="196" y="5589"/>
                  </a:cubicBezTo>
                  <a:cubicBezTo>
                    <a:pt x="242" y="5589"/>
                    <a:pt x="292" y="5572"/>
                    <a:pt x="343" y="5544"/>
                  </a:cubicBezTo>
                  <a:cubicBezTo>
                    <a:pt x="426" y="5497"/>
                    <a:pt x="508" y="5409"/>
                    <a:pt x="567" y="5296"/>
                  </a:cubicBezTo>
                  <a:lnTo>
                    <a:pt x="1335" y="3897"/>
                  </a:lnTo>
                  <a:cubicBezTo>
                    <a:pt x="1985" y="2698"/>
                    <a:pt x="2871" y="1770"/>
                    <a:pt x="3774" y="1251"/>
                  </a:cubicBezTo>
                  <a:cubicBezTo>
                    <a:pt x="4287" y="955"/>
                    <a:pt x="4802" y="792"/>
                    <a:pt x="5276" y="792"/>
                  </a:cubicBezTo>
                  <a:cubicBezTo>
                    <a:pt x="5550" y="792"/>
                    <a:pt x="5810" y="846"/>
                    <a:pt x="6048" y="961"/>
                  </a:cubicBezTo>
                  <a:cubicBezTo>
                    <a:pt x="6069" y="969"/>
                    <a:pt x="6090" y="973"/>
                    <a:pt x="6113" y="973"/>
                  </a:cubicBezTo>
                  <a:cubicBezTo>
                    <a:pt x="6157" y="973"/>
                    <a:pt x="6205" y="959"/>
                    <a:pt x="6255" y="932"/>
                  </a:cubicBezTo>
                  <a:cubicBezTo>
                    <a:pt x="6338" y="884"/>
                    <a:pt x="6420" y="796"/>
                    <a:pt x="6480" y="684"/>
                  </a:cubicBezTo>
                  <a:cubicBezTo>
                    <a:pt x="6598" y="477"/>
                    <a:pt x="6586" y="258"/>
                    <a:pt x="6462" y="193"/>
                  </a:cubicBezTo>
                  <a:cubicBezTo>
                    <a:pt x="6183" y="63"/>
                    <a:pt x="5879" y="0"/>
                    <a:pt x="55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739150" y="4281800"/>
              <a:ext cx="807875" cy="705375"/>
            </a:xfrm>
            <a:custGeom>
              <a:avLst/>
              <a:gdLst/>
              <a:ahLst/>
              <a:cxnLst/>
              <a:rect l="l" t="t" r="r" b="b"/>
              <a:pathLst>
                <a:path w="32315" h="28215" extrusionOk="0">
                  <a:moveTo>
                    <a:pt x="28266" y="1"/>
                  </a:moveTo>
                  <a:cubicBezTo>
                    <a:pt x="28213" y="1"/>
                    <a:pt x="28156" y="3"/>
                    <a:pt x="28097" y="3"/>
                  </a:cubicBezTo>
                  <a:cubicBezTo>
                    <a:pt x="28079" y="3"/>
                    <a:pt x="28062" y="9"/>
                    <a:pt x="28044" y="9"/>
                  </a:cubicBezTo>
                  <a:cubicBezTo>
                    <a:pt x="27885" y="15"/>
                    <a:pt x="27749" y="33"/>
                    <a:pt x="27648" y="51"/>
                  </a:cubicBezTo>
                  <a:cubicBezTo>
                    <a:pt x="27524" y="68"/>
                    <a:pt x="27388" y="92"/>
                    <a:pt x="27282" y="127"/>
                  </a:cubicBezTo>
                  <a:lnTo>
                    <a:pt x="27264" y="127"/>
                  </a:lnTo>
                  <a:cubicBezTo>
                    <a:pt x="27170" y="151"/>
                    <a:pt x="27069" y="181"/>
                    <a:pt x="26987" y="210"/>
                  </a:cubicBezTo>
                  <a:cubicBezTo>
                    <a:pt x="26957" y="222"/>
                    <a:pt x="26922" y="240"/>
                    <a:pt x="26886" y="252"/>
                  </a:cubicBezTo>
                  <a:cubicBezTo>
                    <a:pt x="26869" y="257"/>
                    <a:pt x="26851" y="263"/>
                    <a:pt x="26839" y="269"/>
                  </a:cubicBezTo>
                  <a:cubicBezTo>
                    <a:pt x="26751" y="299"/>
                    <a:pt x="26638" y="346"/>
                    <a:pt x="26550" y="387"/>
                  </a:cubicBezTo>
                  <a:cubicBezTo>
                    <a:pt x="26491" y="423"/>
                    <a:pt x="26438" y="452"/>
                    <a:pt x="26378" y="476"/>
                  </a:cubicBezTo>
                  <a:cubicBezTo>
                    <a:pt x="26378" y="482"/>
                    <a:pt x="26373" y="482"/>
                    <a:pt x="26367" y="488"/>
                  </a:cubicBezTo>
                  <a:cubicBezTo>
                    <a:pt x="26184" y="588"/>
                    <a:pt x="26048" y="671"/>
                    <a:pt x="25989" y="712"/>
                  </a:cubicBezTo>
                  <a:cubicBezTo>
                    <a:pt x="25965" y="724"/>
                    <a:pt x="25947" y="736"/>
                    <a:pt x="25930" y="754"/>
                  </a:cubicBezTo>
                  <a:cubicBezTo>
                    <a:pt x="25882" y="783"/>
                    <a:pt x="25835" y="813"/>
                    <a:pt x="25788" y="842"/>
                  </a:cubicBezTo>
                  <a:cubicBezTo>
                    <a:pt x="25764" y="860"/>
                    <a:pt x="25735" y="878"/>
                    <a:pt x="25705" y="895"/>
                  </a:cubicBezTo>
                  <a:cubicBezTo>
                    <a:pt x="25693" y="907"/>
                    <a:pt x="25682" y="913"/>
                    <a:pt x="25670" y="925"/>
                  </a:cubicBezTo>
                  <a:cubicBezTo>
                    <a:pt x="25599" y="972"/>
                    <a:pt x="25534" y="1019"/>
                    <a:pt x="25475" y="1067"/>
                  </a:cubicBezTo>
                  <a:lnTo>
                    <a:pt x="25469" y="1067"/>
                  </a:lnTo>
                  <a:cubicBezTo>
                    <a:pt x="25404" y="1114"/>
                    <a:pt x="25327" y="1179"/>
                    <a:pt x="25256" y="1232"/>
                  </a:cubicBezTo>
                  <a:cubicBezTo>
                    <a:pt x="25162" y="1309"/>
                    <a:pt x="25085" y="1380"/>
                    <a:pt x="25032" y="1427"/>
                  </a:cubicBezTo>
                  <a:cubicBezTo>
                    <a:pt x="24961" y="1492"/>
                    <a:pt x="24872" y="1575"/>
                    <a:pt x="24807" y="1640"/>
                  </a:cubicBezTo>
                  <a:cubicBezTo>
                    <a:pt x="24736" y="1704"/>
                    <a:pt x="24654" y="1799"/>
                    <a:pt x="24589" y="1870"/>
                  </a:cubicBezTo>
                  <a:cubicBezTo>
                    <a:pt x="24553" y="1905"/>
                    <a:pt x="24506" y="1964"/>
                    <a:pt x="24453" y="2023"/>
                  </a:cubicBezTo>
                  <a:cubicBezTo>
                    <a:pt x="24453" y="2029"/>
                    <a:pt x="24453" y="2029"/>
                    <a:pt x="24447" y="2035"/>
                  </a:cubicBezTo>
                  <a:cubicBezTo>
                    <a:pt x="24447" y="2035"/>
                    <a:pt x="24394" y="2100"/>
                    <a:pt x="24311" y="2201"/>
                  </a:cubicBezTo>
                  <a:cubicBezTo>
                    <a:pt x="24282" y="2248"/>
                    <a:pt x="24252" y="2289"/>
                    <a:pt x="24229" y="2313"/>
                  </a:cubicBezTo>
                  <a:cubicBezTo>
                    <a:pt x="24229" y="2319"/>
                    <a:pt x="24229" y="2319"/>
                    <a:pt x="24229" y="2319"/>
                  </a:cubicBezTo>
                  <a:cubicBezTo>
                    <a:pt x="24181" y="2378"/>
                    <a:pt x="24140" y="2449"/>
                    <a:pt x="24093" y="2525"/>
                  </a:cubicBezTo>
                  <a:cubicBezTo>
                    <a:pt x="24081" y="2531"/>
                    <a:pt x="24081" y="2543"/>
                    <a:pt x="24075" y="2555"/>
                  </a:cubicBezTo>
                  <a:cubicBezTo>
                    <a:pt x="24040" y="2608"/>
                    <a:pt x="24004" y="2661"/>
                    <a:pt x="23975" y="2720"/>
                  </a:cubicBezTo>
                  <a:cubicBezTo>
                    <a:pt x="23963" y="2738"/>
                    <a:pt x="23951" y="2756"/>
                    <a:pt x="23939" y="2779"/>
                  </a:cubicBezTo>
                  <a:cubicBezTo>
                    <a:pt x="23927" y="2803"/>
                    <a:pt x="23910" y="2833"/>
                    <a:pt x="23892" y="2862"/>
                  </a:cubicBezTo>
                  <a:cubicBezTo>
                    <a:pt x="23874" y="2903"/>
                    <a:pt x="23851" y="2945"/>
                    <a:pt x="23833" y="2980"/>
                  </a:cubicBezTo>
                  <a:cubicBezTo>
                    <a:pt x="23827" y="2992"/>
                    <a:pt x="23821" y="2998"/>
                    <a:pt x="23821" y="3010"/>
                  </a:cubicBezTo>
                  <a:cubicBezTo>
                    <a:pt x="23803" y="3033"/>
                    <a:pt x="23786" y="3075"/>
                    <a:pt x="23762" y="3128"/>
                  </a:cubicBezTo>
                  <a:cubicBezTo>
                    <a:pt x="23744" y="3163"/>
                    <a:pt x="23732" y="3205"/>
                    <a:pt x="23715" y="3240"/>
                  </a:cubicBezTo>
                  <a:cubicBezTo>
                    <a:pt x="23709" y="3246"/>
                    <a:pt x="23709" y="3258"/>
                    <a:pt x="23703" y="3270"/>
                  </a:cubicBezTo>
                  <a:cubicBezTo>
                    <a:pt x="23685" y="3317"/>
                    <a:pt x="23662" y="3364"/>
                    <a:pt x="23644" y="3411"/>
                  </a:cubicBezTo>
                  <a:cubicBezTo>
                    <a:pt x="23632" y="3453"/>
                    <a:pt x="23614" y="3494"/>
                    <a:pt x="23602" y="3530"/>
                  </a:cubicBezTo>
                  <a:cubicBezTo>
                    <a:pt x="23597" y="3547"/>
                    <a:pt x="23591" y="3571"/>
                    <a:pt x="23585" y="3589"/>
                  </a:cubicBezTo>
                  <a:cubicBezTo>
                    <a:pt x="23585" y="3589"/>
                    <a:pt x="23585" y="3594"/>
                    <a:pt x="23579" y="3600"/>
                  </a:cubicBezTo>
                  <a:cubicBezTo>
                    <a:pt x="23579" y="3606"/>
                    <a:pt x="23579" y="3612"/>
                    <a:pt x="23573" y="3624"/>
                  </a:cubicBezTo>
                  <a:cubicBezTo>
                    <a:pt x="23561" y="3659"/>
                    <a:pt x="23549" y="3695"/>
                    <a:pt x="23538" y="3730"/>
                  </a:cubicBezTo>
                  <a:cubicBezTo>
                    <a:pt x="23520" y="3724"/>
                    <a:pt x="23496" y="3724"/>
                    <a:pt x="23478" y="3719"/>
                  </a:cubicBezTo>
                  <a:cubicBezTo>
                    <a:pt x="23455" y="3713"/>
                    <a:pt x="23431" y="3707"/>
                    <a:pt x="23408" y="3701"/>
                  </a:cubicBezTo>
                  <a:cubicBezTo>
                    <a:pt x="23384" y="3695"/>
                    <a:pt x="23366" y="3689"/>
                    <a:pt x="23343" y="3683"/>
                  </a:cubicBezTo>
                  <a:cubicBezTo>
                    <a:pt x="23307" y="3677"/>
                    <a:pt x="23272" y="3671"/>
                    <a:pt x="23236" y="3659"/>
                  </a:cubicBezTo>
                  <a:cubicBezTo>
                    <a:pt x="23219" y="3659"/>
                    <a:pt x="23207" y="3654"/>
                    <a:pt x="23195" y="3654"/>
                  </a:cubicBezTo>
                  <a:cubicBezTo>
                    <a:pt x="23154" y="3642"/>
                    <a:pt x="23112" y="3636"/>
                    <a:pt x="23071" y="3630"/>
                  </a:cubicBezTo>
                  <a:cubicBezTo>
                    <a:pt x="23053" y="3624"/>
                    <a:pt x="23041" y="3624"/>
                    <a:pt x="23024" y="3618"/>
                  </a:cubicBezTo>
                  <a:cubicBezTo>
                    <a:pt x="22988" y="3612"/>
                    <a:pt x="22953" y="3606"/>
                    <a:pt x="22917" y="3600"/>
                  </a:cubicBezTo>
                  <a:cubicBezTo>
                    <a:pt x="22888" y="3594"/>
                    <a:pt x="22858" y="3589"/>
                    <a:pt x="22829" y="3583"/>
                  </a:cubicBezTo>
                  <a:cubicBezTo>
                    <a:pt x="22805" y="3583"/>
                    <a:pt x="22782" y="3577"/>
                    <a:pt x="22758" y="3571"/>
                  </a:cubicBezTo>
                  <a:cubicBezTo>
                    <a:pt x="22728" y="3571"/>
                    <a:pt x="22699" y="3565"/>
                    <a:pt x="22669" y="3559"/>
                  </a:cubicBezTo>
                  <a:cubicBezTo>
                    <a:pt x="22640" y="3553"/>
                    <a:pt x="22593" y="3547"/>
                    <a:pt x="22533" y="3541"/>
                  </a:cubicBezTo>
                  <a:cubicBezTo>
                    <a:pt x="22244" y="3506"/>
                    <a:pt x="21990" y="3500"/>
                    <a:pt x="21961" y="3494"/>
                  </a:cubicBezTo>
                  <a:lnTo>
                    <a:pt x="21553" y="3494"/>
                  </a:lnTo>
                  <a:cubicBezTo>
                    <a:pt x="21541" y="3494"/>
                    <a:pt x="21529" y="3500"/>
                    <a:pt x="21523" y="3500"/>
                  </a:cubicBezTo>
                  <a:lnTo>
                    <a:pt x="21482" y="3500"/>
                  </a:lnTo>
                  <a:cubicBezTo>
                    <a:pt x="21423" y="3500"/>
                    <a:pt x="21370" y="3506"/>
                    <a:pt x="21317" y="3506"/>
                  </a:cubicBezTo>
                  <a:cubicBezTo>
                    <a:pt x="21293" y="3512"/>
                    <a:pt x="21275" y="3512"/>
                    <a:pt x="21252" y="3512"/>
                  </a:cubicBezTo>
                  <a:cubicBezTo>
                    <a:pt x="21246" y="3512"/>
                    <a:pt x="21240" y="3512"/>
                    <a:pt x="21228" y="3518"/>
                  </a:cubicBezTo>
                  <a:lnTo>
                    <a:pt x="21210" y="3518"/>
                  </a:lnTo>
                  <a:cubicBezTo>
                    <a:pt x="21169" y="3518"/>
                    <a:pt x="21122" y="3524"/>
                    <a:pt x="21069" y="3530"/>
                  </a:cubicBezTo>
                  <a:cubicBezTo>
                    <a:pt x="21057" y="3530"/>
                    <a:pt x="21039" y="3535"/>
                    <a:pt x="21027" y="3535"/>
                  </a:cubicBezTo>
                  <a:cubicBezTo>
                    <a:pt x="20921" y="3547"/>
                    <a:pt x="20791" y="3565"/>
                    <a:pt x="20649" y="3589"/>
                  </a:cubicBezTo>
                  <a:cubicBezTo>
                    <a:pt x="20643" y="3594"/>
                    <a:pt x="20638" y="3594"/>
                    <a:pt x="20632" y="3594"/>
                  </a:cubicBezTo>
                  <a:cubicBezTo>
                    <a:pt x="20602" y="3600"/>
                    <a:pt x="20573" y="3606"/>
                    <a:pt x="20543" y="3612"/>
                  </a:cubicBezTo>
                  <a:cubicBezTo>
                    <a:pt x="20531" y="3612"/>
                    <a:pt x="20513" y="3618"/>
                    <a:pt x="20496" y="3618"/>
                  </a:cubicBezTo>
                  <a:cubicBezTo>
                    <a:pt x="20484" y="3624"/>
                    <a:pt x="20466" y="3624"/>
                    <a:pt x="20454" y="3630"/>
                  </a:cubicBezTo>
                  <a:cubicBezTo>
                    <a:pt x="20389" y="3642"/>
                    <a:pt x="20307" y="3659"/>
                    <a:pt x="20230" y="3683"/>
                  </a:cubicBezTo>
                  <a:cubicBezTo>
                    <a:pt x="20183" y="3695"/>
                    <a:pt x="20135" y="3707"/>
                    <a:pt x="20100" y="3719"/>
                  </a:cubicBezTo>
                  <a:cubicBezTo>
                    <a:pt x="20076" y="3724"/>
                    <a:pt x="20053" y="3730"/>
                    <a:pt x="20023" y="3736"/>
                  </a:cubicBezTo>
                  <a:cubicBezTo>
                    <a:pt x="20023" y="3736"/>
                    <a:pt x="20017" y="3736"/>
                    <a:pt x="20011" y="3742"/>
                  </a:cubicBezTo>
                  <a:cubicBezTo>
                    <a:pt x="19964" y="3754"/>
                    <a:pt x="19905" y="3772"/>
                    <a:pt x="19852" y="3789"/>
                  </a:cubicBezTo>
                  <a:cubicBezTo>
                    <a:pt x="19811" y="3801"/>
                    <a:pt x="19769" y="3813"/>
                    <a:pt x="19734" y="3825"/>
                  </a:cubicBezTo>
                  <a:cubicBezTo>
                    <a:pt x="19586" y="3872"/>
                    <a:pt x="19486" y="3908"/>
                    <a:pt x="19338" y="3973"/>
                  </a:cubicBezTo>
                  <a:cubicBezTo>
                    <a:pt x="19226" y="4020"/>
                    <a:pt x="19096" y="4079"/>
                    <a:pt x="18954" y="4144"/>
                  </a:cubicBezTo>
                  <a:cubicBezTo>
                    <a:pt x="18942" y="4150"/>
                    <a:pt x="18925" y="4162"/>
                    <a:pt x="18907" y="4167"/>
                  </a:cubicBezTo>
                  <a:cubicBezTo>
                    <a:pt x="18765" y="4232"/>
                    <a:pt x="18582" y="4333"/>
                    <a:pt x="18446" y="4415"/>
                  </a:cubicBezTo>
                  <a:cubicBezTo>
                    <a:pt x="18381" y="4451"/>
                    <a:pt x="18310" y="4498"/>
                    <a:pt x="18240" y="4540"/>
                  </a:cubicBezTo>
                  <a:cubicBezTo>
                    <a:pt x="18175" y="4581"/>
                    <a:pt x="18116" y="4622"/>
                    <a:pt x="18051" y="4664"/>
                  </a:cubicBezTo>
                  <a:cubicBezTo>
                    <a:pt x="18039" y="4675"/>
                    <a:pt x="18027" y="4681"/>
                    <a:pt x="18015" y="4693"/>
                  </a:cubicBezTo>
                  <a:cubicBezTo>
                    <a:pt x="17968" y="4723"/>
                    <a:pt x="17921" y="4758"/>
                    <a:pt x="17873" y="4788"/>
                  </a:cubicBezTo>
                  <a:cubicBezTo>
                    <a:pt x="17850" y="4805"/>
                    <a:pt x="17826" y="4823"/>
                    <a:pt x="17808" y="4835"/>
                  </a:cubicBezTo>
                  <a:cubicBezTo>
                    <a:pt x="17773" y="4864"/>
                    <a:pt x="17738" y="4888"/>
                    <a:pt x="17702" y="4918"/>
                  </a:cubicBezTo>
                  <a:cubicBezTo>
                    <a:pt x="17673" y="4935"/>
                    <a:pt x="17643" y="4959"/>
                    <a:pt x="17619" y="4982"/>
                  </a:cubicBezTo>
                  <a:cubicBezTo>
                    <a:pt x="17590" y="5000"/>
                    <a:pt x="17560" y="5024"/>
                    <a:pt x="17531" y="5047"/>
                  </a:cubicBezTo>
                  <a:cubicBezTo>
                    <a:pt x="17501" y="5071"/>
                    <a:pt x="17472" y="5095"/>
                    <a:pt x="17442" y="5118"/>
                  </a:cubicBezTo>
                  <a:cubicBezTo>
                    <a:pt x="17413" y="5142"/>
                    <a:pt x="17383" y="5166"/>
                    <a:pt x="17360" y="5189"/>
                  </a:cubicBezTo>
                  <a:cubicBezTo>
                    <a:pt x="17330" y="5213"/>
                    <a:pt x="17300" y="5236"/>
                    <a:pt x="17271" y="5260"/>
                  </a:cubicBezTo>
                  <a:cubicBezTo>
                    <a:pt x="17247" y="5284"/>
                    <a:pt x="17218" y="5301"/>
                    <a:pt x="17194" y="5325"/>
                  </a:cubicBezTo>
                  <a:cubicBezTo>
                    <a:pt x="17147" y="5366"/>
                    <a:pt x="17100" y="5408"/>
                    <a:pt x="17052" y="5449"/>
                  </a:cubicBezTo>
                  <a:cubicBezTo>
                    <a:pt x="17052" y="5449"/>
                    <a:pt x="17052" y="5455"/>
                    <a:pt x="17046" y="5455"/>
                  </a:cubicBezTo>
                  <a:cubicBezTo>
                    <a:pt x="17046" y="5455"/>
                    <a:pt x="17041" y="5455"/>
                    <a:pt x="17041" y="5461"/>
                  </a:cubicBezTo>
                  <a:cubicBezTo>
                    <a:pt x="17029" y="5473"/>
                    <a:pt x="17011" y="5485"/>
                    <a:pt x="16999" y="5502"/>
                  </a:cubicBezTo>
                  <a:cubicBezTo>
                    <a:pt x="16438" y="6004"/>
                    <a:pt x="16054" y="6471"/>
                    <a:pt x="15907" y="6654"/>
                  </a:cubicBezTo>
                  <a:cubicBezTo>
                    <a:pt x="15865" y="6707"/>
                    <a:pt x="15830" y="6754"/>
                    <a:pt x="15812" y="6784"/>
                  </a:cubicBezTo>
                  <a:cubicBezTo>
                    <a:pt x="15765" y="6837"/>
                    <a:pt x="15718" y="6908"/>
                    <a:pt x="15664" y="6979"/>
                  </a:cubicBezTo>
                  <a:cubicBezTo>
                    <a:pt x="15558" y="7121"/>
                    <a:pt x="15487" y="7227"/>
                    <a:pt x="15387" y="7380"/>
                  </a:cubicBezTo>
                  <a:cubicBezTo>
                    <a:pt x="15381" y="7392"/>
                    <a:pt x="15375" y="7404"/>
                    <a:pt x="15363" y="7416"/>
                  </a:cubicBezTo>
                  <a:cubicBezTo>
                    <a:pt x="15357" y="7428"/>
                    <a:pt x="15351" y="7440"/>
                    <a:pt x="15340" y="7457"/>
                  </a:cubicBezTo>
                  <a:cubicBezTo>
                    <a:pt x="15328" y="7475"/>
                    <a:pt x="15316" y="7493"/>
                    <a:pt x="15304" y="7510"/>
                  </a:cubicBezTo>
                  <a:cubicBezTo>
                    <a:pt x="15298" y="7528"/>
                    <a:pt x="15286" y="7546"/>
                    <a:pt x="15275" y="7564"/>
                  </a:cubicBezTo>
                  <a:cubicBezTo>
                    <a:pt x="15269" y="7575"/>
                    <a:pt x="15263" y="7587"/>
                    <a:pt x="15257" y="7599"/>
                  </a:cubicBezTo>
                  <a:cubicBezTo>
                    <a:pt x="15092" y="7871"/>
                    <a:pt x="15009" y="8048"/>
                    <a:pt x="14985" y="8089"/>
                  </a:cubicBezTo>
                  <a:cubicBezTo>
                    <a:pt x="14979" y="8101"/>
                    <a:pt x="14979" y="8107"/>
                    <a:pt x="14973" y="8119"/>
                  </a:cubicBezTo>
                  <a:cubicBezTo>
                    <a:pt x="14967" y="8119"/>
                    <a:pt x="14962" y="8119"/>
                    <a:pt x="14962" y="8113"/>
                  </a:cubicBezTo>
                  <a:cubicBezTo>
                    <a:pt x="14867" y="8077"/>
                    <a:pt x="14773" y="8036"/>
                    <a:pt x="14684" y="8007"/>
                  </a:cubicBezTo>
                  <a:cubicBezTo>
                    <a:pt x="14572" y="7959"/>
                    <a:pt x="14436" y="7918"/>
                    <a:pt x="14306" y="7882"/>
                  </a:cubicBezTo>
                  <a:cubicBezTo>
                    <a:pt x="14282" y="7871"/>
                    <a:pt x="14253" y="7865"/>
                    <a:pt x="14229" y="7859"/>
                  </a:cubicBezTo>
                  <a:cubicBezTo>
                    <a:pt x="14223" y="7859"/>
                    <a:pt x="14223" y="7859"/>
                    <a:pt x="14217" y="7853"/>
                  </a:cubicBezTo>
                  <a:cubicBezTo>
                    <a:pt x="14206" y="7853"/>
                    <a:pt x="14188" y="7847"/>
                    <a:pt x="14176" y="7841"/>
                  </a:cubicBezTo>
                  <a:cubicBezTo>
                    <a:pt x="14164" y="7841"/>
                    <a:pt x="14147" y="7835"/>
                    <a:pt x="14135" y="7829"/>
                  </a:cubicBezTo>
                  <a:cubicBezTo>
                    <a:pt x="14111" y="7829"/>
                    <a:pt x="14087" y="7818"/>
                    <a:pt x="14070" y="7818"/>
                  </a:cubicBezTo>
                  <a:cubicBezTo>
                    <a:pt x="14017" y="7800"/>
                    <a:pt x="13963" y="7788"/>
                    <a:pt x="13910" y="7776"/>
                  </a:cubicBezTo>
                  <a:cubicBezTo>
                    <a:pt x="13774" y="7747"/>
                    <a:pt x="13633" y="7717"/>
                    <a:pt x="13515" y="7699"/>
                  </a:cubicBezTo>
                  <a:cubicBezTo>
                    <a:pt x="13190" y="7634"/>
                    <a:pt x="12753" y="7593"/>
                    <a:pt x="12422" y="7587"/>
                  </a:cubicBezTo>
                  <a:cubicBezTo>
                    <a:pt x="12357" y="7587"/>
                    <a:pt x="12286" y="7581"/>
                    <a:pt x="12209" y="7581"/>
                  </a:cubicBezTo>
                  <a:lnTo>
                    <a:pt x="12044" y="7581"/>
                  </a:lnTo>
                  <a:cubicBezTo>
                    <a:pt x="11938" y="7581"/>
                    <a:pt x="11825" y="7581"/>
                    <a:pt x="11707" y="7587"/>
                  </a:cubicBezTo>
                  <a:cubicBezTo>
                    <a:pt x="11654" y="7587"/>
                    <a:pt x="11607" y="7593"/>
                    <a:pt x="11560" y="7593"/>
                  </a:cubicBezTo>
                  <a:cubicBezTo>
                    <a:pt x="11430" y="7599"/>
                    <a:pt x="11282" y="7611"/>
                    <a:pt x="11134" y="7629"/>
                  </a:cubicBezTo>
                  <a:cubicBezTo>
                    <a:pt x="10987" y="7640"/>
                    <a:pt x="10839" y="7658"/>
                    <a:pt x="10709" y="7670"/>
                  </a:cubicBezTo>
                  <a:cubicBezTo>
                    <a:pt x="10674" y="7676"/>
                    <a:pt x="10632" y="7682"/>
                    <a:pt x="10597" y="7688"/>
                  </a:cubicBezTo>
                  <a:cubicBezTo>
                    <a:pt x="10307" y="7717"/>
                    <a:pt x="9935" y="7782"/>
                    <a:pt x="9658" y="7853"/>
                  </a:cubicBezTo>
                  <a:cubicBezTo>
                    <a:pt x="9410" y="7912"/>
                    <a:pt x="9126" y="7983"/>
                    <a:pt x="8843" y="8060"/>
                  </a:cubicBezTo>
                  <a:cubicBezTo>
                    <a:pt x="8813" y="8066"/>
                    <a:pt x="8784" y="8071"/>
                    <a:pt x="8754" y="8077"/>
                  </a:cubicBezTo>
                  <a:cubicBezTo>
                    <a:pt x="8654" y="8107"/>
                    <a:pt x="8536" y="8142"/>
                    <a:pt x="8423" y="8178"/>
                  </a:cubicBezTo>
                  <a:cubicBezTo>
                    <a:pt x="8329" y="8207"/>
                    <a:pt x="8246" y="8237"/>
                    <a:pt x="8163" y="8266"/>
                  </a:cubicBezTo>
                  <a:cubicBezTo>
                    <a:pt x="8116" y="8284"/>
                    <a:pt x="8063" y="8302"/>
                    <a:pt x="8016" y="8320"/>
                  </a:cubicBezTo>
                  <a:cubicBezTo>
                    <a:pt x="7880" y="8367"/>
                    <a:pt x="7750" y="8414"/>
                    <a:pt x="7632" y="8455"/>
                  </a:cubicBezTo>
                  <a:cubicBezTo>
                    <a:pt x="7100" y="8633"/>
                    <a:pt x="6439" y="8940"/>
                    <a:pt x="5901" y="9235"/>
                  </a:cubicBezTo>
                  <a:cubicBezTo>
                    <a:pt x="5594" y="9394"/>
                    <a:pt x="5252" y="9589"/>
                    <a:pt x="4992" y="9767"/>
                  </a:cubicBezTo>
                  <a:cubicBezTo>
                    <a:pt x="4915" y="9814"/>
                    <a:pt x="4832" y="9873"/>
                    <a:pt x="4750" y="9926"/>
                  </a:cubicBezTo>
                  <a:cubicBezTo>
                    <a:pt x="4567" y="10050"/>
                    <a:pt x="4383" y="10168"/>
                    <a:pt x="4224" y="10280"/>
                  </a:cubicBezTo>
                  <a:cubicBezTo>
                    <a:pt x="3958" y="10464"/>
                    <a:pt x="3616" y="10729"/>
                    <a:pt x="3373" y="10948"/>
                  </a:cubicBezTo>
                  <a:cubicBezTo>
                    <a:pt x="3350" y="10971"/>
                    <a:pt x="3320" y="10995"/>
                    <a:pt x="3291" y="11019"/>
                  </a:cubicBezTo>
                  <a:cubicBezTo>
                    <a:pt x="3279" y="11031"/>
                    <a:pt x="3267" y="11042"/>
                    <a:pt x="3249" y="11054"/>
                  </a:cubicBezTo>
                  <a:cubicBezTo>
                    <a:pt x="3049" y="11220"/>
                    <a:pt x="2806" y="11450"/>
                    <a:pt x="2606" y="11657"/>
                  </a:cubicBezTo>
                  <a:cubicBezTo>
                    <a:pt x="2564" y="11698"/>
                    <a:pt x="2523" y="11739"/>
                    <a:pt x="2487" y="11781"/>
                  </a:cubicBezTo>
                  <a:cubicBezTo>
                    <a:pt x="2180" y="12117"/>
                    <a:pt x="1791" y="12584"/>
                    <a:pt x="1519" y="12944"/>
                  </a:cubicBezTo>
                  <a:cubicBezTo>
                    <a:pt x="1318" y="13216"/>
                    <a:pt x="1070" y="13600"/>
                    <a:pt x="916" y="13901"/>
                  </a:cubicBezTo>
                  <a:cubicBezTo>
                    <a:pt x="916" y="13907"/>
                    <a:pt x="911" y="13913"/>
                    <a:pt x="911" y="13919"/>
                  </a:cubicBezTo>
                  <a:cubicBezTo>
                    <a:pt x="722" y="14273"/>
                    <a:pt x="503" y="14728"/>
                    <a:pt x="344" y="15230"/>
                  </a:cubicBezTo>
                  <a:cubicBezTo>
                    <a:pt x="279" y="15413"/>
                    <a:pt x="225" y="15602"/>
                    <a:pt x="184" y="15773"/>
                  </a:cubicBezTo>
                  <a:cubicBezTo>
                    <a:pt x="143" y="15945"/>
                    <a:pt x="101" y="16145"/>
                    <a:pt x="72" y="16370"/>
                  </a:cubicBezTo>
                  <a:cubicBezTo>
                    <a:pt x="66" y="16388"/>
                    <a:pt x="66" y="16411"/>
                    <a:pt x="60" y="16429"/>
                  </a:cubicBezTo>
                  <a:cubicBezTo>
                    <a:pt x="36" y="16577"/>
                    <a:pt x="19" y="16777"/>
                    <a:pt x="13" y="16931"/>
                  </a:cubicBezTo>
                  <a:cubicBezTo>
                    <a:pt x="13" y="16949"/>
                    <a:pt x="7" y="16972"/>
                    <a:pt x="7" y="16996"/>
                  </a:cubicBezTo>
                  <a:cubicBezTo>
                    <a:pt x="7" y="16996"/>
                    <a:pt x="7" y="17002"/>
                    <a:pt x="7" y="17002"/>
                  </a:cubicBezTo>
                  <a:cubicBezTo>
                    <a:pt x="7" y="17020"/>
                    <a:pt x="7" y="17043"/>
                    <a:pt x="7" y="17061"/>
                  </a:cubicBezTo>
                  <a:cubicBezTo>
                    <a:pt x="1" y="17167"/>
                    <a:pt x="1" y="17274"/>
                    <a:pt x="1" y="17380"/>
                  </a:cubicBezTo>
                  <a:cubicBezTo>
                    <a:pt x="1" y="17498"/>
                    <a:pt x="7" y="17657"/>
                    <a:pt x="19" y="17776"/>
                  </a:cubicBezTo>
                  <a:cubicBezTo>
                    <a:pt x="30" y="17870"/>
                    <a:pt x="36" y="17947"/>
                    <a:pt x="42" y="18012"/>
                  </a:cubicBezTo>
                  <a:cubicBezTo>
                    <a:pt x="48" y="18047"/>
                    <a:pt x="54" y="18089"/>
                    <a:pt x="54" y="18124"/>
                  </a:cubicBezTo>
                  <a:cubicBezTo>
                    <a:pt x="54" y="18124"/>
                    <a:pt x="54" y="18130"/>
                    <a:pt x="60" y="18136"/>
                  </a:cubicBezTo>
                  <a:cubicBezTo>
                    <a:pt x="72" y="18254"/>
                    <a:pt x="90" y="18343"/>
                    <a:pt x="113" y="18449"/>
                  </a:cubicBezTo>
                  <a:cubicBezTo>
                    <a:pt x="113" y="18455"/>
                    <a:pt x="113" y="18455"/>
                    <a:pt x="113" y="18455"/>
                  </a:cubicBezTo>
                  <a:cubicBezTo>
                    <a:pt x="131" y="18555"/>
                    <a:pt x="155" y="18656"/>
                    <a:pt x="178" y="18744"/>
                  </a:cubicBezTo>
                  <a:cubicBezTo>
                    <a:pt x="202" y="18851"/>
                    <a:pt x="219" y="18910"/>
                    <a:pt x="255" y="18998"/>
                  </a:cubicBezTo>
                  <a:cubicBezTo>
                    <a:pt x="279" y="19075"/>
                    <a:pt x="308" y="19175"/>
                    <a:pt x="338" y="19246"/>
                  </a:cubicBezTo>
                  <a:cubicBezTo>
                    <a:pt x="338" y="19252"/>
                    <a:pt x="338" y="19252"/>
                    <a:pt x="338" y="19258"/>
                  </a:cubicBezTo>
                  <a:cubicBezTo>
                    <a:pt x="391" y="19394"/>
                    <a:pt x="456" y="19547"/>
                    <a:pt x="533" y="19713"/>
                  </a:cubicBezTo>
                  <a:cubicBezTo>
                    <a:pt x="538" y="19731"/>
                    <a:pt x="550" y="19742"/>
                    <a:pt x="556" y="19760"/>
                  </a:cubicBezTo>
                  <a:cubicBezTo>
                    <a:pt x="556" y="19766"/>
                    <a:pt x="556" y="19766"/>
                    <a:pt x="562" y="19766"/>
                  </a:cubicBezTo>
                  <a:cubicBezTo>
                    <a:pt x="574" y="19790"/>
                    <a:pt x="586" y="19813"/>
                    <a:pt x="597" y="19843"/>
                  </a:cubicBezTo>
                  <a:cubicBezTo>
                    <a:pt x="609" y="19860"/>
                    <a:pt x="615" y="19872"/>
                    <a:pt x="621" y="19890"/>
                  </a:cubicBezTo>
                  <a:cubicBezTo>
                    <a:pt x="627" y="19896"/>
                    <a:pt x="627" y="19896"/>
                    <a:pt x="633" y="19902"/>
                  </a:cubicBezTo>
                  <a:cubicBezTo>
                    <a:pt x="662" y="19961"/>
                    <a:pt x="698" y="20026"/>
                    <a:pt x="733" y="20085"/>
                  </a:cubicBezTo>
                  <a:cubicBezTo>
                    <a:pt x="733" y="20091"/>
                    <a:pt x="733" y="20091"/>
                    <a:pt x="739" y="20091"/>
                  </a:cubicBezTo>
                  <a:cubicBezTo>
                    <a:pt x="804" y="20209"/>
                    <a:pt x="887" y="20333"/>
                    <a:pt x="970" y="20451"/>
                  </a:cubicBezTo>
                  <a:cubicBezTo>
                    <a:pt x="970" y="20451"/>
                    <a:pt x="975" y="20457"/>
                    <a:pt x="981" y="20463"/>
                  </a:cubicBezTo>
                  <a:cubicBezTo>
                    <a:pt x="981" y="20463"/>
                    <a:pt x="981" y="20469"/>
                    <a:pt x="981" y="20469"/>
                  </a:cubicBezTo>
                  <a:cubicBezTo>
                    <a:pt x="999" y="20492"/>
                    <a:pt x="1023" y="20522"/>
                    <a:pt x="1046" y="20557"/>
                  </a:cubicBezTo>
                  <a:cubicBezTo>
                    <a:pt x="1082" y="20599"/>
                    <a:pt x="1111" y="20640"/>
                    <a:pt x="1147" y="20681"/>
                  </a:cubicBezTo>
                  <a:cubicBezTo>
                    <a:pt x="1153" y="20687"/>
                    <a:pt x="1153" y="20693"/>
                    <a:pt x="1159" y="20699"/>
                  </a:cubicBezTo>
                  <a:cubicBezTo>
                    <a:pt x="1182" y="20729"/>
                    <a:pt x="1206" y="20758"/>
                    <a:pt x="1229" y="20788"/>
                  </a:cubicBezTo>
                  <a:cubicBezTo>
                    <a:pt x="1336" y="20912"/>
                    <a:pt x="1478" y="21065"/>
                    <a:pt x="1643" y="21225"/>
                  </a:cubicBezTo>
                  <a:cubicBezTo>
                    <a:pt x="1649" y="21225"/>
                    <a:pt x="1655" y="21231"/>
                    <a:pt x="1655" y="21237"/>
                  </a:cubicBezTo>
                  <a:lnTo>
                    <a:pt x="1661" y="21237"/>
                  </a:lnTo>
                  <a:lnTo>
                    <a:pt x="1661" y="21243"/>
                  </a:lnTo>
                  <a:cubicBezTo>
                    <a:pt x="1743" y="21319"/>
                    <a:pt x="1897" y="21455"/>
                    <a:pt x="2109" y="21615"/>
                  </a:cubicBezTo>
                  <a:cubicBezTo>
                    <a:pt x="2145" y="21644"/>
                    <a:pt x="2180" y="21668"/>
                    <a:pt x="2210" y="21691"/>
                  </a:cubicBezTo>
                  <a:cubicBezTo>
                    <a:pt x="2216" y="21697"/>
                    <a:pt x="2216" y="21697"/>
                    <a:pt x="2222" y="21703"/>
                  </a:cubicBezTo>
                  <a:cubicBezTo>
                    <a:pt x="2369" y="21804"/>
                    <a:pt x="2464" y="21863"/>
                    <a:pt x="2464" y="21863"/>
                  </a:cubicBezTo>
                  <a:cubicBezTo>
                    <a:pt x="2470" y="21869"/>
                    <a:pt x="2476" y="21875"/>
                    <a:pt x="2487" y="21880"/>
                  </a:cubicBezTo>
                  <a:cubicBezTo>
                    <a:pt x="2558" y="21928"/>
                    <a:pt x="2641" y="21975"/>
                    <a:pt x="2724" y="22022"/>
                  </a:cubicBezTo>
                  <a:cubicBezTo>
                    <a:pt x="2741" y="22034"/>
                    <a:pt x="2753" y="22040"/>
                    <a:pt x="2765" y="22046"/>
                  </a:cubicBezTo>
                  <a:cubicBezTo>
                    <a:pt x="2777" y="22052"/>
                    <a:pt x="2789" y="22058"/>
                    <a:pt x="2801" y="22069"/>
                  </a:cubicBezTo>
                  <a:cubicBezTo>
                    <a:pt x="2806" y="22069"/>
                    <a:pt x="2806" y="22069"/>
                    <a:pt x="2812" y="22075"/>
                  </a:cubicBezTo>
                  <a:cubicBezTo>
                    <a:pt x="2818" y="22075"/>
                    <a:pt x="2830" y="22081"/>
                    <a:pt x="2836" y="22087"/>
                  </a:cubicBezTo>
                  <a:cubicBezTo>
                    <a:pt x="2871" y="22105"/>
                    <a:pt x="2919" y="22129"/>
                    <a:pt x="2960" y="22152"/>
                  </a:cubicBezTo>
                  <a:cubicBezTo>
                    <a:pt x="3049" y="22193"/>
                    <a:pt x="3131" y="22241"/>
                    <a:pt x="3214" y="22276"/>
                  </a:cubicBezTo>
                  <a:cubicBezTo>
                    <a:pt x="3226" y="22282"/>
                    <a:pt x="3243" y="22288"/>
                    <a:pt x="3255" y="22294"/>
                  </a:cubicBezTo>
                  <a:cubicBezTo>
                    <a:pt x="3362" y="22347"/>
                    <a:pt x="3503" y="22406"/>
                    <a:pt x="3627" y="22453"/>
                  </a:cubicBezTo>
                  <a:cubicBezTo>
                    <a:pt x="3639" y="22459"/>
                    <a:pt x="3657" y="22465"/>
                    <a:pt x="3669" y="22465"/>
                  </a:cubicBezTo>
                  <a:cubicBezTo>
                    <a:pt x="3681" y="22471"/>
                    <a:pt x="3692" y="22477"/>
                    <a:pt x="3704" y="22483"/>
                  </a:cubicBezTo>
                  <a:cubicBezTo>
                    <a:pt x="3852" y="22536"/>
                    <a:pt x="4041" y="22595"/>
                    <a:pt x="4212" y="22648"/>
                  </a:cubicBezTo>
                  <a:cubicBezTo>
                    <a:pt x="4230" y="22648"/>
                    <a:pt x="4248" y="22654"/>
                    <a:pt x="4259" y="22660"/>
                  </a:cubicBezTo>
                  <a:cubicBezTo>
                    <a:pt x="4507" y="22731"/>
                    <a:pt x="4767" y="22784"/>
                    <a:pt x="4998" y="22820"/>
                  </a:cubicBezTo>
                  <a:cubicBezTo>
                    <a:pt x="5163" y="22849"/>
                    <a:pt x="5352" y="22873"/>
                    <a:pt x="5541" y="22890"/>
                  </a:cubicBezTo>
                  <a:cubicBezTo>
                    <a:pt x="5547" y="22890"/>
                    <a:pt x="5553" y="22890"/>
                    <a:pt x="5559" y="22896"/>
                  </a:cubicBezTo>
                  <a:lnTo>
                    <a:pt x="5588" y="22896"/>
                  </a:lnTo>
                  <a:cubicBezTo>
                    <a:pt x="5647" y="22902"/>
                    <a:pt x="5683" y="22902"/>
                    <a:pt x="5689" y="22902"/>
                  </a:cubicBezTo>
                  <a:lnTo>
                    <a:pt x="5695" y="22902"/>
                  </a:lnTo>
                  <a:cubicBezTo>
                    <a:pt x="5783" y="22914"/>
                    <a:pt x="5872" y="22914"/>
                    <a:pt x="5954" y="22920"/>
                  </a:cubicBezTo>
                  <a:cubicBezTo>
                    <a:pt x="6002" y="22920"/>
                    <a:pt x="6055" y="22926"/>
                    <a:pt x="6108" y="22926"/>
                  </a:cubicBezTo>
                  <a:lnTo>
                    <a:pt x="6120" y="22926"/>
                  </a:lnTo>
                  <a:cubicBezTo>
                    <a:pt x="6207" y="22928"/>
                    <a:pt x="6289" y="22929"/>
                    <a:pt x="6369" y="22929"/>
                  </a:cubicBezTo>
                  <a:cubicBezTo>
                    <a:pt x="6680" y="22929"/>
                    <a:pt x="6948" y="22912"/>
                    <a:pt x="7254" y="22879"/>
                  </a:cubicBezTo>
                  <a:cubicBezTo>
                    <a:pt x="7295" y="22879"/>
                    <a:pt x="7337" y="22873"/>
                    <a:pt x="7378" y="22867"/>
                  </a:cubicBezTo>
                  <a:cubicBezTo>
                    <a:pt x="7626" y="22849"/>
                    <a:pt x="7951" y="22802"/>
                    <a:pt x="8211" y="22743"/>
                  </a:cubicBezTo>
                  <a:cubicBezTo>
                    <a:pt x="8500" y="22684"/>
                    <a:pt x="8801" y="22613"/>
                    <a:pt x="9067" y="22536"/>
                  </a:cubicBezTo>
                  <a:cubicBezTo>
                    <a:pt x="9215" y="22501"/>
                    <a:pt x="9362" y="22459"/>
                    <a:pt x="9486" y="22412"/>
                  </a:cubicBezTo>
                  <a:cubicBezTo>
                    <a:pt x="9752" y="22329"/>
                    <a:pt x="10042" y="22235"/>
                    <a:pt x="10266" y="22134"/>
                  </a:cubicBezTo>
                  <a:cubicBezTo>
                    <a:pt x="10408" y="22075"/>
                    <a:pt x="10555" y="22010"/>
                    <a:pt x="10703" y="21940"/>
                  </a:cubicBezTo>
                  <a:cubicBezTo>
                    <a:pt x="10993" y="21815"/>
                    <a:pt x="11270" y="21691"/>
                    <a:pt x="11506" y="21573"/>
                  </a:cubicBezTo>
                  <a:cubicBezTo>
                    <a:pt x="11737" y="21461"/>
                    <a:pt x="12003" y="21319"/>
                    <a:pt x="12268" y="21160"/>
                  </a:cubicBezTo>
                  <a:cubicBezTo>
                    <a:pt x="12493" y="21036"/>
                    <a:pt x="12747" y="20870"/>
                    <a:pt x="12989" y="20705"/>
                  </a:cubicBezTo>
                  <a:cubicBezTo>
                    <a:pt x="13302" y="20498"/>
                    <a:pt x="13591" y="20292"/>
                    <a:pt x="13828" y="20103"/>
                  </a:cubicBezTo>
                  <a:cubicBezTo>
                    <a:pt x="14058" y="19920"/>
                    <a:pt x="14365" y="19683"/>
                    <a:pt x="14595" y="19471"/>
                  </a:cubicBezTo>
                  <a:cubicBezTo>
                    <a:pt x="14773" y="19317"/>
                    <a:pt x="14950" y="19152"/>
                    <a:pt x="15092" y="19010"/>
                  </a:cubicBezTo>
                  <a:cubicBezTo>
                    <a:pt x="15239" y="18862"/>
                    <a:pt x="15405" y="18691"/>
                    <a:pt x="15564" y="18520"/>
                  </a:cubicBezTo>
                  <a:cubicBezTo>
                    <a:pt x="15759" y="18319"/>
                    <a:pt x="15936" y="18118"/>
                    <a:pt x="16090" y="17929"/>
                  </a:cubicBezTo>
                  <a:cubicBezTo>
                    <a:pt x="16090" y="17923"/>
                    <a:pt x="16096" y="17923"/>
                    <a:pt x="16101" y="17917"/>
                  </a:cubicBezTo>
                  <a:cubicBezTo>
                    <a:pt x="16184" y="17811"/>
                    <a:pt x="16279" y="17693"/>
                    <a:pt x="16379" y="17569"/>
                  </a:cubicBezTo>
                  <a:lnTo>
                    <a:pt x="17472" y="17894"/>
                  </a:lnTo>
                  <a:lnTo>
                    <a:pt x="15794" y="25223"/>
                  </a:lnTo>
                  <a:cubicBezTo>
                    <a:pt x="15741" y="25466"/>
                    <a:pt x="15794" y="25779"/>
                    <a:pt x="15948" y="26080"/>
                  </a:cubicBezTo>
                  <a:cubicBezTo>
                    <a:pt x="16096" y="26387"/>
                    <a:pt x="16326" y="26647"/>
                    <a:pt x="16562" y="26783"/>
                  </a:cubicBezTo>
                  <a:lnTo>
                    <a:pt x="18854" y="28106"/>
                  </a:lnTo>
                  <a:cubicBezTo>
                    <a:pt x="18981" y="28180"/>
                    <a:pt x="19101" y="28214"/>
                    <a:pt x="19207" y="28214"/>
                  </a:cubicBezTo>
                  <a:cubicBezTo>
                    <a:pt x="19467" y="28214"/>
                    <a:pt x="19645" y="28007"/>
                    <a:pt x="19645" y="27651"/>
                  </a:cubicBezTo>
                  <a:cubicBezTo>
                    <a:pt x="19651" y="27149"/>
                    <a:pt x="19297" y="26535"/>
                    <a:pt x="18860" y="26287"/>
                  </a:cubicBezTo>
                  <a:lnTo>
                    <a:pt x="17566" y="25536"/>
                  </a:lnTo>
                  <a:lnTo>
                    <a:pt x="19303" y="17917"/>
                  </a:lnTo>
                  <a:cubicBezTo>
                    <a:pt x="19368" y="17646"/>
                    <a:pt x="19285" y="17279"/>
                    <a:pt x="19090" y="16943"/>
                  </a:cubicBezTo>
                  <a:cubicBezTo>
                    <a:pt x="18937" y="16689"/>
                    <a:pt x="18742" y="16476"/>
                    <a:pt x="18535" y="16358"/>
                  </a:cubicBezTo>
                  <a:cubicBezTo>
                    <a:pt x="18470" y="16323"/>
                    <a:pt x="18411" y="16293"/>
                    <a:pt x="18346" y="16275"/>
                  </a:cubicBezTo>
                  <a:lnTo>
                    <a:pt x="17383" y="15992"/>
                  </a:lnTo>
                  <a:cubicBezTo>
                    <a:pt x="17419" y="15915"/>
                    <a:pt x="17460" y="15838"/>
                    <a:pt x="17489" y="15767"/>
                  </a:cubicBezTo>
                  <a:cubicBezTo>
                    <a:pt x="17501" y="15750"/>
                    <a:pt x="17507" y="15732"/>
                    <a:pt x="17513" y="15714"/>
                  </a:cubicBezTo>
                  <a:cubicBezTo>
                    <a:pt x="17554" y="15632"/>
                    <a:pt x="17590" y="15549"/>
                    <a:pt x="17619" y="15478"/>
                  </a:cubicBezTo>
                  <a:cubicBezTo>
                    <a:pt x="17714" y="15265"/>
                    <a:pt x="17791" y="15065"/>
                    <a:pt x="17850" y="14881"/>
                  </a:cubicBezTo>
                  <a:cubicBezTo>
                    <a:pt x="17856" y="14864"/>
                    <a:pt x="17862" y="14852"/>
                    <a:pt x="17862" y="14840"/>
                  </a:cubicBezTo>
                  <a:cubicBezTo>
                    <a:pt x="17867" y="14834"/>
                    <a:pt x="17867" y="14822"/>
                    <a:pt x="17873" y="14811"/>
                  </a:cubicBezTo>
                  <a:cubicBezTo>
                    <a:pt x="17879" y="14787"/>
                    <a:pt x="17885" y="14763"/>
                    <a:pt x="17897" y="14740"/>
                  </a:cubicBezTo>
                  <a:cubicBezTo>
                    <a:pt x="17932" y="14610"/>
                    <a:pt x="17986" y="14427"/>
                    <a:pt x="18033" y="14220"/>
                  </a:cubicBezTo>
                  <a:cubicBezTo>
                    <a:pt x="18045" y="14173"/>
                    <a:pt x="18068" y="14084"/>
                    <a:pt x="18086" y="13960"/>
                  </a:cubicBezTo>
                  <a:cubicBezTo>
                    <a:pt x="18104" y="13889"/>
                    <a:pt x="18116" y="13812"/>
                    <a:pt x="18121" y="13736"/>
                  </a:cubicBezTo>
                  <a:cubicBezTo>
                    <a:pt x="18127" y="13712"/>
                    <a:pt x="18127" y="13688"/>
                    <a:pt x="18133" y="13671"/>
                  </a:cubicBezTo>
                  <a:lnTo>
                    <a:pt x="22604" y="15194"/>
                  </a:lnTo>
                  <a:lnTo>
                    <a:pt x="20915" y="22577"/>
                  </a:lnTo>
                  <a:cubicBezTo>
                    <a:pt x="20862" y="22820"/>
                    <a:pt x="20915" y="23133"/>
                    <a:pt x="21069" y="23440"/>
                  </a:cubicBezTo>
                  <a:cubicBezTo>
                    <a:pt x="21216" y="23741"/>
                    <a:pt x="21447" y="24001"/>
                    <a:pt x="21689" y="24137"/>
                  </a:cubicBezTo>
                  <a:lnTo>
                    <a:pt x="23975" y="25460"/>
                  </a:lnTo>
                  <a:cubicBezTo>
                    <a:pt x="24102" y="25534"/>
                    <a:pt x="24222" y="25568"/>
                    <a:pt x="24328" y="25568"/>
                  </a:cubicBezTo>
                  <a:cubicBezTo>
                    <a:pt x="24588" y="25568"/>
                    <a:pt x="24768" y="25361"/>
                    <a:pt x="24772" y="25005"/>
                  </a:cubicBezTo>
                  <a:cubicBezTo>
                    <a:pt x="24772" y="24503"/>
                    <a:pt x="24418" y="23889"/>
                    <a:pt x="23980" y="23641"/>
                  </a:cubicBezTo>
                  <a:lnTo>
                    <a:pt x="22687" y="22890"/>
                  </a:lnTo>
                  <a:lnTo>
                    <a:pt x="24423" y="15271"/>
                  </a:lnTo>
                  <a:cubicBezTo>
                    <a:pt x="24488" y="15005"/>
                    <a:pt x="24412" y="14645"/>
                    <a:pt x="24223" y="14314"/>
                  </a:cubicBezTo>
                  <a:cubicBezTo>
                    <a:pt x="24069" y="14049"/>
                    <a:pt x="23868" y="13836"/>
                    <a:pt x="23656" y="13712"/>
                  </a:cubicBezTo>
                  <a:cubicBezTo>
                    <a:pt x="23602" y="13682"/>
                    <a:pt x="23549" y="13659"/>
                    <a:pt x="23496" y="13641"/>
                  </a:cubicBezTo>
                  <a:lnTo>
                    <a:pt x="21695" y="13027"/>
                  </a:lnTo>
                  <a:cubicBezTo>
                    <a:pt x="21707" y="13021"/>
                    <a:pt x="21724" y="13015"/>
                    <a:pt x="21742" y="13009"/>
                  </a:cubicBezTo>
                  <a:cubicBezTo>
                    <a:pt x="21789" y="12991"/>
                    <a:pt x="21831" y="12974"/>
                    <a:pt x="21878" y="12956"/>
                  </a:cubicBezTo>
                  <a:cubicBezTo>
                    <a:pt x="21896" y="12950"/>
                    <a:pt x="21913" y="12944"/>
                    <a:pt x="21931" y="12932"/>
                  </a:cubicBezTo>
                  <a:cubicBezTo>
                    <a:pt x="21990" y="12915"/>
                    <a:pt x="22043" y="12891"/>
                    <a:pt x="22096" y="12867"/>
                  </a:cubicBezTo>
                  <a:cubicBezTo>
                    <a:pt x="22120" y="12862"/>
                    <a:pt x="22144" y="12850"/>
                    <a:pt x="22167" y="12844"/>
                  </a:cubicBezTo>
                  <a:cubicBezTo>
                    <a:pt x="22215" y="12820"/>
                    <a:pt x="22268" y="12802"/>
                    <a:pt x="22309" y="12779"/>
                  </a:cubicBezTo>
                  <a:cubicBezTo>
                    <a:pt x="22339" y="12767"/>
                    <a:pt x="22368" y="12755"/>
                    <a:pt x="22392" y="12743"/>
                  </a:cubicBezTo>
                  <a:cubicBezTo>
                    <a:pt x="22421" y="12732"/>
                    <a:pt x="22451" y="12720"/>
                    <a:pt x="22474" y="12708"/>
                  </a:cubicBezTo>
                  <a:cubicBezTo>
                    <a:pt x="22516" y="12684"/>
                    <a:pt x="22563" y="12667"/>
                    <a:pt x="22604" y="12649"/>
                  </a:cubicBezTo>
                  <a:cubicBezTo>
                    <a:pt x="22622" y="12637"/>
                    <a:pt x="22646" y="12625"/>
                    <a:pt x="22663" y="12619"/>
                  </a:cubicBezTo>
                  <a:cubicBezTo>
                    <a:pt x="22705" y="12596"/>
                    <a:pt x="22740" y="12578"/>
                    <a:pt x="22782" y="12560"/>
                  </a:cubicBezTo>
                  <a:cubicBezTo>
                    <a:pt x="22817" y="12543"/>
                    <a:pt x="22852" y="12525"/>
                    <a:pt x="22888" y="12507"/>
                  </a:cubicBezTo>
                  <a:cubicBezTo>
                    <a:pt x="22900" y="12495"/>
                    <a:pt x="22917" y="12489"/>
                    <a:pt x="22929" y="12478"/>
                  </a:cubicBezTo>
                  <a:cubicBezTo>
                    <a:pt x="22994" y="12448"/>
                    <a:pt x="23047" y="12419"/>
                    <a:pt x="23083" y="12395"/>
                  </a:cubicBezTo>
                  <a:cubicBezTo>
                    <a:pt x="23219" y="12318"/>
                    <a:pt x="23402" y="12206"/>
                    <a:pt x="23526" y="12117"/>
                  </a:cubicBezTo>
                  <a:cubicBezTo>
                    <a:pt x="23579" y="12076"/>
                    <a:pt x="23626" y="12041"/>
                    <a:pt x="23673" y="12011"/>
                  </a:cubicBezTo>
                  <a:cubicBezTo>
                    <a:pt x="23709" y="11987"/>
                    <a:pt x="23750" y="11958"/>
                    <a:pt x="23786" y="11934"/>
                  </a:cubicBezTo>
                  <a:cubicBezTo>
                    <a:pt x="23845" y="11887"/>
                    <a:pt x="23921" y="11834"/>
                    <a:pt x="23992" y="11775"/>
                  </a:cubicBezTo>
                  <a:cubicBezTo>
                    <a:pt x="24075" y="11710"/>
                    <a:pt x="24146" y="11645"/>
                    <a:pt x="24234" y="11568"/>
                  </a:cubicBezTo>
                  <a:cubicBezTo>
                    <a:pt x="24258" y="11538"/>
                    <a:pt x="24294" y="11509"/>
                    <a:pt x="24323" y="11485"/>
                  </a:cubicBezTo>
                  <a:cubicBezTo>
                    <a:pt x="24364" y="11444"/>
                    <a:pt x="24406" y="11403"/>
                    <a:pt x="24441" y="11373"/>
                  </a:cubicBezTo>
                  <a:cubicBezTo>
                    <a:pt x="24447" y="11367"/>
                    <a:pt x="24453" y="11361"/>
                    <a:pt x="24453" y="11361"/>
                  </a:cubicBezTo>
                  <a:cubicBezTo>
                    <a:pt x="24471" y="11338"/>
                    <a:pt x="24494" y="11320"/>
                    <a:pt x="24506" y="11308"/>
                  </a:cubicBezTo>
                  <a:cubicBezTo>
                    <a:pt x="24536" y="11279"/>
                    <a:pt x="24571" y="11243"/>
                    <a:pt x="24601" y="11208"/>
                  </a:cubicBezTo>
                  <a:cubicBezTo>
                    <a:pt x="24660" y="11149"/>
                    <a:pt x="24713" y="11090"/>
                    <a:pt x="24760" y="11036"/>
                  </a:cubicBezTo>
                  <a:cubicBezTo>
                    <a:pt x="24772" y="11031"/>
                    <a:pt x="24778" y="11019"/>
                    <a:pt x="24790" y="11007"/>
                  </a:cubicBezTo>
                  <a:cubicBezTo>
                    <a:pt x="24801" y="10995"/>
                    <a:pt x="24813" y="10983"/>
                    <a:pt x="24819" y="10971"/>
                  </a:cubicBezTo>
                  <a:cubicBezTo>
                    <a:pt x="24843" y="10948"/>
                    <a:pt x="24861" y="10924"/>
                    <a:pt x="24878" y="10901"/>
                  </a:cubicBezTo>
                  <a:cubicBezTo>
                    <a:pt x="24884" y="10895"/>
                    <a:pt x="24884" y="10895"/>
                    <a:pt x="24890" y="10889"/>
                  </a:cubicBezTo>
                  <a:cubicBezTo>
                    <a:pt x="24985" y="10777"/>
                    <a:pt x="25061" y="10676"/>
                    <a:pt x="25126" y="10588"/>
                  </a:cubicBezTo>
                  <a:cubicBezTo>
                    <a:pt x="25132" y="10576"/>
                    <a:pt x="25144" y="10564"/>
                    <a:pt x="25150" y="10552"/>
                  </a:cubicBezTo>
                  <a:cubicBezTo>
                    <a:pt x="25179" y="10511"/>
                    <a:pt x="25209" y="10469"/>
                    <a:pt x="25233" y="10434"/>
                  </a:cubicBezTo>
                  <a:cubicBezTo>
                    <a:pt x="25239" y="10434"/>
                    <a:pt x="25239" y="10428"/>
                    <a:pt x="25244" y="10422"/>
                  </a:cubicBezTo>
                  <a:cubicBezTo>
                    <a:pt x="25244" y="10416"/>
                    <a:pt x="25250" y="10416"/>
                    <a:pt x="25250" y="10410"/>
                  </a:cubicBezTo>
                  <a:cubicBezTo>
                    <a:pt x="25262" y="10387"/>
                    <a:pt x="25280" y="10369"/>
                    <a:pt x="25292" y="10351"/>
                  </a:cubicBezTo>
                  <a:cubicBezTo>
                    <a:pt x="25345" y="10269"/>
                    <a:pt x="25398" y="10192"/>
                    <a:pt x="25445" y="10109"/>
                  </a:cubicBezTo>
                  <a:lnTo>
                    <a:pt x="30129" y="11503"/>
                  </a:lnTo>
                  <a:lnTo>
                    <a:pt x="28457" y="18833"/>
                  </a:lnTo>
                  <a:cubicBezTo>
                    <a:pt x="28404" y="19069"/>
                    <a:pt x="28457" y="19388"/>
                    <a:pt x="28605" y="19689"/>
                  </a:cubicBezTo>
                  <a:cubicBezTo>
                    <a:pt x="28759" y="19996"/>
                    <a:pt x="28989" y="20256"/>
                    <a:pt x="29225" y="20392"/>
                  </a:cubicBezTo>
                  <a:lnTo>
                    <a:pt x="31517" y="21715"/>
                  </a:lnTo>
                  <a:cubicBezTo>
                    <a:pt x="31644" y="21789"/>
                    <a:pt x="31764" y="21824"/>
                    <a:pt x="31871" y="21824"/>
                  </a:cubicBezTo>
                  <a:cubicBezTo>
                    <a:pt x="32130" y="21824"/>
                    <a:pt x="32308" y="21616"/>
                    <a:pt x="32308" y="21260"/>
                  </a:cubicBezTo>
                  <a:cubicBezTo>
                    <a:pt x="32314" y="20758"/>
                    <a:pt x="31960" y="20144"/>
                    <a:pt x="31523" y="19896"/>
                  </a:cubicBezTo>
                  <a:lnTo>
                    <a:pt x="30223" y="19146"/>
                  </a:lnTo>
                  <a:lnTo>
                    <a:pt x="31966" y="11527"/>
                  </a:lnTo>
                  <a:cubicBezTo>
                    <a:pt x="32025" y="11255"/>
                    <a:pt x="31948" y="10889"/>
                    <a:pt x="31753" y="10552"/>
                  </a:cubicBezTo>
                  <a:cubicBezTo>
                    <a:pt x="31600" y="10292"/>
                    <a:pt x="31405" y="10086"/>
                    <a:pt x="31198" y="9967"/>
                  </a:cubicBezTo>
                  <a:cubicBezTo>
                    <a:pt x="31133" y="9932"/>
                    <a:pt x="31068" y="9902"/>
                    <a:pt x="31009" y="9885"/>
                  </a:cubicBezTo>
                  <a:lnTo>
                    <a:pt x="26160" y="8449"/>
                  </a:lnTo>
                  <a:cubicBezTo>
                    <a:pt x="26160" y="8444"/>
                    <a:pt x="26160" y="8444"/>
                    <a:pt x="26160" y="8438"/>
                  </a:cubicBezTo>
                  <a:cubicBezTo>
                    <a:pt x="26166" y="8414"/>
                    <a:pt x="26172" y="8390"/>
                    <a:pt x="26184" y="8367"/>
                  </a:cubicBezTo>
                  <a:cubicBezTo>
                    <a:pt x="26189" y="8349"/>
                    <a:pt x="26195" y="8325"/>
                    <a:pt x="26201" y="8308"/>
                  </a:cubicBezTo>
                  <a:cubicBezTo>
                    <a:pt x="26219" y="8308"/>
                    <a:pt x="26237" y="8314"/>
                    <a:pt x="26254" y="8320"/>
                  </a:cubicBezTo>
                  <a:cubicBezTo>
                    <a:pt x="26296" y="8325"/>
                    <a:pt x="26331" y="8337"/>
                    <a:pt x="26367" y="8343"/>
                  </a:cubicBezTo>
                  <a:cubicBezTo>
                    <a:pt x="26384" y="8349"/>
                    <a:pt x="26396" y="8349"/>
                    <a:pt x="26414" y="8355"/>
                  </a:cubicBezTo>
                  <a:cubicBezTo>
                    <a:pt x="26473" y="8367"/>
                    <a:pt x="26532" y="8373"/>
                    <a:pt x="26597" y="8385"/>
                  </a:cubicBezTo>
                  <a:cubicBezTo>
                    <a:pt x="26739" y="8408"/>
                    <a:pt x="26869" y="8420"/>
                    <a:pt x="26981" y="8426"/>
                  </a:cubicBezTo>
                  <a:lnTo>
                    <a:pt x="27022" y="8426"/>
                  </a:lnTo>
                  <a:cubicBezTo>
                    <a:pt x="27093" y="8430"/>
                    <a:pt x="27158" y="8434"/>
                    <a:pt x="27218" y="8434"/>
                  </a:cubicBezTo>
                  <a:cubicBezTo>
                    <a:pt x="27242" y="8434"/>
                    <a:pt x="27266" y="8433"/>
                    <a:pt x="27288" y="8432"/>
                  </a:cubicBezTo>
                  <a:lnTo>
                    <a:pt x="27318" y="8432"/>
                  </a:lnTo>
                  <a:cubicBezTo>
                    <a:pt x="27377" y="8432"/>
                    <a:pt x="27436" y="8432"/>
                    <a:pt x="27507" y="8426"/>
                  </a:cubicBezTo>
                  <a:cubicBezTo>
                    <a:pt x="27648" y="8420"/>
                    <a:pt x="27701" y="8420"/>
                    <a:pt x="27855" y="8396"/>
                  </a:cubicBezTo>
                  <a:cubicBezTo>
                    <a:pt x="28014" y="8379"/>
                    <a:pt x="28162" y="8355"/>
                    <a:pt x="28328" y="8320"/>
                  </a:cubicBezTo>
                  <a:cubicBezTo>
                    <a:pt x="28339" y="8320"/>
                    <a:pt x="28351" y="8314"/>
                    <a:pt x="28369" y="8308"/>
                  </a:cubicBezTo>
                  <a:cubicBezTo>
                    <a:pt x="28387" y="8308"/>
                    <a:pt x="28404" y="8302"/>
                    <a:pt x="28416" y="8302"/>
                  </a:cubicBezTo>
                  <a:cubicBezTo>
                    <a:pt x="28428" y="8296"/>
                    <a:pt x="28434" y="8296"/>
                    <a:pt x="28446" y="8290"/>
                  </a:cubicBezTo>
                  <a:lnTo>
                    <a:pt x="28463" y="8290"/>
                  </a:lnTo>
                  <a:cubicBezTo>
                    <a:pt x="28469" y="8290"/>
                    <a:pt x="28475" y="8284"/>
                    <a:pt x="28475" y="8284"/>
                  </a:cubicBezTo>
                  <a:cubicBezTo>
                    <a:pt x="28552" y="8266"/>
                    <a:pt x="28617" y="8249"/>
                    <a:pt x="28676" y="8231"/>
                  </a:cubicBezTo>
                  <a:cubicBezTo>
                    <a:pt x="28682" y="8231"/>
                    <a:pt x="28688" y="8231"/>
                    <a:pt x="28694" y="8225"/>
                  </a:cubicBezTo>
                  <a:cubicBezTo>
                    <a:pt x="28865" y="8178"/>
                    <a:pt x="28983" y="8136"/>
                    <a:pt x="28983" y="8136"/>
                  </a:cubicBezTo>
                  <a:cubicBezTo>
                    <a:pt x="29007" y="8131"/>
                    <a:pt x="29024" y="8119"/>
                    <a:pt x="29048" y="8113"/>
                  </a:cubicBezTo>
                  <a:cubicBezTo>
                    <a:pt x="29078" y="8101"/>
                    <a:pt x="29101" y="8095"/>
                    <a:pt x="29125" y="8083"/>
                  </a:cubicBezTo>
                  <a:cubicBezTo>
                    <a:pt x="29178" y="8066"/>
                    <a:pt x="29231" y="8048"/>
                    <a:pt x="29278" y="8030"/>
                  </a:cubicBezTo>
                  <a:cubicBezTo>
                    <a:pt x="29503" y="7942"/>
                    <a:pt x="29686" y="7853"/>
                    <a:pt x="29816" y="7788"/>
                  </a:cubicBezTo>
                  <a:cubicBezTo>
                    <a:pt x="29899" y="7747"/>
                    <a:pt x="30023" y="7688"/>
                    <a:pt x="30164" y="7605"/>
                  </a:cubicBezTo>
                  <a:cubicBezTo>
                    <a:pt x="30324" y="7522"/>
                    <a:pt x="30460" y="7434"/>
                    <a:pt x="30596" y="7339"/>
                  </a:cubicBezTo>
                  <a:cubicBezTo>
                    <a:pt x="30690" y="7280"/>
                    <a:pt x="30773" y="7215"/>
                    <a:pt x="30844" y="7156"/>
                  </a:cubicBezTo>
                  <a:cubicBezTo>
                    <a:pt x="30844" y="7156"/>
                    <a:pt x="30844" y="7156"/>
                    <a:pt x="30850" y="7150"/>
                  </a:cubicBezTo>
                  <a:cubicBezTo>
                    <a:pt x="30891" y="7115"/>
                    <a:pt x="30932" y="7079"/>
                    <a:pt x="30974" y="7044"/>
                  </a:cubicBezTo>
                  <a:cubicBezTo>
                    <a:pt x="30991" y="7032"/>
                    <a:pt x="30997" y="7020"/>
                    <a:pt x="31015" y="7008"/>
                  </a:cubicBezTo>
                  <a:cubicBezTo>
                    <a:pt x="31103" y="6926"/>
                    <a:pt x="31163" y="6867"/>
                    <a:pt x="31245" y="6778"/>
                  </a:cubicBezTo>
                  <a:cubicBezTo>
                    <a:pt x="31304" y="6713"/>
                    <a:pt x="31357" y="6654"/>
                    <a:pt x="31405" y="6595"/>
                  </a:cubicBezTo>
                  <a:cubicBezTo>
                    <a:pt x="31434" y="6559"/>
                    <a:pt x="31464" y="6518"/>
                    <a:pt x="31493" y="6477"/>
                  </a:cubicBezTo>
                  <a:cubicBezTo>
                    <a:pt x="31611" y="6323"/>
                    <a:pt x="31694" y="6187"/>
                    <a:pt x="31747" y="6105"/>
                  </a:cubicBezTo>
                  <a:cubicBezTo>
                    <a:pt x="31765" y="6075"/>
                    <a:pt x="31854" y="5933"/>
                    <a:pt x="31948" y="5715"/>
                  </a:cubicBezTo>
                  <a:cubicBezTo>
                    <a:pt x="31960" y="5697"/>
                    <a:pt x="31966" y="5679"/>
                    <a:pt x="31972" y="5668"/>
                  </a:cubicBezTo>
                  <a:cubicBezTo>
                    <a:pt x="31984" y="5644"/>
                    <a:pt x="31989" y="5620"/>
                    <a:pt x="32001" y="5591"/>
                  </a:cubicBezTo>
                  <a:cubicBezTo>
                    <a:pt x="32001" y="5591"/>
                    <a:pt x="32007" y="5585"/>
                    <a:pt x="32007" y="5579"/>
                  </a:cubicBezTo>
                  <a:cubicBezTo>
                    <a:pt x="32007" y="5579"/>
                    <a:pt x="32007" y="5573"/>
                    <a:pt x="32007" y="5573"/>
                  </a:cubicBezTo>
                  <a:cubicBezTo>
                    <a:pt x="32043" y="5485"/>
                    <a:pt x="32084" y="5390"/>
                    <a:pt x="32113" y="5284"/>
                  </a:cubicBezTo>
                  <a:cubicBezTo>
                    <a:pt x="32119" y="5272"/>
                    <a:pt x="32119" y="5266"/>
                    <a:pt x="32125" y="5254"/>
                  </a:cubicBezTo>
                  <a:cubicBezTo>
                    <a:pt x="32137" y="5219"/>
                    <a:pt x="32149" y="5183"/>
                    <a:pt x="32155" y="5142"/>
                  </a:cubicBezTo>
                  <a:cubicBezTo>
                    <a:pt x="32167" y="5107"/>
                    <a:pt x="32178" y="5065"/>
                    <a:pt x="32190" y="5030"/>
                  </a:cubicBezTo>
                  <a:cubicBezTo>
                    <a:pt x="32232" y="4841"/>
                    <a:pt x="32261" y="4693"/>
                    <a:pt x="32273" y="4569"/>
                  </a:cubicBezTo>
                  <a:cubicBezTo>
                    <a:pt x="32285" y="4469"/>
                    <a:pt x="32297" y="4368"/>
                    <a:pt x="32302" y="4262"/>
                  </a:cubicBezTo>
                  <a:cubicBezTo>
                    <a:pt x="32302" y="4256"/>
                    <a:pt x="32302" y="4256"/>
                    <a:pt x="32302" y="4250"/>
                  </a:cubicBezTo>
                  <a:cubicBezTo>
                    <a:pt x="32308" y="4179"/>
                    <a:pt x="32308" y="4114"/>
                    <a:pt x="32308" y="4049"/>
                  </a:cubicBezTo>
                  <a:cubicBezTo>
                    <a:pt x="32308" y="4014"/>
                    <a:pt x="32308" y="3984"/>
                    <a:pt x="32308" y="3955"/>
                  </a:cubicBezTo>
                  <a:cubicBezTo>
                    <a:pt x="32308" y="3943"/>
                    <a:pt x="32302" y="3931"/>
                    <a:pt x="32302" y="3919"/>
                  </a:cubicBezTo>
                  <a:cubicBezTo>
                    <a:pt x="32302" y="3866"/>
                    <a:pt x="32297" y="3813"/>
                    <a:pt x="32297" y="3754"/>
                  </a:cubicBezTo>
                  <a:cubicBezTo>
                    <a:pt x="32297" y="3719"/>
                    <a:pt x="32285" y="3606"/>
                    <a:pt x="32267" y="3482"/>
                  </a:cubicBezTo>
                  <a:cubicBezTo>
                    <a:pt x="32267" y="3465"/>
                    <a:pt x="32255" y="3411"/>
                    <a:pt x="32243" y="3335"/>
                  </a:cubicBezTo>
                  <a:cubicBezTo>
                    <a:pt x="32243" y="3335"/>
                    <a:pt x="32243" y="3329"/>
                    <a:pt x="32243" y="3323"/>
                  </a:cubicBezTo>
                  <a:cubicBezTo>
                    <a:pt x="32208" y="3152"/>
                    <a:pt x="32143" y="2862"/>
                    <a:pt x="32019" y="2543"/>
                  </a:cubicBezTo>
                  <a:cubicBezTo>
                    <a:pt x="32013" y="2543"/>
                    <a:pt x="32013" y="2537"/>
                    <a:pt x="32013" y="2537"/>
                  </a:cubicBezTo>
                  <a:cubicBezTo>
                    <a:pt x="31984" y="2460"/>
                    <a:pt x="31948" y="2384"/>
                    <a:pt x="31913" y="2307"/>
                  </a:cubicBezTo>
                  <a:cubicBezTo>
                    <a:pt x="31895" y="2271"/>
                    <a:pt x="31877" y="2242"/>
                    <a:pt x="31859" y="2207"/>
                  </a:cubicBezTo>
                  <a:cubicBezTo>
                    <a:pt x="31848" y="2177"/>
                    <a:pt x="31836" y="2153"/>
                    <a:pt x="31818" y="2124"/>
                  </a:cubicBezTo>
                  <a:cubicBezTo>
                    <a:pt x="31800" y="2094"/>
                    <a:pt x="31789" y="2065"/>
                    <a:pt x="31771" y="2035"/>
                  </a:cubicBezTo>
                  <a:cubicBezTo>
                    <a:pt x="31765" y="2023"/>
                    <a:pt x="31759" y="2012"/>
                    <a:pt x="31747" y="2000"/>
                  </a:cubicBezTo>
                  <a:cubicBezTo>
                    <a:pt x="31741" y="1982"/>
                    <a:pt x="31730" y="1964"/>
                    <a:pt x="31718" y="1947"/>
                  </a:cubicBezTo>
                  <a:cubicBezTo>
                    <a:pt x="31665" y="1852"/>
                    <a:pt x="31606" y="1764"/>
                    <a:pt x="31546" y="1687"/>
                  </a:cubicBezTo>
                  <a:cubicBezTo>
                    <a:pt x="31541" y="1687"/>
                    <a:pt x="31476" y="1586"/>
                    <a:pt x="31369" y="1462"/>
                  </a:cubicBezTo>
                  <a:cubicBezTo>
                    <a:pt x="31310" y="1391"/>
                    <a:pt x="31245" y="1315"/>
                    <a:pt x="31174" y="1244"/>
                  </a:cubicBezTo>
                  <a:cubicBezTo>
                    <a:pt x="31174" y="1244"/>
                    <a:pt x="31174" y="1244"/>
                    <a:pt x="31174" y="1238"/>
                  </a:cubicBezTo>
                  <a:cubicBezTo>
                    <a:pt x="31168" y="1238"/>
                    <a:pt x="31168" y="1238"/>
                    <a:pt x="31168" y="1232"/>
                  </a:cubicBezTo>
                  <a:cubicBezTo>
                    <a:pt x="31068" y="1132"/>
                    <a:pt x="30938" y="1002"/>
                    <a:pt x="30696" y="813"/>
                  </a:cubicBezTo>
                  <a:cubicBezTo>
                    <a:pt x="30259" y="482"/>
                    <a:pt x="29828" y="316"/>
                    <a:pt x="29745" y="281"/>
                  </a:cubicBezTo>
                  <a:cubicBezTo>
                    <a:pt x="29721" y="275"/>
                    <a:pt x="29704" y="269"/>
                    <a:pt x="29680" y="257"/>
                  </a:cubicBezTo>
                  <a:cubicBezTo>
                    <a:pt x="29662" y="252"/>
                    <a:pt x="29639" y="246"/>
                    <a:pt x="29627" y="240"/>
                  </a:cubicBezTo>
                  <a:cubicBezTo>
                    <a:pt x="29568" y="216"/>
                    <a:pt x="29509" y="198"/>
                    <a:pt x="29444" y="175"/>
                  </a:cubicBezTo>
                  <a:lnTo>
                    <a:pt x="29438" y="175"/>
                  </a:lnTo>
                  <a:cubicBezTo>
                    <a:pt x="29326" y="139"/>
                    <a:pt x="29213" y="110"/>
                    <a:pt x="29113" y="92"/>
                  </a:cubicBezTo>
                  <a:cubicBezTo>
                    <a:pt x="29107" y="92"/>
                    <a:pt x="29107" y="92"/>
                    <a:pt x="29101" y="86"/>
                  </a:cubicBezTo>
                  <a:lnTo>
                    <a:pt x="29089" y="86"/>
                  </a:lnTo>
                  <a:cubicBezTo>
                    <a:pt x="29036" y="74"/>
                    <a:pt x="28977" y="63"/>
                    <a:pt x="28912" y="51"/>
                  </a:cubicBezTo>
                  <a:cubicBezTo>
                    <a:pt x="28895" y="51"/>
                    <a:pt x="28871" y="45"/>
                    <a:pt x="28853" y="45"/>
                  </a:cubicBezTo>
                  <a:cubicBezTo>
                    <a:pt x="28747" y="27"/>
                    <a:pt x="28635" y="15"/>
                    <a:pt x="28540" y="9"/>
                  </a:cubicBezTo>
                  <a:cubicBezTo>
                    <a:pt x="28481" y="9"/>
                    <a:pt x="28428" y="3"/>
                    <a:pt x="28375" y="3"/>
                  </a:cubicBezTo>
                  <a:lnTo>
                    <a:pt x="28345" y="3"/>
                  </a:lnTo>
                  <a:cubicBezTo>
                    <a:pt x="28320" y="1"/>
                    <a:pt x="28293" y="1"/>
                    <a:pt x="282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1112300" y="4263525"/>
              <a:ext cx="231550" cy="321950"/>
            </a:xfrm>
            <a:custGeom>
              <a:avLst/>
              <a:gdLst/>
              <a:ahLst/>
              <a:cxnLst/>
              <a:rect l="l" t="t" r="r" b="b"/>
              <a:pathLst>
                <a:path w="9262" h="12878" extrusionOk="0">
                  <a:moveTo>
                    <a:pt x="817" y="0"/>
                  </a:moveTo>
                  <a:cubicBezTo>
                    <a:pt x="744" y="0"/>
                    <a:pt x="675" y="16"/>
                    <a:pt x="614" y="49"/>
                  </a:cubicBezTo>
                  <a:cubicBezTo>
                    <a:pt x="419" y="162"/>
                    <a:pt x="337" y="433"/>
                    <a:pt x="396" y="776"/>
                  </a:cubicBezTo>
                  <a:lnTo>
                    <a:pt x="2091" y="10374"/>
                  </a:lnTo>
                  <a:lnTo>
                    <a:pt x="792" y="9629"/>
                  </a:lnTo>
                  <a:cubicBezTo>
                    <a:pt x="663" y="9555"/>
                    <a:pt x="542" y="9519"/>
                    <a:pt x="435" y="9519"/>
                  </a:cubicBezTo>
                  <a:cubicBezTo>
                    <a:pt x="177" y="9519"/>
                    <a:pt x="0" y="9724"/>
                    <a:pt x="0" y="10078"/>
                  </a:cubicBezTo>
                  <a:cubicBezTo>
                    <a:pt x="0" y="10580"/>
                    <a:pt x="349" y="11195"/>
                    <a:pt x="792" y="11449"/>
                  </a:cubicBezTo>
                  <a:lnTo>
                    <a:pt x="3077" y="12772"/>
                  </a:lnTo>
                  <a:cubicBezTo>
                    <a:pt x="3202" y="12842"/>
                    <a:pt x="3324" y="12877"/>
                    <a:pt x="3433" y="12877"/>
                  </a:cubicBezTo>
                  <a:cubicBezTo>
                    <a:pt x="3535" y="12877"/>
                    <a:pt x="3626" y="12846"/>
                    <a:pt x="3697" y="12783"/>
                  </a:cubicBezTo>
                  <a:cubicBezTo>
                    <a:pt x="3851" y="12653"/>
                    <a:pt x="3904" y="12405"/>
                    <a:pt x="3851" y="12104"/>
                  </a:cubicBezTo>
                  <a:lnTo>
                    <a:pt x="2227" y="2867"/>
                  </a:lnTo>
                  <a:lnTo>
                    <a:pt x="8192" y="7987"/>
                  </a:lnTo>
                  <a:cubicBezTo>
                    <a:pt x="8257" y="8041"/>
                    <a:pt x="8322" y="8088"/>
                    <a:pt x="8381" y="8123"/>
                  </a:cubicBezTo>
                  <a:cubicBezTo>
                    <a:pt x="8507" y="8195"/>
                    <a:pt x="8628" y="8231"/>
                    <a:pt x="8737" y="8231"/>
                  </a:cubicBezTo>
                  <a:cubicBezTo>
                    <a:pt x="8939" y="8231"/>
                    <a:pt x="9097" y="8108"/>
                    <a:pt x="9155" y="7869"/>
                  </a:cubicBezTo>
                  <a:cubicBezTo>
                    <a:pt x="9261" y="7444"/>
                    <a:pt x="9001" y="6800"/>
                    <a:pt x="8576" y="6434"/>
                  </a:cubicBezTo>
                  <a:lnTo>
                    <a:pt x="1364" y="244"/>
                  </a:lnTo>
                  <a:cubicBezTo>
                    <a:pt x="1300" y="191"/>
                    <a:pt x="1235" y="144"/>
                    <a:pt x="1175" y="108"/>
                  </a:cubicBezTo>
                  <a:cubicBezTo>
                    <a:pt x="1051" y="37"/>
                    <a:pt x="929" y="0"/>
                    <a:pt x="8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788625" y="4420950"/>
              <a:ext cx="231550" cy="321925"/>
            </a:xfrm>
            <a:custGeom>
              <a:avLst/>
              <a:gdLst/>
              <a:ahLst/>
              <a:cxnLst/>
              <a:rect l="l" t="t" r="r" b="b"/>
              <a:pathLst>
                <a:path w="9262" h="12877" extrusionOk="0">
                  <a:moveTo>
                    <a:pt x="829" y="1"/>
                  </a:moveTo>
                  <a:cubicBezTo>
                    <a:pt x="754" y="1"/>
                    <a:pt x="683" y="18"/>
                    <a:pt x="621" y="54"/>
                  </a:cubicBezTo>
                  <a:cubicBezTo>
                    <a:pt x="426" y="161"/>
                    <a:pt x="343" y="432"/>
                    <a:pt x="402" y="781"/>
                  </a:cubicBezTo>
                  <a:lnTo>
                    <a:pt x="2091" y="10373"/>
                  </a:lnTo>
                  <a:lnTo>
                    <a:pt x="798" y="9628"/>
                  </a:lnTo>
                  <a:cubicBezTo>
                    <a:pt x="671" y="9555"/>
                    <a:pt x="551" y="9520"/>
                    <a:pt x="444" y="9520"/>
                  </a:cubicBezTo>
                  <a:cubicBezTo>
                    <a:pt x="185" y="9520"/>
                    <a:pt x="6" y="9727"/>
                    <a:pt x="6" y="10083"/>
                  </a:cubicBezTo>
                  <a:cubicBezTo>
                    <a:pt x="1" y="10585"/>
                    <a:pt x="355" y="11194"/>
                    <a:pt x="792" y="11448"/>
                  </a:cubicBezTo>
                  <a:lnTo>
                    <a:pt x="3084" y="12771"/>
                  </a:lnTo>
                  <a:cubicBezTo>
                    <a:pt x="3209" y="12841"/>
                    <a:pt x="3331" y="12876"/>
                    <a:pt x="3440" y="12876"/>
                  </a:cubicBezTo>
                  <a:cubicBezTo>
                    <a:pt x="3542" y="12876"/>
                    <a:pt x="3632" y="12845"/>
                    <a:pt x="3704" y="12782"/>
                  </a:cubicBezTo>
                  <a:cubicBezTo>
                    <a:pt x="3857" y="12658"/>
                    <a:pt x="3911" y="12404"/>
                    <a:pt x="3857" y="12103"/>
                  </a:cubicBezTo>
                  <a:lnTo>
                    <a:pt x="2233" y="2866"/>
                  </a:lnTo>
                  <a:lnTo>
                    <a:pt x="8198" y="7987"/>
                  </a:lnTo>
                  <a:cubicBezTo>
                    <a:pt x="8263" y="8040"/>
                    <a:pt x="8328" y="8087"/>
                    <a:pt x="8387" y="8122"/>
                  </a:cubicBezTo>
                  <a:cubicBezTo>
                    <a:pt x="8515" y="8196"/>
                    <a:pt x="8638" y="8232"/>
                    <a:pt x="8748" y="8232"/>
                  </a:cubicBezTo>
                  <a:cubicBezTo>
                    <a:pt x="8948" y="8232"/>
                    <a:pt x="9104" y="8111"/>
                    <a:pt x="9161" y="7874"/>
                  </a:cubicBezTo>
                  <a:cubicBezTo>
                    <a:pt x="9262" y="7443"/>
                    <a:pt x="9002" y="6799"/>
                    <a:pt x="8582" y="6439"/>
                  </a:cubicBezTo>
                  <a:lnTo>
                    <a:pt x="1365" y="243"/>
                  </a:lnTo>
                  <a:cubicBezTo>
                    <a:pt x="1306" y="190"/>
                    <a:pt x="1241" y="149"/>
                    <a:pt x="1182" y="108"/>
                  </a:cubicBezTo>
                  <a:cubicBezTo>
                    <a:pt x="1059" y="38"/>
                    <a:pt x="939" y="1"/>
                    <a:pt x="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920475" y="4311575"/>
              <a:ext cx="265675" cy="322000"/>
            </a:xfrm>
            <a:custGeom>
              <a:avLst/>
              <a:gdLst/>
              <a:ahLst/>
              <a:cxnLst/>
              <a:rect l="l" t="t" r="r" b="b"/>
              <a:pathLst>
                <a:path w="10627" h="12880" extrusionOk="0">
                  <a:moveTo>
                    <a:pt x="819" y="1"/>
                  </a:moveTo>
                  <a:cubicBezTo>
                    <a:pt x="741" y="1"/>
                    <a:pt x="670" y="20"/>
                    <a:pt x="609" y="59"/>
                  </a:cubicBezTo>
                  <a:cubicBezTo>
                    <a:pt x="420" y="171"/>
                    <a:pt x="343" y="443"/>
                    <a:pt x="402" y="779"/>
                  </a:cubicBezTo>
                  <a:lnTo>
                    <a:pt x="2092" y="10377"/>
                  </a:lnTo>
                  <a:lnTo>
                    <a:pt x="798" y="9627"/>
                  </a:lnTo>
                  <a:cubicBezTo>
                    <a:pt x="671" y="9553"/>
                    <a:pt x="550" y="9518"/>
                    <a:pt x="443" y="9518"/>
                  </a:cubicBezTo>
                  <a:cubicBezTo>
                    <a:pt x="182" y="9518"/>
                    <a:pt x="1" y="9726"/>
                    <a:pt x="1" y="10082"/>
                  </a:cubicBezTo>
                  <a:cubicBezTo>
                    <a:pt x="1" y="10584"/>
                    <a:pt x="355" y="11198"/>
                    <a:pt x="792" y="11446"/>
                  </a:cubicBezTo>
                  <a:lnTo>
                    <a:pt x="3078" y="12769"/>
                  </a:lnTo>
                  <a:cubicBezTo>
                    <a:pt x="3204" y="12843"/>
                    <a:pt x="3328" y="12880"/>
                    <a:pt x="3437" y="12880"/>
                  </a:cubicBezTo>
                  <a:cubicBezTo>
                    <a:pt x="3538" y="12880"/>
                    <a:pt x="3628" y="12849"/>
                    <a:pt x="3698" y="12787"/>
                  </a:cubicBezTo>
                  <a:cubicBezTo>
                    <a:pt x="3852" y="12657"/>
                    <a:pt x="3905" y="12403"/>
                    <a:pt x="3858" y="12102"/>
                  </a:cubicBezTo>
                  <a:lnTo>
                    <a:pt x="2216" y="2799"/>
                  </a:lnTo>
                  <a:lnTo>
                    <a:pt x="2216" y="2799"/>
                  </a:lnTo>
                  <a:lnTo>
                    <a:pt x="9599" y="8806"/>
                  </a:lnTo>
                  <a:cubicBezTo>
                    <a:pt x="9652" y="8847"/>
                    <a:pt x="9705" y="8883"/>
                    <a:pt x="9758" y="8912"/>
                  </a:cubicBezTo>
                  <a:cubicBezTo>
                    <a:pt x="9883" y="8985"/>
                    <a:pt x="10004" y="9020"/>
                    <a:pt x="10112" y="9020"/>
                  </a:cubicBezTo>
                  <a:cubicBezTo>
                    <a:pt x="10320" y="9020"/>
                    <a:pt x="10481" y="8888"/>
                    <a:pt x="10532" y="8635"/>
                  </a:cubicBezTo>
                  <a:cubicBezTo>
                    <a:pt x="10626" y="8192"/>
                    <a:pt x="10349" y="7554"/>
                    <a:pt x="9918" y="7205"/>
                  </a:cubicBezTo>
                  <a:lnTo>
                    <a:pt x="1336" y="218"/>
                  </a:lnTo>
                  <a:cubicBezTo>
                    <a:pt x="1283" y="177"/>
                    <a:pt x="1229" y="141"/>
                    <a:pt x="1176" y="112"/>
                  </a:cubicBezTo>
                  <a:cubicBezTo>
                    <a:pt x="1051" y="39"/>
                    <a:pt x="929" y="1"/>
                    <a:pt x="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" name="Google Shape;270;p4"/>
          <p:cNvGrpSpPr/>
          <p:nvPr/>
        </p:nvGrpSpPr>
        <p:grpSpPr>
          <a:xfrm>
            <a:off x="8534850" y="4682925"/>
            <a:ext cx="271885" cy="159973"/>
            <a:chOff x="1566275" y="4812212"/>
            <a:chExt cx="271885" cy="159973"/>
          </a:xfrm>
        </p:grpSpPr>
        <p:sp>
          <p:nvSpPr>
            <p:cNvPr id="271" name="Google Shape;271;p4"/>
            <p:cNvSpPr/>
            <p:nvPr/>
          </p:nvSpPr>
          <p:spPr>
            <a:xfrm>
              <a:off x="1636142" y="4812712"/>
              <a:ext cx="196571" cy="119771"/>
            </a:xfrm>
            <a:custGeom>
              <a:avLst/>
              <a:gdLst/>
              <a:ahLst/>
              <a:cxnLst/>
              <a:rect l="l" t="t" r="r" b="b"/>
              <a:pathLst>
                <a:path w="27932" h="17019" extrusionOk="0">
                  <a:moveTo>
                    <a:pt x="26536" y="0"/>
                  </a:moveTo>
                  <a:cubicBezTo>
                    <a:pt x="22997" y="0"/>
                    <a:pt x="13107" y="341"/>
                    <a:pt x="6899" y="3923"/>
                  </a:cubicBezTo>
                  <a:cubicBezTo>
                    <a:pt x="30" y="7892"/>
                    <a:pt x="1" y="14489"/>
                    <a:pt x="65" y="15813"/>
                  </a:cubicBezTo>
                  <a:cubicBezTo>
                    <a:pt x="36" y="16551"/>
                    <a:pt x="83" y="17000"/>
                    <a:pt x="83" y="17000"/>
                  </a:cubicBezTo>
                  <a:cubicBezTo>
                    <a:pt x="83" y="17000"/>
                    <a:pt x="563" y="17018"/>
                    <a:pt x="1394" y="17018"/>
                  </a:cubicBezTo>
                  <a:cubicBezTo>
                    <a:pt x="4931" y="17018"/>
                    <a:pt x="14828" y="16677"/>
                    <a:pt x="21033" y="13090"/>
                  </a:cubicBezTo>
                  <a:cubicBezTo>
                    <a:pt x="27902" y="9127"/>
                    <a:pt x="27931" y="2535"/>
                    <a:pt x="27866" y="1206"/>
                  </a:cubicBezTo>
                  <a:cubicBezTo>
                    <a:pt x="27896" y="468"/>
                    <a:pt x="27849" y="19"/>
                    <a:pt x="27849" y="19"/>
                  </a:cubicBezTo>
                  <a:cubicBezTo>
                    <a:pt x="27849" y="19"/>
                    <a:pt x="27368" y="0"/>
                    <a:pt x="26536" y="0"/>
                  </a:cubicBezTo>
                  <a:close/>
                </a:path>
              </a:pathLst>
            </a:custGeom>
            <a:solidFill>
              <a:srgbClr val="9CDD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4"/>
            <p:cNvSpPr/>
            <p:nvPr/>
          </p:nvSpPr>
          <p:spPr>
            <a:xfrm>
              <a:off x="1630737" y="4812712"/>
              <a:ext cx="207423" cy="113079"/>
            </a:xfrm>
            <a:custGeom>
              <a:avLst/>
              <a:gdLst/>
              <a:ahLst/>
              <a:cxnLst/>
              <a:rect l="l" t="t" r="r" b="b"/>
              <a:pathLst>
                <a:path w="29474" h="16068" extrusionOk="0">
                  <a:moveTo>
                    <a:pt x="27304" y="0"/>
                  </a:moveTo>
                  <a:cubicBezTo>
                    <a:pt x="23765" y="0"/>
                    <a:pt x="13875" y="341"/>
                    <a:pt x="7667" y="3923"/>
                  </a:cubicBezTo>
                  <a:cubicBezTo>
                    <a:pt x="1" y="8353"/>
                    <a:pt x="851" y="16049"/>
                    <a:pt x="851" y="16049"/>
                  </a:cubicBezTo>
                  <a:cubicBezTo>
                    <a:pt x="851" y="16049"/>
                    <a:pt x="1331" y="16068"/>
                    <a:pt x="2162" y="16068"/>
                  </a:cubicBezTo>
                  <a:cubicBezTo>
                    <a:pt x="5699" y="16068"/>
                    <a:pt x="15596" y="15727"/>
                    <a:pt x="21801" y="12139"/>
                  </a:cubicBezTo>
                  <a:cubicBezTo>
                    <a:pt x="29473" y="7715"/>
                    <a:pt x="28617" y="19"/>
                    <a:pt x="28617" y="19"/>
                  </a:cubicBezTo>
                  <a:cubicBezTo>
                    <a:pt x="28617" y="19"/>
                    <a:pt x="28136" y="0"/>
                    <a:pt x="27304" y="0"/>
                  </a:cubicBezTo>
                  <a:close/>
                </a:path>
              </a:pathLst>
            </a:custGeom>
            <a:solidFill>
              <a:srgbClr val="B3FA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1634115" y="4918236"/>
              <a:ext cx="10380" cy="13266"/>
            </a:xfrm>
            <a:custGeom>
              <a:avLst/>
              <a:gdLst/>
              <a:ahLst/>
              <a:cxnLst/>
              <a:rect l="l" t="t" r="r" b="b"/>
              <a:pathLst>
                <a:path w="1475" h="1885" extrusionOk="0">
                  <a:moveTo>
                    <a:pt x="412" y="0"/>
                  </a:moveTo>
                  <a:cubicBezTo>
                    <a:pt x="167" y="0"/>
                    <a:pt x="1" y="198"/>
                    <a:pt x="5" y="533"/>
                  </a:cubicBezTo>
                  <a:cubicBezTo>
                    <a:pt x="11" y="1006"/>
                    <a:pt x="348" y="1567"/>
                    <a:pt x="749" y="1791"/>
                  </a:cubicBezTo>
                  <a:cubicBezTo>
                    <a:pt x="864" y="1854"/>
                    <a:pt x="971" y="1884"/>
                    <a:pt x="1066" y="1884"/>
                  </a:cubicBezTo>
                  <a:cubicBezTo>
                    <a:pt x="1310" y="1884"/>
                    <a:pt x="1474" y="1688"/>
                    <a:pt x="1470" y="1348"/>
                  </a:cubicBezTo>
                  <a:cubicBezTo>
                    <a:pt x="1464" y="881"/>
                    <a:pt x="1133" y="320"/>
                    <a:pt x="731" y="96"/>
                  </a:cubicBezTo>
                  <a:cubicBezTo>
                    <a:pt x="616" y="31"/>
                    <a:pt x="508" y="0"/>
                    <a:pt x="412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1566310" y="4921986"/>
              <a:ext cx="76737" cy="50198"/>
            </a:xfrm>
            <a:custGeom>
              <a:avLst/>
              <a:gdLst/>
              <a:ahLst/>
              <a:cxnLst/>
              <a:rect l="l" t="t" r="r" b="b"/>
              <a:pathLst>
                <a:path w="10904" h="7133" extrusionOk="0">
                  <a:moveTo>
                    <a:pt x="10904" y="1293"/>
                  </a:moveTo>
                  <a:cubicBezTo>
                    <a:pt x="10903" y="1294"/>
                    <a:pt x="10901" y="1295"/>
                    <a:pt x="10900" y="1296"/>
                  </a:cubicBezTo>
                  <a:lnTo>
                    <a:pt x="10900" y="1296"/>
                  </a:lnTo>
                  <a:cubicBezTo>
                    <a:pt x="10901" y="1295"/>
                    <a:pt x="10903" y="1294"/>
                    <a:pt x="10904" y="1293"/>
                  </a:cubicBezTo>
                  <a:close/>
                  <a:moveTo>
                    <a:pt x="9640" y="0"/>
                  </a:moveTo>
                  <a:lnTo>
                    <a:pt x="1" y="5316"/>
                  </a:lnTo>
                  <a:cubicBezTo>
                    <a:pt x="7" y="5948"/>
                    <a:pt x="456" y="6704"/>
                    <a:pt x="999" y="7005"/>
                  </a:cubicBezTo>
                  <a:cubicBezTo>
                    <a:pt x="1152" y="7091"/>
                    <a:pt x="1297" y="7133"/>
                    <a:pt x="1426" y="7133"/>
                  </a:cubicBezTo>
                  <a:cubicBezTo>
                    <a:pt x="1527" y="7133"/>
                    <a:pt x="1618" y="7107"/>
                    <a:pt x="1696" y="7058"/>
                  </a:cubicBezTo>
                  <a:cubicBezTo>
                    <a:pt x="4766" y="5139"/>
                    <a:pt x="7830" y="3221"/>
                    <a:pt x="10900" y="1296"/>
                  </a:cubicBezTo>
                  <a:lnTo>
                    <a:pt x="10900" y="1296"/>
                  </a:lnTo>
                  <a:cubicBezTo>
                    <a:pt x="10843" y="1331"/>
                    <a:pt x="10776" y="1350"/>
                    <a:pt x="10701" y="1350"/>
                  </a:cubicBezTo>
                  <a:cubicBezTo>
                    <a:pt x="10606" y="1350"/>
                    <a:pt x="10499" y="1320"/>
                    <a:pt x="10384" y="1258"/>
                  </a:cubicBezTo>
                  <a:cubicBezTo>
                    <a:pt x="9983" y="1034"/>
                    <a:pt x="9646" y="473"/>
                    <a:pt x="9640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1566275" y="4918531"/>
              <a:ext cx="69460" cy="40867"/>
            </a:xfrm>
            <a:custGeom>
              <a:avLst/>
              <a:gdLst/>
              <a:ahLst/>
              <a:cxnLst/>
              <a:rect l="l" t="t" r="r" b="b"/>
              <a:pathLst>
                <a:path w="9870" h="5807" extrusionOk="0">
                  <a:moveTo>
                    <a:pt x="9869" y="1"/>
                  </a:moveTo>
                  <a:lnTo>
                    <a:pt x="9869" y="1"/>
                  </a:lnTo>
                  <a:cubicBezTo>
                    <a:pt x="6680" y="1720"/>
                    <a:pt x="3497" y="3432"/>
                    <a:pt x="307" y="5151"/>
                  </a:cubicBezTo>
                  <a:cubicBezTo>
                    <a:pt x="118" y="5251"/>
                    <a:pt x="0" y="5482"/>
                    <a:pt x="6" y="5807"/>
                  </a:cubicBezTo>
                  <a:lnTo>
                    <a:pt x="9645" y="491"/>
                  </a:lnTo>
                  <a:cubicBezTo>
                    <a:pt x="9645" y="249"/>
                    <a:pt x="9728" y="78"/>
                    <a:pt x="9869" y="1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1568435" y="4918222"/>
              <a:ext cx="76068" cy="53443"/>
            </a:xfrm>
            <a:custGeom>
              <a:avLst/>
              <a:gdLst/>
              <a:ahLst/>
              <a:cxnLst/>
              <a:rect l="l" t="t" r="r" b="b"/>
              <a:pathLst>
                <a:path w="10809" h="7594" extrusionOk="0">
                  <a:moveTo>
                    <a:pt x="8" y="5191"/>
                  </a:moveTo>
                  <a:lnTo>
                    <a:pt x="8" y="5191"/>
                  </a:lnTo>
                  <a:cubicBezTo>
                    <a:pt x="6" y="5192"/>
                    <a:pt x="3" y="5194"/>
                    <a:pt x="0" y="5195"/>
                  </a:cubicBezTo>
                  <a:cubicBezTo>
                    <a:pt x="3" y="5194"/>
                    <a:pt x="6" y="5192"/>
                    <a:pt x="8" y="5191"/>
                  </a:cubicBezTo>
                  <a:close/>
                  <a:moveTo>
                    <a:pt x="9744" y="1"/>
                  </a:moveTo>
                  <a:cubicBezTo>
                    <a:pt x="9677" y="1"/>
                    <a:pt x="9616" y="16"/>
                    <a:pt x="9562" y="45"/>
                  </a:cubicBezTo>
                  <a:cubicBezTo>
                    <a:pt x="6376" y="1762"/>
                    <a:pt x="3195" y="3473"/>
                    <a:pt x="8" y="5191"/>
                  </a:cubicBezTo>
                  <a:lnTo>
                    <a:pt x="8" y="5191"/>
                  </a:lnTo>
                  <a:cubicBezTo>
                    <a:pt x="78" y="5154"/>
                    <a:pt x="159" y="5134"/>
                    <a:pt x="247" y="5134"/>
                  </a:cubicBezTo>
                  <a:cubicBezTo>
                    <a:pt x="374" y="5134"/>
                    <a:pt x="517" y="5174"/>
                    <a:pt x="668" y="5260"/>
                  </a:cubicBezTo>
                  <a:cubicBezTo>
                    <a:pt x="1211" y="5561"/>
                    <a:pt x="1660" y="6317"/>
                    <a:pt x="1666" y="6949"/>
                  </a:cubicBezTo>
                  <a:cubicBezTo>
                    <a:pt x="1672" y="7261"/>
                    <a:pt x="1566" y="7485"/>
                    <a:pt x="1396" y="7592"/>
                  </a:cubicBezTo>
                  <a:lnTo>
                    <a:pt x="1396" y="7592"/>
                  </a:lnTo>
                  <a:cubicBezTo>
                    <a:pt x="4467" y="5673"/>
                    <a:pt x="7531" y="3753"/>
                    <a:pt x="10602" y="1834"/>
                  </a:cubicBezTo>
                  <a:cubicBezTo>
                    <a:pt x="10732" y="1752"/>
                    <a:pt x="10809" y="1586"/>
                    <a:pt x="10803" y="1350"/>
                  </a:cubicBezTo>
                  <a:cubicBezTo>
                    <a:pt x="10797" y="883"/>
                    <a:pt x="10466" y="322"/>
                    <a:pt x="10064" y="98"/>
                  </a:cubicBezTo>
                  <a:cubicBezTo>
                    <a:pt x="9950" y="32"/>
                    <a:pt x="9841" y="1"/>
                    <a:pt x="9744" y="1"/>
                  </a:cubicBezTo>
                  <a:close/>
                  <a:moveTo>
                    <a:pt x="1396" y="7592"/>
                  </a:moveTo>
                  <a:cubicBezTo>
                    <a:pt x="1396" y="7592"/>
                    <a:pt x="1395" y="7593"/>
                    <a:pt x="1394" y="7593"/>
                  </a:cubicBezTo>
                  <a:cubicBezTo>
                    <a:pt x="1395" y="7593"/>
                    <a:pt x="1396" y="7592"/>
                    <a:pt x="1396" y="7592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1566282" y="4954356"/>
              <a:ext cx="13941" cy="17826"/>
            </a:xfrm>
            <a:custGeom>
              <a:avLst/>
              <a:gdLst/>
              <a:ahLst/>
              <a:cxnLst/>
              <a:rect l="l" t="t" r="r" b="b"/>
              <a:pathLst>
                <a:path w="1981" h="2533" extrusionOk="0">
                  <a:moveTo>
                    <a:pt x="551" y="1"/>
                  </a:moveTo>
                  <a:cubicBezTo>
                    <a:pt x="223" y="1"/>
                    <a:pt x="1" y="265"/>
                    <a:pt x="5" y="716"/>
                  </a:cubicBezTo>
                  <a:cubicBezTo>
                    <a:pt x="11" y="1348"/>
                    <a:pt x="460" y="2104"/>
                    <a:pt x="1003" y="2405"/>
                  </a:cubicBezTo>
                  <a:cubicBezTo>
                    <a:pt x="1157" y="2492"/>
                    <a:pt x="1302" y="2533"/>
                    <a:pt x="1430" y="2533"/>
                  </a:cubicBezTo>
                  <a:cubicBezTo>
                    <a:pt x="1758" y="2533"/>
                    <a:pt x="1980" y="2268"/>
                    <a:pt x="1972" y="1814"/>
                  </a:cubicBezTo>
                  <a:cubicBezTo>
                    <a:pt x="1966" y="1182"/>
                    <a:pt x="1517" y="426"/>
                    <a:pt x="974" y="125"/>
                  </a:cubicBezTo>
                  <a:cubicBezTo>
                    <a:pt x="821" y="41"/>
                    <a:pt x="678" y="1"/>
                    <a:pt x="551" y="1"/>
                  </a:cubicBezTo>
                  <a:close/>
                </a:path>
              </a:pathLst>
            </a:custGeom>
            <a:solidFill>
              <a:srgbClr val="86B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4"/>
            <p:cNvSpPr/>
            <p:nvPr/>
          </p:nvSpPr>
          <p:spPr>
            <a:xfrm>
              <a:off x="1641293" y="4930670"/>
              <a:ext cx="2252" cy="1795"/>
            </a:xfrm>
            <a:custGeom>
              <a:avLst/>
              <a:gdLst/>
              <a:ahLst/>
              <a:cxnLst/>
              <a:rect l="l" t="t" r="r" b="b"/>
              <a:pathLst>
                <a:path w="320" h="255" extrusionOk="0">
                  <a:moveTo>
                    <a:pt x="267" y="0"/>
                  </a:moveTo>
                  <a:cubicBezTo>
                    <a:pt x="255" y="12"/>
                    <a:pt x="249" y="18"/>
                    <a:pt x="237" y="24"/>
                  </a:cubicBezTo>
                  <a:lnTo>
                    <a:pt x="1" y="254"/>
                  </a:lnTo>
                  <a:lnTo>
                    <a:pt x="261" y="101"/>
                  </a:lnTo>
                  <a:lnTo>
                    <a:pt x="273" y="95"/>
                  </a:lnTo>
                  <a:cubicBezTo>
                    <a:pt x="290" y="83"/>
                    <a:pt x="302" y="71"/>
                    <a:pt x="320" y="59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4"/>
            <p:cNvSpPr/>
            <p:nvPr/>
          </p:nvSpPr>
          <p:spPr>
            <a:xfrm>
              <a:off x="1635726" y="4812846"/>
              <a:ext cx="196403" cy="114022"/>
            </a:xfrm>
            <a:custGeom>
              <a:avLst/>
              <a:gdLst/>
              <a:ahLst/>
              <a:cxnLst/>
              <a:rect l="l" t="t" r="r" b="b"/>
              <a:pathLst>
                <a:path w="27908" h="16202" extrusionOk="0">
                  <a:moveTo>
                    <a:pt x="27908" y="0"/>
                  </a:moveTo>
                  <a:lnTo>
                    <a:pt x="27908" y="0"/>
                  </a:lnTo>
                  <a:cubicBezTo>
                    <a:pt x="18605" y="5003"/>
                    <a:pt x="9303" y="10011"/>
                    <a:pt x="0" y="15020"/>
                  </a:cubicBezTo>
                  <a:cubicBezTo>
                    <a:pt x="6" y="15020"/>
                    <a:pt x="12" y="15014"/>
                    <a:pt x="18" y="15014"/>
                  </a:cubicBezTo>
                  <a:cubicBezTo>
                    <a:pt x="30" y="15008"/>
                    <a:pt x="42" y="15002"/>
                    <a:pt x="54" y="14996"/>
                  </a:cubicBezTo>
                  <a:lnTo>
                    <a:pt x="71" y="14996"/>
                  </a:lnTo>
                  <a:cubicBezTo>
                    <a:pt x="77" y="14990"/>
                    <a:pt x="89" y="14990"/>
                    <a:pt x="95" y="14984"/>
                  </a:cubicBezTo>
                  <a:cubicBezTo>
                    <a:pt x="107" y="14984"/>
                    <a:pt x="119" y="14978"/>
                    <a:pt x="136" y="14978"/>
                  </a:cubicBezTo>
                  <a:lnTo>
                    <a:pt x="178" y="14978"/>
                  </a:lnTo>
                  <a:cubicBezTo>
                    <a:pt x="278" y="14978"/>
                    <a:pt x="384" y="15008"/>
                    <a:pt x="502" y="15073"/>
                  </a:cubicBezTo>
                  <a:cubicBezTo>
                    <a:pt x="514" y="15079"/>
                    <a:pt x="526" y="15085"/>
                    <a:pt x="538" y="15091"/>
                  </a:cubicBezTo>
                  <a:cubicBezTo>
                    <a:pt x="703" y="15197"/>
                    <a:pt x="762" y="16012"/>
                    <a:pt x="880" y="16201"/>
                  </a:cubicBezTo>
                  <a:lnTo>
                    <a:pt x="27908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4"/>
            <p:cNvSpPr/>
            <p:nvPr/>
          </p:nvSpPr>
          <p:spPr>
            <a:xfrm>
              <a:off x="1669850" y="4900700"/>
              <a:ext cx="54914" cy="7284"/>
            </a:xfrm>
            <a:custGeom>
              <a:avLst/>
              <a:gdLst/>
              <a:ahLst/>
              <a:cxnLst/>
              <a:rect l="l" t="t" r="r" b="b"/>
              <a:pathLst>
                <a:path w="7803" h="1035" extrusionOk="0">
                  <a:moveTo>
                    <a:pt x="1223" y="1"/>
                  </a:moveTo>
                  <a:lnTo>
                    <a:pt x="1" y="887"/>
                  </a:lnTo>
                  <a:lnTo>
                    <a:pt x="7803" y="1035"/>
                  </a:lnTo>
                  <a:lnTo>
                    <a:pt x="1223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4"/>
            <p:cNvSpPr/>
            <p:nvPr/>
          </p:nvSpPr>
          <p:spPr>
            <a:xfrm>
              <a:off x="1668190" y="4862589"/>
              <a:ext cx="7861" cy="39994"/>
            </a:xfrm>
            <a:custGeom>
              <a:avLst/>
              <a:gdLst/>
              <a:ahLst/>
              <a:cxnLst/>
              <a:rect l="l" t="t" r="r" b="b"/>
              <a:pathLst>
                <a:path w="1117" h="5683" extrusionOk="0">
                  <a:moveTo>
                    <a:pt x="910" y="1"/>
                  </a:moveTo>
                  <a:lnTo>
                    <a:pt x="0" y="5683"/>
                  </a:lnTo>
                  <a:lnTo>
                    <a:pt x="0" y="5683"/>
                  </a:lnTo>
                  <a:lnTo>
                    <a:pt x="1117" y="5370"/>
                  </a:lnTo>
                  <a:lnTo>
                    <a:pt x="910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4"/>
            <p:cNvSpPr/>
            <p:nvPr/>
          </p:nvSpPr>
          <p:spPr>
            <a:xfrm>
              <a:off x="1702398" y="4881834"/>
              <a:ext cx="52042" cy="10359"/>
            </a:xfrm>
            <a:custGeom>
              <a:avLst/>
              <a:gdLst/>
              <a:ahLst/>
              <a:cxnLst/>
              <a:rect l="l" t="t" r="r" b="b"/>
              <a:pathLst>
                <a:path w="7395" h="1472" extrusionOk="0">
                  <a:moveTo>
                    <a:pt x="1134" y="1"/>
                  </a:moveTo>
                  <a:lnTo>
                    <a:pt x="0" y="816"/>
                  </a:lnTo>
                  <a:lnTo>
                    <a:pt x="7395" y="1471"/>
                  </a:lnTo>
                  <a:lnTo>
                    <a:pt x="1134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4"/>
            <p:cNvSpPr/>
            <p:nvPr/>
          </p:nvSpPr>
          <p:spPr>
            <a:xfrm>
              <a:off x="1700857" y="4846467"/>
              <a:ext cx="7284" cy="37081"/>
            </a:xfrm>
            <a:custGeom>
              <a:avLst/>
              <a:gdLst/>
              <a:ahLst/>
              <a:cxnLst/>
              <a:rect l="l" t="t" r="r" b="b"/>
              <a:pathLst>
                <a:path w="1035" h="5269" extrusionOk="0">
                  <a:moveTo>
                    <a:pt x="839" y="0"/>
                  </a:moveTo>
                  <a:lnTo>
                    <a:pt x="1" y="5269"/>
                  </a:lnTo>
                  <a:lnTo>
                    <a:pt x="1" y="5269"/>
                  </a:lnTo>
                  <a:lnTo>
                    <a:pt x="1034" y="4979"/>
                  </a:lnTo>
                  <a:lnTo>
                    <a:pt x="839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4"/>
            <p:cNvSpPr/>
            <p:nvPr/>
          </p:nvSpPr>
          <p:spPr>
            <a:xfrm>
              <a:off x="1734608" y="4864545"/>
              <a:ext cx="45899" cy="5201"/>
            </a:xfrm>
            <a:custGeom>
              <a:avLst/>
              <a:gdLst/>
              <a:ahLst/>
              <a:cxnLst/>
              <a:rect l="l" t="t" r="r" b="b"/>
              <a:pathLst>
                <a:path w="6522" h="739" extrusionOk="0">
                  <a:moveTo>
                    <a:pt x="1028" y="0"/>
                  </a:moveTo>
                  <a:lnTo>
                    <a:pt x="1" y="739"/>
                  </a:lnTo>
                  <a:lnTo>
                    <a:pt x="6521" y="739"/>
                  </a:lnTo>
                  <a:lnTo>
                    <a:pt x="1028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4"/>
            <p:cNvSpPr/>
            <p:nvPr/>
          </p:nvSpPr>
          <p:spPr>
            <a:xfrm>
              <a:off x="1733235" y="4832668"/>
              <a:ext cx="6573" cy="33428"/>
            </a:xfrm>
            <a:custGeom>
              <a:avLst/>
              <a:gdLst/>
              <a:ahLst/>
              <a:cxnLst/>
              <a:rect l="l" t="t" r="r" b="b"/>
              <a:pathLst>
                <a:path w="934" h="4750" extrusionOk="0">
                  <a:moveTo>
                    <a:pt x="757" y="0"/>
                  </a:moveTo>
                  <a:lnTo>
                    <a:pt x="1" y="4749"/>
                  </a:lnTo>
                  <a:lnTo>
                    <a:pt x="1" y="4749"/>
                  </a:lnTo>
                  <a:lnTo>
                    <a:pt x="934" y="4489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4"/>
            <p:cNvSpPr/>
            <p:nvPr/>
          </p:nvSpPr>
          <p:spPr>
            <a:xfrm>
              <a:off x="1765241" y="4847460"/>
              <a:ext cx="34463" cy="3920"/>
            </a:xfrm>
            <a:custGeom>
              <a:avLst/>
              <a:gdLst/>
              <a:ahLst/>
              <a:cxnLst/>
              <a:rect l="l" t="t" r="r" b="b"/>
              <a:pathLst>
                <a:path w="4897" h="557" extrusionOk="0">
                  <a:moveTo>
                    <a:pt x="768" y="1"/>
                  </a:moveTo>
                  <a:lnTo>
                    <a:pt x="0" y="556"/>
                  </a:lnTo>
                  <a:lnTo>
                    <a:pt x="4897" y="556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4"/>
            <p:cNvSpPr/>
            <p:nvPr/>
          </p:nvSpPr>
          <p:spPr>
            <a:xfrm>
              <a:off x="1765241" y="4824316"/>
              <a:ext cx="4954" cy="25110"/>
            </a:xfrm>
            <a:custGeom>
              <a:avLst/>
              <a:gdLst/>
              <a:ahLst/>
              <a:cxnLst/>
              <a:rect l="l" t="t" r="r" b="b"/>
              <a:pathLst>
                <a:path w="704" h="3568" extrusionOk="0">
                  <a:moveTo>
                    <a:pt x="567" y="0"/>
                  </a:moveTo>
                  <a:lnTo>
                    <a:pt x="0" y="3568"/>
                  </a:lnTo>
                  <a:lnTo>
                    <a:pt x="703" y="3373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4"/>
            <p:cNvSpPr/>
            <p:nvPr/>
          </p:nvSpPr>
          <p:spPr>
            <a:xfrm>
              <a:off x="1636142" y="4812212"/>
              <a:ext cx="196571" cy="122516"/>
            </a:xfrm>
            <a:custGeom>
              <a:avLst/>
              <a:gdLst/>
              <a:ahLst/>
              <a:cxnLst/>
              <a:rect l="l" t="t" r="r" b="b"/>
              <a:pathLst>
                <a:path w="27932" h="17409" extrusionOk="0">
                  <a:moveTo>
                    <a:pt x="26539" y="0"/>
                  </a:moveTo>
                  <a:cubicBezTo>
                    <a:pt x="23002" y="0"/>
                    <a:pt x="13108" y="341"/>
                    <a:pt x="6899" y="3929"/>
                  </a:cubicBezTo>
                  <a:cubicBezTo>
                    <a:pt x="30" y="7898"/>
                    <a:pt x="1" y="14490"/>
                    <a:pt x="65" y="15813"/>
                  </a:cubicBezTo>
                  <a:cubicBezTo>
                    <a:pt x="36" y="16557"/>
                    <a:pt x="83" y="17390"/>
                    <a:pt x="83" y="17390"/>
                  </a:cubicBezTo>
                  <a:cubicBezTo>
                    <a:pt x="83" y="17390"/>
                    <a:pt x="563" y="17408"/>
                    <a:pt x="1394" y="17408"/>
                  </a:cubicBezTo>
                  <a:cubicBezTo>
                    <a:pt x="4931" y="17408"/>
                    <a:pt x="14828" y="17067"/>
                    <a:pt x="21033" y="13480"/>
                  </a:cubicBezTo>
                  <a:cubicBezTo>
                    <a:pt x="27902" y="9517"/>
                    <a:pt x="27931" y="2925"/>
                    <a:pt x="27866" y="1596"/>
                  </a:cubicBezTo>
                  <a:cubicBezTo>
                    <a:pt x="27896" y="858"/>
                    <a:pt x="27849" y="19"/>
                    <a:pt x="27849" y="19"/>
                  </a:cubicBezTo>
                  <a:cubicBezTo>
                    <a:pt x="27849" y="19"/>
                    <a:pt x="27369" y="0"/>
                    <a:pt x="265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4"/>
            <p:cNvSpPr/>
            <p:nvPr/>
          </p:nvSpPr>
          <p:spPr>
            <a:xfrm>
              <a:off x="1630737" y="4812212"/>
              <a:ext cx="207423" cy="113079"/>
            </a:xfrm>
            <a:custGeom>
              <a:avLst/>
              <a:gdLst/>
              <a:ahLst/>
              <a:cxnLst/>
              <a:rect l="l" t="t" r="r" b="b"/>
              <a:pathLst>
                <a:path w="29474" h="16068" extrusionOk="0">
                  <a:moveTo>
                    <a:pt x="27307" y="0"/>
                  </a:moveTo>
                  <a:cubicBezTo>
                    <a:pt x="23770" y="0"/>
                    <a:pt x="13876" y="341"/>
                    <a:pt x="7667" y="3929"/>
                  </a:cubicBezTo>
                  <a:cubicBezTo>
                    <a:pt x="1" y="8353"/>
                    <a:pt x="851" y="16049"/>
                    <a:pt x="851" y="16049"/>
                  </a:cubicBezTo>
                  <a:cubicBezTo>
                    <a:pt x="851" y="16049"/>
                    <a:pt x="1332" y="16068"/>
                    <a:pt x="2164" y="16068"/>
                  </a:cubicBezTo>
                  <a:cubicBezTo>
                    <a:pt x="5704" y="16068"/>
                    <a:pt x="15598" y="15727"/>
                    <a:pt x="21801" y="12145"/>
                  </a:cubicBezTo>
                  <a:cubicBezTo>
                    <a:pt x="29473" y="7715"/>
                    <a:pt x="28617" y="19"/>
                    <a:pt x="28617" y="19"/>
                  </a:cubicBezTo>
                  <a:cubicBezTo>
                    <a:pt x="28617" y="19"/>
                    <a:pt x="28137" y="0"/>
                    <a:pt x="273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4"/>
            <p:cNvSpPr/>
            <p:nvPr/>
          </p:nvSpPr>
          <p:spPr>
            <a:xfrm>
              <a:off x="1634115" y="4918236"/>
              <a:ext cx="10380" cy="13266"/>
            </a:xfrm>
            <a:custGeom>
              <a:avLst/>
              <a:gdLst/>
              <a:ahLst/>
              <a:cxnLst/>
              <a:rect l="l" t="t" r="r" b="b"/>
              <a:pathLst>
                <a:path w="1475" h="1885" extrusionOk="0">
                  <a:moveTo>
                    <a:pt x="412" y="0"/>
                  </a:moveTo>
                  <a:cubicBezTo>
                    <a:pt x="167" y="0"/>
                    <a:pt x="1" y="198"/>
                    <a:pt x="5" y="533"/>
                  </a:cubicBezTo>
                  <a:cubicBezTo>
                    <a:pt x="11" y="1006"/>
                    <a:pt x="348" y="1567"/>
                    <a:pt x="749" y="1791"/>
                  </a:cubicBezTo>
                  <a:cubicBezTo>
                    <a:pt x="864" y="1854"/>
                    <a:pt x="971" y="1884"/>
                    <a:pt x="1066" y="1884"/>
                  </a:cubicBezTo>
                  <a:cubicBezTo>
                    <a:pt x="1310" y="1884"/>
                    <a:pt x="1474" y="1688"/>
                    <a:pt x="1470" y="1348"/>
                  </a:cubicBezTo>
                  <a:cubicBezTo>
                    <a:pt x="1464" y="881"/>
                    <a:pt x="1133" y="320"/>
                    <a:pt x="731" y="96"/>
                  </a:cubicBezTo>
                  <a:cubicBezTo>
                    <a:pt x="616" y="31"/>
                    <a:pt x="508" y="0"/>
                    <a:pt x="412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4"/>
            <p:cNvSpPr/>
            <p:nvPr/>
          </p:nvSpPr>
          <p:spPr>
            <a:xfrm>
              <a:off x="1566310" y="4921986"/>
              <a:ext cx="76737" cy="50198"/>
            </a:xfrm>
            <a:custGeom>
              <a:avLst/>
              <a:gdLst/>
              <a:ahLst/>
              <a:cxnLst/>
              <a:rect l="l" t="t" r="r" b="b"/>
              <a:pathLst>
                <a:path w="10904" h="7133" extrusionOk="0">
                  <a:moveTo>
                    <a:pt x="10904" y="1293"/>
                  </a:moveTo>
                  <a:cubicBezTo>
                    <a:pt x="10903" y="1294"/>
                    <a:pt x="10901" y="1295"/>
                    <a:pt x="10900" y="1296"/>
                  </a:cubicBezTo>
                  <a:lnTo>
                    <a:pt x="10900" y="1296"/>
                  </a:lnTo>
                  <a:cubicBezTo>
                    <a:pt x="10901" y="1295"/>
                    <a:pt x="10903" y="1294"/>
                    <a:pt x="10904" y="1293"/>
                  </a:cubicBezTo>
                  <a:close/>
                  <a:moveTo>
                    <a:pt x="9640" y="0"/>
                  </a:moveTo>
                  <a:lnTo>
                    <a:pt x="1" y="5316"/>
                  </a:lnTo>
                  <a:cubicBezTo>
                    <a:pt x="7" y="5948"/>
                    <a:pt x="456" y="6704"/>
                    <a:pt x="999" y="7005"/>
                  </a:cubicBezTo>
                  <a:cubicBezTo>
                    <a:pt x="1152" y="7091"/>
                    <a:pt x="1297" y="7133"/>
                    <a:pt x="1426" y="7133"/>
                  </a:cubicBezTo>
                  <a:cubicBezTo>
                    <a:pt x="1527" y="7133"/>
                    <a:pt x="1618" y="7107"/>
                    <a:pt x="1696" y="7058"/>
                  </a:cubicBezTo>
                  <a:cubicBezTo>
                    <a:pt x="4766" y="5139"/>
                    <a:pt x="7830" y="3221"/>
                    <a:pt x="10900" y="1296"/>
                  </a:cubicBezTo>
                  <a:lnTo>
                    <a:pt x="10900" y="1296"/>
                  </a:lnTo>
                  <a:cubicBezTo>
                    <a:pt x="10843" y="1331"/>
                    <a:pt x="10776" y="1350"/>
                    <a:pt x="10701" y="1350"/>
                  </a:cubicBezTo>
                  <a:cubicBezTo>
                    <a:pt x="10606" y="1350"/>
                    <a:pt x="10499" y="1320"/>
                    <a:pt x="10384" y="1258"/>
                  </a:cubicBezTo>
                  <a:cubicBezTo>
                    <a:pt x="9983" y="1034"/>
                    <a:pt x="9646" y="473"/>
                    <a:pt x="9640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4"/>
            <p:cNvSpPr/>
            <p:nvPr/>
          </p:nvSpPr>
          <p:spPr>
            <a:xfrm>
              <a:off x="1566275" y="4918531"/>
              <a:ext cx="69460" cy="40867"/>
            </a:xfrm>
            <a:custGeom>
              <a:avLst/>
              <a:gdLst/>
              <a:ahLst/>
              <a:cxnLst/>
              <a:rect l="l" t="t" r="r" b="b"/>
              <a:pathLst>
                <a:path w="9870" h="5807" extrusionOk="0">
                  <a:moveTo>
                    <a:pt x="9869" y="1"/>
                  </a:moveTo>
                  <a:lnTo>
                    <a:pt x="9869" y="1"/>
                  </a:lnTo>
                  <a:cubicBezTo>
                    <a:pt x="6680" y="1720"/>
                    <a:pt x="3497" y="3432"/>
                    <a:pt x="307" y="5151"/>
                  </a:cubicBezTo>
                  <a:cubicBezTo>
                    <a:pt x="118" y="5251"/>
                    <a:pt x="0" y="5482"/>
                    <a:pt x="6" y="5807"/>
                  </a:cubicBezTo>
                  <a:lnTo>
                    <a:pt x="9645" y="491"/>
                  </a:lnTo>
                  <a:cubicBezTo>
                    <a:pt x="9645" y="249"/>
                    <a:pt x="9728" y="78"/>
                    <a:pt x="9869" y="1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4"/>
            <p:cNvSpPr/>
            <p:nvPr/>
          </p:nvSpPr>
          <p:spPr>
            <a:xfrm>
              <a:off x="1568435" y="4918222"/>
              <a:ext cx="76068" cy="53443"/>
            </a:xfrm>
            <a:custGeom>
              <a:avLst/>
              <a:gdLst/>
              <a:ahLst/>
              <a:cxnLst/>
              <a:rect l="l" t="t" r="r" b="b"/>
              <a:pathLst>
                <a:path w="10809" h="7594" extrusionOk="0">
                  <a:moveTo>
                    <a:pt x="8" y="5191"/>
                  </a:moveTo>
                  <a:lnTo>
                    <a:pt x="8" y="5191"/>
                  </a:lnTo>
                  <a:cubicBezTo>
                    <a:pt x="6" y="5192"/>
                    <a:pt x="3" y="5194"/>
                    <a:pt x="0" y="5195"/>
                  </a:cubicBezTo>
                  <a:cubicBezTo>
                    <a:pt x="3" y="5194"/>
                    <a:pt x="6" y="5192"/>
                    <a:pt x="8" y="5191"/>
                  </a:cubicBezTo>
                  <a:close/>
                  <a:moveTo>
                    <a:pt x="9744" y="1"/>
                  </a:moveTo>
                  <a:cubicBezTo>
                    <a:pt x="9677" y="1"/>
                    <a:pt x="9616" y="16"/>
                    <a:pt x="9562" y="45"/>
                  </a:cubicBezTo>
                  <a:cubicBezTo>
                    <a:pt x="6376" y="1762"/>
                    <a:pt x="3195" y="3473"/>
                    <a:pt x="8" y="5191"/>
                  </a:cubicBezTo>
                  <a:lnTo>
                    <a:pt x="8" y="5191"/>
                  </a:lnTo>
                  <a:cubicBezTo>
                    <a:pt x="78" y="5154"/>
                    <a:pt x="159" y="5134"/>
                    <a:pt x="247" y="5134"/>
                  </a:cubicBezTo>
                  <a:cubicBezTo>
                    <a:pt x="374" y="5134"/>
                    <a:pt x="517" y="5174"/>
                    <a:pt x="668" y="5260"/>
                  </a:cubicBezTo>
                  <a:cubicBezTo>
                    <a:pt x="1211" y="5561"/>
                    <a:pt x="1660" y="6317"/>
                    <a:pt x="1666" y="6949"/>
                  </a:cubicBezTo>
                  <a:cubicBezTo>
                    <a:pt x="1672" y="7261"/>
                    <a:pt x="1566" y="7485"/>
                    <a:pt x="1396" y="7592"/>
                  </a:cubicBezTo>
                  <a:lnTo>
                    <a:pt x="1396" y="7592"/>
                  </a:lnTo>
                  <a:cubicBezTo>
                    <a:pt x="4467" y="5673"/>
                    <a:pt x="7531" y="3753"/>
                    <a:pt x="10602" y="1834"/>
                  </a:cubicBezTo>
                  <a:cubicBezTo>
                    <a:pt x="10732" y="1752"/>
                    <a:pt x="10809" y="1586"/>
                    <a:pt x="10803" y="1350"/>
                  </a:cubicBezTo>
                  <a:cubicBezTo>
                    <a:pt x="10797" y="883"/>
                    <a:pt x="10466" y="322"/>
                    <a:pt x="10064" y="98"/>
                  </a:cubicBezTo>
                  <a:cubicBezTo>
                    <a:pt x="9950" y="32"/>
                    <a:pt x="9841" y="1"/>
                    <a:pt x="9744" y="1"/>
                  </a:cubicBezTo>
                  <a:close/>
                  <a:moveTo>
                    <a:pt x="1396" y="7592"/>
                  </a:moveTo>
                  <a:cubicBezTo>
                    <a:pt x="1396" y="7592"/>
                    <a:pt x="1395" y="7593"/>
                    <a:pt x="1394" y="7593"/>
                  </a:cubicBezTo>
                  <a:cubicBezTo>
                    <a:pt x="1395" y="7593"/>
                    <a:pt x="1396" y="7592"/>
                    <a:pt x="1396" y="759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4"/>
            <p:cNvSpPr/>
            <p:nvPr/>
          </p:nvSpPr>
          <p:spPr>
            <a:xfrm>
              <a:off x="1566282" y="4954356"/>
              <a:ext cx="13941" cy="17826"/>
            </a:xfrm>
            <a:custGeom>
              <a:avLst/>
              <a:gdLst/>
              <a:ahLst/>
              <a:cxnLst/>
              <a:rect l="l" t="t" r="r" b="b"/>
              <a:pathLst>
                <a:path w="1981" h="2533" extrusionOk="0">
                  <a:moveTo>
                    <a:pt x="551" y="1"/>
                  </a:moveTo>
                  <a:cubicBezTo>
                    <a:pt x="223" y="1"/>
                    <a:pt x="1" y="265"/>
                    <a:pt x="5" y="716"/>
                  </a:cubicBezTo>
                  <a:cubicBezTo>
                    <a:pt x="11" y="1348"/>
                    <a:pt x="460" y="2104"/>
                    <a:pt x="1003" y="2405"/>
                  </a:cubicBezTo>
                  <a:cubicBezTo>
                    <a:pt x="1157" y="2492"/>
                    <a:pt x="1302" y="2533"/>
                    <a:pt x="1430" y="2533"/>
                  </a:cubicBezTo>
                  <a:cubicBezTo>
                    <a:pt x="1758" y="2533"/>
                    <a:pt x="1980" y="2268"/>
                    <a:pt x="1972" y="1814"/>
                  </a:cubicBezTo>
                  <a:cubicBezTo>
                    <a:pt x="1966" y="1182"/>
                    <a:pt x="1517" y="426"/>
                    <a:pt x="974" y="125"/>
                  </a:cubicBezTo>
                  <a:cubicBezTo>
                    <a:pt x="821" y="41"/>
                    <a:pt x="678" y="1"/>
                    <a:pt x="5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4"/>
            <p:cNvSpPr/>
            <p:nvPr/>
          </p:nvSpPr>
          <p:spPr>
            <a:xfrm>
              <a:off x="1635726" y="4824316"/>
              <a:ext cx="174375" cy="102550"/>
            </a:xfrm>
            <a:custGeom>
              <a:avLst/>
              <a:gdLst/>
              <a:ahLst/>
              <a:cxnLst/>
              <a:rect l="l" t="t" r="r" b="b"/>
              <a:pathLst>
                <a:path w="24778" h="14572" extrusionOk="0">
                  <a:moveTo>
                    <a:pt x="18971" y="0"/>
                  </a:moveTo>
                  <a:lnTo>
                    <a:pt x="18416" y="3479"/>
                  </a:lnTo>
                  <a:cubicBezTo>
                    <a:pt x="17176" y="4146"/>
                    <a:pt x="15971" y="4796"/>
                    <a:pt x="14778" y="5434"/>
                  </a:cubicBezTo>
                  <a:lnTo>
                    <a:pt x="14613" y="1187"/>
                  </a:lnTo>
                  <a:lnTo>
                    <a:pt x="13857" y="5930"/>
                  </a:lnTo>
                  <a:cubicBezTo>
                    <a:pt x="12664" y="6574"/>
                    <a:pt x="11476" y="7212"/>
                    <a:pt x="10277" y="7856"/>
                  </a:cubicBezTo>
                  <a:lnTo>
                    <a:pt x="10094" y="3148"/>
                  </a:lnTo>
                  <a:lnTo>
                    <a:pt x="9256" y="8411"/>
                  </a:lnTo>
                  <a:cubicBezTo>
                    <a:pt x="8098" y="9031"/>
                    <a:pt x="6923" y="9663"/>
                    <a:pt x="5712" y="10318"/>
                  </a:cubicBezTo>
                  <a:lnTo>
                    <a:pt x="5523" y="5440"/>
                  </a:lnTo>
                  <a:lnTo>
                    <a:pt x="4649" y="10891"/>
                  </a:lnTo>
                  <a:cubicBezTo>
                    <a:pt x="3172" y="11683"/>
                    <a:pt x="1636" y="12510"/>
                    <a:pt x="0" y="13390"/>
                  </a:cubicBezTo>
                  <a:cubicBezTo>
                    <a:pt x="6" y="13390"/>
                    <a:pt x="12" y="13384"/>
                    <a:pt x="18" y="13384"/>
                  </a:cubicBezTo>
                  <a:cubicBezTo>
                    <a:pt x="30" y="13378"/>
                    <a:pt x="42" y="13372"/>
                    <a:pt x="54" y="13366"/>
                  </a:cubicBezTo>
                  <a:lnTo>
                    <a:pt x="71" y="13366"/>
                  </a:lnTo>
                  <a:cubicBezTo>
                    <a:pt x="77" y="13360"/>
                    <a:pt x="89" y="13360"/>
                    <a:pt x="95" y="13354"/>
                  </a:cubicBezTo>
                  <a:cubicBezTo>
                    <a:pt x="107" y="13354"/>
                    <a:pt x="119" y="13354"/>
                    <a:pt x="136" y="13348"/>
                  </a:cubicBezTo>
                  <a:lnTo>
                    <a:pt x="178" y="13348"/>
                  </a:lnTo>
                  <a:cubicBezTo>
                    <a:pt x="278" y="13348"/>
                    <a:pt x="384" y="13378"/>
                    <a:pt x="502" y="13443"/>
                  </a:cubicBezTo>
                  <a:cubicBezTo>
                    <a:pt x="514" y="13449"/>
                    <a:pt x="526" y="13455"/>
                    <a:pt x="538" y="13461"/>
                  </a:cubicBezTo>
                  <a:cubicBezTo>
                    <a:pt x="703" y="13567"/>
                    <a:pt x="762" y="14382"/>
                    <a:pt x="880" y="14571"/>
                  </a:cubicBezTo>
                  <a:lnTo>
                    <a:pt x="5517" y="11754"/>
                  </a:lnTo>
                  <a:lnTo>
                    <a:pt x="12652" y="11890"/>
                  </a:lnTo>
                  <a:lnTo>
                    <a:pt x="6805" y="10974"/>
                  </a:lnTo>
                  <a:lnTo>
                    <a:pt x="9988" y="9037"/>
                  </a:lnTo>
                  <a:lnTo>
                    <a:pt x="16869" y="9645"/>
                  </a:lnTo>
                  <a:lnTo>
                    <a:pt x="16869" y="9645"/>
                  </a:lnTo>
                  <a:lnTo>
                    <a:pt x="11187" y="8310"/>
                  </a:lnTo>
                  <a:lnTo>
                    <a:pt x="14235" y="6456"/>
                  </a:lnTo>
                  <a:lnTo>
                    <a:pt x="20572" y="6456"/>
                  </a:lnTo>
                  <a:lnTo>
                    <a:pt x="15386" y="5759"/>
                  </a:lnTo>
                  <a:lnTo>
                    <a:pt x="18540" y="3845"/>
                  </a:lnTo>
                  <a:lnTo>
                    <a:pt x="23301" y="3845"/>
                  </a:lnTo>
                  <a:lnTo>
                    <a:pt x="19403" y="3320"/>
                  </a:lnTo>
                  <a:lnTo>
                    <a:pt x="24777" y="53"/>
                  </a:lnTo>
                  <a:lnTo>
                    <a:pt x="24777" y="53"/>
                  </a:lnTo>
                  <a:cubicBezTo>
                    <a:pt x="22757" y="1140"/>
                    <a:pt x="20885" y="2150"/>
                    <a:pt x="19096" y="3113"/>
                  </a:cubicBezTo>
                  <a:lnTo>
                    <a:pt x="189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" name="Google Shape;296;p4"/>
          <p:cNvGrpSpPr/>
          <p:nvPr/>
        </p:nvGrpSpPr>
        <p:grpSpPr>
          <a:xfrm>
            <a:off x="172992" y="2937233"/>
            <a:ext cx="742482" cy="594924"/>
            <a:chOff x="4458400" y="2657663"/>
            <a:chExt cx="945475" cy="757575"/>
          </a:xfrm>
        </p:grpSpPr>
        <p:sp>
          <p:nvSpPr>
            <p:cNvPr id="297" name="Google Shape;297;p4"/>
            <p:cNvSpPr/>
            <p:nvPr/>
          </p:nvSpPr>
          <p:spPr>
            <a:xfrm>
              <a:off x="4458400" y="2657663"/>
              <a:ext cx="945475" cy="757500"/>
            </a:xfrm>
            <a:custGeom>
              <a:avLst/>
              <a:gdLst/>
              <a:ahLst/>
              <a:cxnLst/>
              <a:rect l="l" t="t" r="r" b="b"/>
              <a:pathLst>
                <a:path w="37819" h="30300" extrusionOk="0">
                  <a:moveTo>
                    <a:pt x="17343" y="0"/>
                  </a:moveTo>
                  <a:cubicBezTo>
                    <a:pt x="16535" y="0"/>
                    <a:pt x="15801" y="191"/>
                    <a:pt x="15168" y="558"/>
                  </a:cubicBezTo>
                  <a:lnTo>
                    <a:pt x="11489" y="2696"/>
                  </a:lnTo>
                  <a:cubicBezTo>
                    <a:pt x="11282" y="2549"/>
                    <a:pt x="11075" y="2413"/>
                    <a:pt x="10868" y="2295"/>
                  </a:cubicBezTo>
                  <a:cubicBezTo>
                    <a:pt x="10025" y="1808"/>
                    <a:pt x="9229" y="1578"/>
                    <a:pt x="8526" y="1578"/>
                  </a:cubicBezTo>
                  <a:cubicBezTo>
                    <a:pt x="8017" y="1578"/>
                    <a:pt x="7556" y="1698"/>
                    <a:pt x="7159" y="1929"/>
                  </a:cubicBezTo>
                  <a:lnTo>
                    <a:pt x="1536" y="5198"/>
                  </a:lnTo>
                  <a:lnTo>
                    <a:pt x="1536" y="5198"/>
                  </a:lnTo>
                  <a:cubicBezTo>
                    <a:pt x="1536" y="5197"/>
                    <a:pt x="1536" y="5196"/>
                    <a:pt x="1536" y="5195"/>
                  </a:cubicBezTo>
                  <a:lnTo>
                    <a:pt x="1536" y="5195"/>
                  </a:lnTo>
                  <a:cubicBezTo>
                    <a:pt x="597" y="5738"/>
                    <a:pt x="13" y="6896"/>
                    <a:pt x="7" y="8544"/>
                  </a:cubicBezTo>
                  <a:cubicBezTo>
                    <a:pt x="1" y="11851"/>
                    <a:pt x="2328" y="15879"/>
                    <a:pt x="5204" y="17545"/>
                  </a:cubicBezTo>
                  <a:cubicBezTo>
                    <a:pt x="7035" y="18602"/>
                    <a:pt x="23868" y="28318"/>
                    <a:pt x="25788" y="29428"/>
                  </a:cubicBezTo>
                  <a:cubicBezTo>
                    <a:pt x="26815" y="30020"/>
                    <a:pt x="27784" y="30300"/>
                    <a:pt x="28643" y="30300"/>
                  </a:cubicBezTo>
                  <a:cubicBezTo>
                    <a:pt x="29286" y="30300"/>
                    <a:pt x="29867" y="30143"/>
                    <a:pt x="30365" y="29842"/>
                  </a:cubicBezTo>
                  <a:lnTo>
                    <a:pt x="30365" y="29842"/>
                  </a:lnTo>
                  <a:cubicBezTo>
                    <a:pt x="30353" y="29854"/>
                    <a:pt x="30336" y="29860"/>
                    <a:pt x="30324" y="29871"/>
                  </a:cubicBezTo>
                  <a:lnTo>
                    <a:pt x="35952" y="26599"/>
                  </a:lnTo>
                  <a:cubicBezTo>
                    <a:pt x="37092" y="25938"/>
                    <a:pt x="37801" y="24520"/>
                    <a:pt x="37807" y="22512"/>
                  </a:cubicBezTo>
                  <a:cubicBezTo>
                    <a:pt x="37819" y="18466"/>
                    <a:pt x="34978" y="13540"/>
                    <a:pt x="31458" y="11509"/>
                  </a:cubicBezTo>
                  <a:cubicBezTo>
                    <a:pt x="30436" y="10918"/>
                    <a:pt x="29465" y="10636"/>
                    <a:pt x="28609" y="10636"/>
                  </a:cubicBezTo>
                  <a:cubicBezTo>
                    <a:pt x="28550" y="10636"/>
                    <a:pt x="28492" y="10638"/>
                    <a:pt x="28434" y="10640"/>
                  </a:cubicBezTo>
                  <a:cubicBezTo>
                    <a:pt x="27081" y="6748"/>
                    <a:pt x="24287" y="2998"/>
                    <a:pt x="21051" y="1131"/>
                  </a:cubicBezTo>
                  <a:cubicBezTo>
                    <a:pt x="19719" y="364"/>
                    <a:pt x="18460" y="0"/>
                    <a:pt x="17343" y="0"/>
                  </a:cubicBez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4"/>
            <p:cNvSpPr/>
            <p:nvPr/>
          </p:nvSpPr>
          <p:spPr>
            <a:xfrm>
              <a:off x="4496650" y="2657663"/>
              <a:ext cx="907225" cy="746800"/>
            </a:xfrm>
            <a:custGeom>
              <a:avLst/>
              <a:gdLst/>
              <a:ahLst/>
              <a:cxnLst/>
              <a:rect l="l" t="t" r="r" b="b"/>
              <a:pathLst>
                <a:path w="36289" h="29872" extrusionOk="0">
                  <a:moveTo>
                    <a:pt x="15813" y="0"/>
                  </a:moveTo>
                  <a:cubicBezTo>
                    <a:pt x="15005" y="0"/>
                    <a:pt x="14271" y="191"/>
                    <a:pt x="13638" y="558"/>
                  </a:cubicBezTo>
                  <a:lnTo>
                    <a:pt x="9959" y="2696"/>
                  </a:lnTo>
                  <a:cubicBezTo>
                    <a:pt x="9752" y="2549"/>
                    <a:pt x="9545" y="2413"/>
                    <a:pt x="9338" y="2295"/>
                  </a:cubicBezTo>
                  <a:cubicBezTo>
                    <a:pt x="8495" y="1808"/>
                    <a:pt x="7699" y="1578"/>
                    <a:pt x="6996" y="1578"/>
                  </a:cubicBezTo>
                  <a:cubicBezTo>
                    <a:pt x="6487" y="1578"/>
                    <a:pt x="6026" y="1698"/>
                    <a:pt x="5629" y="1929"/>
                  </a:cubicBezTo>
                  <a:lnTo>
                    <a:pt x="1" y="5201"/>
                  </a:lnTo>
                  <a:cubicBezTo>
                    <a:pt x="397" y="4970"/>
                    <a:pt x="858" y="4850"/>
                    <a:pt x="1367" y="4850"/>
                  </a:cubicBezTo>
                  <a:cubicBezTo>
                    <a:pt x="2071" y="4850"/>
                    <a:pt x="2866" y="5080"/>
                    <a:pt x="3710" y="5567"/>
                  </a:cubicBezTo>
                  <a:cubicBezTo>
                    <a:pt x="4448" y="5992"/>
                    <a:pt x="5151" y="6571"/>
                    <a:pt x="5783" y="7256"/>
                  </a:cubicBezTo>
                  <a:lnTo>
                    <a:pt x="11411" y="3990"/>
                  </a:lnTo>
                  <a:cubicBezTo>
                    <a:pt x="11187" y="3742"/>
                    <a:pt x="10951" y="3512"/>
                    <a:pt x="10709" y="3299"/>
                  </a:cubicBezTo>
                  <a:lnTo>
                    <a:pt x="10709" y="3299"/>
                  </a:lnTo>
                  <a:cubicBezTo>
                    <a:pt x="11689" y="3393"/>
                    <a:pt x="12764" y="3754"/>
                    <a:pt x="13898" y="4403"/>
                  </a:cubicBezTo>
                  <a:cubicBezTo>
                    <a:pt x="17129" y="6270"/>
                    <a:pt x="19922" y="10014"/>
                    <a:pt x="21275" y="13907"/>
                  </a:cubicBezTo>
                  <a:cubicBezTo>
                    <a:pt x="21326" y="13905"/>
                    <a:pt x="21377" y="13904"/>
                    <a:pt x="21428" y="13904"/>
                  </a:cubicBezTo>
                  <a:cubicBezTo>
                    <a:pt x="22290" y="13904"/>
                    <a:pt x="23268" y="14184"/>
                    <a:pt x="24299" y="14781"/>
                  </a:cubicBezTo>
                  <a:cubicBezTo>
                    <a:pt x="27819" y="16813"/>
                    <a:pt x="30660" y="21738"/>
                    <a:pt x="30654" y="25784"/>
                  </a:cubicBezTo>
                  <a:cubicBezTo>
                    <a:pt x="30648" y="27792"/>
                    <a:pt x="29934" y="29204"/>
                    <a:pt x="28794" y="29871"/>
                  </a:cubicBezTo>
                  <a:lnTo>
                    <a:pt x="34422" y="26599"/>
                  </a:lnTo>
                  <a:cubicBezTo>
                    <a:pt x="35562" y="25938"/>
                    <a:pt x="36271" y="24520"/>
                    <a:pt x="36277" y="22512"/>
                  </a:cubicBezTo>
                  <a:cubicBezTo>
                    <a:pt x="36289" y="18466"/>
                    <a:pt x="33448" y="13540"/>
                    <a:pt x="29928" y="11509"/>
                  </a:cubicBezTo>
                  <a:cubicBezTo>
                    <a:pt x="28906" y="10918"/>
                    <a:pt x="27935" y="10636"/>
                    <a:pt x="27079" y="10636"/>
                  </a:cubicBezTo>
                  <a:cubicBezTo>
                    <a:pt x="27020" y="10636"/>
                    <a:pt x="26962" y="10638"/>
                    <a:pt x="26904" y="10640"/>
                  </a:cubicBezTo>
                  <a:cubicBezTo>
                    <a:pt x="25551" y="6748"/>
                    <a:pt x="22757" y="2998"/>
                    <a:pt x="19521" y="1131"/>
                  </a:cubicBezTo>
                  <a:cubicBezTo>
                    <a:pt x="18189" y="364"/>
                    <a:pt x="16930" y="0"/>
                    <a:pt x="158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4"/>
            <p:cNvSpPr/>
            <p:nvPr/>
          </p:nvSpPr>
          <p:spPr>
            <a:xfrm>
              <a:off x="4458400" y="2739363"/>
              <a:ext cx="804775" cy="675875"/>
            </a:xfrm>
            <a:custGeom>
              <a:avLst/>
              <a:gdLst/>
              <a:ahLst/>
              <a:cxnLst/>
              <a:rect l="l" t="t" r="r" b="b"/>
              <a:pathLst>
                <a:path w="32191" h="27035" extrusionOk="0">
                  <a:moveTo>
                    <a:pt x="11715" y="1"/>
                  </a:moveTo>
                  <a:cubicBezTo>
                    <a:pt x="9498" y="1"/>
                    <a:pt x="7847" y="1436"/>
                    <a:pt x="7313" y="3988"/>
                  </a:cubicBezTo>
                  <a:cubicBezTo>
                    <a:pt x="6681" y="3303"/>
                    <a:pt x="5978" y="2724"/>
                    <a:pt x="5240" y="2299"/>
                  </a:cubicBezTo>
                  <a:cubicBezTo>
                    <a:pt x="4398" y="1812"/>
                    <a:pt x="3602" y="1582"/>
                    <a:pt x="2897" y="1582"/>
                  </a:cubicBezTo>
                  <a:cubicBezTo>
                    <a:pt x="1189" y="1582"/>
                    <a:pt x="15" y="2935"/>
                    <a:pt x="7" y="5276"/>
                  </a:cubicBezTo>
                  <a:cubicBezTo>
                    <a:pt x="1" y="8583"/>
                    <a:pt x="2328" y="12611"/>
                    <a:pt x="5204" y="14277"/>
                  </a:cubicBezTo>
                  <a:cubicBezTo>
                    <a:pt x="7035" y="15334"/>
                    <a:pt x="23868" y="25050"/>
                    <a:pt x="25788" y="26160"/>
                  </a:cubicBezTo>
                  <a:cubicBezTo>
                    <a:pt x="26815" y="26754"/>
                    <a:pt x="27787" y="27035"/>
                    <a:pt x="28648" y="27035"/>
                  </a:cubicBezTo>
                  <a:cubicBezTo>
                    <a:pt x="30737" y="27035"/>
                    <a:pt x="32176" y="25381"/>
                    <a:pt x="32184" y="22516"/>
                  </a:cubicBezTo>
                  <a:cubicBezTo>
                    <a:pt x="32190" y="18470"/>
                    <a:pt x="29349" y="13545"/>
                    <a:pt x="25829" y="11513"/>
                  </a:cubicBezTo>
                  <a:cubicBezTo>
                    <a:pt x="24798" y="10916"/>
                    <a:pt x="23820" y="10636"/>
                    <a:pt x="22958" y="10636"/>
                  </a:cubicBezTo>
                  <a:cubicBezTo>
                    <a:pt x="22907" y="10636"/>
                    <a:pt x="22856" y="10637"/>
                    <a:pt x="22805" y="10639"/>
                  </a:cubicBezTo>
                  <a:cubicBezTo>
                    <a:pt x="21452" y="6746"/>
                    <a:pt x="18659" y="3002"/>
                    <a:pt x="15428" y="1135"/>
                  </a:cubicBezTo>
                  <a:cubicBezTo>
                    <a:pt x="14094" y="365"/>
                    <a:pt x="12833" y="1"/>
                    <a:pt x="117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3">
    <p:spTree>
      <p:nvGrpSpPr>
        <p:cNvPr id="1" name="Shape 2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1" name="Google Shape;2281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sp>
        <p:nvSpPr>
          <p:cNvPr id="2282" name="Google Shape;2282;p31"/>
          <p:cNvSpPr txBox="1">
            <a:spLocks noGrp="1"/>
          </p:cNvSpPr>
          <p:nvPr>
            <p:ph type="title"/>
          </p:nvPr>
        </p:nvSpPr>
        <p:spPr>
          <a:xfrm>
            <a:off x="2954100" y="714050"/>
            <a:ext cx="5477400" cy="8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83" name="Google Shape;2283;p31"/>
          <p:cNvSpPr txBox="1">
            <a:spLocks noGrp="1"/>
          </p:cNvSpPr>
          <p:nvPr>
            <p:ph type="subTitle" idx="1"/>
          </p:nvPr>
        </p:nvSpPr>
        <p:spPr>
          <a:xfrm>
            <a:off x="3480150" y="1566950"/>
            <a:ext cx="4425300" cy="10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4" name="Google Shape;2284;p31"/>
          <p:cNvSpPr txBox="1"/>
          <p:nvPr/>
        </p:nvSpPr>
        <p:spPr>
          <a:xfrm>
            <a:off x="3653250" y="3076533"/>
            <a:ext cx="4079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Credits: This presentation template was created by </a:t>
            </a:r>
            <a:r>
              <a:rPr lang="en" sz="1200" b="1">
                <a:solidFill>
                  <a:schemeClr val="hlink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2"/>
              </a:rPr>
              <a:t>Slidesgo</a:t>
            </a:r>
            <a:r>
              <a:rPr lang="en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, including icons by </a:t>
            </a:r>
            <a:r>
              <a:rPr lang="en" sz="1200" b="1">
                <a:solidFill>
                  <a:schemeClr val="hlink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3"/>
              </a:rPr>
              <a:t>Flaticon</a:t>
            </a:r>
            <a:r>
              <a:rPr lang="en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, infographics &amp; images by </a:t>
            </a:r>
            <a:r>
              <a:rPr lang="en" sz="1200" b="1">
                <a:solidFill>
                  <a:schemeClr val="hlink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4"/>
              </a:rPr>
              <a:t>Freepik</a:t>
            </a:r>
            <a:r>
              <a:rPr lang="en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.</a:t>
            </a:r>
            <a:endParaRPr sz="12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2285" name="Google Shape;2285;p31"/>
          <p:cNvGrpSpPr/>
          <p:nvPr/>
        </p:nvGrpSpPr>
        <p:grpSpPr>
          <a:xfrm>
            <a:off x="0" y="3827814"/>
            <a:ext cx="9144000" cy="1347936"/>
            <a:chOff x="0" y="3827814"/>
            <a:chExt cx="9144000" cy="1347936"/>
          </a:xfrm>
        </p:grpSpPr>
        <p:grpSp>
          <p:nvGrpSpPr>
            <p:cNvPr id="2286" name="Google Shape;2286;p31"/>
            <p:cNvGrpSpPr/>
            <p:nvPr/>
          </p:nvGrpSpPr>
          <p:grpSpPr>
            <a:xfrm>
              <a:off x="5807441" y="3839717"/>
              <a:ext cx="243969" cy="149457"/>
              <a:chOff x="5300460" y="2964804"/>
              <a:chExt cx="271832" cy="225937"/>
            </a:xfrm>
          </p:grpSpPr>
          <p:sp>
            <p:nvSpPr>
              <p:cNvPr id="2287" name="Google Shape;2287;p31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" name="Google Shape;2288;p31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" name="Google Shape;2289;p31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90" name="Google Shape;2290;p31"/>
            <p:cNvGrpSpPr/>
            <p:nvPr/>
          </p:nvGrpSpPr>
          <p:grpSpPr>
            <a:xfrm>
              <a:off x="8805122" y="3827814"/>
              <a:ext cx="243969" cy="149457"/>
              <a:chOff x="5300460" y="2964804"/>
              <a:chExt cx="271832" cy="225937"/>
            </a:xfrm>
          </p:grpSpPr>
          <p:sp>
            <p:nvSpPr>
              <p:cNvPr id="2291" name="Google Shape;2291;p31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" name="Google Shape;2292;p31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" name="Google Shape;2293;p31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94" name="Google Shape;2294;p31"/>
            <p:cNvSpPr/>
            <p:nvPr/>
          </p:nvSpPr>
          <p:spPr>
            <a:xfrm>
              <a:off x="0" y="3910650"/>
              <a:ext cx="9144000" cy="1265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95" name="Google Shape;2295;p31"/>
            <p:cNvGrpSpPr/>
            <p:nvPr/>
          </p:nvGrpSpPr>
          <p:grpSpPr>
            <a:xfrm>
              <a:off x="355317" y="3839717"/>
              <a:ext cx="243969" cy="149457"/>
              <a:chOff x="5300460" y="2964804"/>
              <a:chExt cx="271832" cy="225937"/>
            </a:xfrm>
          </p:grpSpPr>
          <p:sp>
            <p:nvSpPr>
              <p:cNvPr id="2296" name="Google Shape;2296;p31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" name="Google Shape;2297;p31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" name="Google Shape;2298;p31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99" name="Google Shape;2299;p31"/>
            <p:cNvGrpSpPr/>
            <p:nvPr/>
          </p:nvGrpSpPr>
          <p:grpSpPr>
            <a:xfrm>
              <a:off x="1590719" y="3839717"/>
              <a:ext cx="243969" cy="149457"/>
              <a:chOff x="5300460" y="2964804"/>
              <a:chExt cx="271832" cy="225937"/>
            </a:xfrm>
          </p:grpSpPr>
          <p:sp>
            <p:nvSpPr>
              <p:cNvPr id="2300" name="Google Shape;2300;p31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" name="Google Shape;2301;p31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" name="Google Shape;2302;p31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03" name="Google Shape;2303;p31"/>
            <p:cNvGrpSpPr/>
            <p:nvPr/>
          </p:nvGrpSpPr>
          <p:grpSpPr>
            <a:xfrm>
              <a:off x="3027997" y="3839717"/>
              <a:ext cx="243969" cy="149457"/>
              <a:chOff x="5300460" y="2964804"/>
              <a:chExt cx="271832" cy="225937"/>
            </a:xfrm>
          </p:grpSpPr>
          <p:sp>
            <p:nvSpPr>
              <p:cNvPr id="2304" name="Google Shape;2304;p31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" name="Google Shape;2305;p31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" name="Google Shape;2306;p31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07" name="Google Shape;2307;p31"/>
            <p:cNvGrpSpPr/>
            <p:nvPr/>
          </p:nvGrpSpPr>
          <p:grpSpPr>
            <a:xfrm>
              <a:off x="4417713" y="3839717"/>
              <a:ext cx="243969" cy="149457"/>
              <a:chOff x="5300460" y="2964804"/>
              <a:chExt cx="271832" cy="225937"/>
            </a:xfrm>
          </p:grpSpPr>
          <p:sp>
            <p:nvSpPr>
              <p:cNvPr id="2308" name="Google Shape;2308;p31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" name="Google Shape;2309;p31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" name="Google Shape;2310;p31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11" name="Google Shape;2311;p31"/>
          <p:cNvGrpSpPr/>
          <p:nvPr/>
        </p:nvGrpSpPr>
        <p:grpSpPr>
          <a:xfrm>
            <a:off x="8724661" y="1967881"/>
            <a:ext cx="243987" cy="339453"/>
            <a:chOff x="4661686" y="366694"/>
            <a:chExt cx="243987" cy="339453"/>
          </a:xfrm>
        </p:grpSpPr>
        <p:sp>
          <p:nvSpPr>
            <p:cNvPr id="2312" name="Google Shape;2312;p31"/>
            <p:cNvSpPr/>
            <p:nvPr/>
          </p:nvSpPr>
          <p:spPr>
            <a:xfrm>
              <a:off x="4661686" y="366694"/>
              <a:ext cx="243987" cy="339453"/>
            </a:xfrm>
            <a:custGeom>
              <a:avLst/>
              <a:gdLst/>
              <a:ahLst/>
              <a:cxnLst/>
              <a:rect l="l" t="t" r="r" b="b"/>
              <a:pathLst>
                <a:path w="27170" h="37801" extrusionOk="0">
                  <a:moveTo>
                    <a:pt x="14365" y="0"/>
                  </a:moveTo>
                  <a:lnTo>
                    <a:pt x="5606" y="5091"/>
                  </a:lnTo>
                  <a:lnTo>
                    <a:pt x="0" y="20938"/>
                  </a:lnTo>
                  <a:lnTo>
                    <a:pt x="7738" y="25403"/>
                  </a:lnTo>
                  <a:lnTo>
                    <a:pt x="3899" y="37801"/>
                  </a:lnTo>
                  <a:lnTo>
                    <a:pt x="12658" y="32709"/>
                  </a:lnTo>
                  <a:lnTo>
                    <a:pt x="27169" y="22007"/>
                  </a:lnTo>
                  <a:lnTo>
                    <a:pt x="17666" y="16526"/>
                  </a:lnTo>
                  <a:lnTo>
                    <a:pt x="21511" y="4129"/>
                  </a:lnTo>
                  <a:lnTo>
                    <a:pt x="14365" y="0"/>
                  </a:ln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31"/>
            <p:cNvSpPr/>
            <p:nvPr/>
          </p:nvSpPr>
          <p:spPr>
            <a:xfrm>
              <a:off x="4741662" y="515079"/>
              <a:ext cx="164002" cy="94946"/>
            </a:xfrm>
            <a:custGeom>
              <a:avLst/>
              <a:gdLst/>
              <a:ahLst/>
              <a:cxnLst/>
              <a:rect l="l" t="t" r="r" b="b"/>
              <a:pathLst>
                <a:path w="18263" h="10573" extrusionOk="0">
                  <a:moveTo>
                    <a:pt x="8759" y="0"/>
                  </a:moveTo>
                  <a:lnTo>
                    <a:pt x="0" y="5091"/>
                  </a:lnTo>
                  <a:lnTo>
                    <a:pt x="9503" y="10572"/>
                  </a:lnTo>
                  <a:lnTo>
                    <a:pt x="18262" y="5481"/>
                  </a:lnTo>
                  <a:lnTo>
                    <a:pt x="87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31"/>
            <p:cNvSpPr/>
            <p:nvPr/>
          </p:nvSpPr>
          <p:spPr>
            <a:xfrm>
              <a:off x="4696686" y="564293"/>
              <a:ext cx="208983" cy="141830"/>
            </a:xfrm>
            <a:custGeom>
              <a:avLst/>
              <a:gdLst/>
              <a:ahLst/>
              <a:cxnLst/>
              <a:rect l="l" t="t" r="r" b="b"/>
              <a:pathLst>
                <a:path w="23272" h="15794" extrusionOk="0">
                  <a:moveTo>
                    <a:pt x="23271" y="0"/>
                  </a:moveTo>
                  <a:lnTo>
                    <a:pt x="14512" y="5091"/>
                  </a:lnTo>
                  <a:lnTo>
                    <a:pt x="1" y="15794"/>
                  </a:lnTo>
                  <a:lnTo>
                    <a:pt x="1" y="15794"/>
                  </a:lnTo>
                  <a:lnTo>
                    <a:pt x="8760" y="10702"/>
                  </a:lnTo>
                  <a:lnTo>
                    <a:pt x="232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31"/>
            <p:cNvSpPr/>
            <p:nvPr/>
          </p:nvSpPr>
          <p:spPr>
            <a:xfrm>
              <a:off x="4741662" y="403759"/>
              <a:ext cx="113193" cy="157060"/>
            </a:xfrm>
            <a:custGeom>
              <a:avLst/>
              <a:gdLst/>
              <a:ahLst/>
              <a:cxnLst/>
              <a:rect l="l" t="t" r="r" b="b"/>
              <a:pathLst>
                <a:path w="12605" h="17490" extrusionOk="0">
                  <a:moveTo>
                    <a:pt x="12604" y="1"/>
                  </a:moveTo>
                  <a:lnTo>
                    <a:pt x="3845" y="5086"/>
                  </a:lnTo>
                  <a:lnTo>
                    <a:pt x="0" y="17489"/>
                  </a:lnTo>
                  <a:lnTo>
                    <a:pt x="8759" y="12398"/>
                  </a:lnTo>
                  <a:lnTo>
                    <a:pt x="1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31"/>
            <p:cNvSpPr/>
            <p:nvPr/>
          </p:nvSpPr>
          <p:spPr>
            <a:xfrm>
              <a:off x="4712013" y="366694"/>
              <a:ext cx="142845" cy="82742"/>
            </a:xfrm>
            <a:custGeom>
              <a:avLst/>
              <a:gdLst/>
              <a:ahLst/>
              <a:cxnLst/>
              <a:rect l="l" t="t" r="r" b="b"/>
              <a:pathLst>
                <a:path w="15907" h="9214" extrusionOk="0">
                  <a:moveTo>
                    <a:pt x="8760" y="0"/>
                  </a:moveTo>
                  <a:lnTo>
                    <a:pt x="1" y="5091"/>
                  </a:lnTo>
                  <a:lnTo>
                    <a:pt x="7147" y="9214"/>
                  </a:lnTo>
                  <a:lnTo>
                    <a:pt x="15906" y="4129"/>
                  </a:lnTo>
                  <a:lnTo>
                    <a:pt x="87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31"/>
            <p:cNvSpPr/>
            <p:nvPr/>
          </p:nvSpPr>
          <p:spPr>
            <a:xfrm>
              <a:off x="4661686" y="412405"/>
              <a:ext cx="165331" cy="293736"/>
            </a:xfrm>
            <a:custGeom>
              <a:avLst/>
              <a:gdLst/>
              <a:ahLst/>
              <a:cxnLst/>
              <a:rect l="l" t="t" r="r" b="b"/>
              <a:pathLst>
                <a:path w="18411" h="32710" extrusionOk="0">
                  <a:moveTo>
                    <a:pt x="5606" y="0"/>
                  </a:moveTo>
                  <a:lnTo>
                    <a:pt x="0" y="15847"/>
                  </a:lnTo>
                  <a:lnTo>
                    <a:pt x="7738" y="20312"/>
                  </a:lnTo>
                  <a:lnTo>
                    <a:pt x="3899" y="32710"/>
                  </a:lnTo>
                  <a:lnTo>
                    <a:pt x="18410" y="22007"/>
                  </a:lnTo>
                  <a:lnTo>
                    <a:pt x="8907" y="16526"/>
                  </a:lnTo>
                  <a:lnTo>
                    <a:pt x="12752" y="4123"/>
                  </a:lnTo>
                  <a:lnTo>
                    <a:pt x="56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8" name="Google Shape;2318;p31"/>
          <p:cNvGrpSpPr/>
          <p:nvPr/>
        </p:nvGrpSpPr>
        <p:grpSpPr>
          <a:xfrm>
            <a:off x="341255" y="268633"/>
            <a:ext cx="742482" cy="594924"/>
            <a:chOff x="4458400" y="2657663"/>
            <a:chExt cx="945475" cy="757575"/>
          </a:xfrm>
        </p:grpSpPr>
        <p:sp>
          <p:nvSpPr>
            <p:cNvPr id="2319" name="Google Shape;2319;p31"/>
            <p:cNvSpPr/>
            <p:nvPr/>
          </p:nvSpPr>
          <p:spPr>
            <a:xfrm>
              <a:off x="4458400" y="2657663"/>
              <a:ext cx="945475" cy="757500"/>
            </a:xfrm>
            <a:custGeom>
              <a:avLst/>
              <a:gdLst/>
              <a:ahLst/>
              <a:cxnLst/>
              <a:rect l="l" t="t" r="r" b="b"/>
              <a:pathLst>
                <a:path w="37819" h="30300" extrusionOk="0">
                  <a:moveTo>
                    <a:pt x="17343" y="0"/>
                  </a:moveTo>
                  <a:cubicBezTo>
                    <a:pt x="16535" y="0"/>
                    <a:pt x="15801" y="191"/>
                    <a:pt x="15168" y="558"/>
                  </a:cubicBezTo>
                  <a:lnTo>
                    <a:pt x="11489" y="2696"/>
                  </a:lnTo>
                  <a:cubicBezTo>
                    <a:pt x="11282" y="2549"/>
                    <a:pt x="11075" y="2413"/>
                    <a:pt x="10868" y="2295"/>
                  </a:cubicBezTo>
                  <a:cubicBezTo>
                    <a:pt x="10025" y="1808"/>
                    <a:pt x="9229" y="1578"/>
                    <a:pt x="8526" y="1578"/>
                  </a:cubicBezTo>
                  <a:cubicBezTo>
                    <a:pt x="8017" y="1578"/>
                    <a:pt x="7556" y="1698"/>
                    <a:pt x="7159" y="1929"/>
                  </a:cubicBezTo>
                  <a:lnTo>
                    <a:pt x="1536" y="5198"/>
                  </a:lnTo>
                  <a:lnTo>
                    <a:pt x="1536" y="5198"/>
                  </a:lnTo>
                  <a:cubicBezTo>
                    <a:pt x="1536" y="5197"/>
                    <a:pt x="1536" y="5196"/>
                    <a:pt x="1536" y="5195"/>
                  </a:cubicBezTo>
                  <a:lnTo>
                    <a:pt x="1536" y="5195"/>
                  </a:lnTo>
                  <a:cubicBezTo>
                    <a:pt x="597" y="5738"/>
                    <a:pt x="13" y="6896"/>
                    <a:pt x="7" y="8544"/>
                  </a:cubicBezTo>
                  <a:cubicBezTo>
                    <a:pt x="1" y="11851"/>
                    <a:pt x="2328" y="15879"/>
                    <a:pt x="5204" y="17545"/>
                  </a:cubicBezTo>
                  <a:cubicBezTo>
                    <a:pt x="7035" y="18602"/>
                    <a:pt x="23868" y="28318"/>
                    <a:pt x="25788" y="29428"/>
                  </a:cubicBezTo>
                  <a:cubicBezTo>
                    <a:pt x="26815" y="30020"/>
                    <a:pt x="27784" y="30300"/>
                    <a:pt x="28643" y="30300"/>
                  </a:cubicBezTo>
                  <a:cubicBezTo>
                    <a:pt x="29286" y="30300"/>
                    <a:pt x="29867" y="30143"/>
                    <a:pt x="30365" y="29842"/>
                  </a:cubicBezTo>
                  <a:lnTo>
                    <a:pt x="30365" y="29842"/>
                  </a:lnTo>
                  <a:cubicBezTo>
                    <a:pt x="30353" y="29854"/>
                    <a:pt x="30336" y="29860"/>
                    <a:pt x="30324" y="29871"/>
                  </a:cubicBezTo>
                  <a:lnTo>
                    <a:pt x="35952" y="26599"/>
                  </a:lnTo>
                  <a:cubicBezTo>
                    <a:pt x="37092" y="25938"/>
                    <a:pt x="37801" y="24520"/>
                    <a:pt x="37807" y="22512"/>
                  </a:cubicBezTo>
                  <a:cubicBezTo>
                    <a:pt x="37819" y="18466"/>
                    <a:pt x="34978" y="13540"/>
                    <a:pt x="31458" y="11509"/>
                  </a:cubicBezTo>
                  <a:cubicBezTo>
                    <a:pt x="30436" y="10918"/>
                    <a:pt x="29465" y="10636"/>
                    <a:pt x="28609" y="10636"/>
                  </a:cubicBezTo>
                  <a:cubicBezTo>
                    <a:pt x="28550" y="10636"/>
                    <a:pt x="28492" y="10638"/>
                    <a:pt x="28434" y="10640"/>
                  </a:cubicBezTo>
                  <a:cubicBezTo>
                    <a:pt x="27081" y="6748"/>
                    <a:pt x="24287" y="2998"/>
                    <a:pt x="21051" y="1131"/>
                  </a:cubicBezTo>
                  <a:cubicBezTo>
                    <a:pt x="19719" y="364"/>
                    <a:pt x="18460" y="0"/>
                    <a:pt x="17343" y="0"/>
                  </a:cubicBez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31"/>
            <p:cNvSpPr/>
            <p:nvPr/>
          </p:nvSpPr>
          <p:spPr>
            <a:xfrm>
              <a:off x="4496650" y="2657663"/>
              <a:ext cx="907225" cy="746800"/>
            </a:xfrm>
            <a:custGeom>
              <a:avLst/>
              <a:gdLst/>
              <a:ahLst/>
              <a:cxnLst/>
              <a:rect l="l" t="t" r="r" b="b"/>
              <a:pathLst>
                <a:path w="36289" h="29872" extrusionOk="0">
                  <a:moveTo>
                    <a:pt x="15813" y="0"/>
                  </a:moveTo>
                  <a:cubicBezTo>
                    <a:pt x="15005" y="0"/>
                    <a:pt x="14271" y="191"/>
                    <a:pt x="13638" y="558"/>
                  </a:cubicBezTo>
                  <a:lnTo>
                    <a:pt x="9959" y="2696"/>
                  </a:lnTo>
                  <a:cubicBezTo>
                    <a:pt x="9752" y="2549"/>
                    <a:pt x="9545" y="2413"/>
                    <a:pt x="9338" y="2295"/>
                  </a:cubicBezTo>
                  <a:cubicBezTo>
                    <a:pt x="8495" y="1808"/>
                    <a:pt x="7699" y="1578"/>
                    <a:pt x="6996" y="1578"/>
                  </a:cubicBezTo>
                  <a:cubicBezTo>
                    <a:pt x="6487" y="1578"/>
                    <a:pt x="6026" y="1698"/>
                    <a:pt x="5629" y="1929"/>
                  </a:cubicBezTo>
                  <a:lnTo>
                    <a:pt x="1" y="5201"/>
                  </a:lnTo>
                  <a:cubicBezTo>
                    <a:pt x="397" y="4970"/>
                    <a:pt x="858" y="4850"/>
                    <a:pt x="1367" y="4850"/>
                  </a:cubicBezTo>
                  <a:cubicBezTo>
                    <a:pt x="2071" y="4850"/>
                    <a:pt x="2866" y="5080"/>
                    <a:pt x="3710" y="5567"/>
                  </a:cubicBezTo>
                  <a:cubicBezTo>
                    <a:pt x="4448" y="5992"/>
                    <a:pt x="5151" y="6571"/>
                    <a:pt x="5783" y="7256"/>
                  </a:cubicBezTo>
                  <a:lnTo>
                    <a:pt x="11411" y="3990"/>
                  </a:lnTo>
                  <a:cubicBezTo>
                    <a:pt x="11187" y="3742"/>
                    <a:pt x="10951" y="3512"/>
                    <a:pt x="10709" y="3299"/>
                  </a:cubicBezTo>
                  <a:lnTo>
                    <a:pt x="10709" y="3299"/>
                  </a:lnTo>
                  <a:cubicBezTo>
                    <a:pt x="11689" y="3393"/>
                    <a:pt x="12764" y="3754"/>
                    <a:pt x="13898" y="4403"/>
                  </a:cubicBezTo>
                  <a:cubicBezTo>
                    <a:pt x="17129" y="6270"/>
                    <a:pt x="19922" y="10014"/>
                    <a:pt x="21275" y="13907"/>
                  </a:cubicBezTo>
                  <a:cubicBezTo>
                    <a:pt x="21326" y="13905"/>
                    <a:pt x="21377" y="13904"/>
                    <a:pt x="21428" y="13904"/>
                  </a:cubicBezTo>
                  <a:cubicBezTo>
                    <a:pt x="22290" y="13904"/>
                    <a:pt x="23268" y="14184"/>
                    <a:pt x="24299" y="14781"/>
                  </a:cubicBezTo>
                  <a:cubicBezTo>
                    <a:pt x="27819" y="16813"/>
                    <a:pt x="30660" y="21738"/>
                    <a:pt x="30654" y="25784"/>
                  </a:cubicBezTo>
                  <a:cubicBezTo>
                    <a:pt x="30648" y="27792"/>
                    <a:pt x="29934" y="29204"/>
                    <a:pt x="28794" y="29871"/>
                  </a:cubicBezTo>
                  <a:lnTo>
                    <a:pt x="34422" y="26599"/>
                  </a:lnTo>
                  <a:cubicBezTo>
                    <a:pt x="35562" y="25938"/>
                    <a:pt x="36271" y="24520"/>
                    <a:pt x="36277" y="22512"/>
                  </a:cubicBezTo>
                  <a:cubicBezTo>
                    <a:pt x="36289" y="18466"/>
                    <a:pt x="33448" y="13540"/>
                    <a:pt x="29928" y="11509"/>
                  </a:cubicBezTo>
                  <a:cubicBezTo>
                    <a:pt x="28906" y="10918"/>
                    <a:pt x="27935" y="10636"/>
                    <a:pt x="27079" y="10636"/>
                  </a:cubicBezTo>
                  <a:cubicBezTo>
                    <a:pt x="27020" y="10636"/>
                    <a:pt x="26962" y="10638"/>
                    <a:pt x="26904" y="10640"/>
                  </a:cubicBezTo>
                  <a:cubicBezTo>
                    <a:pt x="25551" y="6748"/>
                    <a:pt x="22757" y="2998"/>
                    <a:pt x="19521" y="1131"/>
                  </a:cubicBezTo>
                  <a:cubicBezTo>
                    <a:pt x="18189" y="364"/>
                    <a:pt x="16930" y="0"/>
                    <a:pt x="158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31"/>
            <p:cNvSpPr/>
            <p:nvPr/>
          </p:nvSpPr>
          <p:spPr>
            <a:xfrm>
              <a:off x="4458400" y="2739363"/>
              <a:ext cx="804775" cy="675875"/>
            </a:xfrm>
            <a:custGeom>
              <a:avLst/>
              <a:gdLst/>
              <a:ahLst/>
              <a:cxnLst/>
              <a:rect l="l" t="t" r="r" b="b"/>
              <a:pathLst>
                <a:path w="32191" h="27035" extrusionOk="0">
                  <a:moveTo>
                    <a:pt x="11715" y="1"/>
                  </a:moveTo>
                  <a:cubicBezTo>
                    <a:pt x="9498" y="1"/>
                    <a:pt x="7847" y="1436"/>
                    <a:pt x="7313" y="3988"/>
                  </a:cubicBezTo>
                  <a:cubicBezTo>
                    <a:pt x="6681" y="3303"/>
                    <a:pt x="5978" y="2724"/>
                    <a:pt x="5240" y="2299"/>
                  </a:cubicBezTo>
                  <a:cubicBezTo>
                    <a:pt x="4398" y="1812"/>
                    <a:pt x="3602" y="1582"/>
                    <a:pt x="2897" y="1582"/>
                  </a:cubicBezTo>
                  <a:cubicBezTo>
                    <a:pt x="1189" y="1582"/>
                    <a:pt x="15" y="2935"/>
                    <a:pt x="7" y="5276"/>
                  </a:cubicBezTo>
                  <a:cubicBezTo>
                    <a:pt x="1" y="8583"/>
                    <a:pt x="2328" y="12611"/>
                    <a:pt x="5204" y="14277"/>
                  </a:cubicBezTo>
                  <a:cubicBezTo>
                    <a:pt x="7035" y="15334"/>
                    <a:pt x="23868" y="25050"/>
                    <a:pt x="25788" y="26160"/>
                  </a:cubicBezTo>
                  <a:cubicBezTo>
                    <a:pt x="26815" y="26754"/>
                    <a:pt x="27787" y="27035"/>
                    <a:pt x="28648" y="27035"/>
                  </a:cubicBezTo>
                  <a:cubicBezTo>
                    <a:pt x="30737" y="27035"/>
                    <a:pt x="32176" y="25381"/>
                    <a:pt x="32184" y="22516"/>
                  </a:cubicBezTo>
                  <a:cubicBezTo>
                    <a:pt x="32190" y="18470"/>
                    <a:pt x="29349" y="13545"/>
                    <a:pt x="25829" y="11513"/>
                  </a:cubicBezTo>
                  <a:cubicBezTo>
                    <a:pt x="24798" y="10916"/>
                    <a:pt x="23820" y="10636"/>
                    <a:pt x="22958" y="10636"/>
                  </a:cubicBezTo>
                  <a:cubicBezTo>
                    <a:pt x="22907" y="10636"/>
                    <a:pt x="22856" y="10637"/>
                    <a:pt x="22805" y="10639"/>
                  </a:cubicBezTo>
                  <a:cubicBezTo>
                    <a:pt x="21452" y="6746"/>
                    <a:pt x="18659" y="3002"/>
                    <a:pt x="15428" y="1135"/>
                  </a:cubicBezTo>
                  <a:cubicBezTo>
                    <a:pt x="14094" y="365"/>
                    <a:pt x="12833" y="1"/>
                    <a:pt x="117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22" name="Google Shape;2322;p31"/>
          <p:cNvGrpSpPr/>
          <p:nvPr/>
        </p:nvGrpSpPr>
        <p:grpSpPr>
          <a:xfrm>
            <a:off x="296325" y="158472"/>
            <a:ext cx="8672325" cy="1849775"/>
            <a:chOff x="296325" y="158472"/>
            <a:chExt cx="8672325" cy="1849775"/>
          </a:xfrm>
        </p:grpSpPr>
        <p:sp>
          <p:nvSpPr>
            <p:cNvPr id="2323" name="Google Shape;2323;p31"/>
            <p:cNvSpPr/>
            <p:nvPr/>
          </p:nvSpPr>
          <p:spPr>
            <a:xfrm>
              <a:off x="8858500" y="224372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31"/>
            <p:cNvSpPr/>
            <p:nvPr/>
          </p:nvSpPr>
          <p:spPr>
            <a:xfrm>
              <a:off x="2334425" y="158472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31"/>
            <p:cNvSpPr/>
            <p:nvPr/>
          </p:nvSpPr>
          <p:spPr>
            <a:xfrm>
              <a:off x="296325" y="1898097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31"/>
            <p:cNvSpPr/>
            <p:nvPr/>
          </p:nvSpPr>
          <p:spPr>
            <a:xfrm>
              <a:off x="6296600" y="334522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31"/>
            <p:cNvSpPr/>
            <p:nvPr/>
          </p:nvSpPr>
          <p:spPr>
            <a:xfrm>
              <a:off x="8470075" y="1451222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28" name="Google Shape;2328;p31"/>
          <p:cNvGrpSpPr/>
          <p:nvPr/>
        </p:nvGrpSpPr>
        <p:grpSpPr>
          <a:xfrm>
            <a:off x="172350" y="4823351"/>
            <a:ext cx="358106" cy="207311"/>
            <a:chOff x="4085225" y="3759801"/>
            <a:chExt cx="358106" cy="207311"/>
          </a:xfrm>
        </p:grpSpPr>
        <p:sp>
          <p:nvSpPr>
            <p:cNvPr id="2329" name="Google Shape;2329;p31"/>
            <p:cNvSpPr/>
            <p:nvPr/>
          </p:nvSpPr>
          <p:spPr>
            <a:xfrm>
              <a:off x="4310392" y="3867780"/>
              <a:ext cx="132939" cy="24027"/>
            </a:xfrm>
            <a:custGeom>
              <a:avLst/>
              <a:gdLst/>
              <a:ahLst/>
              <a:cxnLst/>
              <a:rect l="l" t="t" r="r" b="b"/>
              <a:pathLst>
                <a:path w="4288" h="775" extrusionOk="0">
                  <a:moveTo>
                    <a:pt x="2850" y="0"/>
                  </a:moveTo>
                  <a:cubicBezTo>
                    <a:pt x="2835" y="0"/>
                    <a:pt x="2823" y="6"/>
                    <a:pt x="2811" y="18"/>
                  </a:cubicBezTo>
                  <a:lnTo>
                    <a:pt x="1096" y="614"/>
                  </a:lnTo>
                  <a:lnTo>
                    <a:pt x="215" y="114"/>
                  </a:lnTo>
                  <a:cubicBezTo>
                    <a:pt x="191" y="102"/>
                    <a:pt x="162" y="96"/>
                    <a:pt x="132" y="96"/>
                  </a:cubicBezTo>
                  <a:cubicBezTo>
                    <a:pt x="102" y="96"/>
                    <a:pt x="72" y="102"/>
                    <a:pt x="48" y="114"/>
                  </a:cubicBezTo>
                  <a:cubicBezTo>
                    <a:pt x="1" y="137"/>
                    <a:pt x="1" y="185"/>
                    <a:pt x="48" y="209"/>
                  </a:cubicBezTo>
                  <a:lnTo>
                    <a:pt x="977" y="756"/>
                  </a:lnTo>
                  <a:cubicBezTo>
                    <a:pt x="1001" y="768"/>
                    <a:pt x="1025" y="774"/>
                    <a:pt x="1049" y="774"/>
                  </a:cubicBezTo>
                  <a:cubicBezTo>
                    <a:pt x="1072" y="774"/>
                    <a:pt x="1096" y="768"/>
                    <a:pt x="1120" y="756"/>
                  </a:cubicBezTo>
                  <a:lnTo>
                    <a:pt x="2882" y="137"/>
                  </a:lnTo>
                  <a:lnTo>
                    <a:pt x="4145" y="304"/>
                  </a:lnTo>
                  <a:cubicBezTo>
                    <a:pt x="4157" y="310"/>
                    <a:pt x="4172" y="313"/>
                    <a:pt x="4186" y="313"/>
                  </a:cubicBezTo>
                  <a:cubicBezTo>
                    <a:pt x="4225" y="313"/>
                    <a:pt x="4264" y="291"/>
                    <a:pt x="4264" y="256"/>
                  </a:cubicBezTo>
                  <a:cubicBezTo>
                    <a:pt x="4287" y="233"/>
                    <a:pt x="4264" y="209"/>
                    <a:pt x="4240" y="209"/>
                  </a:cubicBezTo>
                  <a:cubicBezTo>
                    <a:pt x="4240" y="185"/>
                    <a:pt x="4216" y="185"/>
                    <a:pt x="4192" y="185"/>
                  </a:cubicBezTo>
                  <a:lnTo>
                    <a:pt x="2906" y="18"/>
                  </a:lnTo>
                  <a:cubicBezTo>
                    <a:pt x="2882" y="6"/>
                    <a:pt x="2864" y="0"/>
                    <a:pt x="28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31"/>
            <p:cNvSpPr/>
            <p:nvPr/>
          </p:nvSpPr>
          <p:spPr>
            <a:xfrm>
              <a:off x="4285311" y="3885482"/>
              <a:ext cx="35467" cy="67058"/>
            </a:xfrm>
            <a:custGeom>
              <a:avLst/>
              <a:gdLst/>
              <a:ahLst/>
              <a:cxnLst/>
              <a:rect l="l" t="t" r="r" b="b"/>
              <a:pathLst>
                <a:path w="1144" h="2163" extrusionOk="0">
                  <a:moveTo>
                    <a:pt x="110" y="1"/>
                  </a:moveTo>
                  <a:cubicBezTo>
                    <a:pt x="83" y="1"/>
                    <a:pt x="60" y="7"/>
                    <a:pt x="48" y="19"/>
                  </a:cubicBezTo>
                  <a:cubicBezTo>
                    <a:pt x="0" y="43"/>
                    <a:pt x="0" y="90"/>
                    <a:pt x="48" y="114"/>
                  </a:cubicBezTo>
                  <a:lnTo>
                    <a:pt x="905" y="614"/>
                  </a:lnTo>
                  <a:lnTo>
                    <a:pt x="691" y="2091"/>
                  </a:lnTo>
                  <a:cubicBezTo>
                    <a:pt x="691" y="2114"/>
                    <a:pt x="715" y="2114"/>
                    <a:pt x="738" y="2138"/>
                  </a:cubicBezTo>
                  <a:cubicBezTo>
                    <a:pt x="762" y="2138"/>
                    <a:pt x="786" y="2162"/>
                    <a:pt x="810" y="2162"/>
                  </a:cubicBezTo>
                  <a:cubicBezTo>
                    <a:pt x="857" y="2162"/>
                    <a:pt x="929" y="2138"/>
                    <a:pt x="929" y="2091"/>
                  </a:cubicBezTo>
                  <a:lnTo>
                    <a:pt x="1143" y="590"/>
                  </a:lnTo>
                  <a:cubicBezTo>
                    <a:pt x="1143" y="567"/>
                    <a:pt x="1119" y="567"/>
                    <a:pt x="1096" y="543"/>
                  </a:cubicBezTo>
                  <a:lnTo>
                    <a:pt x="191" y="19"/>
                  </a:lnTo>
                  <a:cubicBezTo>
                    <a:pt x="167" y="7"/>
                    <a:pt x="137" y="1"/>
                    <a:pt x="1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31"/>
            <p:cNvSpPr/>
            <p:nvPr/>
          </p:nvSpPr>
          <p:spPr>
            <a:xfrm>
              <a:off x="4221075" y="3899526"/>
              <a:ext cx="70903" cy="67585"/>
            </a:xfrm>
            <a:custGeom>
              <a:avLst/>
              <a:gdLst/>
              <a:ahLst/>
              <a:cxnLst/>
              <a:rect l="l" t="t" r="r" b="b"/>
              <a:pathLst>
                <a:path w="2287" h="2180" extrusionOk="0">
                  <a:moveTo>
                    <a:pt x="1346" y="0"/>
                  </a:moveTo>
                  <a:cubicBezTo>
                    <a:pt x="1316" y="0"/>
                    <a:pt x="1286" y="6"/>
                    <a:pt x="1262" y="18"/>
                  </a:cubicBezTo>
                  <a:cubicBezTo>
                    <a:pt x="1215" y="42"/>
                    <a:pt x="1215" y="90"/>
                    <a:pt x="1262" y="114"/>
                  </a:cubicBezTo>
                  <a:lnTo>
                    <a:pt x="2024" y="542"/>
                  </a:lnTo>
                  <a:lnTo>
                    <a:pt x="24" y="2066"/>
                  </a:lnTo>
                  <a:cubicBezTo>
                    <a:pt x="0" y="2090"/>
                    <a:pt x="0" y="2138"/>
                    <a:pt x="48" y="2162"/>
                  </a:cubicBezTo>
                  <a:cubicBezTo>
                    <a:pt x="72" y="2173"/>
                    <a:pt x="101" y="2179"/>
                    <a:pt x="131" y="2179"/>
                  </a:cubicBezTo>
                  <a:cubicBezTo>
                    <a:pt x="161" y="2179"/>
                    <a:pt x="191" y="2173"/>
                    <a:pt x="215" y="2162"/>
                  </a:cubicBezTo>
                  <a:lnTo>
                    <a:pt x="2263" y="566"/>
                  </a:lnTo>
                  <a:cubicBezTo>
                    <a:pt x="2286" y="542"/>
                    <a:pt x="2286" y="518"/>
                    <a:pt x="2239" y="495"/>
                  </a:cubicBezTo>
                  <a:lnTo>
                    <a:pt x="1429" y="18"/>
                  </a:lnTo>
                  <a:cubicBezTo>
                    <a:pt x="1405" y="6"/>
                    <a:pt x="1376" y="0"/>
                    <a:pt x="13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31"/>
            <p:cNvSpPr/>
            <p:nvPr/>
          </p:nvSpPr>
          <p:spPr>
            <a:xfrm>
              <a:off x="4215154" y="3759801"/>
              <a:ext cx="41388" cy="76638"/>
            </a:xfrm>
            <a:custGeom>
              <a:avLst/>
              <a:gdLst/>
              <a:ahLst/>
              <a:cxnLst/>
              <a:rect l="l" t="t" r="r" b="b"/>
              <a:pathLst>
                <a:path w="1335" h="2472" extrusionOk="0">
                  <a:moveTo>
                    <a:pt x="882" y="1"/>
                  </a:moveTo>
                  <a:cubicBezTo>
                    <a:pt x="810" y="24"/>
                    <a:pt x="787" y="48"/>
                    <a:pt x="787" y="96"/>
                  </a:cubicBezTo>
                  <a:lnTo>
                    <a:pt x="1096" y="810"/>
                  </a:lnTo>
                  <a:lnTo>
                    <a:pt x="25" y="1834"/>
                  </a:lnTo>
                  <a:cubicBezTo>
                    <a:pt x="1" y="1858"/>
                    <a:pt x="1" y="1882"/>
                    <a:pt x="48" y="1906"/>
                  </a:cubicBezTo>
                  <a:lnTo>
                    <a:pt x="977" y="2453"/>
                  </a:lnTo>
                  <a:cubicBezTo>
                    <a:pt x="1001" y="2465"/>
                    <a:pt x="1031" y="2471"/>
                    <a:pt x="1060" y="2471"/>
                  </a:cubicBezTo>
                  <a:cubicBezTo>
                    <a:pt x="1090" y="2471"/>
                    <a:pt x="1120" y="2465"/>
                    <a:pt x="1144" y="2453"/>
                  </a:cubicBezTo>
                  <a:cubicBezTo>
                    <a:pt x="1191" y="2430"/>
                    <a:pt x="1191" y="2382"/>
                    <a:pt x="1144" y="2358"/>
                  </a:cubicBezTo>
                  <a:lnTo>
                    <a:pt x="263" y="1858"/>
                  </a:lnTo>
                  <a:lnTo>
                    <a:pt x="1311" y="858"/>
                  </a:lnTo>
                  <a:cubicBezTo>
                    <a:pt x="1311" y="834"/>
                    <a:pt x="1334" y="834"/>
                    <a:pt x="1311" y="810"/>
                  </a:cubicBezTo>
                  <a:lnTo>
                    <a:pt x="1001" y="48"/>
                  </a:lnTo>
                  <a:cubicBezTo>
                    <a:pt x="1001" y="48"/>
                    <a:pt x="1001" y="24"/>
                    <a:pt x="977" y="24"/>
                  </a:cubicBezTo>
                  <a:cubicBezTo>
                    <a:pt x="953" y="1"/>
                    <a:pt x="906" y="1"/>
                    <a:pt x="8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31"/>
            <p:cNvSpPr/>
            <p:nvPr/>
          </p:nvSpPr>
          <p:spPr>
            <a:xfrm>
              <a:off x="4110336" y="3830671"/>
              <a:ext cx="115918" cy="20524"/>
            </a:xfrm>
            <a:custGeom>
              <a:avLst/>
              <a:gdLst/>
              <a:ahLst/>
              <a:cxnLst/>
              <a:rect l="l" t="t" r="r" b="b"/>
              <a:pathLst>
                <a:path w="3739" h="662" extrusionOk="0">
                  <a:moveTo>
                    <a:pt x="2715" y="1"/>
                  </a:moveTo>
                  <a:lnTo>
                    <a:pt x="119" y="144"/>
                  </a:lnTo>
                  <a:cubicBezTo>
                    <a:pt x="48" y="144"/>
                    <a:pt x="0" y="167"/>
                    <a:pt x="24" y="215"/>
                  </a:cubicBezTo>
                  <a:cubicBezTo>
                    <a:pt x="24" y="215"/>
                    <a:pt x="24" y="239"/>
                    <a:pt x="48" y="239"/>
                  </a:cubicBezTo>
                  <a:cubicBezTo>
                    <a:pt x="72" y="263"/>
                    <a:pt x="95" y="263"/>
                    <a:pt x="143" y="263"/>
                  </a:cubicBezTo>
                  <a:lnTo>
                    <a:pt x="2667" y="144"/>
                  </a:lnTo>
                  <a:lnTo>
                    <a:pt x="3548" y="644"/>
                  </a:lnTo>
                  <a:cubicBezTo>
                    <a:pt x="3572" y="656"/>
                    <a:pt x="3602" y="662"/>
                    <a:pt x="3632" y="662"/>
                  </a:cubicBezTo>
                  <a:cubicBezTo>
                    <a:pt x="3662" y="662"/>
                    <a:pt x="3691" y="656"/>
                    <a:pt x="3715" y="644"/>
                  </a:cubicBezTo>
                  <a:cubicBezTo>
                    <a:pt x="3739" y="620"/>
                    <a:pt x="3739" y="572"/>
                    <a:pt x="3691" y="548"/>
                  </a:cubicBezTo>
                  <a:lnTo>
                    <a:pt x="2786" y="25"/>
                  </a:lnTo>
                  <a:cubicBezTo>
                    <a:pt x="2763" y="25"/>
                    <a:pt x="2739" y="1"/>
                    <a:pt x="27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31"/>
            <p:cNvSpPr/>
            <p:nvPr/>
          </p:nvSpPr>
          <p:spPr>
            <a:xfrm>
              <a:off x="4085225" y="3847846"/>
              <a:ext cx="117406" cy="41016"/>
            </a:xfrm>
            <a:custGeom>
              <a:avLst/>
              <a:gdLst/>
              <a:ahLst/>
              <a:cxnLst/>
              <a:rect l="l" t="t" r="r" b="b"/>
              <a:pathLst>
                <a:path w="3787" h="1323" extrusionOk="0">
                  <a:moveTo>
                    <a:pt x="2846" y="0"/>
                  </a:moveTo>
                  <a:cubicBezTo>
                    <a:pt x="2816" y="0"/>
                    <a:pt x="2787" y="6"/>
                    <a:pt x="2763" y="18"/>
                  </a:cubicBezTo>
                  <a:lnTo>
                    <a:pt x="48" y="1209"/>
                  </a:lnTo>
                  <a:cubicBezTo>
                    <a:pt x="0" y="1233"/>
                    <a:pt x="0" y="1257"/>
                    <a:pt x="24" y="1280"/>
                  </a:cubicBezTo>
                  <a:cubicBezTo>
                    <a:pt x="48" y="1304"/>
                    <a:pt x="48" y="1304"/>
                    <a:pt x="48" y="1304"/>
                  </a:cubicBezTo>
                  <a:cubicBezTo>
                    <a:pt x="72" y="1316"/>
                    <a:pt x="96" y="1322"/>
                    <a:pt x="119" y="1322"/>
                  </a:cubicBezTo>
                  <a:cubicBezTo>
                    <a:pt x="143" y="1322"/>
                    <a:pt x="167" y="1316"/>
                    <a:pt x="191" y="1304"/>
                  </a:cubicBezTo>
                  <a:lnTo>
                    <a:pt x="2834" y="161"/>
                  </a:lnTo>
                  <a:lnTo>
                    <a:pt x="3573" y="590"/>
                  </a:lnTo>
                  <a:cubicBezTo>
                    <a:pt x="3596" y="602"/>
                    <a:pt x="3626" y="608"/>
                    <a:pt x="3656" y="608"/>
                  </a:cubicBezTo>
                  <a:cubicBezTo>
                    <a:pt x="3686" y="608"/>
                    <a:pt x="3715" y="602"/>
                    <a:pt x="3739" y="590"/>
                  </a:cubicBezTo>
                  <a:cubicBezTo>
                    <a:pt x="3787" y="566"/>
                    <a:pt x="3787" y="518"/>
                    <a:pt x="3739" y="495"/>
                  </a:cubicBezTo>
                  <a:lnTo>
                    <a:pt x="2930" y="18"/>
                  </a:lnTo>
                  <a:cubicBezTo>
                    <a:pt x="2906" y="6"/>
                    <a:pt x="2876" y="0"/>
                    <a:pt x="28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31"/>
            <p:cNvSpPr/>
            <p:nvPr/>
          </p:nvSpPr>
          <p:spPr>
            <a:xfrm>
              <a:off x="4302269" y="3760545"/>
              <a:ext cx="139573" cy="81227"/>
            </a:xfrm>
            <a:custGeom>
              <a:avLst/>
              <a:gdLst/>
              <a:ahLst/>
              <a:cxnLst/>
              <a:rect l="l" t="t" r="r" b="b"/>
              <a:pathLst>
                <a:path w="4502" h="2620" extrusionOk="0">
                  <a:moveTo>
                    <a:pt x="2597" y="0"/>
                  </a:moveTo>
                  <a:cubicBezTo>
                    <a:pt x="2549" y="0"/>
                    <a:pt x="2478" y="24"/>
                    <a:pt x="2430" y="24"/>
                  </a:cubicBezTo>
                  <a:cubicBezTo>
                    <a:pt x="2239" y="48"/>
                    <a:pt x="2073" y="72"/>
                    <a:pt x="1882" y="119"/>
                  </a:cubicBezTo>
                  <a:cubicBezTo>
                    <a:pt x="1715" y="167"/>
                    <a:pt x="1549" y="215"/>
                    <a:pt x="1382" y="262"/>
                  </a:cubicBezTo>
                  <a:cubicBezTo>
                    <a:pt x="1192" y="334"/>
                    <a:pt x="1025" y="429"/>
                    <a:pt x="858" y="524"/>
                  </a:cubicBezTo>
                  <a:cubicBezTo>
                    <a:pt x="787" y="548"/>
                    <a:pt x="739" y="596"/>
                    <a:pt x="644" y="643"/>
                  </a:cubicBezTo>
                  <a:cubicBezTo>
                    <a:pt x="572" y="715"/>
                    <a:pt x="501" y="762"/>
                    <a:pt x="430" y="834"/>
                  </a:cubicBezTo>
                  <a:cubicBezTo>
                    <a:pt x="382" y="881"/>
                    <a:pt x="334" y="929"/>
                    <a:pt x="287" y="1001"/>
                  </a:cubicBezTo>
                  <a:cubicBezTo>
                    <a:pt x="215" y="1072"/>
                    <a:pt x="144" y="1143"/>
                    <a:pt x="96" y="1239"/>
                  </a:cubicBezTo>
                  <a:cubicBezTo>
                    <a:pt x="48" y="1358"/>
                    <a:pt x="1" y="1477"/>
                    <a:pt x="1" y="1596"/>
                  </a:cubicBezTo>
                  <a:cubicBezTo>
                    <a:pt x="1" y="1644"/>
                    <a:pt x="1" y="1691"/>
                    <a:pt x="1" y="1763"/>
                  </a:cubicBezTo>
                  <a:cubicBezTo>
                    <a:pt x="25" y="1834"/>
                    <a:pt x="48" y="1906"/>
                    <a:pt x="72" y="1977"/>
                  </a:cubicBezTo>
                  <a:cubicBezTo>
                    <a:pt x="168" y="2120"/>
                    <a:pt x="287" y="2239"/>
                    <a:pt x="477" y="2358"/>
                  </a:cubicBezTo>
                  <a:cubicBezTo>
                    <a:pt x="644" y="2453"/>
                    <a:pt x="858" y="2525"/>
                    <a:pt x="1096" y="2572"/>
                  </a:cubicBezTo>
                  <a:cubicBezTo>
                    <a:pt x="1215" y="2596"/>
                    <a:pt x="1358" y="2596"/>
                    <a:pt x="1477" y="2620"/>
                  </a:cubicBezTo>
                  <a:lnTo>
                    <a:pt x="1787" y="2620"/>
                  </a:lnTo>
                  <a:cubicBezTo>
                    <a:pt x="2001" y="2620"/>
                    <a:pt x="2192" y="2596"/>
                    <a:pt x="2382" y="2548"/>
                  </a:cubicBezTo>
                  <a:cubicBezTo>
                    <a:pt x="2525" y="2525"/>
                    <a:pt x="2668" y="2501"/>
                    <a:pt x="2811" y="2453"/>
                  </a:cubicBezTo>
                  <a:cubicBezTo>
                    <a:pt x="2906" y="2429"/>
                    <a:pt x="3001" y="2406"/>
                    <a:pt x="3097" y="2358"/>
                  </a:cubicBezTo>
                  <a:cubicBezTo>
                    <a:pt x="3216" y="2310"/>
                    <a:pt x="3311" y="2287"/>
                    <a:pt x="3383" y="2239"/>
                  </a:cubicBezTo>
                  <a:cubicBezTo>
                    <a:pt x="3478" y="2191"/>
                    <a:pt x="3549" y="2144"/>
                    <a:pt x="3621" y="2120"/>
                  </a:cubicBezTo>
                  <a:cubicBezTo>
                    <a:pt x="3787" y="2025"/>
                    <a:pt x="3930" y="1929"/>
                    <a:pt x="4049" y="1810"/>
                  </a:cubicBezTo>
                  <a:cubicBezTo>
                    <a:pt x="4168" y="1715"/>
                    <a:pt x="4240" y="1620"/>
                    <a:pt x="4311" y="1524"/>
                  </a:cubicBezTo>
                  <a:cubicBezTo>
                    <a:pt x="4383" y="1429"/>
                    <a:pt x="4454" y="1310"/>
                    <a:pt x="4478" y="1215"/>
                  </a:cubicBezTo>
                  <a:cubicBezTo>
                    <a:pt x="4478" y="1167"/>
                    <a:pt x="4502" y="1143"/>
                    <a:pt x="4502" y="1096"/>
                  </a:cubicBezTo>
                  <a:lnTo>
                    <a:pt x="4502" y="1096"/>
                  </a:lnTo>
                  <a:cubicBezTo>
                    <a:pt x="4502" y="1096"/>
                    <a:pt x="4145" y="1239"/>
                    <a:pt x="4073" y="1334"/>
                  </a:cubicBezTo>
                  <a:cubicBezTo>
                    <a:pt x="4002" y="1405"/>
                    <a:pt x="3930" y="1477"/>
                    <a:pt x="3835" y="1548"/>
                  </a:cubicBezTo>
                  <a:cubicBezTo>
                    <a:pt x="3740" y="1620"/>
                    <a:pt x="3644" y="1691"/>
                    <a:pt x="3525" y="1763"/>
                  </a:cubicBezTo>
                  <a:cubicBezTo>
                    <a:pt x="3406" y="1834"/>
                    <a:pt x="3287" y="1906"/>
                    <a:pt x="3168" y="1953"/>
                  </a:cubicBezTo>
                  <a:cubicBezTo>
                    <a:pt x="3025" y="2001"/>
                    <a:pt x="2882" y="2048"/>
                    <a:pt x="2740" y="2096"/>
                  </a:cubicBezTo>
                  <a:cubicBezTo>
                    <a:pt x="2668" y="2120"/>
                    <a:pt x="2549" y="2144"/>
                    <a:pt x="2454" y="2167"/>
                  </a:cubicBezTo>
                  <a:cubicBezTo>
                    <a:pt x="2335" y="2191"/>
                    <a:pt x="2216" y="2215"/>
                    <a:pt x="2073" y="2239"/>
                  </a:cubicBezTo>
                  <a:cubicBezTo>
                    <a:pt x="1977" y="2263"/>
                    <a:pt x="1858" y="2263"/>
                    <a:pt x="1739" y="2263"/>
                  </a:cubicBezTo>
                  <a:lnTo>
                    <a:pt x="1549" y="2263"/>
                  </a:lnTo>
                  <a:cubicBezTo>
                    <a:pt x="1406" y="2239"/>
                    <a:pt x="1263" y="2215"/>
                    <a:pt x="1168" y="2191"/>
                  </a:cubicBezTo>
                  <a:cubicBezTo>
                    <a:pt x="1144" y="2167"/>
                    <a:pt x="739" y="1953"/>
                    <a:pt x="739" y="1953"/>
                  </a:cubicBezTo>
                  <a:cubicBezTo>
                    <a:pt x="691" y="1882"/>
                    <a:pt x="644" y="1810"/>
                    <a:pt x="620" y="1715"/>
                  </a:cubicBezTo>
                  <a:cubicBezTo>
                    <a:pt x="620" y="1691"/>
                    <a:pt x="620" y="1644"/>
                    <a:pt x="620" y="1620"/>
                  </a:cubicBezTo>
                  <a:cubicBezTo>
                    <a:pt x="620" y="1548"/>
                    <a:pt x="620" y="1477"/>
                    <a:pt x="644" y="1405"/>
                  </a:cubicBezTo>
                  <a:cubicBezTo>
                    <a:pt x="691" y="1334"/>
                    <a:pt x="715" y="1263"/>
                    <a:pt x="763" y="1191"/>
                  </a:cubicBezTo>
                  <a:cubicBezTo>
                    <a:pt x="787" y="1143"/>
                    <a:pt x="834" y="1072"/>
                    <a:pt x="882" y="1024"/>
                  </a:cubicBezTo>
                  <a:cubicBezTo>
                    <a:pt x="953" y="953"/>
                    <a:pt x="1049" y="858"/>
                    <a:pt x="1144" y="786"/>
                  </a:cubicBezTo>
                  <a:cubicBezTo>
                    <a:pt x="1239" y="715"/>
                    <a:pt x="1358" y="643"/>
                    <a:pt x="1454" y="572"/>
                  </a:cubicBezTo>
                  <a:cubicBezTo>
                    <a:pt x="1573" y="500"/>
                    <a:pt x="1692" y="453"/>
                    <a:pt x="1835" y="405"/>
                  </a:cubicBezTo>
                  <a:cubicBezTo>
                    <a:pt x="1954" y="334"/>
                    <a:pt x="2073" y="286"/>
                    <a:pt x="2216" y="262"/>
                  </a:cubicBezTo>
                  <a:cubicBezTo>
                    <a:pt x="2358" y="215"/>
                    <a:pt x="2597" y="0"/>
                    <a:pt x="2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31"/>
            <p:cNvSpPr/>
            <p:nvPr/>
          </p:nvSpPr>
          <p:spPr>
            <a:xfrm>
              <a:off x="4273499" y="3781223"/>
              <a:ext cx="73104" cy="90837"/>
            </a:xfrm>
            <a:custGeom>
              <a:avLst/>
              <a:gdLst/>
              <a:ahLst/>
              <a:cxnLst/>
              <a:rect l="l" t="t" r="r" b="b"/>
              <a:pathLst>
                <a:path w="2358" h="2930" extrusionOk="0">
                  <a:moveTo>
                    <a:pt x="0" y="0"/>
                  </a:moveTo>
                  <a:cubicBezTo>
                    <a:pt x="27" y="0"/>
                    <a:pt x="56" y="2"/>
                    <a:pt x="86" y="5"/>
                  </a:cubicBezTo>
                  <a:lnTo>
                    <a:pt x="86" y="5"/>
                  </a:lnTo>
                  <a:cubicBezTo>
                    <a:pt x="57" y="2"/>
                    <a:pt x="28" y="0"/>
                    <a:pt x="0" y="0"/>
                  </a:cubicBezTo>
                  <a:close/>
                  <a:moveTo>
                    <a:pt x="86" y="5"/>
                  </a:moveTo>
                  <a:cubicBezTo>
                    <a:pt x="254" y="23"/>
                    <a:pt x="437" y="93"/>
                    <a:pt x="619" y="214"/>
                  </a:cubicBezTo>
                  <a:cubicBezTo>
                    <a:pt x="1500" y="715"/>
                    <a:pt x="2215" y="1929"/>
                    <a:pt x="2215" y="2929"/>
                  </a:cubicBezTo>
                  <a:cubicBezTo>
                    <a:pt x="2310" y="2763"/>
                    <a:pt x="2358" y="2572"/>
                    <a:pt x="2358" y="2405"/>
                  </a:cubicBezTo>
                  <a:cubicBezTo>
                    <a:pt x="2358" y="2358"/>
                    <a:pt x="2358" y="2263"/>
                    <a:pt x="2358" y="2215"/>
                  </a:cubicBezTo>
                  <a:cubicBezTo>
                    <a:pt x="2334" y="2167"/>
                    <a:pt x="2334" y="2120"/>
                    <a:pt x="2334" y="2096"/>
                  </a:cubicBezTo>
                  <a:cubicBezTo>
                    <a:pt x="2334" y="2048"/>
                    <a:pt x="2310" y="1977"/>
                    <a:pt x="2310" y="1929"/>
                  </a:cubicBezTo>
                  <a:cubicBezTo>
                    <a:pt x="2310" y="1905"/>
                    <a:pt x="2286" y="1858"/>
                    <a:pt x="2286" y="1810"/>
                  </a:cubicBezTo>
                  <a:cubicBezTo>
                    <a:pt x="2262" y="1786"/>
                    <a:pt x="2262" y="1739"/>
                    <a:pt x="2239" y="1691"/>
                  </a:cubicBezTo>
                  <a:cubicBezTo>
                    <a:pt x="2239" y="1667"/>
                    <a:pt x="2215" y="1620"/>
                    <a:pt x="2215" y="1596"/>
                  </a:cubicBezTo>
                  <a:cubicBezTo>
                    <a:pt x="2215" y="1572"/>
                    <a:pt x="2191" y="1524"/>
                    <a:pt x="2167" y="1500"/>
                  </a:cubicBezTo>
                  <a:cubicBezTo>
                    <a:pt x="2167" y="1500"/>
                    <a:pt x="2143" y="1405"/>
                    <a:pt x="2096" y="1310"/>
                  </a:cubicBezTo>
                  <a:cubicBezTo>
                    <a:pt x="2048" y="1215"/>
                    <a:pt x="2000" y="1143"/>
                    <a:pt x="1977" y="1119"/>
                  </a:cubicBezTo>
                  <a:cubicBezTo>
                    <a:pt x="1977" y="1096"/>
                    <a:pt x="1953" y="1072"/>
                    <a:pt x="1929" y="1024"/>
                  </a:cubicBezTo>
                  <a:cubicBezTo>
                    <a:pt x="1905" y="1000"/>
                    <a:pt x="1881" y="977"/>
                    <a:pt x="1858" y="953"/>
                  </a:cubicBezTo>
                  <a:cubicBezTo>
                    <a:pt x="1786" y="857"/>
                    <a:pt x="1715" y="786"/>
                    <a:pt x="1715" y="786"/>
                  </a:cubicBezTo>
                  <a:cubicBezTo>
                    <a:pt x="1619" y="691"/>
                    <a:pt x="1619" y="691"/>
                    <a:pt x="1524" y="596"/>
                  </a:cubicBezTo>
                  <a:cubicBezTo>
                    <a:pt x="1477" y="572"/>
                    <a:pt x="1429" y="524"/>
                    <a:pt x="1381" y="500"/>
                  </a:cubicBezTo>
                  <a:cubicBezTo>
                    <a:pt x="1310" y="453"/>
                    <a:pt x="1238" y="381"/>
                    <a:pt x="1167" y="334"/>
                  </a:cubicBezTo>
                  <a:cubicBezTo>
                    <a:pt x="1096" y="310"/>
                    <a:pt x="1048" y="286"/>
                    <a:pt x="976" y="262"/>
                  </a:cubicBezTo>
                  <a:cubicBezTo>
                    <a:pt x="905" y="214"/>
                    <a:pt x="786" y="167"/>
                    <a:pt x="715" y="143"/>
                  </a:cubicBezTo>
                  <a:cubicBezTo>
                    <a:pt x="643" y="119"/>
                    <a:pt x="572" y="95"/>
                    <a:pt x="500" y="72"/>
                  </a:cubicBezTo>
                  <a:cubicBezTo>
                    <a:pt x="453" y="72"/>
                    <a:pt x="357" y="48"/>
                    <a:pt x="310" y="24"/>
                  </a:cubicBezTo>
                  <a:cubicBezTo>
                    <a:pt x="242" y="24"/>
                    <a:pt x="161" y="12"/>
                    <a:pt x="86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31"/>
            <p:cNvSpPr/>
            <p:nvPr/>
          </p:nvSpPr>
          <p:spPr>
            <a:xfrm>
              <a:off x="4165706" y="3780107"/>
              <a:ext cx="177210" cy="137713"/>
            </a:xfrm>
            <a:custGeom>
              <a:avLst/>
              <a:gdLst/>
              <a:ahLst/>
              <a:cxnLst/>
              <a:rect l="l" t="t" r="r" b="b"/>
              <a:pathLst>
                <a:path w="5716" h="4442" extrusionOk="0">
                  <a:moveTo>
                    <a:pt x="3424" y="0"/>
                  </a:moveTo>
                  <a:cubicBezTo>
                    <a:pt x="3266" y="0"/>
                    <a:pt x="3123" y="37"/>
                    <a:pt x="3001" y="108"/>
                  </a:cubicBezTo>
                  <a:lnTo>
                    <a:pt x="1096" y="1203"/>
                  </a:lnTo>
                  <a:cubicBezTo>
                    <a:pt x="1048" y="1251"/>
                    <a:pt x="953" y="1298"/>
                    <a:pt x="905" y="1322"/>
                  </a:cubicBezTo>
                  <a:cubicBezTo>
                    <a:pt x="834" y="1394"/>
                    <a:pt x="715" y="1489"/>
                    <a:pt x="643" y="1560"/>
                  </a:cubicBezTo>
                  <a:cubicBezTo>
                    <a:pt x="596" y="1608"/>
                    <a:pt x="548" y="1656"/>
                    <a:pt x="500" y="1703"/>
                  </a:cubicBezTo>
                  <a:cubicBezTo>
                    <a:pt x="453" y="1775"/>
                    <a:pt x="357" y="1894"/>
                    <a:pt x="310" y="1965"/>
                  </a:cubicBezTo>
                  <a:cubicBezTo>
                    <a:pt x="262" y="2060"/>
                    <a:pt x="214" y="2156"/>
                    <a:pt x="167" y="2251"/>
                  </a:cubicBezTo>
                  <a:cubicBezTo>
                    <a:pt x="143" y="2322"/>
                    <a:pt x="119" y="2418"/>
                    <a:pt x="95" y="2489"/>
                  </a:cubicBezTo>
                  <a:cubicBezTo>
                    <a:pt x="72" y="2584"/>
                    <a:pt x="24" y="2703"/>
                    <a:pt x="24" y="2775"/>
                  </a:cubicBezTo>
                  <a:cubicBezTo>
                    <a:pt x="0" y="2846"/>
                    <a:pt x="0" y="2918"/>
                    <a:pt x="0" y="2989"/>
                  </a:cubicBezTo>
                  <a:cubicBezTo>
                    <a:pt x="0" y="3037"/>
                    <a:pt x="0" y="3084"/>
                    <a:pt x="0" y="3132"/>
                  </a:cubicBezTo>
                  <a:cubicBezTo>
                    <a:pt x="0" y="3465"/>
                    <a:pt x="214" y="3775"/>
                    <a:pt x="643" y="4013"/>
                  </a:cubicBezTo>
                  <a:lnTo>
                    <a:pt x="691" y="4061"/>
                  </a:lnTo>
                  <a:lnTo>
                    <a:pt x="738" y="4085"/>
                  </a:lnTo>
                  <a:cubicBezTo>
                    <a:pt x="1167" y="4323"/>
                    <a:pt x="1727" y="4442"/>
                    <a:pt x="2286" y="4442"/>
                  </a:cubicBezTo>
                  <a:cubicBezTo>
                    <a:pt x="2846" y="4442"/>
                    <a:pt x="3406" y="4323"/>
                    <a:pt x="3834" y="4085"/>
                  </a:cubicBezTo>
                  <a:lnTo>
                    <a:pt x="5716" y="2965"/>
                  </a:lnTo>
                  <a:cubicBezTo>
                    <a:pt x="5716" y="1941"/>
                    <a:pt x="5001" y="727"/>
                    <a:pt x="4120" y="203"/>
                  </a:cubicBezTo>
                  <a:cubicBezTo>
                    <a:pt x="3874" y="66"/>
                    <a:pt x="3636" y="0"/>
                    <a:pt x="3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31"/>
            <p:cNvSpPr/>
            <p:nvPr/>
          </p:nvSpPr>
          <p:spPr>
            <a:xfrm>
              <a:off x="4183408" y="3790058"/>
              <a:ext cx="119639" cy="115949"/>
            </a:xfrm>
            <a:custGeom>
              <a:avLst/>
              <a:gdLst/>
              <a:ahLst/>
              <a:cxnLst/>
              <a:rect l="l" t="t" r="r" b="b"/>
              <a:pathLst>
                <a:path w="3859" h="3740" extrusionOk="0">
                  <a:moveTo>
                    <a:pt x="3740" y="1"/>
                  </a:moveTo>
                  <a:lnTo>
                    <a:pt x="1715" y="977"/>
                  </a:lnTo>
                  <a:cubicBezTo>
                    <a:pt x="1215" y="1215"/>
                    <a:pt x="787" y="1620"/>
                    <a:pt x="453" y="2144"/>
                  </a:cubicBezTo>
                  <a:cubicBezTo>
                    <a:pt x="191" y="2621"/>
                    <a:pt x="25" y="3144"/>
                    <a:pt x="1" y="3668"/>
                  </a:cubicBezTo>
                  <a:cubicBezTo>
                    <a:pt x="25" y="3668"/>
                    <a:pt x="48" y="3692"/>
                    <a:pt x="72" y="3692"/>
                  </a:cubicBezTo>
                  <a:lnTo>
                    <a:pt x="120" y="3740"/>
                  </a:lnTo>
                  <a:lnTo>
                    <a:pt x="144" y="3740"/>
                  </a:lnTo>
                  <a:cubicBezTo>
                    <a:pt x="167" y="2621"/>
                    <a:pt x="834" y="1549"/>
                    <a:pt x="1787" y="1096"/>
                  </a:cubicBezTo>
                  <a:lnTo>
                    <a:pt x="3859" y="96"/>
                  </a:lnTo>
                  <a:cubicBezTo>
                    <a:pt x="3835" y="72"/>
                    <a:pt x="3787" y="25"/>
                    <a:pt x="37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9" name="Google Shape;2339;p31"/>
          <p:cNvSpPr txBox="1">
            <a:spLocks noGrp="1"/>
          </p:cNvSpPr>
          <p:nvPr>
            <p:ph type="subTitle" idx="2"/>
          </p:nvPr>
        </p:nvSpPr>
        <p:spPr>
          <a:xfrm>
            <a:off x="4180950" y="3560450"/>
            <a:ext cx="3023700" cy="18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8">
    <p:spTree>
      <p:nvGrpSpPr>
        <p:cNvPr id="1" name="Shape 2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1" name="Google Shape;2341;p32"/>
          <p:cNvGrpSpPr/>
          <p:nvPr/>
        </p:nvGrpSpPr>
        <p:grpSpPr>
          <a:xfrm>
            <a:off x="0" y="4221559"/>
            <a:ext cx="9144000" cy="921943"/>
            <a:chOff x="0" y="3827814"/>
            <a:chExt cx="9144000" cy="921943"/>
          </a:xfrm>
        </p:grpSpPr>
        <p:grpSp>
          <p:nvGrpSpPr>
            <p:cNvPr id="2342" name="Google Shape;2342;p32"/>
            <p:cNvGrpSpPr/>
            <p:nvPr/>
          </p:nvGrpSpPr>
          <p:grpSpPr>
            <a:xfrm>
              <a:off x="5807441" y="3839717"/>
              <a:ext cx="243969" cy="149457"/>
              <a:chOff x="5300460" y="2964804"/>
              <a:chExt cx="271832" cy="225937"/>
            </a:xfrm>
          </p:grpSpPr>
          <p:sp>
            <p:nvSpPr>
              <p:cNvPr id="2343" name="Google Shape;2343;p32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32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32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6" name="Google Shape;2346;p32"/>
            <p:cNvGrpSpPr/>
            <p:nvPr/>
          </p:nvGrpSpPr>
          <p:grpSpPr>
            <a:xfrm>
              <a:off x="8805122" y="3827814"/>
              <a:ext cx="243969" cy="149457"/>
              <a:chOff x="5300460" y="2964804"/>
              <a:chExt cx="271832" cy="225937"/>
            </a:xfrm>
          </p:grpSpPr>
          <p:sp>
            <p:nvSpPr>
              <p:cNvPr id="2347" name="Google Shape;2347;p32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32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32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50" name="Google Shape;2350;p32"/>
            <p:cNvSpPr/>
            <p:nvPr/>
          </p:nvSpPr>
          <p:spPr>
            <a:xfrm>
              <a:off x="0" y="3910657"/>
              <a:ext cx="9144000" cy="839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51" name="Google Shape;2351;p32"/>
            <p:cNvGrpSpPr/>
            <p:nvPr/>
          </p:nvGrpSpPr>
          <p:grpSpPr>
            <a:xfrm>
              <a:off x="355317" y="3839717"/>
              <a:ext cx="243969" cy="149457"/>
              <a:chOff x="5300460" y="2964804"/>
              <a:chExt cx="271832" cy="225937"/>
            </a:xfrm>
          </p:grpSpPr>
          <p:sp>
            <p:nvSpPr>
              <p:cNvPr id="2352" name="Google Shape;2352;p32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32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32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55" name="Google Shape;2355;p32"/>
            <p:cNvGrpSpPr/>
            <p:nvPr/>
          </p:nvGrpSpPr>
          <p:grpSpPr>
            <a:xfrm>
              <a:off x="1590719" y="3839717"/>
              <a:ext cx="243969" cy="149457"/>
              <a:chOff x="5300460" y="2964804"/>
              <a:chExt cx="271832" cy="225937"/>
            </a:xfrm>
          </p:grpSpPr>
          <p:sp>
            <p:nvSpPr>
              <p:cNvPr id="2356" name="Google Shape;2356;p32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32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32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59" name="Google Shape;2359;p32"/>
            <p:cNvGrpSpPr/>
            <p:nvPr/>
          </p:nvGrpSpPr>
          <p:grpSpPr>
            <a:xfrm>
              <a:off x="3027997" y="3839717"/>
              <a:ext cx="243969" cy="149457"/>
              <a:chOff x="5300460" y="2964804"/>
              <a:chExt cx="271832" cy="225937"/>
            </a:xfrm>
          </p:grpSpPr>
          <p:sp>
            <p:nvSpPr>
              <p:cNvPr id="2360" name="Google Shape;2360;p32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32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32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63" name="Google Shape;2363;p32"/>
            <p:cNvGrpSpPr/>
            <p:nvPr/>
          </p:nvGrpSpPr>
          <p:grpSpPr>
            <a:xfrm>
              <a:off x="4417713" y="3839717"/>
              <a:ext cx="243969" cy="149457"/>
              <a:chOff x="5300460" y="2964804"/>
              <a:chExt cx="271832" cy="225937"/>
            </a:xfrm>
          </p:grpSpPr>
          <p:sp>
            <p:nvSpPr>
              <p:cNvPr id="2364" name="Google Shape;2364;p32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32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32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67" name="Google Shape;2367;p32"/>
          <p:cNvGrpSpPr/>
          <p:nvPr/>
        </p:nvGrpSpPr>
        <p:grpSpPr>
          <a:xfrm>
            <a:off x="7906330" y="389495"/>
            <a:ext cx="742482" cy="594924"/>
            <a:chOff x="4458400" y="2657663"/>
            <a:chExt cx="945475" cy="757575"/>
          </a:xfrm>
        </p:grpSpPr>
        <p:sp>
          <p:nvSpPr>
            <p:cNvPr id="2368" name="Google Shape;2368;p32"/>
            <p:cNvSpPr/>
            <p:nvPr/>
          </p:nvSpPr>
          <p:spPr>
            <a:xfrm>
              <a:off x="4458400" y="2657663"/>
              <a:ext cx="945475" cy="757500"/>
            </a:xfrm>
            <a:custGeom>
              <a:avLst/>
              <a:gdLst/>
              <a:ahLst/>
              <a:cxnLst/>
              <a:rect l="l" t="t" r="r" b="b"/>
              <a:pathLst>
                <a:path w="37819" h="30300" extrusionOk="0">
                  <a:moveTo>
                    <a:pt x="17343" y="0"/>
                  </a:moveTo>
                  <a:cubicBezTo>
                    <a:pt x="16535" y="0"/>
                    <a:pt x="15801" y="191"/>
                    <a:pt x="15168" y="558"/>
                  </a:cubicBezTo>
                  <a:lnTo>
                    <a:pt x="11489" y="2696"/>
                  </a:lnTo>
                  <a:cubicBezTo>
                    <a:pt x="11282" y="2549"/>
                    <a:pt x="11075" y="2413"/>
                    <a:pt x="10868" y="2295"/>
                  </a:cubicBezTo>
                  <a:cubicBezTo>
                    <a:pt x="10025" y="1808"/>
                    <a:pt x="9229" y="1578"/>
                    <a:pt x="8526" y="1578"/>
                  </a:cubicBezTo>
                  <a:cubicBezTo>
                    <a:pt x="8017" y="1578"/>
                    <a:pt x="7556" y="1698"/>
                    <a:pt x="7159" y="1929"/>
                  </a:cubicBezTo>
                  <a:lnTo>
                    <a:pt x="1536" y="5198"/>
                  </a:lnTo>
                  <a:lnTo>
                    <a:pt x="1536" y="5198"/>
                  </a:lnTo>
                  <a:cubicBezTo>
                    <a:pt x="1536" y="5197"/>
                    <a:pt x="1536" y="5196"/>
                    <a:pt x="1536" y="5195"/>
                  </a:cubicBezTo>
                  <a:lnTo>
                    <a:pt x="1536" y="5195"/>
                  </a:lnTo>
                  <a:cubicBezTo>
                    <a:pt x="597" y="5738"/>
                    <a:pt x="13" y="6896"/>
                    <a:pt x="7" y="8544"/>
                  </a:cubicBezTo>
                  <a:cubicBezTo>
                    <a:pt x="1" y="11851"/>
                    <a:pt x="2328" y="15879"/>
                    <a:pt x="5204" y="17545"/>
                  </a:cubicBezTo>
                  <a:cubicBezTo>
                    <a:pt x="7035" y="18602"/>
                    <a:pt x="23868" y="28318"/>
                    <a:pt x="25788" y="29428"/>
                  </a:cubicBezTo>
                  <a:cubicBezTo>
                    <a:pt x="26815" y="30020"/>
                    <a:pt x="27784" y="30300"/>
                    <a:pt x="28643" y="30300"/>
                  </a:cubicBezTo>
                  <a:cubicBezTo>
                    <a:pt x="29286" y="30300"/>
                    <a:pt x="29867" y="30143"/>
                    <a:pt x="30365" y="29842"/>
                  </a:cubicBezTo>
                  <a:lnTo>
                    <a:pt x="30365" y="29842"/>
                  </a:lnTo>
                  <a:cubicBezTo>
                    <a:pt x="30353" y="29854"/>
                    <a:pt x="30336" y="29860"/>
                    <a:pt x="30324" y="29871"/>
                  </a:cubicBezTo>
                  <a:lnTo>
                    <a:pt x="35952" y="26599"/>
                  </a:lnTo>
                  <a:cubicBezTo>
                    <a:pt x="37092" y="25938"/>
                    <a:pt x="37801" y="24520"/>
                    <a:pt x="37807" y="22512"/>
                  </a:cubicBezTo>
                  <a:cubicBezTo>
                    <a:pt x="37819" y="18466"/>
                    <a:pt x="34978" y="13540"/>
                    <a:pt x="31458" y="11509"/>
                  </a:cubicBezTo>
                  <a:cubicBezTo>
                    <a:pt x="30436" y="10918"/>
                    <a:pt x="29465" y="10636"/>
                    <a:pt x="28609" y="10636"/>
                  </a:cubicBezTo>
                  <a:cubicBezTo>
                    <a:pt x="28550" y="10636"/>
                    <a:pt x="28492" y="10638"/>
                    <a:pt x="28434" y="10640"/>
                  </a:cubicBezTo>
                  <a:cubicBezTo>
                    <a:pt x="27081" y="6748"/>
                    <a:pt x="24287" y="2998"/>
                    <a:pt x="21051" y="1131"/>
                  </a:cubicBezTo>
                  <a:cubicBezTo>
                    <a:pt x="19719" y="364"/>
                    <a:pt x="18460" y="0"/>
                    <a:pt x="17343" y="0"/>
                  </a:cubicBez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32"/>
            <p:cNvSpPr/>
            <p:nvPr/>
          </p:nvSpPr>
          <p:spPr>
            <a:xfrm>
              <a:off x="4496650" y="2657663"/>
              <a:ext cx="907225" cy="746800"/>
            </a:xfrm>
            <a:custGeom>
              <a:avLst/>
              <a:gdLst/>
              <a:ahLst/>
              <a:cxnLst/>
              <a:rect l="l" t="t" r="r" b="b"/>
              <a:pathLst>
                <a:path w="36289" h="29872" extrusionOk="0">
                  <a:moveTo>
                    <a:pt x="15813" y="0"/>
                  </a:moveTo>
                  <a:cubicBezTo>
                    <a:pt x="15005" y="0"/>
                    <a:pt x="14271" y="191"/>
                    <a:pt x="13638" y="558"/>
                  </a:cubicBezTo>
                  <a:lnTo>
                    <a:pt x="9959" y="2696"/>
                  </a:lnTo>
                  <a:cubicBezTo>
                    <a:pt x="9752" y="2549"/>
                    <a:pt x="9545" y="2413"/>
                    <a:pt x="9338" y="2295"/>
                  </a:cubicBezTo>
                  <a:cubicBezTo>
                    <a:pt x="8495" y="1808"/>
                    <a:pt x="7699" y="1578"/>
                    <a:pt x="6996" y="1578"/>
                  </a:cubicBezTo>
                  <a:cubicBezTo>
                    <a:pt x="6487" y="1578"/>
                    <a:pt x="6026" y="1698"/>
                    <a:pt x="5629" y="1929"/>
                  </a:cubicBezTo>
                  <a:lnTo>
                    <a:pt x="1" y="5201"/>
                  </a:lnTo>
                  <a:cubicBezTo>
                    <a:pt x="397" y="4970"/>
                    <a:pt x="858" y="4850"/>
                    <a:pt x="1367" y="4850"/>
                  </a:cubicBezTo>
                  <a:cubicBezTo>
                    <a:pt x="2071" y="4850"/>
                    <a:pt x="2866" y="5080"/>
                    <a:pt x="3710" y="5567"/>
                  </a:cubicBezTo>
                  <a:cubicBezTo>
                    <a:pt x="4448" y="5992"/>
                    <a:pt x="5151" y="6571"/>
                    <a:pt x="5783" y="7256"/>
                  </a:cubicBezTo>
                  <a:lnTo>
                    <a:pt x="11411" y="3990"/>
                  </a:lnTo>
                  <a:cubicBezTo>
                    <a:pt x="11187" y="3742"/>
                    <a:pt x="10951" y="3512"/>
                    <a:pt x="10709" y="3299"/>
                  </a:cubicBezTo>
                  <a:lnTo>
                    <a:pt x="10709" y="3299"/>
                  </a:lnTo>
                  <a:cubicBezTo>
                    <a:pt x="11689" y="3393"/>
                    <a:pt x="12764" y="3754"/>
                    <a:pt x="13898" y="4403"/>
                  </a:cubicBezTo>
                  <a:cubicBezTo>
                    <a:pt x="17129" y="6270"/>
                    <a:pt x="19922" y="10014"/>
                    <a:pt x="21275" y="13907"/>
                  </a:cubicBezTo>
                  <a:cubicBezTo>
                    <a:pt x="21326" y="13905"/>
                    <a:pt x="21377" y="13904"/>
                    <a:pt x="21428" y="13904"/>
                  </a:cubicBezTo>
                  <a:cubicBezTo>
                    <a:pt x="22290" y="13904"/>
                    <a:pt x="23268" y="14184"/>
                    <a:pt x="24299" y="14781"/>
                  </a:cubicBezTo>
                  <a:cubicBezTo>
                    <a:pt x="27819" y="16813"/>
                    <a:pt x="30660" y="21738"/>
                    <a:pt x="30654" y="25784"/>
                  </a:cubicBezTo>
                  <a:cubicBezTo>
                    <a:pt x="30648" y="27792"/>
                    <a:pt x="29934" y="29204"/>
                    <a:pt x="28794" y="29871"/>
                  </a:cubicBezTo>
                  <a:lnTo>
                    <a:pt x="34422" y="26599"/>
                  </a:lnTo>
                  <a:cubicBezTo>
                    <a:pt x="35562" y="25938"/>
                    <a:pt x="36271" y="24520"/>
                    <a:pt x="36277" y="22512"/>
                  </a:cubicBezTo>
                  <a:cubicBezTo>
                    <a:pt x="36289" y="18466"/>
                    <a:pt x="33448" y="13540"/>
                    <a:pt x="29928" y="11509"/>
                  </a:cubicBezTo>
                  <a:cubicBezTo>
                    <a:pt x="28906" y="10918"/>
                    <a:pt x="27935" y="10636"/>
                    <a:pt x="27079" y="10636"/>
                  </a:cubicBezTo>
                  <a:cubicBezTo>
                    <a:pt x="27020" y="10636"/>
                    <a:pt x="26962" y="10638"/>
                    <a:pt x="26904" y="10640"/>
                  </a:cubicBezTo>
                  <a:cubicBezTo>
                    <a:pt x="25551" y="6748"/>
                    <a:pt x="22757" y="2998"/>
                    <a:pt x="19521" y="1131"/>
                  </a:cubicBezTo>
                  <a:cubicBezTo>
                    <a:pt x="18189" y="364"/>
                    <a:pt x="16930" y="0"/>
                    <a:pt x="158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32"/>
            <p:cNvSpPr/>
            <p:nvPr/>
          </p:nvSpPr>
          <p:spPr>
            <a:xfrm>
              <a:off x="4458400" y="2739363"/>
              <a:ext cx="804775" cy="675875"/>
            </a:xfrm>
            <a:custGeom>
              <a:avLst/>
              <a:gdLst/>
              <a:ahLst/>
              <a:cxnLst/>
              <a:rect l="l" t="t" r="r" b="b"/>
              <a:pathLst>
                <a:path w="32191" h="27035" extrusionOk="0">
                  <a:moveTo>
                    <a:pt x="11715" y="1"/>
                  </a:moveTo>
                  <a:cubicBezTo>
                    <a:pt x="9498" y="1"/>
                    <a:pt x="7847" y="1436"/>
                    <a:pt x="7313" y="3988"/>
                  </a:cubicBezTo>
                  <a:cubicBezTo>
                    <a:pt x="6681" y="3303"/>
                    <a:pt x="5978" y="2724"/>
                    <a:pt x="5240" y="2299"/>
                  </a:cubicBezTo>
                  <a:cubicBezTo>
                    <a:pt x="4398" y="1812"/>
                    <a:pt x="3602" y="1582"/>
                    <a:pt x="2897" y="1582"/>
                  </a:cubicBezTo>
                  <a:cubicBezTo>
                    <a:pt x="1189" y="1582"/>
                    <a:pt x="15" y="2935"/>
                    <a:pt x="7" y="5276"/>
                  </a:cubicBezTo>
                  <a:cubicBezTo>
                    <a:pt x="1" y="8583"/>
                    <a:pt x="2328" y="12611"/>
                    <a:pt x="5204" y="14277"/>
                  </a:cubicBezTo>
                  <a:cubicBezTo>
                    <a:pt x="7035" y="15334"/>
                    <a:pt x="23868" y="25050"/>
                    <a:pt x="25788" y="26160"/>
                  </a:cubicBezTo>
                  <a:cubicBezTo>
                    <a:pt x="26815" y="26754"/>
                    <a:pt x="27787" y="27035"/>
                    <a:pt x="28648" y="27035"/>
                  </a:cubicBezTo>
                  <a:cubicBezTo>
                    <a:pt x="30737" y="27035"/>
                    <a:pt x="32176" y="25381"/>
                    <a:pt x="32184" y="22516"/>
                  </a:cubicBezTo>
                  <a:cubicBezTo>
                    <a:pt x="32190" y="18470"/>
                    <a:pt x="29349" y="13545"/>
                    <a:pt x="25829" y="11513"/>
                  </a:cubicBezTo>
                  <a:cubicBezTo>
                    <a:pt x="24798" y="10916"/>
                    <a:pt x="23820" y="10636"/>
                    <a:pt x="22958" y="10636"/>
                  </a:cubicBezTo>
                  <a:cubicBezTo>
                    <a:pt x="22907" y="10636"/>
                    <a:pt x="22856" y="10637"/>
                    <a:pt x="22805" y="10639"/>
                  </a:cubicBezTo>
                  <a:cubicBezTo>
                    <a:pt x="21452" y="6746"/>
                    <a:pt x="18659" y="3002"/>
                    <a:pt x="15428" y="1135"/>
                  </a:cubicBezTo>
                  <a:cubicBezTo>
                    <a:pt x="14094" y="365"/>
                    <a:pt x="12833" y="1"/>
                    <a:pt x="117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1" name="Google Shape;2371;p32"/>
          <p:cNvGrpSpPr/>
          <p:nvPr/>
        </p:nvGrpSpPr>
        <p:grpSpPr>
          <a:xfrm>
            <a:off x="8565961" y="3010306"/>
            <a:ext cx="243987" cy="339453"/>
            <a:chOff x="4661686" y="366694"/>
            <a:chExt cx="243987" cy="339453"/>
          </a:xfrm>
        </p:grpSpPr>
        <p:sp>
          <p:nvSpPr>
            <p:cNvPr id="2372" name="Google Shape;2372;p32"/>
            <p:cNvSpPr/>
            <p:nvPr/>
          </p:nvSpPr>
          <p:spPr>
            <a:xfrm>
              <a:off x="4661686" y="366694"/>
              <a:ext cx="243987" cy="339453"/>
            </a:xfrm>
            <a:custGeom>
              <a:avLst/>
              <a:gdLst/>
              <a:ahLst/>
              <a:cxnLst/>
              <a:rect l="l" t="t" r="r" b="b"/>
              <a:pathLst>
                <a:path w="27170" h="37801" extrusionOk="0">
                  <a:moveTo>
                    <a:pt x="14365" y="0"/>
                  </a:moveTo>
                  <a:lnTo>
                    <a:pt x="5606" y="5091"/>
                  </a:lnTo>
                  <a:lnTo>
                    <a:pt x="0" y="20938"/>
                  </a:lnTo>
                  <a:lnTo>
                    <a:pt x="7738" y="25403"/>
                  </a:lnTo>
                  <a:lnTo>
                    <a:pt x="3899" y="37801"/>
                  </a:lnTo>
                  <a:lnTo>
                    <a:pt x="12658" y="32709"/>
                  </a:lnTo>
                  <a:lnTo>
                    <a:pt x="27169" y="22007"/>
                  </a:lnTo>
                  <a:lnTo>
                    <a:pt x="17666" y="16526"/>
                  </a:lnTo>
                  <a:lnTo>
                    <a:pt x="21511" y="4129"/>
                  </a:lnTo>
                  <a:lnTo>
                    <a:pt x="14365" y="0"/>
                  </a:ln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32"/>
            <p:cNvSpPr/>
            <p:nvPr/>
          </p:nvSpPr>
          <p:spPr>
            <a:xfrm>
              <a:off x="4741662" y="515079"/>
              <a:ext cx="164002" cy="94946"/>
            </a:xfrm>
            <a:custGeom>
              <a:avLst/>
              <a:gdLst/>
              <a:ahLst/>
              <a:cxnLst/>
              <a:rect l="l" t="t" r="r" b="b"/>
              <a:pathLst>
                <a:path w="18263" h="10573" extrusionOk="0">
                  <a:moveTo>
                    <a:pt x="8759" y="0"/>
                  </a:moveTo>
                  <a:lnTo>
                    <a:pt x="0" y="5091"/>
                  </a:lnTo>
                  <a:lnTo>
                    <a:pt x="9503" y="10572"/>
                  </a:lnTo>
                  <a:lnTo>
                    <a:pt x="18262" y="5481"/>
                  </a:lnTo>
                  <a:lnTo>
                    <a:pt x="87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32"/>
            <p:cNvSpPr/>
            <p:nvPr/>
          </p:nvSpPr>
          <p:spPr>
            <a:xfrm>
              <a:off x="4696686" y="564293"/>
              <a:ext cx="208983" cy="141830"/>
            </a:xfrm>
            <a:custGeom>
              <a:avLst/>
              <a:gdLst/>
              <a:ahLst/>
              <a:cxnLst/>
              <a:rect l="l" t="t" r="r" b="b"/>
              <a:pathLst>
                <a:path w="23272" h="15794" extrusionOk="0">
                  <a:moveTo>
                    <a:pt x="23271" y="0"/>
                  </a:moveTo>
                  <a:lnTo>
                    <a:pt x="14512" y="5091"/>
                  </a:lnTo>
                  <a:lnTo>
                    <a:pt x="1" y="15794"/>
                  </a:lnTo>
                  <a:lnTo>
                    <a:pt x="1" y="15794"/>
                  </a:lnTo>
                  <a:lnTo>
                    <a:pt x="8760" y="10702"/>
                  </a:lnTo>
                  <a:lnTo>
                    <a:pt x="232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32"/>
            <p:cNvSpPr/>
            <p:nvPr/>
          </p:nvSpPr>
          <p:spPr>
            <a:xfrm>
              <a:off x="4741662" y="403759"/>
              <a:ext cx="113193" cy="157060"/>
            </a:xfrm>
            <a:custGeom>
              <a:avLst/>
              <a:gdLst/>
              <a:ahLst/>
              <a:cxnLst/>
              <a:rect l="l" t="t" r="r" b="b"/>
              <a:pathLst>
                <a:path w="12605" h="17490" extrusionOk="0">
                  <a:moveTo>
                    <a:pt x="12604" y="1"/>
                  </a:moveTo>
                  <a:lnTo>
                    <a:pt x="3845" y="5086"/>
                  </a:lnTo>
                  <a:lnTo>
                    <a:pt x="0" y="17489"/>
                  </a:lnTo>
                  <a:lnTo>
                    <a:pt x="8759" y="12398"/>
                  </a:lnTo>
                  <a:lnTo>
                    <a:pt x="1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32"/>
            <p:cNvSpPr/>
            <p:nvPr/>
          </p:nvSpPr>
          <p:spPr>
            <a:xfrm>
              <a:off x="4712013" y="366694"/>
              <a:ext cx="142845" cy="82742"/>
            </a:xfrm>
            <a:custGeom>
              <a:avLst/>
              <a:gdLst/>
              <a:ahLst/>
              <a:cxnLst/>
              <a:rect l="l" t="t" r="r" b="b"/>
              <a:pathLst>
                <a:path w="15907" h="9214" extrusionOk="0">
                  <a:moveTo>
                    <a:pt x="8760" y="0"/>
                  </a:moveTo>
                  <a:lnTo>
                    <a:pt x="1" y="5091"/>
                  </a:lnTo>
                  <a:lnTo>
                    <a:pt x="7147" y="9214"/>
                  </a:lnTo>
                  <a:lnTo>
                    <a:pt x="15906" y="4129"/>
                  </a:lnTo>
                  <a:lnTo>
                    <a:pt x="87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32"/>
            <p:cNvSpPr/>
            <p:nvPr/>
          </p:nvSpPr>
          <p:spPr>
            <a:xfrm>
              <a:off x="4661686" y="412405"/>
              <a:ext cx="165331" cy="293736"/>
            </a:xfrm>
            <a:custGeom>
              <a:avLst/>
              <a:gdLst/>
              <a:ahLst/>
              <a:cxnLst/>
              <a:rect l="l" t="t" r="r" b="b"/>
              <a:pathLst>
                <a:path w="18411" h="32710" extrusionOk="0">
                  <a:moveTo>
                    <a:pt x="5606" y="0"/>
                  </a:moveTo>
                  <a:lnTo>
                    <a:pt x="0" y="15847"/>
                  </a:lnTo>
                  <a:lnTo>
                    <a:pt x="7738" y="20312"/>
                  </a:lnTo>
                  <a:lnTo>
                    <a:pt x="3899" y="32710"/>
                  </a:lnTo>
                  <a:lnTo>
                    <a:pt x="18410" y="22007"/>
                  </a:lnTo>
                  <a:lnTo>
                    <a:pt x="8907" y="16526"/>
                  </a:lnTo>
                  <a:lnTo>
                    <a:pt x="12752" y="4123"/>
                  </a:lnTo>
                  <a:lnTo>
                    <a:pt x="56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8" name="Google Shape;2378;p32"/>
          <p:cNvGrpSpPr/>
          <p:nvPr/>
        </p:nvGrpSpPr>
        <p:grpSpPr>
          <a:xfrm>
            <a:off x="213875" y="206934"/>
            <a:ext cx="8665675" cy="1631275"/>
            <a:chOff x="213875" y="206934"/>
            <a:chExt cx="8665675" cy="1631275"/>
          </a:xfrm>
        </p:grpSpPr>
        <p:sp>
          <p:nvSpPr>
            <p:cNvPr id="2379" name="Google Shape;2379;p32"/>
            <p:cNvSpPr/>
            <p:nvPr/>
          </p:nvSpPr>
          <p:spPr>
            <a:xfrm>
              <a:off x="213875" y="1284434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32"/>
            <p:cNvSpPr/>
            <p:nvPr/>
          </p:nvSpPr>
          <p:spPr>
            <a:xfrm>
              <a:off x="1110175" y="317084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32"/>
            <p:cNvSpPr/>
            <p:nvPr/>
          </p:nvSpPr>
          <p:spPr>
            <a:xfrm>
              <a:off x="8769400" y="1728059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32"/>
            <p:cNvSpPr/>
            <p:nvPr/>
          </p:nvSpPr>
          <p:spPr>
            <a:xfrm>
              <a:off x="6107700" y="206934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3" name="Google Shape;2383;p32"/>
          <p:cNvGrpSpPr/>
          <p:nvPr/>
        </p:nvGrpSpPr>
        <p:grpSpPr>
          <a:xfrm>
            <a:off x="576571" y="4607090"/>
            <a:ext cx="271859" cy="233627"/>
            <a:chOff x="739150" y="4174275"/>
            <a:chExt cx="945925" cy="812900"/>
          </a:xfrm>
        </p:grpSpPr>
        <p:sp>
          <p:nvSpPr>
            <p:cNvPr id="2384" name="Google Shape;2384;p32"/>
            <p:cNvSpPr/>
            <p:nvPr/>
          </p:nvSpPr>
          <p:spPr>
            <a:xfrm>
              <a:off x="739150" y="4366050"/>
              <a:ext cx="807725" cy="489000"/>
            </a:xfrm>
            <a:custGeom>
              <a:avLst/>
              <a:gdLst/>
              <a:ahLst/>
              <a:cxnLst/>
              <a:rect l="l" t="t" r="r" b="b"/>
              <a:pathLst>
                <a:path w="32309" h="19560" extrusionOk="0">
                  <a:moveTo>
                    <a:pt x="32249" y="0"/>
                  </a:moveTo>
                  <a:cubicBezTo>
                    <a:pt x="32237" y="83"/>
                    <a:pt x="32214" y="183"/>
                    <a:pt x="32190" y="295"/>
                  </a:cubicBezTo>
                  <a:cubicBezTo>
                    <a:pt x="32178" y="331"/>
                    <a:pt x="32167" y="372"/>
                    <a:pt x="32155" y="408"/>
                  </a:cubicBezTo>
                  <a:cubicBezTo>
                    <a:pt x="32149" y="449"/>
                    <a:pt x="32137" y="484"/>
                    <a:pt x="32125" y="520"/>
                  </a:cubicBezTo>
                  <a:cubicBezTo>
                    <a:pt x="32119" y="532"/>
                    <a:pt x="32119" y="538"/>
                    <a:pt x="32113" y="549"/>
                  </a:cubicBezTo>
                  <a:cubicBezTo>
                    <a:pt x="32084" y="656"/>
                    <a:pt x="32043" y="750"/>
                    <a:pt x="32007" y="839"/>
                  </a:cubicBezTo>
                  <a:cubicBezTo>
                    <a:pt x="32007" y="839"/>
                    <a:pt x="32007" y="845"/>
                    <a:pt x="32007" y="845"/>
                  </a:cubicBezTo>
                  <a:cubicBezTo>
                    <a:pt x="32007" y="851"/>
                    <a:pt x="32001" y="851"/>
                    <a:pt x="32001" y="856"/>
                  </a:cubicBezTo>
                  <a:cubicBezTo>
                    <a:pt x="31989" y="880"/>
                    <a:pt x="31984" y="904"/>
                    <a:pt x="31972" y="927"/>
                  </a:cubicBezTo>
                  <a:cubicBezTo>
                    <a:pt x="31966" y="945"/>
                    <a:pt x="31960" y="963"/>
                    <a:pt x="31948" y="981"/>
                  </a:cubicBezTo>
                  <a:cubicBezTo>
                    <a:pt x="31854" y="1199"/>
                    <a:pt x="31765" y="1341"/>
                    <a:pt x="31747" y="1370"/>
                  </a:cubicBezTo>
                  <a:cubicBezTo>
                    <a:pt x="31694" y="1453"/>
                    <a:pt x="31617" y="1589"/>
                    <a:pt x="31493" y="1742"/>
                  </a:cubicBezTo>
                  <a:cubicBezTo>
                    <a:pt x="31464" y="1784"/>
                    <a:pt x="31434" y="1825"/>
                    <a:pt x="31405" y="1861"/>
                  </a:cubicBezTo>
                  <a:cubicBezTo>
                    <a:pt x="31357" y="1920"/>
                    <a:pt x="31304" y="1979"/>
                    <a:pt x="31245" y="2038"/>
                  </a:cubicBezTo>
                  <a:cubicBezTo>
                    <a:pt x="31163" y="2132"/>
                    <a:pt x="31103" y="2191"/>
                    <a:pt x="31015" y="2274"/>
                  </a:cubicBezTo>
                  <a:cubicBezTo>
                    <a:pt x="30997" y="2286"/>
                    <a:pt x="30991" y="2298"/>
                    <a:pt x="30974" y="2304"/>
                  </a:cubicBezTo>
                  <a:cubicBezTo>
                    <a:pt x="30932" y="2345"/>
                    <a:pt x="30891" y="2380"/>
                    <a:pt x="30850" y="2416"/>
                  </a:cubicBezTo>
                  <a:cubicBezTo>
                    <a:pt x="30844" y="2416"/>
                    <a:pt x="30844" y="2416"/>
                    <a:pt x="30844" y="2422"/>
                  </a:cubicBezTo>
                  <a:cubicBezTo>
                    <a:pt x="30773" y="2481"/>
                    <a:pt x="30690" y="2546"/>
                    <a:pt x="30596" y="2605"/>
                  </a:cubicBezTo>
                  <a:cubicBezTo>
                    <a:pt x="30460" y="2699"/>
                    <a:pt x="30324" y="2782"/>
                    <a:pt x="30164" y="2871"/>
                  </a:cubicBezTo>
                  <a:cubicBezTo>
                    <a:pt x="30023" y="2947"/>
                    <a:pt x="29899" y="3012"/>
                    <a:pt x="29816" y="3048"/>
                  </a:cubicBezTo>
                  <a:cubicBezTo>
                    <a:pt x="29816" y="3054"/>
                    <a:pt x="29816" y="3054"/>
                    <a:pt x="29816" y="3054"/>
                  </a:cubicBezTo>
                  <a:cubicBezTo>
                    <a:pt x="29686" y="3119"/>
                    <a:pt x="29503" y="3201"/>
                    <a:pt x="29278" y="3290"/>
                  </a:cubicBezTo>
                  <a:cubicBezTo>
                    <a:pt x="29231" y="3314"/>
                    <a:pt x="29178" y="3331"/>
                    <a:pt x="29125" y="3349"/>
                  </a:cubicBezTo>
                  <a:cubicBezTo>
                    <a:pt x="29101" y="3361"/>
                    <a:pt x="29078" y="3367"/>
                    <a:pt x="29048" y="3378"/>
                  </a:cubicBezTo>
                  <a:cubicBezTo>
                    <a:pt x="29024" y="3384"/>
                    <a:pt x="29007" y="3390"/>
                    <a:pt x="28983" y="3402"/>
                  </a:cubicBezTo>
                  <a:cubicBezTo>
                    <a:pt x="28983" y="3402"/>
                    <a:pt x="28865" y="3443"/>
                    <a:pt x="28694" y="3491"/>
                  </a:cubicBezTo>
                  <a:cubicBezTo>
                    <a:pt x="28688" y="3491"/>
                    <a:pt x="28682" y="3497"/>
                    <a:pt x="28676" y="3497"/>
                  </a:cubicBezTo>
                  <a:cubicBezTo>
                    <a:pt x="28617" y="3514"/>
                    <a:pt x="28552" y="3532"/>
                    <a:pt x="28481" y="3550"/>
                  </a:cubicBezTo>
                  <a:cubicBezTo>
                    <a:pt x="28475" y="3550"/>
                    <a:pt x="28469" y="3550"/>
                    <a:pt x="28463" y="3556"/>
                  </a:cubicBezTo>
                  <a:lnTo>
                    <a:pt x="28446" y="3556"/>
                  </a:lnTo>
                  <a:cubicBezTo>
                    <a:pt x="28434" y="3562"/>
                    <a:pt x="28428" y="3562"/>
                    <a:pt x="28422" y="3562"/>
                  </a:cubicBezTo>
                  <a:cubicBezTo>
                    <a:pt x="28404" y="3567"/>
                    <a:pt x="28387" y="3567"/>
                    <a:pt x="28369" y="3573"/>
                  </a:cubicBezTo>
                  <a:cubicBezTo>
                    <a:pt x="28351" y="3579"/>
                    <a:pt x="28339" y="3579"/>
                    <a:pt x="28328" y="3585"/>
                  </a:cubicBezTo>
                  <a:cubicBezTo>
                    <a:pt x="28162" y="3621"/>
                    <a:pt x="28014" y="3644"/>
                    <a:pt x="27855" y="3662"/>
                  </a:cubicBezTo>
                  <a:cubicBezTo>
                    <a:pt x="27701" y="3680"/>
                    <a:pt x="27648" y="3686"/>
                    <a:pt x="27507" y="3692"/>
                  </a:cubicBezTo>
                  <a:cubicBezTo>
                    <a:pt x="27436" y="3697"/>
                    <a:pt x="27377" y="3697"/>
                    <a:pt x="27318" y="3697"/>
                  </a:cubicBezTo>
                  <a:lnTo>
                    <a:pt x="27288" y="3697"/>
                  </a:lnTo>
                  <a:cubicBezTo>
                    <a:pt x="27211" y="3697"/>
                    <a:pt x="27123" y="3697"/>
                    <a:pt x="27022" y="3692"/>
                  </a:cubicBezTo>
                  <a:lnTo>
                    <a:pt x="26981" y="3692"/>
                  </a:lnTo>
                  <a:cubicBezTo>
                    <a:pt x="26869" y="3680"/>
                    <a:pt x="26739" y="3668"/>
                    <a:pt x="26597" y="3650"/>
                  </a:cubicBezTo>
                  <a:cubicBezTo>
                    <a:pt x="26532" y="3638"/>
                    <a:pt x="26473" y="3627"/>
                    <a:pt x="26414" y="3615"/>
                  </a:cubicBezTo>
                  <a:cubicBezTo>
                    <a:pt x="26402" y="3615"/>
                    <a:pt x="26384" y="3609"/>
                    <a:pt x="26367" y="3609"/>
                  </a:cubicBezTo>
                  <a:cubicBezTo>
                    <a:pt x="26331" y="3597"/>
                    <a:pt x="26296" y="3591"/>
                    <a:pt x="26254" y="3585"/>
                  </a:cubicBezTo>
                  <a:cubicBezTo>
                    <a:pt x="26237" y="3579"/>
                    <a:pt x="26219" y="3573"/>
                    <a:pt x="26201" y="3567"/>
                  </a:cubicBezTo>
                  <a:cubicBezTo>
                    <a:pt x="26195" y="3591"/>
                    <a:pt x="26189" y="3609"/>
                    <a:pt x="26184" y="3632"/>
                  </a:cubicBezTo>
                  <a:cubicBezTo>
                    <a:pt x="26172" y="3656"/>
                    <a:pt x="26166" y="3680"/>
                    <a:pt x="26160" y="3703"/>
                  </a:cubicBezTo>
                  <a:cubicBezTo>
                    <a:pt x="26154" y="3721"/>
                    <a:pt x="26148" y="3745"/>
                    <a:pt x="26142" y="3762"/>
                  </a:cubicBezTo>
                  <a:cubicBezTo>
                    <a:pt x="26130" y="3798"/>
                    <a:pt x="26119" y="3833"/>
                    <a:pt x="26107" y="3869"/>
                  </a:cubicBezTo>
                  <a:cubicBezTo>
                    <a:pt x="26107" y="3886"/>
                    <a:pt x="26101" y="3898"/>
                    <a:pt x="26095" y="3910"/>
                  </a:cubicBezTo>
                  <a:cubicBezTo>
                    <a:pt x="26083" y="3945"/>
                    <a:pt x="26071" y="3987"/>
                    <a:pt x="26060" y="4028"/>
                  </a:cubicBezTo>
                  <a:cubicBezTo>
                    <a:pt x="26054" y="4046"/>
                    <a:pt x="26048" y="4058"/>
                    <a:pt x="26042" y="4075"/>
                  </a:cubicBezTo>
                  <a:cubicBezTo>
                    <a:pt x="26030" y="4111"/>
                    <a:pt x="26018" y="4140"/>
                    <a:pt x="26006" y="4176"/>
                  </a:cubicBezTo>
                  <a:cubicBezTo>
                    <a:pt x="25995" y="4205"/>
                    <a:pt x="25989" y="4235"/>
                    <a:pt x="25977" y="4259"/>
                  </a:cubicBezTo>
                  <a:cubicBezTo>
                    <a:pt x="25965" y="4282"/>
                    <a:pt x="25959" y="4306"/>
                    <a:pt x="25953" y="4323"/>
                  </a:cubicBezTo>
                  <a:cubicBezTo>
                    <a:pt x="25941" y="4353"/>
                    <a:pt x="25930" y="4383"/>
                    <a:pt x="25918" y="4412"/>
                  </a:cubicBezTo>
                  <a:cubicBezTo>
                    <a:pt x="25906" y="4448"/>
                    <a:pt x="25882" y="4501"/>
                    <a:pt x="25859" y="4560"/>
                  </a:cubicBezTo>
                  <a:cubicBezTo>
                    <a:pt x="25788" y="4719"/>
                    <a:pt x="25711" y="4890"/>
                    <a:pt x="25622" y="5062"/>
                  </a:cubicBezTo>
                  <a:cubicBezTo>
                    <a:pt x="25528" y="5233"/>
                    <a:pt x="25416" y="5428"/>
                    <a:pt x="25292" y="5617"/>
                  </a:cubicBezTo>
                  <a:cubicBezTo>
                    <a:pt x="25280" y="5635"/>
                    <a:pt x="25262" y="5652"/>
                    <a:pt x="25250" y="5676"/>
                  </a:cubicBezTo>
                  <a:cubicBezTo>
                    <a:pt x="25250" y="5676"/>
                    <a:pt x="25244" y="5682"/>
                    <a:pt x="25244" y="5682"/>
                  </a:cubicBezTo>
                  <a:cubicBezTo>
                    <a:pt x="25239" y="5688"/>
                    <a:pt x="25239" y="5694"/>
                    <a:pt x="25233" y="5700"/>
                  </a:cubicBezTo>
                  <a:cubicBezTo>
                    <a:pt x="25209" y="5735"/>
                    <a:pt x="25179" y="5776"/>
                    <a:pt x="25150" y="5818"/>
                  </a:cubicBezTo>
                  <a:cubicBezTo>
                    <a:pt x="25144" y="5830"/>
                    <a:pt x="25132" y="5841"/>
                    <a:pt x="25126" y="5853"/>
                  </a:cubicBezTo>
                  <a:cubicBezTo>
                    <a:pt x="25061" y="5942"/>
                    <a:pt x="24985" y="6042"/>
                    <a:pt x="24890" y="6149"/>
                  </a:cubicBezTo>
                  <a:cubicBezTo>
                    <a:pt x="24884" y="6154"/>
                    <a:pt x="24884" y="6160"/>
                    <a:pt x="24878" y="6166"/>
                  </a:cubicBezTo>
                  <a:cubicBezTo>
                    <a:pt x="24861" y="6190"/>
                    <a:pt x="24843" y="6208"/>
                    <a:pt x="24819" y="6231"/>
                  </a:cubicBezTo>
                  <a:cubicBezTo>
                    <a:pt x="24813" y="6243"/>
                    <a:pt x="24801" y="6255"/>
                    <a:pt x="24790" y="6267"/>
                  </a:cubicBezTo>
                  <a:cubicBezTo>
                    <a:pt x="24778" y="6278"/>
                    <a:pt x="24772" y="6290"/>
                    <a:pt x="24760" y="6302"/>
                  </a:cubicBezTo>
                  <a:cubicBezTo>
                    <a:pt x="24713" y="6355"/>
                    <a:pt x="24660" y="6414"/>
                    <a:pt x="24601" y="6473"/>
                  </a:cubicBezTo>
                  <a:cubicBezTo>
                    <a:pt x="24571" y="6509"/>
                    <a:pt x="24536" y="6538"/>
                    <a:pt x="24506" y="6568"/>
                  </a:cubicBezTo>
                  <a:cubicBezTo>
                    <a:pt x="24494" y="6586"/>
                    <a:pt x="24477" y="6603"/>
                    <a:pt x="24453" y="6621"/>
                  </a:cubicBezTo>
                  <a:cubicBezTo>
                    <a:pt x="24453" y="6627"/>
                    <a:pt x="24447" y="6633"/>
                    <a:pt x="24441" y="6633"/>
                  </a:cubicBezTo>
                  <a:cubicBezTo>
                    <a:pt x="24406" y="6668"/>
                    <a:pt x="24364" y="6710"/>
                    <a:pt x="24323" y="6745"/>
                  </a:cubicBezTo>
                  <a:cubicBezTo>
                    <a:pt x="24294" y="6775"/>
                    <a:pt x="24264" y="6804"/>
                    <a:pt x="24234" y="6828"/>
                  </a:cubicBezTo>
                  <a:cubicBezTo>
                    <a:pt x="24146" y="6910"/>
                    <a:pt x="24075" y="6970"/>
                    <a:pt x="23992" y="7040"/>
                  </a:cubicBezTo>
                  <a:cubicBezTo>
                    <a:pt x="23921" y="7094"/>
                    <a:pt x="23845" y="7153"/>
                    <a:pt x="23786" y="7200"/>
                  </a:cubicBezTo>
                  <a:cubicBezTo>
                    <a:pt x="23750" y="7223"/>
                    <a:pt x="23709" y="7247"/>
                    <a:pt x="23673" y="7277"/>
                  </a:cubicBezTo>
                  <a:cubicBezTo>
                    <a:pt x="23626" y="7306"/>
                    <a:pt x="23579" y="7342"/>
                    <a:pt x="23526" y="7383"/>
                  </a:cubicBezTo>
                  <a:cubicBezTo>
                    <a:pt x="23402" y="7472"/>
                    <a:pt x="23219" y="7578"/>
                    <a:pt x="23083" y="7661"/>
                  </a:cubicBezTo>
                  <a:cubicBezTo>
                    <a:pt x="23047" y="7678"/>
                    <a:pt x="22994" y="7708"/>
                    <a:pt x="22929" y="7743"/>
                  </a:cubicBezTo>
                  <a:cubicBezTo>
                    <a:pt x="22917" y="7749"/>
                    <a:pt x="22900" y="7761"/>
                    <a:pt x="22888" y="7767"/>
                  </a:cubicBezTo>
                  <a:cubicBezTo>
                    <a:pt x="22852" y="7785"/>
                    <a:pt x="22817" y="7802"/>
                    <a:pt x="22782" y="7826"/>
                  </a:cubicBezTo>
                  <a:cubicBezTo>
                    <a:pt x="22740" y="7844"/>
                    <a:pt x="22705" y="7861"/>
                    <a:pt x="22663" y="7879"/>
                  </a:cubicBezTo>
                  <a:cubicBezTo>
                    <a:pt x="22646" y="7891"/>
                    <a:pt x="22622" y="7903"/>
                    <a:pt x="22604" y="7909"/>
                  </a:cubicBezTo>
                  <a:cubicBezTo>
                    <a:pt x="22563" y="7932"/>
                    <a:pt x="22516" y="7950"/>
                    <a:pt x="22474" y="7968"/>
                  </a:cubicBezTo>
                  <a:cubicBezTo>
                    <a:pt x="22451" y="7985"/>
                    <a:pt x="22421" y="7997"/>
                    <a:pt x="22392" y="8009"/>
                  </a:cubicBezTo>
                  <a:cubicBezTo>
                    <a:pt x="22368" y="8021"/>
                    <a:pt x="22339" y="8033"/>
                    <a:pt x="22315" y="8044"/>
                  </a:cubicBezTo>
                  <a:cubicBezTo>
                    <a:pt x="22268" y="8062"/>
                    <a:pt x="22215" y="8086"/>
                    <a:pt x="22167" y="8104"/>
                  </a:cubicBezTo>
                  <a:cubicBezTo>
                    <a:pt x="22144" y="8115"/>
                    <a:pt x="22120" y="8127"/>
                    <a:pt x="22096" y="8133"/>
                  </a:cubicBezTo>
                  <a:cubicBezTo>
                    <a:pt x="22043" y="8157"/>
                    <a:pt x="21990" y="8174"/>
                    <a:pt x="21931" y="8198"/>
                  </a:cubicBezTo>
                  <a:cubicBezTo>
                    <a:pt x="21913" y="8204"/>
                    <a:pt x="21896" y="8216"/>
                    <a:pt x="21878" y="8222"/>
                  </a:cubicBezTo>
                  <a:cubicBezTo>
                    <a:pt x="21831" y="8239"/>
                    <a:pt x="21789" y="8251"/>
                    <a:pt x="21742" y="8269"/>
                  </a:cubicBezTo>
                  <a:cubicBezTo>
                    <a:pt x="21718" y="8281"/>
                    <a:pt x="21695" y="8287"/>
                    <a:pt x="21671" y="8293"/>
                  </a:cubicBezTo>
                  <a:cubicBezTo>
                    <a:pt x="21618" y="8316"/>
                    <a:pt x="21559" y="8334"/>
                    <a:pt x="21494" y="8357"/>
                  </a:cubicBezTo>
                  <a:lnTo>
                    <a:pt x="21488" y="8357"/>
                  </a:lnTo>
                  <a:cubicBezTo>
                    <a:pt x="21482" y="8357"/>
                    <a:pt x="21482" y="8363"/>
                    <a:pt x="21482" y="8363"/>
                  </a:cubicBezTo>
                  <a:cubicBezTo>
                    <a:pt x="21459" y="8369"/>
                    <a:pt x="21441" y="8375"/>
                    <a:pt x="21423" y="8381"/>
                  </a:cubicBezTo>
                  <a:cubicBezTo>
                    <a:pt x="20697" y="8617"/>
                    <a:pt x="20100" y="8724"/>
                    <a:pt x="19870" y="8759"/>
                  </a:cubicBezTo>
                  <a:cubicBezTo>
                    <a:pt x="19805" y="8765"/>
                    <a:pt x="19757" y="8777"/>
                    <a:pt x="19722" y="8777"/>
                  </a:cubicBezTo>
                  <a:cubicBezTo>
                    <a:pt x="19645" y="8789"/>
                    <a:pt x="19563" y="8800"/>
                    <a:pt x="19474" y="8806"/>
                  </a:cubicBezTo>
                  <a:cubicBezTo>
                    <a:pt x="19297" y="8830"/>
                    <a:pt x="19173" y="8842"/>
                    <a:pt x="18990" y="8848"/>
                  </a:cubicBezTo>
                  <a:lnTo>
                    <a:pt x="18954" y="8848"/>
                  </a:lnTo>
                  <a:cubicBezTo>
                    <a:pt x="18937" y="8848"/>
                    <a:pt x="18919" y="8854"/>
                    <a:pt x="18907" y="8854"/>
                  </a:cubicBezTo>
                  <a:lnTo>
                    <a:pt x="18736" y="8854"/>
                  </a:lnTo>
                  <a:cubicBezTo>
                    <a:pt x="18671" y="8855"/>
                    <a:pt x="18612" y="8855"/>
                    <a:pt x="18557" y="8855"/>
                  </a:cubicBezTo>
                  <a:cubicBezTo>
                    <a:pt x="18327" y="8855"/>
                    <a:pt x="18188" y="8847"/>
                    <a:pt x="18169" y="8842"/>
                  </a:cubicBezTo>
                  <a:lnTo>
                    <a:pt x="18139" y="8842"/>
                  </a:lnTo>
                  <a:cubicBezTo>
                    <a:pt x="18139" y="8895"/>
                    <a:pt x="18133" y="8942"/>
                    <a:pt x="18121" y="9001"/>
                  </a:cubicBezTo>
                  <a:cubicBezTo>
                    <a:pt x="18116" y="9078"/>
                    <a:pt x="18104" y="9149"/>
                    <a:pt x="18086" y="9226"/>
                  </a:cubicBezTo>
                  <a:cubicBezTo>
                    <a:pt x="18068" y="9350"/>
                    <a:pt x="18045" y="9438"/>
                    <a:pt x="18033" y="9486"/>
                  </a:cubicBezTo>
                  <a:cubicBezTo>
                    <a:pt x="17986" y="9692"/>
                    <a:pt x="17938" y="9870"/>
                    <a:pt x="17897" y="10005"/>
                  </a:cubicBezTo>
                  <a:cubicBezTo>
                    <a:pt x="17885" y="10029"/>
                    <a:pt x="17879" y="10053"/>
                    <a:pt x="17873" y="10076"/>
                  </a:cubicBezTo>
                  <a:cubicBezTo>
                    <a:pt x="17867" y="10088"/>
                    <a:pt x="17867" y="10094"/>
                    <a:pt x="17862" y="10106"/>
                  </a:cubicBezTo>
                  <a:cubicBezTo>
                    <a:pt x="17862" y="10118"/>
                    <a:pt x="17856" y="10129"/>
                    <a:pt x="17850" y="10141"/>
                  </a:cubicBezTo>
                  <a:cubicBezTo>
                    <a:pt x="17791" y="10330"/>
                    <a:pt x="17720" y="10531"/>
                    <a:pt x="17619" y="10744"/>
                  </a:cubicBezTo>
                  <a:cubicBezTo>
                    <a:pt x="17590" y="10815"/>
                    <a:pt x="17554" y="10897"/>
                    <a:pt x="17513" y="10980"/>
                  </a:cubicBezTo>
                  <a:cubicBezTo>
                    <a:pt x="17507" y="10998"/>
                    <a:pt x="17501" y="11015"/>
                    <a:pt x="17489" y="11027"/>
                  </a:cubicBezTo>
                  <a:cubicBezTo>
                    <a:pt x="17454" y="11116"/>
                    <a:pt x="17407" y="11210"/>
                    <a:pt x="17354" y="11305"/>
                  </a:cubicBezTo>
                  <a:cubicBezTo>
                    <a:pt x="17289" y="11441"/>
                    <a:pt x="17218" y="11571"/>
                    <a:pt x="17147" y="11683"/>
                  </a:cubicBezTo>
                  <a:cubicBezTo>
                    <a:pt x="17111" y="11742"/>
                    <a:pt x="17076" y="11795"/>
                    <a:pt x="17035" y="11854"/>
                  </a:cubicBezTo>
                  <a:cubicBezTo>
                    <a:pt x="16911" y="12061"/>
                    <a:pt x="16781" y="12256"/>
                    <a:pt x="16674" y="12427"/>
                  </a:cubicBezTo>
                  <a:cubicBezTo>
                    <a:pt x="16515" y="12663"/>
                    <a:pt x="16279" y="12959"/>
                    <a:pt x="16101" y="13183"/>
                  </a:cubicBezTo>
                  <a:cubicBezTo>
                    <a:pt x="16096" y="13183"/>
                    <a:pt x="16090" y="13189"/>
                    <a:pt x="16090" y="13195"/>
                  </a:cubicBezTo>
                  <a:cubicBezTo>
                    <a:pt x="15936" y="13384"/>
                    <a:pt x="15759" y="13585"/>
                    <a:pt x="15564" y="13785"/>
                  </a:cubicBezTo>
                  <a:cubicBezTo>
                    <a:pt x="15405" y="13957"/>
                    <a:pt x="15239" y="14128"/>
                    <a:pt x="15092" y="14270"/>
                  </a:cubicBezTo>
                  <a:cubicBezTo>
                    <a:pt x="14950" y="14411"/>
                    <a:pt x="14773" y="14583"/>
                    <a:pt x="14595" y="14736"/>
                  </a:cubicBezTo>
                  <a:cubicBezTo>
                    <a:pt x="14365" y="14949"/>
                    <a:pt x="14058" y="15185"/>
                    <a:pt x="13828" y="15368"/>
                  </a:cubicBezTo>
                  <a:cubicBezTo>
                    <a:pt x="13591" y="15557"/>
                    <a:pt x="13302" y="15764"/>
                    <a:pt x="12989" y="15971"/>
                  </a:cubicBezTo>
                  <a:cubicBezTo>
                    <a:pt x="12747" y="16130"/>
                    <a:pt x="12493" y="16296"/>
                    <a:pt x="12268" y="16420"/>
                  </a:cubicBezTo>
                  <a:cubicBezTo>
                    <a:pt x="12003" y="16579"/>
                    <a:pt x="11737" y="16727"/>
                    <a:pt x="11506" y="16839"/>
                  </a:cubicBezTo>
                  <a:cubicBezTo>
                    <a:pt x="11270" y="16957"/>
                    <a:pt x="10993" y="17081"/>
                    <a:pt x="10703" y="17199"/>
                  </a:cubicBezTo>
                  <a:cubicBezTo>
                    <a:pt x="10555" y="17270"/>
                    <a:pt x="10408" y="17341"/>
                    <a:pt x="10266" y="17400"/>
                  </a:cubicBezTo>
                  <a:cubicBezTo>
                    <a:pt x="10042" y="17495"/>
                    <a:pt x="9752" y="17595"/>
                    <a:pt x="9492" y="17678"/>
                  </a:cubicBezTo>
                  <a:cubicBezTo>
                    <a:pt x="9362" y="17719"/>
                    <a:pt x="9215" y="17760"/>
                    <a:pt x="9067" y="17802"/>
                  </a:cubicBezTo>
                  <a:cubicBezTo>
                    <a:pt x="8801" y="17878"/>
                    <a:pt x="8500" y="17949"/>
                    <a:pt x="8211" y="18008"/>
                  </a:cubicBezTo>
                  <a:cubicBezTo>
                    <a:pt x="7951" y="18062"/>
                    <a:pt x="7626" y="18115"/>
                    <a:pt x="7378" y="18132"/>
                  </a:cubicBezTo>
                  <a:cubicBezTo>
                    <a:pt x="7337" y="18138"/>
                    <a:pt x="7295" y="18138"/>
                    <a:pt x="7254" y="18144"/>
                  </a:cubicBezTo>
                  <a:cubicBezTo>
                    <a:pt x="6948" y="18177"/>
                    <a:pt x="6680" y="18195"/>
                    <a:pt x="6369" y="18195"/>
                  </a:cubicBezTo>
                  <a:cubicBezTo>
                    <a:pt x="6289" y="18195"/>
                    <a:pt x="6207" y="18194"/>
                    <a:pt x="6120" y="18191"/>
                  </a:cubicBezTo>
                  <a:lnTo>
                    <a:pt x="6108" y="18191"/>
                  </a:lnTo>
                  <a:cubicBezTo>
                    <a:pt x="6055" y="18186"/>
                    <a:pt x="6002" y="18186"/>
                    <a:pt x="5954" y="18186"/>
                  </a:cubicBezTo>
                  <a:cubicBezTo>
                    <a:pt x="5872" y="18180"/>
                    <a:pt x="5783" y="18174"/>
                    <a:pt x="5695" y="18168"/>
                  </a:cubicBezTo>
                  <a:lnTo>
                    <a:pt x="5689" y="18168"/>
                  </a:lnTo>
                  <a:cubicBezTo>
                    <a:pt x="5683" y="18168"/>
                    <a:pt x="5647" y="18168"/>
                    <a:pt x="5588" y="18162"/>
                  </a:cubicBezTo>
                  <a:cubicBezTo>
                    <a:pt x="5576" y="18162"/>
                    <a:pt x="5571" y="18156"/>
                    <a:pt x="5559" y="18156"/>
                  </a:cubicBezTo>
                  <a:lnTo>
                    <a:pt x="5541" y="18156"/>
                  </a:lnTo>
                  <a:cubicBezTo>
                    <a:pt x="5352" y="18138"/>
                    <a:pt x="5163" y="18115"/>
                    <a:pt x="4998" y="18085"/>
                  </a:cubicBezTo>
                  <a:cubicBezTo>
                    <a:pt x="4767" y="18050"/>
                    <a:pt x="4507" y="17997"/>
                    <a:pt x="4259" y="17926"/>
                  </a:cubicBezTo>
                  <a:cubicBezTo>
                    <a:pt x="4248" y="17920"/>
                    <a:pt x="4230" y="17914"/>
                    <a:pt x="4212" y="17908"/>
                  </a:cubicBezTo>
                  <a:cubicBezTo>
                    <a:pt x="4041" y="17861"/>
                    <a:pt x="3852" y="17802"/>
                    <a:pt x="3704" y="17743"/>
                  </a:cubicBezTo>
                  <a:cubicBezTo>
                    <a:pt x="3692" y="17743"/>
                    <a:pt x="3681" y="17737"/>
                    <a:pt x="3669" y="17731"/>
                  </a:cubicBezTo>
                  <a:cubicBezTo>
                    <a:pt x="3657" y="17725"/>
                    <a:pt x="3639" y="17719"/>
                    <a:pt x="3627" y="17713"/>
                  </a:cubicBezTo>
                  <a:cubicBezTo>
                    <a:pt x="3503" y="17666"/>
                    <a:pt x="3362" y="17613"/>
                    <a:pt x="3255" y="17560"/>
                  </a:cubicBezTo>
                  <a:cubicBezTo>
                    <a:pt x="3243" y="17554"/>
                    <a:pt x="3226" y="17548"/>
                    <a:pt x="3214" y="17542"/>
                  </a:cubicBezTo>
                  <a:cubicBezTo>
                    <a:pt x="3131" y="17500"/>
                    <a:pt x="3049" y="17459"/>
                    <a:pt x="2960" y="17418"/>
                  </a:cubicBezTo>
                  <a:cubicBezTo>
                    <a:pt x="2919" y="17394"/>
                    <a:pt x="2871" y="17371"/>
                    <a:pt x="2836" y="17353"/>
                  </a:cubicBezTo>
                  <a:cubicBezTo>
                    <a:pt x="2830" y="17347"/>
                    <a:pt x="2818" y="17341"/>
                    <a:pt x="2812" y="17335"/>
                  </a:cubicBezTo>
                  <a:cubicBezTo>
                    <a:pt x="2806" y="17335"/>
                    <a:pt x="2806" y="17335"/>
                    <a:pt x="2801" y="17329"/>
                  </a:cubicBezTo>
                  <a:cubicBezTo>
                    <a:pt x="2789" y="17323"/>
                    <a:pt x="2777" y="17317"/>
                    <a:pt x="2765" y="17311"/>
                  </a:cubicBezTo>
                  <a:cubicBezTo>
                    <a:pt x="2753" y="17306"/>
                    <a:pt x="2741" y="17294"/>
                    <a:pt x="2724" y="17288"/>
                  </a:cubicBezTo>
                  <a:cubicBezTo>
                    <a:pt x="2641" y="17241"/>
                    <a:pt x="2564" y="17193"/>
                    <a:pt x="2487" y="17140"/>
                  </a:cubicBezTo>
                  <a:cubicBezTo>
                    <a:pt x="2476" y="17140"/>
                    <a:pt x="2470" y="17134"/>
                    <a:pt x="2464" y="17128"/>
                  </a:cubicBezTo>
                  <a:cubicBezTo>
                    <a:pt x="2464" y="17128"/>
                    <a:pt x="2369" y="17069"/>
                    <a:pt x="2222" y="16969"/>
                  </a:cubicBezTo>
                  <a:cubicBezTo>
                    <a:pt x="2222" y="16963"/>
                    <a:pt x="2216" y="16957"/>
                    <a:pt x="2210" y="16957"/>
                  </a:cubicBezTo>
                  <a:cubicBezTo>
                    <a:pt x="2180" y="16933"/>
                    <a:pt x="2145" y="16910"/>
                    <a:pt x="2109" y="16880"/>
                  </a:cubicBezTo>
                  <a:cubicBezTo>
                    <a:pt x="1897" y="16721"/>
                    <a:pt x="1743" y="16585"/>
                    <a:pt x="1661" y="16502"/>
                  </a:cubicBezTo>
                  <a:cubicBezTo>
                    <a:pt x="1661" y="16502"/>
                    <a:pt x="1655" y="16502"/>
                    <a:pt x="1655" y="16496"/>
                  </a:cubicBezTo>
                  <a:cubicBezTo>
                    <a:pt x="1655" y="16496"/>
                    <a:pt x="1649" y="16490"/>
                    <a:pt x="1643" y="16485"/>
                  </a:cubicBezTo>
                  <a:cubicBezTo>
                    <a:pt x="1478" y="16331"/>
                    <a:pt x="1336" y="16177"/>
                    <a:pt x="1229" y="16048"/>
                  </a:cubicBezTo>
                  <a:cubicBezTo>
                    <a:pt x="1206" y="16024"/>
                    <a:pt x="1182" y="15994"/>
                    <a:pt x="1159" y="15959"/>
                  </a:cubicBezTo>
                  <a:cubicBezTo>
                    <a:pt x="1153" y="15959"/>
                    <a:pt x="1153" y="15953"/>
                    <a:pt x="1147" y="15947"/>
                  </a:cubicBezTo>
                  <a:cubicBezTo>
                    <a:pt x="1111" y="15906"/>
                    <a:pt x="1082" y="15864"/>
                    <a:pt x="1046" y="15817"/>
                  </a:cubicBezTo>
                  <a:cubicBezTo>
                    <a:pt x="1023" y="15788"/>
                    <a:pt x="999" y="15758"/>
                    <a:pt x="981" y="15734"/>
                  </a:cubicBezTo>
                  <a:cubicBezTo>
                    <a:pt x="981" y="15734"/>
                    <a:pt x="981" y="15729"/>
                    <a:pt x="981" y="15729"/>
                  </a:cubicBezTo>
                  <a:cubicBezTo>
                    <a:pt x="975" y="15723"/>
                    <a:pt x="975" y="15717"/>
                    <a:pt x="970" y="15711"/>
                  </a:cubicBezTo>
                  <a:cubicBezTo>
                    <a:pt x="887" y="15593"/>
                    <a:pt x="804" y="15469"/>
                    <a:pt x="739" y="15356"/>
                  </a:cubicBezTo>
                  <a:cubicBezTo>
                    <a:pt x="733" y="15356"/>
                    <a:pt x="733" y="15351"/>
                    <a:pt x="733" y="15351"/>
                  </a:cubicBezTo>
                  <a:cubicBezTo>
                    <a:pt x="698" y="15291"/>
                    <a:pt x="662" y="15227"/>
                    <a:pt x="633" y="15167"/>
                  </a:cubicBezTo>
                  <a:cubicBezTo>
                    <a:pt x="627" y="15162"/>
                    <a:pt x="627" y="15156"/>
                    <a:pt x="621" y="15156"/>
                  </a:cubicBezTo>
                  <a:cubicBezTo>
                    <a:pt x="615" y="15138"/>
                    <a:pt x="609" y="15120"/>
                    <a:pt x="597" y="15108"/>
                  </a:cubicBezTo>
                  <a:cubicBezTo>
                    <a:pt x="586" y="15079"/>
                    <a:pt x="574" y="15055"/>
                    <a:pt x="562" y="15032"/>
                  </a:cubicBezTo>
                  <a:cubicBezTo>
                    <a:pt x="562" y="15032"/>
                    <a:pt x="556" y="15026"/>
                    <a:pt x="556" y="15026"/>
                  </a:cubicBezTo>
                  <a:cubicBezTo>
                    <a:pt x="550" y="15008"/>
                    <a:pt x="538" y="14990"/>
                    <a:pt x="533" y="14978"/>
                  </a:cubicBezTo>
                  <a:cubicBezTo>
                    <a:pt x="456" y="14813"/>
                    <a:pt x="391" y="14660"/>
                    <a:pt x="338" y="14524"/>
                  </a:cubicBezTo>
                  <a:cubicBezTo>
                    <a:pt x="338" y="14518"/>
                    <a:pt x="338" y="14512"/>
                    <a:pt x="338" y="14512"/>
                  </a:cubicBezTo>
                  <a:cubicBezTo>
                    <a:pt x="308" y="14435"/>
                    <a:pt x="279" y="14341"/>
                    <a:pt x="255" y="14264"/>
                  </a:cubicBezTo>
                  <a:cubicBezTo>
                    <a:pt x="219" y="14169"/>
                    <a:pt x="202" y="14116"/>
                    <a:pt x="178" y="14010"/>
                  </a:cubicBezTo>
                  <a:cubicBezTo>
                    <a:pt x="178" y="14004"/>
                    <a:pt x="178" y="14004"/>
                    <a:pt x="178" y="14004"/>
                  </a:cubicBezTo>
                  <a:cubicBezTo>
                    <a:pt x="155" y="13921"/>
                    <a:pt x="131" y="13821"/>
                    <a:pt x="113" y="13720"/>
                  </a:cubicBezTo>
                  <a:cubicBezTo>
                    <a:pt x="113" y="13715"/>
                    <a:pt x="113" y="13715"/>
                    <a:pt x="113" y="13715"/>
                  </a:cubicBezTo>
                  <a:cubicBezTo>
                    <a:pt x="90" y="13608"/>
                    <a:pt x="72" y="13520"/>
                    <a:pt x="60" y="13396"/>
                  </a:cubicBezTo>
                  <a:cubicBezTo>
                    <a:pt x="60" y="13396"/>
                    <a:pt x="54" y="13390"/>
                    <a:pt x="54" y="13390"/>
                  </a:cubicBezTo>
                  <a:cubicBezTo>
                    <a:pt x="54" y="13354"/>
                    <a:pt x="48" y="13313"/>
                    <a:pt x="42" y="13277"/>
                  </a:cubicBezTo>
                  <a:cubicBezTo>
                    <a:pt x="42" y="13260"/>
                    <a:pt x="42" y="13248"/>
                    <a:pt x="36" y="13236"/>
                  </a:cubicBezTo>
                  <a:cubicBezTo>
                    <a:pt x="25" y="13348"/>
                    <a:pt x="19" y="13461"/>
                    <a:pt x="13" y="13561"/>
                  </a:cubicBezTo>
                  <a:cubicBezTo>
                    <a:pt x="13" y="13579"/>
                    <a:pt x="7" y="13602"/>
                    <a:pt x="7" y="13626"/>
                  </a:cubicBezTo>
                  <a:cubicBezTo>
                    <a:pt x="7" y="13626"/>
                    <a:pt x="7" y="13626"/>
                    <a:pt x="7" y="13632"/>
                  </a:cubicBezTo>
                  <a:cubicBezTo>
                    <a:pt x="7" y="13650"/>
                    <a:pt x="7" y="13673"/>
                    <a:pt x="7" y="13691"/>
                  </a:cubicBezTo>
                  <a:cubicBezTo>
                    <a:pt x="1" y="13797"/>
                    <a:pt x="1" y="13904"/>
                    <a:pt x="1" y="14010"/>
                  </a:cubicBezTo>
                  <a:cubicBezTo>
                    <a:pt x="1" y="14128"/>
                    <a:pt x="7" y="14287"/>
                    <a:pt x="19" y="14406"/>
                  </a:cubicBezTo>
                  <a:cubicBezTo>
                    <a:pt x="30" y="14494"/>
                    <a:pt x="36" y="14571"/>
                    <a:pt x="42" y="14642"/>
                  </a:cubicBezTo>
                  <a:cubicBezTo>
                    <a:pt x="48" y="14677"/>
                    <a:pt x="54" y="14719"/>
                    <a:pt x="54" y="14754"/>
                  </a:cubicBezTo>
                  <a:cubicBezTo>
                    <a:pt x="54" y="14754"/>
                    <a:pt x="60" y="14760"/>
                    <a:pt x="60" y="14766"/>
                  </a:cubicBezTo>
                  <a:cubicBezTo>
                    <a:pt x="72" y="14884"/>
                    <a:pt x="90" y="14973"/>
                    <a:pt x="113" y="15079"/>
                  </a:cubicBezTo>
                  <a:cubicBezTo>
                    <a:pt x="113" y="15079"/>
                    <a:pt x="113" y="15085"/>
                    <a:pt x="113" y="15085"/>
                  </a:cubicBezTo>
                  <a:cubicBezTo>
                    <a:pt x="131" y="15185"/>
                    <a:pt x="155" y="15286"/>
                    <a:pt x="178" y="15368"/>
                  </a:cubicBezTo>
                  <a:cubicBezTo>
                    <a:pt x="178" y="15368"/>
                    <a:pt x="178" y="15374"/>
                    <a:pt x="178" y="15374"/>
                  </a:cubicBezTo>
                  <a:cubicBezTo>
                    <a:pt x="202" y="15481"/>
                    <a:pt x="219" y="15534"/>
                    <a:pt x="255" y="15628"/>
                  </a:cubicBezTo>
                  <a:cubicBezTo>
                    <a:pt x="279" y="15705"/>
                    <a:pt x="308" y="15805"/>
                    <a:pt x="338" y="15876"/>
                  </a:cubicBezTo>
                  <a:cubicBezTo>
                    <a:pt x="338" y="15876"/>
                    <a:pt x="338" y="15882"/>
                    <a:pt x="338" y="15888"/>
                  </a:cubicBezTo>
                  <a:cubicBezTo>
                    <a:pt x="391" y="16024"/>
                    <a:pt x="456" y="16177"/>
                    <a:pt x="533" y="16343"/>
                  </a:cubicBezTo>
                  <a:cubicBezTo>
                    <a:pt x="538" y="16355"/>
                    <a:pt x="550" y="16372"/>
                    <a:pt x="556" y="16390"/>
                  </a:cubicBezTo>
                  <a:cubicBezTo>
                    <a:pt x="556" y="16390"/>
                    <a:pt x="562" y="16396"/>
                    <a:pt x="562" y="16396"/>
                  </a:cubicBezTo>
                  <a:cubicBezTo>
                    <a:pt x="574" y="16420"/>
                    <a:pt x="586" y="16443"/>
                    <a:pt x="597" y="16473"/>
                  </a:cubicBezTo>
                  <a:cubicBezTo>
                    <a:pt x="609" y="16490"/>
                    <a:pt x="615" y="16502"/>
                    <a:pt x="621" y="16520"/>
                  </a:cubicBezTo>
                  <a:cubicBezTo>
                    <a:pt x="627" y="16520"/>
                    <a:pt x="627" y="16526"/>
                    <a:pt x="633" y="16532"/>
                  </a:cubicBezTo>
                  <a:cubicBezTo>
                    <a:pt x="662" y="16591"/>
                    <a:pt x="698" y="16656"/>
                    <a:pt x="733" y="16715"/>
                  </a:cubicBezTo>
                  <a:cubicBezTo>
                    <a:pt x="733" y="16721"/>
                    <a:pt x="733" y="16721"/>
                    <a:pt x="739" y="16721"/>
                  </a:cubicBezTo>
                  <a:cubicBezTo>
                    <a:pt x="804" y="16833"/>
                    <a:pt x="887" y="16957"/>
                    <a:pt x="970" y="17075"/>
                  </a:cubicBezTo>
                  <a:cubicBezTo>
                    <a:pt x="975" y="17081"/>
                    <a:pt x="975" y="17087"/>
                    <a:pt x="981" y="17093"/>
                  </a:cubicBezTo>
                  <a:cubicBezTo>
                    <a:pt x="981" y="17093"/>
                    <a:pt x="981" y="17099"/>
                    <a:pt x="987" y="17099"/>
                  </a:cubicBezTo>
                  <a:cubicBezTo>
                    <a:pt x="999" y="17122"/>
                    <a:pt x="1023" y="17152"/>
                    <a:pt x="1046" y="17182"/>
                  </a:cubicBezTo>
                  <a:cubicBezTo>
                    <a:pt x="1082" y="17229"/>
                    <a:pt x="1111" y="17270"/>
                    <a:pt x="1147" y="17311"/>
                  </a:cubicBezTo>
                  <a:cubicBezTo>
                    <a:pt x="1153" y="17317"/>
                    <a:pt x="1153" y="17323"/>
                    <a:pt x="1159" y="17329"/>
                  </a:cubicBezTo>
                  <a:cubicBezTo>
                    <a:pt x="1182" y="17359"/>
                    <a:pt x="1206" y="17388"/>
                    <a:pt x="1229" y="17412"/>
                  </a:cubicBezTo>
                  <a:cubicBezTo>
                    <a:pt x="1336" y="17542"/>
                    <a:pt x="1478" y="17695"/>
                    <a:pt x="1643" y="17855"/>
                  </a:cubicBezTo>
                  <a:cubicBezTo>
                    <a:pt x="1649" y="17855"/>
                    <a:pt x="1655" y="17861"/>
                    <a:pt x="1655" y="17867"/>
                  </a:cubicBezTo>
                  <a:lnTo>
                    <a:pt x="1661" y="17867"/>
                  </a:lnTo>
                  <a:cubicBezTo>
                    <a:pt x="1661" y="17867"/>
                    <a:pt x="1661" y="17873"/>
                    <a:pt x="1661" y="17873"/>
                  </a:cubicBezTo>
                  <a:cubicBezTo>
                    <a:pt x="1743" y="17949"/>
                    <a:pt x="1897" y="18085"/>
                    <a:pt x="2109" y="18245"/>
                  </a:cubicBezTo>
                  <a:cubicBezTo>
                    <a:pt x="2145" y="18274"/>
                    <a:pt x="2180" y="18298"/>
                    <a:pt x="2210" y="18321"/>
                  </a:cubicBezTo>
                  <a:cubicBezTo>
                    <a:pt x="2216" y="18321"/>
                    <a:pt x="2222" y="18327"/>
                    <a:pt x="2222" y="18333"/>
                  </a:cubicBezTo>
                  <a:cubicBezTo>
                    <a:pt x="2369" y="18434"/>
                    <a:pt x="2464" y="18493"/>
                    <a:pt x="2464" y="18493"/>
                  </a:cubicBezTo>
                  <a:cubicBezTo>
                    <a:pt x="2470" y="18499"/>
                    <a:pt x="2476" y="18505"/>
                    <a:pt x="2487" y="18505"/>
                  </a:cubicBezTo>
                  <a:cubicBezTo>
                    <a:pt x="2564" y="18558"/>
                    <a:pt x="2641" y="18605"/>
                    <a:pt x="2724" y="18652"/>
                  </a:cubicBezTo>
                  <a:cubicBezTo>
                    <a:pt x="2741" y="18658"/>
                    <a:pt x="2753" y="18670"/>
                    <a:pt x="2765" y="18676"/>
                  </a:cubicBezTo>
                  <a:cubicBezTo>
                    <a:pt x="2777" y="18682"/>
                    <a:pt x="2789" y="18688"/>
                    <a:pt x="2801" y="18694"/>
                  </a:cubicBezTo>
                  <a:cubicBezTo>
                    <a:pt x="2806" y="18699"/>
                    <a:pt x="2806" y="18699"/>
                    <a:pt x="2812" y="18705"/>
                  </a:cubicBezTo>
                  <a:cubicBezTo>
                    <a:pt x="2818" y="18705"/>
                    <a:pt x="2830" y="18711"/>
                    <a:pt x="2836" y="18717"/>
                  </a:cubicBezTo>
                  <a:cubicBezTo>
                    <a:pt x="2871" y="18735"/>
                    <a:pt x="2919" y="18759"/>
                    <a:pt x="2960" y="18782"/>
                  </a:cubicBezTo>
                  <a:cubicBezTo>
                    <a:pt x="3049" y="18823"/>
                    <a:pt x="3131" y="18865"/>
                    <a:pt x="3214" y="18906"/>
                  </a:cubicBezTo>
                  <a:cubicBezTo>
                    <a:pt x="3226" y="18912"/>
                    <a:pt x="3243" y="18918"/>
                    <a:pt x="3255" y="18924"/>
                  </a:cubicBezTo>
                  <a:cubicBezTo>
                    <a:pt x="3362" y="18977"/>
                    <a:pt x="3503" y="19036"/>
                    <a:pt x="3627" y="19083"/>
                  </a:cubicBezTo>
                  <a:cubicBezTo>
                    <a:pt x="3639" y="19083"/>
                    <a:pt x="3657" y="19089"/>
                    <a:pt x="3669" y="19095"/>
                  </a:cubicBezTo>
                  <a:cubicBezTo>
                    <a:pt x="3681" y="19101"/>
                    <a:pt x="3692" y="19107"/>
                    <a:pt x="3704" y="19113"/>
                  </a:cubicBezTo>
                  <a:cubicBezTo>
                    <a:pt x="3852" y="19166"/>
                    <a:pt x="4041" y="19225"/>
                    <a:pt x="4212" y="19278"/>
                  </a:cubicBezTo>
                  <a:cubicBezTo>
                    <a:pt x="4230" y="19278"/>
                    <a:pt x="4248" y="19284"/>
                    <a:pt x="4259" y="19290"/>
                  </a:cubicBezTo>
                  <a:cubicBezTo>
                    <a:pt x="4513" y="19361"/>
                    <a:pt x="4767" y="19414"/>
                    <a:pt x="4998" y="19450"/>
                  </a:cubicBezTo>
                  <a:cubicBezTo>
                    <a:pt x="5163" y="19479"/>
                    <a:pt x="5352" y="19503"/>
                    <a:pt x="5541" y="19520"/>
                  </a:cubicBezTo>
                  <a:lnTo>
                    <a:pt x="5559" y="19520"/>
                  </a:lnTo>
                  <a:cubicBezTo>
                    <a:pt x="5571" y="19526"/>
                    <a:pt x="5576" y="19526"/>
                    <a:pt x="5588" y="19526"/>
                  </a:cubicBezTo>
                  <a:cubicBezTo>
                    <a:pt x="5647" y="19532"/>
                    <a:pt x="5683" y="19532"/>
                    <a:pt x="5689" y="19532"/>
                  </a:cubicBezTo>
                  <a:lnTo>
                    <a:pt x="5695" y="19532"/>
                  </a:lnTo>
                  <a:cubicBezTo>
                    <a:pt x="5783" y="19538"/>
                    <a:pt x="5872" y="19544"/>
                    <a:pt x="5954" y="19550"/>
                  </a:cubicBezTo>
                  <a:cubicBezTo>
                    <a:pt x="6002" y="19550"/>
                    <a:pt x="6055" y="19556"/>
                    <a:pt x="6108" y="19556"/>
                  </a:cubicBezTo>
                  <a:lnTo>
                    <a:pt x="6120" y="19556"/>
                  </a:lnTo>
                  <a:cubicBezTo>
                    <a:pt x="6207" y="19558"/>
                    <a:pt x="6289" y="19559"/>
                    <a:pt x="6369" y="19559"/>
                  </a:cubicBezTo>
                  <a:cubicBezTo>
                    <a:pt x="6680" y="19559"/>
                    <a:pt x="6948" y="19542"/>
                    <a:pt x="7254" y="19509"/>
                  </a:cubicBezTo>
                  <a:cubicBezTo>
                    <a:pt x="7295" y="19503"/>
                    <a:pt x="7337" y="19503"/>
                    <a:pt x="7378" y="19497"/>
                  </a:cubicBezTo>
                  <a:cubicBezTo>
                    <a:pt x="7626" y="19479"/>
                    <a:pt x="7951" y="19432"/>
                    <a:pt x="8211" y="19373"/>
                  </a:cubicBezTo>
                  <a:cubicBezTo>
                    <a:pt x="8500" y="19314"/>
                    <a:pt x="8801" y="19243"/>
                    <a:pt x="9067" y="19166"/>
                  </a:cubicBezTo>
                  <a:cubicBezTo>
                    <a:pt x="9215" y="19131"/>
                    <a:pt x="9362" y="19083"/>
                    <a:pt x="9492" y="19042"/>
                  </a:cubicBezTo>
                  <a:cubicBezTo>
                    <a:pt x="9752" y="18959"/>
                    <a:pt x="10042" y="18865"/>
                    <a:pt x="10266" y="18764"/>
                  </a:cubicBezTo>
                  <a:cubicBezTo>
                    <a:pt x="10408" y="18705"/>
                    <a:pt x="10555" y="18634"/>
                    <a:pt x="10703" y="18570"/>
                  </a:cubicBezTo>
                  <a:cubicBezTo>
                    <a:pt x="10993" y="18445"/>
                    <a:pt x="11270" y="18321"/>
                    <a:pt x="11506" y="18203"/>
                  </a:cubicBezTo>
                  <a:cubicBezTo>
                    <a:pt x="11737" y="18091"/>
                    <a:pt x="12003" y="17949"/>
                    <a:pt x="12268" y="17784"/>
                  </a:cubicBezTo>
                  <a:cubicBezTo>
                    <a:pt x="12493" y="17660"/>
                    <a:pt x="12747" y="17500"/>
                    <a:pt x="12989" y="17335"/>
                  </a:cubicBezTo>
                  <a:cubicBezTo>
                    <a:pt x="13302" y="17128"/>
                    <a:pt x="13591" y="16922"/>
                    <a:pt x="13828" y="16733"/>
                  </a:cubicBezTo>
                  <a:cubicBezTo>
                    <a:pt x="14058" y="16550"/>
                    <a:pt x="14365" y="16313"/>
                    <a:pt x="14595" y="16101"/>
                  </a:cubicBezTo>
                  <a:cubicBezTo>
                    <a:pt x="14773" y="15947"/>
                    <a:pt x="14950" y="15782"/>
                    <a:pt x="15092" y="15634"/>
                  </a:cubicBezTo>
                  <a:cubicBezTo>
                    <a:pt x="15239" y="15492"/>
                    <a:pt x="15405" y="15321"/>
                    <a:pt x="15564" y="15150"/>
                  </a:cubicBezTo>
                  <a:cubicBezTo>
                    <a:pt x="15759" y="14949"/>
                    <a:pt x="15942" y="14748"/>
                    <a:pt x="16090" y="14559"/>
                  </a:cubicBezTo>
                  <a:cubicBezTo>
                    <a:pt x="16090" y="14553"/>
                    <a:pt x="16096" y="14547"/>
                    <a:pt x="16101" y="14547"/>
                  </a:cubicBezTo>
                  <a:cubicBezTo>
                    <a:pt x="16279" y="14323"/>
                    <a:pt x="16515" y="14028"/>
                    <a:pt x="16674" y="13791"/>
                  </a:cubicBezTo>
                  <a:cubicBezTo>
                    <a:pt x="16781" y="13620"/>
                    <a:pt x="16911" y="13425"/>
                    <a:pt x="17035" y="13224"/>
                  </a:cubicBezTo>
                  <a:cubicBezTo>
                    <a:pt x="17076" y="13159"/>
                    <a:pt x="17111" y="13106"/>
                    <a:pt x="17147" y="13047"/>
                  </a:cubicBezTo>
                  <a:cubicBezTo>
                    <a:pt x="17218" y="12941"/>
                    <a:pt x="17289" y="12805"/>
                    <a:pt x="17354" y="12675"/>
                  </a:cubicBezTo>
                  <a:cubicBezTo>
                    <a:pt x="17407" y="12575"/>
                    <a:pt x="17454" y="12486"/>
                    <a:pt x="17489" y="12397"/>
                  </a:cubicBezTo>
                  <a:cubicBezTo>
                    <a:pt x="17501" y="12380"/>
                    <a:pt x="17507" y="12362"/>
                    <a:pt x="17513" y="12344"/>
                  </a:cubicBezTo>
                  <a:cubicBezTo>
                    <a:pt x="17554" y="12262"/>
                    <a:pt x="17590" y="12179"/>
                    <a:pt x="17619" y="12108"/>
                  </a:cubicBezTo>
                  <a:cubicBezTo>
                    <a:pt x="17720" y="11895"/>
                    <a:pt x="17791" y="11695"/>
                    <a:pt x="17850" y="11506"/>
                  </a:cubicBezTo>
                  <a:cubicBezTo>
                    <a:pt x="17856" y="11494"/>
                    <a:pt x="17862" y="11482"/>
                    <a:pt x="17862" y="11470"/>
                  </a:cubicBezTo>
                  <a:cubicBezTo>
                    <a:pt x="17867" y="11458"/>
                    <a:pt x="17867" y="11452"/>
                    <a:pt x="17873" y="11441"/>
                  </a:cubicBezTo>
                  <a:cubicBezTo>
                    <a:pt x="17879" y="11417"/>
                    <a:pt x="17885" y="11393"/>
                    <a:pt x="17897" y="11370"/>
                  </a:cubicBezTo>
                  <a:cubicBezTo>
                    <a:pt x="17938" y="11234"/>
                    <a:pt x="17986" y="11057"/>
                    <a:pt x="18033" y="10850"/>
                  </a:cubicBezTo>
                  <a:cubicBezTo>
                    <a:pt x="18045" y="10803"/>
                    <a:pt x="18068" y="10714"/>
                    <a:pt x="18086" y="10590"/>
                  </a:cubicBezTo>
                  <a:cubicBezTo>
                    <a:pt x="18104" y="10519"/>
                    <a:pt x="18116" y="10442"/>
                    <a:pt x="18121" y="10366"/>
                  </a:cubicBezTo>
                  <a:cubicBezTo>
                    <a:pt x="18133" y="10307"/>
                    <a:pt x="18139" y="10259"/>
                    <a:pt x="18139" y="10206"/>
                  </a:cubicBezTo>
                  <a:cubicBezTo>
                    <a:pt x="18151" y="10206"/>
                    <a:pt x="18163" y="10206"/>
                    <a:pt x="18169" y="10212"/>
                  </a:cubicBezTo>
                  <a:cubicBezTo>
                    <a:pt x="18188" y="10212"/>
                    <a:pt x="18324" y="10220"/>
                    <a:pt x="18550" y="10220"/>
                  </a:cubicBezTo>
                  <a:cubicBezTo>
                    <a:pt x="18606" y="10220"/>
                    <a:pt x="18668" y="10219"/>
                    <a:pt x="18736" y="10218"/>
                  </a:cubicBezTo>
                  <a:lnTo>
                    <a:pt x="18907" y="10218"/>
                  </a:lnTo>
                  <a:cubicBezTo>
                    <a:pt x="18919" y="10218"/>
                    <a:pt x="18937" y="10212"/>
                    <a:pt x="18954" y="10212"/>
                  </a:cubicBezTo>
                  <a:lnTo>
                    <a:pt x="18990" y="10212"/>
                  </a:lnTo>
                  <a:cubicBezTo>
                    <a:pt x="19173" y="10206"/>
                    <a:pt x="19297" y="10194"/>
                    <a:pt x="19474" y="10171"/>
                  </a:cubicBezTo>
                  <a:cubicBezTo>
                    <a:pt x="19563" y="10165"/>
                    <a:pt x="19645" y="10153"/>
                    <a:pt x="19722" y="10141"/>
                  </a:cubicBezTo>
                  <a:cubicBezTo>
                    <a:pt x="19757" y="10141"/>
                    <a:pt x="19805" y="10129"/>
                    <a:pt x="19870" y="10123"/>
                  </a:cubicBezTo>
                  <a:cubicBezTo>
                    <a:pt x="20100" y="10088"/>
                    <a:pt x="20697" y="9982"/>
                    <a:pt x="21423" y="9745"/>
                  </a:cubicBezTo>
                  <a:cubicBezTo>
                    <a:pt x="21441" y="9740"/>
                    <a:pt x="21459" y="9734"/>
                    <a:pt x="21482" y="9728"/>
                  </a:cubicBezTo>
                  <a:lnTo>
                    <a:pt x="21488" y="9728"/>
                  </a:lnTo>
                  <a:cubicBezTo>
                    <a:pt x="21488" y="9722"/>
                    <a:pt x="21494" y="9722"/>
                    <a:pt x="21494" y="9722"/>
                  </a:cubicBezTo>
                  <a:cubicBezTo>
                    <a:pt x="21559" y="9704"/>
                    <a:pt x="21618" y="9681"/>
                    <a:pt x="21671" y="9663"/>
                  </a:cubicBezTo>
                  <a:cubicBezTo>
                    <a:pt x="21695" y="9651"/>
                    <a:pt x="21718" y="9645"/>
                    <a:pt x="21742" y="9633"/>
                  </a:cubicBezTo>
                  <a:cubicBezTo>
                    <a:pt x="21789" y="9621"/>
                    <a:pt x="21831" y="9604"/>
                    <a:pt x="21878" y="9586"/>
                  </a:cubicBezTo>
                  <a:cubicBezTo>
                    <a:pt x="21896" y="9580"/>
                    <a:pt x="21913" y="9574"/>
                    <a:pt x="21931" y="9562"/>
                  </a:cubicBezTo>
                  <a:cubicBezTo>
                    <a:pt x="21990" y="9545"/>
                    <a:pt x="22043" y="9521"/>
                    <a:pt x="22096" y="9497"/>
                  </a:cubicBezTo>
                  <a:cubicBezTo>
                    <a:pt x="22120" y="9492"/>
                    <a:pt x="22144" y="9480"/>
                    <a:pt x="22167" y="9468"/>
                  </a:cubicBezTo>
                  <a:cubicBezTo>
                    <a:pt x="22215" y="9450"/>
                    <a:pt x="22268" y="9427"/>
                    <a:pt x="22315" y="9409"/>
                  </a:cubicBezTo>
                  <a:cubicBezTo>
                    <a:pt x="22339" y="9397"/>
                    <a:pt x="22368" y="9385"/>
                    <a:pt x="22392" y="9373"/>
                  </a:cubicBezTo>
                  <a:cubicBezTo>
                    <a:pt x="22421" y="9362"/>
                    <a:pt x="22451" y="9350"/>
                    <a:pt x="22474" y="9338"/>
                  </a:cubicBezTo>
                  <a:cubicBezTo>
                    <a:pt x="22516" y="9314"/>
                    <a:pt x="22563" y="9297"/>
                    <a:pt x="22604" y="9279"/>
                  </a:cubicBezTo>
                  <a:cubicBezTo>
                    <a:pt x="22622" y="9267"/>
                    <a:pt x="22646" y="9255"/>
                    <a:pt x="22663" y="9243"/>
                  </a:cubicBezTo>
                  <a:cubicBezTo>
                    <a:pt x="22705" y="9226"/>
                    <a:pt x="22740" y="9208"/>
                    <a:pt x="22782" y="9190"/>
                  </a:cubicBezTo>
                  <a:cubicBezTo>
                    <a:pt x="22817" y="9167"/>
                    <a:pt x="22852" y="9149"/>
                    <a:pt x="22888" y="9131"/>
                  </a:cubicBezTo>
                  <a:cubicBezTo>
                    <a:pt x="22900" y="9125"/>
                    <a:pt x="22917" y="9119"/>
                    <a:pt x="22935" y="9108"/>
                  </a:cubicBezTo>
                  <a:cubicBezTo>
                    <a:pt x="22994" y="9072"/>
                    <a:pt x="23047" y="9049"/>
                    <a:pt x="23083" y="9025"/>
                  </a:cubicBezTo>
                  <a:cubicBezTo>
                    <a:pt x="23219" y="8942"/>
                    <a:pt x="23402" y="8836"/>
                    <a:pt x="23526" y="8747"/>
                  </a:cubicBezTo>
                  <a:cubicBezTo>
                    <a:pt x="23579" y="8706"/>
                    <a:pt x="23632" y="8671"/>
                    <a:pt x="23673" y="8641"/>
                  </a:cubicBezTo>
                  <a:cubicBezTo>
                    <a:pt x="23709" y="8611"/>
                    <a:pt x="23750" y="8588"/>
                    <a:pt x="23786" y="8564"/>
                  </a:cubicBezTo>
                  <a:cubicBezTo>
                    <a:pt x="23845" y="8517"/>
                    <a:pt x="23921" y="8458"/>
                    <a:pt x="23992" y="8405"/>
                  </a:cubicBezTo>
                  <a:cubicBezTo>
                    <a:pt x="24075" y="8334"/>
                    <a:pt x="24146" y="8275"/>
                    <a:pt x="24234" y="8198"/>
                  </a:cubicBezTo>
                  <a:cubicBezTo>
                    <a:pt x="24264" y="8168"/>
                    <a:pt x="24294" y="8139"/>
                    <a:pt x="24323" y="8109"/>
                  </a:cubicBezTo>
                  <a:cubicBezTo>
                    <a:pt x="24364" y="8074"/>
                    <a:pt x="24406" y="8033"/>
                    <a:pt x="24441" y="7997"/>
                  </a:cubicBezTo>
                  <a:cubicBezTo>
                    <a:pt x="24447" y="7997"/>
                    <a:pt x="24453" y="7991"/>
                    <a:pt x="24453" y="7985"/>
                  </a:cubicBezTo>
                  <a:cubicBezTo>
                    <a:pt x="24477" y="7968"/>
                    <a:pt x="24494" y="7950"/>
                    <a:pt x="24506" y="7932"/>
                  </a:cubicBezTo>
                  <a:cubicBezTo>
                    <a:pt x="24536" y="7903"/>
                    <a:pt x="24571" y="7873"/>
                    <a:pt x="24601" y="7838"/>
                  </a:cubicBezTo>
                  <a:cubicBezTo>
                    <a:pt x="24660" y="7779"/>
                    <a:pt x="24713" y="7720"/>
                    <a:pt x="24760" y="7666"/>
                  </a:cubicBezTo>
                  <a:cubicBezTo>
                    <a:pt x="24772" y="7655"/>
                    <a:pt x="24778" y="7643"/>
                    <a:pt x="24790" y="7637"/>
                  </a:cubicBezTo>
                  <a:cubicBezTo>
                    <a:pt x="24801" y="7625"/>
                    <a:pt x="24813" y="7607"/>
                    <a:pt x="24819" y="7601"/>
                  </a:cubicBezTo>
                  <a:cubicBezTo>
                    <a:pt x="24843" y="7578"/>
                    <a:pt x="24861" y="7554"/>
                    <a:pt x="24878" y="7531"/>
                  </a:cubicBezTo>
                  <a:cubicBezTo>
                    <a:pt x="24884" y="7525"/>
                    <a:pt x="24884" y="7519"/>
                    <a:pt x="24890" y="7519"/>
                  </a:cubicBezTo>
                  <a:cubicBezTo>
                    <a:pt x="24985" y="7407"/>
                    <a:pt x="25061" y="7306"/>
                    <a:pt x="25126" y="7218"/>
                  </a:cubicBezTo>
                  <a:cubicBezTo>
                    <a:pt x="25132" y="7206"/>
                    <a:pt x="25144" y="7194"/>
                    <a:pt x="25150" y="7182"/>
                  </a:cubicBezTo>
                  <a:cubicBezTo>
                    <a:pt x="25179" y="7141"/>
                    <a:pt x="25209" y="7099"/>
                    <a:pt x="25233" y="7064"/>
                  </a:cubicBezTo>
                  <a:cubicBezTo>
                    <a:pt x="25239" y="7058"/>
                    <a:pt x="25239" y="7052"/>
                    <a:pt x="25244" y="7052"/>
                  </a:cubicBezTo>
                  <a:cubicBezTo>
                    <a:pt x="25244" y="7046"/>
                    <a:pt x="25250" y="7046"/>
                    <a:pt x="25250" y="7040"/>
                  </a:cubicBezTo>
                  <a:cubicBezTo>
                    <a:pt x="25262" y="7017"/>
                    <a:pt x="25280" y="6999"/>
                    <a:pt x="25292" y="6981"/>
                  </a:cubicBezTo>
                  <a:cubicBezTo>
                    <a:pt x="25416" y="6792"/>
                    <a:pt x="25528" y="6603"/>
                    <a:pt x="25622" y="6426"/>
                  </a:cubicBezTo>
                  <a:cubicBezTo>
                    <a:pt x="25711" y="6255"/>
                    <a:pt x="25788" y="6089"/>
                    <a:pt x="25859" y="5924"/>
                  </a:cubicBezTo>
                  <a:cubicBezTo>
                    <a:pt x="25882" y="5865"/>
                    <a:pt x="25906" y="5818"/>
                    <a:pt x="25918" y="5776"/>
                  </a:cubicBezTo>
                  <a:cubicBezTo>
                    <a:pt x="25930" y="5747"/>
                    <a:pt x="25941" y="5717"/>
                    <a:pt x="25953" y="5694"/>
                  </a:cubicBezTo>
                  <a:cubicBezTo>
                    <a:pt x="25959" y="5670"/>
                    <a:pt x="25965" y="5646"/>
                    <a:pt x="25977" y="5629"/>
                  </a:cubicBezTo>
                  <a:cubicBezTo>
                    <a:pt x="25989" y="5599"/>
                    <a:pt x="25995" y="5570"/>
                    <a:pt x="26006" y="5540"/>
                  </a:cubicBezTo>
                  <a:cubicBezTo>
                    <a:pt x="26018" y="5511"/>
                    <a:pt x="26030" y="5475"/>
                    <a:pt x="26042" y="5440"/>
                  </a:cubicBezTo>
                  <a:cubicBezTo>
                    <a:pt x="26048" y="5428"/>
                    <a:pt x="26054" y="5410"/>
                    <a:pt x="26060" y="5393"/>
                  </a:cubicBezTo>
                  <a:cubicBezTo>
                    <a:pt x="26071" y="5351"/>
                    <a:pt x="26083" y="5316"/>
                    <a:pt x="26095" y="5274"/>
                  </a:cubicBezTo>
                  <a:cubicBezTo>
                    <a:pt x="26101" y="5263"/>
                    <a:pt x="26107" y="5251"/>
                    <a:pt x="26107" y="5239"/>
                  </a:cubicBezTo>
                  <a:cubicBezTo>
                    <a:pt x="26119" y="5198"/>
                    <a:pt x="26130" y="5162"/>
                    <a:pt x="26142" y="5127"/>
                  </a:cubicBezTo>
                  <a:cubicBezTo>
                    <a:pt x="26148" y="5109"/>
                    <a:pt x="26154" y="5091"/>
                    <a:pt x="26160" y="5068"/>
                  </a:cubicBezTo>
                  <a:cubicBezTo>
                    <a:pt x="26166" y="5044"/>
                    <a:pt x="26172" y="5020"/>
                    <a:pt x="26184" y="4997"/>
                  </a:cubicBezTo>
                  <a:cubicBezTo>
                    <a:pt x="26189" y="4973"/>
                    <a:pt x="26195" y="4955"/>
                    <a:pt x="26201" y="4938"/>
                  </a:cubicBezTo>
                  <a:cubicBezTo>
                    <a:pt x="26219" y="4938"/>
                    <a:pt x="26237" y="4944"/>
                    <a:pt x="26254" y="4950"/>
                  </a:cubicBezTo>
                  <a:cubicBezTo>
                    <a:pt x="26296" y="4955"/>
                    <a:pt x="26331" y="4967"/>
                    <a:pt x="26367" y="4973"/>
                  </a:cubicBezTo>
                  <a:cubicBezTo>
                    <a:pt x="26384" y="4973"/>
                    <a:pt x="26402" y="4979"/>
                    <a:pt x="26414" y="4985"/>
                  </a:cubicBezTo>
                  <a:cubicBezTo>
                    <a:pt x="26473" y="4991"/>
                    <a:pt x="26532" y="5003"/>
                    <a:pt x="26597" y="5015"/>
                  </a:cubicBezTo>
                  <a:cubicBezTo>
                    <a:pt x="26739" y="5032"/>
                    <a:pt x="26869" y="5050"/>
                    <a:pt x="26981" y="5056"/>
                  </a:cubicBezTo>
                  <a:lnTo>
                    <a:pt x="27022" y="5056"/>
                  </a:lnTo>
                  <a:cubicBezTo>
                    <a:pt x="27093" y="5060"/>
                    <a:pt x="27158" y="5064"/>
                    <a:pt x="27218" y="5064"/>
                  </a:cubicBezTo>
                  <a:cubicBezTo>
                    <a:pt x="27242" y="5064"/>
                    <a:pt x="27266" y="5063"/>
                    <a:pt x="27288" y="5062"/>
                  </a:cubicBezTo>
                  <a:lnTo>
                    <a:pt x="27318" y="5062"/>
                  </a:lnTo>
                  <a:cubicBezTo>
                    <a:pt x="27377" y="5062"/>
                    <a:pt x="27436" y="5062"/>
                    <a:pt x="27507" y="5056"/>
                  </a:cubicBezTo>
                  <a:cubicBezTo>
                    <a:pt x="27648" y="5050"/>
                    <a:pt x="27701" y="5044"/>
                    <a:pt x="27855" y="5026"/>
                  </a:cubicBezTo>
                  <a:cubicBezTo>
                    <a:pt x="28014" y="5009"/>
                    <a:pt x="28162" y="4985"/>
                    <a:pt x="28328" y="4950"/>
                  </a:cubicBezTo>
                  <a:cubicBezTo>
                    <a:pt x="28339" y="4944"/>
                    <a:pt x="28351" y="4944"/>
                    <a:pt x="28369" y="4938"/>
                  </a:cubicBezTo>
                  <a:cubicBezTo>
                    <a:pt x="28387" y="4938"/>
                    <a:pt x="28404" y="4932"/>
                    <a:pt x="28422" y="4926"/>
                  </a:cubicBezTo>
                  <a:cubicBezTo>
                    <a:pt x="28428" y="4926"/>
                    <a:pt x="28434" y="4926"/>
                    <a:pt x="28446" y="4920"/>
                  </a:cubicBezTo>
                  <a:lnTo>
                    <a:pt x="28463" y="4920"/>
                  </a:lnTo>
                  <a:cubicBezTo>
                    <a:pt x="28469" y="4914"/>
                    <a:pt x="28475" y="4914"/>
                    <a:pt x="28481" y="4914"/>
                  </a:cubicBezTo>
                  <a:cubicBezTo>
                    <a:pt x="28552" y="4896"/>
                    <a:pt x="28617" y="4879"/>
                    <a:pt x="28676" y="4861"/>
                  </a:cubicBezTo>
                  <a:cubicBezTo>
                    <a:pt x="28682" y="4861"/>
                    <a:pt x="28688" y="4861"/>
                    <a:pt x="28694" y="4855"/>
                  </a:cubicBezTo>
                  <a:cubicBezTo>
                    <a:pt x="28865" y="4808"/>
                    <a:pt x="28983" y="4766"/>
                    <a:pt x="28983" y="4766"/>
                  </a:cubicBezTo>
                  <a:cubicBezTo>
                    <a:pt x="29007" y="4761"/>
                    <a:pt x="29024" y="4749"/>
                    <a:pt x="29048" y="4743"/>
                  </a:cubicBezTo>
                  <a:cubicBezTo>
                    <a:pt x="29078" y="4731"/>
                    <a:pt x="29101" y="4725"/>
                    <a:pt x="29125" y="4713"/>
                  </a:cubicBezTo>
                  <a:cubicBezTo>
                    <a:pt x="29178" y="4696"/>
                    <a:pt x="29231" y="4678"/>
                    <a:pt x="29278" y="4660"/>
                  </a:cubicBezTo>
                  <a:cubicBezTo>
                    <a:pt x="29503" y="4572"/>
                    <a:pt x="29686" y="4483"/>
                    <a:pt x="29816" y="4418"/>
                  </a:cubicBezTo>
                  <a:cubicBezTo>
                    <a:pt x="29899" y="4377"/>
                    <a:pt x="30023" y="4312"/>
                    <a:pt x="30164" y="4235"/>
                  </a:cubicBezTo>
                  <a:cubicBezTo>
                    <a:pt x="30324" y="4146"/>
                    <a:pt x="30460" y="4064"/>
                    <a:pt x="30596" y="3969"/>
                  </a:cubicBezTo>
                  <a:cubicBezTo>
                    <a:pt x="30690" y="3910"/>
                    <a:pt x="30773" y="3845"/>
                    <a:pt x="30844" y="3786"/>
                  </a:cubicBezTo>
                  <a:cubicBezTo>
                    <a:pt x="30844" y="3786"/>
                    <a:pt x="30844" y="3780"/>
                    <a:pt x="30850" y="3780"/>
                  </a:cubicBezTo>
                  <a:cubicBezTo>
                    <a:pt x="30891" y="3745"/>
                    <a:pt x="30932" y="3709"/>
                    <a:pt x="30974" y="3674"/>
                  </a:cubicBezTo>
                  <a:cubicBezTo>
                    <a:pt x="30991" y="3662"/>
                    <a:pt x="30997" y="3650"/>
                    <a:pt x="31015" y="3638"/>
                  </a:cubicBezTo>
                  <a:cubicBezTo>
                    <a:pt x="31103" y="3556"/>
                    <a:pt x="31163" y="3497"/>
                    <a:pt x="31245" y="3402"/>
                  </a:cubicBezTo>
                  <a:cubicBezTo>
                    <a:pt x="31304" y="3343"/>
                    <a:pt x="31357" y="3284"/>
                    <a:pt x="31405" y="3225"/>
                  </a:cubicBezTo>
                  <a:cubicBezTo>
                    <a:pt x="31434" y="3189"/>
                    <a:pt x="31464" y="3148"/>
                    <a:pt x="31493" y="3107"/>
                  </a:cubicBezTo>
                  <a:cubicBezTo>
                    <a:pt x="31617" y="2953"/>
                    <a:pt x="31694" y="2817"/>
                    <a:pt x="31747" y="2735"/>
                  </a:cubicBezTo>
                  <a:cubicBezTo>
                    <a:pt x="31765" y="2705"/>
                    <a:pt x="31854" y="2563"/>
                    <a:pt x="31948" y="2345"/>
                  </a:cubicBezTo>
                  <a:cubicBezTo>
                    <a:pt x="31960" y="2327"/>
                    <a:pt x="31966" y="2309"/>
                    <a:pt x="31972" y="2292"/>
                  </a:cubicBezTo>
                  <a:cubicBezTo>
                    <a:pt x="31984" y="2274"/>
                    <a:pt x="31989" y="2250"/>
                    <a:pt x="32001" y="2221"/>
                  </a:cubicBezTo>
                  <a:cubicBezTo>
                    <a:pt x="32001" y="2221"/>
                    <a:pt x="32007" y="2215"/>
                    <a:pt x="32007" y="2209"/>
                  </a:cubicBezTo>
                  <a:cubicBezTo>
                    <a:pt x="32007" y="2209"/>
                    <a:pt x="32007" y="2203"/>
                    <a:pt x="32007" y="2203"/>
                  </a:cubicBezTo>
                  <a:cubicBezTo>
                    <a:pt x="32048" y="2115"/>
                    <a:pt x="32084" y="2020"/>
                    <a:pt x="32113" y="1914"/>
                  </a:cubicBezTo>
                  <a:cubicBezTo>
                    <a:pt x="32119" y="1902"/>
                    <a:pt x="32119" y="1896"/>
                    <a:pt x="32125" y="1884"/>
                  </a:cubicBezTo>
                  <a:cubicBezTo>
                    <a:pt x="32137" y="1849"/>
                    <a:pt x="32149" y="1813"/>
                    <a:pt x="32155" y="1772"/>
                  </a:cubicBezTo>
                  <a:cubicBezTo>
                    <a:pt x="32167" y="1737"/>
                    <a:pt x="32178" y="1695"/>
                    <a:pt x="32190" y="1660"/>
                  </a:cubicBezTo>
                  <a:cubicBezTo>
                    <a:pt x="32232" y="1471"/>
                    <a:pt x="32261" y="1323"/>
                    <a:pt x="32273" y="1199"/>
                  </a:cubicBezTo>
                  <a:cubicBezTo>
                    <a:pt x="32285" y="1099"/>
                    <a:pt x="32297" y="998"/>
                    <a:pt x="32302" y="892"/>
                  </a:cubicBezTo>
                  <a:cubicBezTo>
                    <a:pt x="32302" y="886"/>
                    <a:pt x="32302" y="886"/>
                    <a:pt x="32302" y="880"/>
                  </a:cubicBezTo>
                  <a:cubicBezTo>
                    <a:pt x="32308" y="809"/>
                    <a:pt x="32308" y="744"/>
                    <a:pt x="32308" y="679"/>
                  </a:cubicBezTo>
                  <a:cubicBezTo>
                    <a:pt x="32308" y="650"/>
                    <a:pt x="32308" y="614"/>
                    <a:pt x="32308" y="585"/>
                  </a:cubicBezTo>
                  <a:cubicBezTo>
                    <a:pt x="32308" y="573"/>
                    <a:pt x="32302" y="561"/>
                    <a:pt x="32302" y="549"/>
                  </a:cubicBezTo>
                  <a:cubicBezTo>
                    <a:pt x="32302" y="496"/>
                    <a:pt x="32297" y="443"/>
                    <a:pt x="32297" y="384"/>
                  </a:cubicBezTo>
                  <a:cubicBezTo>
                    <a:pt x="32297" y="349"/>
                    <a:pt x="32285" y="236"/>
                    <a:pt x="32267" y="112"/>
                  </a:cubicBezTo>
                  <a:cubicBezTo>
                    <a:pt x="32267" y="95"/>
                    <a:pt x="32261" y="53"/>
                    <a:pt x="32249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32"/>
            <p:cNvSpPr/>
            <p:nvPr/>
          </p:nvSpPr>
          <p:spPr>
            <a:xfrm>
              <a:off x="1452050" y="4296350"/>
              <a:ext cx="79900" cy="14600"/>
            </a:xfrm>
            <a:custGeom>
              <a:avLst/>
              <a:gdLst/>
              <a:ahLst/>
              <a:cxnLst/>
              <a:rect l="l" t="t" r="r" b="b"/>
              <a:pathLst>
                <a:path w="3196" h="584" extrusionOk="0">
                  <a:moveTo>
                    <a:pt x="1603" y="0"/>
                  </a:moveTo>
                  <a:cubicBezTo>
                    <a:pt x="1465" y="0"/>
                    <a:pt x="1325" y="8"/>
                    <a:pt x="1188" y="24"/>
                  </a:cubicBezTo>
                  <a:cubicBezTo>
                    <a:pt x="786" y="65"/>
                    <a:pt x="402" y="177"/>
                    <a:pt x="89" y="361"/>
                  </a:cubicBezTo>
                  <a:cubicBezTo>
                    <a:pt x="1" y="414"/>
                    <a:pt x="1" y="496"/>
                    <a:pt x="89" y="544"/>
                  </a:cubicBezTo>
                  <a:cubicBezTo>
                    <a:pt x="133" y="570"/>
                    <a:pt x="191" y="584"/>
                    <a:pt x="249" y="584"/>
                  </a:cubicBezTo>
                  <a:cubicBezTo>
                    <a:pt x="306" y="584"/>
                    <a:pt x="364" y="570"/>
                    <a:pt x="408" y="544"/>
                  </a:cubicBezTo>
                  <a:cubicBezTo>
                    <a:pt x="573" y="449"/>
                    <a:pt x="762" y="378"/>
                    <a:pt x="963" y="331"/>
                  </a:cubicBezTo>
                  <a:cubicBezTo>
                    <a:pt x="1168" y="284"/>
                    <a:pt x="1383" y="260"/>
                    <a:pt x="1599" y="260"/>
                  </a:cubicBezTo>
                  <a:cubicBezTo>
                    <a:pt x="1706" y="260"/>
                    <a:pt x="1814" y="266"/>
                    <a:pt x="1920" y="278"/>
                  </a:cubicBezTo>
                  <a:cubicBezTo>
                    <a:pt x="2239" y="313"/>
                    <a:pt x="2546" y="402"/>
                    <a:pt x="2794" y="544"/>
                  </a:cubicBezTo>
                  <a:cubicBezTo>
                    <a:pt x="2836" y="570"/>
                    <a:pt x="2893" y="584"/>
                    <a:pt x="2951" y="584"/>
                  </a:cubicBezTo>
                  <a:cubicBezTo>
                    <a:pt x="3008" y="584"/>
                    <a:pt x="3066" y="570"/>
                    <a:pt x="3107" y="544"/>
                  </a:cubicBezTo>
                  <a:cubicBezTo>
                    <a:pt x="3196" y="496"/>
                    <a:pt x="3196" y="414"/>
                    <a:pt x="3107" y="361"/>
                  </a:cubicBezTo>
                  <a:cubicBezTo>
                    <a:pt x="2901" y="242"/>
                    <a:pt x="2658" y="148"/>
                    <a:pt x="2398" y="89"/>
                  </a:cubicBezTo>
                  <a:cubicBezTo>
                    <a:pt x="2144" y="30"/>
                    <a:pt x="1875" y="0"/>
                    <a:pt x="1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32"/>
            <p:cNvSpPr/>
            <p:nvPr/>
          </p:nvSpPr>
          <p:spPr>
            <a:xfrm>
              <a:off x="1540350" y="4322025"/>
              <a:ext cx="26900" cy="45625"/>
            </a:xfrm>
            <a:custGeom>
              <a:avLst/>
              <a:gdLst/>
              <a:ahLst/>
              <a:cxnLst/>
              <a:rect l="l" t="t" r="r" b="b"/>
              <a:pathLst>
                <a:path w="1076" h="1825" extrusionOk="0">
                  <a:moveTo>
                    <a:pt x="243" y="1"/>
                  </a:moveTo>
                  <a:cubicBezTo>
                    <a:pt x="187" y="1"/>
                    <a:pt x="130" y="13"/>
                    <a:pt x="89" y="36"/>
                  </a:cubicBezTo>
                  <a:cubicBezTo>
                    <a:pt x="0" y="90"/>
                    <a:pt x="0" y="172"/>
                    <a:pt x="89" y="225"/>
                  </a:cubicBezTo>
                  <a:cubicBezTo>
                    <a:pt x="254" y="320"/>
                    <a:pt x="378" y="426"/>
                    <a:pt x="461" y="544"/>
                  </a:cubicBezTo>
                  <a:cubicBezTo>
                    <a:pt x="585" y="722"/>
                    <a:pt x="615" y="916"/>
                    <a:pt x="556" y="1100"/>
                  </a:cubicBezTo>
                  <a:cubicBezTo>
                    <a:pt x="497" y="1283"/>
                    <a:pt x="343" y="1460"/>
                    <a:pt x="95" y="1602"/>
                  </a:cubicBezTo>
                  <a:cubicBezTo>
                    <a:pt x="6" y="1655"/>
                    <a:pt x="6" y="1737"/>
                    <a:pt x="95" y="1785"/>
                  </a:cubicBezTo>
                  <a:cubicBezTo>
                    <a:pt x="139" y="1811"/>
                    <a:pt x="197" y="1825"/>
                    <a:pt x="254" y="1825"/>
                  </a:cubicBezTo>
                  <a:cubicBezTo>
                    <a:pt x="312" y="1825"/>
                    <a:pt x="370" y="1811"/>
                    <a:pt x="414" y="1785"/>
                  </a:cubicBezTo>
                  <a:cubicBezTo>
                    <a:pt x="621" y="1667"/>
                    <a:pt x="780" y="1525"/>
                    <a:pt x="881" y="1377"/>
                  </a:cubicBezTo>
                  <a:cubicBezTo>
                    <a:pt x="1034" y="1153"/>
                    <a:pt x="1075" y="911"/>
                    <a:pt x="993" y="674"/>
                  </a:cubicBezTo>
                  <a:cubicBezTo>
                    <a:pt x="916" y="444"/>
                    <a:pt x="715" y="220"/>
                    <a:pt x="408" y="36"/>
                  </a:cubicBezTo>
                  <a:lnTo>
                    <a:pt x="402" y="36"/>
                  </a:lnTo>
                  <a:cubicBezTo>
                    <a:pt x="358" y="13"/>
                    <a:pt x="300" y="1"/>
                    <a:pt x="2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32"/>
            <p:cNvSpPr/>
            <p:nvPr/>
          </p:nvSpPr>
          <p:spPr>
            <a:xfrm>
              <a:off x="1432400" y="4174275"/>
              <a:ext cx="165550" cy="140700"/>
            </a:xfrm>
            <a:custGeom>
              <a:avLst/>
              <a:gdLst/>
              <a:ahLst/>
              <a:cxnLst/>
              <a:rect l="l" t="t" r="r" b="b"/>
              <a:pathLst>
                <a:path w="6622" h="5628" extrusionOk="0">
                  <a:moveTo>
                    <a:pt x="5589" y="1"/>
                  </a:moveTo>
                  <a:cubicBezTo>
                    <a:pt x="5027" y="1"/>
                    <a:pt x="4415" y="194"/>
                    <a:pt x="3805" y="548"/>
                  </a:cubicBezTo>
                  <a:cubicBezTo>
                    <a:pt x="2736" y="1162"/>
                    <a:pt x="1661" y="2279"/>
                    <a:pt x="887" y="3714"/>
                  </a:cubicBezTo>
                  <a:lnTo>
                    <a:pt x="113" y="5125"/>
                  </a:lnTo>
                  <a:cubicBezTo>
                    <a:pt x="1" y="5332"/>
                    <a:pt x="13" y="5557"/>
                    <a:pt x="137" y="5616"/>
                  </a:cubicBezTo>
                  <a:cubicBezTo>
                    <a:pt x="157" y="5624"/>
                    <a:pt x="179" y="5628"/>
                    <a:pt x="203" y="5628"/>
                  </a:cubicBezTo>
                  <a:cubicBezTo>
                    <a:pt x="248" y="5628"/>
                    <a:pt x="297" y="5613"/>
                    <a:pt x="344" y="5586"/>
                  </a:cubicBezTo>
                  <a:cubicBezTo>
                    <a:pt x="426" y="5539"/>
                    <a:pt x="509" y="5450"/>
                    <a:pt x="574" y="5338"/>
                  </a:cubicBezTo>
                  <a:lnTo>
                    <a:pt x="1342" y="3926"/>
                  </a:lnTo>
                  <a:cubicBezTo>
                    <a:pt x="1997" y="2716"/>
                    <a:pt x="2901" y="1777"/>
                    <a:pt x="3805" y="1251"/>
                  </a:cubicBezTo>
                  <a:cubicBezTo>
                    <a:pt x="4317" y="955"/>
                    <a:pt x="4829" y="795"/>
                    <a:pt x="5301" y="795"/>
                  </a:cubicBezTo>
                  <a:cubicBezTo>
                    <a:pt x="5575" y="795"/>
                    <a:pt x="5834" y="849"/>
                    <a:pt x="6073" y="961"/>
                  </a:cubicBezTo>
                  <a:cubicBezTo>
                    <a:pt x="6093" y="970"/>
                    <a:pt x="6115" y="974"/>
                    <a:pt x="6137" y="974"/>
                  </a:cubicBezTo>
                  <a:cubicBezTo>
                    <a:pt x="6181" y="974"/>
                    <a:pt x="6229" y="959"/>
                    <a:pt x="6279" y="932"/>
                  </a:cubicBezTo>
                  <a:cubicBezTo>
                    <a:pt x="6362" y="885"/>
                    <a:pt x="6445" y="796"/>
                    <a:pt x="6504" y="684"/>
                  </a:cubicBezTo>
                  <a:cubicBezTo>
                    <a:pt x="6622" y="477"/>
                    <a:pt x="6610" y="259"/>
                    <a:pt x="6486" y="194"/>
                  </a:cubicBezTo>
                  <a:cubicBezTo>
                    <a:pt x="6210" y="63"/>
                    <a:pt x="5908" y="1"/>
                    <a:pt x="5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32"/>
            <p:cNvSpPr/>
            <p:nvPr/>
          </p:nvSpPr>
          <p:spPr>
            <a:xfrm>
              <a:off x="1520125" y="4245750"/>
              <a:ext cx="164950" cy="139725"/>
            </a:xfrm>
            <a:custGeom>
              <a:avLst/>
              <a:gdLst/>
              <a:ahLst/>
              <a:cxnLst/>
              <a:rect l="l" t="t" r="r" b="b"/>
              <a:pathLst>
                <a:path w="6598" h="5589" extrusionOk="0">
                  <a:moveTo>
                    <a:pt x="5558" y="0"/>
                  </a:moveTo>
                  <a:cubicBezTo>
                    <a:pt x="4995" y="0"/>
                    <a:pt x="4382" y="192"/>
                    <a:pt x="3769" y="542"/>
                  </a:cubicBezTo>
                  <a:cubicBezTo>
                    <a:pt x="2705" y="1156"/>
                    <a:pt x="1648" y="2261"/>
                    <a:pt x="874" y="3678"/>
                  </a:cubicBezTo>
                  <a:lnTo>
                    <a:pt x="113" y="5084"/>
                  </a:lnTo>
                  <a:cubicBezTo>
                    <a:pt x="0" y="5296"/>
                    <a:pt x="6" y="5515"/>
                    <a:pt x="130" y="5574"/>
                  </a:cubicBezTo>
                  <a:cubicBezTo>
                    <a:pt x="150" y="5584"/>
                    <a:pt x="173" y="5589"/>
                    <a:pt x="196" y="5589"/>
                  </a:cubicBezTo>
                  <a:cubicBezTo>
                    <a:pt x="242" y="5589"/>
                    <a:pt x="292" y="5572"/>
                    <a:pt x="343" y="5544"/>
                  </a:cubicBezTo>
                  <a:cubicBezTo>
                    <a:pt x="426" y="5497"/>
                    <a:pt x="508" y="5409"/>
                    <a:pt x="567" y="5296"/>
                  </a:cubicBezTo>
                  <a:lnTo>
                    <a:pt x="1335" y="3897"/>
                  </a:lnTo>
                  <a:cubicBezTo>
                    <a:pt x="1985" y="2698"/>
                    <a:pt x="2871" y="1770"/>
                    <a:pt x="3774" y="1251"/>
                  </a:cubicBezTo>
                  <a:cubicBezTo>
                    <a:pt x="4287" y="955"/>
                    <a:pt x="4802" y="792"/>
                    <a:pt x="5276" y="792"/>
                  </a:cubicBezTo>
                  <a:cubicBezTo>
                    <a:pt x="5550" y="792"/>
                    <a:pt x="5810" y="846"/>
                    <a:pt x="6048" y="961"/>
                  </a:cubicBezTo>
                  <a:cubicBezTo>
                    <a:pt x="6069" y="969"/>
                    <a:pt x="6090" y="973"/>
                    <a:pt x="6113" y="973"/>
                  </a:cubicBezTo>
                  <a:cubicBezTo>
                    <a:pt x="6157" y="973"/>
                    <a:pt x="6205" y="959"/>
                    <a:pt x="6255" y="932"/>
                  </a:cubicBezTo>
                  <a:cubicBezTo>
                    <a:pt x="6338" y="884"/>
                    <a:pt x="6420" y="796"/>
                    <a:pt x="6480" y="684"/>
                  </a:cubicBezTo>
                  <a:cubicBezTo>
                    <a:pt x="6598" y="477"/>
                    <a:pt x="6586" y="258"/>
                    <a:pt x="6462" y="193"/>
                  </a:cubicBezTo>
                  <a:cubicBezTo>
                    <a:pt x="6183" y="63"/>
                    <a:pt x="5879" y="0"/>
                    <a:pt x="55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32"/>
            <p:cNvSpPr/>
            <p:nvPr/>
          </p:nvSpPr>
          <p:spPr>
            <a:xfrm>
              <a:off x="739150" y="4281800"/>
              <a:ext cx="807875" cy="705375"/>
            </a:xfrm>
            <a:custGeom>
              <a:avLst/>
              <a:gdLst/>
              <a:ahLst/>
              <a:cxnLst/>
              <a:rect l="l" t="t" r="r" b="b"/>
              <a:pathLst>
                <a:path w="32315" h="28215" extrusionOk="0">
                  <a:moveTo>
                    <a:pt x="28266" y="1"/>
                  </a:moveTo>
                  <a:cubicBezTo>
                    <a:pt x="28213" y="1"/>
                    <a:pt x="28156" y="3"/>
                    <a:pt x="28097" y="3"/>
                  </a:cubicBezTo>
                  <a:cubicBezTo>
                    <a:pt x="28079" y="3"/>
                    <a:pt x="28062" y="9"/>
                    <a:pt x="28044" y="9"/>
                  </a:cubicBezTo>
                  <a:cubicBezTo>
                    <a:pt x="27885" y="15"/>
                    <a:pt x="27749" y="33"/>
                    <a:pt x="27648" y="51"/>
                  </a:cubicBezTo>
                  <a:cubicBezTo>
                    <a:pt x="27524" y="68"/>
                    <a:pt x="27388" y="92"/>
                    <a:pt x="27282" y="127"/>
                  </a:cubicBezTo>
                  <a:lnTo>
                    <a:pt x="27264" y="127"/>
                  </a:lnTo>
                  <a:cubicBezTo>
                    <a:pt x="27170" y="151"/>
                    <a:pt x="27069" y="181"/>
                    <a:pt x="26987" y="210"/>
                  </a:cubicBezTo>
                  <a:cubicBezTo>
                    <a:pt x="26957" y="222"/>
                    <a:pt x="26922" y="240"/>
                    <a:pt x="26886" y="252"/>
                  </a:cubicBezTo>
                  <a:cubicBezTo>
                    <a:pt x="26869" y="257"/>
                    <a:pt x="26851" y="263"/>
                    <a:pt x="26839" y="269"/>
                  </a:cubicBezTo>
                  <a:cubicBezTo>
                    <a:pt x="26751" y="299"/>
                    <a:pt x="26638" y="346"/>
                    <a:pt x="26550" y="387"/>
                  </a:cubicBezTo>
                  <a:cubicBezTo>
                    <a:pt x="26491" y="423"/>
                    <a:pt x="26438" y="452"/>
                    <a:pt x="26378" y="476"/>
                  </a:cubicBezTo>
                  <a:cubicBezTo>
                    <a:pt x="26378" y="482"/>
                    <a:pt x="26373" y="482"/>
                    <a:pt x="26367" y="488"/>
                  </a:cubicBezTo>
                  <a:cubicBezTo>
                    <a:pt x="26184" y="588"/>
                    <a:pt x="26048" y="671"/>
                    <a:pt x="25989" y="712"/>
                  </a:cubicBezTo>
                  <a:cubicBezTo>
                    <a:pt x="25965" y="724"/>
                    <a:pt x="25947" y="736"/>
                    <a:pt x="25930" y="754"/>
                  </a:cubicBezTo>
                  <a:cubicBezTo>
                    <a:pt x="25882" y="783"/>
                    <a:pt x="25835" y="813"/>
                    <a:pt x="25788" y="842"/>
                  </a:cubicBezTo>
                  <a:cubicBezTo>
                    <a:pt x="25764" y="860"/>
                    <a:pt x="25735" y="878"/>
                    <a:pt x="25705" y="895"/>
                  </a:cubicBezTo>
                  <a:cubicBezTo>
                    <a:pt x="25693" y="907"/>
                    <a:pt x="25682" y="913"/>
                    <a:pt x="25670" y="925"/>
                  </a:cubicBezTo>
                  <a:cubicBezTo>
                    <a:pt x="25599" y="972"/>
                    <a:pt x="25534" y="1019"/>
                    <a:pt x="25475" y="1067"/>
                  </a:cubicBezTo>
                  <a:lnTo>
                    <a:pt x="25469" y="1067"/>
                  </a:lnTo>
                  <a:cubicBezTo>
                    <a:pt x="25404" y="1114"/>
                    <a:pt x="25327" y="1179"/>
                    <a:pt x="25256" y="1232"/>
                  </a:cubicBezTo>
                  <a:cubicBezTo>
                    <a:pt x="25162" y="1309"/>
                    <a:pt x="25085" y="1380"/>
                    <a:pt x="25032" y="1427"/>
                  </a:cubicBezTo>
                  <a:cubicBezTo>
                    <a:pt x="24961" y="1492"/>
                    <a:pt x="24872" y="1575"/>
                    <a:pt x="24807" y="1640"/>
                  </a:cubicBezTo>
                  <a:cubicBezTo>
                    <a:pt x="24736" y="1704"/>
                    <a:pt x="24654" y="1799"/>
                    <a:pt x="24589" y="1870"/>
                  </a:cubicBezTo>
                  <a:cubicBezTo>
                    <a:pt x="24553" y="1905"/>
                    <a:pt x="24506" y="1964"/>
                    <a:pt x="24453" y="2023"/>
                  </a:cubicBezTo>
                  <a:cubicBezTo>
                    <a:pt x="24453" y="2029"/>
                    <a:pt x="24453" y="2029"/>
                    <a:pt x="24447" y="2035"/>
                  </a:cubicBezTo>
                  <a:cubicBezTo>
                    <a:pt x="24447" y="2035"/>
                    <a:pt x="24394" y="2100"/>
                    <a:pt x="24311" y="2201"/>
                  </a:cubicBezTo>
                  <a:cubicBezTo>
                    <a:pt x="24282" y="2248"/>
                    <a:pt x="24252" y="2289"/>
                    <a:pt x="24229" y="2313"/>
                  </a:cubicBezTo>
                  <a:cubicBezTo>
                    <a:pt x="24229" y="2319"/>
                    <a:pt x="24229" y="2319"/>
                    <a:pt x="24229" y="2319"/>
                  </a:cubicBezTo>
                  <a:cubicBezTo>
                    <a:pt x="24181" y="2378"/>
                    <a:pt x="24140" y="2449"/>
                    <a:pt x="24093" y="2525"/>
                  </a:cubicBezTo>
                  <a:cubicBezTo>
                    <a:pt x="24081" y="2531"/>
                    <a:pt x="24081" y="2543"/>
                    <a:pt x="24075" y="2555"/>
                  </a:cubicBezTo>
                  <a:cubicBezTo>
                    <a:pt x="24040" y="2608"/>
                    <a:pt x="24004" y="2661"/>
                    <a:pt x="23975" y="2720"/>
                  </a:cubicBezTo>
                  <a:cubicBezTo>
                    <a:pt x="23963" y="2738"/>
                    <a:pt x="23951" y="2756"/>
                    <a:pt x="23939" y="2779"/>
                  </a:cubicBezTo>
                  <a:cubicBezTo>
                    <a:pt x="23927" y="2803"/>
                    <a:pt x="23910" y="2833"/>
                    <a:pt x="23892" y="2862"/>
                  </a:cubicBezTo>
                  <a:cubicBezTo>
                    <a:pt x="23874" y="2903"/>
                    <a:pt x="23851" y="2945"/>
                    <a:pt x="23833" y="2980"/>
                  </a:cubicBezTo>
                  <a:cubicBezTo>
                    <a:pt x="23827" y="2992"/>
                    <a:pt x="23821" y="2998"/>
                    <a:pt x="23821" y="3010"/>
                  </a:cubicBezTo>
                  <a:cubicBezTo>
                    <a:pt x="23803" y="3033"/>
                    <a:pt x="23786" y="3075"/>
                    <a:pt x="23762" y="3128"/>
                  </a:cubicBezTo>
                  <a:cubicBezTo>
                    <a:pt x="23744" y="3163"/>
                    <a:pt x="23732" y="3205"/>
                    <a:pt x="23715" y="3240"/>
                  </a:cubicBezTo>
                  <a:cubicBezTo>
                    <a:pt x="23709" y="3246"/>
                    <a:pt x="23709" y="3258"/>
                    <a:pt x="23703" y="3270"/>
                  </a:cubicBezTo>
                  <a:cubicBezTo>
                    <a:pt x="23685" y="3317"/>
                    <a:pt x="23662" y="3364"/>
                    <a:pt x="23644" y="3411"/>
                  </a:cubicBezTo>
                  <a:cubicBezTo>
                    <a:pt x="23632" y="3453"/>
                    <a:pt x="23614" y="3494"/>
                    <a:pt x="23602" y="3530"/>
                  </a:cubicBezTo>
                  <a:cubicBezTo>
                    <a:pt x="23597" y="3547"/>
                    <a:pt x="23591" y="3571"/>
                    <a:pt x="23585" y="3589"/>
                  </a:cubicBezTo>
                  <a:cubicBezTo>
                    <a:pt x="23585" y="3589"/>
                    <a:pt x="23585" y="3594"/>
                    <a:pt x="23579" y="3600"/>
                  </a:cubicBezTo>
                  <a:cubicBezTo>
                    <a:pt x="23579" y="3606"/>
                    <a:pt x="23579" y="3612"/>
                    <a:pt x="23573" y="3624"/>
                  </a:cubicBezTo>
                  <a:cubicBezTo>
                    <a:pt x="23561" y="3659"/>
                    <a:pt x="23549" y="3695"/>
                    <a:pt x="23538" y="3730"/>
                  </a:cubicBezTo>
                  <a:cubicBezTo>
                    <a:pt x="23520" y="3724"/>
                    <a:pt x="23496" y="3724"/>
                    <a:pt x="23478" y="3719"/>
                  </a:cubicBezTo>
                  <a:cubicBezTo>
                    <a:pt x="23455" y="3713"/>
                    <a:pt x="23431" y="3707"/>
                    <a:pt x="23408" y="3701"/>
                  </a:cubicBezTo>
                  <a:cubicBezTo>
                    <a:pt x="23384" y="3695"/>
                    <a:pt x="23366" y="3689"/>
                    <a:pt x="23343" y="3683"/>
                  </a:cubicBezTo>
                  <a:cubicBezTo>
                    <a:pt x="23307" y="3677"/>
                    <a:pt x="23272" y="3671"/>
                    <a:pt x="23236" y="3659"/>
                  </a:cubicBezTo>
                  <a:cubicBezTo>
                    <a:pt x="23219" y="3659"/>
                    <a:pt x="23207" y="3654"/>
                    <a:pt x="23195" y="3654"/>
                  </a:cubicBezTo>
                  <a:cubicBezTo>
                    <a:pt x="23154" y="3642"/>
                    <a:pt x="23112" y="3636"/>
                    <a:pt x="23071" y="3630"/>
                  </a:cubicBezTo>
                  <a:cubicBezTo>
                    <a:pt x="23053" y="3624"/>
                    <a:pt x="23041" y="3624"/>
                    <a:pt x="23024" y="3618"/>
                  </a:cubicBezTo>
                  <a:cubicBezTo>
                    <a:pt x="22988" y="3612"/>
                    <a:pt x="22953" y="3606"/>
                    <a:pt x="22917" y="3600"/>
                  </a:cubicBezTo>
                  <a:cubicBezTo>
                    <a:pt x="22888" y="3594"/>
                    <a:pt x="22858" y="3589"/>
                    <a:pt x="22829" y="3583"/>
                  </a:cubicBezTo>
                  <a:cubicBezTo>
                    <a:pt x="22805" y="3583"/>
                    <a:pt x="22782" y="3577"/>
                    <a:pt x="22758" y="3571"/>
                  </a:cubicBezTo>
                  <a:cubicBezTo>
                    <a:pt x="22728" y="3571"/>
                    <a:pt x="22699" y="3565"/>
                    <a:pt x="22669" y="3559"/>
                  </a:cubicBezTo>
                  <a:cubicBezTo>
                    <a:pt x="22640" y="3553"/>
                    <a:pt x="22593" y="3547"/>
                    <a:pt x="22533" y="3541"/>
                  </a:cubicBezTo>
                  <a:cubicBezTo>
                    <a:pt x="22244" y="3506"/>
                    <a:pt x="21990" y="3500"/>
                    <a:pt x="21961" y="3494"/>
                  </a:cubicBezTo>
                  <a:lnTo>
                    <a:pt x="21553" y="3494"/>
                  </a:lnTo>
                  <a:cubicBezTo>
                    <a:pt x="21541" y="3494"/>
                    <a:pt x="21529" y="3500"/>
                    <a:pt x="21523" y="3500"/>
                  </a:cubicBezTo>
                  <a:lnTo>
                    <a:pt x="21482" y="3500"/>
                  </a:lnTo>
                  <a:cubicBezTo>
                    <a:pt x="21423" y="3500"/>
                    <a:pt x="21370" y="3506"/>
                    <a:pt x="21317" y="3506"/>
                  </a:cubicBezTo>
                  <a:cubicBezTo>
                    <a:pt x="21293" y="3512"/>
                    <a:pt x="21275" y="3512"/>
                    <a:pt x="21252" y="3512"/>
                  </a:cubicBezTo>
                  <a:cubicBezTo>
                    <a:pt x="21246" y="3512"/>
                    <a:pt x="21240" y="3512"/>
                    <a:pt x="21228" y="3518"/>
                  </a:cubicBezTo>
                  <a:lnTo>
                    <a:pt x="21210" y="3518"/>
                  </a:lnTo>
                  <a:cubicBezTo>
                    <a:pt x="21169" y="3518"/>
                    <a:pt x="21122" y="3524"/>
                    <a:pt x="21069" y="3530"/>
                  </a:cubicBezTo>
                  <a:cubicBezTo>
                    <a:pt x="21057" y="3530"/>
                    <a:pt x="21039" y="3535"/>
                    <a:pt x="21027" y="3535"/>
                  </a:cubicBezTo>
                  <a:cubicBezTo>
                    <a:pt x="20921" y="3547"/>
                    <a:pt x="20791" y="3565"/>
                    <a:pt x="20649" y="3589"/>
                  </a:cubicBezTo>
                  <a:cubicBezTo>
                    <a:pt x="20643" y="3594"/>
                    <a:pt x="20638" y="3594"/>
                    <a:pt x="20632" y="3594"/>
                  </a:cubicBezTo>
                  <a:cubicBezTo>
                    <a:pt x="20602" y="3600"/>
                    <a:pt x="20573" y="3606"/>
                    <a:pt x="20543" y="3612"/>
                  </a:cubicBezTo>
                  <a:cubicBezTo>
                    <a:pt x="20531" y="3612"/>
                    <a:pt x="20513" y="3618"/>
                    <a:pt x="20496" y="3618"/>
                  </a:cubicBezTo>
                  <a:cubicBezTo>
                    <a:pt x="20484" y="3624"/>
                    <a:pt x="20466" y="3624"/>
                    <a:pt x="20454" y="3630"/>
                  </a:cubicBezTo>
                  <a:cubicBezTo>
                    <a:pt x="20389" y="3642"/>
                    <a:pt x="20307" y="3659"/>
                    <a:pt x="20230" y="3683"/>
                  </a:cubicBezTo>
                  <a:cubicBezTo>
                    <a:pt x="20183" y="3695"/>
                    <a:pt x="20135" y="3707"/>
                    <a:pt x="20100" y="3719"/>
                  </a:cubicBezTo>
                  <a:cubicBezTo>
                    <a:pt x="20076" y="3724"/>
                    <a:pt x="20053" y="3730"/>
                    <a:pt x="20023" y="3736"/>
                  </a:cubicBezTo>
                  <a:cubicBezTo>
                    <a:pt x="20023" y="3736"/>
                    <a:pt x="20017" y="3736"/>
                    <a:pt x="20011" y="3742"/>
                  </a:cubicBezTo>
                  <a:cubicBezTo>
                    <a:pt x="19964" y="3754"/>
                    <a:pt x="19905" y="3772"/>
                    <a:pt x="19852" y="3789"/>
                  </a:cubicBezTo>
                  <a:cubicBezTo>
                    <a:pt x="19811" y="3801"/>
                    <a:pt x="19769" y="3813"/>
                    <a:pt x="19734" y="3825"/>
                  </a:cubicBezTo>
                  <a:cubicBezTo>
                    <a:pt x="19586" y="3872"/>
                    <a:pt x="19486" y="3908"/>
                    <a:pt x="19338" y="3973"/>
                  </a:cubicBezTo>
                  <a:cubicBezTo>
                    <a:pt x="19226" y="4020"/>
                    <a:pt x="19096" y="4079"/>
                    <a:pt x="18954" y="4144"/>
                  </a:cubicBezTo>
                  <a:cubicBezTo>
                    <a:pt x="18942" y="4150"/>
                    <a:pt x="18925" y="4162"/>
                    <a:pt x="18907" y="4167"/>
                  </a:cubicBezTo>
                  <a:cubicBezTo>
                    <a:pt x="18765" y="4232"/>
                    <a:pt x="18582" y="4333"/>
                    <a:pt x="18446" y="4415"/>
                  </a:cubicBezTo>
                  <a:cubicBezTo>
                    <a:pt x="18381" y="4451"/>
                    <a:pt x="18310" y="4498"/>
                    <a:pt x="18240" y="4540"/>
                  </a:cubicBezTo>
                  <a:cubicBezTo>
                    <a:pt x="18175" y="4581"/>
                    <a:pt x="18116" y="4622"/>
                    <a:pt x="18051" y="4664"/>
                  </a:cubicBezTo>
                  <a:cubicBezTo>
                    <a:pt x="18039" y="4675"/>
                    <a:pt x="18027" y="4681"/>
                    <a:pt x="18015" y="4693"/>
                  </a:cubicBezTo>
                  <a:cubicBezTo>
                    <a:pt x="17968" y="4723"/>
                    <a:pt x="17921" y="4758"/>
                    <a:pt x="17873" y="4788"/>
                  </a:cubicBezTo>
                  <a:cubicBezTo>
                    <a:pt x="17850" y="4805"/>
                    <a:pt x="17826" y="4823"/>
                    <a:pt x="17808" y="4835"/>
                  </a:cubicBezTo>
                  <a:cubicBezTo>
                    <a:pt x="17773" y="4864"/>
                    <a:pt x="17738" y="4888"/>
                    <a:pt x="17702" y="4918"/>
                  </a:cubicBezTo>
                  <a:cubicBezTo>
                    <a:pt x="17673" y="4935"/>
                    <a:pt x="17643" y="4959"/>
                    <a:pt x="17619" y="4982"/>
                  </a:cubicBezTo>
                  <a:cubicBezTo>
                    <a:pt x="17590" y="5000"/>
                    <a:pt x="17560" y="5024"/>
                    <a:pt x="17531" y="5047"/>
                  </a:cubicBezTo>
                  <a:cubicBezTo>
                    <a:pt x="17501" y="5071"/>
                    <a:pt x="17472" y="5095"/>
                    <a:pt x="17442" y="5118"/>
                  </a:cubicBezTo>
                  <a:cubicBezTo>
                    <a:pt x="17413" y="5142"/>
                    <a:pt x="17383" y="5166"/>
                    <a:pt x="17360" y="5189"/>
                  </a:cubicBezTo>
                  <a:cubicBezTo>
                    <a:pt x="17330" y="5213"/>
                    <a:pt x="17300" y="5236"/>
                    <a:pt x="17271" y="5260"/>
                  </a:cubicBezTo>
                  <a:cubicBezTo>
                    <a:pt x="17247" y="5284"/>
                    <a:pt x="17218" y="5301"/>
                    <a:pt x="17194" y="5325"/>
                  </a:cubicBezTo>
                  <a:cubicBezTo>
                    <a:pt x="17147" y="5366"/>
                    <a:pt x="17100" y="5408"/>
                    <a:pt x="17052" y="5449"/>
                  </a:cubicBezTo>
                  <a:cubicBezTo>
                    <a:pt x="17052" y="5449"/>
                    <a:pt x="17052" y="5455"/>
                    <a:pt x="17046" y="5455"/>
                  </a:cubicBezTo>
                  <a:cubicBezTo>
                    <a:pt x="17046" y="5455"/>
                    <a:pt x="17041" y="5455"/>
                    <a:pt x="17041" y="5461"/>
                  </a:cubicBezTo>
                  <a:cubicBezTo>
                    <a:pt x="17029" y="5473"/>
                    <a:pt x="17011" y="5485"/>
                    <a:pt x="16999" y="5502"/>
                  </a:cubicBezTo>
                  <a:cubicBezTo>
                    <a:pt x="16438" y="6004"/>
                    <a:pt x="16054" y="6471"/>
                    <a:pt x="15907" y="6654"/>
                  </a:cubicBezTo>
                  <a:cubicBezTo>
                    <a:pt x="15865" y="6707"/>
                    <a:pt x="15830" y="6754"/>
                    <a:pt x="15812" y="6784"/>
                  </a:cubicBezTo>
                  <a:cubicBezTo>
                    <a:pt x="15765" y="6837"/>
                    <a:pt x="15718" y="6908"/>
                    <a:pt x="15664" y="6979"/>
                  </a:cubicBezTo>
                  <a:cubicBezTo>
                    <a:pt x="15558" y="7121"/>
                    <a:pt x="15487" y="7227"/>
                    <a:pt x="15387" y="7380"/>
                  </a:cubicBezTo>
                  <a:cubicBezTo>
                    <a:pt x="15381" y="7392"/>
                    <a:pt x="15375" y="7404"/>
                    <a:pt x="15363" y="7416"/>
                  </a:cubicBezTo>
                  <a:cubicBezTo>
                    <a:pt x="15357" y="7428"/>
                    <a:pt x="15351" y="7440"/>
                    <a:pt x="15340" y="7457"/>
                  </a:cubicBezTo>
                  <a:cubicBezTo>
                    <a:pt x="15328" y="7475"/>
                    <a:pt x="15316" y="7493"/>
                    <a:pt x="15304" y="7510"/>
                  </a:cubicBezTo>
                  <a:cubicBezTo>
                    <a:pt x="15298" y="7528"/>
                    <a:pt x="15286" y="7546"/>
                    <a:pt x="15275" y="7564"/>
                  </a:cubicBezTo>
                  <a:cubicBezTo>
                    <a:pt x="15269" y="7575"/>
                    <a:pt x="15263" y="7587"/>
                    <a:pt x="15257" y="7599"/>
                  </a:cubicBezTo>
                  <a:cubicBezTo>
                    <a:pt x="15092" y="7871"/>
                    <a:pt x="15009" y="8048"/>
                    <a:pt x="14985" y="8089"/>
                  </a:cubicBezTo>
                  <a:cubicBezTo>
                    <a:pt x="14979" y="8101"/>
                    <a:pt x="14979" y="8107"/>
                    <a:pt x="14973" y="8119"/>
                  </a:cubicBezTo>
                  <a:cubicBezTo>
                    <a:pt x="14967" y="8119"/>
                    <a:pt x="14962" y="8119"/>
                    <a:pt x="14962" y="8113"/>
                  </a:cubicBezTo>
                  <a:cubicBezTo>
                    <a:pt x="14867" y="8077"/>
                    <a:pt x="14773" y="8036"/>
                    <a:pt x="14684" y="8007"/>
                  </a:cubicBezTo>
                  <a:cubicBezTo>
                    <a:pt x="14572" y="7959"/>
                    <a:pt x="14436" y="7918"/>
                    <a:pt x="14306" y="7882"/>
                  </a:cubicBezTo>
                  <a:cubicBezTo>
                    <a:pt x="14282" y="7871"/>
                    <a:pt x="14253" y="7865"/>
                    <a:pt x="14229" y="7859"/>
                  </a:cubicBezTo>
                  <a:cubicBezTo>
                    <a:pt x="14223" y="7859"/>
                    <a:pt x="14223" y="7859"/>
                    <a:pt x="14217" y="7853"/>
                  </a:cubicBezTo>
                  <a:cubicBezTo>
                    <a:pt x="14206" y="7853"/>
                    <a:pt x="14188" y="7847"/>
                    <a:pt x="14176" y="7841"/>
                  </a:cubicBezTo>
                  <a:cubicBezTo>
                    <a:pt x="14164" y="7841"/>
                    <a:pt x="14147" y="7835"/>
                    <a:pt x="14135" y="7829"/>
                  </a:cubicBezTo>
                  <a:cubicBezTo>
                    <a:pt x="14111" y="7829"/>
                    <a:pt x="14087" y="7818"/>
                    <a:pt x="14070" y="7818"/>
                  </a:cubicBezTo>
                  <a:cubicBezTo>
                    <a:pt x="14017" y="7800"/>
                    <a:pt x="13963" y="7788"/>
                    <a:pt x="13910" y="7776"/>
                  </a:cubicBezTo>
                  <a:cubicBezTo>
                    <a:pt x="13774" y="7747"/>
                    <a:pt x="13633" y="7717"/>
                    <a:pt x="13515" y="7699"/>
                  </a:cubicBezTo>
                  <a:cubicBezTo>
                    <a:pt x="13190" y="7634"/>
                    <a:pt x="12753" y="7593"/>
                    <a:pt x="12422" y="7587"/>
                  </a:cubicBezTo>
                  <a:cubicBezTo>
                    <a:pt x="12357" y="7587"/>
                    <a:pt x="12286" y="7581"/>
                    <a:pt x="12209" y="7581"/>
                  </a:cubicBezTo>
                  <a:lnTo>
                    <a:pt x="12044" y="7581"/>
                  </a:lnTo>
                  <a:cubicBezTo>
                    <a:pt x="11938" y="7581"/>
                    <a:pt x="11825" y="7581"/>
                    <a:pt x="11707" y="7587"/>
                  </a:cubicBezTo>
                  <a:cubicBezTo>
                    <a:pt x="11654" y="7587"/>
                    <a:pt x="11607" y="7593"/>
                    <a:pt x="11560" y="7593"/>
                  </a:cubicBezTo>
                  <a:cubicBezTo>
                    <a:pt x="11430" y="7599"/>
                    <a:pt x="11282" y="7611"/>
                    <a:pt x="11134" y="7629"/>
                  </a:cubicBezTo>
                  <a:cubicBezTo>
                    <a:pt x="10987" y="7640"/>
                    <a:pt x="10839" y="7658"/>
                    <a:pt x="10709" y="7670"/>
                  </a:cubicBezTo>
                  <a:cubicBezTo>
                    <a:pt x="10674" y="7676"/>
                    <a:pt x="10632" y="7682"/>
                    <a:pt x="10597" y="7688"/>
                  </a:cubicBezTo>
                  <a:cubicBezTo>
                    <a:pt x="10307" y="7717"/>
                    <a:pt x="9935" y="7782"/>
                    <a:pt x="9658" y="7853"/>
                  </a:cubicBezTo>
                  <a:cubicBezTo>
                    <a:pt x="9410" y="7912"/>
                    <a:pt x="9126" y="7983"/>
                    <a:pt x="8843" y="8060"/>
                  </a:cubicBezTo>
                  <a:cubicBezTo>
                    <a:pt x="8813" y="8066"/>
                    <a:pt x="8784" y="8071"/>
                    <a:pt x="8754" y="8077"/>
                  </a:cubicBezTo>
                  <a:cubicBezTo>
                    <a:pt x="8654" y="8107"/>
                    <a:pt x="8536" y="8142"/>
                    <a:pt x="8423" y="8178"/>
                  </a:cubicBezTo>
                  <a:cubicBezTo>
                    <a:pt x="8329" y="8207"/>
                    <a:pt x="8246" y="8237"/>
                    <a:pt x="8163" y="8266"/>
                  </a:cubicBezTo>
                  <a:cubicBezTo>
                    <a:pt x="8116" y="8284"/>
                    <a:pt x="8063" y="8302"/>
                    <a:pt x="8016" y="8320"/>
                  </a:cubicBezTo>
                  <a:cubicBezTo>
                    <a:pt x="7880" y="8367"/>
                    <a:pt x="7750" y="8414"/>
                    <a:pt x="7632" y="8455"/>
                  </a:cubicBezTo>
                  <a:cubicBezTo>
                    <a:pt x="7100" y="8633"/>
                    <a:pt x="6439" y="8940"/>
                    <a:pt x="5901" y="9235"/>
                  </a:cubicBezTo>
                  <a:cubicBezTo>
                    <a:pt x="5594" y="9394"/>
                    <a:pt x="5252" y="9589"/>
                    <a:pt x="4992" y="9767"/>
                  </a:cubicBezTo>
                  <a:cubicBezTo>
                    <a:pt x="4915" y="9814"/>
                    <a:pt x="4832" y="9873"/>
                    <a:pt x="4750" y="9926"/>
                  </a:cubicBezTo>
                  <a:cubicBezTo>
                    <a:pt x="4567" y="10050"/>
                    <a:pt x="4383" y="10168"/>
                    <a:pt x="4224" y="10280"/>
                  </a:cubicBezTo>
                  <a:cubicBezTo>
                    <a:pt x="3958" y="10464"/>
                    <a:pt x="3616" y="10729"/>
                    <a:pt x="3373" y="10948"/>
                  </a:cubicBezTo>
                  <a:cubicBezTo>
                    <a:pt x="3350" y="10971"/>
                    <a:pt x="3320" y="10995"/>
                    <a:pt x="3291" y="11019"/>
                  </a:cubicBezTo>
                  <a:cubicBezTo>
                    <a:pt x="3279" y="11031"/>
                    <a:pt x="3267" y="11042"/>
                    <a:pt x="3249" y="11054"/>
                  </a:cubicBezTo>
                  <a:cubicBezTo>
                    <a:pt x="3049" y="11220"/>
                    <a:pt x="2806" y="11450"/>
                    <a:pt x="2606" y="11657"/>
                  </a:cubicBezTo>
                  <a:cubicBezTo>
                    <a:pt x="2564" y="11698"/>
                    <a:pt x="2523" y="11739"/>
                    <a:pt x="2487" y="11781"/>
                  </a:cubicBezTo>
                  <a:cubicBezTo>
                    <a:pt x="2180" y="12117"/>
                    <a:pt x="1791" y="12584"/>
                    <a:pt x="1519" y="12944"/>
                  </a:cubicBezTo>
                  <a:cubicBezTo>
                    <a:pt x="1318" y="13216"/>
                    <a:pt x="1070" y="13600"/>
                    <a:pt x="916" y="13901"/>
                  </a:cubicBezTo>
                  <a:cubicBezTo>
                    <a:pt x="916" y="13907"/>
                    <a:pt x="911" y="13913"/>
                    <a:pt x="911" y="13919"/>
                  </a:cubicBezTo>
                  <a:cubicBezTo>
                    <a:pt x="722" y="14273"/>
                    <a:pt x="503" y="14728"/>
                    <a:pt x="344" y="15230"/>
                  </a:cubicBezTo>
                  <a:cubicBezTo>
                    <a:pt x="279" y="15413"/>
                    <a:pt x="225" y="15602"/>
                    <a:pt x="184" y="15773"/>
                  </a:cubicBezTo>
                  <a:cubicBezTo>
                    <a:pt x="143" y="15945"/>
                    <a:pt x="101" y="16145"/>
                    <a:pt x="72" y="16370"/>
                  </a:cubicBezTo>
                  <a:cubicBezTo>
                    <a:pt x="66" y="16388"/>
                    <a:pt x="66" y="16411"/>
                    <a:pt x="60" y="16429"/>
                  </a:cubicBezTo>
                  <a:cubicBezTo>
                    <a:pt x="36" y="16577"/>
                    <a:pt x="19" y="16777"/>
                    <a:pt x="13" y="16931"/>
                  </a:cubicBezTo>
                  <a:cubicBezTo>
                    <a:pt x="13" y="16949"/>
                    <a:pt x="7" y="16972"/>
                    <a:pt x="7" y="16996"/>
                  </a:cubicBezTo>
                  <a:cubicBezTo>
                    <a:pt x="7" y="16996"/>
                    <a:pt x="7" y="17002"/>
                    <a:pt x="7" y="17002"/>
                  </a:cubicBezTo>
                  <a:cubicBezTo>
                    <a:pt x="7" y="17020"/>
                    <a:pt x="7" y="17043"/>
                    <a:pt x="7" y="17061"/>
                  </a:cubicBezTo>
                  <a:cubicBezTo>
                    <a:pt x="1" y="17167"/>
                    <a:pt x="1" y="17274"/>
                    <a:pt x="1" y="17380"/>
                  </a:cubicBezTo>
                  <a:cubicBezTo>
                    <a:pt x="1" y="17498"/>
                    <a:pt x="7" y="17657"/>
                    <a:pt x="19" y="17776"/>
                  </a:cubicBezTo>
                  <a:cubicBezTo>
                    <a:pt x="30" y="17870"/>
                    <a:pt x="36" y="17947"/>
                    <a:pt x="42" y="18012"/>
                  </a:cubicBezTo>
                  <a:cubicBezTo>
                    <a:pt x="48" y="18047"/>
                    <a:pt x="54" y="18089"/>
                    <a:pt x="54" y="18124"/>
                  </a:cubicBezTo>
                  <a:cubicBezTo>
                    <a:pt x="54" y="18124"/>
                    <a:pt x="54" y="18130"/>
                    <a:pt x="60" y="18136"/>
                  </a:cubicBezTo>
                  <a:cubicBezTo>
                    <a:pt x="72" y="18254"/>
                    <a:pt x="90" y="18343"/>
                    <a:pt x="113" y="18449"/>
                  </a:cubicBezTo>
                  <a:cubicBezTo>
                    <a:pt x="113" y="18455"/>
                    <a:pt x="113" y="18455"/>
                    <a:pt x="113" y="18455"/>
                  </a:cubicBezTo>
                  <a:cubicBezTo>
                    <a:pt x="131" y="18555"/>
                    <a:pt x="155" y="18656"/>
                    <a:pt x="178" y="18744"/>
                  </a:cubicBezTo>
                  <a:cubicBezTo>
                    <a:pt x="202" y="18851"/>
                    <a:pt x="219" y="18910"/>
                    <a:pt x="255" y="18998"/>
                  </a:cubicBezTo>
                  <a:cubicBezTo>
                    <a:pt x="279" y="19075"/>
                    <a:pt x="308" y="19175"/>
                    <a:pt x="338" y="19246"/>
                  </a:cubicBezTo>
                  <a:cubicBezTo>
                    <a:pt x="338" y="19252"/>
                    <a:pt x="338" y="19252"/>
                    <a:pt x="338" y="19258"/>
                  </a:cubicBezTo>
                  <a:cubicBezTo>
                    <a:pt x="391" y="19394"/>
                    <a:pt x="456" y="19547"/>
                    <a:pt x="533" y="19713"/>
                  </a:cubicBezTo>
                  <a:cubicBezTo>
                    <a:pt x="538" y="19731"/>
                    <a:pt x="550" y="19742"/>
                    <a:pt x="556" y="19760"/>
                  </a:cubicBezTo>
                  <a:cubicBezTo>
                    <a:pt x="556" y="19766"/>
                    <a:pt x="556" y="19766"/>
                    <a:pt x="562" y="19766"/>
                  </a:cubicBezTo>
                  <a:cubicBezTo>
                    <a:pt x="574" y="19790"/>
                    <a:pt x="586" y="19813"/>
                    <a:pt x="597" y="19843"/>
                  </a:cubicBezTo>
                  <a:cubicBezTo>
                    <a:pt x="609" y="19860"/>
                    <a:pt x="615" y="19872"/>
                    <a:pt x="621" y="19890"/>
                  </a:cubicBezTo>
                  <a:cubicBezTo>
                    <a:pt x="627" y="19896"/>
                    <a:pt x="627" y="19896"/>
                    <a:pt x="633" y="19902"/>
                  </a:cubicBezTo>
                  <a:cubicBezTo>
                    <a:pt x="662" y="19961"/>
                    <a:pt x="698" y="20026"/>
                    <a:pt x="733" y="20085"/>
                  </a:cubicBezTo>
                  <a:cubicBezTo>
                    <a:pt x="733" y="20091"/>
                    <a:pt x="733" y="20091"/>
                    <a:pt x="739" y="20091"/>
                  </a:cubicBezTo>
                  <a:cubicBezTo>
                    <a:pt x="804" y="20209"/>
                    <a:pt x="887" y="20333"/>
                    <a:pt x="970" y="20451"/>
                  </a:cubicBezTo>
                  <a:cubicBezTo>
                    <a:pt x="970" y="20451"/>
                    <a:pt x="975" y="20457"/>
                    <a:pt x="981" y="20463"/>
                  </a:cubicBezTo>
                  <a:cubicBezTo>
                    <a:pt x="981" y="20463"/>
                    <a:pt x="981" y="20469"/>
                    <a:pt x="981" y="20469"/>
                  </a:cubicBezTo>
                  <a:cubicBezTo>
                    <a:pt x="999" y="20492"/>
                    <a:pt x="1023" y="20522"/>
                    <a:pt x="1046" y="20557"/>
                  </a:cubicBezTo>
                  <a:cubicBezTo>
                    <a:pt x="1082" y="20599"/>
                    <a:pt x="1111" y="20640"/>
                    <a:pt x="1147" y="20681"/>
                  </a:cubicBezTo>
                  <a:cubicBezTo>
                    <a:pt x="1153" y="20687"/>
                    <a:pt x="1153" y="20693"/>
                    <a:pt x="1159" y="20699"/>
                  </a:cubicBezTo>
                  <a:cubicBezTo>
                    <a:pt x="1182" y="20729"/>
                    <a:pt x="1206" y="20758"/>
                    <a:pt x="1229" y="20788"/>
                  </a:cubicBezTo>
                  <a:cubicBezTo>
                    <a:pt x="1336" y="20912"/>
                    <a:pt x="1478" y="21065"/>
                    <a:pt x="1643" y="21225"/>
                  </a:cubicBezTo>
                  <a:cubicBezTo>
                    <a:pt x="1649" y="21225"/>
                    <a:pt x="1655" y="21231"/>
                    <a:pt x="1655" y="21237"/>
                  </a:cubicBezTo>
                  <a:lnTo>
                    <a:pt x="1661" y="21237"/>
                  </a:lnTo>
                  <a:lnTo>
                    <a:pt x="1661" y="21243"/>
                  </a:lnTo>
                  <a:cubicBezTo>
                    <a:pt x="1743" y="21319"/>
                    <a:pt x="1897" y="21455"/>
                    <a:pt x="2109" y="21615"/>
                  </a:cubicBezTo>
                  <a:cubicBezTo>
                    <a:pt x="2145" y="21644"/>
                    <a:pt x="2180" y="21668"/>
                    <a:pt x="2210" y="21691"/>
                  </a:cubicBezTo>
                  <a:cubicBezTo>
                    <a:pt x="2216" y="21697"/>
                    <a:pt x="2216" y="21697"/>
                    <a:pt x="2222" y="21703"/>
                  </a:cubicBezTo>
                  <a:cubicBezTo>
                    <a:pt x="2369" y="21804"/>
                    <a:pt x="2464" y="21863"/>
                    <a:pt x="2464" y="21863"/>
                  </a:cubicBezTo>
                  <a:cubicBezTo>
                    <a:pt x="2470" y="21869"/>
                    <a:pt x="2476" y="21875"/>
                    <a:pt x="2487" y="21880"/>
                  </a:cubicBezTo>
                  <a:cubicBezTo>
                    <a:pt x="2558" y="21928"/>
                    <a:pt x="2641" y="21975"/>
                    <a:pt x="2724" y="22022"/>
                  </a:cubicBezTo>
                  <a:cubicBezTo>
                    <a:pt x="2741" y="22034"/>
                    <a:pt x="2753" y="22040"/>
                    <a:pt x="2765" y="22046"/>
                  </a:cubicBezTo>
                  <a:cubicBezTo>
                    <a:pt x="2777" y="22052"/>
                    <a:pt x="2789" y="22058"/>
                    <a:pt x="2801" y="22069"/>
                  </a:cubicBezTo>
                  <a:cubicBezTo>
                    <a:pt x="2806" y="22069"/>
                    <a:pt x="2806" y="22069"/>
                    <a:pt x="2812" y="22075"/>
                  </a:cubicBezTo>
                  <a:cubicBezTo>
                    <a:pt x="2818" y="22075"/>
                    <a:pt x="2830" y="22081"/>
                    <a:pt x="2836" y="22087"/>
                  </a:cubicBezTo>
                  <a:cubicBezTo>
                    <a:pt x="2871" y="22105"/>
                    <a:pt x="2919" y="22129"/>
                    <a:pt x="2960" y="22152"/>
                  </a:cubicBezTo>
                  <a:cubicBezTo>
                    <a:pt x="3049" y="22193"/>
                    <a:pt x="3131" y="22241"/>
                    <a:pt x="3214" y="22276"/>
                  </a:cubicBezTo>
                  <a:cubicBezTo>
                    <a:pt x="3226" y="22282"/>
                    <a:pt x="3243" y="22288"/>
                    <a:pt x="3255" y="22294"/>
                  </a:cubicBezTo>
                  <a:cubicBezTo>
                    <a:pt x="3362" y="22347"/>
                    <a:pt x="3503" y="22406"/>
                    <a:pt x="3627" y="22453"/>
                  </a:cubicBezTo>
                  <a:cubicBezTo>
                    <a:pt x="3639" y="22459"/>
                    <a:pt x="3657" y="22465"/>
                    <a:pt x="3669" y="22465"/>
                  </a:cubicBezTo>
                  <a:cubicBezTo>
                    <a:pt x="3681" y="22471"/>
                    <a:pt x="3692" y="22477"/>
                    <a:pt x="3704" y="22483"/>
                  </a:cubicBezTo>
                  <a:cubicBezTo>
                    <a:pt x="3852" y="22536"/>
                    <a:pt x="4041" y="22595"/>
                    <a:pt x="4212" y="22648"/>
                  </a:cubicBezTo>
                  <a:cubicBezTo>
                    <a:pt x="4230" y="22648"/>
                    <a:pt x="4248" y="22654"/>
                    <a:pt x="4259" y="22660"/>
                  </a:cubicBezTo>
                  <a:cubicBezTo>
                    <a:pt x="4507" y="22731"/>
                    <a:pt x="4767" y="22784"/>
                    <a:pt x="4998" y="22820"/>
                  </a:cubicBezTo>
                  <a:cubicBezTo>
                    <a:pt x="5163" y="22849"/>
                    <a:pt x="5352" y="22873"/>
                    <a:pt x="5541" y="22890"/>
                  </a:cubicBezTo>
                  <a:cubicBezTo>
                    <a:pt x="5547" y="22890"/>
                    <a:pt x="5553" y="22890"/>
                    <a:pt x="5559" y="22896"/>
                  </a:cubicBezTo>
                  <a:lnTo>
                    <a:pt x="5588" y="22896"/>
                  </a:lnTo>
                  <a:cubicBezTo>
                    <a:pt x="5647" y="22902"/>
                    <a:pt x="5683" y="22902"/>
                    <a:pt x="5689" y="22902"/>
                  </a:cubicBezTo>
                  <a:lnTo>
                    <a:pt x="5695" y="22902"/>
                  </a:lnTo>
                  <a:cubicBezTo>
                    <a:pt x="5783" y="22914"/>
                    <a:pt x="5872" y="22914"/>
                    <a:pt x="5954" y="22920"/>
                  </a:cubicBezTo>
                  <a:cubicBezTo>
                    <a:pt x="6002" y="22920"/>
                    <a:pt x="6055" y="22926"/>
                    <a:pt x="6108" y="22926"/>
                  </a:cubicBezTo>
                  <a:lnTo>
                    <a:pt x="6120" y="22926"/>
                  </a:lnTo>
                  <a:cubicBezTo>
                    <a:pt x="6207" y="22928"/>
                    <a:pt x="6289" y="22929"/>
                    <a:pt x="6369" y="22929"/>
                  </a:cubicBezTo>
                  <a:cubicBezTo>
                    <a:pt x="6680" y="22929"/>
                    <a:pt x="6948" y="22912"/>
                    <a:pt x="7254" y="22879"/>
                  </a:cubicBezTo>
                  <a:cubicBezTo>
                    <a:pt x="7295" y="22879"/>
                    <a:pt x="7337" y="22873"/>
                    <a:pt x="7378" y="22867"/>
                  </a:cubicBezTo>
                  <a:cubicBezTo>
                    <a:pt x="7626" y="22849"/>
                    <a:pt x="7951" y="22802"/>
                    <a:pt x="8211" y="22743"/>
                  </a:cubicBezTo>
                  <a:cubicBezTo>
                    <a:pt x="8500" y="22684"/>
                    <a:pt x="8801" y="22613"/>
                    <a:pt x="9067" y="22536"/>
                  </a:cubicBezTo>
                  <a:cubicBezTo>
                    <a:pt x="9215" y="22501"/>
                    <a:pt x="9362" y="22459"/>
                    <a:pt x="9486" y="22412"/>
                  </a:cubicBezTo>
                  <a:cubicBezTo>
                    <a:pt x="9752" y="22329"/>
                    <a:pt x="10042" y="22235"/>
                    <a:pt x="10266" y="22134"/>
                  </a:cubicBezTo>
                  <a:cubicBezTo>
                    <a:pt x="10408" y="22075"/>
                    <a:pt x="10555" y="22010"/>
                    <a:pt x="10703" y="21940"/>
                  </a:cubicBezTo>
                  <a:cubicBezTo>
                    <a:pt x="10993" y="21815"/>
                    <a:pt x="11270" y="21691"/>
                    <a:pt x="11506" y="21573"/>
                  </a:cubicBezTo>
                  <a:cubicBezTo>
                    <a:pt x="11737" y="21461"/>
                    <a:pt x="12003" y="21319"/>
                    <a:pt x="12268" y="21160"/>
                  </a:cubicBezTo>
                  <a:cubicBezTo>
                    <a:pt x="12493" y="21036"/>
                    <a:pt x="12747" y="20870"/>
                    <a:pt x="12989" y="20705"/>
                  </a:cubicBezTo>
                  <a:cubicBezTo>
                    <a:pt x="13302" y="20498"/>
                    <a:pt x="13591" y="20292"/>
                    <a:pt x="13828" y="20103"/>
                  </a:cubicBezTo>
                  <a:cubicBezTo>
                    <a:pt x="14058" y="19920"/>
                    <a:pt x="14365" y="19683"/>
                    <a:pt x="14595" y="19471"/>
                  </a:cubicBezTo>
                  <a:cubicBezTo>
                    <a:pt x="14773" y="19317"/>
                    <a:pt x="14950" y="19152"/>
                    <a:pt x="15092" y="19010"/>
                  </a:cubicBezTo>
                  <a:cubicBezTo>
                    <a:pt x="15239" y="18862"/>
                    <a:pt x="15405" y="18691"/>
                    <a:pt x="15564" y="18520"/>
                  </a:cubicBezTo>
                  <a:cubicBezTo>
                    <a:pt x="15759" y="18319"/>
                    <a:pt x="15936" y="18118"/>
                    <a:pt x="16090" y="17929"/>
                  </a:cubicBezTo>
                  <a:cubicBezTo>
                    <a:pt x="16090" y="17923"/>
                    <a:pt x="16096" y="17923"/>
                    <a:pt x="16101" y="17917"/>
                  </a:cubicBezTo>
                  <a:cubicBezTo>
                    <a:pt x="16184" y="17811"/>
                    <a:pt x="16279" y="17693"/>
                    <a:pt x="16379" y="17569"/>
                  </a:cubicBezTo>
                  <a:lnTo>
                    <a:pt x="17472" y="17894"/>
                  </a:lnTo>
                  <a:lnTo>
                    <a:pt x="15794" y="25223"/>
                  </a:lnTo>
                  <a:cubicBezTo>
                    <a:pt x="15741" y="25466"/>
                    <a:pt x="15794" y="25779"/>
                    <a:pt x="15948" y="26080"/>
                  </a:cubicBezTo>
                  <a:cubicBezTo>
                    <a:pt x="16096" y="26387"/>
                    <a:pt x="16326" y="26647"/>
                    <a:pt x="16562" y="26783"/>
                  </a:cubicBezTo>
                  <a:lnTo>
                    <a:pt x="18854" y="28106"/>
                  </a:lnTo>
                  <a:cubicBezTo>
                    <a:pt x="18981" y="28180"/>
                    <a:pt x="19101" y="28214"/>
                    <a:pt x="19207" y="28214"/>
                  </a:cubicBezTo>
                  <a:cubicBezTo>
                    <a:pt x="19467" y="28214"/>
                    <a:pt x="19645" y="28007"/>
                    <a:pt x="19645" y="27651"/>
                  </a:cubicBezTo>
                  <a:cubicBezTo>
                    <a:pt x="19651" y="27149"/>
                    <a:pt x="19297" y="26535"/>
                    <a:pt x="18860" y="26287"/>
                  </a:cubicBezTo>
                  <a:lnTo>
                    <a:pt x="17566" y="25536"/>
                  </a:lnTo>
                  <a:lnTo>
                    <a:pt x="19303" y="17917"/>
                  </a:lnTo>
                  <a:cubicBezTo>
                    <a:pt x="19368" y="17646"/>
                    <a:pt x="19285" y="17279"/>
                    <a:pt x="19090" y="16943"/>
                  </a:cubicBezTo>
                  <a:cubicBezTo>
                    <a:pt x="18937" y="16689"/>
                    <a:pt x="18742" y="16476"/>
                    <a:pt x="18535" y="16358"/>
                  </a:cubicBezTo>
                  <a:cubicBezTo>
                    <a:pt x="18470" y="16323"/>
                    <a:pt x="18411" y="16293"/>
                    <a:pt x="18346" y="16275"/>
                  </a:cubicBezTo>
                  <a:lnTo>
                    <a:pt x="17383" y="15992"/>
                  </a:lnTo>
                  <a:cubicBezTo>
                    <a:pt x="17419" y="15915"/>
                    <a:pt x="17460" y="15838"/>
                    <a:pt x="17489" y="15767"/>
                  </a:cubicBezTo>
                  <a:cubicBezTo>
                    <a:pt x="17501" y="15750"/>
                    <a:pt x="17507" y="15732"/>
                    <a:pt x="17513" y="15714"/>
                  </a:cubicBezTo>
                  <a:cubicBezTo>
                    <a:pt x="17554" y="15632"/>
                    <a:pt x="17590" y="15549"/>
                    <a:pt x="17619" y="15478"/>
                  </a:cubicBezTo>
                  <a:cubicBezTo>
                    <a:pt x="17714" y="15265"/>
                    <a:pt x="17791" y="15065"/>
                    <a:pt x="17850" y="14881"/>
                  </a:cubicBezTo>
                  <a:cubicBezTo>
                    <a:pt x="17856" y="14864"/>
                    <a:pt x="17862" y="14852"/>
                    <a:pt x="17862" y="14840"/>
                  </a:cubicBezTo>
                  <a:cubicBezTo>
                    <a:pt x="17867" y="14834"/>
                    <a:pt x="17867" y="14822"/>
                    <a:pt x="17873" y="14811"/>
                  </a:cubicBezTo>
                  <a:cubicBezTo>
                    <a:pt x="17879" y="14787"/>
                    <a:pt x="17885" y="14763"/>
                    <a:pt x="17897" y="14740"/>
                  </a:cubicBezTo>
                  <a:cubicBezTo>
                    <a:pt x="17932" y="14610"/>
                    <a:pt x="17986" y="14427"/>
                    <a:pt x="18033" y="14220"/>
                  </a:cubicBezTo>
                  <a:cubicBezTo>
                    <a:pt x="18045" y="14173"/>
                    <a:pt x="18068" y="14084"/>
                    <a:pt x="18086" y="13960"/>
                  </a:cubicBezTo>
                  <a:cubicBezTo>
                    <a:pt x="18104" y="13889"/>
                    <a:pt x="18116" y="13812"/>
                    <a:pt x="18121" y="13736"/>
                  </a:cubicBezTo>
                  <a:cubicBezTo>
                    <a:pt x="18127" y="13712"/>
                    <a:pt x="18127" y="13688"/>
                    <a:pt x="18133" y="13671"/>
                  </a:cubicBezTo>
                  <a:lnTo>
                    <a:pt x="22604" y="15194"/>
                  </a:lnTo>
                  <a:lnTo>
                    <a:pt x="20915" y="22577"/>
                  </a:lnTo>
                  <a:cubicBezTo>
                    <a:pt x="20862" y="22820"/>
                    <a:pt x="20915" y="23133"/>
                    <a:pt x="21069" y="23440"/>
                  </a:cubicBezTo>
                  <a:cubicBezTo>
                    <a:pt x="21216" y="23741"/>
                    <a:pt x="21447" y="24001"/>
                    <a:pt x="21689" y="24137"/>
                  </a:cubicBezTo>
                  <a:lnTo>
                    <a:pt x="23975" y="25460"/>
                  </a:lnTo>
                  <a:cubicBezTo>
                    <a:pt x="24102" y="25534"/>
                    <a:pt x="24222" y="25568"/>
                    <a:pt x="24328" y="25568"/>
                  </a:cubicBezTo>
                  <a:cubicBezTo>
                    <a:pt x="24588" y="25568"/>
                    <a:pt x="24768" y="25361"/>
                    <a:pt x="24772" y="25005"/>
                  </a:cubicBezTo>
                  <a:cubicBezTo>
                    <a:pt x="24772" y="24503"/>
                    <a:pt x="24418" y="23889"/>
                    <a:pt x="23980" y="23641"/>
                  </a:cubicBezTo>
                  <a:lnTo>
                    <a:pt x="22687" y="22890"/>
                  </a:lnTo>
                  <a:lnTo>
                    <a:pt x="24423" y="15271"/>
                  </a:lnTo>
                  <a:cubicBezTo>
                    <a:pt x="24488" y="15005"/>
                    <a:pt x="24412" y="14645"/>
                    <a:pt x="24223" y="14314"/>
                  </a:cubicBezTo>
                  <a:cubicBezTo>
                    <a:pt x="24069" y="14049"/>
                    <a:pt x="23868" y="13836"/>
                    <a:pt x="23656" y="13712"/>
                  </a:cubicBezTo>
                  <a:cubicBezTo>
                    <a:pt x="23602" y="13682"/>
                    <a:pt x="23549" y="13659"/>
                    <a:pt x="23496" y="13641"/>
                  </a:cubicBezTo>
                  <a:lnTo>
                    <a:pt x="21695" y="13027"/>
                  </a:lnTo>
                  <a:cubicBezTo>
                    <a:pt x="21707" y="13021"/>
                    <a:pt x="21724" y="13015"/>
                    <a:pt x="21742" y="13009"/>
                  </a:cubicBezTo>
                  <a:cubicBezTo>
                    <a:pt x="21789" y="12991"/>
                    <a:pt x="21831" y="12974"/>
                    <a:pt x="21878" y="12956"/>
                  </a:cubicBezTo>
                  <a:cubicBezTo>
                    <a:pt x="21896" y="12950"/>
                    <a:pt x="21913" y="12944"/>
                    <a:pt x="21931" y="12932"/>
                  </a:cubicBezTo>
                  <a:cubicBezTo>
                    <a:pt x="21990" y="12915"/>
                    <a:pt x="22043" y="12891"/>
                    <a:pt x="22096" y="12867"/>
                  </a:cubicBezTo>
                  <a:cubicBezTo>
                    <a:pt x="22120" y="12862"/>
                    <a:pt x="22144" y="12850"/>
                    <a:pt x="22167" y="12844"/>
                  </a:cubicBezTo>
                  <a:cubicBezTo>
                    <a:pt x="22215" y="12820"/>
                    <a:pt x="22268" y="12802"/>
                    <a:pt x="22309" y="12779"/>
                  </a:cubicBezTo>
                  <a:cubicBezTo>
                    <a:pt x="22339" y="12767"/>
                    <a:pt x="22368" y="12755"/>
                    <a:pt x="22392" y="12743"/>
                  </a:cubicBezTo>
                  <a:cubicBezTo>
                    <a:pt x="22421" y="12732"/>
                    <a:pt x="22451" y="12720"/>
                    <a:pt x="22474" y="12708"/>
                  </a:cubicBezTo>
                  <a:cubicBezTo>
                    <a:pt x="22516" y="12684"/>
                    <a:pt x="22563" y="12667"/>
                    <a:pt x="22604" y="12649"/>
                  </a:cubicBezTo>
                  <a:cubicBezTo>
                    <a:pt x="22622" y="12637"/>
                    <a:pt x="22646" y="12625"/>
                    <a:pt x="22663" y="12619"/>
                  </a:cubicBezTo>
                  <a:cubicBezTo>
                    <a:pt x="22705" y="12596"/>
                    <a:pt x="22740" y="12578"/>
                    <a:pt x="22782" y="12560"/>
                  </a:cubicBezTo>
                  <a:cubicBezTo>
                    <a:pt x="22817" y="12543"/>
                    <a:pt x="22852" y="12525"/>
                    <a:pt x="22888" y="12507"/>
                  </a:cubicBezTo>
                  <a:cubicBezTo>
                    <a:pt x="22900" y="12495"/>
                    <a:pt x="22917" y="12489"/>
                    <a:pt x="22929" y="12478"/>
                  </a:cubicBezTo>
                  <a:cubicBezTo>
                    <a:pt x="22994" y="12448"/>
                    <a:pt x="23047" y="12419"/>
                    <a:pt x="23083" y="12395"/>
                  </a:cubicBezTo>
                  <a:cubicBezTo>
                    <a:pt x="23219" y="12318"/>
                    <a:pt x="23402" y="12206"/>
                    <a:pt x="23526" y="12117"/>
                  </a:cubicBezTo>
                  <a:cubicBezTo>
                    <a:pt x="23579" y="12076"/>
                    <a:pt x="23626" y="12041"/>
                    <a:pt x="23673" y="12011"/>
                  </a:cubicBezTo>
                  <a:cubicBezTo>
                    <a:pt x="23709" y="11987"/>
                    <a:pt x="23750" y="11958"/>
                    <a:pt x="23786" y="11934"/>
                  </a:cubicBezTo>
                  <a:cubicBezTo>
                    <a:pt x="23845" y="11887"/>
                    <a:pt x="23921" y="11834"/>
                    <a:pt x="23992" y="11775"/>
                  </a:cubicBezTo>
                  <a:cubicBezTo>
                    <a:pt x="24075" y="11710"/>
                    <a:pt x="24146" y="11645"/>
                    <a:pt x="24234" y="11568"/>
                  </a:cubicBezTo>
                  <a:cubicBezTo>
                    <a:pt x="24258" y="11538"/>
                    <a:pt x="24294" y="11509"/>
                    <a:pt x="24323" y="11485"/>
                  </a:cubicBezTo>
                  <a:cubicBezTo>
                    <a:pt x="24364" y="11444"/>
                    <a:pt x="24406" y="11403"/>
                    <a:pt x="24441" y="11373"/>
                  </a:cubicBezTo>
                  <a:cubicBezTo>
                    <a:pt x="24447" y="11367"/>
                    <a:pt x="24453" y="11361"/>
                    <a:pt x="24453" y="11361"/>
                  </a:cubicBezTo>
                  <a:cubicBezTo>
                    <a:pt x="24471" y="11338"/>
                    <a:pt x="24494" y="11320"/>
                    <a:pt x="24506" y="11308"/>
                  </a:cubicBezTo>
                  <a:cubicBezTo>
                    <a:pt x="24536" y="11279"/>
                    <a:pt x="24571" y="11243"/>
                    <a:pt x="24601" y="11208"/>
                  </a:cubicBezTo>
                  <a:cubicBezTo>
                    <a:pt x="24660" y="11149"/>
                    <a:pt x="24713" y="11090"/>
                    <a:pt x="24760" y="11036"/>
                  </a:cubicBezTo>
                  <a:cubicBezTo>
                    <a:pt x="24772" y="11031"/>
                    <a:pt x="24778" y="11019"/>
                    <a:pt x="24790" y="11007"/>
                  </a:cubicBezTo>
                  <a:cubicBezTo>
                    <a:pt x="24801" y="10995"/>
                    <a:pt x="24813" y="10983"/>
                    <a:pt x="24819" y="10971"/>
                  </a:cubicBezTo>
                  <a:cubicBezTo>
                    <a:pt x="24843" y="10948"/>
                    <a:pt x="24861" y="10924"/>
                    <a:pt x="24878" y="10901"/>
                  </a:cubicBezTo>
                  <a:cubicBezTo>
                    <a:pt x="24884" y="10895"/>
                    <a:pt x="24884" y="10895"/>
                    <a:pt x="24890" y="10889"/>
                  </a:cubicBezTo>
                  <a:cubicBezTo>
                    <a:pt x="24985" y="10777"/>
                    <a:pt x="25061" y="10676"/>
                    <a:pt x="25126" y="10588"/>
                  </a:cubicBezTo>
                  <a:cubicBezTo>
                    <a:pt x="25132" y="10576"/>
                    <a:pt x="25144" y="10564"/>
                    <a:pt x="25150" y="10552"/>
                  </a:cubicBezTo>
                  <a:cubicBezTo>
                    <a:pt x="25179" y="10511"/>
                    <a:pt x="25209" y="10469"/>
                    <a:pt x="25233" y="10434"/>
                  </a:cubicBezTo>
                  <a:cubicBezTo>
                    <a:pt x="25239" y="10434"/>
                    <a:pt x="25239" y="10428"/>
                    <a:pt x="25244" y="10422"/>
                  </a:cubicBezTo>
                  <a:cubicBezTo>
                    <a:pt x="25244" y="10416"/>
                    <a:pt x="25250" y="10416"/>
                    <a:pt x="25250" y="10410"/>
                  </a:cubicBezTo>
                  <a:cubicBezTo>
                    <a:pt x="25262" y="10387"/>
                    <a:pt x="25280" y="10369"/>
                    <a:pt x="25292" y="10351"/>
                  </a:cubicBezTo>
                  <a:cubicBezTo>
                    <a:pt x="25345" y="10269"/>
                    <a:pt x="25398" y="10192"/>
                    <a:pt x="25445" y="10109"/>
                  </a:cubicBezTo>
                  <a:lnTo>
                    <a:pt x="30129" y="11503"/>
                  </a:lnTo>
                  <a:lnTo>
                    <a:pt x="28457" y="18833"/>
                  </a:lnTo>
                  <a:cubicBezTo>
                    <a:pt x="28404" y="19069"/>
                    <a:pt x="28457" y="19388"/>
                    <a:pt x="28605" y="19689"/>
                  </a:cubicBezTo>
                  <a:cubicBezTo>
                    <a:pt x="28759" y="19996"/>
                    <a:pt x="28989" y="20256"/>
                    <a:pt x="29225" y="20392"/>
                  </a:cubicBezTo>
                  <a:lnTo>
                    <a:pt x="31517" y="21715"/>
                  </a:lnTo>
                  <a:cubicBezTo>
                    <a:pt x="31644" y="21789"/>
                    <a:pt x="31764" y="21824"/>
                    <a:pt x="31871" y="21824"/>
                  </a:cubicBezTo>
                  <a:cubicBezTo>
                    <a:pt x="32130" y="21824"/>
                    <a:pt x="32308" y="21616"/>
                    <a:pt x="32308" y="21260"/>
                  </a:cubicBezTo>
                  <a:cubicBezTo>
                    <a:pt x="32314" y="20758"/>
                    <a:pt x="31960" y="20144"/>
                    <a:pt x="31523" y="19896"/>
                  </a:cubicBezTo>
                  <a:lnTo>
                    <a:pt x="30223" y="19146"/>
                  </a:lnTo>
                  <a:lnTo>
                    <a:pt x="31966" y="11527"/>
                  </a:lnTo>
                  <a:cubicBezTo>
                    <a:pt x="32025" y="11255"/>
                    <a:pt x="31948" y="10889"/>
                    <a:pt x="31753" y="10552"/>
                  </a:cubicBezTo>
                  <a:cubicBezTo>
                    <a:pt x="31600" y="10292"/>
                    <a:pt x="31405" y="10086"/>
                    <a:pt x="31198" y="9967"/>
                  </a:cubicBezTo>
                  <a:cubicBezTo>
                    <a:pt x="31133" y="9932"/>
                    <a:pt x="31068" y="9902"/>
                    <a:pt x="31009" y="9885"/>
                  </a:cubicBezTo>
                  <a:lnTo>
                    <a:pt x="26160" y="8449"/>
                  </a:lnTo>
                  <a:cubicBezTo>
                    <a:pt x="26160" y="8444"/>
                    <a:pt x="26160" y="8444"/>
                    <a:pt x="26160" y="8438"/>
                  </a:cubicBezTo>
                  <a:cubicBezTo>
                    <a:pt x="26166" y="8414"/>
                    <a:pt x="26172" y="8390"/>
                    <a:pt x="26184" y="8367"/>
                  </a:cubicBezTo>
                  <a:cubicBezTo>
                    <a:pt x="26189" y="8349"/>
                    <a:pt x="26195" y="8325"/>
                    <a:pt x="26201" y="8308"/>
                  </a:cubicBezTo>
                  <a:cubicBezTo>
                    <a:pt x="26219" y="8308"/>
                    <a:pt x="26237" y="8314"/>
                    <a:pt x="26254" y="8320"/>
                  </a:cubicBezTo>
                  <a:cubicBezTo>
                    <a:pt x="26296" y="8325"/>
                    <a:pt x="26331" y="8337"/>
                    <a:pt x="26367" y="8343"/>
                  </a:cubicBezTo>
                  <a:cubicBezTo>
                    <a:pt x="26384" y="8349"/>
                    <a:pt x="26396" y="8349"/>
                    <a:pt x="26414" y="8355"/>
                  </a:cubicBezTo>
                  <a:cubicBezTo>
                    <a:pt x="26473" y="8367"/>
                    <a:pt x="26532" y="8373"/>
                    <a:pt x="26597" y="8385"/>
                  </a:cubicBezTo>
                  <a:cubicBezTo>
                    <a:pt x="26739" y="8408"/>
                    <a:pt x="26869" y="8420"/>
                    <a:pt x="26981" y="8426"/>
                  </a:cubicBezTo>
                  <a:lnTo>
                    <a:pt x="27022" y="8426"/>
                  </a:lnTo>
                  <a:cubicBezTo>
                    <a:pt x="27093" y="8430"/>
                    <a:pt x="27158" y="8434"/>
                    <a:pt x="27218" y="8434"/>
                  </a:cubicBezTo>
                  <a:cubicBezTo>
                    <a:pt x="27242" y="8434"/>
                    <a:pt x="27266" y="8433"/>
                    <a:pt x="27288" y="8432"/>
                  </a:cubicBezTo>
                  <a:lnTo>
                    <a:pt x="27318" y="8432"/>
                  </a:lnTo>
                  <a:cubicBezTo>
                    <a:pt x="27377" y="8432"/>
                    <a:pt x="27436" y="8432"/>
                    <a:pt x="27507" y="8426"/>
                  </a:cubicBezTo>
                  <a:cubicBezTo>
                    <a:pt x="27648" y="8420"/>
                    <a:pt x="27701" y="8420"/>
                    <a:pt x="27855" y="8396"/>
                  </a:cubicBezTo>
                  <a:cubicBezTo>
                    <a:pt x="28014" y="8379"/>
                    <a:pt x="28162" y="8355"/>
                    <a:pt x="28328" y="8320"/>
                  </a:cubicBezTo>
                  <a:cubicBezTo>
                    <a:pt x="28339" y="8320"/>
                    <a:pt x="28351" y="8314"/>
                    <a:pt x="28369" y="8308"/>
                  </a:cubicBezTo>
                  <a:cubicBezTo>
                    <a:pt x="28387" y="8308"/>
                    <a:pt x="28404" y="8302"/>
                    <a:pt x="28416" y="8302"/>
                  </a:cubicBezTo>
                  <a:cubicBezTo>
                    <a:pt x="28428" y="8296"/>
                    <a:pt x="28434" y="8296"/>
                    <a:pt x="28446" y="8290"/>
                  </a:cubicBezTo>
                  <a:lnTo>
                    <a:pt x="28463" y="8290"/>
                  </a:lnTo>
                  <a:cubicBezTo>
                    <a:pt x="28469" y="8290"/>
                    <a:pt x="28475" y="8284"/>
                    <a:pt x="28475" y="8284"/>
                  </a:cubicBezTo>
                  <a:cubicBezTo>
                    <a:pt x="28552" y="8266"/>
                    <a:pt x="28617" y="8249"/>
                    <a:pt x="28676" y="8231"/>
                  </a:cubicBezTo>
                  <a:cubicBezTo>
                    <a:pt x="28682" y="8231"/>
                    <a:pt x="28688" y="8231"/>
                    <a:pt x="28694" y="8225"/>
                  </a:cubicBezTo>
                  <a:cubicBezTo>
                    <a:pt x="28865" y="8178"/>
                    <a:pt x="28983" y="8136"/>
                    <a:pt x="28983" y="8136"/>
                  </a:cubicBezTo>
                  <a:cubicBezTo>
                    <a:pt x="29007" y="8131"/>
                    <a:pt x="29024" y="8119"/>
                    <a:pt x="29048" y="8113"/>
                  </a:cubicBezTo>
                  <a:cubicBezTo>
                    <a:pt x="29078" y="8101"/>
                    <a:pt x="29101" y="8095"/>
                    <a:pt x="29125" y="8083"/>
                  </a:cubicBezTo>
                  <a:cubicBezTo>
                    <a:pt x="29178" y="8066"/>
                    <a:pt x="29231" y="8048"/>
                    <a:pt x="29278" y="8030"/>
                  </a:cubicBezTo>
                  <a:cubicBezTo>
                    <a:pt x="29503" y="7942"/>
                    <a:pt x="29686" y="7853"/>
                    <a:pt x="29816" y="7788"/>
                  </a:cubicBezTo>
                  <a:cubicBezTo>
                    <a:pt x="29899" y="7747"/>
                    <a:pt x="30023" y="7688"/>
                    <a:pt x="30164" y="7605"/>
                  </a:cubicBezTo>
                  <a:cubicBezTo>
                    <a:pt x="30324" y="7522"/>
                    <a:pt x="30460" y="7434"/>
                    <a:pt x="30596" y="7339"/>
                  </a:cubicBezTo>
                  <a:cubicBezTo>
                    <a:pt x="30690" y="7280"/>
                    <a:pt x="30773" y="7215"/>
                    <a:pt x="30844" y="7156"/>
                  </a:cubicBezTo>
                  <a:cubicBezTo>
                    <a:pt x="30844" y="7156"/>
                    <a:pt x="30844" y="7156"/>
                    <a:pt x="30850" y="7150"/>
                  </a:cubicBezTo>
                  <a:cubicBezTo>
                    <a:pt x="30891" y="7115"/>
                    <a:pt x="30932" y="7079"/>
                    <a:pt x="30974" y="7044"/>
                  </a:cubicBezTo>
                  <a:cubicBezTo>
                    <a:pt x="30991" y="7032"/>
                    <a:pt x="30997" y="7020"/>
                    <a:pt x="31015" y="7008"/>
                  </a:cubicBezTo>
                  <a:cubicBezTo>
                    <a:pt x="31103" y="6926"/>
                    <a:pt x="31163" y="6867"/>
                    <a:pt x="31245" y="6778"/>
                  </a:cubicBezTo>
                  <a:cubicBezTo>
                    <a:pt x="31304" y="6713"/>
                    <a:pt x="31357" y="6654"/>
                    <a:pt x="31405" y="6595"/>
                  </a:cubicBezTo>
                  <a:cubicBezTo>
                    <a:pt x="31434" y="6559"/>
                    <a:pt x="31464" y="6518"/>
                    <a:pt x="31493" y="6477"/>
                  </a:cubicBezTo>
                  <a:cubicBezTo>
                    <a:pt x="31611" y="6323"/>
                    <a:pt x="31694" y="6187"/>
                    <a:pt x="31747" y="6105"/>
                  </a:cubicBezTo>
                  <a:cubicBezTo>
                    <a:pt x="31765" y="6075"/>
                    <a:pt x="31854" y="5933"/>
                    <a:pt x="31948" y="5715"/>
                  </a:cubicBezTo>
                  <a:cubicBezTo>
                    <a:pt x="31960" y="5697"/>
                    <a:pt x="31966" y="5679"/>
                    <a:pt x="31972" y="5668"/>
                  </a:cubicBezTo>
                  <a:cubicBezTo>
                    <a:pt x="31984" y="5644"/>
                    <a:pt x="31989" y="5620"/>
                    <a:pt x="32001" y="5591"/>
                  </a:cubicBezTo>
                  <a:cubicBezTo>
                    <a:pt x="32001" y="5591"/>
                    <a:pt x="32007" y="5585"/>
                    <a:pt x="32007" y="5579"/>
                  </a:cubicBezTo>
                  <a:cubicBezTo>
                    <a:pt x="32007" y="5579"/>
                    <a:pt x="32007" y="5573"/>
                    <a:pt x="32007" y="5573"/>
                  </a:cubicBezTo>
                  <a:cubicBezTo>
                    <a:pt x="32043" y="5485"/>
                    <a:pt x="32084" y="5390"/>
                    <a:pt x="32113" y="5284"/>
                  </a:cubicBezTo>
                  <a:cubicBezTo>
                    <a:pt x="32119" y="5272"/>
                    <a:pt x="32119" y="5266"/>
                    <a:pt x="32125" y="5254"/>
                  </a:cubicBezTo>
                  <a:cubicBezTo>
                    <a:pt x="32137" y="5219"/>
                    <a:pt x="32149" y="5183"/>
                    <a:pt x="32155" y="5142"/>
                  </a:cubicBezTo>
                  <a:cubicBezTo>
                    <a:pt x="32167" y="5107"/>
                    <a:pt x="32178" y="5065"/>
                    <a:pt x="32190" y="5030"/>
                  </a:cubicBezTo>
                  <a:cubicBezTo>
                    <a:pt x="32232" y="4841"/>
                    <a:pt x="32261" y="4693"/>
                    <a:pt x="32273" y="4569"/>
                  </a:cubicBezTo>
                  <a:cubicBezTo>
                    <a:pt x="32285" y="4469"/>
                    <a:pt x="32297" y="4368"/>
                    <a:pt x="32302" y="4262"/>
                  </a:cubicBezTo>
                  <a:cubicBezTo>
                    <a:pt x="32302" y="4256"/>
                    <a:pt x="32302" y="4256"/>
                    <a:pt x="32302" y="4250"/>
                  </a:cubicBezTo>
                  <a:cubicBezTo>
                    <a:pt x="32308" y="4179"/>
                    <a:pt x="32308" y="4114"/>
                    <a:pt x="32308" y="4049"/>
                  </a:cubicBezTo>
                  <a:cubicBezTo>
                    <a:pt x="32308" y="4014"/>
                    <a:pt x="32308" y="3984"/>
                    <a:pt x="32308" y="3955"/>
                  </a:cubicBezTo>
                  <a:cubicBezTo>
                    <a:pt x="32308" y="3943"/>
                    <a:pt x="32302" y="3931"/>
                    <a:pt x="32302" y="3919"/>
                  </a:cubicBezTo>
                  <a:cubicBezTo>
                    <a:pt x="32302" y="3866"/>
                    <a:pt x="32297" y="3813"/>
                    <a:pt x="32297" y="3754"/>
                  </a:cubicBezTo>
                  <a:cubicBezTo>
                    <a:pt x="32297" y="3719"/>
                    <a:pt x="32285" y="3606"/>
                    <a:pt x="32267" y="3482"/>
                  </a:cubicBezTo>
                  <a:cubicBezTo>
                    <a:pt x="32267" y="3465"/>
                    <a:pt x="32255" y="3411"/>
                    <a:pt x="32243" y="3335"/>
                  </a:cubicBezTo>
                  <a:cubicBezTo>
                    <a:pt x="32243" y="3335"/>
                    <a:pt x="32243" y="3329"/>
                    <a:pt x="32243" y="3323"/>
                  </a:cubicBezTo>
                  <a:cubicBezTo>
                    <a:pt x="32208" y="3152"/>
                    <a:pt x="32143" y="2862"/>
                    <a:pt x="32019" y="2543"/>
                  </a:cubicBezTo>
                  <a:cubicBezTo>
                    <a:pt x="32013" y="2543"/>
                    <a:pt x="32013" y="2537"/>
                    <a:pt x="32013" y="2537"/>
                  </a:cubicBezTo>
                  <a:cubicBezTo>
                    <a:pt x="31984" y="2460"/>
                    <a:pt x="31948" y="2384"/>
                    <a:pt x="31913" y="2307"/>
                  </a:cubicBezTo>
                  <a:cubicBezTo>
                    <a:pt x="31895" y="2271"/>
                    <a:pt x="31877" y="2242"/>
                    <a:pt x="31859" y="2207"/>
                  </a:cubicBezTo>
                  <a:cubicBezTo>
                    <a:pt x="31848" y="2177"/>
                    <a:pt x="31836" y="2153"/>
                    <a:pt x="31818" y="2124"/>
                  </a:cubicBezTo>
                  <a:cubicBezTo>
                    <a:pt x="31800" y="2094"/>
                    <a:pt x="31789" y="2065"/>
                    <a:pt x="31771" y="2035"/>
                  </a:cubicBezTo>
                  <a:cubicBezTo>
                    <a:pt x="31765" y="2023"/>
                    <a:pt x="31759" y="2012"/>
                    <a:pt x="31747" y="2000"/>
                  </a:cubicBezTo>
                  <a:cubicBezTo>
                    <a:pt x="31741" y="1982"/>
                    <a:pt x="31730" y="1964"/>
                    <a:pt x="31718" y="1947"/>
                  </a:cubicBezTo>
                  <a:cubicBezTo>
                    <a:pt x="31665" y="1852"/>
                    <a:pt x="31606" y="1764"/>
                    <a:pt x="31546" y="1687"/>
                  </a:cubicBezTo>
                  <a:cubicBezTo>
                    <a:pt x="31541" y="1687"/>
                    <a:pt x="31476" y="1586"/>
                    <a:pt x="31369" y="1462"/>
                  </a:cubicBezTo>
                  <a:cubicBezTo>
                    <a:pt x="31310" y="1391"/>
                    <a:pt x="31245" y="1315"/>
                    <a:pt x="31174" y="1244"/>
                  </a:cubicBezTo>
                  <a:cubicBezTo>
                    <a:pt x="31174" y="1244"/>
                    <a:pt x="31174" y="1244"/>
                    <a:pt x="31174" y="1238"/>
                  </a:cubicBezTo>
                  <a:cubicBezTo>
                    <a:pt x="31168" y="1238"/>
                    <a:pt x="31168" y="1238"/>
                    <a:pt x="31168" y="1232"/>
                  </a:cubicBezTo>
                  <a:cubicBezTo>
                    <a:pt x="31068" y="1132"/>
                    <a:pt x="30938" y="1002"/>
                    <a:pt x="30696" y="813"/>
                  </a:cubicBezTo>
                  <a:cubicBezTo>
                    <a:pt x="30259" y="482"/>
                    <a:pt x="29828" y="316"/>
                    <a:pt x="29745" y="281"/>
                  </a:cubicBezTo>
                  <a:cubicBezTo>
                    <a:pt x="29721" y="275"/>
                    <a:pt x="29704" y="269"/>
                    <a:pt x="29680" y="257"/>
                  </a:cubicBezTo>
                  <a:cubicBezTo>
                    <a:pt x="29662" y="252"/>
                    <a:pt x="29639" y="246"/>
                    <a:pt x="29627" y="240"/>
                  </a:cubicBezTo>
                  <a:cubicBezTo>
                    <a:pt x="29568" y="216"/>
                    <a:pt x="29509" y="198"/>
                    <a:pt x="29444" y="175"/>
                  </a:cubicBezTo>
                  <a:lnTo>
                    <a:pt x="29438" y="175"/>
                  </a:lnTo>
                  <a:cubicBezTo>
                    <a:pt x="29326" y="139"/>
                    <a:pt x="29213" y="110"/>
                    <a:pt x="29113" y="92"/>
                  </a:cubicBezTo>
                  <a:cubicBezTo>
                    <a:pt x="29107" y="92"/>
                    <a:pt x="29107" y="92"/>
                    <a:pt x="29101" y="86"/>
                  </a:cubicBezTo>
                  <a:lnTo>
                    <a:pt x="29089" y="86"/>
                  </a:lnTo>
                  <a:cubicBezTo>
                    <a:pt x="29036" y="74"/>
                    <a:pt x="28977" y="63"/>
                    <a:pt x="28912" y="51"/>
                  </a:cubicBezTo>
                  <a:cubicBezTo>
                    <a:pt x="28895" y="51"/>
                    <a:pt x="28871" y="45"/>
                    <a:pt x="28853" y="45"/>
                  </a:cubicBezTo>
                  <a:cubicBezTo>
                    <a:pt x="28747" y="27"/>
                    <a:pt x="28635" y="15"/>
                    <a:pt x="28540" y="9"/>
                  </a:cubicBezTo>
                  <a:cubicBezTo>
                    <a:pt x="28481" y="9"/>
                    <a:pt x="28428" y="3"/>
                    <a:pt x="28375" y="3"/>
                  </a:cubicBezTo>
                  <a:lnTo>
                    <a:pt x="28345" y="3"/>
                  </a:lnTo>
                  <a:cubicBezTo>
                    <a:pt x="28320" y="1"/>
                    <a:pt x="28293" y="1"/>
                    <a:pt x="282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32"/>
            <p:cNvSpPr/>
            <p:nvPr/>
          </p:nvSpPr>
          <p:spPr>
            <a:xfrm>
              <a:off x="1112300" y="4263525"/>
              <a:ext cx="231550" cy="321950"/>
            </a:xfrm>
            <a:custGeom>
              <a:avLst/>
              <a:gdLst/>
              <a:ahLst/>
              <a:cxnLst/>
              <a:rect l="l" t="t" r="r" b="b"/>
              <a:pathLst>
                <a:path w="9262" h="12878" extrusionOk="0">
                  <a:moveTo>
                    <a:pt x="817" y="0"/>
                  </a:moveTo>
                  <a:cubicBezTo>
                    <a:pt x="744" y="0"/>
                    <a:pt x="675" y="16"/>
                    <a:pt x="614" y="49"/>
                  </a:cubicBezTo>
                  <a:cubicBezTo>
                    <a:pt x="419" y="162"/>
                    <a:pt x="337" y="433"/>
                    <a:pt x="396" y="776"/>
                  </a:cubicBezTo>
                  <a:lnTo>
                    <a:pt x="2091" y="10374"/>
                  </a:lnTo>
                  <a:lnTo>
                    <a:pt x="792" y="9629"/>
                  </a:lnTo>
                  <a:cubicBezTo>
                    <a:pt x="663" y="9555"/>
                    <a:pt x="542" y="9519"/>
                    <a:pt x="435" y="9519"/>
                  </a:cubicBezTo>
                  <a:cubicBezTo>
                    <a:pt x="177" y="9519"/>
                    <a:pt x="0" y="9724"/>
                    <a:pt x="0" y="10078"/>
                  </a:cubicBezTo>
                  <a:cubicBezTo>
                    <a:pt x="0" y="10580"/>
                    <a:pt x="349" y="11195"/>
                    <a:pt x="792" y="11449"/>
                  </a:cubicBezTo>
                  <a:lnTo>
                    <a:pt x="3077" y="12772"/>
                  </a:lnTo>
                  <a:cubicBezTo>
                    <a:pt x="3202" y="12842"/>
                    <a:pt x="3324" y="12877"/>
                    <a:pt x="3433" y="12877"/>
                  </a:cubicBezTo>
                  <a:cubicBezTo>
                    <a:pt x="3535" y="12877"/>
                    <a:pt x="3626" y="12846"/>
                    <a:pt x="3697" y="12783"/>
                  </a:cubicBezTo>
                  <a:cubicBezTo>
                    <a:pt x="3851" y="12653"/>
                    <a:pt x="3904" y="12405"/>
                    <a:pt x="3851" y="12104"/>
                  </a:cubicBezTo>
                  <a:lnTo>
                    <a:pt x="2227" y="2867"/>
                  </a:lnTo>
                  <a:lnTo>
                    <a:pt x="8192" y="7987"/>
                  </a:lnTo>
                  <a:cubicBezTo>
                    <a:pt x="8257" y="8041"/>
                    <a:pt x="8322" y="8088"/>
                    <a:pt x="8381" y="8123"/>
                  </a:cubicBezTo>
                  <a:cubicBezTo>
                    <a:pt x="8507" y="8195"/>
                    <a:pt x="8628" y="8231"/>
                    <a:pt x="8737" y="8231"/>
                  </a:cubicBezTo>
                  <a:cubicBezTo>
                    <a:pt x="8939" y="8231"/>
                    <a:pt x="9097" y="8108"/>
                    <a:pt x="9155" y="7869"/>
                  </a:cubicBezTo>
                  <a:cubicBezTo>
                    <a:pt x="9261" y="7444"/>
                    <a:pt x="9001" y="6800"/>
                    <a:pt x="8576" y="6434"/>
                  </a:cubicBezTo>
                  <a:lnTo>
                    <a:pt x="1364" y="244"/>
                  </a:lnTo>
                  <a:cubicBezTo>
                    <a:pt x="1300" y="191"/>
                    <a:pt x="1235" y="144"/>
                    <a:pt x="1175" y="108"/>
                  </a:cubicBezTo>
                  <a:cubicBezTo>
                    <a:pt x="1051" y="37"/>
                    <a:pt x="929" y="0"/>
                    <a:pt x="8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32"/>
            <p:cNvSpPr/>
            <p:nvPr/>
          </p:nvSpPr>
          <p:spPr>
            <a:xfrm>
              <a:off x="788625" y="4420950"/>
              <a:ext cx="231550" cy="321925"/>
            </a:xfrm>
            <a:custGeom>
              <a:avLst/>
              <a:gdLst/>
              <a:ahLst/>
              <a:cxnLst/>
              <a:rect l="l" t="t" r="r" b="b"/>
              <a:pathLst>
                <a:path w="9262" h="12877" extrusionOk="0">
                  <a:moveTo>
                    <a:pt x="829" y="1"/>
                  </a:moveTo>
                  <a:cubicBezTo>
                    <a:pt x="754" y="1"/>
                    <a:pt x="683" y="18"/>
                    <a:pt x="621" y="54"/>
                  </a:cubicBezTo>
                  <a:cubicBezTo>
                    <a:pt x="426" y="161"/>
                    <a:pt x="343" y="432"/>
                    <a:pt x="402" y="781"/>
                  </a:cubicBezTo>
                  <a:lnTo>
                    <a:pt x="2091" y="10373"/>
                  </a:lnTo>
                  <a:lnTo>
                    <a:pt x="798" y="9628"/>
                  </a:lnTo>
                  <a:cubicBezTo>
                    <a:pt x="671" y="9555"/>
                    <a:pt x="551" y="9520"/>
                    <a:pt x="444" y="9520"/>
                  </a:cubicBezTo>
                  <a:cubicBezTo>
                    <a:pt x="185" y="9520"/>
                    <a:pt x="6" y="9727"/>
                    <a:pt x="6" y="10083"/>
                  </a:cubicBezTo>
                  <a:cubicBezTo>
                    <a:pt x="1" y="10585"/>
                    <a:pt x="355" y="11194"/>
                    <a:pt x="792" y="11448"/>
                  </a:cubicBezTo>
                  <a:lnTo>
                    <a:pt x="3084" y="12771"/>
                  </a:lnTo>
                  <a:cubicBezTo>
                    <a:pt x="3209" y="12841"/>
                    <a:pt x="3331" y="12876"/>
                    <a:pt x="3440" y="12876"/>
                  </a:cubicBezTo>
                  <a:cubicBezTo>
                    <a:pt x="3542" y="12876"/>
                    <a:pt x="3632" y="12845"/>
                    <a:pt x="3704" y="12782"/>
                  </a:cubicBezTo>
                  <a:cubicBezTo>
                    <a:pt x="3857" y="12658"/>
                    <a:pt x="3911" y="12404"/>
                    <a:pt x="3857" y="12103"/>
                  </a:cubicBezTo>
                  <a:lnTo>
                    <a:pt x="2233" y="2866"/>
                  </a:lnTo>
                  <a:lnTo>
                    <a:pt x="8198" y="7987"/>
                  </a:lnTo>
                  <a:cubicBezTo>
                    <a:pt x="8263" y="8040"/>
                    <a:pt x="8328" y="8087"/>
                    <a:pt x="8387" y="8122"/>
                  </a:cubicBezTo>
                  <a:cubicBezTo>
                    <a:pt x="8515" y="8196"/>
                    <a:pt x="8638" y="8232"/>
                    <a:pt x="8748" y="8232"/>
                  </a:cubicBezTo>
                  <a:cubicBezTo>
                    <a:pt x="8948" y="8232"/>
                    <a:pt x="9104" y="8111"/>
                    <a:pt x="9161" y="7874"/>
                  </a:cubicBezTo>
                  <a:cubicBezTo>
                    <a:pt x="9262" y="7443"/>
                    <a:pt x="9002" y="6799"/>
                    <a:pt x="8582" y="6439"/>
                  </a:cubicBezTo>
                  <a:lnTo>
                    <a:pt x="1365" y="243"/>
                  </a:lnTo>
                  <a:cubicBezTo>
                    <a:pt x="1306" y="190"/>
                    <a:pt x="1241" y="149"/>
                    <a:pt x="1182" y="108"/>
                  </a:cubicBezTo>
                  <a:cubicBezTo>
                    <a:pt x="1059" y="38"/>
                    <a:pt x="939" y="1"/>
                    <a:pt x="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32"/>
            <p:cNvSpPr/>
            <p:nvPr/>
          </p:nvSpPr>
          <p:spPr>
            <a:xfrm>
              <a:off x="920475" y="4311575"/>
              <a:ext cx="265675" cy="322000"/>
            </a:xfrm>
            <a:custGeom>
              <a:avLst/>
              <a:gdLst/>
              <a:ahLst/>
              <a:cxnLst/>
              <a:rect l="l" t="t" r="r" b="b"/>
              <a:pathLst>
                <a:path w="10627" h="12880" extrusionOk="0">
                  <a:moveTo>
                    <a:pt x="819" y="1"/>
                  </a:moveTo>
                  <a:cubicBezTo>
                    <a:pt x="741" y="1"/>
                    <a:pt x="670" y="20"/>
                    <a:pt x="609" y="59"/>
                  </a:cubicBezTo>
                  <a:cubicBezTo>
                    <a:pt x="420" y="171"/>
                    <a:pt x="343" y="443"/>
                    <a:pt x="402" y="779"/>
                  </a:cubicBezTo>
                  <a:lnTo>
                    <a:pt x="2092" y="10377"/>
                  </a:lnTo>
                  <a:lnTo>
                    <a:pt x="798" y="9627"/>
                  </a:lnTo>
                  <a:cubicBezTo>
                    <a:pt x="671" y="9553"/>
                    <a:pt x="550" y="9518"/>
                    <a:pt x="443" y="9518"/>
                  </a:cubicBezTo>
                  <a:cubicBezTo>
                    <a:pt x="182" y="9518"/>
                    <a:pt x="1" y="9726"/>
                    <a:pt x="1" y="10082"/>
                  </a:cubicBezTo>
                  <a:cubicBezTo>
                    <a:pt x="1" y="10584"/>
                    <a:pt x="355" y="11198"/>
                    <a:pt x="792" y="11446"/>
                  </a:cubicBezTo>
                  <a:lnTo>
                    <a:pt x="3078" y="12769"/>
                  </a:lnTo>
                  <a:cubicBezTo>
                    <a:pt x="3204" y="12843"/>
                    <a:pt x="3328" y="12880"/>
                    <a:pt x="3437" y="12880"/>
                  </a:cubicBezTo>
                  <a:cubicBezTo>
                    <a:pt x="3538" y="12880"/>
                    <a:pt x="3628" y="12849"/>
                    <a:pt x="3698" y="12787"/>
                  </a:cubicBezTo>
                  <a:cubicBezTo>
                    <a:pt x="3852" y="12657"/>
                    <a:pt x="3905" y="12403"/>
                    <a:pt x="3858" y="12102"/>
                  </a:cubicBezTo>
                  <a:lnTo>
                    <a:pt x="2216" y="2799"/>
                  </a:lnTo>
                  <a:lnTo>
                    <a:pt x="2216" y="2799"/>
                  </a:lnTo>
                  <a:lnTo>
                    <a:pt x="9599" y="8806"/>
                  </a:lnTo>
                  <a:cubicBezTo>
                    <a:pt x="9652" y="8847"/>
                    <a:pt x="9705" y="8883"/>
                    <a:pt x="9758" y="8912"/>
                  </a:cubicBezTo>
                  <a:cubicBezTo>
                    <a:pt x="9883" y="8985"/>
                    <a:pt x="10004" y="9020"/>
                    <a:pt x="10112" y="9020"/>
                  </a:cubicBezTo>
                  <a:cubicBezTo>
                    <a:pt x="10320" y="9020"/>
                    <a:pt x="10481" y="8888"/>
                    <a:pt x="10532" y="8635"/>
                  </a:cubicBezTo>
                  <a:cubicBezTo>
                    <a:pt x="10626" y="8192"/>
                    <a:pt x="10349" y="7554"/>
                    <a:pt x="9918" y="7205"/>
                  </a:cubicBezTo>
                  <a:lnTo>
                    <a:pt x="1336" y="218"/>
                  </a:lnTo>
                  <a:cubicBezTo>
                    <a:pt x="1283" y="177"/>
                    <a:pt x="1229" y="141"/>
                    <a:pt x="1176" y="112"/>
                  </a:cubicBezTo>
                  <a:cubicBezTo>
                    <a:pt x="1051" y="39"/>
                    <a:pt x="929" y="1"/>
                    <a:pt x="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93" name="Google Shape;2393;p32"/>
          <p:cNvGrpSpPr/>
          <p:nvPr/>
        </p:nvGrpSpPr>
        <p:grpSpPr>
          <a:xfrm flipH="1">
            <a:off x="8295576" y="4607090"/>
            <a:ext cx="271841" cy="180809"/>
            <a:chOff x="6558494" y="1981996"/>
            <a:chExt cx="358109" cy="238157"/>
          </a:xfrm>
        </p:grpSpPr>
        <p:sp>
          <p:nvSpPr>
            <p:cNvPr id="2394" name="Google Shape;2394;p32"/>
            <p:cNvSpPr/>
            <p:nvPr/>
          </p:nvSpPr>
          <p:spPr>
            <a:xfrm>
              <a:off x="6817639" y="2005619"/>
              <a:ext cx="17764" cy="68702"/>
            </a:xfrm>
            <a:custGeom>
              <a:avLst/>
              <a:gdLst/>
              <a:ahLst/>
              <a:cxnLst/>
              <a:rect l="l" t="t" r="r" b="b"/>
              <a:pathLst>
                <a:path w="573" h="2216" extrusionOk="0">
                  <a:moveTo>
                    <a:pt x="572" y="1"/>
                  </a:moveTo>
                  <a:lnTo>
                    <a:pt x="571" y="44"/>
                  </a:lnTo>
                  <a:lnTo>
                    <a:pt x="571" y="44"/>
                  </a:lnTo>
                  <a:cubicBezTo>
                    <a:pt x="572" y="29"/>
                    <a:pt x="572" y="15"/>
                    <a:pt x="572" y="1"/>
                  </a:cubicBezTo>
                  <a:close/>
                  <a:moveTo>
                    <a:pt x="571" y="44"/>
                  </a:moveTo>
                  <a:cubicBezTo>
                    <a:pt x="555" y="431"/>
                    <a:pt x="322" y="774"/>
                    <a:pt x="1" y="1072"/>
                  </a:cubicBezTo>
                  <a:lnTo>
                    <a:pt x="1" y="2215"/>
                  </a:lnTo>
                  <a:cubicBezTo>
                    <a:pt x="334" y="1906"/>
                    <a:pt x="549" y="1549"/>
                    <a:pt x="549" y="1144"/>
                  </a:cubicBezTo>
                  <a:lnTo>
                    <a:pt x="571" y="4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32"/>
            <p:cNvSpPr/>
            <p:nvPr/>
          </p:nvSpPr>
          <p:spPr>
            <a:xfrm>
              <a:off x="6686222" y="2005619"/>
              <a:ext cx="17764" cy="68702"/>
            </a:xfrm>
            <a:custGeom>
              <a:avLst/>
              <a:gdLst/>
              <a:ahLst/>
              <a:cxnLst/>
              <a:rect l="l" t="t" r="r" b="b"/>
              <a:pathLst>
                <a:path w="573" h="2216" extrusionOk="0">
                  <a:moveTo>
                    <a:pt x="1" y="1"/>
                  </a:moveTo>
                  <a:lnTo>
                    <a:pt x="1" y="1144"/>
                  </a:lnTo>
                  <a:cubicBezTo>
                    <a:pt x="1" y="1549"/>
                    <a:pt x="239" y="1906"/>
                    <a:pt x="572" y="2215"/>
                  </a:cubicBezTo>
                  <a:lnTo>
                    <a:pt x="572" y="1072"/>
                  </a:lnTo>
                  <a:cubicBezTo>
                    <a:pt x="239" y="763"/>
                    <a:pt x="1" y="405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32"/>
            <p:cNvSpPr/>
            <p:nvPr/>
          </p:nvSpPr>
          <p:spPr>
            <a:xfrm>
              <a:off x="6900352" y="2052866"/>
              <a:ext cx="15532" cy="53944"/>
            </a:xfrm>
            <a:custGeom>
              <a:avLst/>
              <a:gdLst/>
              <a:ahLst/>
              <a:cxnLst/>
              <a:rect l="l" t="t" r="r" b="b"/>
              <a:pathLst>
                <a:path w="501" h="1740" extrusionOk="0">
                  <a:moveTo>
                    <a:pt x="500" y="1"/>
                  </a:moveTo>
                  <a:cubicBezTo>
                    <a:pt x="500" y="239"/>
                    <a:pt x="310" y="477"/>
                    <a:pt x="0" y="620"/>
                  </a:cubicBezTo>
                  <a:lnTo>
                    <a:pt x="0" y="1739"/>
                  </a:lnTo>
                  <a:cubicBezTo>
                    <a:pt x="310" y="1620"/>
                    <a:pt x="500" y="1382"/>
                    <a:pt x="500" y="1144"/>
                  </a:cubicBezTo>
                  <a:lnTo>
                    <a:pt x="50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32"/>
            <p:cNvSpPr/>
            <p:nvPr/>
          </p:nvSpPr>
          <p:spPr>
            <a:xfrm>
              <a:off x="6605772" y="2052866"/>
              <a:ext cx="16245" cy="53944"/>
            </a:xfrm>
            <a:custGeom>
              <a:avLst/>
              <a:gdLst/>
              <a:ahLst/>
              <a:cxnLst/>
              <a:rect l="l" t="t" r="r" b="b"/>
              <a:pathLst>
                <a:path w="524" h="1740" extrusionOk="0">
                  <a:moveTo>
                    <a:pt x="0" y="1"/>
                  </a:moveTo>
                  <a:lnTo>
                    <a:pt x="0" y="1144"/>
                  </a:lnTo>
                  <a:cubicBezTo>
                    <a:pt x="0" y="1358"/>
                    <a:pt x="143" y="1549"/>
                    <a:pt x="381" y="1692"/>
                  </a:cubicBezTo>
                  <a:cubicBezTo>
                    <a:pt x="429" y="1715"/>
                    <a:pt x="476" y="1739"/>
                    <a:pt x="500" y="1739"/>
                  </a:cubicBezTo>
                  <a:lnTo>
                    <a:pt x="524" y="620"/>
                  </a:lnTo>
                  <a:cubicBezTo>
                    <a:pt x="476" y="596"/>
                    <a:pt x="429" y="572"/>
                    <a:pt x="381" y="548"/>
                  </a:cubicBezTo>
                  <a:cubicBezTo>
                    <a:pt x="143" y="406"/>
                    <a:pt x="0" y="215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32"/>
            <p:cNvSpPr/>
            <p:nvPr/>
          </p:nvSpPr>
          <p:spPr>
            <a:xfrm>
              <a:off x="6817639" y="2090534"/>
              <a:ext cx="98960" cy="59835"/>
            </a:xfrm>
            <a:custGeom>
              <a:avLst/>
              <a:gdLst/>
              <a:ahLst/>
              <a:cxnLst/>
              <a:rect l="l" t="t" r="r" b="b"/>
              <a:pathLst>
                <a:path w="3192" h="1930" extrusionOk="0">
                  <a:moveTo>
                    <a:pt x="3192" y="0"/>
                  </a:moveTo>
                  <a:lnTo>
                    <a:pt x="3192" y="19"/>
                  </a:lnTo>
                  <a:lnTo>
                    <a:pt x="3192" y="19"/>
                  </a:lnTo>
                  <a:cubicBezTo>
                    <a:pt x="3192" y="13"/>
                    <a:pt x="3192" y="6"/>
                    <a:pt x="3192" y="0"/>
                  </a:cubicBezTo>
                  <a:close/>
                  <a:moveTo>
                    <a:pt x="3192" y="19"/>
                  </a:moveTo>
                  <a:lnTo>
                    <a:pt x="3192" y="19"/>
                  </a:lnTo>
                  <a:cubicBezTo>
                    <a:pt x="3174" y="439"/>
                    <a:pt x="2562" y="786"/>
                    <a:pt x="1835" y="786"/>
                  </a:cubicBezTo>
                  <a:cubicBezTo>
                    <a:pt x="1168" y="786"/>
                    <a:pt x="549" y="643"/>
                    <a:pt x="25" y="453"/>
                  </a:cubicBezTo>
                  <a:lnTo>
                    <a:pt x="1" y="1596"/>
                  </a:lnTo>
                  <a:cubicBezTo>
                    <a:pt x="549" y="1786"/>
                    <a:pt x="1168" y="1929"/>
                    <a:pt x="1835" y="1929"/>
                  </a:cubicBezTo>
                  <a:cubicBezTo>
                    <a:pt x="2573" y="1929"/>
                    <a:pt x="3168" y="1572"/>
                    <a:pt x="3168" y="1143"/>
                  </a:cubicBezTo>
                  <a:lnTo>
                    <a:pt x="3192" y="1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32"/>
            <p:cNvSpPr/>
            <p:nvPr/>
          </p:nvSpPr>
          <p:spPr>
            <a:xfrm>
              <a:off x="6605772" y="2090534"/>
              <a:ext cx="98216" cy="59835"/>
            </a:xfrm>
            <a:custGeom>
              <a:avLst/>
              <a:gdLst/>
              <a:ahLst/>
              <a:cxnLst/>
              <a:rect l="l" t="t" r="r" b="b"/>
              <a:pathLst>
                <a:path w="3168" h="1930" extrusionOk="0">
                  <a:moveTo>
                    <a:pt x="0" y="0"/>
                  </a:moveTo>
                  <a:lnTo>
                    <a:pt x="0" y="1143"/>
                  </a:lnTo>
                  <a:cubicBezTo>
                    <a:pt x="0" y="1358"/>
                    <a:pt x="143" y="1548"/>
                    <a:pt x="405" y="1691"/>
                  </a:cubicBezTo>
                  <a:cubicBezTo>
                    <a:pt x="643" y="1834"/>
                    <a:pt x="976" y="1929"/>
                    <a:pt x="1357" y="1929"/>
                  </a:cubicBezTo>
                  <a:cubicBezTo>
                    <a:pt x="2024" y="1929"/>
                    <a:pt x="2643" y="1786"/>
                    <a:pt x="3167" y="1596"/>
                  </a:cubicBezTo>
                  <a:lnTo>
                    <a:pt x="3167" y="453"/>
                  </a:lnTo>
                  <a:cubicBezTo>
                    <a:pt x="2643" y="643"/>
                    <a:pt x="2024" y="786"/>
                    <a:pt x="1357" y="786"/>
                  </a:cubicBezTo>
                  <a:cubicBezTo>
                    <a:pt x="976" y="786"/>
                    <a:pt x="643" y="691"/>
                    <a:pt x="405" y="548"/>
                  </a:cubicBezTo>
                  <a:cubicBezTo>
                    <a:pt x="143" y="429"/>
                    <a:pt x="0" y="215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32"/>
            <p:cNvSpPr/>
            <p:nvPr/>
          </p:nvSpPr>
          <p:spPr>
            <a:xfrm>
              <a:off x="6691400" y="2114498"/>
              <a:ext cx="19966" cy="26073"/>
            </a:xfrm>
            <a:custGeom>
              <a:avLst/>
              <a:gdLst/>
              <a:ahLst/>
              <a:cxnLst/>
              <a:rect l="l" t="t" r="r" b="b"/>
              <a:pathLst>
                <a:path w="644" h="841" extrusionOk="0">
                  <a:moveTo>
                    <a:pt x="186" y="0"/>
                  </a:moveTo>
                  <a:cubicBezTo>
                    <a:pt x="78" y="0"/>
                    <a:pt x="1" y="93"/>
                    <a:pt x="1" y="251"/>
                  </a:cubicBezTo>
                  <a:cubicBezTo>
                    <a:pt x="1" y="442"/>
                    <a:pt x="143" y="704"/>
                    <a:pt x="334" y="799"/>
                  </a:cubicBezTo>
                  <a:cubicBezTo>
                    <a:pt x="383" y="827"/>
                    <a:pt x="429" y="840"/>
                    <a:pt x="471" y="840"/>
                  </a:cubicBezTo>
                  <a:cubicBezTo>
                    <a:pt x="572" y="840"/>
                    <a:pt x="644" y="760"/>
                    <a:pt x="644" y="609"/>
                  </a:cubicBezTo>
                  <a:cubicBezTo>
                    <a:pt x="644" y="394"/>
                    <a:pt x="501" y="156"/>
                    <a:pt x="310" y="37"/>
                  </a:cubicBezTo>
                  <a:cubicBezTo>
                    <a:pt x="266" y="12"/>
                    <a:pt x="224" y="0"/>
                    <a:pt x="186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32"/>
            <p:cNvSpPr/>
            <p:nvPr/>
          </p:nvSpPr>
          <p:spPr>
            <a:xfrm>
              <a:off x="6559238" y="2122280"/>
              <a:ext cx="149184" cy="97782"/>
            </a:xfrm>
            <a:custGeom>
              <a:avLst/>
              <a:gdLst/>
              <a:ahLst/>
              <a:cxnLst/>
              <a:rect l="l" t="t" r="r" b="b"/>
              <a:pathLst>
                <a:path w="4812" h="3154" extrusionOk="0">
                  <a:moveTo>
                    <a:pt x="4264" y="0"/>
                  </a:moveTo>
                  <a:lnTo>
                    <a:pt x="1" y="2334"/>
                  </a:lnTo>
                  <a:cubicBezTo>
                    <a:pt x="1" y="2620"/>
                    <a:pt x="191" y="2953"/>
                    <a:pt x="429" y="3096"/>
                  </a:cubicBezTo>
                  <a:cubicBezTo>
                    <a:pt x="495" y="3135"/>
                    <a:pt x="560" y="3153"/>
                    <a:pt x="618" y="3153"/>
                  </a:cubicBezTo>
                  <a:cubicBezTo>
                    <a:pt x="665" y="3153"/>
                    <a:pt x="707" y="3141"/>
                    <a:pt x="739" y="3120"/>
                  </a:cubicBezTo>
                  <a:cubicBezTo>
                    <a:pt x="2096" y="2263"/>
                    <a:pt x="3454" y="1405"/>
                    <a:pt x="4811" y="572"/>
                  </a:cubicBezTo>
                  <a:lnTo>
                    <a:pt x="4811" y="572"/>
                  </a:lnTo>
                  <a:cubicBezTo>
                    <a:pt x="4792" y="582"/>
                    <a:pt x="4764" y="587"/>
                    <a:pt x="4733" y="587"/>
                  </a:cubicBezTo>
                  <a:cubicBezTo>
                    <a:pt x="4689" y="587"/>
                    <a:pt x="4639" y="576"/>
                    <a:pt x="4597" y="548"/>
                  </a:cubicBezTo>
                  <a:cubicBezTo>
                    <a:pt x="4406" y="453"/>
                    <a:pt x="4264" y="191"/>
                    <a:pt x="42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32"/>
            <p:cNvSpPr/>
            <p:nvPr/>
          </p:nvSpPr>
          <p:spPr>
            <a:xfrm>
              <a:off x="6558494" y="2115614"/>
              <a:ext cx="135884" cy="79056"/>
            </a:xfrm>
            <a:custGeom>
              <a:avLst/>
              <a:gdLst/>
              <a:ahLst/>
              <a:cxnLst/>
              <a:rect l="l" t="t" r="r" b="b"/>
              <a:pathLst>
                <a:path w="4383" h="2550" extrusionOk="0">
                  <a:moveTo>
                    <a:pt x="4383" y="1"/>
                  </a:moveTo>
                  <a:lnTo>
                    <a:pt x="4383" y="1"/>
                  </a:lnTo>
                  <a:cubicBezTo>
                    <a:pt x="4369" y="6"/>
                    <a:pt x="4357" y="12"/>
                    <a:pt x="4347" y="20"/>
                  </a:cubicBezTo>
                  <a:lnTo>
                    <a:pt x="4347" y="20"/>
                  </a:lnTo>
                  <a:cubicBezTo>
                    <a:pt x="4359" y="14"/>
                    <a:pt x="4371" y="7"/>
                    <a:pt x="4383" y="1"/>
                  </a:cubicBezTo>
                  <a:close/>
                  <a:moveTo>
                    <a:pt x="4347" y="20"/>
                  </a:moveTo>
                  <a:cubicBezTo>
                    <a:pt x="2953" y="752"/>
                    <a:pt x="1537" y="1508"/>
                    <a:pt x="144" y="2263"/>
                  </a:cubicBezTo>
                  <a:cubicBezTo>
                    <a:pt x="72" y="2311"/>
                    <a:pt x="1" y="2406"/>
                    <a:pt x="25" y="2549"/>
                  </a:cubicBezTo>
                  <a:lnTo>
                    <a:pt x="4288" y="215"/>
                  </a:lnTo>
                  <a:cubicBezTo>
                    <a:pt x="4288" y="119"/>
                    <a:pt x="4303" y="54"/>
                    <a:pt x="4347" y="2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32"/>
            <p:cNvSpPr/>
            <p:nvPr/>
          </p:nvSpPr>
          <p:spPr>
            <a:xfrm>
              <a:off x="6562928" y="2114529"/>
              <a:ext cx="148440" cy="104478"/>
            </a:xfrm>
            <a:custGeom>
              <a:avLst/>
              <a:gdLst/>
              <a:ahLst/>
              <a:cxnLst/>
              <a:rect l="l" t="t" r="r" b="b"/>
              <a:pathLst>
                <a:path w="4788" h="3370" extrusionOk="0">
                  <a:moveTo>
                    <a:pt x="22" y="2287"/>
                  </a:moveTo>
                  <a:lnTo>
                    <a:pt x="22" y="2287"/>
                  </a:lnTo>
                  <a:cubicBezTo>
                    <a:pt x="15" y="2290"/>
                    <a:pt x="7" y="2294"/>
                    <a:pt x="1" y="2298"/>
                  </a:cubicBezTo>
                  <a:cubicBezTo>
                    <a:pt x="8" y="2294"/>
                    <a:pt x="15" y="2291"/>
                    <a:pt x="22" y="2287"/>
                  </a:cubicBezTo>
                  <a:close/>
                  <a:moveTo>
                    <a:pt x="4338" y="0"/>
                  </a:moveTo>
                  <a:cubicBezTo>
                    <a:pt x="4299" y="0"/>
                    <a:pt x="4264" y="12"/>
                    <a:pt x="4240" y="36"/>
                  </a:cubicBezTo>
                  <a:cubicBezTo>
                    <a:pt x="2842" y="770"/>
                    <a:pt x="1420" y="1529"/>
                    <a:pt x="22" y="2287"/>
                  </a:cubicBezTo>
                  <a:lnTo>
                    <a:pt x="22" y="2287"/>
                  </a:lnTo>
                  <a:cubicBezTo>
                    <a:pt x="45" y="2277"/>
                    <a:pt x="72" y="2272"/>
                    <a:pt x="101" y="2272"/>
                  </a:cubicBezTo>
                  <a:cubicBezTo>
                    <a:pt x="163" y="2272"/>
                    <a:pt x="237" y="2293"/>
                    <a:pt x="310" y="2322"/>
                  </a:cubicBezTo>
                  <a:cubicBezTo>
                    <a:pt x="549" y="2465"/>
                    <a:pt x="739" y="2798"/>
                    <a:pt x="739" y="3084"/>
                  </a:cubicBezTo>
                  <a:cubicBezTo>
                    <a:pt x="739" y="3227"/>
                    <a:pt x="691" y="3322"/>
                    <a:pt x="620" y="3370"/>
                  </a:cubicBezTo>
                  <a:cubicBezTo>
                    <a:pt x="1977" y="2513"/>
                    <a:pt x="3335" y="1655"/>
                    <a:pt x="4692" y="822"/>
                  </a:cubicBezTo>
                  <a:cubicBezTo>
                    <a:pt x="4764" y="774"/>
                    <a:pt x="4788" y="703"/>
                    <a:pt x="4788" y="608"/>
                  </a:cubicBezTo>
                  <a:cubicBezTo>
                    <a:pt x="4788" y="393"/>
                    <a:pt x="4645" y="155"/>
                    <a:pt x="4454" y="36"/>
                  </a:cubicBezTo>
                  <a:cubicBezTo>
                    <a:pt x="4418" y="12"/>
                    <a:pt x="4377" y="0"/>
                    <a:pt x="43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32"/>
            <p:cNvSpPr/>
            <p:nvPr/>
          </p:nvSpPr>
          <p:spPr>
            <a:xfrm>
              <a:off x="6558711" y="2185058"/>
              <a:ext cx="27158" cy="35095"/>
            </a:xfrm>
            <a:custGeom>
              <a:avLst/>
              <a:gdLst/>
              <a:ahLst/>
              <a:cxnLst/>
              <a:rect l="l" t="t" r="r" b="b"/>
              <a:pathLst>
                <a:path w="876" h="1132" extrusionOk="0">
                  <a:moveTo>
                    <a:pt x="257" y="1"/>
                  </a:moveTo>
                  <a:cubicBezTo>
                    <a:pt x="99" y="1"/>
                    <a:pt x="0" y="116"/>
                    <a:pt x="18" y="309"/>
                  </a:cubicBezTo>
                  <a:cubicBezTo>
                    <a:pt x="18" y="595"/>
                    <a:pt x="208" y="928"/>
                    <a:pt x="446" y="1071"/>
                  </a:cubicBezTo>
                  <a:cubicBezTo>
                    <a:pt x="515" y="1112"/>
                    <a:pt x="580" y="1132"/>
                    <a:pt x="637" y="1132"/>
                  </a:cubicBezTo>
                  <a:cubicBezTo>
                    <a:pt x="778" y="1132"/>
                    <a:pt x="875" y="1013"/>
                    <a:pt x="875" y="809"/>
                  </a:cubicBezTo>
                  <a:cubicBezTo>
                    <a:pt x="875" y="523"/>
                    <a:pt x="685" y="190"/>
                    <a:pt x="446" y="47"/>
                  </a:cubicBezTo>
                  <a:cubicBezTo>
                    <a:pt x="377" y="16"/>
                    <a:pt x="313" y="1"/>
                    <a:pt x="2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32"/>
            <p:cNvSpPr/>
            <p:nvPr/>
          </p:nvSpPr>
          <p:spPr>
            <a:xfrm>
              <a:off x="6761526" y="2137780"/>
              <a:ext cx="74623" cy="59091"/>
            </a:xfrm>
            <a:custGeom>
              <a:avLst/>
              <a:gdLst/>
              <a:ahLst/>
              <a:cxnLst/>
              <a:rect l="l" t="t" r="r" b="b"/>
              <a:pathLst>
                <a:path w="2407" h="1906" extrusionOk="0">
                  <a:moveTo>
                    <a:pt x="2406" y="0"/>
                  </a:moveTo>
                  <a:lnTo>
                    <a:pt x="2406" y="19"/>
                  </a:lnTo>
                  <a:lnTo>
                    <a:pt x="2406" y="19"/>
                  </a:lnTo>
                  <a:cubicBezTo>
                    <a:pt x="2406" y="13"/>
                    <a:pt x="2406" y="7"/>
                    <a:pt x="2406" y="0"/>
                  </a:cubicBezTo>
                  <a:close/>
                  <a:moveTo>
                    <a:pt x="2406" y="19"/>
                  </a:moveTo>
                  <a:lnTo>
                    <a:pt x="2406" y="19"/>
                  </a:lnTo>
                  <a:cubicBezTo>
                    <a:pt x="2388" y="439"/>
                    <a:pt x="1776" y="762"/>
                    <a:pt x="1049" y="762"/>
                  </a:cubicBezTo>
                  <a:cubicBezTo>
                    <a:pt x="692" y="762"/>
                    <a:pt x="358" y="691"/>
                    <a:pt x="96" y="548"/>
                  </a:cubicBezTo>
                  <a:cubicBezTo>
                    <a:pt x="72" y="524"/>
                    <a:pt x="25" y="500"/>
                    <a:pt x="1" y="477"/>
                  </a:cubicBezTo>
                  <a:lnTo>
                    <a:pt x="1" y="1620"/>
                  </a:lnTo>
                  <a:cubicBezTo>
                    <a:pt x="25" y="1644"/>
                    <a:pt x="72" y="1667"/>
                    <a:pt x="96" y="1691"/>
                  </a:cubicBezTo>
                  <a:cubicBezTo>
                    <a:pt x="334" y="1834"/>
                    <a:pt x="692" y="1906"/>
                    <a:pt x="1049" y="1906"/>
                  </a:cubicBezTo>
                  <a:cubicBezTo>
                    <a:pt x="1787" y="1906"/>
                    <a:pt x="2382" y="1572"/>
                    <a:pt x="2382" y="1143"/>
                  </a:cubicBezTo>
                  <a:lnTo>
                    <a:pt x="2406" y="1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32"/>
            <p:cNvSpPr/>
            <p:nvPr/>
          </p:nvSpPr>
          <p:spPr>
            <a:xfrm>
              <a:off x="6686966" y="2137780"/>
              <a:ext cx="74592" cy="59091"/>
            </a:xfrm>
            <a:custGeom>
              <a:avLst/>
              <a:gdLst/>
              <a:ahLst/>
              <a:cxnLst/>
              <a:rect l="l" t="t" r="r" b="b"/>
              <a:pathLst>
                <a:path w="2406" h="1906" extrusionOk="0">
                  <a:moveTo>
                    <a:pt x="1" y="0"/>
                  </a:moveTo>
                  <a:lnTo>
                    <a:pt x="1" y="1143"/>
                  </a:lnTo>
                  <a:cubicBezTo>
                    <a:pt x="1" y="1358"/>
                    <a:pt x="144" y="1548"/>
                    <a:pt x="382" y="1691"/>
                  </a:cubicBezTo>
                  <a:cubicBezTo>
                    <a:pt x="620" y="1834"/>
                    <a:pt x="977" y="1906"/>
                    <a:pt x="1334" y="1906"/>
                  </a:cubicBezTo>
                  <a:cubicBezTo>
                    <a:pt x="1763" y="1906"/>
                    <a:pt x="2144" y="1786"/>
                    <a:pt x="2406" y="1620"/>
                  </a:cubicBezTo>
                  <a:lnTo>
                    <a:pt x="2406" y="477"/>
                  </a:lnTo>
                  <a:cubicBezTo>
                    <a:pt x="2144" y="643"/>
                    <a:pt x="1763" y="762"/>
                    <a:pt x="1334" y="762"/>
                  </a:cubicBezTo>
                  <a:cubicBezTo>
                    <a:pt x="977" y="762"/>
                    <a:pt x="644" y="691"/>
                    <a:pt x="382" y="548"/>
                  </a:cubicBezTo>
                  <a:cubicBezTo>
                    <a:pt x="144" y="405"/>
                    <a:pt x="1" y="215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32"/>
            <p:cNvSpPr/>
            <p:nvPr/>
          </p:nvSpPr>
          <p:spPr>
            <a:xfrm>
              <a:off x="6605772" y="1981996"/>
              <a:ext cx="310831" cy="179442"/>
            </a:xfrm>
            <a:custGeom>
              <a:avLst/>
              <a:gdLst/>
              <a:ahLst/>
              <a:cxnLst/>
              <a:rect l="l" t="t" r="r" b="b"/>
              <a:pathLst>
                <a:path w="10026" h="5788" extrusionOk="0">
                  <a:moveTo>
                    <a:pt x="3929" y="1"/>
                  </a:moveTo>
                  <a:cubicBezTo>
                    <a:pt x="3191" y="1"/>
                    <a:pt x="2596" y="334"/>
                    <a:pt x="2596" y="763"/>
                  </a:cubicBezTo>
                  <a:cubicBezTo>
                    <a:pt x="2596" y="1167"/>
                    <a:pt x="2834" y="1525"/>
                    <a:pt x="3167" y="1834"/>
                  </a:cubicBezTo>
                  <a:cubicBezTo>
                    <a:pt x="2620" y="1644"/>
                    <a:pt x="2000" y="1501"/>
                    <a:pt x="1334" y="1501"/>
                  </a:cubicBezTo>
                  <a:cubicBezTo>
                    <a:pt x="595" y="1501"/>
                    <a:pt x="0" y="1858"/>
                    <a:pt x="0" y="2287"/>
                  </a:cubicBezTo>
                  <a:cubicBezTo>
                    <a:pt x="0" y="2501"/>
                    <a:pt x="143" y="2692"/>
                    <a:pt x="381" y="2834"/>
                  </a:cubicBezTo>
                  <a:cubicBezTo>
                    <a:pt x="429" y="2858"/>
                    <a:pt x="476" y="2882"/>
                    <a:pt x="524" y="2906"/>
                  </a:cubicBezTo>
                  <a:cubicBezTo>
                    <a:pt x="191" y="3049"/>
                    <a:pt x="0" y="3263"/>
                    <a:pt x="0" y="3501"/>
                  </a:cubicBezTo>
                  <a:cubicBezTo>
                    <a:pt x="0" y="3716"/>
                    <a:pt x="143" y="3930"/>
                    <a:pt x="405" y="4049"/>
                  </a:cubicBezTo>
                  <a:cubicBezTo>
                    <a:pt x="643" y="4192"/>
                    <a:pt x="976" y="4287"/>
                    <a:pt x="1357" y="4287"/>
                  </a:cubicBezTo>
                  <a:cubicBezTo>
                    <a:pt x="2024" y="4287"/>
                    <a:pt x="2643" y="4144"/>
                    <a:pt x="3167" y="3954"/>
                  </a:cubicBezTo>
                  <a:lnTo>
                    <a:pt x="3167" y="3954"/>
                  </a:lnTo>
                  <a:cubicBezTo>
                    <a:pt x="2858" y="4263"/>
                    <a:pt x="2620" y="4621"/>
                    <a:pt x="2620" y="5025"/>
                  </a:cubicBezTo>
                  <a:cubicBezTo>
                    <a:pt x="2620" y="5240"/>
                    <a:pt x="2763" y="5430"/>
                    <a:pt x="3001" y="5573"/>
                  </a:cubicBezTo>
                  <a:cubicBezTo>
                    <a:pt x="3263" y="5716"/>
                    <a:pt x="3596" y="5787"/>
                    <a:pt x="3953" y="5787"/>
                  </a:cubicBezTo>
                  <a:cubicBezTo>
                    <a:pt x="4382" y="5787"/>
                    <a:pt x="4763" y="5668"/>
                    <a:pt x="5025" y="5502"/>
                  </a:cubicBezTo>
                  <a:cubicBezTo>
                    <a:pt x="5049" y="5525"/>
                    <a:pt x="5096" y="5549"/>
                    <a:pt x="5120" y="5573"/>
                  </a:cubicBezTo>
                  <a:cubicBezTo>
                    <a:pt x="5382" y="5716"/>
                    <a:pt x="5716" y="5787"/>
                    <a:pt x="6073" y="5787"/>
                  </a:cubicBezTo>
                  <a:cubicBezTo>
                    <a:pt x="6811" y="5787"/>
                    <a:pt x="7430" y="5454"/>
                    <a:pt x="7430" y="5025"/>
                  </a:cubicBezTo>
                  <a:cubicBezTo>
                    <a:pt x="7406" y="4621"/>
                    <a:pt x="7168" y="4263"/>
                    <a:pt x="6859" y="3954"/>
                  </a:cubicBezTo>
                  <a:lnTo>
                    <a:pt x="6859" y="3954"/>
                  </a:lnTo>
                  <a:cubicBezTo>
                    <a:pt x="7383" y="4144"/>
                    <a:pt x="8002" y="4287"/>
                    <a:pt x="8669" y="4287"/>
                  </a:cubicBezTo>
                  <a:cubicBezTo>
                    <a:pt x="9407" y="4287"/>
                    <a:pt x="10026" y="3930"/>
                    <a:pt x="10002" y="3501"/>
                  </a:cubicBezTo>
                  <a:cubicBezTo>
                    <a:pt x="10002" y="3287"/>
                    <a:pt x="9859" y="3096"/>
                    <a:pt x="9621" y="2954"/>
                  </a:cubicBezTo>
                  <a:cubicBezTo>
                    <a:pt x="9573" y="2930"/>
                    <a:pt x="9526" y="2906"/>
                    <a:pt x="9502" y="2906"/>
                  </a:cubicBezTo>
                  <a:cubicBezTo>
                    <a:pt x="9812" y="2763"/>
                    <a:pt x="10002" y="2525"/>
                    <a:pt x="10002" y="2287"/>
                  </a:cubicBezTo>
                  <a:cubicBezTo>
                    <a:pt x="10002" y="2072"/>
                    <a:pt x="9859" y="1882"/>
                    <a:pt x="9621" y="1739"/>
                  </a:cubicBezTo>
                  <a:cubicBezTo>
                    <a:pt x="9359" y="1596"/>
                    <a:pt x="9026" y="1501"/>
                    <a:pt x="8669" y="1501"/>
                  </a:cubicBezTo>
                  <a:cubicBezTo>
                    <a:pt x="7978" y="1501"/>
                    <a:pt x="7359" y="1644"/>
                    <a:pt x="6835" y="1834"/>
                  </a:cubicBezTo>
                  <a:cubicBezTo>
                    <a:pt x="7168" y="1525"/>
                    <a:pt x="7406" y="1167"/>
                    <a:pt x="7406" y="763"/>
                  </a:cubicBezTo>
                  <a:cubicBezTo>
                    <a:pt x="7383" y="548"/>
                    <a:pt x="7240" y="358"/>
                    <a:pt x="7002" y="215"/>
                  </a:cubicBezTo>
                  <a:cubicBezTo>
                    <a:pt x="6763" y="72"/>
                    <a:pt x="6406" y="1"/>
                    <a:pt x="6049" y="1"/>
                  </a:cubicBezTo>
                  <a:cubicBezTo>
                    <a:pt x="5620" y="1"/>
                    <a:pt x="5239" y="120"/>
                    <a:pt x="4977" y="286"/>
                  </a:cubicBezTo>
                  <a:cubicBezTo>
                    <a:pt x="4953" y="263"/>
                    <a:pt x="4930" y="239"/>
                    <a:pt x="4882" y="215"/>
                  </a:cubicBezTo>
                  <a:cubicBezTo>
                    <a:pt x="4644" y="72"/>
                    <a:pt x="4310" y="1"/>
                    <a:pt x="39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7">
    <p:spTree>
      <p:nvGrpSpPr>
        <p:cNvPr id="1" name="Shape 2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9" name="Google Shape;2409;p33"/>
          <p:cNvGrpSpPr/>
          <p:nvPr/>
        </p:nvGrpSpPr>
        <p:grpSpPr>
          <a:xfrm>
            <a:off x="0" y="4221559"/>
            <a:ext cx="9144000" cy="921943"/>
            <a:chOff x="0" y="3827814"/>
            <a:chExt cx="9144000" cy="921943"/>
          </a:xfrm>
        </p:grpSpPr>
        <p:grpSp>
          <p:nvGrpSpPr>
            <p:cNvPr id="2410" name="Google Shape;2410;p33"/>
            <p:cNvGrpSpPr/>
            <p:nvPr/>
          </p:nvGrpSpPr>
          <p:grpSpPr>
            <a:xfrm>
              <a:off x="5807441" y="3839717"/>
              <a:ext cx="243969" cy="149457"/>
              <a:chOff x="5300460" y="2964804"/>
              <a:chExt cx="271832" cy="225937"/>
            </a:xfrm>
          </p:grpSpPr>
          <p:sp>
            <p:nvSpPr>
              <p:cNvPr id="2411" name="Google Shape;2411;p33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33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" name="Google Shape;2413;p33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14" name="Google Shape;2414;p33"/>
            <p:cNvGrpSpPr/>
            <p:nvPr/>
          </p:nvGrpSpPr>
          <p:grpSpPr>
            <a:xfrm>
              <a:off x="8805122" y="3827814"/>
              <a:ext cx="243969" cy="149457"/>
              <a:chOff x="5300460" y="2964804"/>
              <a:chExt cx="271832" cy="225937"/>
            </a:xfrm>
          </p:grpSpPr>
          <p:sp>
            <p:nvSpPr>
              <p:cNvPr id="2415" name="Google Shape;2415;p33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33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" name="Google Shape;2417;p33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18" name="Google Shape;2418;p33"/>
            <p:cNvSpPr/>
            <p:nvPr/>
          </p:nvSpPr>
          <p:spPr>
            <a:xfrm>
              <a:off x="0" y="3910657"/>
              <a:ext cx="9144000" cy="839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9" name="Google Shape;2419;p33"/>
            <p:cNvGrpSpPr/>
            <p:nvPr/>
          </p:nvGrpSpPr>
          <p:grpSpPr>
            <a:xfrm>
              <a:off x="355317" y="3839717"/>
              <a:ext cx="243969" cy="149457"/>
              <a:chOff x="5300460" y="2964804"/>
              <a:chExt cx="271832" cy="225937"/>
            </a:xfrm>
          </p:grpSpPr>
          <p:sp>
            <p:nvSpPr>
              <p:cNvPr id="2420" name="Google Shape;2420;p33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33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33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23" name="Google Shape;2423;p33"/>
            <p:cNvGrpSpPr/>
            <p:nvPr/>
          </p:nvGrpSpPr>
          <p:grpSpPr>
            <a:xfrm>
              <a:off x="1590719" y="3839717"/>
              <a:ext cx="243969" cy="149457"/>
              <a:chOff x="5300460" y="2964804"/>
              <a:chExt cx="271832" cy="225937"/>
            </a:xfrm>
          </p:grpSpPr>
          <p:sp>
            <p:nvSpPr>
              <p:cNvPr id="2424" name="Google Shape;2424;p33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33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33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27" name="Google Shape;2427;p33"/>
            <p:cNvGrpSpPr/>
            <p:nvPr/>
          </p:nvGrpSpPr>
          <p:grpSpPr>
            <a:xfrm>
              <a:off x="3027997" y="3839717"/>
              <a:ext cx="243969" cy="149457"/>
              <a:chOff x="5300460" y="2964804"/>
              <a:chExt cx="271832" cy="225937"/>
            </a:xfrm>
          </p:grpSpPr>
          <p:sp>
            <p:nvSpPr>
              <p:cNvPr id="2428" name="Google Shape;2428;p33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33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33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1" name="Google Shape;2431;p33"/>
            <p:cNvGrpSpPr/>
            <p:nvPr/>
          </p:nvGrpSpPr>
          <p:grpSpPr>
            <a:xfrm>
              <a:off x="4417713" y="3839717"/>
              <a:ext cx="243969" cy="149457"/>
              <a:chOff x="5300460" y="2964804"/>
              <a:chExt cx="271832" cy="225937"/>
            </a:xfrm>
          </p:grpSpPr>
          <p:sp>
            <p:nvSpPr>
              <p:cNvPr id="2432" name="Google Shape;2432;p33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33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33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5" name="Google Shape;2435;p33"/>
          <p:cNvGrpSpPr/>
          <p:nvPr/>
        </p:nvGrpSpPr>
        <p:grpSpPr>
          <a:xfrm>
            <a:off x="242305" y="238933"/>
            <a:ext cx="742482" cy="594924"/>
            <a:chOff x="4458400" y="2657663"/>
            <a:chExt cx="945475" cy="757575"/>
          </a:xfrm>
        </p:grpSpPr>
        <p:sp>
          <p:nvSpPr>
            <p:cNvPr id="2436" name="Google Shape;2436;p33"/>
            <p:cNvSpPr/>
            <p:nvPr/>
          </p:nvSpPr>
          <p:spPr>
            <a:xfrm>
              <a:off x="4458400" y="2657663"/>
              <a:ext cx="945475" cy="757500"/>
            </a:xfrm>
            <a:custGeom>
              <a:avLst/>
              <a:gdLst/>
              <a:ahLst/>
              <a:cxnLst/>
              <a:rect l="l" t="t" r="r" b="b"/>
              <a:pathLst>
                <a:path w="37819" h="30300" extrusionOk="0">
                  <a:moveTo>
                    <a:pt x="17343" y="0"/>
                  </a:moveTo>
                  <a:cubicBezTo>
                    <a:pt x="16535" y="0"/>
                    <a:pt x="15801" y="191"/>
                    <a:pt x="15168" y="558"/>
                  </a:cubicBezTo>
                  <a:lnTo>
                    <a:pt x="11489" y="2696"/>
                  </a:lnTo>
                  <a:cubicBezTo>
                    <a:pt x="11282" y="2549"/>
                    <a:pt x="11075" y="2413"/>
                    <a:pt x="10868" y="2295"/>
                  </a:cubicBezTo>
                  <a:cubicBezTo>
                    <a:pt x="10025" y="1808"/>
                    <a:pt x="9229" y="1578"/>
                    <a:pt x="8526" y="1578"/>
                  </a:cubicBezTo>
                  <a:cubicBezTo>
                    <a:pt x="8017" y="1578"/>
                    <a:pt x="7556" y="1698"/>
                    <a:pt x="7159" y="1929"/>
                  </a:cubicBezTo>
                  <a:lnTo>
                    <a:pt x="1536" y="5198"/>
                  </a:lnTo>
                  <a:lnTo>
                    <a:pt x="1536" y="5198"/>
                  </a:lnTo>
                  <a:cubicBezTo>
                    <a:pt x="1536" y="5197"/>
                    <a:pt x="1536" y="5196"/>
                    <a:pt x="1536" y="5195"/>
                  </a:cubicBezTo>
                  <a:lnTo>
                    <a:pt x="1536" y="5195"/>
                  </a:lnTo>
                  <a:cubicBezTo>
                    <a:pt x="597" y="5738"/>
                    <a:pt x="13" y="6896"/>
                    <a:pt x="7" y="8544"/>
                  </a:cubicBezTo>
                  <a:cubicBezTo>
                    <a:pt x="1" y="11851"/>
                    <a:pt x="2328" y="15879"/>
                    <a:pt x="5204" y="17545"/>
                  </a:cubicBezTo>
                  <a:cubicBezTo>
                    <a:pt x="7035" y="18602"/>
                    <a:pt x="23868" y="28318"/>
                    <a:pt x="25788" y="29428"/>
                  </a:cubicBezTo>
                  <a:cubicBezTo>
                    <a:pt x="26815" y="30020"/>
                    <a:pt x="27784" y="30300"/>
                    <a:pt x="28643" y="30300"/>
                  </a:cubicBezTo>
                  <a:cubicBezTo>
                    <a:pt x="29286" y="30300"/>
                    <a:pt x="29867" y="30143"/>
                    <a:pt x="30365" y="29842"/>
                  </a:cubicBezTo>
                  <a:lnTo>
                    <a:pt x="30365" y="29842"/>
                  </a:lnTo>
                  <a:cubicBezTo>
                    <a:pt x="30353" y="29854"/>
                    <a:pt x="30336" y="29860"/>
                    <a:pt x="30324" y="29871"/>
                  </a:cubicBezTo>
                  <a:lnTo>
                    <a:pt x="35952" y="26599"/>
                  </a:lnTo>
                  <a:cubicBezTo>
                    <a:pt x="37092" y="25938"/>
                    <a:pt x="37801" y="24520"/>
                    <a:pt x="37807" y="22512"/>
                  </a:cubicBezTo>
                  <a:cubicBezTo>
                    <a:pt x="37819" y="18466"/>
                    <a:pt x="34978" y="13540"/>
                    <a:pt x="31458" y="11509"/>
                  </a:cubicBezTo>
                  <a:cubicBezTo>
                    <a:pt x="30436" y="10918"/>
                    <a:pt x="29465" y="10636"/>
                    <a:pt x="28609" y="10636"/>
                  </a:cubicBezTo>
                  <a:cubicBezTo>
                    <a:pt x="28550" y="10636"/>
                    <a:pt x="28492" y="10638"/>
                    <a:pt x="28434" y="10640"/>
                  </a:cubicBezTo>
                  <a:cubicBezTo>
                    <a:pt x="27081" y="6748"/>
                    <a:pt x="24287" y="2998"/>
                    <a:pt x="21051" y="1131"/>
                  </a:cubicBezTo>
                  <a:cubicBezTo>
                    <a:pt x="19719" y="364"/>
                    <a:pt x="18460" y="0"/>
                    <a:pt x="17343" y="0"/>
                  </a:cubicBez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33"/>
            <p:cNvSpPr/>
            <p:nvPr/>
          </p:nvSpPr>
          <p:spPr>
            <a:xfrm>
              <a:off x="4496650" y="2657663"/>
              <a:ext cx="907225" cy="746800"/>
            </a:xfrm>
            <a:custGeom>
              <a:avLst/>
              <a:gdLst/>
              <a:ahLst/>
              <a:cxnLst/>
              <a:rect l="l" t="t" r="r" b="b"/>
              <a:pathLst>
                <a:path w="36289" h="29872" extrusionOk="0">
                  <a:moveTo>
                    <a:pt x="15813" y="0"/>
                  </a:moveTo>
                  <a:cubicBezTo>
                    <a:pt x="15005" y="0"/>
                    <a:pt x="14271" y="191"/>
                    <a:pt x="13638" y="558"/>
                  </a:cubicBezTo>
                  <a:lnTo>
                    <a:pt x="9959" y="2696"/>
                  </a:lnTo>
                  <a:cubicBezTo>
                    <a:pt x="9752" y="2549"/>
                    <a:pt x="9545" y="2413"/>
                    <a:pt x="9338" y="2295"/>
                  </a:cubicBezTo>
                  <a:cubicBezTo>
                    <a:pt x="8495" y="1808"/>
                    <a:pt x="7699" y="1578"/>
                    <a:pt x="6996" y="1578"/>
                  </a:cubicBezTo>
                  <a:cubicBezTo>
                    <a:pt x="6487" y="1578"/>
                    <a:pt x="6026" y="1698"/>
                    <a:pt x="5629" y="1929"/>
                  </a:cubicBezTo>
                  <a:lnTo>
                    <a:pt x="1" y="5201"/>
                  </a:lnTo>
                  <a:cubicBezTo>
                    <a:pt x="397" y="4970"/>
                    <a:pt x="858" y="4850"/>
                    <a:pt x="1367" y="4850"/>
                  </a:cubicBezTo>
                  <a:cubicBezTo>
                    <a:pt x="2071" y="4850"/>
                    <a:pt x="2866" y="5080"/>
                    <a:pt x="3710" y="5567"/>
                  </a:cubicBezTo>
                  <a:cubicBezTo>
                    <a:pt x="4448" y="5992"/>
                    <a:pt x="5151" y="6571"/>
                    <a:pt x="5783" y="7256"/>
                  </a:cubicBezTo>
                  <a:lnTo>
                    <a:pt x="11411" y="3990"/>
                  </a:lnTo>
                  <a:cubicBezTo>
                    <a:pt x="11187" y="3742"/>
                    <a:pt x="10951" y="3512"/>
                    <a:pt x="10709" y="3299"/>
                  </a:cubicBezTo>
                  <a:lnTo>
                    <a:pt x="10709" y="3299"/>
                  </a:lnTo>
                  <a:cubicBezTo>
                    <a:pt x="11689" y="3393"/>
                    <a:pt x="12764" y="3754"/>
                    <a:pt x="13898" y="4403"/>
                  </a:cubicBezTo>
                  <a:cubicBezTo>
                    <a:pt x="17129" y="6270"/>
                    <a:pt x="19922" y="10014"/>
                    <a:pt x="21275" y="13907"/>
                  </a:cubicBezTo>
                  <a:cubicBezTo>
                    <a:pt x="21326" y="13905"/>
                    <a:pt x="21377" y="13904"/>
                    <a:pt x="21428" y="13904"/>
                  </a:cubicBezTo>
                  <a:cubicBezTo>
                    <a:pt x="22290" y="13904"/>
                    <a:pt x="23268" y="14184"/>
                    <a:pt x="24299" y="14781"/>
                  </a:cubicBezTo>
                  <a:cubicBezTo>
                    <a:pt x="27819" y="16813"/>
                    <a:pt x="30660" y="21738"/>
                    <a:pt x="30654" y="25784"/>
                  </a:cubicBezTo>
                  <a:cubicBezTo>
                    <a:pt x="30648" y="27792"/>
                    <a:pt x="29934" y="29204"/>
                    <a:pt x="28794" y="29871"/>
                  </a:cubicBezTo>
                  <a:lnTo>
                    <a:pt x="34422" y="26599"/>
                  </a:lnTo>
                  <a:cubicBezTo>
                    <a:pt x="35562" y="25938"/>
                    <a:pt x="36271" y="24520"/>
                    <a:pt x="36277" y="22512"/>
                  </a:cubicBezTo>
                  <a:cubicBezTo>
                    <a:pt x="36289" y="18466"/>
                    <a:pt x="33448" y="13540"/>
                    <a:pt x="29928" y="11509"/>
                  </a:cubicBezTo>
                  <a:cubicBezTo>
                    <a:pt x="28906" y="10918"/>
                    <a:pt x="27935" y="10636"/>
                    <a:pt x="27079" y="10636"/>
                  </a:cubicBezTo>
                  <a:cubicBezTo>
                    <a:pt x="27020" y="10636"/>
                    <a:pt x="26962" y="10638"/>
                    <a:pt x="26904" y="10640"/>
                  </a:cubicBezTo>
                  <a:cubicBezTo>
                    <a:pt x="25551" y="6748"/>
                    <a:pt x="22757" y="2998"/>
                    <a:pt x="19521" y="1131"/>
                  </a:cubicBezTo>
                  <a:cubicBezTo>
                    <a:pt x="18189" y="364"/>
                    <a:pt x="16930" y="0"/>
                    <a:pt x="158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33"/>
            <p:cNvSpPr/>
            <p:nvPr/>
          </p:nvSpPr>
          <p:spPr>
            <a:xfrm>
              <a:off x="4458400" y="2739363"/>
              <a:ext cx="804775" cy="675875"/>
            </a:xfrm>
            <a:custGeom>
              <a:avLst/>
              <a:gdLst/>
              <a:ahLst/>
              <a:cxnLst/>
              <a:rect l="l" t="t" r="r" b="b"/>
              <a:pathLst>
                <a:path w="32191" h="27035" extrusionOk="0">
                  <a:moveTo>
                    <a:pt x="11715" y="1"/>
                  </a:moveTo>
                  <a:cubicBezTo>
                    <a:pt x="9498" y="1"/>
                    <a:pt x="7847" y="1436"/>
                    <a:pt x="7313" y="3988"/>
                  </a:cubicBezTo>
                  <a:cubicBezTo>
                    <a:pt x="6681" y="3303"/>
                    <a:pt x="5978" y="2724"/>
                    <a:pt x="5240" y="2299"/>
                  </a:cubicBezTo>
                  <a:cubicBezTo>
                    <a:pt x="4398" y="1812"/>
                    <a:pt x="3602" y="1582"/>
                    <a:pt x="2897" y="1582"/>
                  </a:cubicBezTo>
                  <a:cubicBezTo>
                    <a:pt x="1189" y="1582"/>
                    <a:pt x="15" y="2935"/>
                    <a:pt x="7" y="5276"/>
                  </a:cubicBezTo>
                  <a:cubicBezTo>
                    <a:pt x="1" y="8583"/>
                    <a:pt x="2328" y="12611"/>
                    <a:pt x="5204" y="14277"/>
                  </a:cubicBezTo>
                  <a:cubicBezTo>
                    <a:pt x="7035" y="15334"/>
                    <a:pt x="23868" y="25050"/>
                    <a:pt x="25788" y="26160"/>
                  </a:cubicBezTo>
                  <a:cubicBezTo>
                    <a:pt x="26815" y="26754"/>
                    <a:pt x="27787" y="27035"/>
                    <a:pt x="28648" y="27035"/>
                  </a:cubicBezTo>
                  <a:cubicBezTo>
                    <a:pt x="30737" y="27035"/>
                    <a:pt x="32176" y="25381"/>
                    <a:pt x="32184" y="22516"/>
                  </a:cubicBezTo>
                  <a:cubicBezTo>
                    <a:pt x="32190" y="18470"/>
                    <a:pt x="29349" y="13545"/>
                    <a:pt x="25829" y="11513"/>
                  </a:cubicBezTo>
                  <a:cubicBezTo>
                    <a:pt x="24798" y="10916"/>
                    <a:pt x="23820" y="10636"/>
                    <a:pt x="22958" y="10636"/>
                  </a:cubicBezTo>
                  <a:cubicBezTo>
                    <a:pt x="22907" y="10636"/>
                    <a:pt x="22856" y="10637"/>
                    <a:pt x="22805" y="10639"/>
                  </a:cubicBezTo>
                  <a:cubicBezTo>
                    <a:pt x="21452" y="6746"/>
                    <a:pt x="18659" y="3002"/>
                    <a:pt x="15428" y="1135"/>
                  </a:cubicBezTo>
                  <a:cubicBezTo>
                    <a:pt x="14094" y="365"/>
                    <a:pt x="12833" y="1"/>
                    <a:pt x="117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9" name="Google Shape;2439;p33"/>
          <p:cNvGrpSpPr/>
          <p:nvPr/>
        </p:nvGrpSpPr>
        <p:grpSpPr>
          <a:xfrm>
            <a:off x="8610561" y="751456"/>
            <a:ext cx="243987" cy="339453"/>
            <a:chOff x="4661686" y="366694"/>
            <a:chExt cx="243987" cy="339453"/>
          </a:xfrm>
        </p:grpSpPr>
        <p:sp>
          <p:nvSpPr>
            <p:cNvPr id="2440" name="Google Shape;2440;p33"/>
            <p:cNvSpPr/>
            <p:nvPr/>
          </p:nvSpPr>
          <p:spPr>
            <a:xfrm>
              <a:off x="4661686" y="366694"/>
              <a:ext cx="243987" cy="339453"/>
            </a:xfrm>
            <a:custGeom>
              <a:avLst/>
              <a:gdLst/>
              <a:ahLst/>
              <a:cxnLst/>
              <a:rect l="l" t="t" r="r" b="b"/>
              <a:pathLst>
                <a:path w="27170" h="37801" extrusionOk="0">
                  <a:moveTo>
                    <a:pt x="14365" y="0"/>
                  </a:moveTo>
                  <a:lnTo>
                    <a:pt x="5606" y="5091"/>
                  </a:lnTo>
                  <a:lnTo>
                    <a:pt x="0" y="20938"/>
                  </a:lnTo>
                  <a:lnTo>
                    <a:pt x="7738" y="25403"/>
                  </a:lnTo>
                  <a:lnTo>
                    <a:pt x="3899" y="37801"/>
                  </a:lnTo>
                  <a:lnTo>
                    <a:pt x="12658" y="32709"/>
                  </a:lnTo>
                  <a:lnTo>
                    <a:pt x="27169" y="22007"/>
                  </a:lnTo>
                  <a:lnTo>
                    <a:pt x="17666" y="16526"/>
                  </a:lnTo>
                  <a:lnTo>
                    <a:pt x="21511" y="4129"/>
                  </a:lnTo>
                  <a:lnTo>
                    <a:pt x="14365" y="0"/>
                  </a:ln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33"/>
            <p:cNvSpPr/>
            <p:nvPr/>
          </p:nvSpPr>
          <p:spPr>
            <a:xfrm>
              <a:off x="4741662" y="515079"/>
              <a:ext cx="164002" cy="94946"/>
            </a:xfrm>
            <a:custGeom>
              <a:avLst/>
              <a:gdLst/>
              <a:ahLst/>
              <a:cxnLst/>
              <a:rect l="l" t="t" r="r" b="b"/>
              <a:pathLst>
                <a:path w="18263" h="10573" extrusionOk="0">
                  <a:moveTo>
                    <a:pt x="8759" y="0"/>
                  </a:moveTo>
                  <a:lnTo>
                    <a:pt x="0" y="5091"/>
                  </a:lnTo>
                  <a:lnTo>
                    <a:pt x="9503" y="10572"/>
                  </a:lnTo>
                  <a:lnTo>
                    <a:pt x="18262" y="5481"/>
                  </a:lnTo>
                  <a:lnTo>
                    <a:pt x="87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33"/>
            <p:cNvSpPr/>
            <p:nvPr/>
          </p:nvSpPr>
          <p:spPr>
            <a:xfrm>
              <a:off x="4696686" y="564293"/>
              <a:ext cx="208983" cy="141830"/>
            </a:xfrm>
            <a:custGeom>
              <a:avLst/>
              <a:gdLst/>
              <a:ahLst/>
              <a:cxnLst/>
              <a:rect l="l" t="t" r="r" b="b"/>
              <a:pathLst>
                <a:path w="23272" h="15794" extrusionOk="0">
                  <a:moveTo>
                    <a:pt x="23271" y="0"/>
                  </a:moveTo>
                  <a:lnTo>
                    <a:pt x="14512" y="5091"/>
                  </a:lnTo>
                  <a:lnTo>
                    <a:pt x="1" y="15794"/>
                  </a:lnTo>
                  <a:lnTo>
                    <a:pt x="1" y="15794"/>
                  </a:lnTo>
                  <a:lnTo>
                    <a:pt x="8760" y="10702"/>
                  </a:lnTo>
                  <a:lnTo>
                    <a:pt x="232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33"/>
            <p:cNvSpPr/>
            <p:nvPr/>
          </p:nvSpPr>
          <p:spPr>
            <a:xfrm>
              <a:off x="4741662" y="403759"/>
              <a:ext cx="113193" cy="157060"/>
            </a:xfrm>
            <a:custGeom>
              <a:avLst/>
              <a:gdLst/>
              <a:ahLst/>
              <a:cxnLst/>
              <a:rect l="l" t="t" r="r" b="b"/>
              <a:pathLst>
                <a:path w="12605" h="17490" extrusionOk="0">
                  <a:moveTo>
                    <a:pt x="12604" y="1"/>
                  </a:moveTo>
                  <a:lnTo>
                    <a:pt x="3845" y="5086"/>
                  </a:lnTo>
                  <a:lnTo>
                    <a:pt x="0" y="17489"/>
                  </a:lnTo>
                  <a:lnTo>
                    <a:pt x="8759" y="12398"/>
                  </a:lnTo>
                  <a:lnTo>
                    <a:pt x="1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33"/>
            <p:cNvSpPr/>
            <p:nvPr/>
          </p:nvSpPr>
          <p:spPr>
            <a:xfrm>
              <a:off x="4712013" y="366694"/>
              <a:ext cx="142845" cy="82742"/>
            </a:xfrm>
            <a:custGeom>
              <a:avLst/>
              <a:gdLst/>
              <a:ahLst/>
              <a:cxnLst/>
              <a:rect l="l" t="t" r="r" b="b"/>
              <a:pathLst>
                <a:path w="15907" h="9214" extrusionOk="0">
                  <a:moveTo>
                    <a:pt x="8760" y="0"/>
                  </a:moveTo>
                  <a:lnTo>
                    <a:pt x="1" y="5091"/>
                  </a:lnTo>
                  <a:lnTo>
                    <a:pt x="7147" y="9214"/>
                  </a:lnTo>
                  <a:lnTo>
                    <a:pt x="15906" y="4129"/>
                  </a:lnTo>
                  <a:lnTo>
                    <a:pt x="87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33"/>
            <p:cNvSpPr/>
            <p:nvPr/>
          </p:nvSpPr>
          <p:spPr>
            <a:xfrm>
              <a:off x="4661686" y="412405"/>
              <a:ext cx="165331" cy="293736"/>
            </a:xfrm>
            <a:custGeom>
              <a:avLst/>
              <a:gdLst/>
              <a:ahLst/>
              <a:cxnLst/>
              <a:rect l="l" t="t" r="r" b="b"/>
              <a:pathLst>
                <a:path w="18411" h="32710" extrusionOk="0">
                  <a:moveTo>
                    <a:pt x="5606" y="0"/>
                  </a:moveTo>
                  <a:lnTo>
                    <a:pt x="0" y="15847"/>
                  </a:lnTo>
                  <a:lnTo>
                    <a:pt x="7738" y="20312"/>
                  </a:lnTo>
                  <a:lnTo>
                    <a:pt x="3899" y="32710"/>
                  </a:lnTo>
                  <a:lnTo>
                    <a:pt x="18410" y="22007"/>
                  </a:lnTo>
                  <a:lnTo>
                    <a:pt x="8907" y="16526"/>
                  </a:lnTo>
                  <a:lnTo>
                    <a:pt x="12752" y="4123"/>
                  </a:lnTo>
                  <a:lnTo>
                    <a:pt x="56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6" name="Google Shape;2446;p33"/>
          <p:cNvGrpSpPr/>
          <p:nvPr/>
        </p:nvGrpSpPr>
        <p:grpSpPr>
          <a:xfrm>
            <a:off x="195775" y="216109"/>
            <a:ext cx="8738100" cy="2147175"/>
            <a:chOff x="195775" y="216109"/>
            <a:chExt cx="8738100" cy="2147175"/>
          </a:xfrm>
        </p:grpSpPr>
        <p:sp>
          <p:nvSpPr>
            <p:cNvPr id="2447" name="Google Shape;2447;p33"/>
            <p:cNvSpPr/>
            <p:nvPr/>
          </p:nvSpPr>
          <p:spPr>
            <a:xfrm>
              <a:off x="195775" y="1682784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33"/>
            <p:cNvSpPr/>
            <p:nvPr/>
          </p:nvSpPr>
          <p:spPr>
            <a:xfrm>
              <a:off x="1879725" y="216109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33"/>
            <p:cNvSpPr/>
            <p:nvPr/>
          </p:nvSpPr>
          <p:spPr>
            <a:xfrm>
              <a:off x="7891225" y="326259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33"/>
            <p:cNvSpPr/>
            <p:nvPr/>
          </p:nvSpPr>
          <p:spPr>
            <a:xfrm>
              <a:off x="8823725" y="2253134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51" name="Google Shape;2451;p33"/>
          <p:cNvGrpSpPr/>
          <p:nvPr/>
        </p:nvGrpSpPr>
        <p:grpSpPr>
          <a:xfrm>
            <a:off x="446277" y="4453622"/>
            <a:ext cx="243970" cy="457795"/>
            <a:chOff x="3171550" y="3868750"/>
            <a:chExt cx="317050" cy="594925"/>
          </a:xfrm>
        </p:grpSpPr>
        <p:sp>
          <p:nvSpPr>
            <p:cNvPr id="2452" name="Google Shape;2452;p33"/>
            <p:cNvSpPr/>
            <p:nvPr/>
          </p:nvSpPr>
          <p:spPr>
            <a:xfrm>
              <a:off x="3171550" y="4024675"/>
              <a:ext cx="153450" cy="165100"/>
            </a:xfrm>
            <a:custGeom>
              <a:avLst/>
              <a:gdLst/>
              <a:ahLst/>
              <a:cxnLst/>
              <a:rect l="l" t="t" r="r" b="b"/>
              <a:pathLst>
                <a:path w="6138" h="6604" extrusionOk="0">
                  <a:moveTo>
                    <a:pt x="1" y="0"/>
                  </a:moveTo>
                  <a:cubicBezTo>
                    <a:pt x="1" y="0"/>
                    <a:pt x="686" y="2894"/>
                    <a:pt x="2381" y="4719"/>
                  </a:cubicBezTo>
                  <a:cubicBezTo>
                    <a:pt x="2842" y="5216"/>
                    <a:pt x="3332" y="5582"/>
                    <a:pt x="3798" y="5853"/>
                  </a:cubicBezTo>
                  <a:cubicBezTo>
                    <a:pt x="5045" y="6574"/>
                    <a:pt x="6137" y="6604"/>
                    <a:pt x="6137" y="6604"/>
                  </a:cubicBezTo>
                  <a:cubicBezTo>
                    <a:pt x="6137" y="6604"/>
                    <a:pt x="5452" y="3709"/>
                    <a:pt x="3757" y="1884"/>
                  </a:cubicBezTo>
                  <a:cubicBezTo>
                    <a:pt x="3290" y="1388"/>
                    <a:pt x="2806" y="1022"/>
                    <a:pt x="2334" y="750"/>
                  </a:cubicBezTo>
                  <a:cubicBezTo>
                    <a:pt x="1088" y="3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33"/>
            <p:cNvSpPr/>
            <p:nvPr/>
          </p:nvSpPr>
          <p:spPr>
            <a:xfrm>
              <a:off x="3205675" y="3934750"/>
              <a:ext cx="120500" cy="129525"/>
            </a:xfrm>
            <a:custGeom>
              <a:avLst/>
              <a:gdLst/>
              <a:ahLst/>
              <a:cxnLst/>
              <a:rect l="l" t="t" r="r" b="b"/>
              <a:pathLst>
                <a:path w="4820" h="5181" extrusionOk="0">
                  <a:moveTo>
                    <a:pt x="0" y="0"/>
                  </a:moveTo>
                  <a:cubicBezTo>
                    <a:pt x="0" y="0"/>
                    <a:pt x="543" y="2274"/>
                    <a:pt x="1872" y="3704"/>
                  </a:cubicBezTo>
                  <a:cubicBezTo>
                    <a:pt x="2233" y="4093"/>
                    <a:pt x="2617" y="4383"/>
                    <a:pt x="2983" y="4595"/>
                  </a:cubicBezTo>
                  <a:cubicBezTo>
                    <a:pt x="3963" y="5157"/>
                    <a:pt x="4820" y="5180"/>
                    <a:pt x="4820" y="5180"/>
                  </a:cubicBezTo>
                  <a:cubicBezTo>
                    <a:pt x="4820" y="5180"/>
                    <a:pt x="4276" y="2912"/>
                    <a:pt x="2947" y="1483"/>
                  </a:cubicBezTo>
                  <a:cubicBezTo>
                    <a:pt x="2587" y="1093"/>
                    <a:pt x="2203" y="804"/>
                    <a:pt x="1837" y="591"/>
                  </a:cubicBezTo>
                  <a:cubicBezTo>
                    <a:pt x="857" y="3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33"/>
            <p:cNvSpPr/>
            <p:nvPr/>
          </p:nvSpPr>
          <p:spPr>
            <a:xfrm>
              <a:off x="3285100" y="4414825"/>
              <a:ext cx="92600" cy="48850"/>
            </a:xfrm>
            <a:custGeom>
              <a:avLst/>
              <a:gdLst/>
              <a:ahLst/>
              <a:cxnLst/>
              <a:rect l="l" t="t" r="r" b="b"/>
              <a:pathLst>
                <a:path w="3704" h="1954" extrusionOk="0">
                  <a:moveTo>
                    <a:pt x="1847" y="0"/>
                  </a:moveTo>
                  <a:cubicBezTo>
                    <a:pt x="1415" y="0"/>
                    <a:pt x="984" y="96"/>
                    <a:pt x="656" y="288"/>
                  </a:cubicBezTo>
                  <a:cubicBezTo>
                    <a:pt x="1" y="666"/>
                    <a:pt x="7" y="1286"/>
                    <a:pt x="668" y="1670"/>
                  </a:cubicBezTo>
                  <a:cubicBezTo>
                    <a:pt x="996" y="1859"/>
                    <a:pt x="1427" y="1954"/>
                    <a:pt x="1858" y="1954"/>
                  </a:cubicBezTo>
                  <a:cubicBezTo>
                    <a:pt x="2289" y="1954"/>
                    <a:pt x="2720" y="1859"/>
                    <a:pt x="3048" y="1670"/>
                  </a:cubicBezTo>
                  <a:cubicBezTo>
                    <a:pt x="3704" y="1286"/>
                    <a:pt x="3704" y="666"/>
                    <a:pt x="3042" y="288"/>
                  </a:cubicBezTo>
                  <a:cubicBezTo>
                    <a:pt x="2712" y="96"/>
                    <a:pt x="2279" y="0"/>
                    <a:pt x="18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33"/>
            <p:cNvSpPr/>
            <p:nvPr/>
          </p:nvSpPr>
          <p:spPr>
            <a:xfrm>
              <a:off x="3318775" y="3976675"/>
              <a:ext cx="20400" cy="469775"/>
            </a:xfrm>
            <a:custGeom>
              <a:avLst/>
              <a:gdLst/>
              <a:ahLst/>
              <a:cxnLst/>
              <a:rect l="l" t="t" r="r" b="b"/>
              <a:pathLst>
                <a:path w="816" h="18791" extrusionOk="0">
                  <a:moveTo>
                    <a:pt x="403" y="1"/>
                  </a:moveTo>
                  <a:cubicBezTo>
                    <a:pt x="299" y="1"/>
                    <a:pt x="195" y="24"/>
                    <a:pt x="118" y="72"/>
                  </a:cubicBezTo>
                  <a:cubicBezTo>
                    <a:pt x="36" y="113"/>
                    <a:pt x="0" y="178"/>
                    <a:pt x="0" y="237"/>
                  </a:cubicBezTo>
                  <a:lnTo>
                    <a:pt x="0" y="18552"/>
                  </a:lnTo>
                  <a:cubicBezTo>
                    <a:pt x="0" y="18617"/>
                    <a:pt x="36" y="18677"/>
                    <a:pt x="118" y="18724"/>
                  </a:cubicBezTo>
                  <a:cubicBezTo>
                    <a:pt x="198" y="18768"/>
                    <a:pt x="301" y="18790"/>
                    <a:pt x="405" y="18790"/>
                  </a:cubicBezTo>
                  <a:cubicBezTo>
                    <a:pt x="508" y="18790"/>
                    <a:pt x="612" y="18768"/>
                    <a:pt x="691" y="18724"/>
                  </a:cubicBezTo>
                  <a:cubicBezTo>
                    <a:pt x="774" y="18677"/>
                    <a:pt x="809" y="18617"/>
                    <a:pt x="809" y="18558"/>
                  </a:cubicBezTo>
                  <a:lnTo>
                    <a:pt x="809" y="243"/>
                  </a:lnTo>
                  <a:cubicBezTo>
                    <a:pt x="815" y="178"/>
                    <a:pt x="774" y="119"/>
                    <a:pt x="691" y="72"/>
                  </a:cubicBezTo>
                  <a:cubicBezTo>
                    <a:pt x="612" y="24"/>
                    <a:pt x="507" y="1"/>
                    <a:pt x="403" y="1"/>
                  </a:cubicBezTo>
                  <a:close/>
                </a:path>
              </a:pathLst>
            </a:custGeom>
            <a:solidFill>
              <a:srgbClr val="B3FA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33"/>
            <p:cNvSpPr/>
            <p:nvPr/>
          </p:nvSpPr>
          <p:spPr>
            <a:xfrm>
              <a:off x="3317725" y="3976675"/>
              <a:ext cx="22325" cy="11850"/>
            </a:xfrm>
            <a:custGeom>
              <a:avLst/>
              <a:gdLst/>
              <a:ahLst/>
              <a:cxnLst/>
              <a:rect l="l" t="t" r="r" b="b"/>
              <a:pathLst>
                <a:path w="893" h="474" extrusionOk="0">
                  <a:moveTo>
                    <a:pt x="445" y="1"/>
                  </a:moveTo>
                  <a:cubicBezTo>
                    <a:pt x="341" y="1"/>
                    <a:pt x="237" y="24"/>
                    <a:pt x="160" y="72"/>
                  </a:cubicBezTo>
                  <a:cubicBezTo>
                    <a:pt x="1" y="160"/>
                    <a:pt x="1" y="308"/>
                    <a:pt x="160" y="402"/>
                  </a:cubicBezTo>
                  <a:cubicBezTo>
                    <a:pt x="240" y="450"/>
                    <a:pt x="343" y="473"/>
                    <a:pt x="447" y="473"/>
                  </a:cubicBezTo>
                  <a:cubicBezTo>
                    <a:pt x="550" y="473"/>
                    <a:pt x="654" y="450"/>
                    <a:pt x="733" y="402"/>
                  </a:cubicBezTo>
                  <a:cubicBezTo>
                    <a:pt x="893" y="308"/>
                    <a:pt x="893" y="160"/>
                    <a:pt x="733" y="72"/>
                  </a:cubicBezTo>
                  <a:cubicBezTo>
                    <a:pt x="654" y="24"/>
                    <a:pt x="549" y="1"/>
                    <a:pt x="445" y="1"/>
                  </a:cubicBezTo>
                  <a:close/>
                </a:path>
              </a:pathLst>
            </a:custGeom>
            <a:solidFill>
              <a:srgbClr val="B3FA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33"/>
            <p:cNvSpPr/>
            <p:nvPr/>
          </p:nvSpPr>
          <p:spPr>
            <a:xfrm>
              <a:off x="3318775" y="3982600"/>
              <a:ext cx="20250" cy="463850"/>
            </a:xfrm>
            <a:custGeom>
              <a:avLst/>
              <a:gdLst/>
              <a:ahLst/>
              <a:cxnLst/>
              <a:rect l="l" t="t" r="r" b="b"/>
              <a:pathLst>
                <a:path w="810" h="18554" extrusionOk="0">
                  <a:moveTo>
                    <a:pt x="0" y="0"/>
                  </a:moveTo>
                  <a:lnTo>
                    <a:pt x="0" y="18315"/>
                  </a:lnTo>
                  <a:cubicBezTo>
                    <a:pt x="0" y="18380"/>
                    <a:pt x="36" y="18440"/>
                    <a:pt x="118" y="18487"/>
                  </a:cubicBezTo>
                  <a:cubicBezTo>
                    <a:pt x="198" y="18531"/>
                    <a:pt x="301" y="18553"/>
                    <a:pt x="405" y="18553"/>
                  </a:cubicBezTo>
                  <a:cubicBezTo>
                    <a:pt x="508" y="18553"/>
                    <a:pt x="612" y="18531"/>
                    <a:pt x="691" y="18487"/>
                  </a:cubicBezTo>
                  <a:cubicBezTo>
                    <a:pt x="774" y="18440"/>
                    <a:pt x="809" y="18380"/>
                    <a:pt x="809" y="18321"/>
                  </a:cubicBezTo>
                  <a:lnTo>
                    <a:pt x="809" y="0"/>
                  </a:lnTo>
                  <a:cubicBezTo>
                    <a:pt x="809" y="59"/>
                    <a:pt x="774" y="118"/>
                    <a:pt x="691" y="165"/>
                  </a:cubicBezTo>
                  <a:cubicBezTo>
                    <a:pt x="612" y="213"/>
                    <a:pt x="508" y="236"/>
                    <a:pt x="405" y="236"/>
                  </a:cubicBezTo>
                  <a:cubicBezTo>
                    <a:pt x="301" y="236"/>
                    <a:pt x="198" y="213"/>
                    <a:pt x="118" y="165"/>
                  </a:cubicBezTo>
                  <a:cubicBezTo>
                    <a:pt x="36" y="118"/>
                    <a:pt x="0" y="5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33"/>
            <p:cNvSpPr/>
            <p:nvPr/>
          </p:nvSpPr>
          <p:spPr>
            <a:xfrm>
              <a:off x="3333675" y="4025000"/>
              <a:ext cx="120675" cy="86800"/>
            </a:xfrm>
            <a:custGeom>
              <a:avLst/>
              <a:gdLst/>
              <a:ahLst/>
              <a:cxnLst/>
              <a:rect l="l" t="t" r="r" b="b"/>
              <a:pathLst>
                <a:path w="4827" h="3472" extrusionOk="0">
                  <a:moveTo>
                    <a:pt x="1762" y="0"/>
                  </a:moveTo>
                  <a:cubicBezTo>
                    <a:pt x="516" y="0"/>
                    <a:pt x="1" y="1541"/>
                    <a:pt x="1" y="1541"/>
                  </a:cubicBezTo>
                  <a:cubicBezTo>
                    <a:pt x="1" y="1541"/>
                    <a:pt x="851" y="2503"/>
                    <a:pt x="1832" y="3065"/>
                  </a:cubicBezTo>
                  <a:cubicBezTo>
                    <a:pt x="2198" y="3277"/>
                    <a:pt x="2582" y="3437"/>
                    <a:pt x="2942" y="3466"/>
                  </a:cubicBezTo>
                  <a:cubicBezTo>
                    <a:pt x="2984" y="3469"/>
                    <a:pt x="3025" y="3471"/>
                    <a:pt x="3065" y="3471"/>
                  </a:cubicBezTo>
                  <a:cubicBezTo>
                    <a:pt x="4311" y="3471"/>
                    <a:pt x="4826" y="1930"/>
                    <a:pt x="4826" y="1930"/>
                  </a:cubicBezTo>
                  <a:cubicBezTo>
                    <a:pt x="4826" y="1930"/>
                    <a:pt x="3976" y="968"/>
                    <a:pt x="2995" y="407"/>
                  </a:cubicBezTo>
                  <a:cubicBezTo>
                    <a:pt x="2629" y="194"/>
                    <a:pt x="2245" y="35"/>
                    <a:pt x="1885" y="5"/>
                  </a:cubicBezTo>
                  <a:cubicBezTo>
                    <a:pt x="1843" y="2"/>
                    <a:pt x="1802" y="0"/>
                    <a:pt x="17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33"/>
            <p:cNvSpPr/>
            <p:nvPr/>
          </p:nvSpPr>
          <p:spPr>
            <a:xfrm>
              <a:off x="3334575" y="4141025"/>
              <a:ext cx="154025" cy="110475"/>
            </a:xfrm>
            <a:custGeom>
              <a:avLst/>
              <a:gdLst/>
              <a:ahLst/>
              <a:cxnLst/>
              <a:rect l="l" t="t" r="r" b="b"/>
              <a:pathLst>
                <a:path w="6161" h="4419" extrusionOk="0">
                  <a:moveTo>
                    <a:pt x="2246" y="0"/>
                  </a:moveTo>
                  <a:cubicBezTo>
                    <a:pt x="660" y="0"/>
                    <a:pt x="0" y="1961"/>
                    <a:pt x="0" y="1961"/>
                  </a:cubicBezTo>
                  <a:cubicBezTo>
                    <a:pt x="0" y="1961"/>
                    <a:pt x="1087" y="3184"/>
                    <a:pt x="2339" y="3905"/>
                  </a:cubicBezTo>
                  <a:cubicBezTo>
                    <a:pt x="2806" y="4176"/>
                    <a:pt x="3296" y="4377"/>
                    <a:pt x="3757" y="4413"/>
                  </a:cubicBezTo>
                  <a:cubicBezTo>
                    <a:pt x="3810" y="4417"/>
                    <a:pt x="3863" y="4419"/>
                    <a:pt x="3914" y="4419"/>
                  </a:cubicBezTo>
                  <a:cubicBezTo>
                    <a:pt x="5501" y="4419"/>
                    <a:pt x="6161" y="2458"/>
                    <a:pt x="6161" y="2458"/>
                  </a:cubicBezTo>
                  <a:cubicBezTo>
                    <a:pt x="6161" y="2458"/>
                    <a:pt x="5074" y="1229"/>
                    <a:pt x="3828" y="508"/>
                  </a:cubicBezTo>
                  <a:cubicBezTo>
                    <a:pt x="3355" y="243"/>
                    <a:pt x="2871" y="42"/>
                    <a:pt x="2404" y="6"/>
                  </a:cubicBezTo>
                  <a:cubicBezTo>
                    <a:pt x="2351" y="2"/>
                    <a:pt x="2298" y="0"/>
                    <a:pt x="22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33"/>
            <p:cNvSpPr/>
            <p:nvPr/>
          </p:nvSpPr>
          <p:spPr>
            <a:xfrm>
              <a:off x="3296925" y="3868750"/>
              <a:ext cx="63800" cy="120700"/>
            </a:xfrm>
            <a:custGeom>
              <a:avLst/>
              <a:gdLst/>
              <a:ahLst/>
              <a:cxnLst/>
              <a:rect l="l" t="t" r="r" b="b"/>
              <a:pathLst>
                <a:path w="2552" h="4828" extrusionOk="0">
                  <a:moveTo>
                    <a:pt x="1288" y="0"/>
                  </a:moveTo>
                  <a:cubicBezTo>
                    <a:pt x="1252" y="24"/>
                    <a:pt x="1158" y="89"/>
                    <a:pt x="1028" y="213"/>
                  </a:cubicBezTo>
                  <a:cubicBezTo>
                    <a:pt x="910" y="319"/>
                    <a:pt x="833" y="408"/>
                    <a:pt x="768" y="490"/>
                  </a:cubicBezTo>
                  <a:cubicBezTo>
                    <a:pt x="715" y="550"/>
                    <a:pt x="626" y="662"/>
                    <a:pt x="573" y="739"/>
                  </a:cubicBezTo>
                  <a:cubicBezTo>
                    <a:pt x="490" y="868"/>
                    <a:pt x="461" y="916"/>
                    <a:pt x="390" y="1046"/>
                  </a:cubicBezTo>
                  <a:cubicBezTo>
                    <a:pt x="355" y="1105"/>
                    <a:pt x="319" y="1182"/>
                    <a:pt x="290" y="1241"/>
                  </a:cubicBezTo>
                  <a:cubicBezTo>
                    <a:pt x="266" y="1294"/>
                    <a:pt x="236" y="1359"/>
                    <a:pt x="219" y="1412"/>
                  </a:cubicBezTo>
                  <a:cubicBezTo>
                    <a:pt x="189" y="1477"/>
                    <a:pt x="160" y="1571"/>
                    <a:pt x="136" y="1642"/>
                  </a:cubicBezTo>
                  <a:cubicBezTo>
                    <a:pt x="101" y="1754"/>
                    <a:pt x="71" y="1902"/>
                    <a:pt x="47" y="2020"/>
                  </a:cubicBezTo>
                  <a:cubicBezTo>
                    <a:pt x="30" y="2097"/>
                    <a:pt x="18" y="2203"/>
                    <a:pt x="12" y="2286"/>
                  </a:cubicBezTo>
                  <a:cubicBezTo>
                    <a:pt x="0" y="2469"/>
                    <a:pt x="6" y="2564"/>
                    <a:pt x="12" y="2664"/>
                  </a:cubicBezTo>
                  <a:cubicBezTo>
                    <a:pt x="18" y="2764"/>
                    <a:pt x="24" y="2818"/>
                    <a:pt x="47" y="2971"/>
                  </a:cubicBezTo>
                  <a:cubicBezTo>
                    <a:pt x="65" y="3095"/>
                    <a:pt x="130" y="3343"/>
                    <a:pt x="201" y="3532"/>
                  </a:cubicBezTo>
                  <a:cubicBezTo>
                    <a:pt x="236" y="3621"/>
                    <a:pt x="278" y="3727"/>
                    <a:pt x="366" y="3893"/>
                  </a:cubicBezTo>
                  <a:cubicBezTo>
                    <a:pt x="431" y="4022"/>
                    <a:pt x="490" y="4111"/>
                    <a:pt x="555" y="4211"/>
                  </a:cubicBezTo>
                  <a:cubicBezTo>
                    <a:pt x="585" y="4265"/>
                    <a:pt x="673" y="4383"/>
                    <a:pt x="744" y="4471"/>
                  </a:cubicBezTo>
                  <a:cubicBezTo>
                    <a:pt x="833" y="4578"/>
                    <a:pt x="880" y="4631"/>
                    <a:pt x="975" y="4725"/>
                  </a:cubicBezTo>
                  <a:cubicBezTo>
                    <a:pt x="986" y="4743"/>
                    <a:pt x="1004" y="4755"/>
                    <a:pt x="1022" y="4767"/>
                  </a:cubicBezTo>
                  <a:cubicBezTo>
                    <a:pt x="1092" y="4807"/>
                    <a:pt x="1185" y="4827"/>
                    <a:pt x="1277" y="4827"/>
                  </a:cubicBezTo>
                  <a:cubicBezTo>
                    <a:pt x="1362" y="4827"/>
                    <a:pt x="1447" y="4809"/>
                    <a:pt x="1512" y="4773"/>
                  </a:cubicBezTo>
                  <a:cubicBezTo>
                    <a:pt x="1536" y="4761"/>
                    <a:pt x="1553" y="4743"/>
                    <a:pt x="1571" y="4725"/>
                  </a:cubicBezTo>
                  <a:cubicBezTo>
                    <a:pt x="1689" y="4613"/>
                    <a:pt x="1760" y="4519"/>
                    <a:pt x="1802" y="4471"/>
                  </a:cubicBezTo>
                  <a:cubicBezTo>
                    <a:pt x="1872" y="4389"/>
                    <a:pt x="1961" y="4265"/>
                    <a:pt x="1996" y="4211"/>
                  </a:cubicBezTo>
                  <a:cubicBezTo>
                    <a:pt x="2061" y="4111"/>
                    <a:pt x="2120" y="4017"/>
                    <a:pt x="2191" y="3887"/>
                  </a:cubicBezTo>
                  <a:cubicBezTo>
                    <a:pt x="2280" y="3709"/>
                    <a:pt x="2327" y="3585"/>
                    <a:pt x="2351" y="3526"/>
                  </a:cubicBezTo>
                  <a:cubicBezTo>
                    <a:pt x="2369" y="3485"/>
                    <a:pt x="2392" y="3426"/>
                    <a:pt x="2404" y="3379"/>
                  </a:cubicBezTo>
                  <a:cubicBezTo>
                    <a:pt x="2428" y="3302"/>
                    <a:pt x="2457" y="3196"/>
                    <a:pt x="2475" y="3119"/>
                  </a:cubicBezTo>
                  <a:cubicBezTo>
                    <a:pt x="2498" y="3024"/>
                    <a:pt x="2516" y="2924"/>
                    <a:pt x="2528" y="2812"/>
                  </a:cubicBezTo>
                  <a:cubicBezTo>
                    <a:pt x="2534" y="2788"/>
                    <a:pt x="2546" y="2676"/>
                    <a:pt x="2552" y="2499"/>
                  </a:cubicBezTo>
                  <a:cubicBezTo>
                    <a:pt x="2552" y="2416"/>
                    <a:pt x="2540" y="2304"/>
                    <a:pt x="2540" y="2221"/>
                  </a:cubicBezTo>
                  <a:cubicBezTo>
                    <a:pt x="2534" y="2144"/>
                    <a:pt x="2516" y="2038"/>
                    <a:pt x="2498" y="1961"/>
                  </a:cubicBezTo>
                  <a:cubicBezTo>
                    <a:pt x="2475" y="1849"/>
                    <a:pt x="2439" y="1701"/>
                    <a:pt x="2404" y="1589"/>
                  </a:cubicBezTo>
                  <a:cubicBezTo>
                    <a:pt x="2386" y="1524"/>
                    <a:pt x="2357" y="1435"/>
                    <a:pt x="2327" y="1371"/>
                  </a:cubicBezTo>
                  <a:cubicBezTo>
                    <a:pt x="2304" y="1323"/>
                    <a:pt x="2280" y="1252"/>
                    <a:pt x="2256" y="1205"/>
                  </a:cubicBezTo>
                  <a:cubicBezTo>
                    <a:pt x="2227" y="1146"/>
                    <a:pt x="2191" y="1075"/>
                    <a:pt x="2156" y="1016"/>
                  </a:cubicBezTo>
                  <a:cubicBezTo>
                    <a:pt x="2085" y="886"/>
                    <a:pt x="2061" y="845"/>
                    <a:pt x="1973" y="715"/>
                  </a:cubicBezTo>
                  <a:cubicBezTo>
                    <a:pt x="1920" y="644"/>
                    <a:pt x="1837" y="532"/>
                    <a:pt x="1784" y="473"/>
                  </a:cubicBezTo>
                  <a:cubicBezTo>
                    <a:pt x="1725" y="402"/>
                    <a:pt x="1648" y="313"/>
                    <a:pt x="1530" y="201"/>
                  </a:cubicBezTo>
                  <a:cubicBezTo>
                    <a:pt x="1447" y="118"/>
                    <a:pt x="1364" y="53"/>
                    <a:pt x="12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33"/>
            <p:cNvSpPr/>
            <p:nvPr/>
          </p:nvSpPr>
          <p:spPr>
            <a:xfrm>
              <a:off x="3331775" y="4037225"/>
              <a:ext cx="98950" cy="58350"/>
            </a:xfrm>
            <a:custGeom>
              <a:avLst/>
              <a:gdLst/>
              <a:ahLst/>
              <a:cxnLst/>
              <a:rect l="l" t="t" r="r" b="b"/>
              <a:pathLst>
                <a:path w="3958" h="2334" extrusionOk="0">
                  <a:moveTo>
                    <a:pt x="1937" y="0"/>
                  </a:moveTo>
                  <a:lnTo>
                    <a:pt x="1412" y="975"/>
                  </a:lnTo>
                  <a:cubicBezTo>
                    <a:pt x="1276" y="972"/>
                    <a:pt x="1140" y="969"/>
                    <a:pt x="1005" y="969"/>
                  </a:cubicBezTo>
                  <a:cubicBezTo>
                    <a:pt x="870" y="969"/>
                    <a:pt x="735" y="972"/>
                    <a:pt x="602" y="981"/>
                  </a:cubicBezTo>
                  <a:cubicBezTo>
                    <a:pt x="602" y="981"/>
                    <a:pt x="602" y="987"/>
                    <a:pt x="602" y="987"/>
                  </a:cubicBezTo>
                  <a:lnTo>
                    <a:pt x="6" y="975"/>
                  </a:lnTo>
                  <a:lnTo>
                    <a:pt x="0" y="1128"/>
                  </a:lnTo>
                  <a:lnTo>
                    <a:pt x="1719" y="1158"/>
                  </a:lnTo>
                  <a:cubicBezTo>
                    <a:pt x="1760" y="1158"/>
                    <a:pt x="1801" y="1164"/>
                    <a:pt x="1849" y="1170"/>
                  </a:cubicBezTo>
                  <a:lnTo>
                    <a:pt x="2995" y="2268"/>
                  </a:lnTo>
                  <a:lnTo>
                    <a:pt x="2026" y="1188"/>
                  </a:lnTo>
                  <a:lnTo>
                    <a:pt x="2026" y="1188"/>
                  </a:lnTo>
                  <a:lnTo>
                    <a:pt x="2309" y="1211"/>
                  </a:lnTo>
                  <a:lnTo>
                    <a:pt x="2652" y="1235"/>
                  </a:lnTo>
                  <a:lnTo>
                    <a:pt x="3798" y="2333"/>
                  </a:lnTo>
                  <a:lnTo>
                    <a:pt x="2823" y="1247"/>
                  </a:lnTo>
                  <a:lnTo>
                    <a:pt x="2823" y="1247"/>
                  </a:lnTo>
                  <a:cubicBezTo>
                    <a:pt x="2930" y="1252"/>
                    <a:pt x="3036" y="1258"/>
                    <a:pt x="3142" y="1258"/>
                  </a:cubicBezTo>
                  <a:cubicBezTo>
                    <a:pt x="3264" y="1264"/>
                    <a:pt x="3388" y="1267"/>
                    <a:pt x="3511" y="1267"/>
                  </a:cubicBezTo>
                  <a:cubicBezTo>
                    <a:pt x="3661" y="1267"/>
                    <a:pt x="3811" y="1262"/>
                    <a:pt x="3957" y="1252"/>
                  </a:cubicBezTo>
                  <a:cubicBezTo>
                    <a:pt x="3668" y="1193"/>
                    <a:pt x="3378" y="1146"/>
                    <a:pt x="3095" y="1111"/>
                  </a:cubicBezTo>
                  <a:cubicBezTo>
                    <a:pt x="2953" y="1093"/>
                    <a:pt x="2811" y="1075"/>
                    <a:pt x="2670" y="1063"/>
                  </a:cubicBezTo>
                  <a:lnTo>
                    <a:pt x="2374" y="1034"/>
                  </a:lnTo>
                  <a:lnTo>
                    <a:pt x="2711" y="59"/>
                  </a:lnTo>
                  <a:lnTo>
                    <a:pt x="2197" y="1016"/>
                  </a:lnTo>
                  <a:lnTo>
                    <a:pt x="2014" y="1004"/>
                  </a:lnTo>
                  <a:lnTo>
                    <a:pt x="2002" y="1004"/>
                  </a:lnTo>
                  <a:lnTo>
                    <a:pt x="1831" y="993"/>
                  </a:lnTo>
                  <a:cubicBezTo>
                    <a:pt x="1754" y="993"/>
                    <a:pt x="1672" y="987"/>
                    <a:pt x="1595" y="981"/>
                  </a:cubicBezTo>
                  <a:lnTo>
                    <a:pt x="19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33"/>
            <p:cNvSpPr/>
            <p:nvPr/>
          </p:nvSpPr>
          <p:spPr>
            <a:xfrm>
              <a:off x="3223975" y="3954975"/>
              <a:ext cx="104700" cy="112700"/>
            </a:xfrm>
            <a:custGeom>
              <a:avLst/>
              <a:gdLst/>
              <a:ahLst/>
              <a:cxnLst/>
              <a:rect l="l" t="t" r="r" b="b"/>
              <a:pathLst>
                <a:path w="4188" h="4508" extrusionOk="0">
                  <a:moveTo>
                    <a:pt x="0" y="1"/>
                  </a:moveTo>
                  <a:lnTo>
                    <a:pt x="0" y="1"/>
                  </a:lnTo>
                  <a:cubicBezTo>
                    <a:pt x="266" y="325"/>
                    <a:pt x="544" y="638"/>
                    <a:pt x="815" y="946"/>
                  </a:cubicBezTo>
                  <a:cubicBezTo>
                    <a:pt x="922" y="1064"/>
                    <a:pt x="1028" y="1182"/>
                    <a:pt x="1129" y="1300"/>
                  </a:cubicBezTo>
                  <a:lnTo>
                    <a:pt x="154" y="1259"/>
                  </a:lnTo>
                  <a:lnTo>
                    <a:pt x="1306" y="1489"/>
                  </a:lnTo>
                  <a:lnTo>
                    <a:pt x="1648" y="1861"/>
                  </a:lnTo>
                  <a:lnTo>
                    <a:pt x="1926" y="2156"/>
                  </a:lnTo>
                  <a:lnTo>
                    <a:pt x="957" y="2121"/>
                  </a:lnTo>
                  <a:lnTo>
                    <a:pt x="2062" y="2339"/>
                  </a:lnTo>
                  <a:lnTo>
                    <a:pt x="4076" y="4507"/>
                  </a:lnTo>
                  <a:lnTo>
                    <a:pt x="4188" y="4401"/>
                  </a:lnTo>
                  <a:lnTo>
                    <a:pt x="2528" y="2617"/>
                  </a:lnTo>
                  <a:lnTo>
                    <a:pt x="2026" y="1081"/>
                  </a:lnTo>
                  <a:lnTo>
                    <a:pt x="2351" y="2428"/>
                  </a:lnTo>
                  <a:lnTo>
                    <a:pt x="2133" y="2192"/>
                  </a:lnTo>
                  <a:lnTo>
                    <a:pt x="2127" y="2198"/>
                  </a:lnTo>
                  <a:lnTo>
                    <a:pt x="2121" y="2192"/>
                  </a:lnTo>
                  <a:lnTo>
                    <a:pt x="1761" y="1796"/>
                  </a:lnTo>
                  <a:lnTo>
                    <a:pt x="1253" y="249"/>
                  </a:lnTo>
                  <a:lnTo>
                    <a:pt x="1583" y="1607"/>
                  </a:lnTo>
                  <a:lnTo>
                    <a:pt x="1288" y="1294"/>
                  </a:lnTo>
                  <a:cubicBezTo>
                    <a:pt x="1146" y="1146"/>
                    <a:pt x="1004" y="999"/>
                    <a:pt x="863" y="851"/>
                  </a:cubicBezTo>
                  <a:cubicBezTo>
                    <a:pt x="579" y="562"/>
                    <a:pt x="296" y="272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33"/>
            <p:cNvSpPr/>
            <p:nvPr/>
          </p:nvSpPr>
          <p:spPr>
            <a:xfrm>
              <a:off x="3194875" y="4050375"/>
              <a:ext cx="131450" cy="139550"/>
            </a:xfrm>
            <a:custGeom>
              <a:avLst/>
              <a:gdLst/>
              <a:ahLst/>
              <a:cxnLst/>
              <a:rect l="l" t="t" r="r" b="b"/>
              <a:pathLst>
                <a:path w="5258" h="5582" extrusionOk="0">
                  <a:moveTo>
                    <a:pt x="1" y="0"/>
                  </a:moveTo>
                  <a:lnTo>
                    <a:pt x="1" y="0"/>
                  </a:lnTo>
                  <a:cubicBezTo>
                    <a:pt x="338" y="413"/>
                    <a:pt x="686" y="815"/>
                    <a:pt x="1040" y="1211"/>
                  </a:cubicBezTo>
                  <a:cubicBezTo>
                    <a:pt x="1170" y="1358"/>
                    <a:pt x="1306" y="1506"/>
                    <a:pt x="1442" y="1654"/>
                  </a:cubicBezTo>
                  <a:lnTo>
                    <a:pt x="196" y="1607"/>
                  </a:lnTo>
                  <a:lnTo>
                    <a:pt x="1661" y="1902"/>
                  </a:lnTo>
                  <a:lnTo>
                    <a:pt x="2098" y="2374"/>
                  </a:lnTo>
                  <a:lnTo>
                    <a:pt x="2452" y="2752"/>
                  </a:lnTo>
                  <a:lnTo>
                    <a:pt x="1212" y="2705"/>
                  </a:lnTo>
                  <a:lnTo>
                    <a:pt x="2682" y="2995"/>
                  </a:lnTo>
                  <a:cubicBezTo>
                    <a:pt x="2688" y="3000"/>
                    <a:pt x="2688" y="3000"/>
                    <a:pt x="2694" y="3006"/>
                  </a:cubicBezTo>
                  <a:lnTo>
                    <a:pt x="2688" y="3012"/>
                  </a:lnTo>
                  <a:lnTo>
                    <a:pt x="5151" y="5581"/>
                  </a:lnTo>
                  <a:lnTo>
                    <a:pt x="5257" y="5475"/>
                  </a:lnTo>
                  <a:lnTo>
                    <a:pt x="3226" y="3349"/>
                  </a:lnTo>
                  <a:lnTo>
                    <a:pt x="2582" y="1376"/>
                  </a:lnTo>
                  <a:lnTo>
                    <a:pt x="3001" y="3119"/>
                  </a:lnTo>
                  <a:lnTo>
                    <a:pt x="2854" y="2965"/>
                  </a:lnTo>
                  <a:cubicBezTo>
                    <a:pt x="2806" y="2906"/>
                    <a:pt x="2753" y="2853"/>
                    <a:pt x="2706" y="2794"/>
                  </a:cubicBezTo>
                  <a:lnTo>
                    <a:pt x="2239" y="2292"/>
                  </a:lnTo>
                  <a:lnTo>
                    <a:pt x="1596" y="319"/>
                  </a:lnTo>
                  <a:lnTo>
                    <a:pt x="2015" y="2050"/>
                  </a:lnTo>
                  <a:lnTo>
                    <a:pt x="1637" y="1648"/>
                  </a:lnTo>
                  <a:cubicBezTo>
                    <a:pt x="1460" y="1465"/>
                    <a:pt x="1277" y="1270"/>
                    <a:pt x="1099" y="1087"/>
                  </a:cubicBezTo>
                  <a:cubicBezTo>
                    <a:pt x="733" y="715"/>
                    <a:pt x="373" y="348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33"/>
            <p:cNvSpPr/>
            <p:nvPr/>
          </p:nvSpPr>
          <p:spPr>
            <a:xfrm>
              <a:off x="3333100" y="4156375"/>
              <a:ext cx="125375" cy="74450"/>
            </a:xfrm>
            <a:custGeom>
              <a:avLst/>
              <a:gdLst/>
              <a:ahLst/>
              <a:cxnLst/>
              <a:rect l="l" t="t" r="r" b="b"/>
              <a:pathLst>
                <a:path w="5015" h="2978" extrusionOk="0">
                  <a:moveTo>
                    <a:pt x="2434" y="1"/>
                  </a:moveTo>
                  <a:lnTo>
                    <a:pt x="1766" y="1247"/>
                  </a:lnTo>
                  <a:cubicBezTo>
                    <a:pt x="1641" y="1245"/>
                    <a:pt x="1518" y="1243"/>
                    <a:pt x="1394" y="1243"/>
                  </a:cubicBezTo>
                  <a:cubicBezTo>
                    <a:pt x="1220" y="1243"/>
                    <a:pt x="1047" y="1246"/>
                    <a:pt x="874" y="1253"/>
                  </a:cubicBezTo>
                  <a:lnTo>
                    <a:pt x="6" y="1206"/>
                  </a:lnTo>
                  <a:lnTo>
                    <a:pt x="0" y="1359"/>
                  </a:lnTo>
                  <a:lnTo>
                    <a:pt x="2067" y="1471"/>
                  </a:lnTo>
                  <a:cubicBezTo>
                    <a:pt x="2156" y="1477"/>
                    <a:pt x="2239" y="1489"/>
                    <a:pt x="2321" y="1495"/>
                  </a:cubicBezTo>
                  <a:lnTo>
                    <a:pt x="3786" y="2895"/>
                  </a:lnTo>
                  <a:lnTo>
                    <a:pt x="2552" y="1519"/>
                  </a:lnTo>
                  <a:lnTo>
                    <a:pt x="2552" y="1519"/>
                  </a:lnTo>
                  <a:lnTo>
                    <a:pt x="2912" y="1554"/>
                  </a:lnTo>
                  <a:lnTo>
                    <a:pt x="3349" y="1584"/>
                  </a:lnTo>
                  <a:lnTo>
                    <a:pt x="4808" y="2978"/>
                  </a:lnTo>
                  <a:lnTo>
                    <a:pt x="3568" y="1595"/>
                  </a:lnTo>
                  <a:lnTo>
                    <a:pt x="3568" y="1595"/>
                  </a:lnTo>
                  <a:cubicBezTo>
                    <a:pt x="3703" y="1601"/>
                    <a:pt x="3839" y="1607"/>
                    <a:pt x="3969" y="1613"/>
                  </a:cubicBezTo>
                  <a:cubicBezTo>
                    <a:pt x="4128" y="1616"/>
                    <a:pt x="4285" y="1618"/>
                    <a:pt x="4441" y="1618"/>
                  </a:cubicBezTo>
                  <a:cubicBezTo>
                    <a:pt x="4634" y="1618"/>
                    <a:pt x="4825" y="1614"/>
                    <a:pt x="5015" y="1601"/>
                  </a:cubicBezTo>
                  <a:cubicBezTo>
                    <a:pt x="4643" y="1525"/>
                    <a:pt x="4276" y="1471"/>
                    <a:pt x="3916" y="1424"/>
                  </a:cubicBezTo>
                  <a:cubicBezTo>
                    <a:pt x="3733" y="1395"/>
                    <a:pt x="3550" y="1377"/>
                    <a:pt x="3373" y="1359"/>
                  </a:cubicBezTo>
                  <a:lnTo>
                    <a:pt x="2995" y="1324"/>
                  </a:lnTo>
                  <a:lnTo>
                    <a:pt x="3420" y="83"/>
                  </a:lnTo>
                  <a:lnTo>
                    <a:pt x="2764" y="1306"/>
                  </a:lnTo>
                  <a:lnTo>
                    <a:pt x="2304" y="1271"/>
                  </a:lnTo>
                  <a:cubicBezTo>
                    <a:pt x="2203" y="1271"/>
                    <a:pt x="2103" y="1265"/>
                    <a:pt x="2002" y="1259"/>
                  </a:cubicBezTo>
                  <a:lnTo>
                    <a:pt x="24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5" name="Google Shape;2465;p33"/>
          <p:cNvGrpSpPr/>
          <p:nvPr/>
        </p:nvGrpSpPr>
        <p:grpSpPr>
          <a:xfrm flipH="1">
            <a:off x="8252450" y="4704126"/>
            <a:ext cx="358106" cy="207311"/>
            <a:chOff x="4085225" y="3759801"/>
            <a:chExt cx="358106" cy="207311"/>
          </a:xfrm>
        </p:grpSpPr>
        <p:sp>
          <p:nvSpPr>
            <p:cNvPr id="2466" name="Google Shape;2466;p33"/>
            <p:cNvSpPr/>
            <p:nvPr/>
          </p:nvSpPr>
          <p:spPr>
            <a:xfrm>
              <a:off x="4310392" y="3867780"/>
              <a:ext cx="132939" cy="24027"/>
            </a:xfrm>
            <a:custGeom>
              <a:avLst/>
              <a:gdLst/>
              <a:ahLst/>
              <a:cxnLst/>
              <a:rect l="l" t="t" r="r" b="b"/>
              <a:pathLst>
                <a:path w="4288" h="775" extrusionOk="0">
                  <a:moveTo>
                    <a:pt x="2850" y="0"/>
                  </a:moveTo>
                  <a:cubicBezTo>
                    <a:pt x="2835" y="0"/>
                    <a:pt x="2823" y="6"/>
                    <a:pt x="2811" y="18"/>
                  </a:cubicBezTo>
                  <a:lnTo>
                    <a:pt x="1096" y="614"/>
                  </a:lnTo>
                  <a:lnTo>
                    <a:pt x="215" y="114"/>
                  </a:lnTo>
                  <a:cubicBezTo>
                    <a:pt x="191" y="102"/>
                    <a:pt x="162" y="96"/>
                    <a:pt x="132" y="96"/>
                  </a:cubicBezTo>
                  <a:cubicBezTo>
                    <a:pt x="102" y="96"/>
                    <a:pt x="72" y="102"/>
                    <a:pt x="48" y="114"/>
                  </a:cubicBezTo>
                  <a:cubicBezTo>
                    <a:pt x="1" y="137"/>
                    <a:pt x="1" y="185"/>
                    <a:pt x="48" y="209"/>
                  </a:cubicBezTo>
                  <a:lnTo>
                    <a:pt x="977" y="756"/>
                  </a:lnTo>
                  <a:cubicBezTo>
                    <a:pt x="1001" y="768"/>
                    <a:pt x="1025" y="774"/>
                    <a:pt x="1049" y="774"/>
                  </a:cubicBezTo>
                  <a:cubicBezTo>
                    <a:pt x="1072" y="774"/>
                    <a:pt x="1096" y="768"/>
                    <a:pt x="1120" y="756"/>
                  </a:cubicBezTo>
                  <a:lnTo>
                    <a:pt x="2882" y="137"/>
                  </a:lnTo>
                  <a:lnTo>
                    <a:pt x="4145" y="304"/>
                  </a:lnTo>
                  <a:cubicBezTo>
                    <a:pt x="4157" y="310"/>
                    <a:pt x="4172" y="313"/>
                    <a:pt x="4186" y="313"/>
                  </a:cubicBezTo>
                  <a:cubicBezTo>
                    <a:pt x="4225" y="313"/>
                    <a:pt x="4264" y="291"/>
                    <a:pt x="4264" y="256"/>
                  </a:cubicBezTo>
                  <a:cubicBezTo>
                    <a:pt x="4287" y="233"/>
                    <a:pt x="4264" y="209"/>
                    <a:pt x="4240" y="209"/>
                  </a:cubicBezTo>
                  <a:cubicBezTo>
                    <a:pt x="4240" y="185"/>
                    <a:pt x="4216" y="185"/>
                    <a:pt x="4192" y="185"/>
                  </a:cubicBezTo>
                  <a:lnTo>
                    <a:pt x="2906" y="18"/>
                  </a:lnTo>
                  <a:cubicBezTo>
                    <a:pt x="2882" y="6"/>
                    <a:pt x="2864" y="0"/>
                    <a:pt x="28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33"/>
            <p:cNvSpPr/>
            <p:nvPr/>
          </p:nvSpPr>
          <p:spPr>
            <a:xfrm>
              <a:off x="4285311" y="3885482"/>
              <a:ext cx="35467" cy="67058"/>
            </a:xfrm>
            <a:custGeom>
              <a:avLst/>
              <a:gdLst/>
              <a:ahLst/>
              <a:cxnLst/>
              <a:rect l="l" t="t" r="r" b="b"/>
              <a:pathLst>
                <a:path w="1144" h="2163" extrusionOk="0">
                  <a:moveTo>
                    <a:pt x="110" y="1"/>
                  </a:moveTo>
                  <a:cubicBezTo>
                    <a:pt x="83" y="1"/>
                    <a:pt x="60" y="7"/>
                    <a:pt x="48" y="19"/>
                  </a:cubicBezTo>
                  <a:cubicBezTo>
                    <a:pt x="0" y="43"/>
                    <a:pt x="0" y="90"/>
                    <a:pt x="48" y="114"/>
                  </a:cubicBezTo>
                  <a:lnTo>
                    <a:pt x="905" y="614"/>
                  </a:lnTo>
                  <a:lnTo>
                    <a:pt x="691" y="2091"/>
                  </a:lnTo>
                  <a:cubicBezTo>
                    <a:pt x="691" y="2114"/>
                    <a:pt x="715" y="2114"/>
                    <a:pt x="738" y="2138"/>
                  </a:cubicBezTo>
                  <a:cubicBezTo>
                    <a:pt x="762" y="2138"/>
                    <a:pt x="786" y="2162"/>
                    <a:pt x="810" y="2162"/>
                  </a:cubicBezTo>
                  <a:cubicBezTo>
                    <a:pt x="857" y="2162"/>
                    <a:pt x="929" y="2138"/>
                    <a:pt x="929" y="2091"/>
                  </a:cubicBezTo>
                  <a:lnTo>
                    <a:pt x="1143" y="590"/>
                  </a:lnTo>
                  <a:cubicBezTo>
                    <a:pt x="1143" y="567"/>
                    <a:pt x="1119" y="567"/>
                    <a:pt x="1096" y="543"/>
                  </a:cubicBezTo>
                  <a:lnTo>
                    <a:pt x="191" y="19"/>
                  </a:lnTo>
                  <a:cubicBezTo>
                    <a:pt x="167" y="7"/>
                    <a:pt x="137" y="1"/>
                    <a:pt x="1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33"/>
            <p:cNvSpPr/>
            <p:nvPr/>
          </p:nvSpPr>
          <p:spPr>
            <a:xfrm>
              <a:off x="4221075" y="3899526"/>
              <a:ext cx="70903" cy="67585"/>
            </a:xfrm>
            <a:custGeom>
              <a:avLst/>
              <a:gdLst/>
              <a:ahLst/>
              <a:cxnLst/>
              <a:rect l="l" t="t" r="r" b="b"/>
              <a:pathLst>
                <a:path w="2287" h="2180" extrusionOk="0">
                  <a:moveTo>
                    <a:pt x="1346" y="0"/>
                  </a:moveTo>
                  <a:cubicBezTo>
                    <a:pt x="1316" y="0"/>
                    <a:pt x="1286" y="6"/>
                    <a:pt x="1262" y="18"/>
                  </a:cubicBezTo>
                  <a:cubicBezTo>
                    <a:pt x="1215" y="42"/>
                    <a:pt x="1215" y="90"/>
                    <a:pt x="1262" y="114"/>
                  </a:cubicBezTo>
                  <a:lnTo>
                    <a:pt x="2024" y="542"/>
                  </a:lnTo>
                  <a:lnTo>
                    <a:pt x="24" y="2066"/>
                  </a:lnTo>
                  <a:cubicBezTo>
                    <a:pt x="0" y="2090"/>
                    <a:pt x="0" y="2138"/>
                    <a:pt x="48" y="2162"/>
                  </a:cubicBezTo>
                  <a:cubicBezTo>
                    <a:pt x="72" y="2173"/>
                    <a:pt x="101" y="2179"/>
                    <a:pt x="131" y="2179"/>
                  </a:cubicBezTo>
                  <a:cubicBezTo>
                    <a:pt x="161" y="2179"/>
                    <a:pt x="191" y="2173"/>
                    <a:pt x="215" y="2162"/>
                  </a:cubicBezTo>
                  <a:lnTo>
                    <a:pt x="2263" y="566"/>
                  </a:lnTo>
                  <a:cubicBezTo>
                    <a:pt x="2286" y="542"/>
                    <a:pt x="2286" y="518"/>
                    <a:pt x="2239" y="495"/>
                  </a:cubicBezTo>
                  <a:lnTo>
                    <a:pt x="1429" y="18"/>
                  </a:lnTo>
                  <a:cubicBezTo>
                    <a:pt x="1405" y="6"/>
                    <a:pt x="1376" y="0"/>
                    <a:pt x="13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33"/>
            <p:cNvSpPr/>
            <p:nvPr/>
          </p:nvSpPr>
          <p:spPr>
            <a:xfrm>
              <a:off x="4215154" y="3759801"/>
              <a:ext cx="41388" cy="76638"/>
            </a:xfrm>
            <a:custGeom>
              <a:avLst/>
              <a:gdLst/>
              <a:ahLst/>
              <a:cxnLst/>
              <a:rect l="l" t="t" r="r" b="b"/>
              <a:pathLst>
                <a:path w="1335" h="2472" extrusionOk="0">
                  <a:moveTo>
                    <a:pt x="882" y="1"/>
                  </a:moveTo>
                  <a:cubicBezTo>
                    <a:pt x="810" y="24"/>
                    <a:pt x="787" y="48"/>
                    <a:pt x="787" y="96"/>
                  </a:cubicBezTo>
                  <a:lnTo>
                    <a:pt x="1096" y="810"/>
                  </a:lnTo>
                  <a:lnTo>
                    <a:pt x="25" y="1834"/>
                  </a:lnTo>
                  <a:cubicBezTo>
                    <a:pt x="1" y="1858"/>
                    <a:pt x="1" y="1882"/>
                    <a:pt x="48" y="1906"/>
                  </a:cubicBezTo>
                  <a:lnTo>
                    <a:pt x="977" y="2453"/>
                  </a:lnTo>
                  <a:cubicBezTo>
                    <a:pt x="1001" y="2465"/>
                    <a:pt x="1031" y="2471"/>
                    <a:pt x="1060" y="2471"/>
                  </a:cubicBezTo>
                  <a:cubicBezTo>
                    <a:pt x="1090" y="2471"/>
                    <a:pt x="1120" y="2465"/>
                    <a:pt x="1144" y="2453"/>
                  </a:cubicBezTo>
                  <a:cubicBezTo>
                    <a:pt x="1191" y="2430"/>
                    <a:pt x="1191" y="2382"/>
                    <a:pt x="1144" y="2358"/>
                  </a:cubicBezTo>
                  <a:lnTo>
                    <a:pt x="263" y="1858"/>
                  </a:lnTo>
                  <a:lnTo>
                    <a:pt x="1311" y="858"/>
                  </a:lnTo>
                  <a:cubicBezTo>
                    <a:pt x="1311" y="834"/>
                    <a:pt x="1334" y="834"/>
                    <a:pt x="1311" y="810"/>
                  </a:cubicBezTo>
                  <a:lnTo>
                    <a:pt x="1001" y="48"/>
                  </a:lnTo>
                  <a:cubicBezTo>
                    <a:pt x="1001" y="48"/>
                    <a:pt x="1001" y="24"/>
                    <a:pt x="977" y="24"/>
                  </a:cubicBezTo>
                  <a:cubicBezTo>
                    <a:pt x="953" y="1"/>
                    <a:pt x="906" y="1"/>
                    <a:pt x="8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33"/>
            <p:cNvSpPr/>
            <p:nvPr/>
          </p:nvSpPr>
          <p:spPr>
            <a:xfrm>
              <a:off x="4110336" y="3830671"/>
              <a:ext cx="115918" cy="20524"/>
            </a:xfrm>
            <a:custGeom>
              <a:avLst/>
              <a:gdLst/>
              <a:ahLst/>
              <a:cxnLst/>
              <a:rect l="l" t="t" r="r" b="b"/>
              <a:pathLst>
                <a:path w="3739" h="662" extrusionOk="0">
                  <a:moveTo>
                    <a:pt x="2715" y="1"/>
                  </a:moveTo>
                  <a:lnTo>
                    <a:pt x="119" y="144"/>
                  </a:lnTo>
                  <a:cubicBezTo>
                    <a:pt x="48" y="144"/>
                    <a:pt x="0" y="167"/>
                    <a:pt x="24" y="215"/>
                  </a:cubicBezTo>
                  <a:cubicBezTo>
                    <a:pt x="24" y="215"/>
                    <a:pt x="24" y="239"/>
                    <a:pt x="48" y="239"/>
                  </a:cubicBezTo>
                  <a:cubicBezTo>
                    <a:pt x="72" y="263"/>
                    <a:pt x="95" y="263"/>
                    <a:pt x="143" y="263"/>
                  </a:cubicBezTo>
                  <a:lnTo>
                    <a:pt x="2667" y="144"/>
                  </a:lnTo>
                  <a:lnTo>
                    <a:pt x="3548" y="644"/>
                  </a:lnTo>
                  <a:cubicBezTo>
                    <a:pt x="3572" y="656"/>
                    <a:pt x="3602" y="662"/>
                    <a:pt x="3632" y="662"/>
                  </a:cubicBezTo>
                  <a:cubicBezTo>
                    <a:pt x="3662" y="662"/>
                    <a:pt x="3691" y="656"/>
                    <a:pt x="3715" y="644"/>
                  </a:cubicBezTo>
                  <a:cubicBezTo>
                    <a:pt x="3739" y="620"/>
                    <a:pt x="3739" y="572"/>
                    <a:pt x="3691" y="548"/>
                  </a:cubicBezTo>
                  <a:lnTo>
                    <a:pt x="2786" y="25"/>
                  </a:lnTo>
                  <a:cubicBezTo>
                    <a:pt x="2763" y="25"/>
                    <a:pt x="2739" y="1"/>
                    <a:pt x="27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33"/>
            <p:cNvSpPr/>
            <p:nvPr/>
          </p:nvSpPr>
          <p:spPr>
            <a:xfrm>
              <a:off x="4085225" y="3847846"/>
              <a:ext cx="117406" cy="41016"/>
            </a:xfrm>
            <a:custGeom>
              <a:avLst/>
              <a:gdLst/>
              <a:ahLst/>
              <a:cxnLst/>
              <a:rect l="l" t="t" r="r" b="b"/>
              <a:pathLst>
                <a:path w="3787" h="1323" extrusionOk="0">
                  <a:moveTo>
                    <a:pt x="2846" y="0"/>
                  </a:moveTo>
                  <a:cubicBezTo>
                    <a:pt x="2816" y="0"/>
                    <a:pt x="2787" y="6"/>
                    <a:pt x="2763" y="18"/>
                  </a:cubicBezTo>
                  <a:lnTo>
                    <a:pt x="48" y="1209"/>
                  </a:lnTo>
                  <a:cubicBezTo>
                    <a:pt x="0" y="1233"/>
                    <a:pt x="0" y="1257"/>
                    <a:pt x="24" y="1280"/>
                  </a:cubicBezTo>
                  <a:cubicBezTo>
                    <a:pt x="48" y="1304"/>
                    <a:pt x="48" y="1304"/>
                    <a:pt x="48" y="1304"/>
                  </a:cubicBezTo>
                  <a:cubicBezTo>
                    <a:pt x="72" y="1316"/>
                    <a:pt x="96" y="1322"/>
                    <a:pt x="119" y="1322"/>
                  </a:cubicBezTo>
                  <a:cubicBezTo>
                    <a:pt x="143" y="1322"/>
                    <a:pt x="167" y="1316"/>
                    <a:pt x="191" y="1304"/>
                  </a:cubicBezTo>
                  <a:lnTo>
                    <a:pt x="2834" y="161"/>
                  </a:lnTo>
                  <a:lnTo>
                    <a:pt x="3573" y="590"/>
                  </a:lnTo>
                  <a:cubicBezTo>
                    <a:pt x="3596" y="602"/>
                    <a:pt x="3626" y="608"/>
                    <a:pt x="3656" y="608"/>
                  </a:cubicBezTo>
                  <a:cubicBezTo>
                    <a:pt x="3686" y="608"/>
                    <a:pt x="3715" y="602"/>
                    <a:pt x="3739" y="590"/>
                  </a:cubicBezTo>
                  <a:cubicBezTo>
                    <a:pt x="3787" y="566"/>
                    <a:pt x="3787" y="518"/>
                    <a:pt x="3739" y="495"/>
                  </a:cubicBezTo>
                  <a:lnTo>
                    <a:pt x="2930" y="18"/>
                  </a:lnTo>
                  <a:cubicBezTo>
                    <a:pt x="2906" y="6"/>
                    <a:pt x="2876" y="0"/>
                    <a:pt x="28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33"/>
            <p:cNvSpPr/>
            <p:nvPr/>
          </p:nvSpPr>
          <p:spPr>
            <a:xfrm>
              <a:off x="4302269" y="3760545"/>
              <a:ext cx="139573" cy="81227"/>
            </a:xfrm>
            <a:custGeom>
              <a:avLst/>
              <a:gdLst/>
              <a:ahLst/>
              <a:cxnLst/>
              <a:rect l="l" t="t" r="r" b="b"/>
              <a:pathLst>
                <a:path w="4502" h="2620" extrusionOk="0">
                  <a:moveTo>
                    <a:pt x="2597" y="0"/>
                  </a:moveTo>
                  <a:cubicBezTo>
                    <a:pt x="2549" y="0"/>
                    <a:pt x="2478" y="24"/>
                    <a:pt x="2430" y="24"/>
                  </a:cubicBezTo>
                  <a:cubicBezTo>
                    <a:pt x="2239" y="48"/>
                    <a:pt x="2073" y="72"/>
                    <a:pt x="1882" y="119"/>
                  </a:cubicBezTo>
                  <a:cubicBezTo>
                    <a:pt x="1715" y="167"/>
                    <a:pt x="1549" y="215"/>
                    <a:pt x="1382" y="262"/>
                  </a:cubicBezTo>
                  <a:cubicBezTo>
                    <a:pt x="1192" y="334"/>
                    <a:pt x="1025" y="429"/>
                    <a:pt x="858" y="524"/>
                  </a:cubicBezTo>
                  <a:cubicBezTo>
                    <a:pt x="787" y="548"/>
                    <a:pt x="739" y="596"/>
                    <a:pt x="644" y="643"/>
                  </a:cubicBezTo>
                  <a:cubicBezTo>
                    <a:pt x="572" y="715"/>
                    <a:pt x="501" y="762"/>
                    <a:pt x="430" y="834"/>
                  </a:cubicBezTo>
                  <a:cubicBezTo>
                    <a:pt x="382" y="881"/>
                    <a:pt x="334" y="929"/>
                    <a:pt x="287" y="1001"/>
                  </a:cubicBezTo>
                  <a:cubicBezTo>
                    <a:pt x="215" y="1072"/>
                    <a:pt x="144" y="1143"/>
                    <a:pt x="96" y="1239"/>
                  </a:cubicBezTo>
                  <a:cubicBezTo>
                    <a:pt x="48" y="1358"/>
                    <a:pt x="1" y="1477"/>
                    <a:pt x="1" y="1596"/>
                  </a:cubicBezTo>
                  <a:cubicBezTo>
                    <a:pt x="1" y="1644"/>
                    <a:pt x="1" y="1691"/>
                    <a:pt x="1" y="1763"/>
                  </a:cubicBezTo>
                  <a:cubicBezTo>
                    <a:pt x="25" y="1834"/>
                    <a:pt x="48" y="1906"/>
                    <a:pt x="72" y="1977"/>
                  </a:cubicBezTo>
                  <a:cubicBezTo>
                    <a:pt x="168" y="2120"/>
                    <a:pt x="287" y="2239"/>
                    <a:pt x="477" y="2358"/>
                  </a:cubicBezTo>
                  <a:cubicBezTo>
                    <a:pt x="644" y="2453"/>
                    <a:pt x="858" y="2525"/>
                    <a:pt x="1096" y="2572"/>
                  </a:cubicBezTo>
                  <a:cubicBezTo>
                    <a:pt x="1215" y="2596"/>
                    <a:pt x="1358" y="2596"/>
                    <a:pt x="1477" y="2620"/>
                  </a:cubicBezTo>
                  <a:lnTo>
                    <a:pt x="1787" y="2620"/>
                  </a:lnTo>
                  <a:cubicBezTo>
                    <a:pt x="2001" y="2620"/>
                    <a:pt x="2192" y="2596"/>
                    <a:pt x="2382" y="2548"/>
                  </a:cubicBezTo>
                  <a:cubicBezTo>
                    <a:pt x="2525" y="2525"/>
                    <a:pt x="2668" y="2501"/>
                    <a:pt x="2811" y="2453"/>
                  </a:cubicBezTo>
                  <a:cubicBezTo>
                    <a:pt x="2906" y="2429"/>
                    <a:pt x="3001" y="2406"/>
                    <a:pt x="3097" y="2358"/>
                  </a:cubicBezTo>
                  <a:cubicBezTo>
                    <a:pt x="3216" y="2310"/>
                    <a:pt x="3311" y="2287"/>
                    <a:pt x="3383" y="2239"/>
                  </a:cubicBezTo>
                  <a:cubicBezTo>
                    <a:pt x="3478" y="2191"/>
                    <a:pt x="3549" y="2144"/>
                    <a:pt x="3621" y="2120"/>
                  </a:cubicBezTo>
                  <a:cubicBezTo>
                    <a:pt x="3787" y="2025"/>
                    <a:pt x="3930" y="1929"/>
                    <a:pt x="4049" y="1810"/>
                  </a:cubicBezTo>
                  <a:cubicBezTo>
                    <a:pt x="4168" y="1715"/>
                    <a:pt x="4240" y="1620"/>
                    <a:pt x="4311" y="1524"/>
                  </a:cubicBezTo>
                  <a:cubicBezTo>
                    <a:pt x="4383" y="1429"/>
                    <a:pt x="4454" y="1310"/>
                    <a:pt x="4478" y="1215"/>
                  </a:cubicBezTo>
                  <a:cubicBezTo>
                    <a:pt x="4478" y="1167"/>
                    <a:pt x="4502" y="1143"/>
                    <a:pt x="4502" y="1096"/>
                  </a:cubicBezTo>
                  <a:lnTo>
                    <a:pt x="4502" y="1096"/>
                  </a:lnTo>
                  <a:cubicBezTo>
                    <a:pt x="4502" y="1096"/>
                    <a:pt x="4145" y="1239"/>
                    <a:pt x="4073" y="1334"/>
                  </a:cubicBezTo>
                  <a:cubicBezTo>
                    <a:pt x="4002" y="1405"/>
                    <a:pt x="3930" y="1477"/>
                    <a:pt x="3835" y="1548"/>
                  </a:cubicBezTo>
                  <a:cubicBezTo>
                    <a:pt x="3740" y="1620"/>
                    <a:pt x="3644" y="1691"/>
                    <a:pt x="3525" y="1763"/>
                  </a:cubicBezTo>
                  <a:cubicBezTo>
                    <a:pt x="3406" y="1834"/>
                    <a:pt x="3287" y="1906"/>
                    <a:pt x="3168" y="1953"/>
                  </a:cubicBezTo>
                  <a:cubicBezTo>
                    <a:pt x="3025" y="2001"/>
                    <a:pt x="2882" y="2048"/>
                    <a:pt x="2740" y="2096"/>
                  </a:cubicBezTo>
                  <a:cubicBezTo>
                    <a:pt x="2668" y="2120"/>
                    <a:pt x="2549" y="2144"/>
                    <a:pt x="2454" y="2167"/>
                  </a:cubicBezTo>
                  <a:cubicBezTo>
                    <a:pt x="2335" y="2191"/>
                    <a:pt x="2216" y="2215"/>
                    <a:pt x="2073" y="2239"/>
                  </a:cubicBezTo>
                  <a:cubicBezTo>
                    <a:pt x="1977" y="2263"/>
                    <a:pt x="1858" y="2263"/>
                    <a:pt x="1739" y="2263"/>
                  </a:cubicBezTo>
                  <a:lnTo>
                    <a:pt x="1549" y="2263"/>
                  </a:lnTo>
                  <a:cubicBezTo>
                    <a:pt x="1406" y="2239"/>
                    <a:pt x="1263" y="2215"/>
                    <a:pt x="1168" y="2191"/>
                  </a:cubicBezTo>
                  <a:cubicBezTo>
                    <a:pt x="1144" y="2167"/>
                    <a:pt x="739" y="1953"/>
                    <a:pt x="739" y="1953"/>
                  </a:cubicBezTo>
                  <a:cubicBezTo>
                    <a:pt x="691" y="1882"/>
                    <a:pt x="644" y="1810"/>
                    <a:pt x="620" y="1715"/>
                  </a:cubicBezTo>
                  <a:cubicBezTo>
                    <a:pt x="620" y="1691"/>
                    <a:pt x="620" y="1644"/>
                    <a:pt x="620" y="1620"/>
                  </a:cubicBezTo>
                  <a:cubicBezTo>
                    <a:pt x="620" y="1548"/>
                    <a:pt x="620" y="1477"/>
                    <a:pt x="644" y="1405"/>
                  </a:cubicBezTo>
                  <a:cubicBezTo>
                    <a:pt x="691" y="1334"/>
                    <a:pt x="715" y="1263"/>
                    <a:pt x="763" y="1191"/>
                  </a:cubicBezTo>
                  <a:cubicBezTo>
                    <a:pt x="787" y="1143"/>
                    <a:pt x="834" y="1072"/>
                    <a:pt x="882" y="1024"/>
                  </a:cubicBezTo>
                  <a:cubicBezTo>
                    <a:pt x="953" y="953"/>
                    <a:pt x="1049" y="858"/>
                    <a:pt x="1144" y="786"/>
                  </a:cubicBezTo>
                  <a:cubicBezTo>
                    <a:pt x="1239" y="715"/>
                    <a:pt x="1358" y="643"/>
                    <a:pt x="1454" y="572"/>
                  </a:cubicBezTo>
                  <a:cubicBezTo>
                    <a:pt x="1573" y="500"/>
                    <a:pt x="1692" y="453"/>
                    <a:pt x="1835" y="405"/>
                  </a:cubicBezTo>
                  <a:cubicBezTo>
                    <a:pt x="1954" y="334"/>
                    <a:pt x="2073" y="286"/>
                    <a:pt x="2216" y="262"/>
                  </a:cubicBezTo>
                  <a:cubicBezTo>
                    <a:pt x="2358" y="215"/>
                    <a:pt x="2597" y="0"/>
                    <a:pt x="2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33"/>
            <p:cNvSpPr/>
            <p:nvPr/>
          </p:nvSpPr>
          <p:spPr>
            <a:xfrm>
              <a:off x="4273499" y="3781223"/>
              <a:ext cx="73104" cy="90837"/>
            </a:xfrm>
            <a:custGeom>
              <a:avLst/>
              <a:gdLst/>
              <a:ahLst/>
              <a:cxnLst/>
              <a:rect l="l" t="t" r="r" b="b"/>
              <a:pathLst>
                <a:path w="2358" h="2930" extrusionOk="0">
                  <a:moveTo>
                    <a:pt x="0" y="0"/>
                  </a:moveTo>
                  <a:cubicBezTo>
                    <a:pt x="27" y="0"/>
                    <a:pt x="56" y="2"/>
                    <a:pt x="86" y="5"/>
                  </a:cubicBezTo>
                  <a:lnTo>
                    <a:pt x="86" y="5"/>
                  </a:lnTo>
                  <a:cubicBezTo>
                    <a:pt x="57" y="2"/>
                    <a:pt x="28" y="0"/>
                    <a:pt x="0" y="0"/>
                  </a:cubicBezTo>
                  <a:close/>
                  <a:moveTo>
                    <a:pt x="86" y="5"/>
                  </a:moveTo>
                  <a:cubicBezTo>
                    <a:pt x="254" y="23"/>
                    <a:pt x="437" y="93"/>
                    <a:pt x="619" y="214"/>
                  </a:cubicBezTo>
                  <a:cubicBezTo>
                    <a:pt x="1500" y="715"/>
                    <a:pt x="2215" y="1929"/>
                    <a:pt x="2215" y="2929"/>
                  </a:cubicBezTo>
                  <a:cubicBezTo>
                    <a:pt x="2310" y="2763"/>
                    <a:pt x="2358" y="2572"/>
                    <a:pt x="2358" y="2405"/>
                  </a:cubicBezTo>
                  <a:cubicBezTo>
                    <a:pt x="2358" y="2358"/>
                    <a:pt x="2358" y="2263"/>
                    <a:pt x="2358" y="2215"/>
                  </a:cubicBezTo>
                  <a:cubicBezTo>
                    <a:pt x="2334" y="2167"/>
                    <a:pt x="2334" y="2120"/>
                    <a:pt x="2334" y="2096"/>
                  </a:cubicBezTo>
                  <a:cubicBezTo>
                    <a:pt x="2334" y="2048"/>
                    <a:pt x="2310" y="1977"/>
                    <a:pt x="2310" y="1929"/>
                  </a:cubicBezTo>
                  <a:cubicBezTo>
                    <a:pt x="2310" y="1905"/>
                    <a:pt x="2286" y="1858"/>
                    <a:pt x="2286" y="1810"/>
                  </a:cubicBezTo>
                  <a:cubicBezTo>
                    <a:pt x="2262" y="1786"/>
                    <a:pt x="2262" y="1739"/>
                    <a:pt x="2239" y="1691"/>
                  </a:cubicBezTo>
                  <a:cubicBezTo>
                    <a:pt x="2239" y="1667"/>
                    <a:pt x="2215" y="1620"/>
                    <a:pt x="2215" y="1596"/>
                  </a:cubicBezTo>
                  <a:cubicBezTo>
                    <a:pt x="2215" y="1572"/>
                    <a:pt x="2191" y="1524"/>
                    <a:pt x="2167" y="1500"/>
                  </a:cubicBezTo>
                  <a:cubicBezTo>
                    <a:pt x="2167" y="1500"/>
                    <a:pt x="2143" y="1405"/>
                    <a:pt x="2096" y="1310"/>
                  </a:cubicBezTo>
                  <a:cubicBezTo>
                    <a:pt x="2048" y="1215"/>
                    <a:pt x="2000" y="1143"/>
                    <a:pt x="1977" y="1119"/>
                  </a:cubicBezTo>
                  <a:cubicBezTo>
                    <a:pt x="1977" y="1096"/>
                    <a:pt x="1953" y="1072"/>
                    <a:pt x="1929" y="1024"/>
                  </a:cubicBezTo>
                  <a:cubicBezTo>
                    <a:pt x="1905" y="1000"/>
                    <a:pt x="1881" y="977"/>
                    <a:pt x="1858" y="953"/>
                  </a:cubicBezTo>
                  <a:cubicBezTo>
                    <a:pt x="1786" y="857"/>
                    <a:pt x="1715" y="786"/>
                    <a:pt x="1715" y="786"/>
                  </a:cubicBezTo>
                  <a:cubicBezTo>
                    <a:pt x="1619" y="691"/>
                    <a:pt x="1619" y="691"/>
                    <a:pt x="1524" y="596"/>
                  </a:cubicBezTo>
                  <a:cubicBezTo>
                    <a:pt x="1477" y="572"/>
                    <a:pt x="1429" y="524"/>
                    <a:pt x="1381" y="500"/>
                  </a:cubicBezTo>
                  <a:cubicBezTo>
                    <a:pt x="1310" y="453"/>
                    <a:pt x="1238" y="381"/>
                    <a:pt x="1167" y="334"/>
                  </a:cubicBezTo>
                  <a:cubicBezTo>
                    <a:pt x="1096" y="310"/>
                    <a:pt x="1048" y="286"/>
                    <a:pt x="976" y="262"/>
                  </a:cubicBezTo>
                  <a:cubicBezTo>
                    <a:pt x="905" y="214"/>
                    <a:pt x="786" y="167"/>
                    <a:pt x="715" y="143"/>
                  </a:cubicBezTo>
                  <a:cubicBezTo>
                    <a:pt x="643" y="119"/>
                    <a:pt x="572" y="95"/>
                    <a:pt x="500" y="72"/>
                  </a:cubicBezTo>
                  <a:cubicBezTo>
                    <a:pt x="453" y="72"/>
                    <a:pt x="357" y="48"/>
                    <a:pt x="310" y="24"/>
                  </a:cubicBezTo>
                  <a:cubicBezTo>
                    <a:pt x="242" y="24"/>
                    <a:pt x="161" y="12"/>
                    <a:pt x="86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33"/>
            <p:cNvSpPr/>
            <p:nvPr/>
          </p:nvSpPr>
          <p:spPr>
            <a:xfrm>
              <a:off x="4165706" y="3780107"/>
              <a:ext cx="177210" cy="137713"/>
            </a:xfrm>
            <a:custGeom>
              <a:avLst/>
              <a:gdLst/>
              <a:ahLst/>
              <a:cxnLst/>
              <a:rect l="l" t="t" r="r" b="b"/>
              <a:pathLst>
                <a:path w="5716" h="4442" extrusionOk="0">
                  <a:moveTo>
                    <a:pt x="3424" y="0"/>
                  </a:moveTo>
                  <a:cubicBezTo>
                    <a:pt x="3266" y="0"/>
                    <a:pt x="3123" y="37"/>
                    <a:pt x="3001" y="108"/>
                  </a:cubicBezTo>
                  <a:lnTo>
                    <a:pt x="1096" y="1203"/>
                  </a:lnTo>
                  <a:cubicBezTo>
                    <a:pt x="1048" y="1251"/>
                    <a:pt x="953" y="1298"/>
                    <a:pt x="905" y="1322"/>
                  </a:cubicBezTo>
                  <a:cubicBezTo>
                    <a:pt x="834" y="1394"/>
                    <a:pt x="715" y="1489"/>
                    <a:pt x="643" y="1560"/>
                  </a:cubicBezTo>
                  <a:cubicBezTo>
                    <a:pt x="596" y="1608"/>
                    <a:pt x="548" y="1656"/>
                    <a:pt x="500" y="1703"/>
                  </a:cubicBezTo>
                  <a:cubicBezTo>
                    <a:pt x="453" y="1775"/>
                    <a:pt x="357" y="1894"/>
                    <a:pt x="310" y="1965"/>
                  </a:cubicBezTo>
                  <a:cubicBezTo>
                    <a:pt x="262" y="2060"/>
                    <a:pt x="214" y="2156"/>
                    <a:pt x="167" y="2251"/>
                  </a:cubicBezTo>
                  <a:cubicBezTo>
                    <a:pt x="143" y="2322"/>
                    <a:pt x="119" y="2418"/>
                    <a:pt x="95" y="2489"/>
                  </a:cubicBezTo>
                  <a:cubicBezTo>
                    <a:pt x="72" y="2584"/>
                    <a:pt x="24" y="2703"/>
                    <a:pt x="24" y="2775"/>
                  </a:cubicBezTo>
                  <a:cubicBezTo>
                    <a:pt x="0" y="2846"/>
                    <a:pt x="0" y="2918"/>
                    <a:pt x="0" y="2989"/>
                  </a:cubicBezTo>
                  <a:cubicBezTo>
                    <a:pt x="0" y="3037"/>
                    <a:pt x="0" y="3084"/>
                    <a:pt x="0" y="3132"/>
                  </a:cubicBezTo>
                  <a:cubicBezTo>
                    <a:pt x="0" y="3465"/>
                    <a:pt x="214" y="3775"/>
                    <a:pt x="643" y="4013"/>
                  </a:cubicBezTo>
                  <a:lnTo>
                    <a:pt x="691" y="4061"/>
                  </a:lnTo>
                  <a:lnTo>
                    <a:pt x="738" y="4085"/>
                  </a:lnTo>
                  <a:cubicBezTo>
                    <a:pt x="1167" y="4323"/>
                    <a:pt x="1727" y="4442"/>
                    <a:pt x="2286" y="4442"/>
                  </a:cubicBezTo>
                  <a:cubicBezTo>
                    <a:pt x="2846" y="4442"/>
                    <a:pt x="3406" y="4323"/>
                    <a:pt x="3834" y="4085"/>
                  </a:cubicBezTo>
                  <a:lnTo>
                    <a:pt x="5716" y="2965"/>
                  </a:lnTo>
                  <a:cubicBezTo>
                    <a:pt x="5716" y="1941"/>
                    <a:pt x="5001" y="727"/>
                    <a:pt x="4120" y="203"/>
                  </a:cubicBezTo>
                  <a:cubicBezTo>
                    <a:pt x="3874" y="66"/>
                    <a:pt x="3636" y="0"/>
                    <a:pt x="3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33"/>
            <p:cNvSpPr/>
            <p:nvPr/>
          </p:nvSpPr>
          <p:spPr>
            <a:xfrm>
              <a:off x="4183408" y="3790058"/>
              <a:ext cx="119639" cy="115949"/>
            </a:xfrm>
            <a:custGeom>
              <a:avLst/>
              <a:gdLst/>
              <a:ahLst/>
              <a:cxnLst/>
              <a:rect l="l" t="t" r="r" b="b"/>
              <a:pathLst>
                <a:path w="3859" h="3740" extrusionOk="0">
                  <a:moveTo>
                    <a:pt x="3740" y="1"/>
                  </a:moveTo>
                  <a:lnTo>
                    <a:pt x="1715" y="977"/>
                  </a:lnTo>
                  <a:cubicBezTo>
                    <a:pt x="1215" y="1215"/>
                    <a:pt x="787" y="1620"/>
                    <a:pt x="453" y="2144"/>
                  </a:cubicBezTo>
                  <a:cubicBezTo>
                    <a:pt x="191" y="2621"/>
                    <a:pt x="25" y="3144"/>
                    <a:pt x="1" y="3668"/>
                  </a:cubicBezTo>
                  <a:cubicBezTo>
                    <a:pt x="25" y="3668"/>
                    <a:pt x="48" y="3692"/>
                    <a:pt x="72" y="3692"/>
                  </a:cubicBezTo>
                  <a:lnTo>
                    <a:pt x="120" y="3740"/>
                  </a:lnTo>
                  <a:lnTo>
                    <a:pt x="144" y="3740"/>
                  </a:lnTo>
                  <a:cubicBezTo>
                    <a:pt x="167" y="2621"/>
                    <a:pt x="834" y="1549"/>
                    <a:pt x="1787" y="1096"/>
                  </a:cubicBezTo>
                  <a:lnTo>
                    <a:pt x="3859" y="96"/>
                  </a:lnTo>
                  <a:cubicBezTo>
                    <a:pt x="3835" y="72"/>
                    <a:pt x="3787" y="25"/>
                    <a:pt x="37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6" name="Google Shape;2476;p33"/>
          <p:cNvSpPr/>
          <p:nvPr/>
        </p:nvSpPr>
        <p:spPr>
          <a:xfrm>
            <a:off x="712500" y="751450"/>
            <a:ext cx="7719000" cy="3334500"/>
          </a:xfrm>
          <a:prstGeom prst="roundRect">
            <a:avLst>
              <a:gd name="adj" fmla="val 19210"/>
            </a:avLst>
          </a:prstGeom>
          <a:solidFill>
            <a:schemeClr val="lt1"/>
          </a:solidFill>
          <a:ln>
            <a:noFill/>
          </a:ln>
          <a:effectLst>
            <a:outerShdw dist="381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"/>
          <p:cNvSpPr txBox="1">
            <a:spLocks noGrp="1"/>
          </p:cNvSpPr>
          <p:nvPr>
            <p:ph type="title"/>
          </p:nvPr>
        </p:nvSpPr>
        <p:spPr>
          <a:xfrm>
            <a:off x="1684500" y="536400"/>
            <a:ext cx="5775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5"/>
          <p:cNvSpPr txBox="1">
            <a:spLocks noGrp="1"/>
          </p:cNvSpPr>
          <p:nvPr>
            <p:ph type="title" idx="2"/>
          </p:nvPr>
        </p:nvSpPr>
        <p:spPr>
          <a:xfrm>
            <a:off x="1728381" y="2406349"/>
            <a:ext cx="2250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3" name="Google Shape;303;p5"/>
          <p:cNvSpPr txBox="1">
            <a:spLocks noGrp="1"/>
          </p:cNvSpPr>
          <p:nvPr>
            <p:ph type="subTitle" idx="1"/>
          </p:nvPr>
        </p:nvSpPr>
        <p:spPr>
          <a:xfrm>
            <a:off x="1808325" y="2844775"/>
            <a:ext cx="2090700" cy="89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4" name="Google Shape;304;p5"/>
          <p:cNvSpPr txBox="1">
            <a:spLocks noGrp="1"/>
          </p:cNvSpPr>
          <p:nvPr>
            <p:ph type="title" idx="3"/>
          </p:nvPr>
        </p:nvSpPr>
        <p:spPr>
          <a:xfrm>
            <a:off x="5165019" y="2406349"/>
            <a:ext cx="2250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5" name="Google Shape;305;p5"/>
          <p:cNvSpPr txBox="1">
            <a:spLocks noGrp="1"/>
          </p:cNvSpPr>
          <p:nvPr>
            <p:ph type="subTitle" idx="4"/>
          </p:nvPr>
        </p:nvSpPr>
        <p:spPr>
          <a:xfrm>
            <a:off x="5244974" y="2844775"/>
            <a:ext cx="2090700" cy="89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grpSp>
        <p:nvGrpSpPr>
          <p:cNvPr id="306" name="Google Shape;306;p5"/>
          <p:cNvGrpSpPr/>
          <p:nvPr/>
        </p:nvGrpSpPr>
        <p:grpSpPr>
          <a:xfrm>
            <a:off x="387275" y="207813"/>
            <a:ext cx="8561000" cy="614100"/>
            <a:chOff x="387275" y="207813"/>
            <a:chExt cx="8561000" cy="614100"/>
          </a:xfrm>
        </p:grpSpPr>
        <p:sp>
          <p:nvSpPr>
            <p:cNvPr id="307" name="Google Shape;307;p5"/>
            <p:cNvSpPr/>
            <p:nvPr/>
          </p:nvSpPr>
          <p:spPr>
            <a:xfrm>
              <a:off x="387275" y="207813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8838125" y="711763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4729275" y="247338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0" name="Google Shape;310;p5"/>
          <p:cNvGrpSpPr/>
          <p:nvPr/>
        </p:nvGrpSpPr>
        <p:grpSpPr>
          <a:xfrm>
            <a:off x="0" y="4221559"/>
            <a:ext cx="9144000" cy="921943"/>
            <a:chOff x="0" y="3827814"/>
            <a:chExt cx="9144000" cy="921943"/>
          </a:xfrm>
        </p:grpSpPr>
        <p:grpSp>
          <p:nvGrpSpPr>
            <p:cNvPr id="311" name="Google Shape;311;p5"/>
            <p:cNvGrpSpPr/>
            <p:nvPr/>
          </p:nvGrpSpPr>
          <p:grpSpPr>
            <a:xfrm>
              <a:off x="5807441" y="3839717"/>
              <a:ext cx="243969" cy="149457"/>
              <a:chOff x="5300460" y="2964804"/>
              <a:chExt cx="271832" cy="225937"/>
            </a:xfrm>
          </p:grpSpPr>
          <p:sp>
            <p:nvSpPr>
              <p:cNvPr id="312" name="Google Shape;312;p5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5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5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5" name="Google Shape;315;p5"/>
            <p:cNvGrpSpPr/>
            <p:nvPr/>
          </p:nvGrpSpPr>
          <p:grpSpPr>
            <a:xfrm>
              <a:off x="8805122" y="3827814"/>
              <a:ext cx="243969" cy="149457"/>
              <a:chOff x="5300460" y="2964804"/>
              <a:chExt cx="271832" cy="225937"/>
            </a:xfrm>
          </p:grpSpPr>
          <p:sp>
            <p:nvSpPr>
              <p:cNvPr id="316" name="Google Shape;316;p5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5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5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9" name="Google Shape;319;p5"/>
            <p:cNvSpPr/>
            <p:nvPr/>
          </p:nvSpPr>
          <p:spPr>
            <a:xfrm>
              <a:off x="0" y="3910657"/>
              <a:ext cx="9144000" cy="839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0" name="Google Shape;320;p5"/>
            <p:cNvGrpSpPr/>
            <p:nvPr/>
          </p:nvGrpSpPr>
          <p:grpSpPr>
            <a:xfrm>
              <a:off x="355317" y="3839717"/>
              <a:ext cx="243969" cy="149457"/>
              <a:chOff x="5300460" y="2964804"/>
              <a:chExt cx="271832" cy="225937"/>
            </a:xfrm>
          </p:grpSpPr>
          <p:sp>
            <p:nvSpPr>
              <p:cNvPr id="321" name="Google Shape;321;p5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5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5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4" name="Google Shape;324;p5"/>
            <p:cNvGrpSpPr/>
            <p:nvPr/>
          </p:nvGrpSpPr>
          <p:grpSpPr>
            <a:xfrm>
              <a:off x="1590719" y="3839717"/>
              <a:ext cx="243969" cy="149457"/>
              <a:chOff x="5300460" y="2964804"/>
              <a:chExt cx="271832" cy="225937"/>
            </a:xfrm>
          </p:grpSpPr>
          <p:sp>
            <p:nvSpPr>
              <p:cNvPr id="325" name="Google Shape;325;p5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5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5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8" name="Google Shape;328;p5"/>
            <p:cNvGrpSpPr/>
            <p:nvPr/>
          </p:nvGrpSpPr>
          <p:grpSpPr>
            <a:xfrm>
              <a:off x="3027997" y="3839717"/>
              <a:ext cx="243969" cy="149457"/>
              <a:chOff x="5300460" y="2964804"/>
              <a:chExt cx="271832" cy="225937"/>
            </a:xfrm>
          </p:grpSpPr>
          <p:sp>
            <p:nvSpPr>
              <p:cNvPr id="329" name="Google Shape;329;p5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5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5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2" name="Google Shape;332;p5"/>
            <p:cNvGrpSpPr/>
            <p:nvPr/>
          </p:nvGrpSpPr>
          <p:grpSpPr>
            <a:xfrm>
              <a:off x="4417713" y="3839717"/>
              <a:ext cx="243969" cy="149457"/>
              <a:chOff x="5300460" y="2964804"/>
              <a:chExt cx="271832" cy="225937"/>
            </a:xfrm>
          </p:grpSpPr>
          <p:sp>
            <p:nvSpPr>
              <p:cNvPr id="333" name="Google Shape;333;p5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5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5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6" name="Google Shape;336;p5"/>
          <p:cNvGrpSpPr/>
          <p:nvPr/>
        </p:nvGrpSpPr>
        <p:grpSpPr>
          <a:xfrm>
            <a:off x="307911" y="2402031"/>
            <a:ext cx="243987" cy="339453"/>
            <a:chOff x="4661686" y="366694"/>
            <a:chExt cx="243987" cy="339453"/>
          </a:xfrm>
        </p:grpSpPr>
        <p:sp>
          <p:nvSpPr>
            <p:cNvPr id="337" name="Google Shape;337;p5"/>
            <p:cNvSpPr/>
            <p:nvPr/>
          </p:nvSpPr>
          <p:spPr>
            <a:xfrm>
              <a:off x="4661686" y="366694"/>
              <a:ext cx="243987" cy="339453"/>
            </a:xfrm>
            <a:custGeom>
              <a:avLst/>
              <a:gdLst/>
              <a:ahLst/>
              <a:cxnLst/>
              <a:rect l="l" t="t" r="r" b="b"/>
              <a:pathLst>
                <a:path w="27170" h="37801" extrusionOk="0">
                  <a:moveTo>
                    <a:pt x="14365" y="0"/>
                  </a:moveTo>
                  <a:lnTo>
                    <a:pt x="5606" y="5091"/>
                  </a:lnTo>
                  <a:lnTo>
                    <a:pt x="0" y="20938"/>
                  </a:lnTo>
                  <a:lnTo>
                    <a:pt x="7738" y="25403"/>
                  </a:lnTo>
                  <a:lnTo>
                    <a:pt x="3899" y="37801"/>
                  </a:lnTo>
                  <a:lnTo>
                    <a:pt x="12658" y="32709"/>
                  </a:lnTo>
                  <a:lnTo>
                    <a:pt x="27169" y="22007"/>
                  </a:lnTo>
                  <a:lnTo>
                    <a:pt x="17666" y="16526"/>
                  </a:lnTo>
                  <a:lnTo>
                    <a:pt x="21511" y="4129"/>
                  </a:lnTo>
                  <a:lnTo>
                    <a:pt x="14365" y="0"/>
                  </a:ln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4741662" y="515079"/>
              <a:ext cx="164002" cy="94946"/>
            </a:xfrm>
            <a:custGeom>
              <a:avLst/>
              <a:gdLst/>
              <a:ahLst/>
              <a:cxnLst/>
              <a:rect l="l" t="t" r="r" b="b"/>
              <a:pathLst>
                <a:path w="18263" h="10573" extrusionOk="0">
                  <a:moveTo>
                    <a:pt x="8759" y="0"/>
                  </a:moveTo>
                  <a:lnTo>
                    <a:pt x="0" y="5091"/>
                  </a:lnTo>
                  <a:lnTo>
                    <a:pt x="9503" y="10572"/>
                  </a:lnTo>
                  <a:lnTo>
                    <a:pt x="18262" y="5481"/>
                  </a:lnTo>
                  <a:lnTo>
                    <a:pt x="87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4696686" y="564293"/>
              <a:ext cx="208983" cy="141830"/>
            </a:xfrm>
            <a:custGeom>
              <a:avLst/>
              <a:gdLst/>
              <a:ahLst/>
              <a:cxnLst/>
              <a:rect l="l" t="t" r="r" b="b"/>
              <a:pathLst>
                <a:path w="23272" h="15794" extrusionOk="0">
                  <a:moveTo>
                    <a:pt x="23271" y="0"/>
                  </a:moveTo>
                  <a:lnTo>
                    <a:pt x="14512" y="5091"/>
                  </a:lnTo>
                  <a:lnTo>
                    <a:pt x="1" y="15794"/>
                  </a:lnTo>
                  <a:lnTo>
                    <a:pt x="1" y="15794"/>
                  </a:lnTo>
                  <a:lnTo>
                    <a:pt x="8760" y="10702"/>
                  </a:lnTo>
                  <a:lnTo>
                    <a:pt x="232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4741662" y="403759"/>
              <a:ext cx="113193" cy="157060"/>
            </a:xfrm>
            <a:custGeom>
              <a:avLst/>
              <a:gdLst/>
              <a:ahLst/>
              <a:cxnLst/>
              <a:rect l="l" t="t" r="r" b="b"/>
              <a:pathLst>
                <a:path w="12605" h="17490" extrusionOk="0">
                  <a:moveTo>
                    <a:pt x="12604" y="1"/>
                  </a:moveTo>
                  <a:lnTo>
                    <a:pt x="3845" y="5086"/>
                  </a:lnTo>
                  <a:lnTo>
                    <a:pt x="0" y="17489"/>
                  </a:lnTo>
                  <a:lnTo>
                    <a:pt x="8759" y="12398"/>
                  </a:lnTo>
                  <a:lnTo>
                    <a:pt x="1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4712013" y="366694"/>
              <a:ext cx="142845" cy="82742"/>
            </a:xfrm>
            <a:custGeom>
              <a:avLst/>
              <a:gdLst/>
              <a:ahLst/>
              <a:cxnLst/>
              <a:rect l="l" t="t" r="r" b="b"/>
              <a:pathLst>
                <a:path w="15907" h="9214" extrusionOk="0">
                  <a:moveTo>
                    <a:pt x="8760" y="0"/>
                  </a:moveTo>
                  <a:lnTo>
                    <a:pt x="1" y="5091"/>
                  </a:lnTo>
                  <a:lnTo>
                    <a:pt x="7147" y="9214"/>
                  </a:lnTo>
                  <a:lnTo>
                    <a:pt x="15906" y="4129"/>
                  </a:lnTo>
                  <a:lnTo>
                    <a:pt x="87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4661686" y="412405"/>
              <a:ext cx="165331" cy="293736"/>
            </a:xfrm>
            <a:custGeom>
              <a:avLst/>
              <a:gdLst/>
              <a:ahLst/>
              <a:cxnLst/>
              <a:rect l="l" t="t" r="r" b="b"/>
              <a:pathLst>
                <a:path w="18411" h="32710" extrusionOk="0">
                  <a:moveTo>
                    <a:pt x="5606" y="0"/>
                  </a:moveTo>
                  <a:lnTo>
                    <a:pt x="0" y="15847"/>
                  </a:lnTo>
                  <a:lnTo>
                    <a:pt x="7738" y="20312"/>
                  </a:lnTo>
                  <a:lnTo>
                    <a:pt x="3899" y="32710"/>
                  </a:lnTo>
                  <a:lnTo>
                    <a:pt x="18410" y="22007"/>
                  </a:lnTo>
                  <a:lnTo>
                    <a:pt x="8907" y="16526"/>
                  </a:lnTo>
                  <a:lnTo>
                    <a:pt x="12752" y="4123"/>
                  </a:lnTo>
                  <a:lnTo>
                    <a:pt x="56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3" name="Google Shape;343;p5"/>
          <p:cNvGrpSpPr/>
          <p:nvPr/>
        </p:nvGrpSpPr>
        <p:grpSpPr>
          <a:xfrm>
            <a:off x="7621961" y="293756"/>
            <a:ext cx="243987" cy="339453"/>
            <a:chOff x="4661686" y="366694"/>
            <a:chExt cx="243987" cy="339453"/>
          </a:xfrm>
        </p:grpSpPr>
        <p:sp>
          <p:nvSpPr>
            <p:cNvPr id="344" name="Google Shape;344;p5"/>
            <p:cNvSpPr/>
            <p:nvPr/>
          </p:nvSpPr>
          <p:spPr>
            <a:xfrm>
              <a:off x="4661686" y="366694"/>
              <a:ext cx="243987" cy="339453"/>
            </a:xfrm>
            <a:custGeom>
              <a:avLst/>
              <a:gdLst/>
              <a:ahLst/>
              <a:cxnLst/>
              <a:rect l="l" t="t" r="r" b="b"/>
              <a:pathLst>
                <a:path w="27170" h="37801" extrusionOk="0">
                  <a:moveTo>
                    <a:pt x="14365" y="0"/>
                  </a:moveTo>
                  <a:lnTo>
                    <a:pt x="5606" y="5091"/>
                  </a:lnTo>
                  <a:lnTo>
                    <a:pt x="0" y="20938"/>
                  </a:lnTo>
                  <a:lnTo>
                    <a:pt x="7738" y="25403"/>
                  </a:lnTo>
                  <a:lnTo>
                    <a:pt x="3899" y="37801"/>
                  </a:lnTo>
                  <a:lnTo>
                    <a:pt x="12658" y="32709"/>
                  </a:lnTo>
                  <a:lnTo>
                    <a:pt x="27169" y="22007"/>
                  </a:lnTo>
                  <a:lnTo>
                    <a:pt x="17666" y="16526"/>
                  </a:lnTo>
                  <a:lnTo>
                    <a:pt x="21511" y="4129"/>
                  </a:lnTo>
                  <a:lnTo>
                    <a:pt x="14365" y="0"/>
                  </a:ln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5"/>
            <p:cNvSpPr/>
            <p:nvPr/>
          </p:nvSpPr>
          <p:spPr>
            <a:xfrm>
              <a:off x="4741662" y="515079"/>
              <a:ext cx="164002" cy="94946"/>
            </a:xfrm>
            <a:custGeom>
              <a:avLst/>
              <a:gdLst/>
              <a:ahLst/>
              <a:cxnLst/>
              <a:rect l="l" t="t" r="r" b="b"/>
              <a:pathLst>
                <a:path w="18263" h="10573" extrusionOk="0">
                  <a:moveTo>
                    <a:pt x="8759" y="0"/>
                  </a:moveTo>
                  <a:lnTo>
                    <a:pt x="0" y="5091"/>
                  </a:lnTo>
                  <a:lnTo>
                    <a:pt x="9503" y="10572"/>
                  </a:lnTo>
                  <a:lnTo>
                    <a:pt x="18262" y="5481"/>
                  </a:lnTo>
                  <a:lnTo>
                    <a:pt x="87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5"/>
            <p:cNvSpPr/>
            <p:nvPr/>
          </p:nvSpPr>
          <p:spPr>
            <a:xfrm>
              <a:off x="4696686" y="564293"/>
              <a:ext cx="208983" cy="141830"/>
            </a:xfrm>
            <a:custGeom>
              <a:avLst/>
              <a:gdLst/>
              <a:ahLst/>
              <a:cxnLst/>
              <a:rect l="l" t="t" r="r" b="b"/>
              <a:pathLst>
                <a:path w="23272" h="15794" extrusionOk="0">
                  <a:moveTo>
                    <a:pt x="23271" y="0"/>
                  </a:moveTo>
                  <a:lnTo>
                    <a:pt x="14512" y="5091"/>
                  </a:lnTo>
                  <a:lnTo>
                    <a:pt x="1" y="15794"/>
                  </a:lnTo>
                  <a:lnTo>
                    <a:pt x="1" y="15794"/>
                  </a:lnTo>
                  <a:lnTo>
                    <a:pt x="8760" y="10702"/>
                  </a:lnTo>
                  <a:lnTo>
                    <a:pt x="232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5"/>
            <p:cNvSpPr/>
            <p:nvPr/>
          </p:nvSpPr>
          <p:spPr>
            <a:xfrm>
              <a:off x="4741662" y="403759"/>
              <a:ext cx="113193" cy="157060"/>
            </a:xfrm>
            <a:custGeom>
              <a:avLst/>
              <a:gdLst/>
              <a:ahLst/>
              <a:cxnLst/>
              <a:rect l="l" t="t" r="r" b="b"/>
              <a:pathLst>
                <a:path w="12605" h="17490" extrusionOk="0">
                  <a:moveTo>
                    <a:pt x="12604" y="1"/>
                  </a:moveTo>
                  <a:lnTo>
                    <a:pt x="3845" y="5086"/>
                  </a:lnTo>
                  <a:lnTo>
                    <a:pt x="0" y="17489"/>
                  </a:lnTo>
                  <a:lnTo>
                    <a:pt x="8759" y="12398"/>
                  </a:lnTo>
                  <a:lnTo>
                    <a:pt x="1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5"/>
            <p:cNvSpPr/>
            <p:nvPr/>
          </p:nvSpPr>
          <p:spPr>
            <a:xfrm>
              <a:off x="4712013" y="366694"/>
              <a:ext cx="142845" cy="82742"/>
            </a:xfrm>
            <a:custGeom>
              <a:avLst/>
              <a:gdLst/>
              <a:ahLst/>
              <a:cxnLst/>
              <a:rect l="l" t="t" r="r" b="b"/>
              <a:pathLst>
                <a:path w="15907" h="9214" extrusionOk="0">
                  <a:moveTo>
                    <a:pt x="8760" y="0"/>
                  </a:moveTo>
                  <a:lnTo>
                    <a:pt x="1" y="5091"/>
                  </a:lnTo>
                  <a:lnTo>
                    <a:pt x="7147" y="9214"/>
                  </a:lnTo>
                  <a:lnTo>
                    <a:pt x="15906" y="4129"/>
                  </a:lnTo>
                  <a:lnTo>
                    <a:pt x="87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5"/>
            <p:cNvSpPr/>
            <p:nvPr/>
          </p:nvSpPr>
          <p:spPr>
            <a:xfrm>
              <a:off x="4661686" y="412405"/>
              <a:ext cx="165331" cy="293736"/>
            </a:xfrm>
            <a:custGeom>
              <a:avLst/>
              <a:gdLst/>
              <a:ahLst/>
              <a:cxnLst/>
              <a:rect l="l" t="t" r="r" b="b"/>
              <a:pathLst>
                <a:path w="18411" h="32710" extrusionOk="0">
                  <a:moveTo>
                    <a:pt x="5606" y="0"/>
                  </a:moveTo>
                  <a:lnTo>
                    <a:pt x="0" y="15847"/>
                  </a:lnTo>
                  <a:lnTo>
                    <a:pt x="7738" y="20312"/>
                  </a:lnTo>
                  <a:lnTo>
                    <a:pt x="3899" y="32710"/>
                  </a:lnTo>
                  <a:lnTo>
                    <a:pt x="18410" y="22007"/>
                  </a:lnTo>
                  <a:lnTo>
                    <a:pt x="8907" y="16526"/>
                  </a:lnTo>
                  <a:lnTo>
                    <a:pt x="12752" y="4123"/>
                  </a:lnTo>
                  <a:lnTo>
                    <a:pt x="56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0" name="Google Shape;350;p5"/>
          <p:cNvGrpSpPr/>
          <p:nvPr/>
        </p:nvGrpSpPr>
        <p:grpSpPr>
          <a:xfrm>
            <a:off x="468519" y="4743735"/>
            <a:ext cx="243972" cy="161330"/>
            <a:chOff x="2472236" y="4329463"/>
            <a:chExt cx="646284" cy="427478"/>
          </a:xfrm>
        </p:grpSpPr>
        <p:sp>
          <p:nvSpPr>
            <p:cNvPr id="351" name="Google Shape;351;p5"/>
            <p:cNvSpPr/>
            <p:nvPr/>
          </p:nvSpPr>
          <p:spPr>
            <a:xfrm>
              <a:off x="2935691" y="4400177"/>
              <a:ext cx="121388" cy="121285"/>
            </a:xfrm>
            <a:custGeom>
              <a:avLst/>
              <a:gdLst/>
              <a:ahLst/>
              <a:cxnLst/>
              <a:rect l="l" t="t" r="r" b="b"/>
              <a:pathLst>
                <a:path w="7107" h="7101" extrusionOk="0">
                  <a:moveTo>
                    <a:pt x="3551" y="1"/>
                  </a:moveTo>
                  <a:cubicBezTo>
                    <a:pt x="1596" y="1"/>
                    <a:pt x="1" y="1590"/>
                    <a:pt x="1" y="3551"/>
                  </a:cubicBezTo>
                  <a:cubicBezTo>
                    <a:pt x="1" y="5512"/>
                    <a:pt x="1596" y="7100"/>
                    <a:pt x="3551" y="7100"/>
                  </a:cubicBezTo>
                  <a:cubicBezTo>
                    <a:pt x="5511" y="7100"/>
                    <a:pt x="7106" y="5512"/>
                    <a:pt x="7106" y="3551"/>
                  </a:cubicBezTo>
                  <a:cubicBezTo>
                    <a:pt x="7106" y="1590"/>
                    <a:pt x="5511" y="1"/>
                    <a:pt x="3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5"/>
            <p:cNvSpPr/>
            <p:nvPr/>
          </p:nvSpPr>
          <p:spPr>
            <a:xfrm>
              <a:off x="3026083" y="4521451"/>
              <a:ext cx="3758" cy="41880"/>
            </a:xfrm>
            <a:custGeom>
              <a:avLst/>
              <a:gdLst/>
              <a:ahLst/>
              <a:cxnLst/>
              <a:rect l="l" t="t" r="r" b="b"/>
              <a:pathLst>
                <a:path w="220" h="2452" extrusionOk="0">
                  <a:moveTo>
                    <a:pt x="1" y="0"/>
                  </a:moveTo>
                  <a:lnTo>
                    <a:pt x="219" y="2452"/>
                  </a:lnTo>
                  <a:cubicBezTo>
                    <a:pt x="213" y="2227"/>
                    <a:pt x="213" y="1920"/>
                    <a:pt x="202" y="1695"/>
                  </a:cubicBezTo>
                  <a:cubicBezTo>
                    <a:pt x="178" y="1388"/>
                    <a:pt x="143" y="981"/>
                    <a:pt x="107" y="674"/>
                  </a:cubicBezTo>
                  <a:cubicBezTo>
                    <a:pt x="84" y="473"/>
                    <a:pt x="36" y="201"/>
                    <a:pt x="1" y="0"/>
                  </a:cubicBezTo>
                  <a:close/>
                </a:path>
              </a:pathLst>
            </a:custGeom>
            <a:solidFill>
              <a:srgbClr val="3E3D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5"/>
            <p:cNvSpPr/>
            <p:nvPr/>
          </p:nvSpPr>
          <p:spPr>
            <a:xfrm>
              <a:off x="2809190" y="4337337"/>
              <a:ext cx="220639" cy="275517"/>
            </a:xfrm>
            <a:custGeom>
              <a:avLst/>
              <a:gdLst/>
              <a:ahLst/>
              <a:cxnLst/>
              <a:rect l="l" t="t" r="r" b="b"/>
              <a:pathLst>
                <a:path w="12918" h="16131" extrusionOk="0">
                  <a:moveTo>
                    <a:pt x="0" y="0"/>
                  </a:moveTo>
                  <a:lnTo>
                    <a:pt x="0" y="0"/>
                  </a:lnTo>
                  <a:cubicBezTo>
                    <a:pt x="106" y="10"/>
                    <a:pt x="220" y="22"/>
                    <a:pt x="338" y="35"/>
                  </a:cubicBezTo>
                  <a:lnTo>
                    <a:pt x="338" y="35"/>
                  </a:lnTo>
                  <a:cubicBezTo>
                    <a:pt x="224" y="20"/>
                    <a:pt x="112" y="8"/>
                    <a:pt x="0" y="0"/>
                  </a:cubicBezTo>
                  <a:close/>
                  <a:moveTo>
                    <a:pt x="338" y="35"/>
                  </a:moveTo>
                  <a:lnTo>
                    <a:pt x="338" y="35"/>
                  </a:lnTo>
                  <a:cubicBezTo>
                    <a:pt x="1304" y="160"/>
                    <a:pt x="2350" y="529"/>
                    <a:pt x="3444" y="1158"/>
                  </a:cubicBezTo>
                  <a:cubicBezTo>
                    <a:pt x="8240" y="3904"/>
                    <a:pt x="12132" y="10608"/>
                    <a:pt x="12132" y="16131"/>
                  </a:cubicBezTo>
                  <a:cubicBezTo>
                    <a:pt x="12658" y="15162"/>
                    <a:pt x="12917" y="14187"/>
                    <a:pt x="12917" y="13231"/>
                  </a:cubicBezTo>
                  <a:cubicBezTo>
                    <a:pt x="12917" y="12912"/>
                    <a:pt x="12906" y="12486"/>
                    <a:pt x="12876" y="12167"/>
                  </a:cubicBezTo>
                  <a:cubicBezTo>
                    <a:pt x="12858" y="11955"/>
                    <a:pt x="12835" y="11671"/>
                    <a:pt x="12805" y="11453"/>
                  </a:cubicBezTo>
                  <a:cubicBezTo>
                    <a:pt x="12770" y="11211"/>
                    <a:pt x="12717" y="10886"/>
                    <a:pt x="12669" y="10644"/>
                  </a:cubicBezTo>
                  <a:cubicBezTo>
                    <a:pt x="12634" y="10455"/>
                    <a:pt x="12575" y="10195"/>
                    <a:pt x="12528" y="10006"/>
                  </a:cubicBezTo>
                  <a:cubicBezTo>
                    <a:pt x="12480" y="9805"/>
                    <a:pt x="12409" y="9545"/>
                    <a:pt x="12350" y="9350"/>
                  </a:cubicBezTo>
                  <a:cubicBezTo>
                    <a:pt x="12297" y="9173"/>
                    <a:pt x="12220" y="8943"/>
                    <a:pt x="12155" y="8771"/>
                  </a:cubicBezTo>
                  <a:cubicBezTo>
                    <a:pt x="12096" y="8600"/>
                    <a:pt x="12008" y="8376"/>
                    <a:pt x="11937" y="8204"/>
                  </a:cubicBezTo>
                  <a:cubicBezTo>
                    <a:pt x="11937" y="8198"/>
                    <a:pt x="11760" y="7749"/>
                    <a:pt x="11453" y="7165"/>
                  </a:cubicBezTo>
                  <a:cubicBezTo>
                    <a:pt x="11205" y="6692"/>
                    <a:pt x="10974" y="6320"/>
                    <a:pt x="10886" y="6184"/>
                  </a:cubicBezTo>
                  <a:cubicBezTo>
                    <a:pt x="10791" y="6043"/>
                    <a:pt x="10661" y="5848"/>
                    <a:pt x="10561" y="5706"/>
                  </a:cubicBezTo>
                  <a:cubicBezTo>
                    <a:pt x="10460" y="5564"/>
                    <a:pt x="10325" y="5375"/>
                    <a:pt x="10218" y="5239"/>
                  </a:cubicBezTo>
                  <a:cubicBezTo>
                    <a:pt x="9787" y="4696"/>
                    <a:pt x="9462" y="4353"/>
                    <a:pt x="9403" y="4294"/>
                  </a:cubicBezTo>
                  <a:cubicBezTo>
                    <a:pt x="8937" y="3816"/>
                    <a:pt x="8877" y="3763"/>
                    <a:pt x="8375" y="3320"/>
                  </a:cubicBezTo>
                  <a:cubicBezTo>
                    <a:pt x="8151" y="3125"/>
                    <a:pt x="7844" y="2889"/>
                    <a:pt x="7608" y="2717"/>
                  </a:cubicBezTo>
                  <a:cubicBezTo>
                    <a:pt x="7247" y="2457"/>
                    <a:pt x="6745" y="2138"/>
                    <a:pt x="6361" y="1914"/>
                  </a:cubicBezTo>
                  <a:cubicBezTo>
                    <a:pt x="6084" y="1749"/>
                    <a:pt x="5706" y="1548"/>
                    <a:pt x="5416" y="1418"/>
                  </a:cubicBezTo>
                  <a:cubicBezTo>
                    <a:pt x="4979" y="1217"/>
                    <a:pt x="4383" y="969"/>
                    <a:pt x="3928" y="804"/>
                  </a:cubicBezTo>
                  <a:cubicBezTo>
                    <a:pt x="3585" y="680"/>
                    <a:pt x="3119" y="550"/>
                    <a:pt x="2770" y="455"/>
                  </a:cubicBezTo>
                  <a:cubicBezTo>
                    <a:pt x="2446" y="372"/>
                    <a:pt x="2008" y="266"/>
                    <a:pt x="1678" y="213"/>
                  </a:cubicBezTo>
                  <a:cubicBezTo>
                    <a:pt x="1282" y="148"/>
                    <a:pt x="779" y="83"/>
                    <a:pt x="338" y="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5"/>
            <p:cNvSpPr/>
            <p:nvPr/>
          </p:nvSpPr>
          <p:spPr>
            <a:xfrm>
              <a:off x="2472236" y="4329463"/>
              <a:ext cx="546680" cy="427478"/>
            </a:xfrm>
            <a:custGeom>
              <a:avLst/>
              <a:gdLst/>
              <a:ahLst/>
              <a:cxnLst/>
              <a:rect l="l" t="t" r="r" b="b"/>
              <a:pathLst>
                <a:path w="32007" h="25028" extrusionOk="0">
                  <a:moveTo>
                    <a:pt x="18192" y="1"/>
                  </a:moveTo>
                  <a:cubicBezTo>
                    <a:pt x="18038" y="1"/>
                    <a:pt x="17831" y="7"/>
                    <a:pt x="17672" y="12"/>
                  </a:cubicBezTo>
                  <a:cubicBezTo>
                    <a:pt x="17530" y="18"/>
                    <a:pt x="17335" y="30"/>
                    <a:pt x="17188" y="36"/>
                  </a:cubicBezTo>
                  <a:cubicBezTo>
                    <a:pt x="17034" y="48"/>
                    <a:pt x="16827" y="60"/>
                    <a:pt x="16674" y="77"/>
                  </a:cubicBezTo>
                  <a:cubicBezTo>
                    <a:pt x="16384" y="107"/>
                    <a:pt x="15995" y="154"/>
                    <a:pt x="15705" y="196"/>
                  </a:cubicBezTo>
                  <a:cubicBezTo>
                    <a:pt x="15552" y="219"/>
                    <a:pt x="15351" y="249"/>
                    <a:pt x="15197" y="278"/>
                  </a:cubicBezTo>
                  <a:cubicBezTo>
                    <a:pt x="15050" y="308"/>
                    <a:pt x="14843" y="343"/>
                    <a:pt x="14695" y="379"/>
                  </a:cubicBezTo>
                  <a:cubicBezTo>
                    <a:pt x="14406" y="438"/>
                    <a:pt x="14022" y="532"/>
                    <a:pt x="13732" y="603"/>
                  </a:cubicBezTo>
                  <a:cubicBezTo>
                    <a:pt x="13727" y="603"/>
                    <a:pt x="13289" y="715"/>
                    <a:pt x="12734" y="893"/>
                  </a:cubicBezTo>
                  <a:cubicBezTo>
                    <a:pt x="12451" y="987"/>
                    <a:pt x="12073" y="1123"/>
                    <a:pt x="11795" y="1229"/>
                  </a:cubicBezTo>
                  <a:cubicBezTo>
                    <a:pt x="11648" y="1282"/>
                    <a:pt x="11453" y="1365"/>
                    <a:pt x="11305" y="1424"/>
                  </a:cubicBezTo>
                  <a:cubicBezTo>
                    <a:pt x="11098" y="1507"/>
                    <a:pt x="10590" y="1731"/>
                    <a:pt x="10366" y="1843"/>
                  </a:cubicBezTo>
                  <a:cubicBezTo>
                    <a:pt x="9775" y="2133"/>
                    <a:pt x="9775" y="2133"/>
                    <a:pt x="9439" y="2316"/>
                  </a:cubicBezTo>
                  <a:cubicBezTo>
                    <a:pt x="9173" y="2464"/>
                    <a:pt x="8818" y="2659"/>
                    <a:pt x="8570" y="2824"/>
                  </a:cubicBezTo>
                  <a:cubicBezTo>
                    <a:pt x="8228" y="3048"/>
                    <a:pt x="7761" y="3332"/>
                    <a:pt x="7436" y="3574"/>
                  </a:cubicBezTo>
                  <a:cubicBezTo>
                    <a:pt x="6987" y="3905"/>
                    <a:pt x="6409" y="4371"/>
                    <a:pt x="5977" y="4726"/>
                  </a:cubicBezTo>
                  <a:cubicBezTo>
                    <a:pt x="5546" y="5092"/>
                    <a:pt x="5003" y="5618"/>
                    <a:pt x="4619" y="6043"/>
                  </a:cubicBezTo>
                  <a:cubicBezTo>
                    <a:pt x="4111" y="6610"/>
                    <a:pt x="3444" y="7384"/>
                    <a:pt x="3013" y="8021"/>
                  </a:cubicBezTo>
                  <a:cubicBezTo>
                    <a:pt x="2694" y="8494"/>
                    <a:pt x="2286" y="9150"/>
                    <a:pt x="2003" y="9646"/>
                  </a:cubicBezTo>
                  <a:cubicBezTo>
                    <a:pt x="1819" y="9959"/>
                    <a:pt x="1625" y="10396"/>
                    <a:pt x="1465" y="10715"/>
                  </a:cubicBezTo>
                  <a:cubicBezTo>
                    <a:pt x="1182" y="11276"/>
                    <a:pt x="904" y="12073"/>
                    <a:pt x="709" y="12670"/>
                  </a:cubicBezTo>
                  <a:cubicBezTo>
                    <a:pt x="609" y="12983"/>
                    <a:pt x="491" y="13402"/>
                    <a:pt x="414" y="13727"/>
                  </a:cubicBezTo>
                  <a:cubicBezTo>
                    <a:pt x="313" y="14188"/>
                    <a:pt x="201" y="14814"/>
                    <a:pt x="130" y="15280"/>
                  </a:cubicBezTo>
                  <a:cubicBezTo>
                    <a:pt x="42" y="15859"/>
                    <a:pt x="18" y="16639"/>
                    <a:pt x="0" y="17218"/>
                  </a:cubicBezTo>
                  <a:cubicBezTo>
                    <a:pt x="0" y="19344"/>
                    <a:pt x="1270" y="21352"/>
                    <a:pt x="3857" y="22840"/>
                  </a:cubicBezTo>
                  <a:cubicBezTo>
                    <a:pt x="6425" y="24311"/>
                    <a:pt x="9866" y="25028"/>
                    <a:pt x="13510" y="25028"/>
                  </a:cubicBezTo>
                  <a:cubicBezTo>
                    <a:pt x="18179" y="25028"/>
                    <a:pt x="23180" y="23850"/>
                    <a:pt x="27098" y="21571"/>
                  </a:cubicBezTo>
                  <a:cubicBezTo>
                    <a:pt x="29355" y="20265"/>
                    <a:pt x="30973" y="18753"/>
                    <a:pt x="31936" y="17194"/>
                  </a:cubicBezTo>
                  <a:cubicBezTo>
                    <a:pt x="31983" y="17117"/>
                    <a:pt x="32007" y="17040"/>
                    <a:pt x="32007" y="16958"/>
                  </a:cubicBezTo>
                  <a:cubicBezTo>
                    <a:pt x="32001" y="16651"/>
                    <a:pt x="31995" y="16237"/>
                    <a:pt x="31965" y="15930"/>
                  </a:cubicBezTo>
                  <a:cubicBezTo>
                    <a:pt x="31936" y="15658"/>
                    <a:pt x="31900" y="15286"/>
                    <a:pt x="31865" y="15015"/>
                  </a:cubicBezTo>
                  <a:cubicBezTo>
                    <a:pt x="31829" y="14761"/>
                    <a:pt x="31776" y="14424"/>
                    <a:pt x="31723" y="14176"/>
                  </a:cubicBezTo>
                  <a:cubicBezTo>
                    <a:pt x="31664" y="13904"/>
                    <a:pt x="31587" y="13544"/>
                    <a:pt x="31522" y="13278"/>
                  </a:cubicBezTo>
                  <a:cubicBezTo>
                    <a:pt x="31457" y="13012"/>
                    <a:pt x="31357" y="12664"/>
                    <a:pt x="31280" y="12404"/>
                  </a:cubicBezTo>
                  <a:cubicBezTo>
                    <a:pt x="31197" y="12132"/>
                    <a:pt x="31079" y="11778"/>
                    <a:pt x="30985" y="11512"/>
                  </a:cubicBezTo>
                  <a:cubicBezTo>
                    <a:pt x="30884" y="11246"/>
                    <a:pt x="30754" y="10886"/>
                    <a:pt x="30642" y="10626"/>
                  </a:cubicBezTo>
                  <a:cubicBezTo>
                    <a:pt x="30530" y="10366"/>
                    <a:pt x="30376" y="10018"/>
                    <a:pt x="30258" y="9758"/>
                  </a:cubicBezTo>
                  <a:cubicBezTo>
                    <a:pt x="30134" y="9492"/>
                    <a:pt x="29963" y="9144"/>
                    <a:pt x="29827" y="8890"/>
                  </a:cubicBezTo>
                  <a:cubicBezTo>
                    <a:pt x="29697" y="8636"/>
                    <a:pt x="29343" y="7962"/>
                    <a:pt x="28853" y="7206"/>
                  </a:cubicBezTo>
                  <a:cubicBezTo>
                    <a:pt x="28699" y="6970"/>
                    <a:pt x="28297" y="6344"/>
                    <a:pt x="27736" y="5623"/>
                  </a:cubicBezTo>
                  <a:cubicBezTo>
                    <a:pt x="27246" y="4997"/>
                    <a:pt x="26833" y="4531"/>
                    <a:pt x="26478" y="4159"/>
                  </a:cubicBezTo>
                  <a:cubicBezTo>
                    <a:pt x="26260" y="3928"/>
                    <a:pt x="25964" y="3621"/>
                    <a:pt x="25728" y="3409"/>
                  </a:cubicBezTo>
                  <a:cubicBezTo>
                    <a:pt x="25350" y="3066"/>
                    <a:pt x="24830" y="2629"/>
                    <a:pt x="24435" y="2310"/>
                  </a:cubicBezTo>
                  <a:cubicBezTo>
                    <a:pt x="24187" y="2115"/>
                    <a:pt x="23838" y="1879"/>
                    <a:pt x="23578" y="1708"/>
                  </a:cubicBezTo>
                  <a:cubicBezTo>
                    <a:pt x="23389" y="1578"/>
                    <a:pt x="23123" y="1424"/>
                    <a:pt x="22929" y="1306"/>
                  </a:cubicBezTo>
                  <a:cubicBezTo>
                    <a:pt x="22728" y="1188"/>
                    <a:pt x="22456" y="1040"/>
                    <a:pt x="22249" y="946"/>
                  </a:cubicBezTo>
                  <a:cubicBezTo>
                    <a:pt x="21907" y="786"/>
                    <a:pt x="21446" y="591"/>
                    <a:pt x="21092" y="461"/>
                  </a:cubicBezTo>
                  <a:cubicBezTo>
                    <a:pt x="20850" y="373"/>
                    <a:pt x="20519" y="278"/>
                    <a:pt x="20265" y="213"/>
                  </a:cubicBezTo>
                  <a:cubicBezTo>
                    <a:pt x="20058" y="166"/>
                    <a:pt x="19780" y="107"/>
                    <a:pt x="19568" y="77"/>
                  </a:cubicBezTo>
                  <a:cubicBezTo>
                    <a:pt x="19314" y="42"/>
                    <a:pt x="18965" y="12"/>
                    <a:pt x="18706" y="7"/>
                  </a:cubicBezTo>
                  <a:cubicBezTo>
                    <a:pt x="18552" y="1"/>
                    <a:pt x="18345" y="1"/>
                    <a:pt x="181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2675516" y="4421972"/>
              <a:ext cx="161731" cy="123881"/>
            </a:xfrm>
            <a:custGeom>
              <a:avLst/>
              <a:gdLst/>
              <a:ahLst/>
              <a:cxnLst/>
              <a:rect l="l" t="t" r="r" b="b"/>
              <a:pathLst>
                <a:path w="9469" h="7253" extrusionOk="0">
                  <a:moveTo>
                    <a:pt x="5518" y="1"/>
                  </a:moveTo>
                  <a:cubicBezTo>
                    <a:pt x="4773" y="1"/>
                    <a:pt x="3979" y="180"/>
                    <a:pt x="3219" y="556"/>
                  </a:cubicBezTo>
                  <a:cubicBezTo>
                    <a:pt x="1064" y="1619"/>
                    <a:pt x="0" y="3852"/>
                    <a:pt x="839" y="5553"/>
                  </a:cubicBezTo>
                  <a:cubicBezTo>
                    <a:pt x="1382" y="6650"/>
                    <a:pt x="2591" y="7252"/>
                    <a:pt x="3959" y="7252"/>
                  </a:cubicBezTo>
                  <a:cubicBezTo>
                    <a:pt x="4704" y="7252"/>
                    <a:pt x="5497" y="7073"/>
                    <a:pt x="6255" y="6699"/>
                  </a:cubicBezTo>
                  <a:cubicBezTo>
                    <a:pt x="8405" y="5635"/>
                    <a:pt x="9468" y="3397"/>
                    <a:pt x="8630" y="1702"/>
                  </a:cubicBezTo>
                  <a:cubicBezTo>
                    <a:pt x="8087" y="602"/>
                    <a:pt x="6883" y="1"/>
                    <a:pt x="55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2572706" y="4343793"/>
              <a:ext cx="120277" cy="72061"/>
            </a:xfrm>
            <a:custGeom>
              <a:avLst/>
              <a:gdLst/>
              <a:ahLst/>
              <a:cxnLst/>
              <a:rect l="l" t="t" r="r" b="b"/>
              <a:pathLst>
                <a:path w="7042" h="4219" extrusionOk="0">
                  <a:moveTo>
                    <a:pt x="7029" y="0"/>
                  </a:moveTo>
                  <a:cubicBezTo>
                    <a:pt x="6970" y="18"/>
                    <a:pt x="6917" y="36"/>
                    <a:pt x="6852" y="54"/>
                  </a:cubicBezTo>
                  <a:cubicBezTo>
                    <a:pt x="6569" y="148"/>
                    <a:pt x="6191" y="284"/>
                    <a:pt x="5913" y="390"/>
                  </a:cubicBezTo>
                  <a:cubicBezTo>
                    <a:pt x="5766" y="443"/>
                    <a:pt x="5571" y="526"/>
                    <a:pt x="5423" y="585"/>
                  </a:cubicBezTo>
                  <a:cubicBezTo>
                    <a:pt x="5216" y="668"/>
                    <a:pt x="4708" y="892"/>
                    <a:pt x="4484" y="1004"/>
                  </a:cubicBezTo>
                  <a:cubicBezTo>
                    <a:pt x="3893" y="1294"/>
                    <a:pt x="3893" y="1294"/>
                    <a:pt x="3557" y="1477"/>
                  </a:cubicBezTo>
                  <a:cubicBezTo>
                    <a:pt x="3291" y="1625"/>
                    <a:pt x="2936" y="1820"/>
                    <a:pt x="2688" y="1985"/>
                  </a:cubicBezTo>
                  <a:cubicBezTo>
                    <a:pt x="2346" y="2209"/>
                    <a:pt x="1879" y="2493"/>
                    <a:pt x="1548" y="2735"/>
                  </a:cubicBezTo>
                  <a:cubicBezTo>
                    <a:pt x="1105" y="3066"/>
                    <a:pt x="527" y="3532"/>
                    <a:pt x="95" y="3887"/>
                  </a:cubicBezTo>
                  <a:cubicBezTo>
                    <a:pt x="66" y="3916"/>
                    <a:pt x="36" y="3940"/>
                    <a:pt x="1" y="3969"/>
                  </a:cubicBezTo>
                  <a:cubicBezTo>
                    <a:pt x="383" y="4135"/>
                    <a:pt x="845" y="4219"/>
                    <a:pt x="1356" y="4219"/>
                  </a:cubicBezTo>
                  <a:cubicBezTo>
                    <a:pt x="2195" y="4219"/>
                    <a:pt x="3164" y="3991"/>
                    <a:pt x="4112" y="3521"/>
                  </a:cubicBezTo>
                  <a:cubicBezTo>
                    <a:pt x="5890" y="2646"/>
                    <a:pt x="7041" y="1193"/>
                    <a:pt x="70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5"/>
            <p:cNvSpPr/>
            <p:nvPr/>
          </p:nvSpPr>
          <p:spPr>
            <a:xfrm>
              <a:off x="2856197" y="4530829"/>
              <a:ext cx="117032" cy="117032"/>
            </a:xfrm>
            <a:custGeom>
              <a:avLst/>
              <a:gdLst/>
              <a:ahLst/>
              <a:cxnLst/>
              <a:rect l="l" t="t" r="r" b="b"/>
              <a:pathLst>
                <a:path w="6852" h="6852" extrusionOk="0">
                  <a:moveTo>
                    <a:pt x="3426" y="1"/>
                  </a:moveTo>
                  <a:cubicBezTo>
                    <a:pt x="1536" y="1"/>
                    <a:pt x="1" y="1530"/>
                    <a:pt x="1" y="3426"/>
                  </a:cubicBezTo>
                  <a:cubicBezTo>
                    <a:pt x="1" y="5316"/>
                    <a:pt x="1536" y="6852"/>
                    <a:pt x="3426" y="6852"/>
                  </a:cubicBezTo>
                  <a:cubicBezTo>
                    <a:pt x="5322" y="6852"/>
                    <a:pt x="6852" y="5316"/>
                    <a:pt x="6852" y="3426"/>
                  </a:cubicBezTo>
                  <a:cubicBezTo>
                    <a:pt x="6852" y="1530"/>
                    <a:pt x="5322" y="1"/>
                    <a:pt x="34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5"/>
            <p:cNvSpPr/>
            <p:nvPr/>
          </p:nvSpPr>
          <p:spPr>
            <a:xfrm>
              <a:off x="2590777" y="4589348"/>
              <a:ext cx="124804" cy="118757"/>
            </a:xfrm>
            <a:custGeom>
              <a:avLst/>
              <a:gdLst/>
              <a:ahLst/>
              <a:cxnLst/>
              <a:rect l="l" t="t" r="r" b="b"/>
              <a:pathLst>
                <a:path w="7307" h="6953" extrusionOk="0">
                  <a:moveTo>
                    <a:pt x="3650" y="0"/>
                  </a:moveTo>
                  <a:cubicBezTo>
                    <a:pt x="1636" y="0"/>
                    <a:pt x="0" y="1554"/>
                    <a:pt x="0" y="3473"/>
                  </a:cubicBezTo>
                  <a:cubicBezTo>
                    <a:pt x="0" y="5399"/>
                    <a:pt x="1636" y="6952"/>
                    <a:pt x="3650" y="6952"/>
                  </a:cubicBezTo>
                  <a:cubicBezTo>
                    <a:pt x="5670" y="6952"/>
                    <a:pt x="7306" y="5399"/>
                    <a:pt x="7306" y="3473"/>
                  </a:cubicBezTo>
                  <a:cubicBezTo>
                    <a:pt x="7306" y="1554"/>
                    <a:pt x="5670" y="0"/>
                    <a:pt x="36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2494424" y="4355391"/>
              <a:ext cx="385786" cy="334631"/>
            </a:xfrm>
            <a:custGeom>
              <a:avLst/>
              <a:gdLst/>
              <a:ahLst/>
              <a:cxnLst/>
              <a:rect l="l" t="t" r="r" b="b"/>
              <a:pathLst>
                <a:path w="22587" h="19592" extrusionOk="0">
                  <a:moveTo>
                    <a:pt x="21984" y="1"/>
                  </a:moveTo>
                  <a:cubicBezTo>
                    <a:pt x="20531" y="48"/>
                    <a:pt x="17412" y="219"/>
                    <a:pt x="15605" y="822"/>
                  </a:cubicBezTo>
                  <a:cubicBezTo>
                    <a:pt x="12593" y="1820"/>
                    <a:pt x="9888" y="3444"/>
                    <a:pt x="7573" y="5641"/>
                  </a:cubicBezTo>
                  <a:cubicBezTo>
                    <a:pt x="5724" y="7401"/>
                    <a:pt x="4111" y="9527"/>
                    <a:pt x="2788" y="11967"/>
                  </a:cubicBezTo>
                  <a:cubicBezTo>
                    <a:pt x="1070" y="15121"/>
                    <a:pt x="284" y="17997"/>
                    <a:pt x="1" y="19208"/>
                  </a:cubicBezTo>
                  <a:cubicBezTo>
                    <a:pt x="101" y="19338"/>
                    <a:pt x="213" y="19468"/>
                    <a:pt x="331" y="19592"/>
                  </a:cubicBezTo>
                  <a:cubicBezTo>
                    <a:pt x="532" y="18647"/>
                    <a:pt x="1288" y="15576"/>
                    <a:pt x="3143" y="12162"/>
                  </a:cubicBezTo>
                  <a:cubicBezTo>
                    <a:pt x="5192" y="8393"/>
                    <a:pt x="9043" y="3432"/>
                    <a:pt x="15729" y="1205"/>
                  </a:cubicBezTo>
                  <a:cubicBezTo>
                    <a:pt x="17779" y="526"/>
                    <a:pt x="21700" y="414"/>
                    <a:pt x="22586" y="396"/>
                  </a:cubicBezTo>
                  <a:cubicBezTo>
                    <a:pt x="22480" y="320"/>
                    <a:pt x="22374" y="249"/>
                    <a:pt x="22279" y="190"/>
                  </a:cubicBezTo>
                  <a:cubicBezTo>
                    <a:pt x="22191" y="131"/>
                    <a:pt x="22090" y="66"/>
                    <a:pt x="219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3029517" y="4422177"/>
              <a:ext cx="89004" cy="16311"/>
            </a:xfrm>
            <a:custGeom>
              <a:avLst/>
              <a:gdLst/>
              <a:ahLst/>
              <a:cxnLst/>
              <a:rect l="l" t="t" r="r" b="b"/>
              <a:pathLst>
                <a:path w="5211" h="955" extrusionOk="0">
                  <a:moveTo>
                    <a:pt x="2598" y="1"/>
                  </a:moveTo>
                  <a:cubicBezTo>
                    <a:pt x="2378" y="1"/>
                    <a:pt x="2156" y="13"/>
                    <a:pt x="1938" y="36"/>
                  </a:cubicBezTo>
                  <a:cubicBezTo>
                    <a:pt x="1282" y="113"/>
                    <a:pt x="650" y="296"/>
                    <a:pt x="148" y="591"/>
                  </a:cubicBezTo>
                  <a:cubicBezTo>
                    <a:pt x="1" y="674"/>
                    <a:pt x="7" y="810"/>
                    <a:pt x="148" y="892"/>
                  </a:cubicBezTo>
                  <a:cubicBezTo>
                    <a:pt x="219" y="934"/>
                    <a:pt x="314" y="954"/>
                    <a:pt x="408" y="954"/>
                  </a:cubicBezTo>
                  <a:cubicBezTo>
                    <a:pt x="503" y="954"/>
                    <a:pt x="597" y="934"/>
                    <a:pt x="668" y="892"/>
                  </a:cubicBezTo>
                  <a:cubicBezTo>
                    <a:pt x="934" y="739"/>
                    <a:pt x="1241" y="621"/>
                    <a:pt x="1572" y="544"/>
                  </a:cubicBezTo>
                  <a:cubicBezTo>
                    <a:pt x="1902" y="465"/>
                    <a:pt x="2254" y="426"/>
                    <a:pt x="2606" y="426"/>
                  </a:cubicBezTo>
                  <a:cubicBezTo>
                    <a:pt x="2782" y="426"/>
                    <a:pt x="2958" y="436"/>
                    <a:pt x="3131" y="455"/>
                  </a:cubicBezTo>
                  <a:cubicBezTo>
                    <a:pt x="3651" y="514"/>
                    <a:pt x="4147" y="656"/>
                    <a:pt x="4549" y="892"/>
                  </a:cubicBezTo>
                  <a:cubicBezTo>
                    <a:pt x="4622" y="934"/>
                    <a:pt x="4717" y="954"/>
                    <a:pt x="4811" y="954"/>
                  </a:cubicBezTo>
                  <a:cubicBezTo>
                    <a:pt x="4904" y="954"/>
                    <a:pt x="4997" y="934"/>
                    <a:pt x="5068" y="892"/>
                  </a:cubicBezTo>
                  <a:cubicBezTo>
                    <a:pt x="5210" y="810"/>
                    <a:pt x="5210" y="674"/>
                    <a:pt x="5068" y="591"/>
                  </a:cubicBezTo>
                  <a:cubicBezTo>
                    <a:pt x="4726" y="396"/>
                    <a:pt x="4330" y="249"/>
                    <a:pt x="3911" y="148"/>
                  </a:cubicBezTo>
                  <a:cubicBezTo>
                    <a:pt x="3491" y="49"/>
                    <a:pt x="3046" y="1"/>
                    <a:pt x="25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5"/>
            <p:cNvSpPr/>
            <p:nvPr/>
          </p:nvSpPr>
          <p:spPr>
            <a:xfrm>
              <a:off x="3001367" y="4371481"/>
              <a:ext cx="29890" cy="50864"/>
            </a:xfrm>
            <a:custGeom>
              <a:avLst/>
              <a:gdLst/>
              <a:ahLst/>
              <a:cxnLst/>
              <a:rect l="l" t="t" r="r" b="b"/>
              <a:pathLst>
                <a:path w="1750" h="2978" extrusionOk="0">
                  <a:moveTo>
                    <a:pt x="400" y="1"/>
                  </a:moveTo>
                  <a:cubicBezTo>
                    <a:pt x="306" y="1"/>
                    <a:pt x="213" y="21"/>
                    <a:pt x="143" y="63"/>
                  </a:cubicBezTo>
                  <a:cubicBezTo>
                    <a:pt x="1" y="145"/>
                    <a:pt x="1" y="281"/>
                    <a:pt x="143" y="364"/>
                  </a:cubicBezTo>
                  <a:cubicBezTo>
                    <a:pt x="414" y="517"/>
                    <a:pt x="615" y="701"/>
                    <a:pt x="751" y="890"/>
                  </a:cubicBezTo>
                  <a:cubicBezTo>
                    <a:pt x="952" y="1179"/>
                    <a:pt x="1005" y="1492"/>
                    <a:pt x="904" y="1793"/>
                  </a:cubicBezTo>
                  <a:cubicBezTo>
                    <a:pt x="804" y="2094"/>
                    <a:pt x="556" y="2378"/>
                    <a:pt x="154" y="2614"/>
                  </a:cubicBezTo>
                  <a:cubicBezTo>
                    <a:pt x="13" y="2697"/>
                    <a:pt x="13" y="2833"/>
                    <a:pt x="160" y="2915"/>
                  </a:cubicBezTo>
                  <a:cubicBezTo>
                    <a:pt x="231" y="2957"/>
                    <a:pt x="324" y="2977"/>
                    <a:pt x="417" y="2977"/>
                  </a:cubicBezTo>
                  <a:cubicBezTo>
                    <a:pt x="510" y="2977"/>
                    <a:pt x="603" y="2957"/>
                    <a:pt x="674" y="2915"/>
                  </a:cubicBezTo>
                  <a:cubicBezTo>
                    <a:pt x="1017" y="2715"/>
                    <a:pt x="1271" y="2490"/>
                    <a:pt x="1436" y="2248"/>
                  </a:cubicBezTo>
                  <a:cubicBezTo>
                    <a:pt x="1690" y="1882"/>
                    <a:pt x="1749" y="1486"/>
                    <a:pt x="1625" y="1102"/>
                  </a:cubicBezTo>
                  <a:cubicBezTo>
                    <a:pt x="1495" y="724"/>
                    <a:pt x="1170" y="358"/>
                    <a:pt x="662" y="63"/>
                  </a:cubicBezTo>
                  <a:cubicBezTo>
                    <a:pt x="588" y="21"/>
                    <a:pt x="494" y="1"/>
                    <a:pt x="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362;p5"/>
          <p:cNvGrpSpPr/>
          <p:nvPr/>
        </p:nvGrpSpPr>
        <p:grpSpPr>
          <a:xfrm flipH="1">
            <a:off x="8497059" y="4607103"/>
            <a:ext cx="271859" cy="233627"/>
            <a:chOff x="739150" y="4174275"/>
            <a:chExt cx="945925" cy="812900"/>
          </a:xfrm>
        </p:grpSpPr>
        <p:sp>
          <p:nvSpPr>
            <p:cNvPr id="363" name="Google Shape;363;p5"/>
            <p:cNvSpPr/>
            <p:nvPr/>
          </p:nvSpPr>
          <p:spPr>
            <a:xfrm>
              <a:off x="739150" y="4366050"/>
              <a:ext cx="807725" cy="489000"/>
            </a:xfrm>
            <a:custGeom>
              <a:avLst/>
              <a:gdLst/>
              <a:ahLst/>
              <a:cxnLst/>
              <a:rect l="l" t="t" r="r" b="b"/>
              <a:pathLst>
                <a:path w="32309" h="19560" extrusionOk="0">
                  <a:moveTo>
                    <a:pt x="32249" y="0"/>
                  </a:moveTo>
                  <a:cubicBezTo>
                    <a:pt x="32237" y="83"/>
                    <a:pt x="32214" y="183"/>
                    <a:pt x="32190" y="295"/>
                  </a:cubicBezTo>
                  <a:cubicBezTo>
                    <a:pt x="32178" y="331"/>
                    <a:pt x="32167" y="372"/>
                    <a:pt x="32155" y="408"/>
                  </a:cubicBezTo>
                  <a:cubicBezTo>
                    <a:pt x="32149" y="449"/>
                    <a:pt x="32137" y="484"/>
                    <a:pt x="32125" y="520"/>
                  </a:cubicBezTo>
                  <a:cubicBezTo>
                    <a:pt x="32119" y="532"/>
                    <a:pt x="32119" y="538"/>
                    <a:pt x="32113" y="549"/>
                  </a:cubicBezTo>
                  <a:cubicBezTo>
                    <a:pt x="32084" y="656"/>
                    <a:pt x="32043" y="750"/>
                    <a:pt x="32007" y="839"/>
                  </a:cubicBezTo>
                  <a:cubicBezTo>
                    <a:pt x="32007" y="839"/>
                    <a:pt x="32007" y="845"/>
                    <a:pt x="32007" y="845"/>
                  </a:cubicBezTo>
                  <a:cubicBezTo>
                    <a:pt x="32007" y="851"/>
                    <a:pt x="32001" y="851"/>
                    <a:pt x="32001" y="856"/>
                  </a:cubicBezTo>
                  <a:cubicBezTo>
                    <a:pt x="31989" y="880"/>
                    <a:pt x="31984" y="904"/>
                    <a:pt x="31972" y="927"/>
                  </a:cubicBezTo>
                  <a:cubicBezTo>
                    <a:pt x="31966" y="945"/>
                    <a:pt x="31960" y="963"/>
                    <a:pt x="31948" y="981"/>
                  </a:cubicBezTo>
                  <a:cubicBezTo>
                    <a:pt x="31854" y="1199"/>
                    <a:pt x="31765" y="1341"/>
                    <a:pt x="31747" y="1370"/>
                  </a:cubicBezTo>
                  <a:cubicBezTo>
                    <a:pt x="31694" y="1453"/>
                    <a:pt x="31617" y="1589"/>
                    <a:pt x="31493" y="1742"/>
                  </a:cubicBezTo>
                  <a:cubicBezTo>
                    <a:pt x="31464" y="1784"/>
                    <a:pt x="31434" y="1825"/>
                    <a:pt x="31405" y="1861"/>
                  </a:cubicBezTo>
                  <a:cubicBezTo>
                    <a:pt x="31357" y="1920"/>
                    <a:pt x="31304" y="1979"/>
                    <a:pt x="31245" y="2038"/>
                  </a:cubicBezTo>
                  <a:cubicBezTo>
                    <a:pt x="31163" y="2132"/>
                    <a:pt x="31103" y="2191"/>
                    <a:pt x="31015" y="2274"/>
                  </a:cubicBezTo>
                  <a:cubicBezTo>
                    <a:pt x="30997" y="2286"/>
                    <a:pt x="30991" y="2298"/>
                    <a:pt x="30974" y="2304"/>
                  </a:cubicBezTo>
                  <a:cubicBezTo>
                    <a:pt x="30932" y="2345"/>
                    <a:pt x="30891" y="2380"/>
                    <a:pt x="30850" y="2416"/>
                  </a:cubicBezTo>
                  <a:cubicBezTo>
                    <a:pt x="30844" y="2416"/>
                    <a:pt x="30844" y="2416"/>
                    <a:pt x="30844" y="2422"/>
                  </a:cubicBezTo>
                  <a:cubicBezTo>
                    <a:pt x="30773" y="2481"/>
                    <a:pt x="30690" y="2546"/>
                    <a:pt x="30596" y="2605"/>
                  </a:cubicBezTo>
                  <a:cubicBezTo>
                    <a:pt x="30460" y="2699"/>
                    <a:pt x="30324" y="2782"/>
                    <a:pt x="30164" y="2871"/>
                  </a:cubicBezTo>
                  <a:cubicBezTo>
                    <a:pt x="30023" y="2947"/>
                    <a:pt x="29899" y="3012"/>
                    <a:pt x="29816" y="3048"/>
                  </a:cubicBezTo>
                  <a:cubicBezTo>
                    <a:pt x="29816" y="3054"/>
                    <a:pt x="29816" y="3054"/>
                    <a:pt x="29816" y="3054"/>
                  </a:cubicBezTo>
                  <a:cubicBezTo>
                    <a:pt x="29686" y="3119"/>
                    <a:pt x="29503" y="3201"/>
                    <a:pt x="29278" y="3290"/>
                  </a:cubicBezTo>
                  <a:cubicBezTo>
                    <a:pt x="29231" y="3314"/>
                    <a:pt x="29178" y="3331"/>
                    <a:pt x="29125" y="3349"/>
                  </a:cubicBezTo>
                  <a:cubicBezTo>
                    <a:pt x="29101" y="3361"/>
                    <a:pt x="29078" y="3367"/>
                    <a:pt x="29048" y="3378"/>
                  </a:cubicBezTo>
                  <a:cubicBezTo>
                    <a:pt x="29024" y="3384"/>
                    <a:pt x="29007" y="3390"/>
                    <a:pt x="28983" y="3402"/>
                  </a:cubicBezTo>
                  <a:cubicBezTo>
                    <a:pt x="28983" y="3402"/>
                    <a:pt x="28865" y="3443"/>
                    <a:pt x="28694" y="3491"/>
                  </a:cubicBezTo>
                  <a:cubicBezTo>
                    <a:pt x="28688" y="3491"/>
                    <a:pt x="28682" y="3497"/>
                    <a:pt x="28676" y="3497"/>
                  </a:cubicBezTo>
                  <a:cubicBezTo>
                    <a:pt x="28617" y="3514"/>
                    <a:pt x="28552" y="3532"/>
                    <a:pt x="28481" y="3550"/>
                  </a:cubicBezTo>
                  <a:cubicBezTo>
                    <a:pt x="28475" y="3550"/>
                    <a:pt x="28469" y="3550"/>
                    <a:pt x="28463" y="3556"/>
                  </a:cubicBezTo>
                  <a:lnTo>
                    <a:pt x="28446" y="3556"/>
                  </a:lnTo>
                  <a:cubicBezTo>
                    <a:pt x="28434" y="3562"/>
                    <a:pt x="28428" y="3562"/>
                    <a:pt x="28422" y="3562"/>
                  </a:cubicBezTo>
                  <a:cubicBezTo>
                    <a:pt x="28404" y="3567"/>
                    <a:pt x="28387" y="3567"/>
                    <a:pt x="28369" y="3573"/>
                  </a:cubicBezTo>
                  <a:cubicBezTo>
                    <a:pt x="28351" y="3579"/>
                    <a:pt x="28339" y="3579"/>
                    <a:pt x="28328" y="3585"/>
                  </a:cubicBezTo>
                  <a:cubicBezTo>
                    <a:pt x="28162" y="3621"/>
                    <a:pt x="28014" y="3644"/>
                    <a:pt x="27855" y="3662"/>
                  </a:cubicBezTo>
                  <a:cubicBezTo>
                    <a:pt x="27701" y="3680"/>
                    <a:pt x="27648" y="3686"/>
                    <a:pt x="27507" y="3692"/>
                  </a:cubicBezTo>
                  <a:cubicBezTo>
                    <a:pt x="27436" y="3697"/>
                    <a:pt x="27377" y="3697"/>
                    <a:pt x="27318" y="3697"/>
                  </a:cubicBezTo>
                  <a:lnTo>
                    <a:pt x="27288" y="3697"/>
                  </a:lnTo>
                  <a:cubicBezTo>
                    <a:pt x="27211" y="3697"/>
                    <a:pt x="27123" y="3697"/>
                    <a:pt x="27022" y="3692"/>
                  </a:cubicBezTo>
                  <a:lnTo>
                    <a:pt x="26981" y="3692"/>
                  </a:lnTo>
                  <a:cubicBezTo>
                    <a:pt x="26869" y="3680"/>
                    <a:pt x="26739" y="3668"/>
                    <a:pt x="26597" y="3650"/>
                  </a:cubicBezTo>
                  <a:cubicBezTo>
                    <a:pt x="26532" y="3638"/>
                    <a:pt x="26473" y="3627"/>
                    <a:pt x="26414" y="3615"/>
                  </a:cubicBezTo>
                  <a:cubicBezTo>
                    <a:pt x="26402" y="3615"/>
                    <a:pt x="26384" y="3609"/>
                    <a:pt x="26367" y="3609"/>
                  </a:cubicBezTo>
                  <a:cubicBezTo>
                    <a:pt x="26331" y="3597"/>
                    <a:pt x="26296" y="3591"/>
                    <a:pt x="26254" y="3585"/>
                  </a:cubicBezTo>
                  <a:cubicBezTo>
                    <a:pt x="26237" y="3579"/>
                    <a:pt x="26219" y="3573"/>
                    <a:pt x="26201" y="3567"/>
                  </a:cubicBezTo>
                  <a:cubicBezTo>
                    <a:pt x="26195" y="3591"/>
                    <a:pt x="26189" y="3609"/>
                    <a:pt x="26184" y="3632"/>
                  </a:cubicBezTo>
                  <a:cubicBezTo>
                    <a:pt x="26172" y="3656"/>
                    <a:pt x="26166" y="3680"/>
                    <a:pt x="26160" y="3703"/>
                  </a:cubicBezTo>
                  <a:cubicBezTo>
                    <a:pt x="26154" y="3721"/>
                    <a:pt x="26148" y="3745"/>
                    <a:pt x="26142" y="3762"/>
                  </a:cubicBezTo>
                  <a:cubicBezTo>
                    <a:pt x="26130" y="3798"/>
                    <a:pt x="26119" y="3833"/>
                    <a:pt x="26107" y="3869"/>
                  </a:cubicBezTo>
                  <a:cubicBezTo>
                    <a:pt x="26107" y="3886"/>
                    <a:pt x="26101" y="3898"/>
                    <a:pt x="26095" y="3910"/>
                  </a:cubicBezTo>
                  <a:cubicBezTo>
                    <a:pt x="26083" y="3945"/>
                    <a:pt x="26071" y="3987"/>
                    <a:pt x="26060" y="4028"/>
                  </a:cubicBezTo>
                  <a:cubicBezTo>
                    <a:pt x="26054" y="4046"/>
                    <a:pt x="26048" y="4058"/>
                    <a:pt x="26042" y="4075"/>
                  </a:cubicBezTo>
                  <a:cubicBezTo>
                    <a:pt x="26030" y="4111"/>
                    <a:pt x="26018" y="4140"/>
                    <a:pt x="26006" y="4176"/>
                  </a:cubicBezTo>
                  <a:cubicBezTo>
                    <a:pt x="25995" y="4205"/>
                    <a:pt x="25989" y="4235"/>
                    <a:pt x="25977" y="4259"/>
                  </a:cubicBezTo>
                  <a:cubicBezTo>
                    <a:pt x="25965" y="4282"/>
                    <a:pt x="25959" y="4306"/>
                    <a:pt x="25953" y="4323"/>
                  </a:cubicBezTo>
                  <a:cubicBezTo>
                    <a:pt x="25941" y="4353"/>
                    <a:pt x="25930" y="4383"/>
                    <a:pt x="25918" y="4412"/>
                  </a:cubicBezTo>
                  <a:cubicBezTo>
                    <a:pt x="25906" y="4448"/>
                    <a:pt x="25882" y="4501"/>
                    <a:pt x="25859" y="4560"/>
                  </a:cubicBezTo>
                  <a:cubicBezTo>
                    <a:pt x="25788" y="4719"/>
                    <a:pt x="25711" y="4890"/>
                    <a:pt x="25622" y="5062"/>
                  </a:cubicBezTo>
                  <a:cubicBezTo>
                    <a:pt x="25528" y="5233"/>
                    <a:pt x="25416" y="5428"/>
                    <a:pt x="25292" y="5617"/>
                  </a:cubicBezTo>
                  <a:cubicBezTo>
                    <a:pt x="25280" y="5635"/>
                    <a:pt x="25262" y="5652"/>
                    <a:pt x="25250" y="5676"/>
                  </a:cubicBezTo>
                  <a:cubicBezTo>
                    <a:pt x="25250" y="5676"/>
                    <a:pt x="25244" y="5682"/>
                    <a:pt x="25244" y="5682"/>
                  </a:cubicBezTo>
                  <a:cubicBezTo>
                    <a:pt x="25239" y="5688"/>
                    <a:pt x="25239" y="5694"/>
                    <a:pt x="25233" y="5700"/>
                  </a:cubicBezTo>
                  <a:cubicBezTo>
                    <a:pt x="25209" y="5735"/>
                    <a:pt x="25179" y="5776"/>
                    <a:pt x="25150" y="5818"/>
                  </a:cubicBezTo>
                  <a:cubicBezTo>
                    <a:pt x="25144" y="5830"/>
                    <a:pt x="25132" y="5841"/>
                    <a:pt x="25126" y="5853"/>
                  </a:cubicBezTo>
                  <a:cubicBezTo>
                    <a:pt x="25061" y="5942"/>
                    <a:pt x="24985" y="6042"/>
                    <a:pt x="24890" y="6149"/>
                  </a:cubicBezTo>
                  <a:cubicBezTo>
                    <a:pt x="24884" y="6154"/>
                    <a:pt x="24884" y="6160"/>
                    <a:pt x="24878" y="6166"/>
                  </a:cubicBezTo>
                  <a:cubicBezTo>
                    <a:pt x="24861" y="6190"/>
                    <a:pt x="24843" y="6208"/>
                    <a:pt x="24819" y="6231"/>
                  </a:cubicBezTo>
                  <a:cubicBezTo>
                    <a:pt x="24813" y="6243"/>
                    <a:pt x="24801" y="6255"/>
                    <a:pt x="24790" y="6267"/>
                  </a:cubicBezTo>
                  <a:cubicBezTo>
                    <a:pt x="24778" y="6278"/>
                    <a:pt x="24772" y="6290"/>
                    <a:pt x="24760" y="6302"/>
                  </a:cubicBezTo>
                  <a:cubicBezTo>
                    <a:pt x="24713" y="6355"/>
                    <a:pt x="24660" y="6414"/>
                    <a:pt x="24601" y="6473"/>
                  </a:cubicBezTo>
                  <a:cubicBezTo>
                    <a:pt x="24571" y="6509"/>
                    <a:pt x="24536" y="6538"/>
                    <a:pt x="24506" y="6568"/>
                  </a:cubicBezTo>
                  <a:cubicBezTo>
                    <a:pt x="24494" y="6586"/>
                    <a:pt x="24477" y="6603"/>
                    <a:pt x="24453" y="6621"/>
                  </a:cubicBezTo>
                  <a:cubicBezTo>
                    <a:pt x="24453" y="6627"/>
                    <a:pt x="24447" y="6633"/>
                    <a:pt x="24441" y="6633"/>
                  </a:cubicBezTo>
                  <a:cubicBezTo>
                    <a:pt x="24406" y="6668"/>
                    <a:pt x="24364" y="6710"/>
                    <a:pt x="24323" y="6745"/>
                  </a:cubicBezTo>
                  <a:cubicBezTo>
                    <a:pt x="24294" y="6775"/>
                    <a:pt x="24264" y="6804"/>
                    <a:pt x="24234" y="6828"/>
                  </a:cubicBezTo>
                  <a:cubicBezTo>
                    <a:pt x="24146" y="6910"/>
                    <a:pt x="24075" y="6970"/>
                    <a:pt x="23992" y="7040"/>
                  </a:cubicBezTo>
                  <a:cubicBezTo>
                    <a:pt x="23921" y="7094"/>
                    <a:pt x="23845" y="7153"/>
                    <a:pt x="23786" y="7200"/>
                  </a:cubicBezTo>
                  <a:cubicBezTo>
                    <a:pt x="23750" y="7223"/>
                    <a:pt x="23709" y="7247"/>
                    <a:pt x="23673" y="7277"/>
                  </a:cubicBezTo>
                  <a:cubicBezTo>
                    <a:pt x="23626" y="7306"/>
                    <a:pt x="23579" y="7342"/>
                    <a:pt x="23526" y="7383"/>
                  </a:cubicBezTo>
                  <a:cubicBezTo>
                    <a:pt x="23402" y="7472"/>
                    <a:pt x="23219" y="7578"/>
                    <a:pt x="23083" y="7661"/>
                  </a:cubicBezTo>
                  <a:cubicBezTo>
                    <a:pt x="23047" y="7678"/>
                    <a:pt x="22994" y="7708"/>
                    <a:pt x="22929" y="7743"/>
                  </a:cubicBezTo>
                  <a:cubicBezTo>
                    <a:pt x="22917" y="7749"/>
                    <a:pt x="22900" y="7761"/>
                    <a:pt x="22888" y="7767"/>
                  </a:cubicBezTo>
                  <a:cubicBezTo>
                    <a:pt x="22852" y="7785"/>
                    <a:pt x="22817" y="7802"/>
                    <a:pt x="22782" y="7826"/>
                  </a:cubicBezTo>
                  <a:cubicBezTo>
                    <a:pt x="22740" y="7844"/>
                    <a:pt x="22705" y="7861"/>
                    <a:pt x="22663" y="7879"/>
                  </a:cubicBezTo>
                  <a:cubicBezTo>
                    <a:pt x="22646" y="7891"/>
                    <a:pt x="22622" y="7903"/>
                    <a:pt x="22604" y="7909"/>
                  </a:cubicBezTo>
                  <a:cubicBezTo>
                    <a:pt x="22563" y="7932"/>
                    <a:pt x="22516" y="7950"/>
                    <a:pt x="22474" y="7968"/>
                  </a:cubicBezTo>
                  <a:cubicBezTo>
                    <a:pt x="22451" y="7985"/>
                    <a:pt x="22421" y="7997"/>
                    <a:pt x="22392" y="8009"/>
                  </a:cubicBezTo>
                  <a:cubicBezTo>
                    <a:pt x="22368" y="8021"/>
                    <a:pt x="22339" y="8033"/>
                    <a:pt x="22315" y="8044"/>
                  </a:cubicBezTo>
                  <a:cubicBezTo>
                    <a:pt x="22268" y="8062"/>
                    <a:pt x="22215" y="8086"/>
                    <a:pt x="22167" y="8104"/>
                  </a:cubicBezTo>
                  <a:cubicBezTo>
                    <a:pt x="22144" y="8115"/>
                    <a:pt x="22120" y="8127"/>
                    <a:pt x="22096" y="8133"/>
                  </a:cubicBezTo>
                  <a:cubicBezTo>
                    <a:pt x="22043" y="8157"/>
                    <a:pt x="21990" y="8174"/>
                    <a:pt x="21931" y="8198"/>
                  </a:cubicBezTo>
                  <a:cubicBezTo>
                    <a:pt x="21913" y="8204"/>
                    <a:pt x="21896" y="8216"/>
                    <a:pt x="21878" y="8222"/>
                  </a:cubicBezTo>
                  <a:cubicBezTo>
                    <a:pt x="21831" y="8239"/>
                    <a:pt x="21789" y="8251"/>
                    <a:pt x="21742" y="8269"/>
                  </a:cubicBezTo>
                  <a:cubicBezTo>
                    <a:pt x="21718" y="8281"/>
                    <a:pt x="21695" y="8287"/>
                    <a:pt x="21671" y="8293"/>
                  </a:cubicBezTo>
                  <a:cubicBezTo>
                    <a:pt x="21618" y="8316"/>
                    <a:pt x="21559" y="8334"/>
                    <a:pt x="21494" y="8357"/>
                  </a:cubicBezTo>
                  <a:lnTo>
                    <a:pt x="21488" y="8357"/>
                  </a:lnTo>
                  <a:cubicBezTo>
                    <a:pt x="21482" y="8357"/>
                    <a:pt x="21482" y="8363"/>
                    <a:pt x="21482" y="8363"/>
                  </a:cubicBezTo>
                  <a:cubicBezTo>
                    <a:pt x="21459" y="8369"/>
                    <a:pt x="21441" y="8375"/>
                    <a:pt x="21423" y="8381"/>
                  </a:cubicBezTo>
                  <a:cubicBezTo>
                    <a:pt x="20697" y="8617"/>
                    <a:pt x="20100" y="8724"/>
                    <a:pt x="19870" y="8759"/>
                  </a:cubicBezTo>
                  <a:cubicBezTo>
                    <a:pt x="19805" y="8765"/>
                    <a:pt x="19757" y="8777"/>
                    <a:pt x="19722" y="8777"/>
                  </a:cubicBezTo>
                  <a:cubicBezTo>
                    <a:pt x="19645" y="8789"/>
                    <a:pt x="19563" y="8800"/>
                    <a:pt x="19474" y="8806"/>
                  </a:cubicBezTo>
                  <a:cubicBezTo>
                    <a:pt x="19297" y="8830"/>
                    <a:pt x="19173" y="8842"/>
                    <a:pt x="18990" y="8848"/>
                  </a:cubicBezTo>
                  <a:lnTo>
                    <a:pt x="18954" y="8848"/>
                  </a:lnTo>
                  <a:cubicBezTo>
                    <a:pt x="18937" y="8848"/>
                    <a:pt x="18919" y="8854"/>
                    <a:pt x="18907" y="8854"/>
                  </a:cubicBezTo>
                  <a:lnTo>
                    <a:pt x="18736" y="8854"/>
                  </a:lnTo>
                  <a:cubicBezTo>
                    <a:pt x="18671" y="8855"/>
                    <a:pt x="18612" y="8855"/>
                    <a:pt x="18557" y="8855"/>
                  </a:cubicBezTo>
                  <a:cubicBezTo>
                    <a:pt x="18327" y="8855"/>
                    <a:pt x="18188" y="8847"/>
                    <a:pt x="18169" y="8842"/>
                  </a:cubicBezTo>
                  <a:lnTo>
                    <a:pt x="18139" y="8842"/>
                  </a:lnTo>
                  <a:cubicBezTo>
                    <a:pt x="18139" y="8895"/>
                    <a:pt x="18133" y="8942"/>
                    <a:pt x="18121" y="9001"/>
                  </a:cubicBezTo>
                  <a:cubicBezTo>
                    <a:pt x="18116" y="9078"/>
                    <a:pt x="18104" y="9149"/>
                    <a:pt x="18086" y="9226"/>
                  </a:cubicBezTo>
                  <a:cubicBezTo>
                    <a:pt x="18068" y="9350"/>
                    <a:pt x="18045" y="9438"/>
                    <a:pt x="18033" y="9486"/>
                  </a:cubicBezTo>
                  <a:cubicBezTo>
                    <a:pt x="17986" y="9692"/>
                    <a:pt x="17938" y="9870"/>
                    <a:pt x="17897" y="10005"/>
                  </a:cubicBezTo>
                  <a:cubicBezTo>
                    <a:pt x="17885" y="10029"/>
                    <a:pt x="17879" y="10053"/>
                    <a:pt x="17873" y="10076"/>
                  </a:cubicBezTo>
                  <a:cubicBezTo>
                    <a:pt x="17867" y="10088"/>
                    <a:pt x="17867" y="10094"/>
                    <a:pt x="17862" y="10106"/>
                  </a:cubicBezTo>
                  <a:cubicBezTo>
                    <a:pt x="17862" y="10118"/>
                    <a:pt x="17856" y="10129"/>
                    <a:pt x="17850" y="10141"/>
                  </a:cubicBezTo>
                  <a:cubicBezTo>
                    <a:pt x="17791" y="10330"/>
                    <a:pt x="17720" y="10531"/>
                    <a:pt x="17619" y="10744"/>
                  </a:cubicBezTo>
                  <a:cubicBezTo>
                    <a:pt x="17590" y="10815"/>
                    <a:pt x="17554" y="10897"/>
                    <a:pt x="17513" y="10980"/>
                  </a:cubicBezTo>
                  <a:cubicBezTo>
                    <a:pt x="17507" y="10998"/>
                    <a:pt x="17501" y="11015"/>
                    <a:pt x="17489" y="11027"/>
                  </a:cubicBezTo>
                  <a:cubicBezTo>
                    <a:pt x="17454" y="11116"/>
                    <a:pt x="17407" y="11210"/>
                    <a:pt x="17354" y="11305"/>
                  </a:cubicBezTo>
                  <a:cubicBezTo>
                    <a:pt x="17289" y="11441"/>
                    <a:pt x="17218" y="11571"/>
                    <a:pt x="17147" y="11683"/>
                  </a:cubicBezTo>
                  <a:cubicBezTo>
                    <a:pt x="17111" y="11742"/>
                    <a:pt x="17076" y="11795"/>
                    <a:pt x="17035" y="11854"/>
                  </a:cubicBezTo>
                  <a:cubicBezTo>
                    <a:pt x="16911" y="12061"/>
                    <a:pt x="16781" y="12256"/>
                    <a:pt x="16674" y="12427"/>
                  </a:cubicBezTo>
                  <a:cubicBezTo>
                    <a:pt x="16515" y="12663"/>
                    <a:pt x="16279" y="12959"/>
                    <a:pt x="16101" y="13183"/>
                  </a:cubicBezTo>
                  <a:cubicBezTo>
                    <a:pt x="16096" y="13183"/>
                    <a:pt x="16090" y="13189"/>
                    <a:pt x="16090" y="13195"/>
                  </a:cubicBezTo>
                  <a:cubicBezTo>
                    <a:pt x="15936" y="13384"/>
                    <a:pt x="15759" y="13585"/>
                    <a:pt x="15564" y="13785"/>
                  </a:cubicBezTo>
                  <a:cubicBezTo>
                    <a:pt x="15405" y="13957"/>
                    <a:pt x="15239" y="14128"/>
                    <a:pt x="15092" y="14270"/>
                  </a:cubicBezTo>
                  <a:cubicBezTo>
                    <a:pt x="14950" y="14411"/>
                    <a:pt x="14773" y="14583"/>
                    <a:pt x="14595" y="14736"/>
                  </a:cubicBezTo>
                  <a:cubicBezTo>
                    <a:pt x="14365" y="14949"/>
                    <a:pt x="14058" y="15185"/>
                    <a:pt x="13828" y="15368"/>
                  </a:cubicBezTo>
                  <a:cubicBezTo>
                    <a:pt x="13591" y="15557"/>
                    <a:pt x="13302" y="15764"/>
                    <a:pt x="12989" y="15971"/>
                  </a:cubicBezTo>
                  <a:cubicBezTo>
                    <a:pt x="12747" y="16130"/>
                    <a:pt x="12493" y="16296"/>
                    <a:pt x="12268" y="16420"/>
                  </a:cubicBezTo>
                  <a:cubicBezTo>
                    <a:pt x="12003" y="16579"/>
                    <a:pt x="11737" y="16727"/>
                    <a:pt x="11506" y="16839"/>
                  </a:cubicBezTo>
                  <a:cubicBezTo>
                    <a:pt x="11270" y="16957"/>
                    <a:pt x="10993" y="17081"/>
                    <a:pt x="10703" y="17199"/>
                  </a:cubicBezTo>
                  <a:cubicBezTo>
                    <a:pt x="10555" y="17270"/>
                    <a:pt x="10408" y="17341"/>
                    <a:pt x="10266" y="17400"/>
                  </a:cubicBezTo>
                  <a:cubicBezTo>
                    <a:pt x="10042" y="17495"/>
                    <a:pt x="9752" y="17595"/>
                    <a:pt x="9492" y="17678"/>
                  </a:cubicBezTo>
                  <a:cubicBezTo>
                    <a:pt x="9362" y="17719"/>
                    <a:pt x="9215" y="17760"/>
                    <a:pt x="9067" y="17802"/>
                  </a:cubicBezTo>
                  <a:cubicBezTo>
                    <a:pt x="8801" y="17878"/>
                    <a:pt x="8500" y="17949"/>
                    <a:pt x="8211" y="18008"/>
                  </a:cubicBezTo>
                  <a:cubicBezTo>
                    <a:pt x="7951" y="18062"/>
                    <a:pt x="7626" y="18115"/>
                    <a:pt x="7378" y="18132"/>
                  </a:cubicBezTo>
                  <a:cubicBezTo>
                    <a:pt x="7337" y="18138"/>
                    <a:pt x="7295" y="18138"/>
                    <a:pt x="7254" y="18144"/>
                  </a:cubicBezTo>
                  <a:cubicBezTo>
                    <a:pt x="6948" y="18177"/>
                    <a:pt x="6680" y="18195"/>
                    <a:pt x="6369" y="18195"/>
                  </a:cubicBezTo>
                  <a:cubicBezTo>
                    <a:pt x="6289" y="18195"/>
                    <a:pt x="6207" y="18194"/>
                    <a:pt x="6120" y="18191"/>
                  </a:cubicBezTo>
                  <a:lnTo>
                    <a:pt x="6108" y="18191"/>
                  </a:lnTo>
                  <a:cubicBezTo>
                    <a:pt x="6055" y="18186"/>
                    <a:pt x="6002" y="18186"/>
                    <a:pt x="5954" y="18186"/>
                  </a:cubicBezTo>
                  <a:cubicBezTo>
                    <a:pt x="5872" y="18180"/>
                    <a:pt x="5783" y="18174"/>
                    <a:pt x="5695" y="18168"/>
                  </a:cubicBezTo>
                  <a:lnTo>
                    <a:pt x="5689" y="18168"/>
                  </a:lnTo>
                  <a:cubicBezTo>
                    <a:pt x="5683" y="18168"/>
                    <a:pt x="5647" y="18168"/>
                    <a:pt x="5588" y="18162"/>
                  </a:cubicBezTo>
                  <a:cubicBezTo>
                    <a:pt x="5576" y="18162"/>
                    <a:pt x="5571" y="18156"/>
                    <a:pt x="5559" y="18156"/>
                  </a:cubicBezTo>
                  <a:lnTo>
                    <a:pt x="5541" y="18156"/>
                  </a:lnTo>
                  <a:cubicBezTo>
                    <a:pt x="5352" y="18138"/>
                    <a:pt x="5163" y="18115"/>
                    <a:pt x="4998" y="18085"/>
                  </a:cubicBezTo>
                  <a:cubicBezTo>
                    <a:pt x="4767" y="18050"/>
                    <a:pt x="4507" y="17997"/>
                    <a:pt x="4259" y="17926"/>
                  </a:cubicBezTo>
                  <a:cubicBezTo>
                    <a:pt x="4248" y="17920"/>
                    <a:pt x="4230" y="17914"/>
                    <a:pt x="4212" y="17908"/>
                  </a:cubicBezTo>
                  <a:cubicBezTo>
                    <a:pt x="4041" y="17861"/>
                    <a:pt x="3852" y="17802"/>
                    <a:pt x="3704" y="17743"/>
                  </a:cubicBezTo>
                  <a:cubicBezTo>
                    <a:pt x="3692" y="17743"/>
                    <a:pt x="3681" y="17737"/>
                    <a:pt x="3669" y="17731"/>
                  </a:cubicBezTo>
                  <a:cubicBezTo>
                    <a:pt x="3657" y="17725"/>
                    <a:pt x="3639" y="17719"/>
                    <a:pt x="3627" y="17713"/>
                  </a:cubicBezTo>
                  <a:cubicBezTo>
                    <a:pt x="3503" y="17666"/>
                    <a:pt x="3362" y="17613"/>
                    <a:pt x="3255" y="17560"/>
                  </a:cubicBezTo>
                  <a:cubicBezTo>
                    <a:pt x="3243" y="17554"/>
                    <a:pt x="3226" y="17548"/>
                    <a:pt x="3214" y="17542"/>
                  </a:cubicBezTo>
                  <a:cubicBezTo>
                    <a:pt x="3131" y="17500"/>
                    <a:pt x="3049" y="17459"/>
                    <a:pt x="2960" y="17418"/>
                  </a:cubicBezTo>
                  <a:cubicBezTo>
                    <a:pt x="2919" y="17394"/>
                    <a:pt x="2871" y="17371"/>
                    <a:pt x="2836" y="17353"/>
                  </a:cubicBezTo>
                  <a:cubicBezTo>
                    <a:pt x="2830" y="17347"/>
                    <a:pt x="2818" y="17341"/>
                    <a:pt x="2812" y="17335"/>
                  </a:cubicBezTo>
                  <a:cubicBezTo>
                    <a:pt x="2806" y="17335"/>
                    <a:pt x="2806" y="17335"/>
                    <a:pt x="2801" y="17329"/>
                  </a:cubicBezTo>
                  <a:cubicBezTo>
                    <a:pt x="2789" y="17323"/>
                    <a:pt x="2777" y="17317"/>
                    <a:pt x="2765" y="17311"/>
                  </a:cubicBezTo>
                  <a:cubicBezTo>
                    <a:pt x="2753" y="17306"/>
                    <a:pt x="2741" y="17294"/>
                    <a:pt x="2724" y="17288"/>
                  </a:cubicBezTo>
                  <a:cubicBezTo>
                    <a:pt x="2641" y="17241"/>
                    <a:pt x="2564" y="17193"/>
                    <a:pt x="2487" y="17140"/>
                  </a:cubicBezTo>
                  <a:cubicBezTo>
                    <a:pt x="2476" y="17140"/>
                    <a:pt x="2470" y="17134"/>
                    <a:pt x="2464" y="17128"/>
                  </a:cubicBezTo>
                  <a:cubicBezTo>
                    <a:pt x="2464" y="17128"/>
                    <a:pt x="2369" y="17069"/>
                    <a:pt x="2222" y="16969"/>
                  </a:cubicBezTo>
                  <a:cubicBezTo>
                    <a:pt x="2222" y="16963"/>
                    <a:pt x="2216" y="16957"/>
                    <a:pt x="2210" y="16957"/>
                  </a:cubicBezTo>
                  <a:cubicBezTo>
                    <a:pt x="2180" y="16933"/>
                    <a:pt x="2145" y="16910"/>
                    <a:pt x="2109" y="16880"/>
                  </a:cubicBezTo>
                  <a:cubicBezTo>
                    <a:pt x="1897" y="16721"/>
                    <a:pt x="1743" y="16585"/>
                    <a:pt x="1661" y="16502"/>
                  </a:cubicBezTo>
                  <a:cubicBezTo>
                    <a:pt x="1661" y="16502"/>
                    <a:pt x="1655" y="16502"/>
                    <a:pt x="1655" y="16496"/>
                  </a:cubicBezTo>
                  <a:cubicBezTo>
                    <a:pt x="1655" y="16496"/>
                    <a:pt x="1649" y="16490"/>
                    <a:pt x="1643" y="16485"/>
                  </a:cubicBezTo>
                  <a:cubicBezTo>
                    <a:pt x="1478" y="16331"/>
                    <a:pt x="1336" y="16177"/>
                    <a:pt x="1229" y="16048"/>
                  </a:cubicBezTo>
                  <a:cubicBezTo>
                    <a:pt x="1206" y="16024"/>
                    <a:pt x="1182" y="15994"/>
                    <a:pt x="1159" y="15959"/>
                  </a:cubicBezTo>
                  <a:cubicBezTo>
                    <a:pt x="1153" y="15959"/>
                    <a:pt x="1153" y="15953"/>
                    <a:pt x="1147" y="15947"/>
                  </a:cubicBezTo>
                  <a:cubicBezTo>
                    <a:pt x="1111" y="15906"/>
                    <a:pt x="1082" y="15864"/>
                    <a:pt x="1046" y="15817"/>
                  </a:cubicBezTo>
                  <a:cubicBezTo>
                    <a:pt x="1023" y="15788"/>
                    <a:pt x="999" y="15758"/>
                    <a:pt x="981" y="15734"/>
                  </a:cubicBezTo>
                  <a:cubicBezTo>
                    <a:pt x="981" y="15734"/>
                    <a:pt x="981" y="15729"/>
                    <a:pt x="981" y="15729"/>
                  </a:cubicBezTo>
                  <a:cubicBezTo>
                    <a:pt x="975" y="15723"/>
                    <a:pt x="975" y="15717"/>
                    <a:pt x="970" y="15711"/>
                  </a:cubicBezTo>
                  <a:cubicBezTo>
                    <a:pt x="887" y="15593"/>
                    <a:pt x="804" y="15469"/>
                    <a:pt x="739" y="15356"/>
                  </a:cubicBezTo>
                  <a:cubicBezTo>
                    <a:pt x="733" y="15356"/>
                    <a:pt x="733" y="15351"/>
                    <a:pt x="733" y="15351"/>
                  </a:cubicBezTo>
                  <a:cubicBezTo>
                    <a:pt x="698" y="15291"/>
                    <a:pt x="662" y="15227"/>
                    <a:pt x="633" y="15167"/>
                  </a:cubicBezTo>
                  <a:cubicBezTo>
                    <a:pt x="627" y="15162"/>
                    <a:pt x="627" y="15156"/>
                    <a:pt x="621" y="15156"/>
                  </a:cubicBezTo>
                  <a:cubicBezTo>
                    <a:pt x="615" y="15138"/>
                    <a:pt x="609" y="15120"/>
                    <a:pt x="597" y="15108"/>
                  </a:cubicBezTo>
                  <a:cubicBezTo>
                    <a:pt x="586" y="15079"/>
                    <a:pt x="574" y="15055"/>
                    <a:pt x="562" y="15032"/>
                  </a:cubicBezTo>
                  <a:cubicBezTo>
                    <a:pt x="562" y="15032"/>
                    <a:pt x="556" y="15026"/>
                    <a:pt x="556" y="15026"/>
                  </a:cubicBezTo>
                  <a:cubicBezTo>
                    <a:pt x="550" y="15008"/>
                    <a:pt x="538" y="14990"/>
                    <a:pt x="533" y="14978"/>
                  </a:cubicBezTo>
                  <a:cubicBezTo>
                    <a:pt x="456" y="14813"/>
                    <a:pt x="391" y="14660"/>
                    <a:pt x="338" y="14524"/>
                  </a:cubicBezTo>
                  <a:cubicBezTo>
                    <a:pt x="338" y="14518"/>
                    <a:pt x="338" y="14512"/>
                    <a:pt x="338" y="14512"/>
                  </a:cubicBezTo>
                  <a:cubicBezTo>
                    <a:pt x="308" y="14435"/>
                    <a:pt x="279" y="14341"/>
                    <a:pt x="255" y="14264"/>
                  </a:cubicBezTo>
                  <a:cubicBezTo>
                    <a:pt x="219" y="14169"/>
                    <a:pt x="202" y="14116"/>
                    <a:pt x="178" y="14010"/>
                  </a:cubicBezTo>
                  <a:cubicBezTo>
                    <a:pt x="178" y="14004"/>
                    <a:pt x="178" y="14004"/>
                    <a:pt x="178" y="14004"/>
                  </a:cubicBezTo>
                  <a:cubicBezTo>
                    <a:pt x="155" y="13921"/>
                    <a:pt x="131" y="13821"/>
                    <a:pt x="113" y="13720"/>
                  </a:cubicBezTo>
                  <a:cubicBezTo>
                    <a:pt x="113" y="13715"/>
                    <a:pt x="113" y="13715"/>
                    <a:pt x="113" y="13715"/>
                  </a:cubicBezTo>
                  <a:cubicBezTo>
                    <a:pt x="90" y="13608"/>
                    <a:pt x="72" y="13520"/>
                    <a:pt x="60" y="13396"/>
                  </a:cubicBezTo>
                  <a:cubicBezTo>
                    <a:pt x="60" y="13396"/>
                    <a:pt x="54" y="13390"/>
                    <a:pt x="54" y="13390"/>
                  </a:cubicBezTo>
                  <a:cubicBezTo>
                    <a:pt x="54" y="13354"/>
                    <a:pt x="48" y="13313"/>
                    <a:pt x="42" y="13277"/>
                  </a:cubicBezTo>
                  <a:cubicBezTo>
                    <a:pt x="42" y="13260"/>
                    <a:pt x="42" y="13248"/>
                    <a:pt x="36" y="13236"/>
                  </a:cubicBezTo>
                  <a:cubicBezTo>
                    <a:pt x="25" y="13348"/>
                    <a:pt x="19" y="13461"/>
                    <a:pt x="13" y="13561"/>
                  </a:cubicBezTo>
                  <a:cubicBezTo>
                    <a:pt x="13" y="13579"/>
                    <a:pt x="7" y="13602"/>
                    <a:pt x="7" y="13626"/>
                  </a:cubicBezTo>
                  <a:cubicBezTo>
                    <a:pt x="7" y="13626"/>
                    <a:pt x="7" y="13626"/>
                    <a:pt x="7" y="13632"/>
                  </a:cubicBezTo>
                  <a:cubicBezTo>
                    <a:pt x="7" y="13650"/>
                    <a:pt x="7" y="13673"/>
                    <a:pt x="7" y="13691"/>
                  </a:cubicBezTo>
                  <a:cubicBezTo>
                    <a:pt x="1" y="13797"/>
                    <a:pt x="1" y="13904"/>
                    <a:pt x="1" y="14010"/>
                  </a:cubicBezTo>
                  <a:cubicBezTo>
                    <a:pt x="1" y="14128"/>
                    <a:pt x="7" y="14287"/>
                    <a:pt x="19" y="14406"/>
                  </a:cubicBezTo>
                  <a:cubicBezTo>
                    <a:pt x="30" y="14494"/>
                    <a:pt x="36" y="14571"/>
                    <a:pt x="42" y="14642"/>
                  </a:cubicBezTo>
                  <a:cubicBezTo>
                    <a:pt x="48" y="14677"/>
                    <a:pt x="54" y="14719"/>
                    <a:pt x="54" y="14754"/>
                  </a:cubicBezTo>
                  <a:cubicBezTo>
                    <a:pt x="54" y="14754"/>
                    <a:pt x="60" y="14760"/>
                    <a:pt x="60" y="14766"/>
                  </a:cubicBezTo>
                  <a:cubicBezTo>
                    <a:pt x="72" y="14884"/>
                    <a:pt x="90" y="14973"/>
                    <a:pt x="113" y="15079"/>
                  </a:cubicBezTo>
                  <a:cubicBezTo>
                    <a:pt x="113" y="15079"/>
                    <a:pt x="113" y="15085"/>
                    <a:pt x="113" y="15085"/>
                  </a:cubicBezTo>
                  <a:cubicBezTo>
                    <a:pt x="131" y="15185"/>
                    <a:pt x="155" y="15286"/>
                    <a:pt x="178" y="15368"/>
                  </a:cubicBezTo>
                  <a:cubicBezTo>
                    <a:pt x="178" y="15368"/>
                    <a:pt x="178" y="15374"/>
                    <a:pt x="178" y="15374"/>
                  </a:cubicBezTo>
                  <a:cubicBezTo>
                    <a:pt x="202" y="15481"/>
                    <a:pt x="219" y="15534"/>
                    <a:pt x="255" y="15628"/>
                  </a:cubicBezTo>
                  <a:cubicBezTo>
                    <a:pt x="279" y="15705"/>
                    <a:pt x="308" y="15805"/>
                    <a:pt x="338" y="15876"/>
                  </a:cubicBezTo>
                  <a:cubicBezTo>
                    <a:pt x="338" y="15876"/>
                    <a:pt x="338" y="15882"/>
                    <a:pt x="338" y="15888"/>
                  </a:cubicBezTo>
                  <a:cubicBezTo>
                    <a:pt x="391" y="16024"/>
                    <a:pt x="456" y="16177"/>
                    <a:pt x="533" y="16343"/>
                  </a:cubicBezTo>
                  <a:cubicBezTo>
                    <a:pt x="538" y="16355"/>
                    <a:pt x="550" y="16372"/>
                    <a:pt x="556" y="16390"/>
                  </a:cubicBezTo>
                  <a:cubicBezTo>
                    <a:pt x="556" y="16390"/>
                    <a:pt x="562" y="16396"/>
                    <a:pt x="562" y="16396"/>
                  </a:cubicBezTo>
                  <a:cubicBezTo>
                    <a:pt x="574" y="16420"/>
                    <a:pt x="586" y="16443"/>
                    <a:pt x="597" y="16473"/>
                  </a:cubicBezTo>
                  <a:cubicBezTo>
                    <a:pt x="609" y="16490"/>
                    <a:pt x="615" y="16502"/>
                    <a:pt x="621" y="16520"/>
                  </a:cubicBezTo>
                  <a:cubicBezTo>
                    <a:pt x="627" y="16520"/>
                    <a:pt x="627" y="16526"/>
                    <a:pt x="633" y="16532"/>
                  </a:cubicBezTo>
                  <a:cubicBezTo>
                    <a:pt x="662" y="16591"/>
                    <a:pt x="698" y="16656"/>
                    <a:pt x="733" y="16715"/>
                  </a:cubicBezTo>
                  <a:cubicBezTo>
                    <a:pt x="733" y="16721"/>
                    <a:pt x="733" y="16721"/>
                    <a:pt x="739" y="16721"/>
                  </a:cubicBezTo>
                  <a:cubicBezTo>
                    <a:pt x="804" y="16833"/>
                    <a:pt x="887" y="16957"/>
                    <a:pt x="970" y="17075"/>
                  </a:cubicBezTo>
                  <a:cubicBezTo>
                    <a:pt x="975" y="17081"/>
                    <a:pt x="975" y="17087"/>
                    <a:pt x="981" y="17093"/>
                  </a:cubicBezTo>
                  <a:cubicBezTo>
                    <a:pt x="981" y="17093"/>
                    <a:pt x="981" y="17099"/>
                    <a:pt x="987" y="17099"/>
                  </a:cubicBezTo>
                  <a:cubicBezTo>
                    <a:pt x="999" y="17122"/>
                    <a:pt x="1023" y="17152"/>
                    <a:pt x="1046" y="17182"/>
                  </a:cubicBezTo>
                  <a:cubicBezTo>
                    <a:pt x="1082" y="17229"/>
                    <a:pt x="1111" y="17270"/>
                    <a:pt x="1147" y="17311"/>
                  </a:cubicBezTo>
                  <a:cubicBezTo>
                    <a:pt x="1153" y="17317"/>
                    <a:pt x="1153" y="17323"/>
                    <a:pt x="1159" y="17329"/>
                  </a:cubicBezTo>
                  <a:cubicBezTo>
                    <a:pt x="1182" y="17359"/>
                    <a:pt x="1206" y="17388"/>
                    <a:pt x="1229" y="17412"/>
                  </a:cubicBezTo>
                  <a:cubicBezTo>
                    <a:pt x="1336" y="17542"/>
                    <a:pt x="1478" y="17695"/>
                    <a:pt x="1643" y="17855"/>
                  </a:cubicBezTo>
                  <a:cubicBezTo>
                    <a:pt x="1649" y="17855"/>
                    <a:pt x="1655" y="17861"/>
                    <a:pt x="1655" y="17867"/>
                  </a:cubicBezTo>
                  <a:lnTo>
                    <a:pt x="1661" y="17867"/>
                  </a:lnTo>
                  <a:cubicBezTo>
                    <a:pt x="1661" y="17867"/>
                    <a:pt x="1661" y="17873"/>
                    <a:pt x="1661" y="17873"/>
                  </a:cubicBezTo>
                  <a:cubicBezTo>
                    <a:pt x="1743" y="17949"/>
                    <a:pt x="1897" y="18085"/>
                    <a:pt x="2109" y="18245"/>
                  </a:cubicBezTo>
                  <a:cubicBezTo>
                    <a:pt x="2145" y="18274"/>
                    <a:pt x="2180" y="18298"/>
                    <a:pt x="2210" y="18321"/>
                  </a:cubicBezTo>
                  <a:cubicBezTo>
                    <a:pt x="2216" y="18321"/>
                    <a:pt x="2222" y="18327"/>
                    <a:pt x="2222" y="18333"/>
                  </a:cubicBezTo>
                  <a:cubicBezTo>
                    <a:pt x="2369" y="18434"/>
                    <a:pt x="2464" y="18493"/>
                    <a:pt x="2464" y="18493"/>
                  </a:cubicBezTo>
                  <a:cubicBezTo>
                    <a:pt x="2470" y="18499"/>
                    <a:pt x="2476" y="18505"/>
                    <a:pt x="2487" y="18505"/>
                  </a:cubicBezTo>
                  <a:cubicBezTo>
                    <a:pt x="2564" y="18558"/>
                    <a:pt x="2641" y="18605"/>
                    <a:pt x="2724" y="18652"/>
                  </a:cubicBezTo>
                  <a:cubicBezTo>
                    <a:pt x="2741" y="18658"/>
                    <a:pt x="2753" y="18670"/>
                    <a:pt x="2765" y="18676"/>
                  </a:cubicBezTo>
                  <a:cubicBezTo>
                    <a:pt x="2777" y="18682"/>
                    <a:pt x="2789" y="18688"/>
                    <a:pt x="2801" y="18694"/>
                  </a:cubicBezTo>
                  <a:cubicBezTo>
                    <a:pt x="2806" y="18699"/>
                    <a:pt x="2806" y="18699"/>
                    <a:pt x="2812" y="18705"/>
                  </a:cubicBezTo>
                  <a:cubicBezTo>
                    <a:pt x="2818" y="18705"/>
                    <a:pt x="2830" y="18711"/>
                    <a:pt x="2836" y="18717"/>
                  </a:cubicBezTo>
                  <a:cubicBezTo>
                    <a:pt x="2871" y="18735"/>
                    <a:pt x="2919" y="18759"/>
                    <a:pt x="2960" y="18782"/>
                  </a:cubicBezTo>
                  <a:cubicBezTo>
                    <a:pt x="3049" y="18823"/>
                    <a:pt x="3131" y="18865"/>
                    <a:pt x="3214" y="18906"/>
                  </a:cubicBezTo>
                  <a:cubicBezTo>
                    <a:pt x="3226" y="18912"/>
                    <a:pt x="3243" y="18918"/>
                    <a:pt x="3255" y="18924"/>
                  </a:cubicBezTo>
                  <a:cubicBezTo>
                    <a:pt x="3362" y="18977"/>
                    <a:pt x="3503" y="19036"/>
                    <a:pt x="3627" y="19083"/>
                  </a:cubicBezTo>
                  <a:cubicBezTo>
                    <a:pt x="3639" y="19083"/>
                    <a:pt x="3657" y="19089"/>
                    <a:pt x="3669" y="19095"/>
                  </a:cubicBezTo>
                  <a:cubicBezTo>
                    <a:pt x="3681" y="19101"/>
                    <a:pt x="3692" y="19107"/>
                    <a:pt x="3704" y="19113"/>
                  </a:cubicBezTo>
                  <a:cubicBezTo>
                    <a:pt x="3852" y="19166"/>
                    <a:pt x="4041" y="19225"/>
                    <a:pt x="4212" y="19278"/>
                  </a:cubicBezTo>
                  <a:cubicBezTo>
                    <a:pt x="4230" y="19278"/>
                    <a:pt x="4248" y="19284"/>
                    <a:pt x="4259" y="19290"/>
                  </a:cubicBezTo>
                  <a:cubicBezTo>
                    <a:pt x="4513" y="19361"/>
                    <a:pt x="4767" y="19414"/>
                    <a:pt x="4998" y="19450"/>
                  </a:cubicBezTo>
                  <a:cubicBezTo>
                    <a:pt x="5163" y="19479"/>
                    <a:pt x="5352" y="19503"/>
                    <a:pt x="5541" y="19520"/>
                  </a:cubicBezTo>
                  <a:lnTo>
                    <a:pt x="5559" y="19520"/>
                  </a:lnTo>
                  <a:cubicBezTo>
                    <a:pt x="5571" y="19526"/>
                    <a:pt x="5576" y="19526"/>
                    <a:pt x="5588" y="19526"/>
                  </a:cubicBezTo>
                  <a:cubicBezTo>
                    <a:pt x="5647" y="19532"/>
                    <a:pt x="5683" y="19532"/>
                    <a:pt x="5689" y="19532"/>
                  </a:cubicBezTo>
                  <a:lnTo>
                    <a:pt x="5695" y="19532"/>
                  </a:lnTo>
                  <a:cubicBezTo>
                    <a:pt x="5783" y="19538"/>
                    <a:pt x="5872" y="19544"/>
                    <a:pt x="5954" y="19550"/>
                  </a:cubicBezTo>
                  <a:cubicBezTo>
                    <a:pt x="6002" y="19550"/>
                    <a:pt x="6055" y="19556"/>
                    <a:pt x="6108" y="19556"/>
                  </a:cubicBezTo>
                  <a:lnTo>
                    <a:pt x="6120" y="19556"/>
                  </a:lnTo>
                  <a:cubicBezTo>
                    <a:pt x="6207" y="19558"/>
                    <a:pt x="6289" y="19559"/>
                    <a:pt x="6369" y="19559"/>
                  </a:cubicBezTo>
                  <a:cubicBezTo>
                    <a:pt x="6680" y="19559"/>
                    <a:pt x="6948" y="19542"/>
                    <a:pt x="7254" y="19509"/>
                  </a:cubicBezTo>
                  <a:cubicBezTo>
                    <a:pt x="7295" y="19503"/>
                    <a:pt x="7337" y="19503"/>
                    <a:pt x="7378" y="19497"/>
                  </a:cubicBezTo>
                  <a:cubicBezTo>
                    <a:pt x="7626" y="19479"/>
                    <a:pt x="7951" y="19432"/>
                    <a:pt x="8211" y="19373"/>
                  </a:cubicBezTo>
                  <a:cubicBezTo>
                    <a:pt x="8500" y="19314"/>
                    <a:pt x="8801" y="19243"/>
                    <a:pt x="9067" y="19166"/>
                  </a:cubicBezTo>
                  <a:cubicBezTo>
                    <a:pt x="9215" y="19131"/>
                    <a:pt x="9362" y="19083"/>
                    <a:pt x="9492" y="19042"/>
                  </a:cubicBezTo>
                  <a:cubicBezTo>
                    <a:pt x="9752" y="18959"/>
                    <a:pt x="10042" y="18865"/>
                    <a:pt x="10266" y="18764"/>
                  </a:cubicBezTo>
                  <a:cubicBezTo>
                    <a:pt x="10408" y="18705"/>
                    <a:pt x="10555" y="18634"/>
                    <a:pt x="10703" y="18570"/>
                  </a:cubicBezTo>
                  <a:cubicBezTo>
                    <a:pt x="10993" y="18445"/>
                    <a:pt x="11270" y="18321"/>
                    <a:pt x="11506" y="18203"/>
                  </a:cubicBezTo>
                  <a:cubicBezTo>
                    <a:pt x="11737" y="18091"/>
                    <a:pt x="12003" y="17949"/>
                    <a:pt x="12268" y="17784"/>
                  </a:cubicBezTo>
                  <a:cubicBezTo>
                    <a:pt x="12493" y="17660"/>
                    <a:pt x="12747" y="17500"/>
                    <a:pt x="12989" y="17335"/>
                  </a:cubicBezTo>
                  <a:cubicBezTo>
                    <a:pt x="13302" y="17128"/>
                    <a:pt x="13591" y="16922"/>
                    <a:pt x="13828" y="16733"/>
                  </a:cubicBezTo>
                  <a:cubicBezTo>
                    <a:pt x="14058" y="16550"/>
                    <a:pt x="14365" y="16313"/>
                    <a:pt x="14595" y="16101"/>
                  </a:cubicBezTo>
                  <a:cubicBezTo>
                    <a:pt x="14773" y="15947"/>
                    <a:pt x="14950" y="15782"/>
                    <a:pt x="15092" y="15634"/>
                  </a:cubicBezTo>
                  <a:cubicBezTo>
                    <a:pt x="15239" y="15492"/>
                    <a:pt x="15405" y="15321"/>
                    <a:pt x="15564" y="15150"/>
                  </a:cubicBezTo>
                  <a:cubicBezTo>
                    <a:pt x="15759" y="14949"/>
                    <a:pt x="15942" y="14748"/>
                    <a:pt x="16090" y="14559"/>
                  </a:cubicBezTo>
                  <a:cubicBezTo>
                    <a:pt x="16090" y="14553"/>
                    <a:pt x="16096" y="14547"/>
                    <a:pt x="16101" y="14547"/>
                  </a:cubicBezTo>
                  <a:cubicBezTo>
                    <a:pt x="16279" y="14323"/>
                    <a:pt x="16515" y="14028"/>
                    <a:pt x="16674" y="13791"/>
                  </a:cubicBezTo>
                  <a:cubicBezTo>
                    <a:pt x="16781" y="13620"/>
                    <a:pt x="16911" y="13425"/>
                    <a:pt x="17035" y="13224"/>
                  </a:cubicBezTo>
                  <a:cubicBezTo>
                    <a:pt x="17076" y="13159"/>
                    <a:pt x="17111" y="13106"/>
                    <a:pt x="17147" y="13047"/>
                  </a:cubicBezTo>
                  <a:cubicBezTo>
                    <a:pt x="17218" y="12941"/>
                    <a:pt x="17289" y="12805"/>
                    <a:pt x="17354" y="12675"/>
                  </a:cubicBezTo>
                  <a:cubicBezTo>
                    <a:pt x="17407" y="12575"/>
                    <a:pt x="17454" y="12486"/>
                    <a:pt x="17489" y="12397"/>
                  </a:cubicBezTo>
                  <a:cubicBezTo>
                    <a:pt x="17501" y="12380"/>
                    <a:pt x="17507" y="12362"/>
                    <a:pt x="17513" y="12344"/>
                  </a:cubicBezTo>
                  <a:cubicBezTo>
                    <a:pt x="17554" y="12262"/>
                    <a:pt x="17590" y="12179"/>
                    <a:pt x="17619" y="12108"/>
                  </a:cubicBezTo>
                  <a:cubicBezTo>
                    <a:pt x="17720" y="11895"/>
                    <a:pt x="17791" y="11695"/>
                    <a:pt x="17850" y="11506"/>
                  </a:cubicBezTo>
                  <a:cubicBezTo>
                    <a:pt x="17856" y="11494"/>
                    <a:pt x="17862" y="11482"/>
                    <a:pt x="17862" y="11470"/>
                  </a:cubicBezTo>
                  <a:cubicBezTo>
                    <a:pt x="17867" y="11458"/>
                    <a:pt x="17867" y="11452"/>
                    <a:pt x="17873" y="11441"/>
                  </a:cubicBezTo>
                  <a:cubicBezTo>
                    <a:pt x="17879" y="11417"/>
                    <a:pt x="17885" y="11393"/>
                    <a:pt x="17897" y="11370"/>
                  </a:cubicBezTo>
                  <a:cubicBezTo>
                    <a:pt x="17938" y="11234"/>
                    <a:pt x="17986" y="11057"/>
                    <a:pt x="18033" y="10850"/>
                  </a:cubicBezTo>
                  <a:cubicBezTo>
                    <a:pt x="18045" y="10803"/>
                    <a:pt x="18068" y="10714"/>
                    <a:pt x="18086" y="10590"/>
                  </a:cubicBezTo>
                  <a:cubicBezTo>
                    <a:pt x="18104" y="10519"/>
                    <a:pt x="18116" y="10442"/>
                    <a:pt x="18121" y="10366"/>
                  </a:cubicBezTo>
                  <a:cubicBezTo>
                    <a:pt x="18133" y="10307"/>
                    <a:pt x="18139" y="10259"/>
                    <a:pt x="18139" y="10206"/>
                  </a:cubicBezTo>
                  <a:cubicBezTo>
                    <a:pt x="18151" y="10206"/>
                    <a:pt x="18163" y="10206"/>
                    <a:pt x="18169" y="10212"/>
                  </a:cubicBezTo>
                  <a:cubicBezTo>
                    <a:pt x="18188" y="10212"/>
                    <a:pt x="18324" y="10220"/>
                    <a:pt x="18550" y="10220"/>
                  </a:cubicBezTo>
                  <a:cubicBezTo>
                    <a:pt x="18606" y="10220"/>
                    <a:pt x="18668" y="10219"/>
                    <a:pt x="18736" y="10218"/>
                  </a:cubicBezTo>
                  <a:lnTo>
                    <a:pt x="18907" y="10218"/>
                  </a:lnTo>
                  <a:cubicBezTo>
                    <a:pt x="18919" y="10218"/>
                    <a:pt x="18937" y="10212"/>
                    <a:pt x="18954" y="10212"/>
                  </a:cubicBezTo>
                  <a:lnTo>
                    <a:pt x="18990" y="10212"/>
                  </a:lnTo>
                  <a:cubicBezTo>
                    <a:pt x="19173" y="10206"/>
                    <a:pt x="19297" y="10194"/>
                    <a:pt x="19474" y="10171"/>
                  </a:cubicBezTo>
                  <a:cubicBezTo>
                    <a:pt x="19563" y="10165"/>
                    <a:pt x="19645" y="10153"/>
                    <a:pt x="19722" y="10141"/>
                  </a:cubicBezTo>
                  <a:cubicBezTo>
                    <a:pt x="19757" y="10141"/>
                    <a:pt x="19805" y="10129"/>
                    <a:pt x="19870" y="10123"/>
                  </a:cubicBezTo>
                  <a:cubicBezTo>
                    <a:pt x="20100" y="10088"/>
                    <a:pt x="20697" y="9982"/>
                    <a:pt x="21423" y="9745"/>
                  </a:cubicBezTo>
                  <a:cubicBezTo>
                    <a:pt x="21441" y="9740"/>
                    <a:pt x="21459" y="9734"/>
                    <a:pt x="21482" y="9728"/>
                  </a:cubicBezTo>
                  <a:lnTo>
                    <a:pt x="21488" y="9728"/>
                  </a:lnTo>
                  <a:cubicBezTo>
                    <a:pt x="21488" y="9722"/>
                    <a:pt x="21494" y="9722"/>
                    <a:pt x="21494" y="9722"/>
                  </a:cubicBezTo>
                  <a:cubicBezTo>
                    <a:pt x="21559" y="9704"/>
                    <a:pt x="21618" y="9681"/>
                    <a:pt x="21671" y="9663"/>
                  </a:cubicBezTo>
                  <a:cubicBezTo>
                    <a:pt x="21695" y="9651"/>
                    <a:pt x="21718" y="9645"/>
                    <a:pt x="21742" y="9633"/>
                  </a:cubicBezTo>
                  <a:cubicBezTo>
                    <a:pt x="21789" y="9621"/>
                    <a:pt x="21831" y="9604"/>
                    <a:pt x="21878" y="9586"/>
                  </a:cubicBezTo>
                  <a:cubicBezTo>
                    <a:pt x="21896" y="9580"/>
                    <a:pt x="21913" y="9574"/>
                    <a:pt x="21931" y="9562"/>
                  </a:cubicBezTo>
                  <a:cubicBezTo>
                    <a:pt x="21990" y="9545"/>
                    <a:pt x="22043" y="9521"/>
                    <a:pt x="22096" y="9497"/>
                  </a:cubicBezTo>
                  <a:cubicBezTo>
                    <a:pt x="22120" y="9492"/>
                    <a:pt x="22144" y="9480"/>
                    <a:pt x="22167" y="9468"/>
                  </a:cubicBezTo>
                  <a:cubicBezTo>
                    <a:pt x="22215" y="9450"/>
                    <a:pt x="22268" y="9427"/>
                    <a:pt x="22315" y="9409"/>
                  </a:cubicBezTo>
                  <a:cubicBezTo>
                    <a:pt x="22339" y="9397"/>
                    <a:pt x="22368" y="9385"/>
                    <a:pt x="22392" y="9373"/>
                  </a:cubicBezTo>
                  <a:cubicBezTo>
                    <a:pt x="22421" y="9362"/>
                    <a:pt x="22451" y="9350"/>
                    <a:pt x="22474" y="9338"/>
                  </a:cubicBezTo>
                  <a:cubicBezTo>
                    <a:pt x="22516" y="9314"/>
                    <a:pt x="22563" y="9297"/>
                    <a:pt x="22604" y="9279"/>
                  </a:cubicBezTo>
                  <a:cubicBezTo>
                    <a:pt x="22622" y="9267"/>
                    <a:pt x="22646" y="9255"/>
                    <a:pt x="22663" y="9243"/>
                  </a:cubicBezTo>
                  <a:cubicBezTo>
                    <a:pt x="22705" y="9226"/>
                    <a:pt x="22740" y="9208"/>
                    <a:pt x="22782" y="9190"/>
                  </a:cubicBezTo>
                  <a:cubicBezTo>
                    <a:pt x="22817" y="9167"/>
                    <a:pt x="22852" y="9149"/>
                    <a:pt x="22888" y="9131"/>
                  </a:cubicBezTo>
                  <a:cubicBezTo>
                    <a:pt x="22900" y="9125"/>
                    <a:pt x="22917" y="9119"/>
                    <a:pt x="22935" y="9108"/>
                  </a:cubicBezTo>
                  <a:cubicBezTo>
                    <a:pt x="22994" y="9072"/>
                    <a:pt x="23047" y="9049"/>
                    <a:pt x="23083" y="9025"/>
                  </a:cubicBezTo>
                  <a:cubicBezTo>
                    <a:pt x="23219" y="8942"/>
                    <a:pt x="23402" y="8836"/>
                    <a:pt x="23526" y="8747"/>
                  </a:cubicBezTo>
                  <a:cubicBezTo>
                    <a:pt x="23579" y="8706"/>
                    <a:pt x="23632" y="8671"/>
                    <a:pt x="23673" y="8641"/>
                  </a:cubicBezTo>
                  <a:cubicBezTo>
                    <a:pt x="23709" y="8611"/>
                    <a:pt x="23750" y="8588"/>
                    <a:pt x="23786" y="8564"/>
                  </a:cubicBezTo>
                  <a:cubicBezTo>
                    <a:pt x="23845" y="8517"/>
                    <a:pt x="23921" y="8458"/>
                    <a:pt x="23992" y="8405"/>
                  </a:cubicBezTo>
                  <a:cubicBezTo>
                    <a:pt x="24075" y="8334"/>
                    <a:pt x="24146" y="8275"/>
                    <a:pt x="24234" y="8198"/>
                  </a:cubicBezTo>
                  <a:cubicBezTo>
                    <a:pt x="24264" y="8168"/>
                    <a:pt x="24294" y="8139"/>
                    <a:pt x="24323" y="8109"/>
                  </a:cubicBezTo>
                  <a:cubicBezTo>
                    <a:pt x="24364" y="8074"/>
                    <a:pt x="24406" y="8033"/>
                    <a:pt x="24441" y="7997"/>
                  </a:cubicBezTo>
                  <a:cubicBezTo>
                    <a:pt x="24447" y="7997"/>
                    <a:pt x="24453" y="7991"/>
                    <a:pt x="24453" y="7985"/>
                  </a:cubicBezTo>
                  <a:cubicBezTo>
                    <a:pt x="24477" y="7968"/>
                    <a:pt x="24494" y="7950"/>
                    <a:pt x="24506" y="7932"/>
                  </a:cubicBezTo>
                  <a:cubicBezTo>
                    <a:pt x="24536" y="7903"/>
                    <a:pt x="24571" y="7873"/>
                    <a:pt x="24601" y="7838"/>
                  </a:cubicBezTo>
                  <a:cubicBezTo>
                    <a:pt x="24660" y="7779"/>
                    <a:pt x="24713" y="7720"/>
                    <a:pt x="24760" y="7666"/>
                  </a:cubicBezTo>
                  <a:cubicBezTo>
                    <a:pt x="24772" y="7655"/>
                    <a:pt x="24778" y="7643"/>
                    <a:pt x="24790" y="7637"/>
                  </a:cubicBezTo>
                  <a:cubicBezTo>
                    <a:pt x="24801" y="7625"/>
                    <a:pt x="24813" y="7607"/>
                    <a:pt x="24819" y="7601"/>
                  </a:cubicBezTo>
                  <a:cubicBezTo>
                    <a:pt x="24843" y="7578"/>
                    <a:pt x="24861" y="7554"/>
                    <a:pt x="24878" y="7531"/>
                  </a:cubicBezTo>
                  <a:cubicBezTo>
                    <a:pt x="24884" y="7525"/>
                    <a:pt x="24884" y="7519"/>
                    <a:pt x="24890" y="7519"/>
                  </a:cubicBezTo>
                  <a:cubicBezTo>
                    <a:pt x="24985" y="7407"/>
                    <a:pt x="25061" y="7306"/>
                    <a:pt x="25126" y="7218"/>
                  </a:cubicBezTo>
                  <a:cubicBezTo>
                    <a:pt x="25132" y="7206"/>
                    <a:pt x="25144" y="7194"/>
                    <a:pt x="25150" y="7182"/>
                  </a:cubicBezTo>
                  <a:cubicBezTo>
                    <a:pt x="25179" y="7141"/>
                    <a:pt x="25209" y="7099"/>
                    <a:pt x="25233" y="7064"/>
                  </a:cubicBezTo>
                  <a:cubicBezTo>
                    <a:pt x="25239" y="7058"/>
                    <a:pt x="25239" y="7052"/>
                    <a:pt x="25244" y="7052"/>
                  </a:cubicBezTo>
                  <a:cubicBezTo>
                    <a:pt x="25244" y="7046"/>
                    <a:pt x="25250" y="7046"/>
                    <a:pt x="25250" y="7040"/>
                  </a:cubicBezTo>
                  <a:cubicBezTo>
                    <a:pt x="25262" y="7017"/>
                    <a:pt x="25280" y="6999"/>
                    <a:pt x="25292" y="6981"/>
                  </a:cubicBezTo>
                  <a:cubicBezTo>
                    <a:pt x="25416" y="6792"/>
                    <a:pt x="25528" y="6603"/>
                    <a:pt x="25622" y="6426"/>
                  </a:cubicBezTo>
                  <a:cubicBezTo>
                    <a:pt x="25711" y="6255"/>
                    <a:pt x="25788" y="6089"/>
                    <a:pt x="25859" y="5924"/>
                  </a:cubicBezTo>
                  <a:cubicBezTo>
                    <a:pt x="25882" y="5865"/>
                    <a:pt x="25906" y="5818"/>
                    <a:pt x="25918" y="5776"/>
                  </a:cubicBezTo>
                  <a:cubicBezTo>
                    <a:pt x="25930" y="5747"/>
                    <a:pt x="25941" y="5717"/>
                    <a:pt x="25953" y="5694"/>
                  </a:cubicBezTo>
                  <a:cubicBezTo>
                    <a:pt x="25959" y="5670"/>
                    <a:pt x="25965" y="5646"/>
                    <a:pt x="25977" y="5629"/>
                  </a:cubicBezTo>
                  <a:cubicBezTo>
                    <a:pt x="25989" y="5599"/>
                    <a:pt x="25995" y="5570"/>
                    <a:pt x="26006" y="5540"/>
                  </a:cubicBezTo>
                  <a:cubicBezTo>
                    <a:pt x="26018" y="5511"/>
                    <a:pt x="26030" y="5475"/>
                    <a:pt x="26042" y="5440"/>
                  </a:cubicBezTo>
                  <a:cubicBezTo>
                    <a:pt x="26048" y="5428"/>
                    <a:pt x="26054" y="5410"/>
                    <a:pt x="26060" y="5393"/>
                  </a:cubicBezTo>
                  <a:cubicBezTo>
                    <a:pt x="26071" y="5351"/>
                    <a:pt x="26083" y="5316"/>
                    <a:pt x="26095" y="5274"/>
                  </a:cubicBezTo>
                  <a:cubicBezTo>
                    <a:pt x="26101" y="5263"/>
                    <a:pt x="26107" y="5251"/>
                    <a:pt x="26107" y="5239"/>
                  </a:cubicBezTo>
                  <a:cubicBezTo>
                    <a:pt x="26119" y="5198"/>
                    <a:pt x="26130" y="5162"/>
                    <a:pt x="26142" y="5127"/>
                  </a:cubicBezTo>
                  <a:cubicBezTo>
                    <a:pt x="26148" y="5109"/>
                    <a:pt x="26154" y="5091"/>
                    <a:pt x="26160" y="5068"/>
                  </a:cubicBezTo>
                  <a:cubicBezTo>
                    <a:pt x="26166" y="5044"/>
                    <a:pt x="26172" y="5020"/>
                    <a:pt x="26184" y="4997"/>
                  </a:cubicBezTo>
                  <a:cubicBezTo>
                    <a:pt x="26189" y="4973"/>
                    <a:pt x="26195" y="4955"/>
                    <a:pt x="26201" y="4938"/>
                  </a:cubicBezTo>
                  <a:cubicBezTo>
                    <a:pt x="26219" y="4938"/>
                    <a:pt x="26237" y="4944"/>
                    <a:pt x="26254" y="4950"/>
                  </a:cubicBezTo>
                  <a:cubicBezTo>
                    <a:pt x="26296" y="4955"/>
                    <a:pt x="26331" y="4967"/>
                    <a:pt x="26367" y="4973"/>
                  </a:cubicBezTo>
                  <a:cubicBezTo>
                    <a:pt x="26384" y="4973"/>
                    <a:pt x="26402" y="4979"/>
                    <a:pt x="26414" y="4985"/>
                  </a:cubicBezTo>
                  <a:cubicBezTo>
                    <a:pt x="26473" y="4991"/>
                    <a:pt x="26532" y="5003"/>
                    <a:pt x="26597" y="5015"/>
                  </a:cubicBezTo>
                  <a:cubicBezTo>
                    <a:pt x="26739" y="5032"/>
                    <a:pt x="26869" y="5050"/>
                    <a:pt x="26981" y="5056"/>
                  </a:cubicBezTo>
                  <a:lnTo>
                    <a:pt x="27022" y="5056"/>
                  </a:lnTo>
                  <a:cubicBezTo>
                    <a:pt x="27093" y="5060"/>
                    <a:pt x="27158" y="5064"/>
                    <a:pt x="27218" y="5064"/>
                  </a:cubicBezTo>
                  <a:cubicBezTo>
                    <a:pt x="27242" y="5064"/>
                    <a:pt x="27266" y="5063"/>
                    <a:pt x="27288" y="5062"/>
                  </a:cubicBezTo>
                  <a:lnTo>
                    <a:pt x="27318" y="5062"/>
                  </a:lnTo>
                  <a:cubicBezTo>
                    <a:pt x="27377" y="5062"/>
                    <a:pt x="27436" y="5062"/>
                    <a:pt x="27507" y="5056"/>
                  </a:cubicBezTo>
                  <a:cubicBezTo>
                    <a:pt x="27648" y="5050"/>
                    <a:pt x="27701" y="5044"/>
                    <a:pt x="27855" y="5026"/>
                  </a:cubicBezTo>
                  <a:cubicBezTo>
                    <a:pt x="28014" y="5009"/>
                    <a:pt x="28162" y="4985"/>
                    <a:pt x="28328" y="4950"/>
                  </a:cubicBezTo>
                  <a:cubicBezTo>
                    <a:pt x="28339" y="4944"/>
                    <a:pt x="28351" y="4944"/>
                    <a:pt x="28369" y="4938"/>
                  </a:cubicBezTo>
                  <a:cubicBezTo>
                    <a:pt x="28387" y="4938"/>
                    <a:pt x="28404" y="4932"/>
                    <a:pt x="28422" y="4926"/>
                  </a:cubicBezTo>
                  <a:cubicBezTo>
                    <a:pt x="28428" y="4926"/>
                    <a:pt x="28434" y="4926"/>
                    <a:pt x="28446" y="4920"/>
                  </a:cubicBezTo>
                  <a:lnTo>
                    <a:pt x="28463" y="4920"/>
                  </a:lnTo>
                  <a:cubicBezTo>
                    <a:pt x="28469" y="4914"/>
                    <a:pt x="28475" y="4914"/>
                    <a:pt x="28481" y="4914"/>
                  </a:cubicBezTo>
                  <a:cubicBezTo>
                    <a:pt x="28552" y="4896"/>
                    <a:pt x="28617" y="4879"/>
                    <a:pt x="28676" y="4861"/>
                  </a:cubicBezTo>
                  <a:cubicBezTo>
                    <a:pt x="28682" y="4861"/>
                    <a:pt x="28688" y="4861"/>
                    <a:pt x="28694" y="4855"/>
                  </a:cubicBezTo>
                  <a:cubicBezTo>
                    <a:pt x="28865" y="4808"/>
                    <a:pt x="28983" y="4766"/>
                    <a:pt x="28983" y="4766"/>
                  </a:cubicBezTo>
                  <a:cubicBezTo>
                    <a:pt x="29007" y="4761"/>
                    <a:pt x="29024" y="4749"/>
                    <a:pt x="29048" y="4743"/>
                  </a:cubicBezTo>
                  <a:cubicBezTo>
                    <a:pt x="29078" y="4731"/>
                    <a:pt x="29101" y="4725"/>
                    <a:pt x="29125" y="4713"/>
                  </a:cubicBezTo>
                  <a:cubicBezTo>
                    <a:pt x="29178" y="4696"/>
                    <a:pt x="29231" y="4678"/>
                    <a:pt x="29278" y="4660"/>
                  </a:cubicBezTo>
                  <a:cubicBezTo>
                    <a:pt x="29503" y="4572"/>
                    <a:pt x="29686" y="4483"/>
                    <a:pt x="29816" y="4418"/>
                  </a:cubicBezTo>
                  <a:cubicBezTo>
                    <a:pt x="29899" y="4377"/>
                    <a:pt x="30023" y="4312"/>
                    <a:pt x="30164" y="4235"/>
                  </a:cubicBezTo>
                  <a:cubicBezTo>
                    <a:pt x="30324" y="4146"/>
                    <a:pt x="30460" y="4064"/>
                    <a:pt x="30596" y="3969"/>
                  </a:cubicBezTo>
                  <a:cubicBezTo>
                    <a:pt x="30690" y="3910"/>
                    <a:pt x="30773" y="3845"/>
                    <a:pt x="30844" y="3786"/>
                  </a:cubicBezTo>
                  <a:cubicBezTo>
                    <a:pt x="30844" y="3786"/>
                    <a:pt x="30844" y="3780"/>
                    <a:pt x="30850" y="3780"/>
                  </a:cubicBezTo>
                  <a:cubicBezTo>
                    <a:pt x="30891" y="3745"/>
                    <a:pt x="30932" y="3709"/>
                    <a:pt x="30974" y="3674"/>
                  </a:cubicBezTo>
                  <a:cubicBezTo>
                    <a:pt x="30991" y="3662"/>
                    <a:pt x="30997" y="3650"/>
                    <a:pt x="31015" y="3638"/>
                  </a:cubicBezTo>
                  <a:cubicBezTo>
                    <a:pt x="31103" y="3556"/>
                    <a:pt x="31163" y="3497"/>
                    <a:pt x="31245" y="3402"/>
                  </a:cubicBezTo>
                  <a:cubicBezTo>
                    <a:pt x="31304" y="3343"/>
                    <a:pt x="31357" y="3284"/>
                    <a:pt x="31405" y="3225"/>
                  </a:cubicBezTo>
                  <a:cubicBezTo>
                    <a:pt x="31434" y="3189"/>
                    <a:pt x="31464" y="3148"/>
                    <a:pt x="31493" y="3107"/>
                  </a:cubicBezTo>
                  <a:cubicBezTo>
                    <a:pt x="31617" y="2953"/>
                    <a:pt x="31694" y="2817"/>
                    <a:pt x="31747" y="2735"/>
                  </a:cubicBezTo>
                  <a:cubicBezTo>
                    <a:pt x="31765" y="2705"/>
                    <a:pt x="31854" y="2563"/>
                    <a:pt x="31948" y="2345"/>
                  </a:cubicBezTo>
                  <a:cubicBezTo>
                    <a:pt x="31960" y="2327"/>
                    <a:pt x="31966" y="2309"/>
                    <a:pt x="31972" y="2292"/>
                  </a:cubicBezTo>
                  <a:cubicBezTo>
                    <a:pt x="31984" y="2274"/>
                    <a:pt x="31989" y="2250"/>
                    <a:pt x="32001" y="2221"/>
                  </a:cubicBezTo>
                  <a:cubicBezTo>
                    <a:pt x="32001" y="2221"/>
                    <a:pt x="32007" y="2215"/>
                    <a:pt x="32007" y="2209"/>
                  </a:cubicBezTo>
                  <a:cubicBezTo>
                    <a:pt x="32007" y="2209"/>
                    <a:pt x="32007" y="2203"/>
                    <a:pt x="32007" y="2203"/>
                  </a:cubicBezTo>
                  <a:cubicBezTo>
                    <a:pt x="32048" y="2115"/>
                    <a:pt x="32084" y="2020"/>
                    <a:pt x="32113" y="1914"/>
                  </a:cubicBezTo>
                  <a:cubicBezTo>
                    <a:pt x="32119" y="1902"/>
                    <a:pt x="32119" y="1896"/>
                    <a:pt x="32125" y="1884"/>
                  </a:cubicBezTo>
                  <a:cubicBezTo>
                    <a:pt x="32137" y="1849"/>
                    <a:pt x="32149" y="1813"/>
                    <a:pt x="32155" y="1772"/>
                  </a:cubicBezTo>
                  <a:cubicBezTo>
                    <a:pt x="32167" y="1737"/>
                    <a:pt x="32178" y="1695"/>
                    <a:pt x="32190" y="1660"/>
                  </a:cubicBezTo>
                  <a:cubicBezTo>
                    <a:pt x="32232" y="1471"/>
                    <a:pt x="32261" y="1323"/>
                    <a:pt x="32273" y="1199"/>
                  </a:cubicBezTo>
                  <a:cubicBezTo>
                    <a:pt x="32285" y="1099"/>
                    <a:pt x="32297" y="998"/>
                    <a:pt x="32302" y="892"/>
                  </a:cubicBezTo>
                  <a:cubicBezTo>
                    <a:pt x="32302" y="886"/>
                    <a:pt x="32302" y="886"/>
                    <a:pt x="32302" y="880"/>
                  </a:cubicBezTo>
                  <a:cubicBezTo>
                    <a:pt x="32308" y="809"/>
                    <a:pt x="32308" y="744"/>
                    <a:pt x="32308" y="679"/>
                  </a:cubicBezTo>
                  <a:cubicBezTo>
                    <a:pt x="32308" y="650"/>
                    <a:pt x="32308" y="614"/>
                    <a:pt x="32308" y="585"/>
                  </a:cubicBezTo>
                  <a:cubicBezTo>
                    <a:pt x="32308" y="573"/>
                    <a:pt x="32302" y="561"/>
                    <a:pt x="32302" y="549"/>
                  </a:cubicBezTo>
                  <a:cubicBezTo>
                    <a:pt x="32302" y="496"/>
                    <a:pt x="32297" y="443"/>
                    <a:pt x="32297" y="384"/>
                  </a:cubicBezTo>
                  <a:cubicBezTo>
                    <a:pt x="32297" y="349"/>
                    <a:pt x="32285" y="236"/>
                    <a:pt x="32267" y="112"/>
                  </a:cubicBezTo>
                  <a:cubicBezTo>
                    <a:pt x="32267" y="95"/>
                    <a:pt x="32261" y="53"/>
                    <a:pt x="32249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1452050" y="4296350"/>
              <a:ext cx="79900" cy="14600"/>
            </a:xfrm>
            <a:custGeom>
              <a:avLst/>
              <a:gdLst/>
              <a:ahLst/>
              <a:cxnLst/>
              <a:rect l="l" t="t" r="r" b="b"/>
              <a:pathLst>
                <a:path w="3196" h="584" extrusionOk="0">
                  <a:moveTo>
                    <a:pt x="1603" y="0"/>
                  </a:moveTo>
                  <a:cubicBezTo>
                    <a:pt x="1465" y="0"/>
                    <a:pt x="1325" y="8"/>
                    <a:pt x="1188" y="24"/>
                  </a:cubicBezTo>
                  <a:cubicBezTo>
                    <a:pt x="786" y="65"/>
                    <a:pt x="402" y="177"/>
                    <a:pt x="89" y="361"/>
                  </a:cubicBezTo>
                  <a:cubicBezTo>
                    <a:pt x="1" y="414"/>
                    <a:pt x="1" y="496"/>
                    <a:pt x="89" y="544"/>
                  </a:cubicBezTo>
                  <a:cubicBezTo>
                    <a:pt x="133" y="570"/>
                    <a:pt x="191" y="584"/>
                    <a:pt x="249" y="584"/>
                  </a:cubicBezTo>
                  <a:cubicBezTo>
                    <a:pt x="306" y="584"/>
                    <a:pt x="364" y="570"/>
                    <a:pt x="408" y="544"/>
                  </a:cubicBezTo>
                  <a:cubicBezTo>
                    <a:pt x="573" y="449"/>
                    <a:pt x="762" y="378"/>
                    <a:pt x="963" y="331"/>
                  </a:cubicBezTo>
                  <a:cubicBezTo>
                    <a:pt x="1168" y="284"/>
                    <a:pt x="1383" y="260"/>
                    <a:pt x="1599" y="260"/>
                  </a:cubicBezTo>
                  <a:cubicBezTo>
                    <a:pt x="1706" y="260"/>
                    <a:pt x="1814" y="266"/>
                    <a:pt x="1920" y="278"/>
                  </a:cubicBezTo>
                  <a:cubicBezTo>
                    <a:pt x="2239" y="313"/>
                    <a:pt x="2546" y="402"/>
                    <a:pt x="2794" y="544"/>
                  </a:cubicBezTo>
                  <a:cubicBezTo>
                    <a:pt x="2836" y="570"/>
                    <a:pt x="2893" y="584"/>
                    <a:pt x="2951" y="584"/>
                  </a:cubicBezTo>
                  <a:cubicBezTo>
                    <a:pt x="3008" y="584"/>
                    <a:pt x="3066" y="570"/>
                    <a:pt x="3107" y="544"/>
                  </a:cubicBezTo>
                  <a:cubicBezTo>
                    <a:pt x="3196" y="496"/>
                    <a:pt x="3196" y="414"/>
                    <a:pt x="3107" y="361"/>
                  </a:cubicBezTo>
                  <a:cubicBezTo>
                    <a:pt x="2901" y="242"/>
                    <a:pt x="2658" y="148"/>
                    <a:pt x="2398" y="89"/>
                  </a:cubicBezTo>
                  <a:cubicBezTo>
                    <a:pt x="2144" y="30"/>
                    <a:pt x="1875" y="0"/>
                    <a:pt x="1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1540350" y="4322025"/>
              <a:ext cx="26900" cy="45625"/>
            </a:xfrm>
            <a:custGeom>
              <a:avLst/>
              <a:gdLst/>
              <a:ahLst/>
              <a:cxnLst/>
              <a:rect l="l" t="t" r="r" b="b"/>
              <a:pathLst>
                <a:path w="1076" h="1825" extrusionOk="0">
                  <a:moveTo>
                    <a:pt x="243" y="1"/>
                  </a:moveTo>
                  <a:cubicBezTo>
                    <a:pt x="187" y="1"/>
                    <a:pt x="130" y="13"/>
                    <a:pt x="89" y="36"/>
                  </a:cubicBezTo>
                  <a:cubicBezTo>
                    <a:pt x="0" y="90"/>
                    <a:pt x="0" y="172"/>
                    <a:pt x="89" y="225"/>
                  </a:cubicBezTo>
                  <a:cubicBezTo>
                    <a:pt x="254" y="320"/>
                    <a:pt x="378" y="426"/>
                    <a:pt x="461" y="544"/>
                  </a:cubicBezTo>
                  <a:cubicBezTo>
                    <a:pt x="585" y="722"/>
                    <a:pt x="615" y="916"/>
                    <a:pt x="556" y="1100"/>
                  </a:cubicBezTo>
                  <a:cubicBezTo>
                    <a:pt x="497" y="1283"/>
                    <a:pt x="343" y="1460"/>
                    <a:pt x="95" y="1602"/>
                  </a:cubicBezTo>
                  <a:cubicBezTo>
                    <a:pt x="6" y="1655"/>
                    <a:pt x="6" y="1737"/>
                    <a:pt x="95" y="1785"/>
                  </a:cubicBezTo>
                  <a:cubicBezTo>
                    <a:pt x="139" y="1811"/>
                    <a:pt x="197" y="1825"/>
                    <a:pt x="254" y="1825"/>
                  </a:cubicBezTo>
                  <a:cubicBezTo>
                    <a:pt x="312" y="1825"/>
                    <a:pt x="370" y="1811"/>
                    <a:pt x="414" y="1785"/>
                  </a:cubicBezTo>
                  <a:cubicBezTo>
                    <a:pt x="621" y="1667"/>
                    <a:pt x="780" y="1525"/>
                    <a:pt x="881" y="1377"/>
                  </a:cubicBezTo>
                  <a:cubicBezTo>
                    <a:pt x="1034" y="1153"/>
                    <a:pt x="1075" y="911"/>
                    <a:pt x="993" y="674"/>
                  </a:cubicBezTo>
                  <a:cubicBezTo>
                    <a:pt x="916" y="444"/>
                    <a:pt x="715" y="220"/>
                    <a:pt x="408" y="36"/>
                  </a:cubicBezTo>
                  <a:lnTo>
                    <a:pt x="402" y="36"/>
                  </a:lnTo>
                  <a:cubicBezTo>
                    <a:pt x="358" y="13"/>
                    <a:pt x="300" y="1"/>
                    <a:pt x="2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1432400" y="4174275"/>
              <a:ext cx="165550" cy="140700"/>
            </a:xfrm>
            <a:custGeom>
              <a:avLst/>
              <a:gdLst/>
              <a:ahLst/>
              <a:cxnLst/>
              <a:rect l="l" t="t" r="r" b="b"/>
              <a:pathLst>
                <a:path w="6622" h="5628" extrusionOk="0">
                  <a:moveTo>
                    <a:pt x="5589" y="1"/>
                  </a:moveTo>
                  <a:cubicBezTo>
                    <a:pt x="5027" y="1"/>
                    <a:pt x="4415" y="194"/>
                    <a:pt x="3805" y="548"/>
                  </a:cubicBezTo>
                  <a:cubicBezTo>
                    <a:pt x="2736" y="1162"/>
                    <a:pt x="1661" y="2279"/>
                    <a:pt x="887" y="3714"/>
                  </a:cubicBezTo>
                  <a:lnTo>
                    <a:pt x="113" y="5125"/>
                  </a:lnTo>
                  <a:cubicBezTo>
                    <a:pt x="1" y="5332"/>
                    <a:pt x="13" y="5557"/>
                    <a:pt x="137" y="5616"/>
                  </a:cubicBezTo>
                  <a:cubicBezTo>
                    <a:pt x="157" y="5624"/>
                    <a:pt x="179" y="5628"/>
                    <a:pt x="203" y="5628"/>
                  </a:cubicBezTo>
                  <a:cubicBezTo>
                    <a:pt x="248" y="5628"/>
                    <a:pt x="297" y="5613"/>
                    <a:pt x="344" y="5586"/>
                  </a:cubicBezTo>
                  <a:cubicBezTo>
                    <a:pt x="426" y="5539"/>
                    <a:pt x="509" y="5450"/>
                    <a:pt x="574" y="5338"/>
                  </a:cubicBezTo>
                  <a:lnTo>
                    <a:pt x="1342" y="3926"/>
                  </a:lnTo>
                  <a:cubicBezTo>
                    <a:pt x="1997" y="2716"/>
                    <a:pt x="2901" y="1777"/>
                    <a:pt x="3805" y="1251"/>
                  </a:cubicBezTo>
                  <a:cubicBezTo>
                    <a:pt x="4317" y="955"/>
                    <a:pt x="4829" y="795"/>
                    <a:pt x="5301" y="795"/>
                  </a:cubicBezTo>
                  <a:cubicBezTo>
                    <a:pt x="5575" y="795"/>
                    <a:pt x="5834" y="849"/>
                    <a:pt x="6073" y="961"/>
                  </a:cubicBezTo>
                  <a:cubicBezTo>
                    <a:pt x="6093" y="970"/>
                    <a:pt x="6115" y="974"/>
                    <a:pt x="6137" y="974"/>
                  </a:cubicBezTo>
                  <a:cubicBezTo>
                    <a:pt x="6181" y="974"/>
                    <a:pt x="6229" y="959"/>
                    <a:pt x="6279" y="932"/>
                  </a:cubicBezTo>
                  <a:cubicBezTo>
                    <a:pt x="6362" y="885"/>
                    <a:pt x="6445" y="796"/>
                    <a:pt x="6504" y="684"/>
                  </a:cubicBezTo>
                  <a:cubicBezTo>
                    <a:pt x="6622" y="477"/>
                    <a:pt x="6610" y="259"/>
                    <a:pt x="6486" y="194"/>
                  </a:cubicBezTo>
                  <a:cubicBezTo>
                    <a:pt x="6210" y="63"/>
                    <a:pt x="5908" y="1"/>
                    <a:pt x="5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5"/>
            <p:cNvSpPr/>
            <p:nvPr/>
          </p:nvSpPr>
          <p:spPr>
            <a:xfrm>
              <a:off x="1520125" y="4245750"/>
              <a:ext cx="164950" cy="139725"/>
            </a:xfrm>
            <a:custGeom>
              <a:avLst/>
              <a:gdLst/>
              <a:ahLst/>
              <a:cxnLst/>
              <a:rect l="l" t="t" r="r" b="b"/>
              <a:pathLst>
                <a:path w="6598" h="5589" extrusionOk="0">
                  <a:moveTo>
                    <a:pt x="5558" y="0"/>
                  </a:moveTo>
                  <a:cubicBezTo>
                    <a:pt x="4995" y="0"/>
                    <a:pt x="4382" y="192"/>
                    <a:pt x="3769" y="542"/>
                  </a:cubicBezTo>
                  <a:cubicBezTo>
                    <a:pt x="2705" y="1156"/>
                    <a:pt x="1648" y="2261"/>
                    <a:pt x="874" y="3678"/>
                  </a:cubicBezTo>
                  <a:lnTo>
                    <a:pt x="113" y="5084"/>
                  </a:lnTo>
                  <a:cubicBezTo>
                    <a:pt x="0" y="5296"/>
                    <a:pt x="6" y="5515"/>
                    <a:pt x="130" y="5574"/>
                  </a:cubicBezTo>
                  <a:cubicBezTo>
                    <a:pt x="150" y="5584"/>
                    <a:pt x="173" y="5589"/>
                    <a:pt x="196" y="5589"/>
                  </a:cubicBezTo>
                  <a:cubicBezTo>
                    <a:pt x="242" y="5589"/>
                    <a:pt x="292" y="5572"/>
                    <a:pt x="343" y="5544"/>
                  </a:cubicBezTo>
                  <a:cubicBezTo>
                    <a:pt x="426" y="5497"/>
                    <a:pt x="508" y="5409"/>
                    <a:pt x="567" y="5296"/>
                  </a:cubicBezTo>
                  <a:lnTo>
                    <a:pt x="1335" y="3897"/>
                  </a:lnTo>
                  <a:cubicBezTo>
                    <a:pt x="1985" y="2698"/>
                    <a:pt x="2871" y="1770"/>
                    <a:pt x="3774" y="1251"/>
                  </a:cubicBezTo>
                  <a:cubicBezTo>
                    <a:pt x="4287" y="955"/>
                    <a:pt x="4802" y="792"/>
                    <a:pt x="5276" y="792"/>
                  </a:cubicBezTo>
                  <a:cubicBezTo>
                    <a:pt x="5550" y="792"/>
                    <a:pt x="5810" y="846"/>
                    <a:pt x="6048" y="961"/>
                  </a:cubicBezTo>
                  <a:cubicBezTo>
                    <a:pt x="6069" y="969"/>
                    <a:pt x="6090" y="973"/>
                    <a:pt x="6113" y="973"/>
                  </a:cubicBezTo>
                  <a:cubicBezTo>
                    <a:pt x="6157" y="973"/>
                    <a:pt x="6205" y="959"/>
                    <a:pt x="6255" y="932"/>
                  </a:cubicBezTo>
                  <a:cubicBezTo>
                    <a:pt x="6338" y="884"/>
                    <a:pt x="6420" y="796"/>
                    <a:pt x="6480" y="684"/>
                  </a:cubicBezTo>
                  <a:cubicBezTo>
                    <a:pt x="6598" y="477"/>
                    <a:pt x="6586" y="258"/>
                    <a:pt x="6462" y="193"/>
                  </a:cubicBezTo>
                  <a:cubicBezTo>
                    <a:pt x="6183" y="63"/>
                    <a:pt x="5879" y="0"/>
                    <a:pt x="55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5"/>
            <p:cNvSpPr/>
            <p:nvPr/>
          </p:nvSpPr>
          <p:spPr>
            <a:xfrm>
              <a:off x="739150" y="4281800"/>
              <a:ext cx="807875" cy="705375"/>
            </a:xfrm>
            <a:custGeom>
              <a:avLst/>
              <a:gdLst/>
              <a:ahLst/>
              <a:cxnLst/>
              <a:rect l="l" t="t" r="r" b="b"/>
              <a:pathLst>
                <a:path w="32315" h="28215" extrusionOk="0">
                  <a:moveTo>
                    <a:pt x="28266" y="1"/>
                  </a:moveTo>
                  <a:cubicBezTo>
                    <a:pt x="28213" y="1"/>
                    <a:pt x="28156" y="3"/>
                    <a:pt x="28097" y="3"/>
                  </a:cubicBezTo>
                  <a:cubicBezTo>
                    <a:pt x="28079" y="3"/>
                    <a:pt x="28062" y="9"/>
                    <a:pt x="28044" y="9"/>
                  </a:cubicBezTo>
                  <a:cubicBezTo>
                    <a:pt x="27885" y="15"/>
                    <a:pt x="27749" y="33"/>
                    <a:pt x="27648" y="51"/>
                  </a:cubicBezTo>
                  <a:cubicBezTo>
                    <a:pt x="27524" y="68"/>
                    <a:pt x="27388" y="92"/>
                    <a:pt x="27282" y="127"/>
                  </a:cubicBezTo>
                  <a:lnTo>
                    <a:pt x="27264" y="127"/>
                  </a:lnTo>
                  <a:cubicBezTo>
                    <a:pt x="27170" y="151"/>
                    <a:pt x="27069" y="181"/>
                    <a:pt x="26987" y="210"/>
                  </a:cubicBezTo>
                  <a:cubicBezTo>
                    <a:pt x="26957" y="222"/>
                    <a:pt x="26922" y="240"/>
                    <a:pt x="26886" y="252"/>
                  </a:cubicBezTo>
                  <a:cubicBezTo>
                    <a:pt x="26869" y="257"/>
                    <a:pt x="26851" y="263"/>
                    <a:pt x="26839" y="269"/>
                  </a:cubicBezTo>
                  <a:cubicBezTo>
                    <a:pt x="26751" y="299"/>
                    <a:pt x="26638" y="346"/>
                    <a:pt x="26550" y="387"/>
                  </a:cubicBezTo>
                  <a:cubicBezTo>
                    <a:pt x="26491" y="423"/>
                    <a:pt x="26438" y="452"/>
                    <a:pt x="26378" y="476"/>
                  </a:cubicBezTo>
                  <a:cubicBezTo>
                    <a:pt x="26378" y="482"/>
                    <a:pt x="26373" y="482"/>
                    <a:pt x="26367" y="488"/>
                  </a:cubicBezTo>
                  <a:cubicBezTo>
                    <a:pt x="26184" y="588"/>
                    <a:pt x="26048" y="671"/>
                    <a:pt x="25989" y="712"/>
                  </a:cubicBezTo>
                  <a:cubicBezTo>
                    <a:pt x="25965" y="724"/>
                    <a:pt x="25947" y="736"/>
                    <a:pt x="25930" y="754"/>
                  </a:cubicBezTo>
                  <a:cubicBezTo>
                    <a:pt x="25882" y="783"/>
                    <a:pt x="25835" y="813"/>
                    <a:pt x="25788" y="842"/>
                  </a:cubicBezTo>
                  <a:cubicBezTo>
                    <a:pt x="25764" y="860"/>
                    <a:pt x="25735" y="878"/>
                    <a:pt x="25705" y="895"/>
                  </a:cubicBezTo>
                  <a:cubicBezTo>
                    <a:pt x="25693" y="907"/>
                    <a:pt x="25682" y="913"/>
                    <a:pt x="25670" y="925"/>
                  </a:cubicBezTo>
                  <a:cubicBezTo>
                    <a:pt x="25599" y="972"/>
                    <a:pt x="25534" y="1019"/>
                    <a:pt x="25475" y="1067"/>
                  </a:cubicBezTo>
                  <a:lnTo>
                    <a:pt x="25469" y="1067"/>
                  </a:lnTo>
                  <a:cubicBezTo>
                    <a:pt x="25404" y="1114"/>
                    <a:pt x="25327" y="1179"/>
                    <a:pt x="25256" y="1232"/>
                  </a:cubicBezTo>
                  <a:cubicBezTo>
                    <a:pt x="25162" y="1309"/>
                    <a:pt x="25085" y="1380"/>
                    <a:pt x="25032" y="1427"/>
                  </a:cubicBezTo>
                  <a:cubicBezTo>
                    <a:pt x="24961" y="1492"/>
                    <a:pt x="24872" y="1575"/>
                    <a:pt x="24807" y="1640"/>
                  </a:cubicBezTo>
                  <a:cubicBezTo>
                    <a:pt x="24736" y="1704"/>
                    <a:pt x="24654" y="1799"/>
                    <a:pt x="24589" y="1870"/>
                  </a:cubicBezTo>
                  <a:cubicBezTo>
                    <a:pt x="24553" y="1905"/>
                    <a:pt x="24506" y="1964"/>
                    <a:pt x="24453" y="2023"/>
                  </a:cubicBezTo>
                  <a:cubicBezTo>
                    <a:pt x="24453" y="2029"/>
                    <a:pt x="24453" y="2029"/>
                    <a:pt x="24447" y="2035"/>
                  </a:cubicBezTo>
                  <a:cubicBezTo>
                    <a:pt x="24447" y="2035"/>
                    <a:pt x="24394" y="2100"/>
                    <a:pt x="24311" y="2201"/>
                  </a:cubicBezTo>
                  <a:cubicBezTo>
                    <a:pt x="24282" y="2248"/>
                    <a:pt x="24252" y="2289"/>
                    <a:pt x="24229" y="2313"/>
                  </a:cubicBezTo>
                  <a:cubicBezTo>
                    <a:pt x="24229" y="2319"/>
                    <a:pt x="24229" y="2319"/>
                    <a:pt x="24229" y="2319"/>
                  </a:cubicBezTo>
                  <a:cubicBezTo>
                    <a:pt x="24181" y="2378"/>
                    <a:pt x="24140" y="2449"/>
                    <a:pt x="24093" y="2525"/>
                  </a:cubicBezTo>
                  <a:cubicBezTo>
                    <a:pt x="24081" y="2531"/>
                    <a:pt x="24081" y="2543"/>
                    <a:pt x="24075" y="2555"/>
                  </a:cubicBezTo>
                  <a:cubicBezTo>
                    <a:pt x="24040" y="2608"/>
                    <a:pt x="24004" y="2661"/>
                    <a:pt x="23975" y="2720"/>
                  </a:cubicBezTo>
                  <a:cubicBezTo>
                    <a:pt x="23963" y="2738"/>
                    <a:pt x="23951" y="2756"/>
                    <a:pt x="23939" y="2779"/>
                  </a:cubicBezTo>
                  <a:cubicBezTo>
                    <a:pt x="23927" y="2803"/>
                    <a:pt x="23910" y="2833"/>
                    <a:pt x="23892" y="2862"/>
                  </a:cubicBezTo>
                  <a:cubicBezTo>
                    <a:pt x="23874" y="2903"/>
                    <a:pt x="23851" y="2945"/>
                    <a:pt x="23833" y="2980"/>
                  </a:cubicBezTo>
                  <a:cubicBezTo>
                    <a:pt x="23827" y="2992"/>
                    <a:pt x="23821" y="2998"/>
                    <a:pt x="23821" y="3010"/>
                  </a:cubicBezTo>
                  <a:cubicBezTo>
                    <a:pt x="23803" y="3033"/>
                    <a:pt x="23786" y="3075"/>
                    <a:pt x="23762" y="3128"/>
                  </a:cubicBezTo>
                  <a:cubicBezTo>
                    <a:pt x="23744" y="3163"/>
                    <a:pt x="23732" y="3205"/>
                    <a:pt x="23715" y="3240"/>
                  </a:cubicBezTo>
                  <a:cubicBezTo>
                    <a:pt x="23709" y="3246"/>
                    <a:pt x="23709" y="3258"/>
                    <a:pt x="23703" y="3270"/>
                  </a:cubicBezTo>
                  <a:cubicBezTo>
                    <a:pt x="23685" y="3317"/>
                    <a:pt x="23662" y="3364"/>
                    <a:pt x="23644" y="3411"/>
                  </a:cubicBezTo>
                  <a:cubicBezTo>
                    <a:pt x="23632" y="3453"/>
                    <a:pt x="23614" y="3494"/>
                    <a:pt x="23602" y="3530"/>
                  </a:cubicBezTo>
                  <a:cubicBezTo>
                    <a:pt x="23597" y="3547"/>
                    <a:pt x="23591" y="3571"/>
                    <a:pt x="23585" y="3589"/>
                  </a:cubicBezTo>
                  <a:cubicBezTo>
                    <a:pt x="23585" y="3589"/>
                    <a:pt x="23585" y="3594"/>
                    <a:pt x="23579" y="3600"/>
                  </a:cubicBezTo>
                  <a:cubicBezTo>
                    <a:pt x="23579" y="3606"/>
                    <a:pt x="23579" y="3612"/>
                    <a:pt x="23573" y="3624"/>
                  </a:cubicBezTo>
                  <a:cubicBezTo>
                    <a:pt x="23561" y="3659"/>
                    <a:pt x="23549" y="3695"/>
                    <a:pt x="23538" y="3730"/>
                  </a:cubicBezTo>
                  <a:cubicBezTo>
                    <a:pt x="23520" y="3724"/>
                    <a:pt x="23496" y="3724"/>
                    <a:pt x="23478" y="3719"/>
                  </a:cubicBezTo>
                  <a:cubicBezTo>
                    <a:pt x="23455" y="3713"/>
                    <a:pt x="23431" y="3707"/>
                    <a:pt x="23408" y="3701"/>
                  </a:cubicBezTo>
                  <a:cubicBezTo>
                    <a:pt x="23384" y="3695"/>
                    <a:pt x="23366" y="3689"/>
                    <a:pt x="23343" y="3683"/>
                  </a:cubicBezTo>
                  <a:cubicBezTo>
                    <a:pt x="23307" y="3677"/>
                    <a:pt x="23272" y="3671"/>
                    <a:pt x="23236" y="3659"/>
                  </a:cubicBezTo>
                  <a:cubicBezTo>
                    <a:pt x="23219" y="3659"/>
                    <a:pt x="23207" y="3654"/>
                    <a:pt x="23195" y="3654"/>
                  </a:cubicBezTo>
                  <a:cubicBezTo>
                    <a:pt x="23154" y="3642"/>
                    <a:pt x="23112" y="3636"/>
                    <a:pt x="23071" y="3630"/>
                  </a:cubicBezTo>
                  <a:cubicBezTo>
                    <a:pt x="23053" y="3624"/>
                    <a:pt x="23041" y="3624"/>
                    <a:pt x="23024" y="3618"/>
                  </a:cubicBezTo>
                  <a:cubicBezTo>
                    <a:pt x="22988" y="3612"/>
                    <a:pt x="22953" y="3606"/>
                    <a:pt x="22917" y="3600"/>
                  </a:cubicBezTo>
                  <a:cubicBezTo>
                    <a:pt x="22888" y="3594"/>
                    <a:pt x="22858" y="3589"/>
                    <a:pt x="22829" y="3583"/>
                  </a:cubicBezTo>
                  <a:cubicBezTo>
                    <a:pt x="22805" y="3583"/>
                    <a:pt x="22782" y="3577"/>
                    <a:pt x="22758" y="3571"/>
                  </a:cubicBezTo>
                  <a:cubicBezTo>
                    <a:pt x="22728" y="3571"/>
                    <a:pt x="22699" y="3565"/>
                    <a:pt x="22669" y="3559"/>
                  </a:cubicBezTo>
                  <a:cubicBezTo>
                    <a:pt x="22640" y="3553"/>
                    <a:pt x="22593" y="3547"/>
                    <a:pt x="22533" y="3541"/>
                  </a:cubicBezTo>
                  <a:cubicBezTo>
                    <a:pt x="22244" y="3506"/>
                    <a:pt x="21990" y="3500"/>
                    <a:pt x="21961" y="3494"/>
                  </a:cubicBezTo>
                  <a:lnTo>
                    <a:pt x="21553" y="3494"/>
                  </a:lnTo>
                  <a:cubicBezTo>
                    <a:pt x="21541" y="3494"/>
                    <a:pt x="21529" y="3500"/>
                    <a:pt x="21523" y="3500"/>
                  </a:cubicBezTo>
                  <a:lnTo>
                    <a:pt x="21482" y="3500"/>
                  </a:lnTo>
                  <a:cubicBezTo>
                    <a:pt x="21423" y="3500"/>
                    <a:pt x="21370" y="3506"/>
                    <a:pt x="21317" y="3506"/>
                  </a:cubicBezTo>
                  <a:cubicBezTo>
                    <a:pt x="21293" y="3512"/>
                    <a:pt x="21275" y="3512"/>
                    <a:pt x="21252" y="3512"/>
                  </a:cubicBezTo>
                  <a:cubicBezTo>
                    <a:pt x="21246" y="3512"/>
                    <a:pt x="21240" y="3512"/>
                    <a:pt x="21228" y="3518"/>
                  </a:cubicBezTo>
                  <a:lnTo>
                    <a:pt x="21210" y="3518"/>
                  </a:lnTo>
                  <a:cubicBezTo>
                    <a:pt x="21169" y="3518"/>
                    <a:pt x="21122" y="3524"/>
                    <a:pt x="21069" y="3530"/>
                  </a:cubicBezTo>
                  <a:cubicBezTo>
                    <a:pt x="21057" y="3530"/>
                    <a:pt x="21039" y="3535"/>
                    <a:pt x="21027" y="3535"/>
                  </a:cubicBezTo>
                  <a:cubicBezTo>
                    <a:pt x="20921" y="3547"/>
                    <a:pt x="20791" y="3565"/>
                    <a:pt x="20649" y="3589"/>
                  </a:cubicBezTo>
                  <a:cubicBezTo>
                    <a:pt x="20643" y="3594"/>
                    <a:pt x="20638" y="3594"/>
                    <a:pt x="20632" y="3594"/>
                  </a:cubicBezTo>
                  <a:cubicBezTo>
                    <a:pt x="20602" y="3600"/>
                    <a:pt x="20573" y="3606"/>
                    <a:pt x="20543" y="3612"/>
                  </a:cubicBezTo>
                  <a:cubicBezTo>
                    <a:pt x="20531" y="3612"/>
                    <a:pt x="20513" y="3618"/>
                    <a:pt x="20496" y="3618"/>
                  </a:cubicBezTo>
                  <a:cubicBezTo>
                    <a:pt x="20484" y="3624"/>
                    <a:pt x="20466" y="3624"/>
                    <a:pt x="20454" y="3630"/>
                  </a:cubicBezTo>
                  <a:cubicBezTo>
                    <a:pt x="20389" y="3642"/>
                    <a:pt x="20307" y="3659"/>
                    <a:pt x="20230" y="3683"/>
                  </a:cubicBezTo>
                  <a:cubicBezTo>
                    <a:pt x="20183" y="3695"/>
                    <a:pt x="20135" y="3707"/>
                    <a:pt x="20100" y="3719"/>
                  </a:cubicBezTo>
                  <a:cubicBezTo>
                    <a:pt x="20076" y="3724"/>
                    <a:pt x="20053" y="3730"/>
                    <a:pt x="20023" y="3736"/>
                  </a:cubicBezTo>
                  <a:cubicBezTo>
                    <a:pt x="20023" y="3736"/>
                    <a:pt x="20017" y="3736"/>
                    <a:pt x="20011" y="3742"/>
                  </a:cubicBezTo>
                  <a:cubicBezTo>
                    <a:pt x="19964" y="3754"/>
                    <a:pt x="19905" y="3772"/>
                    <a:pt x="19852" y="3789"/>
                  </a:cubicBezTo>
                  <a:cubicBezTo>
                    <a:pt x="19811" y="3801"/>
                    <a:pt x="19769" y="3813"/>
                    <a:pt x="19734" y="3825"/>
                  </a:cubicBezTo>
                  <a:cubicBezTo>
                    <a:pt x="19586" y="3872"/>
                    <a:pt x="19486" y="3908"/>
                    <a:pt x="19338" y="3973"/>
                  </a:cubicBezTo>
                  <a:cubicBezTo>
                    <a:pt x="19226" y="4020"/>
                    <a:pt x="19096" y="4079"/>
                    <a:pt x="18954" y="4144"/>
                  </a:cubicBezTo>
                  <a:cubicBezTo>
                    <a:pt x="18942" y="4150"/>
                    <a:pt x="18925" y="4162"/>
                    <a:pt x="18907" y="4167"/>
                  </a:cubicBezTo>
                  <a:cubicBezTo>
                    <a:pt x="18765" y="4232"/>
                    <a:pt x="18582" y="4333"/>
                    <a:pt x="18446" y="4415"/>
                  </a:cubicBezTo>
                  <a:cubicBezTo>
                    <a:pt x="18381" y="4451"/>
                    <a:pt x="18310" y="4498"/>
                    <a:pt x="18240" y="4540"/>
                  </a:cubicBezTo>
                  <a:cubicBezTo>
                    <a:pt x="18175" y="4581"/>
                    <a:pt x="18116" y="4622"/>
                    <a:pt x="18051" y="4664"/>
                  </a:cubicBezTo>
                  <a:cubicBezTo>
                    <a:pt x="18039" y="4675"/>
                    <a:pt x="18027" y="4681"/>
                    <a:pt x="18015" y="4693"/>
                  </a:cubicBezTo>
                  <a:cubicBezTo>
                    <a:pt x="17968" y="4723"/>
                    <a:pt x="17921" y="4758"/>
                    <a:pt x="17873" y="4788"/>
                  </a:cubicBezTo>
                  <a:cubicBezTo>
                    <a:pt x="17850" y="4805"/>
                    <a:pt x="17826" y="4823"/>
                    <a:pt x="17808" y="4835"/>
                  </a:cubicBezTo>
                  <a:cubicBezTo>
                    <a:pt x="17773" y="4864"/>
                    <a:pt x="17738" y="4888"/>
                    <a:pt x="17702" y="4918"/>
                  </a:cubicBezTo>
                  <a:cubicBezTo>
                    <a:pt x="17673" y="4935"/>
                    <a:pt x="17643" y="4959"/>
                    <a:pt x="17619" y="4982"/>
                  </a:cubicBezTo>
                  <a:cubicBezTo>
                    <a:pt x="17590" y="5000"/>
                    <a:pt x="17560" y="5024"/>
                    <a:pt x="17531" y="5047"/>
                  </a:cubicBezTo>
                  <a:cubicBezTo>
                    <a:pt x="17501" y="5071"/>
                    <a:pt x="17472" y="5095"/>
                    <a:pt x="17442" y="5118"/>
                  </a:cubicBezTo>
                  <a:cubicBezTo>
                    <a:pt x="17413" y="5142"/>
                    <a:pt x="17383" y="5166"/>
                    <a:pt x="17360" y="5189"/>
                  </a:cubicBezTo>
                  <a:cubicBezTo>
                    <a:pt x="17330" y="5213"/>
                    <a:pt x="17300" y="5236"/>
                    <a:pt x="17271" y="5260"/>
                  </a:cubicBezTo>
                  <a:cubicBezTo>
                    <a:pt x="17247" y="5284"/>
                    <a:pt x="17218" y="5301"/>
                    <a:pt x="17194" y="5325"/>
                  </a:cubicBezTo>
                  <a:cubicBezTo>
                    <a:pt x="17147" y="5366"/>
                    <a:pt x="17100" y="5408"/>
                    <a:pt x="17052" y="5449"/>
                  </a:cubicBezTo>
                  <a:cubicBezTo>
                    <a:pt x="17052" y="5449"/>
                    <a:pt x="17052" y="5455"/>
                    <a:pt x="17046" y="5455"/>
                  </a:cubicBezTo>
                  <a:cubicBezTo>
                    <a:pt x="17046" y="5455"/>
                    <a:pt x="17041" y="5455"/>
                    <a:pt x="17041" y="5461"/>
                  </a:cubicBezTo>
                  <a:cubicBezTo>
                    <a:pt x="17029" y="5473"/>
                    <a:pt x="17011" y="5485"/>
                    <a:pt x="16999" y="5502"/>
                  </a:cubicBezTo>
                  <a:cubicBezTo>
                    <a:pt x="16438" y="6004"/>
                    <a:pt x="16054" y="6471"/>
                    <a:pt x="15907" y="6654"/>
                  </a:cubicBezTo>
                  <a:cubicBezTo>
                    <a:pt x="15865" y="6707"/>
                    <a:pt x="15830" y="6754"/>
                    <a:pt x="15812" y="6784"/>
                  </a:cubicBezTo>
                  <a:cubicBezTo>
                    <a:pt x="15765" y="6837"/>
                    <a:pt x="15718" y="6908"/>
                    <a:pt x="15664" y="6979"/>
                  </a:cubicBezTo>
                  <a:cubicBezTo>
                    <a:pt x="15558" y="7121"/>
                    <a:pt x="15487" y="7227"/>
                    <a:pt x="15387" y="7380"/>
                  </a:cubicBezTo>
                  <a:cubicBezTo>
                    <a:pt x="15381" y="7392"/>
                    <a:pt x="15375" y="7404"/>
                    <a:pt x="15363" y="7416"/>
                  </a:cubicBezTo>
                  <a:cubicBezTo>
                    <a:pt x="15357" y="7428"/>
                    <a:pt x="15351" y="7440"/>
                    <a:pt x="15340" y="7457"/>
                  </a:cubicBezTo>
                  <a:cubicBezTo>
                    <a:pt x="15328" y="7475"/>
                    <a:pt x="15316" y="7493"/>
                    <a:pt x="15304" y="7510"/>
                  </a:cubicBezTo>
                  <a:cubicBezTo>
                    <a:pt x="15298" y="7528"/>
                    <a:pt x="15286" y="7546"/>
                    <a:pt x="15275" y="7564"/>
                  </a:cubicBezTo>
                  <a:cubicBezTo>
                    <a:pt x="15269" y="7575"/>
                    <a:pt x="15263" y="7587"/>
                    <a:pt x="15257" y="7599"/>
                  </a:cubicBezTo>
                  <a:cubicBezTo>
                    <a:pt x="15092" y="7871"/>
                    <a:pt x="15009" y="8048"/>
                    <a:pt x="14985" y="8089"/>
                  </a:cubicBezTo>
                  <a:cubicBezTo>
                    <a:pt x="14979" y="8101"/>
                    <a:pt x="14979" y="8107"/>
                    <a:pt x="14973" y="8119"/>
                  </a:cubicBezTo>
                  <a:cubicBezTo>
                    <a:pt x="14967" y="8119"/>
                    <a:pt x="14962" y="8119"/>
                    <a:pt x="14962" y="8113"/>
                  </a:cubicBezTo>
                  <a:cubicBezTo>
                    <a:pt x="14867" y="8077"/>
                    <a:pt x="14773" y="8036"/>
                    <a:pt x="14684" y="8007"/>
                  </a:cubicBezTo>
                  <a:cubicBezTo>
                    <a:pt x="14572" y="7959"/>
                    <a:pt x="14436" y="7918"/>
                    <a:pt x="14306" y="7882"/>
                  </a:cubicBezTo>
                  <a:cubicBezTo>
                    <a:pt x="14282" y="7871"/>
                    <a:pt x="14253" y="7865"/>
                    <a:pt x="14229" y="7859"/>
                  </a:cubicBezTo>
                  <a:cubicBezTo>
                    <a:pt x="14223" y="7859"/>
                    <a:pt x="14223" y="7859"/>
                    <a:pt x="14217" y="7853"/>
                  </a:cubicBezTo>
                  <a:cubicBezTo>
                    <a:pt x="14206" y="7853"/>
                    <a:pt x="14188" y="7847"/>
                    <a:pt x="14176" y="7841"/>
                  </a:cubicBezTo>
                  <a:cubicBezTo>
                    <a:pt x="14164" y="7841"/>
                    <a:pt x="14147" y="7835"/>
                    <a:pt x="14135" y="7829"/>
                  </a:cubicBezTo>
                  <a:cubicBezTo>
                    <a:pt x="14111" y="7829"/>
                    <a:pt x="14087" y="7818"/>
                    <a:pt x="14070" y="7818"/>
                  </a:cubicBezTo>
                  <a:cubicBezTo>
                    <a:pt x="14017" y="7800"/>
                    <a:pt x="13963" y="7788"/>
                    <a:pt x="13910" y="7776"/>
                  </a:cubicBezTo>
                  <a:cubicBezTo>
                    <a:pt x="13774" y="7747"/>
                    <a:pt x="13633" y="7717"/>
                    <a:pt x="13515" y="7699"/>
                  </a:cubicBezTo>
                  <a:cubicBezTo>
                    <a:pt x="13190" y="7634"/>
                    <a:pt x="12753" y="7593"/>
                    <a:pt x="12422" y="7587"/>
                  </a:cubicBezTo>
                  <a:cubicBezTo>
                    <a:pt x="12357" y="7587"/>
                    <a:pt x="12286" y="7581"/>
                    <a:pt x="12209" y="7581"/>
                  </a:cubicBezTo>
                  <a:lnTo>
                    <a:pt x="12044" y="7581"/>
                  </a:lnTo>
                  <a:cubicBezTo>
                    <a:pt x="11938" y="7581"/>
                    <a:pt x="11825" y="7581"/>
                    <a:pt x="11707" y="7587"/>
                  </a:cubicBezTo>
                  <a:cubicBezTo>
                    <a:pt x="11654" y="7587"/>
                    <a:pt x="11607" y="7593"/>
                    <a:pt x="11560" y="7593"/>
                  </a:cubicBezTo>
                  <a:cubicBezTo>
                    <a:pt x="11430" y="7599"/>
                    <a:pt x="11282" y="7611"/>
                    <a:pt x="11134" y="7629"/>
                  </a:cubicBezTo>
                  <a:cubicBezTo>
                    <a:pt x="10987" y="7640"/>
                    <a:pt x="10839" y="7658"/>
                    <a:pt x="10709" y="7670"/>
                  </a:cubicBezTo>
                  <a:cubicBezTo>
                    <a:pt x="10674" y="7676"/>
                    <a:pt x="10632" y="7682"/>
                    <a:pt x="10597" y="7688"/>
                  </a:cubicBezTo>
                  <a:cubicBezTo>
                    <a:pt x="10307" y="7717"/>
                    <a:pt x="9935" y="7782"/>
                    <a:pt x="9658" y="7853"/>
                  </a:cubicBezTo>
                  <a:cubicBezTo>
                    <a:pt x="9410" y="7912"/>
                    <a:pt x="9126" y="7983"/>
                    <a:pt x="8843" y="8060"/>
                  </a:cubicBezTo>
                  <a:cubicBezTo>
                    <a:pt x="8813" y="8066"/>
                    <a:pt x="8784" y="8071"/>
                    <a:pt x="8754" y="8077"/>
                  </a:cubicBezTo>
                  <a:cubicBezTo>
                    <a:pt x="8654" y="8107"/>
                    <a:pt x="8536" y="8142"/>
                    <a:pt x="8423" y="8178"/>
                  </a:cubicBezTo>
                  <a:cubicBezTo>
                    <a:pt x="8329" y="8207"/>
                    <a:pt x="8246" y="8237"/>
                    <a:pt x="8163" y="8266"/>
                  </a:cubicBezTo>
                  <a:cubicBezTo>
                    <a:pt x="8116" y="8284"/>
                    <a:pt x="8063" y="8302"/>
                    <a:pt x="8016" y="8320"/>
                  </a:cubicBezTo>
                  <a:cubicBezTo>
                    <a:pt x="7880" y="8367"/>
                    <a:pt x="7750" y="8414"/>
                    <a:pt x="7632" y="8455"/>
                  </a:cubicBezTo>
                  <a:cubicBezTo>
                    <a:pt x="7100" y="8633"/>
                    <a:pt x="6439" y="8940"/>
                    <a:pt x="5901" y="9235"/>
                  </a:cubicBezTo>
                  <a:cubicBezTo>
                    <a:pt x="5594" y="9394"/>
                    <a:pt x="5252" y="9589"/>
                    <a:pt x="4992" y="9767"/>
                  </a:cubicBezTo>
                  <a:cubicBezTo>
                    <a:pt x="4915" y="9814"/>
                    <a:pt x="4832" y="9873"/>
                    <a:pt x="4750" y="9926"/>
                  </a:cubicBezTo>
                  <a:cubicBezTo>
                    <a:pt x="4567" y="10050"/>
                    <a:pt x="4383" y="10168"/>
                    <a:pt x="4224" y="10280"/>
                  </a:cubicBezTo>
                  <a:cubicBezTo>
                    <a:pt x="3958" y="10464"/>
                    <a:pt x="3616" y="10729"/>
                    <a:pt x="3373" y="10948"/>
                  </a:cubicBezTo>
                  <a:cubicBezTo>
                    <a:pt x="3350" y="10971"/>
                    <a:pt x="3320" y="10995"/>
                    <a:pt x="3291" y="11019"/>
                  </a:cubicBezTo>
                  <a:cubicBezTo>
                    <a:pt x="3279" y="11031"/>
                    <a:pt x="3267" y="11042"/>
                    <a:pt x="3249" y="11054"/>
                  </a:cubicBezTo>
                  <a:cubicBezTo>
                    <a:pt x="3049" y="11220"/>
                    <a:pt x="2806" y="11450"/>
                    <a:pt x="2606" y="11657"/>
                  </a:cubicBezTo>
                  <a:cubicBezTo>
                    <a:pt x="2564" y="11698"/>
                    <a:pt x="2523" y="11739"/>
                    <a:pt x="2487" y="11781"/>
                  </a:cubicBezTo>
                  <a:cubicBezTo>
                    <a:pt x="2180" y="12117"/>
                    <a:pt x="1791" y="12584"/>
                    <a:pt x="1519" y="12944"/>
                  </a:cubicBezTo>
                  <a:cubicBezTo>
                    <a:pt x="1318" y="13216"/>
                    <a:pt x="1070" y="13600"/>
                    <a:pt x="916" y="13901"/>
                  </a:cubicBezTo>
                  <a:cubicBezTo>
                    <a:pt x="916" y="13907"/>
                    <a:pt x="911" y="13913"/>
                    <a:pt x="911" y="13919"/>
                  </a:cubicBezTo>
                  <a:cubicBezTo>
                    <a:pt x="722" y="14273"/>
                    <a:pt x="503" y="14728"/>
                    <a:pt x="344" y="15230"/>
                  </a:cubicBezTo>
                  <a:cubicBezTo>
                    <a:pt x="279" y="15413"/>
                    <a:pt x="225" y="15602"/>
                    <a:pt x="184" y="15773"/>
                  </a:cubicBezTo>
                  <a:cubicBezTo>
                    <a:pt x="143" y="15945"/>
                    <a:pt x="101" y="16145"/>
                    <a:pt x="72" y="16370"/>
                  </a:cubicBezTo>
                  <a:cubicBezTo>
                    <a:pt x="66" y="16388"/>
                    <a:pt x="66" y="16411"/>
                    <a:pt x="60" y="16429"/>
                  </a:cubicBezTo>
                  <a:cubicBezTo>
                    <a:pt x="36" y="16577"/>
                    <a:pt x="19" y="16777"/>
                    <a:pt x="13" y="16931"/>
                  </a:cubicBezTo>
                  <a:cubicBezTo>
                    <a:pt x="13" y="16949"/>
                    <a:pt x="7" y="16972"/>
                    <a:pt x="7" y="16996"/>
                  </a:cubicBezTo>
                  <a:cubicBezTo>
                    <a:pt x="7" y="16996"/>
                    <a:pt x="7" y="17002"/>
                    <a:pt x="7" y="17002"/>
                  </a:cubicBezTo>
                  <a:cubicBezTo>
                    <a:pt x="7" y="17020"/>
                    <a:pt x="7" y="17043"/>
                    <a:pt x="7" y="17061"/>
                  </a:cubicBezTo>
                  <a:cubicBezTo>
                    <a:pt x="1" y="17167"/>
                    <a:pt x="1" y="17274"/>
                    <a:pt x="1" y="17380"/>
                  </a:cubicBezTo>
                  <a:cubicBezTo>
                    <a:pt x="1" y="17498"/>
                    <a:pt x="7" y="17657"/>
                    <a:pt x="19" y="17776"/>
                  </a:cubicBezTo>
                  <a:cubicBezTo>
                    <a:pt x="30" y="17870"/>
                    <a:pt x="36" y="17947"/>
                    <a:pt x="42" y="18012"/>
                  </a:cubicBezTo>
                  <a:cubicBezTo>
                    <a:pt x="48" y="18047"/>
                    <a:pt x="54" y="18089"/>
                    <a:pt x="54" y="18124"/>
                  </a:cubicBezTo>
                  <a:cubicBezTo>
                    <a:pt x="54" y="18124"/>
                    <a:pt x="54" y="18130"/>
                    <a:pt x="60" y="18136"/>
                  </a:cubicBezTo>
                  <a:cubicBezTo>
                    <a:pt x="72" y="18254"/>
                    <a:pt x="90" y="18343"/>
                    <a:pt x="113" y="18449"/>
                  </a:cubicBezTo>
                  <a:cubicBezTo>
                    <a:pt x="113" y="18455"/>
                    <a:pt x="113" y="18455"/>
                    <a:pt x="113" y="18455"/>
                  </a:cubicBezTo>
                  <a:cubicBezTo>
                    <a:pt x="131" y="18555"/>
                    <a:pt x="155" y="18656"/>
                    <a:pt x="178" y="18744"/>
                  </a:cubicBezTo>
                  <a:cubicBezTo>
                    <a:pt x="202" y="18851"/>
                    <a:pt x="219" y="18910"/>
                    <a:pt x="255" y="18998"/>
                  </a:cubicBezTo>
                  <a:cubicBezTo>
                    <a:pt x="279" y="19075"/>
                    <a:pt x="308" y="19175"/>
                    <a:pt x="338" y="19246"/>
                  </a:cubicBezTo>
                  <a:cubicBezTo>
                    <a:pt x="338" y="19252"/>
                    <a:pt x="338" y="19252"/>
                    <a:pt x="338" y="19258"/>
                  </a:cubicBezTo>
                  <a:cubicBezTo>
                    <a:pt x="391" y="19394"/>
                    <a:pt x="456" y="19547"/>
                    <a:pt x="533" y="19713"/>
                  </a:cubicBezTo>
                  <a:cubicBezTo>
                    <a:pt x="538" y="19731"/>
                    <a:pt x="550" y="19742"/>
                    <a:pt x="556" y="19760"/>
                  </a:cubicBezTo>
                  <a:cubicBezTo>
                    <a:pt x="556" y="19766"/>
                    <a:pt x="556" y="19766"/>
                    <a:pt x="562" y="19766"/>
                  </a:cubicBezTo>
                  <a:cubicBezTo>
                    <a:pt x="574" y="19790"/>
                    <a:pt x="586" y="19813"/>
                    <a:pt x="597" y="19843"/>
                  </a:cubicBezTo>
                  <a:cubicBezTo>
                    <a:pt x="609" y="19860"/>
                    <a:pt x="615" y="19872"/>
                    <a:pt x="621" y="19890"/>
                  </a:cubicBezTo>
                  <a:cubicBezTo>
                    <a:pt x="627" y="19896"/>
                    <a:pt x="627" y="19896"/>
                    <a:pt x="633" y="19902"/>
                  </a:cubicBezTo>
                  <a:cubicBezTo>
                    <a:pt x="662" y="19961"/>
                    <a:pt x="698" y="20026"/>
                    <a:pt x="733" y="20085"/>
                  </a:cubicBezTo>
                  <a:cubicBezTo>
                    <a:pt x="733" y="20091"/>
                    <a:pt x="733" y="20091"/>
                    <a:pt x="739" y="20091"/>
                  </a:cubicBezTo>
                  <a:cubicBezTo>
                    <a:pt x="804" y="20209"/>
                    <a:pt x="887" y="20333"/>
                    <a:pt x="970" y="20451"/>
                  </a:cubicBezTo>
                  <a:cubicBezTo>
                    <a:pt x="970" y="20451"/>
                    <a:pt x="975" y="20457"/>
                    <a:pt x="981" y="20463"/>
                  </a:cubicBezTo>
                  <a:cubicBezTo>
                    <a:pt x="981" y="20463"/>
                    <a:pt x="981" y="20469"/>
                    <a:pt x="981" y="20469"/>
                  </a:cubicBezTo>
                  <a:cubicBezTo>
                    <a:pt x="999" y="20492"/>
                    <a:pt x="1023" y="20522"/>
                    <a:pt x="1046" y="20557"/>
                  </a:cubicBezTo>
                  <a:cubicBezTo>
                    <a:pt x="1082" y="20599"/>
                    <a:pt x="1111" y="20640"/>
                    <a:pt x="1147" y="20681"/>
                  </a:cubicBezTo>
                  <a:cubicBezTo>
                    <a:pt x="1153" y="20687"/>
                    <a:pt x="1153" y="20693"/>
                    <a:pt x="1159" y="20699"/>
                  </a:cubicBezTo>
                  <a:cubicBezTo>
                    <a:pt x="1182" y="20729"/>
                    <a:pt x="1206" y="20758"/>
                    <a:pt x="1229" y="20788"/>
                  </a:cubicBezTo>
                  <a:cubicBezTo>
                    <a:pt x="1336" y="20912"/>
                    <a:pt x="1478" y="21065"/>
                    <a:pt x="1643" y="21225"/>
                  </a:cubicBezTo>
                  <a:cubicBezTo>
                    <a:pt x="1649" y="21225"/>
                    <a:pt x="1655" y="21231"/>
                    <a:pt x="1655" y="21237"/>
                  </a:cubicBezTo>
                  <a:lnTo>
                    <a:pt x="1661" y="21237"/>
                  </a:lnTo>
                  <a:lnTo>
                    <a:pt x="1661" y="21243"/>
                  </a:lnTo>
                  <a:cubicBezTo>
                    <a:pt x="1743" y="21319"/>
                    <a:pt x="1897" y="21455"/>
                    <a:pt x="2109" y="21615"/>
                  </a:cubicBezTo>
                  <a:cubicBezTo>
                    <a:pt x="2145" y="21644"/>
                    <a:pt x="2180" y="21668"/>
                    <a:pt x="2210" y="21691"/>
                  </a:cubicBezTo>
                  <a:cubicBezTo>
                    <a:pt x="2216" y="21697"/>
                    <a:pt x="2216" y="21697"/>
                    <a:pt x="2222" y="21703"/>
                  </a:cubicBezTo>
                  <a:cubicBezTo>
                    <a:pt x="2369" y="21804"/>
                    <a:pt x="2464" y="21863"/>
                    <a:pt x="2464" y="21863"/>
                  </a:cubicBezTo>
                  <a:cubicBezTo>
                    <a:pt x="2470" y="21869"/>
                    <a:pt x="2476" y="21875"/>
                    <a:pt x="2487" y="21880"/>
                  </a:cubicBezTo>
                  <a:cubicBezTo>
                    <a:pt x="2558" y="21928"/>
                    <a:pt x="2641" y="21975"/>
                    <a:pt x="2724" y="22022"/>
                  </a:cubicBezTo>
                  <a:cubicBezTo>
                    <a:pt x="2741" y="22034"/>
                    <a:pt x="2753" y="22040"/>
                    <a:pt x="2765" y="22046"/>
                  </a:cubicBezTo>
                  <a:cubicBezTo>
                    <a:pt x="2777" y="22052"/>
                    <a:pt x="2789" y="22058"/>
                    <a:pt x="2801" y="22069"/>
                  </a:cubicBezTo>
                  <a:cubicBezTo>
                    <a:pt x="2806" y="22069"/>
                    <a:pt x="2806" y="22069"/>
                    <a:pt x="2812" y="22075"/>
                  </a:cubicBezTo>
                  <a:cubicBezTo>
                    <a:pt x="2818" y="22075"/>
                    <a:pt x="2830" y="22081"/>
                    <a:pt x="2836" y="22087"/>
                  </a:cubicBezTo>
                  <a:cubicBezTo>
                    <a:pt x="2871" y="22105"/>
                    <a:pt x="2919" y="22129"/>
                    <a:pt x="2960" y="22152"/>
                  </a:cubicBezTo>
                  <a:cubicBezTo>
                    <a:pt x="3049" y="22193"/>
                    <a:pt x="3131" y="22241"/>
                    <a:pt x="3214" y="22276"/>
                  </a:cubicBezTo>
                  <a:cubicBezTo>
                    <a:pt x="3226" y="22282"/>
                    <a:pt x="3243" y="22288"/>
                    <a:pt x="3255" y="22294"/>
                  </a:cubicBezTo>
                  <a:cubicBezTo>
                    <a:pt x="3362" y="22347"/>
                    <a:pt x="3503" y="22406"/>
                    <a:pt x="3627" y="22453"/>
                  </a:cubicBezTo>
                  <a:cubicBezTo>
                    <a:pt x="3639" y="22459"/>
                    <a:pt x="3657" y="22465"/>
                    <a:pt x="3669" y="22465"/>
                  </a:cubicBezTo>
                  <a:cubicBezTo>
                    <a:pt x="3681" y="22471"/>
                    <a:pt x="3692" y="22477"/>
                    <a:pt x="3704" y="22483"/>
                  </a:cubicBezTo>
                  <a:cubicBezTo>
                    <a:pt x="3852" y="22536"/>
                    <a:pt x="4041" y="22595"/>
                    <a:pt x="4212" y="22648"/>
                  </a:cubicBezTo>
                  <a:cubicBezTo>
                    <a:pt x="4230" y="22648"/>
                    <a:pt x="4248" y="22654"/>
                    <a:pt x="4259" y="22660"/>
                  </a:cubicBezTo>
                  <a:cubicBezTo>
                    <a:pt x="4507" y="22731"/>
                    <a:pt x="4767" y="22784"/>
                    <a:pt x="4998" y="22820"/>
                  </a:cubicBezTo>
                  <a:cubicBezTo>
                    <a:pt x="5163" y="22849"/>
                    <a:pt x="5352" y="22873"/>
                    <a:pt x="5541" y="22890"/>
                  </a:cubicBezTo>
                  <a:cubicBezTo>
                    <a:pt x="5547" y="22890"/>
                    <a:pt x="5553" y="22890"/>
                    <a:pt x="5559" y="22896"/>
                  </a:cubicBezTo>
                  <a:lnTo>
                    <a:pt x="5588" y="22896"/>
                  </a:lnTo>
                  <a:cubicBezTo>
                    <a:pt x="5647" y="22902"/>
                    <a:pt x="5683" y="22902"/>
                    <a:pt x="5689" y="22902"/>
                  </a:cubicBezTo>
                  <a:lnTo>
                    <a:pt x="5695" y="22902"/>
                  </a:lnTo>
                  <a:cubicBezTo>
                    <a:pt x="5783" y="22914"/>
                    <a:pt x="5872" y="22914"/>
                    <a:pt x="5954" y="22920"/>
                  </a:cubicBezTo>
                  <a:cubicBezTo>
                    <a:pt x="6002" y="22920"/>
                    <a:pt x="6055" y="22926"/>
                    <a:pt x="6108" y="22926"/>
                  </a:cubicBezTo>
                  <a:lnTo>
                    <a:pt x="6120" y="22926"/>
                  </a:lnTo>
                  <a:cubicBezTo>
                    <a:pt x="6207" y="22928"/>
                    <a:pt x="6289" y="22929"/>
                    <a:pt x="6369" y="22929"/>
                  </a:cubicBezTo>
                  <a:cubicBezTo>
                    <a:pt x="6680" y="22929"/>
                    <a:pt x="6948" y="22912"/>
                    <a:pt x="7254" y="22879"/>
                  </a:cubicBezTo>
                  <a:cubicBezTo>
                    <a:pt x="7295" y="22879"/>
                    <a:pt x="7337" y="22873"/>
                    <a:pt x="7378" y="22867"/>
                  </a:cubicBezTo>
                  <a:cubicBezTo>
                    <a:pt x="7626" y="22849"/>
                    <a:pt x="7951" y="22802"/>
                    <a:pt x="8211" y="22743"/>
                  </a:cubicBezTo>
                  <a:cubicBezTo>
                    <a:pt x="8500" y="22684"/>
                    <a:pt x="8801" y="22613"/>
                    <a:pt x="9067" y="22536"/>
                  </a:cubicBezTo>
                  <a:cubicBezTo>
                    <a:pt x="9215" y="22501"/>
                    <a:pt x="9362" y="22459"/>
                    <a:pt x="9486" y="22412"/>
                  </a:cubicBezTo>
                  <a:cubicBezTo>
                    <a:pt x="9752" y="22329"/>
                    <a:pt x="10042" y="22235"/>
                    <a:pt x="10266" y="22134"/>
                  </a:cubicBezTo>
                  <a:cubicBezTo>
                    <a:pt x="10408" y="22075"/>
                    <a:pt x="10555" y="22010"/>
                    <a:pt x="10703" y="21940"/>
                  </a:cubicBezTo>
                  <a:cubicBezTo>
                    <a:pt x="10993" y="21815"/>
                    <a:pt x="11270" y="21691"/>
                    <a:pt x="11506" y="21573"/>
                  </a:cubicBezTo>
                  <a:cubicBezTo>
                    <a:pt x="11737" y="21461"/>
                    <a:pt x="12003" y="21319"/>
                    <a:pt x="12268" y="21160"/>
                  </a:cubicBezTo>
                  <a:cubicBezTo>
                    <a:pt x="12493" y="21036"/>
                    <a:pt x="12747" y="20870"/>
                    <a:pt x="12989" y="20705"/>
                  </a:cubicBezTo>
                  <a:cubicBezTo>
                    <a:pt x="13302" y="20498"/>
                    <a:pt x="13591" y="20292"/>
                    <a:pt x="13828" y="20103"/>
                  </a:cubicBezTo>
                  <a:cubicBezTo>
                    <a:pt x="14058" y="19920"/>
                    <a:pt x="14365" y="19683"/>
                    <a:pt x="14595" y="19471"/>
                  </a:cubicBezTo>
                  <a:cubicBezTo>
                    <a:pt x="14773" y="19317"/>
                    <a:pt x="14950" y="19152"/>
                    <a:pt x="15092" y="19010"/>
                  </a:cubicBezTo>
                  <a:cubicBezTo>
                    <a:pt x="15239" y="18862"/>
                    <a:pt x="15405" y="18691"/>
                    <a:pt x="15564" y="18520"/>
                  </a:cubicBezTo>
                  <a:cubicBezTo>
                    <a:pt x="15759" y="18319"/>
                    <a:pt x="15936" y="18118"/>
                    <a:pt x="16090" y="17929"/>
                  </a:cubicBezTo>
                  <a:cubicBezTo>
                    <a:pt x="16090" y="17923"/>
                    <a:pt x="16096" y="17923"/>
                    <a:pt x="16101" y="17917"/>
                  </a:cubicBezTo>
                  <a:cubicBezTo>
                    <a:pt x="16184" y="17811"/>
                    <a:pt x="16279" y="17693"/>
                    <a:pt x="16379" y="17569"/>
                  </a:cubicBezTo>
                  <a:lnTo>
                    <a:pt x="17472" y="17894"/>
                  </a:lnTo>
                  <a:lnTo>
                    <a:pt x="15794" y="25223"/>
                  </a:lnTo>
                  <a:cubicBezTo>
                    <a:pt x="15741" y="25466"/>
                    <a:pt x="15794" y="25779"/>
                    <a:pt x="15948" y="26080"/>
                  </a:cubicBezTo>
                  <a:cubicBezTo>
                    <a:pt x="16096" y="26387"/>
                    <a:pt x="16326" y="26647"/>
                    <a:pt x="16562" y="26783"/>
                  </a:cubicBezTo>
                  <a:lnTo>
                    <a:pt x="18854" y="28106"/>
                  </a:lnTo>
                  <a:cubicBezTo>
                    <a:pt x="18981" y="28180"/>
                    <a:pt x="19101" y="28214"/>
                    <a:pt x="19207" y="28214"/>
                  </a:cubicBezTo>
                  <a:cubicBezTo>
                    <a:pt x="19467" y="28214"/>
                    <a:pt x="19645" y="28007"/>
                    <a:pt x="19645" y="27651"/>
                  </a:cubicBezTo>
                  <a:cubicBezTo>
                    <a:pt x="19651" y="27149"/>
                    <a:pt x="19297" y="26535"/>
                    <a:pt x="18860" y="26287"/>
                  </a:cubicBezTo>
                  <a:lnTo>
                    <a:pt x="17566" y="25536"/>
                  </a:lnTo>
                  <a:lnTo>
                    <a:pt x="19303" y="17917"/>
                  </a:lnTo>
                  <a:cubicBezTo>
                    <a:pt x="19368" y="17646"/>
                    <a:pt x="19285" y="17279"/>
                    <a:pt x="19090" y="16943"/>
                  </a:cubicBezTo>
                  <a:cubicBezTo>
                    <a:pt x="18937" y="16689"/>
                    <a:pt x="18742" y="16476"/>
                    <a:pt x="18535" y="16358"/>
                  </a:cubicBezTo>
                  <a:cubicBezTo>
                    <a:pt x="18470" y="16323"/>
                    <a:pt x="18411" y="16293"/>
                    <a:pt x="18346" y="16275"/>
                  </a:cubicBezTo>
                  <a:lnTo>
                    <a:pt x="17383" y="15992"/>
                  </a:lnTo>
                  <a:cubicBezTo>
                    <a:pt x="17419" y="15915"/>
                    <a:pt x="17460" y="15838"/>
                    <a:pt x="17489" y="15767"/>
                  </a:cubicBezTo>
                  <a:cubicBezTo>
                    <a:pt x="17501" y="15750"/>
                    <a:pt x="17507" y="15732"/>
                    <a:pt x="17513" y="15714"/>
                  </a:cubicBezTo>
                  <a:cubicBezTo>
                    <a:pt x="17554" y="15632"/>
                    <a:pt x="17590" y="15549"/>
                    <a:pt x="17619" y="15478"/>
                  </a:cubicBezTo>
                  <a:cubicBezTo>
                    <a:pt x="17714" y="15265"/>
                    <a:pt x="17791" y="15065"/>
                    <a:pt x="17850" y="14881"/>
                  </a:cubicBezTo>
                  <a:cubicBezTo>
                    <a:pt x="17856" y="14864"/>
                    <a:pt x="17862" y="14852"/>
                    <a:pt x="17862" y="14840"/>
                  </a:cubicBezTo>
                  <a:cubicBezTo>
                    <a:pt x="17867" y="14834"/>
                    <a:pt x="17867" y="14822"/>
                    <a:pt x="17873" y="14811"/>
                  </a:cubicBezTo>
                  <a:cubicBezTo>
                    <a:pt x="17879" y="14787"/>
                    <a:pt x="17885" y="14763"/>
                    <a:pt x="17897" y="14740"/>
                  </a:cubicBezTo>
                  <a:cubicBezTo>
                    <a:pt x="17932" y="14610"/>
                    <a:pt x="17986" y="14427"/>
                    <a:pt x="18033" y="14220"/>
                  </a:cubicBezTo>
                  <a:cubicBezTo>
                    <a:pt x="18045" y="14173"/>
                    <a:pt x="18068" y="14084"/>
                    <a:pt x="18086" y="13960"/>
                  </a:cubicBezTo>
                  <a:cubicBezTo>
                    <a:pt x="18104" y="13889"/>
                    <a:pt x="18116" y="13812"/>
                    <a:pt x="18121" y="13736"/>
                  </a:cubicBezTo>
                  <a:cubicBezTo>
                    <a:pt x="18127" y="13712"/>
                    <a:pt x="18127" y="13688"/>
                    <a:pt x="18133" y="13671"/>
                  </a:cubicBezTo>
                  <a:lnTo>
                    <a:pt x="22604" y="15194"/>
                  </a:lnTo>
                  <a:lnTo>
                    <a:pt x="20915" y="22577"/>
                  </a:lnTo>
                  <a:cubicBezTo>
                    <a:pt x="20862" y="22820"/>
                    <a:pt x="20915" y="23133"/>
                    <a:pt x="21069" y="23440"/>
                  </a:cubicBezTo>
                  <a:cubicBezTo>
                    <a:pt x="21216" y="23741"/>
                    <a:pt x="21447" y="24001"/>
                    <a:pt x="21689" y="24137"/>
                  </a:cubicBezTo>
                  <a:lnTo>
                    <a:pt x="23975" y="25460"/>
                  </a:lnTo>
                  <a:cubicBezTo>
                    <a:pt x="24102" y="25534"/>
                    <a:pt x="24222" y="25568"/>
                    <a:pt x="24328" y="25568"/>
                  </a:cubicBezTo>
                  <a:cubicBezTo>
                    <a:pt x="24588" y="25568"/>
                    <a:pt x="24768" y="25361"/>
                    <a:pt x="24772" y="25005"/>
                  </a:cubicBezTo>
                  <a:cubicBezTo>
                    <a:pt x="24772" y="24503"/>
                    <a:pt x="24418" y="23889"/>
                    <a:pt x="23980" y="23641"/>
                  </a:cubicBezTo>
                  <a:lnTo>
                    <a:pt x="22687" y="22890"/>
                  </a:lnTo>
                  <a:lnTo>
                    <a:pt x="24423" y="15271"/>
                  </a:lnTo>
                  <a:cubicBezTo>
                    <a:pt x="24488" y="15005"/>
                    <a:pt x="24412" y="14645"/>
                    <a:pt x="24223" y="14314"/>
                  </a:cubicBezTo>
                  <a:cubicBezTo>
                    <a:pt x="24069" y="14049"/>
                    <a:pt x="23868" y="13836"/>
                    <a:pt x="23656" y="13712"/>
                  </a:cubicBezTo>
                  <a:cubicBezTo>
                    <a:pt x="23602" y="13682"/>
                    <a:pt x="23549" y="13659"/>
                    <a:pt x="23496" y="13641"/>
                  </a:cubicBezTo>
                  <a:lnTo>
                    <a:pt x="21695" y="13027"/>
                  </a:lnTo>
                  <a:cubicBezTo>
                    <a:pt x="21707" y="13021"/>
                    <a:pt x="21724" y="13015"/>
                    <a:pt x="21742" y="13009"/>
                  </a:cubicBezTo>
                  <a:cubicBezTo>
                    <a:pt x="21789" y="12991"/>
                    <a:pt x="21831" y="12974"/>
                    <a:pt x="21878" y="12956"/>
                  </a:cubicBezTo>
                  <a:cubicBezTo>
                    <a:pt x="21896" y="12950"/>
                    <a:pt x="21913" y="12944"/>
                    <a:pt x="21931" y="12932"/>
                  </a:cubicBezTo>
                  <a:cubicBezTo>
                    <a:pt x="21990" y="12915"/>
                    <a:pt x="22043" y="12891"/>
                    <a:pt x="22096" y="12867"/>
                  </a:cubicBezTo>
                  <a:cubicBezTo>
                    <a:pt x="22120" y="12862"/>
                    <a:pt x="22144" y="12850"/>
                    <a:pt x="22167" y="12844"/>
                  </a:cubicBezTo>
                  <a:cubicBezTo>
                    <a:pt x="22215" y="12820"/>
                    <a:pt x="22268" y="12802"/>
                    <a:pt x="22309" y="12779"/>
                  </a:cubicBezTo>
                  <a:cubicBezTo>
                    <a:pt x="22339" y="12767"/>
                    <a:pt x="22368" y="12755"/>
                    <a:pt x="22392" y="12743"/>
                  </a:cubicBezTo>
                  <a:cubicBezTo>
                    <a:pt x="22421" y="12732"/>
                    <a:pt x="22451" y="12720"/>
                    <a:pt x="22474" y="12708"/>
                  </a:cubicBezTo>
                  <a:cubicBezTo>
                    <a:pt x="22516" y="12684"/>
                    <a:pt x="22563" y="12667"/>
                    <a:pt x="22604" y="12649"/>
                  </a:cubicBezTo>
                  <a:cubicBezTo>
                    <a:pt x="22622" y="12637"/>
                    <a:pt x="22646" y="12625"/>
                    <a:pt x="22663" y="12619"/>
                  </a:cubicBezTo>
                  <a:cubicBezTo>
                    <a:pt x="22705" y="12596"/>
                    <a:pt x="22740" y="12578"/>
                    <a:pt x="22782" y="12560"/>
                  </a:cubicBezTo>
                  <a:cubicBezTo>
                    <a:pt x="22817" y="12543"/>
                    <a:pt x="22852" y="12525"/>
                    <a:pt x="22888" y="12507"/>
                  </a:cubicBezTo>
                  <a:cubicBezTo>
                    <a:pt x="22900" y="12495"/>
                    <a:pt x="22917" y="12489"/>
                    <a:pt x="22929" y="12478"/>
                  </a:cubicBezTo>
                  <a:cubicBezTo>
                    <a:pt x="22994" y="12448"/>
                    <a:pt x="23047" y="12419"/>
                    <a:pt x="23083" y="12395"/>
                  </a:cubicBezTo>
                  <a:cubicBezTo>
                    <a:pt x="23219" y="12318"/>
                    <a:pt x="23402" y="12206"/>
                    <a:pt x="23526" y="12117"/>
                  </a:cubicBezTo>
                  <a:cubicBezTo>
                    <a:pt x="23579" y="12076"/>
                    <a:pt x="23626" y="12041"/>
                    <a:pt x="23673" y="12011"/>
                  </a:cubicBezTo>
                  <a:cubicBezTo>
                    <a:pt x="23709" y="11987"/>
                    <a:pt x="23750" y="11958"/>
                    <a:pt x="23786" y="11934"/>
                  </a:cubicBezTo>
                  <a:cubicBezTo>
                    <a:pt x="23845" y="11887"/>
                    <a:pt x="23921" y="11834"/>
                    <a:pt x="23992" y="11775"/>
                  </a:cubicBezTo>
                  <a:cubicBezTo>
                    <a:pt x="24075" y="11710"/>
                    <a:pt x="24146" y="11645"/>
                    <a:pt x="24234" y="11568"/>
                  </a:cubicBezTo>
                  <a:cubicBezTo>
                    <a:pt x="24258" y="11538"/>
                    <a:pt x="24294" y="11509"/>
                    <a:pt x="24323" y="11485"/>
                  </a:cubicBezTo>
                  <a:cubicBezTo>
                    <a:pt x="24364" y="11444"/>
                    <a:pt x="24406" y="11403"/>
                    <a:pt x="24441" y="11373"/>
                  </a:cubicBezTo>
                  <a:cubicBezTo>
                    <a:pt x="24447" y="11367"/>
                    <a:pt x="24453" y="11361"/>
                    <a:pt x="24453" y="11361"/>
                  </a:cubicBezTo>
                  <a:cubicBezTo>
                    <a:pt x="24471" y="11338"/>
                    <a:pt x="24494" y="11320"/>
                    <a:pt x="24506" y="11308"/>
                  </a:cubicBezTo>
                  <a:cubicBezTo>
                    <a:pt x="24536" y="11279"/>
                    <a:pt x="24571" y="11243"/>
                    <a:pt x="24601" y="11208"/>
                  </a:cubicBezTo>
                  <a:cubicBezTo>
                    <a:pt x="24660" y="11149"/>
                    <a:pt x="24713" y="11090"/>
                    <a:pt x="24760" y="11036"/>
                  </a:cubicBezTo>
                  <a:cubicBezTo>
                    <a:pt x="24772" y="11031"/>
                    <a:pt x="24778" y="11019"/>
                    <a:pt x="24790" y="11007"/>
                  </a:cubicBezTo>
                  <a:cubicBezTo>
                    <a:pt x="24801" y="10995"/>
                    <a:pt x="24813" y="10983"/>
                    <a:pt x="24819" y="10971"/>
                  </a:cubicBezTo>
                  <a:cubicBezTo>
                    <a:pt x="24843" y="10948"/>
                    <a:pt x="24861" y="10924"/>
                    <a:pt x="24878" y="10901"/>
                  </a:cubicBezTo>
                  <a:cubicBezTo>
                    <a:pt x="24884" y="10895"/>
                    <a:pt x="24884" y="10895"/>
                    <a:pt x="24890" y="10889"/>
                  </a:cubicBezTo>
                  <a:cubicBezTo>
                    <a:pt x="24985" y="10777"/>
                    <a:pt x="25061" y="10676"/>
                    <a:pt x="25126" y="10588"/>
                  </a:cubicBezTo>
                  <a:cubicBezTo>
                    <a:pt x="25132" y="10576"/>
                    <a:pt x="25144" y="10564"/>
                    <a:pt x="25150" y="10552"/>
                  </a:cubicBezTo>
                  <a:cubicBezTo>
                    <a:pt x="25179" y="10511"/>
                    <a:pt x="25209" y="10469"/>
                    <a:pt x="25233" y="10434"/>
                  </a:cubicBezTo>
                  <a:cubicBezTo>
                    <a:pt x="25239" y="10434"/>
                    <a:pt x="25239" y="10428"/>
                    <a:pt x="25244" y="10422"/>
                  </a:cubicBezTo>
                  <a:cubicBezTo>
                    <a:pt x="25244" y="10416"/>
                    <a:pt x="25250" y="10416"/>
                    <a:pt x="25250" y="10410"/>
                  </a:cubicBezTo>
                  <a:cubicBezTo>
                    <a:pt x="25262" y="10387"/>
                    <a:pt x="25280" y="10369"/>
                    <a:pt x="25292" y="10351"/>
                  </a:cubicBezTo>
                  <a:cubicBezTo>
                    <a:pt x="25345" y="10269"/>
                    <a:pt x="25398" y="10192"/>
                    <a:pt x="25445" y="10109"/>
                  </a:cubicBezTo>
                  <a:lnTo>
                    <a:pt x="30129" y="11503"/>
                  </a:lnTo>
                  <a:lnTo>
                    <a:pt x="28457" y="18833"/>
                  </a:lnTo>
                  <a:cubicBezTo>
                    <a:pt x="28404" y="19069"/>
                    <a:pt x="28457" y="19388"/>
                    <a:pt x="28605" y="19689"/>
                  </a:cubicBezTo>
                  <a:cubicBezTo>
                    <a:pt x="28759" y="19996"/>
                    <a:pt x="28989" y="20256"/>
                    <a:pt x="29225" y="20392"/>
                  </a:cubicBezTo>
                  <a:lnTo>
                    <a:pt x="31517" y="21715"/>
                  </a:lnTo>
                  <a:cubicBezTo>
                    <a:pt x="31644" y="21789"/>
                    <a:pt x="31764" y="21824"/>
                    <a:pt x="31871" y="21824"/>
                  </a:cubicBezTo>
                  <a:cubicBezTo>
                    <a:pt x="32130" y="21824"/>
                    <a:pt x="32308" y="21616"/>
                    <a:pt x="32308" y="21260"/>
                  </a:cubicBezTo>
                  <a:cubicBezTo>
                    <a:pt x="32314" y="20758"/>
                    <a:pt x="31960" y="20144"/>
                    <a:pt x="31523" y="19896"/>
                  </a:cubicBezTo>
                  <a:lnTo>
                    <a:pt x="30223" y="19146"/>
                  </a:lnTo>
                  <a:lnTo>
                    <a:pt x="31966" y="11527"/>
                  </a:lnTo>
                  <a:cubicBezTo>
                    <a:pt x="32025" y="11255"/>
                    <a:pt x="31948" y="10889"/>
                    <a:pt x="31753" y="10552"/>
                  </a:cubicBezTo>
                  <a:cubicBezTo>
                    <a:pt x="31600" y="10292"/>
                    <a:pt x="31405" y="10086"/>
                    <a:pt x="31198" y="9967"/>
                  </a:cubicBezTo>
                  <a:cubicBezTo>
                    <a:pt x="31133" y="9932"/>
                    <a:pt x="31068" y="9902"/>
                    <a:pt x="31009" y="9885"/>
                  </a:cubicBezTo>
                  <a:lnTo>
                    <a:pt x="26160" y="8449"/>
                  </a:lnTo>
                  <a:cubicBezTo>
                    <a:pt x="26160" y="8444"/>
                    <a:pt x="26160" y="8444"/>
                    <a:pt x="26160" y="8438"/>
                  </a:cubicBezTo>
                  <a:cubicBezTo>
                    <a:pt x="26166" y="8414"/>
                    <a:pt x="26172" y="8390"/>
                    <a:pt x="26184" y="8367"/>
                  </a:cubicBezTo>
                  <a:cubicBezTo>
                    <a:pt x="26189" y="8349"/>
                    <a:pt x="26195" y="8325"/>
                    <a:pt x="26201" y="8308"/>
                  </a:cubicBezTo>
                  <a:cubicBezTo>
                    <a:pt x="26219" y="8308"/>
                    <a:pt x="26237" y="8314"/>
                    <a:pt x="26254" y="8320"/>
                  </a:cubicBezTo>
                  <a:cubicBezTo>
                    <a:pt x="26296" y="8325"/>
                    <a:pt x="26331" y="8337"/>
                    <a:pt x="26367" y="8343"/>
                  </a:cubicBezTo>
                  <a:cubicBezTo>
                    <a:pt x="26384" y="8349"/>
                    <a:pt x="26396" y="8349"/>
                    <a:pt x="26414" y="8355"/>
                  </a:cubicBezTo>
                  <a:cubicBezTo>
                    <a:pt x="26473" y="8367"/>
                    <a:pt x="26532" y="8373"/>
                    <a:pt x="26597" y="8385"/>
                  </a:cubicBezTo>
                  <a:cubicBezTo>
                    <a:pt x="26739" y="8408"/>
                    <a:pt x="26869" y="8420"/>
                    <a:pt x="26981" y="8426"/>
                  </a:cubicBezTo>
                  <a:lnTo>
                    <a:pt x="27022" y="8426"/>
                  </a:lnTo>
                  <a:cubicBezTo>
                    <a:pt x="27093" y="8430"/>
                    <a:pt x="27158" y="8434"/>
                    <a:pt x="27218" y="8434"/>
                  </a:cubicBezTo>
                  <a:cubicBezTo>
                    <a:pt x="27242" y="8434"/>
                    <a:pt x="27266" y="8433"/>
                    <a:pt x="27288" y="8432"/>
                  </a:cubicBezTo>
                  <a:lnTo>
                    <a:pt x="27318" y="8432"/>
                  </a:lnTo>
                  <a:cubicBezTo>
                    <a:pt x="27377" y="8432"/>
                    <a:pt x="27436" y="8432"/>
                    <a:pt x="27507" y="8426"/>
                  </a:cubicBezTo>
                  <a:cubicBezTo>
                    <a:pt x="27648" y="8420"/>
                    <a:pt x="27701" y="8420"/>
                    <a:pt x="27855" y="8396"/>
                  </a:cubicBezTo>
                  <a:cubicBezTo>
                    <a:pt x="28014" y="8379"/>
                    <a:pt x="28162" y="8355"/>
                    <a:pt x="28328" y="8320"/>
                  </a:cubicBezTo>
                  <a:cubicBezTo>
                    <a:pt x="28339" y="8320"/>
                    <a:pt x="28351" y="8314"/>
                    <a:pt x="28369" y="8308"/>
                  </a:cubicBezTo>
                  <a:cubicBezTo>
                    <a:pt x="28387" y="8308"/>
                    <a:pt x="28404" y="8302"/>
                    <a:pt x="28416" y="8302"/>
                  </a:cubicBezTo>
                  <a:cubicBezTo>
                    <a:pt x="28428" y="8296"/>
                    <a:pt x="28434" y="8296"/>
                    <a:pt x="28446" y="8290"/>
                  </a:cubicBezTo>
                  <a:lnTo>
                    <a:pt x="28463" y="8290"/>
                  </a:lnTo>
                  <a:cubicBezTo>
                    <a:pt x="28469" y="8290"/>
                    <a:pt x="28475" y="8284"/>
                    <a:pt x="28475" y="8284"/>
                  </a:cubicBezTo>
                  <a:cubicBezTo>
                    <a:pt x="28552" y="8266"/>
                    <a:pt x="28617" y="8249"/>
                    <a:pt x="28676" y="8231"/>
                  </a:cubicBezTo>
                  <a:cubicBezTo>
                    <a:pt x="28682" y="8231"/>
                    <a:pt x="28688" y="8231"/>
                    <a:pt x="28694" y="8225"/>
                  </a:cubicBezTo>
                  <a:cubicBezTo>
                    <a:pt x="28865" y="8178"/>
                    <a:pt x="28983" y="8136"/>
                    <a:pt x="28983" y="8136"/>
                  </a:cubicBezTo>
                  <a:cubicBezTo>
                    <a:pt x="29007" y="8131"/>
                    <a:pt x="29024" y="8119"/>
                    <a:pt x="29048" y="8113"/>
                  </a:cubicBezTo>
                  <a:cubicBezTo>
                    <a:pt x="29078" y="8101"/>
                    <a:pt x="29101" y="8095"/>
                    <a:pt x="29125" y="8083"/>
                  </a:cubicBezTo>
                  <a:cubicBezTo>
                    <a:pt x="29178" y="8066"/>
                    <a:pt x="29231" y="8048"/>
                    <a:pt x="29278" y="8030"/>
                  </a:cubicBezTo>
                  <a:cubicBezTo>
                    <a:pt x="29503" y="7942"/>
                    <a:pt x="29686" y="7853"/>
                    <a:pt x="29816" y="7788"/>
                  </a:cubicBezTo>
                  <a:cubicBezTo>
                    <a:pt x="29899" y="7747"/>
                    <a:pt x="30023" y="7688"/>
                    <a:pt x="30164" y="7605"/>
                  </a:cubicBezTo>
                  <a:cubicBezTo>
                    <a:pt x="30324" y="7522"/>
                    <a:pt x="30460" y="7434"/>
                    <a:pt x="30596" y="7339"/>
                  </a:cubicBezTo>
                  <a:cubicBezTo>
                    <a:pt x="30690" y="7280"/>
                    <a:pt x="30773" y="7215"/>
                    <a:pt x="30844" y="7156"/>
                  </a:cubicBezTo>
                  <a:cubicBezTo>
                    <a:pt x="30844" y="7156"/>
                    <a:pt x="30844" y="7156"/>
                    <a:pt x="30850" y="7150"/>
                  </a:cubicBezTo>
                  <a:cubicBezTo>
                    <a:pt x="30891" y="7115"/>
                    <a:pt x="30932" y="7079"/>
                    <a:pt x="30974" y="7044"/>
                  </a:cubicBezTo>
                  <a:cubicBezTo>
                    <a:pt x="30991" y="7032"/>
                    <a:pt x="30997" y="7020"/>
                    <a:pt x="31015" y="7008"/>
                  </a:cubicBezTo>
                  <a:cubicBezTo>
                    <a:pt x="31103" y="6926"/>
                    <a:pt x="31163" y="6867"/>
                    <a:pt x="31245" y="6778"/>
                  </a:cubicBezTo>
                  <a:cubicBezTo>
                    <a:pt x="31304" y="6713"/>
                    <a:pt x="31357" y="6654"/>
                    <a:pt x="31405" y="6595"/>
                  </a:cubicBezTo>
                  <a:cubicBezTo>
                    <a:pt x="31434" y="6559"/>
                    <a:pt x="31464" y="6518"/>
                    <a:pt x="31493" y="6477"/>
                  </a:cubicBezTo>
                  <a:cubicBezTo>
                    <a:pt x="31611" y="6323"/>
                    <a:pt x="31694" y="6187"/>
                    <a:pt x="31747" y="6105"/>
                  </a:cubicBezTo>
                  <a:cubicBezTo>
                    <a:pt x="31765" y="6075"/>
                    <a:pt x="31854" y="5933"/>
                    <a:pt x="31948" y="5715"/>
                  </a:cubicBezTo>
                  <a:cubicBezTo>
                    <a:pt x="31960" y="5697"/>
                    <a:pt x="31966" y="5679"/>
                    <a:pt x="31972" y="5668"/>
                  </a:cubicBezTo>
                  <a:cubicBezTo>
                    <a:pt x="31984" y="5644"/>
                    <a:pt x="31989" y="5620"/>
                    <a:pt x="32001" y="5591"/>
                  </a:cubicBezTo>
                  <a:cubicBezTo>
                    <a:pt x="32001" y="5591"/>
                    <a:pt x="32007" y="5585"/>
                    <a:pt x="32007" y="5579"/>
                  </a:cubicBezTo>
                  <a:cubicBezTo>
                    <a:pt x="32007" y="5579"/>
                    <a:pt x="32007" y="5573"/>
                    <a:pt x="32007" y="5573"/>
                  </a:cubicBezTo>
                  <a:cubicBezTo>
                    <a:pt x="32043" y="5485"/>
                    <a:pt x="32084" y="5390"/>
                    <a:pt x="32113" y="5284"/>
                  </a:cubicBezTo>
                  <a:cubicBezTo>
                    <a:pt x="32119" y="5272"/>
                    <a:pt x="32119" y="5266"/>
                    <a:pt x="32125" y="5254"/>
                  </a:cubicBezTo>
                  <a:cubicBezTo>
                    <a:pt x="32137" y="5219"/>
                    <a:pt x="32149" y="5183"/>
                    <a:pt x="32155" y="5142"/>
                  </a:cubicBezTo>
                  <a:cubicBezTo>
                    <a:pt x="32167" y="5107"/>
                    <a:pt x="32178" y="5065"/>
                    <a:pt x="32190" y="5030"/>
                  </a:cubicBezTo>
                  <a:cubicBezTo>
                    <a:pt x="32232" y="4841"/>
                    <a:pt x="32261" y="4693"/>
                    <a:pt x="32273" y="4569"/>
                  </a:cubicBezTo>
                  <a:cubicBezTo>
                    <a:pt x="32285" y="4469"/>
                    <a:pt x="32297" y="4368"/>
                    <a:pt x="32302" y="4262"/>
                  </a:cubicBezTo>
                  <a:cubicBezTo>
                    <a:pt x="32302" y="4256"/>
                    <a:pt x="32302" y="4256"/>
                    <a:pt x="32302" y="4250"/>
                  </a:cubicBezTo>
                  <a:cubicBezTo>
                    <a:pt x="32308" y="4179"/>
                    <a:pt x="32308" y="4114"/>
                    <a:pt x="32308" y="4049"/>
                  </a:cubicBezTo>
                  <a:cubicBezTo>
                    <a:pt x="32308" y="4014"/>
                    <a:pt x="32308" y="3984"/>
                    <a:pt x="32308" y="3955"/>
                  </a:cubicBezTo>
                  <a:cubicBezTo>
                    <a:pt x="32308" y="3943"/>
                    <a:pt x="32302" y="3931"/>
                    <a:pt x="32302" y="3919"/>
                  </a:cubicBezTo>
                  <a:cubicBezTo>
                    <a:pt x="32302" y="3866"/>
                    <a:pt x="32297" y="3813"/>
                    <a:pt x="32297" y="3754"/>
                  </a:cubicBezTo>
                  <a:cubicBezTo>
                    <a:pt x="32297" y="3719"/>
                    <a:pt x="32285" y="3606"/>
                    <a:pt x="32267" y="3482"/>
                  </a:cubicBezTo>
                  <a:cubicBezTo>
                    <a:pt x="32267" y="3465"/>
                    <a:pt x="32255" y="3411"/>
                    <a:pt x="32243" y="3335"/>
                  </a:cubicBezTo>
                  <a:cubicBezTo>
                    <a:pt x="32243" y="3335"/>
                    <a:pt x="32243" y="3329"/>
                    <a:pt x="32243" y="3323"/>
                  </a:cubicBezTo>
                  <a:cubicBezTo>
                    <a:pt x="32208" y="3152"/>
                    <a:pt x="32143" y="2862"/>
                    <a:pt x="32019" y="2543"/>
                  </a:cubicBezTo>
                  <a:cubicBezTo>
                    <a:pt x="32013" y="2543"/>
                    <a:pt x="32013" y="2537"/>
                    <a:pt x="32013" y="2537"/>
                  </a:cubicBezTo>
                  <a:cubicBezTo>
                    <a:pt x="31984" y="2460"/>
                    <a:pt x="31948" y="2384"/>
                    <a:pt x="31913" y="2307"/>
                  </a:cubicBezTo>
                  <a:cubicBezTo>
                    <a:pt x="31895" y="2271"/>
                    <a:pt x="31877" y="2242"/>
                    <a:pt x="31859" y="2207"/>
                  </a:cubicBezTo>
                  <a:cubicBezTo>
                    <a:pt x="31848" y="2177"/>
                    <a:pt x="31836" y="2153"/>
                    <a:pt x="31818" y="2124"/>
                  </a:cubicBezTo>
                  <a:cubicBezTo>
                    <a:pt x="31800" y="2094"/>
                    <a:pt x="31789" y="2065"/>
                    <a:pt x="31771" y="2035"/>
                  </a:cubicBezTo>
                  <a:cubicBezTo>
                    <a:pt x="31765" y="2023"/>
                    <a:pt x="31759" y="2012"/>
                    <a:pt x="31747" y="2000"/>
                  </a:cubicBezTo>
                  <a:cubicBezTo>
                    <a:pt x="31741" y="1982"/>
                    <a:pt x="31730" y="1964"/>
                    <a:pt x="31718" y="1947"/>
                  </a:cubicBezTo>
                  <a:cubicBezTo>
                    <a:pt x="31665" y="1852"/>
                    <a:pt x="31606" y="1764"/>
                    <a:pt x="31546" y="1687"/>
                  </a:cubicBezTo>
                  <a:cubicBezTo>
                    <a:pt x="31541" y="1687"/>
                    <a:pt x="31476" y="1586"/>
                    <a:pt x="31369" y="1462"/>
                  </a:cubicBezTo>
                  <a:cubicBezTo>
                    <a:pt x="31310" y="1391"/>
                    <a:pt x="31245" y="1315"/>
                    <a:pt x="31174" y="1244"/>
                  </a:cubicBezTo>
                  <a:cubicBezTo>
                    <a:pt x="31174" y="1244"/>
                    <a:pt x="31174" y="1244"/>
                    <a:pt x="31174" y="1238"/>
                  </a:cubicBezTo>
                  <a:cubicBezTo>
                    <a:pt x="31168" y="1238"/>
                    <a:pt x="31168" y="1238"/>
                    <a:pt x="31168" y="1232"/>
                  </a:cubicBezTo>
                  <a:cubicBezTo>
                    <a:pt x="31068" y="1132"/>
                    <a:pt x="30938" y="1002"/>
                    <a:pt x="30696" y="813"/>
                  </a:cubicBezTo>
                  <a:cubicBezTo>
                    <a:pt x="30259" y="482"/>
                    <a:pt x="29828" y="316"/>
                    <a:pt x="29745" y="281"/>
                  </a:cubicBezTo>
                  <a:cubicBezTo>
                    <a:pt x="29721" y="275"/>
                    <a:pt x="29704" y="269"/>
                    <a:pt x="29680" y="257"/>
                  </a:cubicBezTo>
                  <a:cubicBezTo>
                    <a:pt x="29662" y="252"/>
                    <a:pt x="29639" y="246"/>
                    <a:pt x="29627" y="240"/>
                  </a:cubicBezTo>
                  <a:cubicBezTo>
                    <a:pt x="29568" y="216"/>
                    <a:pt x="29509" y="198"/>
                    <a:pt x="29444" y="175"/>
                  </a:cubicBezTo>
                  <a:lnTo>
                    <a:pt x="29438" y="175"/>
                  </a:lnTo>
                  <a:cubicBezTo>
                    <a:pt x="29326" y="139"/>
                    <a:pt x="29213" y="110"/>
                    <a:pt x="29113" y="92"/>
                  </a:cubicBezTo>
                  <a:cubicBezTo>
                    <a:pt x="29107" y="92"/>
                    <a:pt x="29107" y="92"/>
                    <a:pt x="29101" y="86"/>
                  </a:cubicBezTo>
                  <a:lnTo>
                    <a:pt x="29089" y="86"/>
                  </a:lnTo>
                  <a:cubicBezTo>
                    <a:pt x="29036" y="74"/>
                    <a:pt x="28977" y="63"/>
                    <a:pt x="28912" y="51"/>
                  </a:cubicBezTo>
                  <a:cubicBezTo>
                    <a:pt x="28895" y="51"/>
                    <a:pt x="28871" y="45"/>
                    <a:pt x="28853" y="45"/>
                  </a:cubicBezTo>
                  <a:cubicBezTo>
                    <a:pt x="28747" y="27"/>
                    <a:pt x="28635" y="15"/>
                    <a:pt x="28540" y="9"/>
                  </a:cubicBezTo>
                  <a:cubicBezTo>
                    <a:pt x="28481" y="9"/>
                    <a:pt x="28428" y="3"/>
                    <a:pt x="28375" y="3"/>
                  </a:cubicBezTo>
                  <a:lnTo>
                    <a:pt x="28345" y="3"/>
                  </a:lnTo>
                  <a:cubicBezTo>
                    <a:pt x="28320" y="1"/>
                    <a:pt x="28293" y="1"/>
                    <a:pt x="282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1112300" y="4263525"/>
              <a:ext cx="231550" cy="321950"/>
            </a:xfrm>
            <a:custGeom>
              <a:avLst/>
              <a:gdLst/>
              <a:ahLst/>
              <a:cxnLst/>
              <a:rect l="l" t="t" r="r" b="b"/>
              <a:pathLst>
                <a:path w="9262" h="12878" extrusionOk="0">
                  <a:moveTo>
                    <a:pt x="817" y="0"/>
                  </a:moveTo>
                  <a:cubicBezTo>
                    <a:pt x="744" y="0"/>
                    <a:pt x="675" y="16"/>
                    <a:pt x="614" y="49"/>
                  </a:cubicBezTo>
                  <a:cubicBezTo>
                    <a:pt x="419" y="162"/>
                    <a:pt x="337" y="433"/>
                    <a:pt x="396" y="776"/>
                  </a:cubicBezTo>
                  <a:lnTo>
                    <a:pt x="2091" y="10374"/>
                  </a:lnTo>
                  <a:lnTo>
                    <a:pt x="792" y="9629"/>
                  </a:lnTo>
                  <a:cubicBezTo>
                    <a:pt x="663" y="9555"/>
                    <a:pt x="542" y="9519"/>
                    <a:pt x="435" y="9519"/>
                  </a:cubicBezTo>
                  <a:cubicBezTo>
                    <a:pt x="177" y="9519"/>
                    <a:pt x="0" y="9724"/>
                    <a:pt x="0" y="10078"/>
                  </a:cubicBezTo>
                  <a:cubicBezTo>
                    <a:pt x="0" y="10580"/>
                    <a:pt x="349" y="11195"/>
                    <a:pt x="792" y="11449"/>
                  </a:cubicBezTo>
                  <a:lnTo>
                    <a:pt x="3077" y="12772"/>
                  </a:lnTo>
                  <a:cubicBezTo>
                    <a:pt x="3202" y="12842"/>
                    <a:pt x="3324" y="12877"/>
                    <a:pt x="3433" y="12877"/>
                  </a:cubicBezTo>
                  <a:cubicBezTo>
                    <a:pt x="3535" y="12877"/>
                    <a:pt x="3626" y="12846"/>
                    <a:pt x="3697" y="12783"/>
                  </a:cubicBezTo>
                  <a:cubicBezTo>
                    <a:pt x="3851" y="12653"/>
                    <a:pt x="3904" y="12405"/>
                    <a:pt x="3851" y="12104"/>
                  </a:cubicBezTo>
                  <a:lnTo>
                    <a:pt x="2227" y="2867"/>
                  </a:lnTo>
                  <a:lnTo>
                    <a:pt x="8192" y="7987"/>
                  </a:lnTo>
                  <a:cubicBezTo>
                    <a:pt x="8257" y="8041"/>
                    <a:pt x="8322" y="8088"/>
                    <a:pt x="8381" y="8123"/>
                  </a:cubicBezTo>
                  <a:cubicBezTo>
                    <a:pt x="8507" y="8195"/>
                    <a:pt x="8628" y="8231"/>
                    <a:pt x="8737" y="8231"/>
                  </a:cubicBezTo>
                  <a:cubicBezTo>
                    <a:pt x="8939" y="8231"/>
                    <a:pt x="9097" y="8108"/>
                    <a:pt x="9155" y="7869"/>
                  </a:cubicBezTo>
                  <a:cubicBezTo>
                    <a:pt x="9261" y="7444"/>
                    <a:pt x="9001" y="6800"/>
                    <a:pt x="8576" y="6434"/>
                  </a:cubicBezTo>
                  <a:lnTo>
                    <a:pt x="1364" y="244"/>
                  </a:lnTo>
                  <a:cubicBezTo>
                    <a:pt x="1300" y="191"/>
                    <a:pt x="1235" y="144"/>
                    <a:pt x="1175" y="108"/>
                  </a:cubicBezTo>
                  <a:cubicBezTo>
                    <a:pt x="1051" y="37"/>
                    <a:pt x="929" y="0"/>
                    <a:pt x="8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5"/>
            <p:cNvSpPr/>
            <p:nvPr/>
          </p:nvSpPr>
          <p:spPr>
            <a:xfrm>
              <a:off x="788625" y="4420950"/>
              <a:ext cx="231550" cy="321925"/>
            </a:xfrm>
            <a:custGeom>
              <a:avLst/>
              <a:gdLst/>
              <a:ahLst/>
              <a:cxnLst/>
              <a:rect l="l" t="t" r="r" b="b"/>
              <a:pathLst>
                <a:path w="9262" h="12877" extrusionOk="0">
                  <a:moveTo>
                    <a:pt x="829" y="1"/>
                  </a:moveTo>
                  <a:cubicBezTo>
                    <a:pt x="754" y="1"/>
                    <a:pt x="683" y="18"/>
                    <a:pt x="621" y="54"/>
                  </a:cubicBezTo>
                  <a:cubicBezTo>
                    <a:pt x="426" y="161"/>
                    <a:pt x="343" y="432"/>
                    <a:pt x="402" y="781"/>
                  </a:cubicBezTo>
                  <a:lnTo>
                    <a:pt x="2091" y="10373"/>
                  </a:lnTo>
                  <a:lnTo>
                    <a:pt x="798" y="9628"/>
                  </a:lnTo>
                  <a:cubicBezTo>
                    <a:pt x="671" y="9555"/>
                    <a:pt x="551" y="9520"/>
                    <a:pt x="444" y="9520"/>
                  </a:cubicBezTo>
                  <a:cubicBezTo>
                    <a:pt x="185" y="9520"/>
                    <a:pt x="6" y="9727"/>
                    <a:pt x="6" y="10083"/>
                  </a:cubicBezTo>
                  <a:cubicBezTo>
                    <a:pt x="1" y="10585"/>
                    <a:pt x="355" y="11194"/>
                    <a:pt x="792" y="11448"/>
                  </a:cubicBezTo>
                  <a:lnTo>
                    <a:pt x="3084" y="12771"/>
                  </a:lnTo>
                  <a:cubicBezTo>
                    <a:pt x="3209" y="12841"/>
                    <a:pt x="3331" y="12876"/>
                    <a:pt x="3440" y="12876"/>
                  </a:cubicBezTo>
                  <a:cubicBezTo>
                    <a:pt x="3542" y="12876"/>
                    <a:pt x="3632" y="12845"/>
                    <a:pt x="3704" y="12782"/>
                  </a:cubicBezTo>
                  <a:cubicBezTo>
                    <a:pt x="3857" y="12658"/>
                    <a:pt x="3911" y="12404"/>
                    <a:pt x="3857" y="12103"/>
                  </a:cubicBezTo>
                  <a:lnTo>
                    <a:pt x="2233" y="2866"/>
                  </a:lnTo>
                  <a:lnTo>
                    <a:pt x="8198" y="7987"/>
                  </a:lnTo>
                  <a:cubicBezTo>
                    <a:pt x="8263" y="8040"/>
                    <a:pt x="8328" y="8087"/>
                    <a:pt x="8387" y="8122"/>
                  </a:cubicBezTo>
                  <a:cubicBezTo>
                    <a:pt x="8515" y="8196"/>
                    <a:pt x="8638" y="8232"/>
                    <a:pt x="8748" y="8232"/>
                  </a:cubicBezTo>
                  <a:cubicBezTo>
                    <a:pt x="8948" y="8232"/>
                    <a:pt x="9104" y="8111"/>
                    <a:pt x="9161" y="7874"/>
                  </a:cubicBezTo>
                  <a:cubicBezTo>
                    <a:pt x="9262" y="7443"/>
                    <a:pt x="9002" y="6799"/>
                    <a:pt x="8582" y="6439"/>
                  </a:cubicBezTo>
                  <a:lnTo>
                    <a:pt x="1365" y="243"/>
                  </a:lnTo>
                  <a:cubicBezTo>
                    <a:pt x="1306" y="190"/>
                    <a:pt x="1241" y="149"/>
                    <a:pt x="1182" y="108"/>
                  </a:cubicBezTo>
                  <a:cubicBezTo>
                    <a:pt x="1059" y="38"/>
                    <a:pt x="939" y="1"/>
                    <a:pt x="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5"/>
            <p:cNvSpPr/>
            <p:nvPr/>
          </p:nvSpPr>
          <p:spPr>
            <a:xfrm>
              <a:off x="920475" y="4311575"/>
              <a:ext cx="265675" cy="322000"/>
            </a:xfrm>
            <a:custGeom>
              <a:avLst/>
              <a:gdLst/>
              <a:ahLst/>
              <a:cxnLst/>
              <a:rect l="l" t="t" r="r" b="b"/>
              <a:pathLst>
                <a:path w="10627" h="12880" extrusionOk="0">
                  <a:moveTo>
                    <a:pt x="819" y="1"/>
                  </a:moveTo>
                  <a:cubicBezTo>
                    <a:pt x="741" y="1"/>
                    <a:pt x="670" y="20"/>
                    <a:pt x="609" y="59"/>
                  </a:cubicBezTo>
                  <a:cubicBezTo>
                    <a:pt x="420" y="171"/>
                    <a:pt x="343" y="443"/>
                    <a:pt x="402" y="779"/>
                  </a:cubicBezTo>
                  <a:lnTo>
                    <a:pt x="2092" y="10377"/>
                  </a:lnTo>
                  <a:lnTo>
                    <a:pt x="798" y="9627"/>
                  </a:lnTo>
                  <a:cubicBezTo>
                    <a:pt x="671" y="9553"/>
                    <a:pt x="550" y="9518"/>
                    <a:pt x="443" y="9518"/>
                  </a:cubicBezTo>
                  <a:cubicBezTo>
                    <a:pt x="182" y="9518"/>
                    <a:pt x="1" y="9726"/>
                    <a:pt x="1" y="10082"/>
                  </a:cubicBezTo>
                  <a:cubicBezTo>
                    <a:pt x="1" y="10584"/>
                    <a:pt x="355" y="11198"/>
                    <a:pt x="792" y="11446"/>
                  </a:cubicBezTo>
                  <a:lnTo>
                    <a:pt x="3078" y="12769"/>
                  </a:lnTo>
                  <a:cubicBezTo>
                    <a:pt x="3204" y="12843"/>
                    <a:pt x="3328" y="12880"/>
                    <a:pt x="3437" y="12880"/>
                  </a:cubicBezTo>
                  <a:cubicBezTo>
                    <a:pt x="3538" y="12880"/>
                    <a:pt x="3628" y="12849"/>
                    <a:pt x="3698" y="12787"/>
                  </a:cubicBezTo>
                  <a:cubicBezTo>
                    <a:pt x="3852" y="12657"/>
                    <a:pt x="3905" y="12403"/>
                    <a:pt x="3858" y="12102"/>
                  </a:cubicBezTo>
                  <a:lnTo>
                    <a:pt x="2216" y="2799"/>
                  </a:lnTo>
                  <a:lnTo>
                    <a:pt x="2216" y="2799"/>
                  </a:lnTo>
                  <a:lnTo>
                    <a:pt x="9599" y="8806"/>
                  </a:lnTo>
                  <a:cubicBezTo>
                    <a:pt x="9652" y="8847"/>
                    <a:pt x="9705" y="8883"/>
                    <a:pt x="9758" y="8912"/>
                  </a:cubicBezTo>
                  <a:cubicBezTo>
                    <a:pt x="9883" y="8985"/>
                    <a:pt x="10004" y="9020"/>
                    <a:pt x="10112" y="9020"/>
                  </a:cubicBezTo>
                  <a:cubicBezTo>
                    <a:pt x="10320" y="9020"/>
                    <a:pt x="10481" y="8888"/>
                    <a:pt x="10532" y="8635"/>
                  </a:cubicBezTo>
                  <a:cubicBezTo>
                    <a:pt x="10626" y="8192"/>
                    <a:pt x="10349" y="7554"/>
                    <a:pt x="9918" y="7205"/>
                  </a:cubicBezTo>
                  <a:lnTo>
                    <a:pt x="1336" y="218"/>
                  </a:lnTo>
                  <a:cubicBezTo>
                    <a:pt x="1283" y="177"/>
                    <a:pt x="1229" y="141"/>
                    <a:pt x="1176" y="112"/>
                  </a:cubicBezTo>
                  <a:cubicBezTo>
                    <a:pt x="1051" y="39"/>
                    <a:pt x="929" y="1"/>
                    <a:pt x="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"/>
          <p:cNvSpPr txBox="1">
            <a:spLocks noGrp="1"/>
          </p:cNvSpPr>
          <p:nvPr>
            <p:ph type="title"/>
          </p:nvPr>
        </p:nvSpPr>
        <p:spPr>
          <a:xfrm>
            <a:off x="1302675" y="536400"/>
            <a:ext cx="6538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74" name="Google Shape;374;p6"/>
          <p:cNvGrpSpPr/>
          <p:nvPr/>
        </p:nvGrpSpPr>
        <p:grpSpPr>
          <a:xfrm>
            <a:off x="0" y="4221559"/>
            <a:ext cx="9144000" cy="921943"/>
            <a:chOff x="0" y="3827814"/>
            <a:chExt cx="9144000" cy="921943"/>
          </a:xfrm>
        </p:grpSpPr>
        <p:grpSp>
          <p:nvGrpSpPr>
            <p:cNvPr id="375" name="Google Shape;375;p6"/>
            <p:cNvGrpSpPr/>
            <p:nvPr/>
          </p:nvGrpSpPr>
          <p:grpSpPr>
            <a:xfrm>
              <a:off x="5807441" y="3839717"/>
              <a:ext cx="243969" cy="149457"/>
              <a:chOff x="5300460" y="2964804"/>
              <a:chExt cx="271832" cy="225937"/>
            </a:xfrm>
          </p:grpSpPr>
          <p:sp>
            <p:nvSpPr>
              <p:cNvPr id="376" name="Google Shape;376;p6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6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6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9" name="Google Shape;379;p6"/>
            <p:cNvGrpSpPr/>
            <p:nvPr/>
          </p:nvGrpSpPr>
          <p:grpSpPr>
            <a:xfrm>
              <a:off x="8805122" y="3827814"/>
              <a:ext cx="243969" cy="149457"/>
              <a:chOff x="5300460" y="2964804"/>
              <a:chExt cx="271832" cy="225937"/>
            </a:xfrm>
          </p:grpSpPr>
          <p:sp>
            <p:nvSpPr>
              <p:cNvPr id="380" name="Google Shape;380;p6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6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6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3" name="Google Shape;383;p6"/>
            <p:cNvSpPr/>
            <p:nvPr/>
          </p:nvSpPr>
          <p:spPr>
            <a:xfrm>
              <a:off x="0" y="3910657"/>
              <a:ext cx="9144000" cy="839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4" name="Google Shape;384;p6"/>
            <p:cNvGrpSpPr/>
            <p:nvPr/>
          </p:nvGrpSpPr>
          <p:grpSpPr>
            <a:xfrm>
              <a:off x="355317" y="3839717"/>
              <a:ext cx="243969" cy="149457"/>
              <a:chOff x="5300460" y="2964804"/>
              <a:chExt cx="271832" cy="225937"/>
            </a:xfrm>
          </p:grpSpPr>
          <p:sp>
            <p:nvSpPr>
              <p:cNvPr id="385" name="Google Shape;385;p6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6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6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8" name="Google Shape;388;p6"/>
            <p:cNvGrpSpPr/>
            <p:nvPr/>
          </p:nvGrpSpPr>
          <p:grpSpPr>
            <a:xfrm>
              <a:off x="1590719" y="3839717"/>
              <a:ext cx="243969" cy="149457"/>
              <a:chOff x="5300460" y="2964804"/>
              <a:chExt cx="271832" cy="225937"/>
            </a:xfrm>
          </p:grpSpPr>
          <p:sp>
            <p:nvSpPr>
              <p:cNvPr id="389" name="Google Shape;389;p6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6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6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2" name="Google Shape;392;p6"/>
            <p:cNvGrpSpPr/>
            <p:nvPr/>
          </p:nvGrpSpPr>
          <p:grpSpPr>
            <a:xfrm>
              <a:off x="3027997" y="3839717"/>
              <a:ext cx="243969" cy="149457"/>
              <a:chOff x="5300460" y="2964804"/>
              <a:chExt cx="271832" cy="225937"/>
            </a:xfrm>
          </p:grpSpPr>
          <p:sp>
            <p:nvSpPr>
              <p:cNvPr id="393" name="Google Shape;393;p6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6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6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6" name="Google Shape;396;p6"/>
            <p:cNvGrpSpPr/>
            <p:nvPr/>
          </p:nvGrpSpPr>
          <p:grpSpPr>
            <a:xfrm>
              <a:off x="4417713" y="3839717"/>
              <a:ext cx="243969" cy="149457"/>
              <a:chOff x="5300460" y="2964804"/>
              <a:chExt cx="271832" cy="225937"/>
            </a:xfrm>
          </p:grpSpPr>
          <p:sp>
            <p:nvSpPr>
              <p:cNvPr id="397" name="Google Shape;397;p6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6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6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0" name="Google Shape;400;p6"/>
          <p:cNvGrpSpPr/>
          <p:nvPr/>
        </p:nvGrpSpPr>
        <p:grpSpPr>
          <a:xfrm>
            <a:off x="7921217" y="261833"/>
            <a:ext cx="742482" cy="594924"/>
            <a:chOff x="4458400" y="2657663"/>
            <a:chExt cx="945475" cy="757575"/>
          </a:xfrm>
        </p:grpSpPr>
        <p:sp>
          <p:nvSpPr>
            <p:cNvPr id="401" name="Google Shape;401;p6"/>
            <p:cNvSpPr/>
            <p:nvPr/>
          </p:nvSpPr>
          <p:spPr>
            <a:xfrm>
              <a:off x="4458400" y="2657663"/>
              <a:ext cx="945475" cy="757500"/>
            </a:xfrm>
            <a:custGeom>
              <a:avLst/>
              <a:gdLst/>
              <a:ahLst/>
              <a:cxnLst/>
              <a:rect l="l" t="t" r="r" b="b"/>
              <a:pathLst>
                <a:path w="37819" h="30300" extrusionOk="0">
                  <a:moveTo>
                    <a:pt x="17343" y="0"/>
                  </a:moveTo>
                  <a:cubicBezTo>
                    <a:pt x="16535" y="0"/>
                    <a:pt x="15801" y="191"/>
                    <a:pt x="15168" y="558"/>
                  </a:cubicBezTo>
                  <a:lnTo>
                    <a:pt x="11489" y="2696"/>
                  </a:lnTo>
                  <a:cubicBezTo>
                    <a:pt x="11282" y="2549"/>
                    <a:pt x="11075" y="2413"/>
                    <a:pt x="10868" y="2295"/>
                  </a:cubicBezTo>
                  <a:cubicBezTo>
                    <a:pt x="10025" y="1808"/>
                    <a:pt x="9229" y="1578"/>
                    <a:pt x="8526" y="1578"/>
                  </a:cubicBezTo>
                  <a:cubicBezTo>
                    <a:pt x="8017" y="1578"/>
                    <a:pt x="7556" y="1698"/>
                    <a:pt x="7159" y="1929"/>
                  </a:cubicBezTo>
                  <a:lnTo>
                    <a:pt x="1536" y="5198"/>
                  </a:lnTo>
                  <a:lnTo>
                    <a:pt x="1536" y="5198"/>
                  </a:lnTo>
                  <a:cubicBezTo>
                    <a:pt x="1536" y="5197"/>
                    <a:pt x="1536" y="5196"/>
                    <a:pt x="1536" y="5195"/>
                  </a:cubicBezTo>
                  <a:lnTo>
                    <a:pt x="1536" y="5195"/>
                  </a:lnTo>
                  <a:cubicBezTo>
                    <a:pt x="597" y="5738"/>
                    <a:pt x="13" y="6896"/>
                    <a:pt x="7" y="8544"/>
                  </a:cubicBezTo>
                  <a:cubicBezTo>
                    <a:pt x="1" y="11851"/>
                    <a:pt x="2328" y="15879"/>
                    <a:pt x="5204" y="17545"/>
                  </a:cubicBezTo>
                  <a:cubicBezTo>
                    <a:pt x="7035" y="18602"/>
                    <a:pt x="23868" y="28318"/>
                    <a:pt x="25788" y="29428"/>
                  </a:cubicBezTo>
                  <a:cubicBezTo>
                    <a:pt x="26815" y="30020"/>
                    <a:pt x="27784" y="30300"/>
                    <a:pt x="28643" y="30300"/>
                  </a:cubicBezTo>
                  <a:cubicBezTo>
                    <a:pt x="29286" y="30300"/>
                    <a:pt x="29867" y="30143"/>
                    <a:pt x="30365" y="29842"/>
                  </a:cubicBezTo>
                  <a:lnTo>
                    <a:pt x="30365" y="29842"/>
                  </a:lnTo>
                  <a:cubicBezTo>
                    <a:pt x="30353" y="29854"/>
                    <a:pt x="30336" y="29860"/>
                    <a:pt x="30324" y="29871"/>
                  </a:cubicBezTo>
                  <a:lnTo>
                    <a:pt x="35952" y="26599"/>
                  </a:lnTo>
                  <a:cubicBezTo>
                    <a:pt x="37092" y="25938"/>
                    <a:pt x="37801" y="24520"/>
                    <a:pt x="37807" y="22512"/>
                  </a:cubicBezTo>
                  <a:cubicBezTo>
                    <a:pt x="37819" y="18466"/>
                    <a:pt x="34978" y="13540"/>
                    <a:pt x="31458" y="11509"/>
                  </a:cubicBezTo>
                  <a:cubicBezTo>
                    <a:pt x="30436" y="10918"/>
                    <a:pt x="29465" y="10636"/>
                    <a:pt x="28609" y="10636"/>
                  </a:cubicBezTo>
                  <a:cubicBezTo>
                    <a:pt x="28550" y="10636"/>
                    <a:pt x="28492" y="10638"/>
                    <a:pt x="28434" y="10640"/>
                  </a:cubicBezTo>
                  <a:cubicBezTo>
                    <a:pt x="27081" y="6748"/>
                    <a:pt x="24287" y="2998"/>
                    <a:pt x="21051" y="1131"/>
                  </a:cubicBezTo>
                  <a:cubicBezTo>
                    <a:pt x="19719" y="364"/>
                    <a:pt x="18460" y="0"/>
                    <a:pt x="17343" y="0"/>
                  </a:cubicBez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6"/>
            <p:cNvSpPr/>
            <p:nvPr/>
          </p:nvSpPr>
          <p:spPr>
            <a:xfrm>
              <a:off x="4496650" y="2657663"/>
              <a:ext cx="907225" cy="746800"/>
            </a:xfrm>
            <a:custGeom>
              <a:avLst/>
              <a:gdLst/>
              <a:ahLst/>
              <a:cxnLst/>
              <a:rect l="l" t="t" r="r" b="b"/>
              <a:pathLst>
                <a:path w="36289" h="29872" extrusionOk="0">
                  <a:moveTo>
                    <a:pt x="15813" y="0"/>
                  </a:moveTo>
                  <a:cubicBezTo>
                    <a:pt x="15005" y="0"/>
                    <a:pt x="14271" y="191"/>
                    <a:pt x="13638" y="558"/>
                  </a:cubicBezTo>
                  <a:lnTo>
                    <a:pt x="9959" y="2696"/>
                  </a:lnTo>
                  <a:cubicBezTo>
                    <a:pt x="9752" y="2549"/>
                    <a:pt x="9545" y="2413"/>
                    <a:pt x="9338" y="2295"/>
                  </a:cubicBezTo>
                  <a:cubicBezTo>
                    <a:pt x="8495" y="1808"/>
                    <a:pt x="7699" y="1578"/>
                    <a:pt x="6996" y="1578"/>
                  </a:cubicBezTo>
                  <a:cubicBezTo>
                    <a:pt x="6487" y="1578"/>
                    <a:pt x="6026" y="1698"/>
                    <a:pt x="5629" y="1929"/>
                  </a:cubicBezTo>
                  <a:lnTo>
                    <a:pt x="1" y="5201"/>
                  </a:lnTo>
                  <a:cubicBezTo>
                    <a:pt x="397" y="4970"/>
                    <a:pt x="858" y="4850"/>
                    <a:pt x="1367" y="4850"/>
                  </a:cubicBezTo>
                  <a:cubicBezTo>
                    <a:pt x="2071" y="4850"/>
                    <a:pt x="2866" y="5080"/>
                    <a:pt x="3710" y="5567"/>
                  </a:cubicBezTo>
                  <a:cubicBezTo>
                    <a:pt x="4448" y="5992"/>
                    <a:pt x="5151" y="6571"/>
                    <a:pt x="5783" y="7256"/>
                  </a:cubicBezTo>
                  <a:lnTo>
                    <a:pt x="11411" y="3990"/>
                  </a:lnTo>
                  <a:cubicBezTo>
                    <a:pt x="11187" y="3742"/>
                    <a:pt x="10951" y="3512"/>
                    <a:pt x="10709" y="3299"/>
                  </a:cubicBezTo>
                  <a:lnTo>
                    <a:pt x="10709" y="3299"/>
                  </a:lnTo>
                  <a:cubicBezTo>
                    <a:pt x="11689" y="3393"/>
                    <a:pt x="12764" y="3754"/>
                    <a:pt x="13898" y="4403"/>
                  </a:cubicBezTo>
                  <a:cubicBezTo>
                    <a:pt x="17129" y="6270"/>
                    <a:pt x="19922" y="10014"/>
                    <a:pt x="21275" y="13907"/>
                  </a:cubicBezTo>
                  <a:cubicBezTo>
                    <a:pt x="21326" y="13905"/>
                    <a:pt x="21377" y="13904"/>
                    <a:pt x="21428" y="13904"/>
                  </a:cubicBezTo>
                  <a:cubicBezTo>
                    <a:pt x="22290" y="13904"/>
                    <a:pt x="23268" y="14184"/>
                    <a:pt x="24299" y="14781"/>
                  </a:cubicBezTo>
                  <a:cubicBezTo>
                    <a:pt x="27819" y="16813"/>
                    <a:pt x="30660" y="21738"/>
                    <a:pt x="30654" y="25784"/>
                  </a:cubicBezTo>
                  <a:cubicBezTo>
                    <a:pt x="30648" y="27792"/>
                    <a:pt x="29934" y="29204"/>
                    <a:pt x="28794" y="29871"/>
                  </a:cubicBezTo>
                  <a:lnTo>
                    <a:pt x="34422" y="26599"/>
                  </a:lnTo>
                  <a:cubicBezTo>
                    <a:pt x="35562" y="25938"/>
                    <a:pt x="36271" y="24520"/>
                    <a:pt x="36277" y="22512"/>
                  </a:cubicBezTo>
                  <a:cubicBezTo>
                    <a:pt x="36289" y="18466"/>
                    <a:pt x="33448" y="13540"/>
                    <a:pt x="29928" y="11509"/>
                  </a:cubicBezTo>
                  <a:cubicBezTo>
                    <a:pt x="28906" y="10918"/>
                    <a:pt x="27935" y="10636"/>
                    <a:pt x="27079" y="10636"/>
                  </a:cubicBezTo>
                  <a:cubicBezTo>
                    <a:pt x="27020" y="10636"/>
                    <a:pt x="26962" y="10638"/>
                    <a:pt x="26904" y="10640"/>
                  </a:cubicBezTo>
                  <a:cubicBezTo>
                    <a:pt x="25551" y="6748"/>
                    <a:pt x="22757" y="2998"/>
                    <a:pt x="19521" y="1131"/>
                  </a:cubicBezTo>
                  <a:cubicBezTo>
                    <a:pt x="18189" y="364"/>
                    <a:pt x="16930" y="0"/>
                    <a:pt x="158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6"/>
            <p:cNvSpPr/>
            <p:nvPr/>
          </p:nvSpPr>
          <p:spPr>
            <a:xfrm>
              <a:off x="4458400" y="2739363"/>
              <a:ext cx="804775" cy="675875"/>
            </a:xfrm>
            <a:custGeom>
              <a:avLst/>
              <a:gdLst/>
              <a:ahLst/>
              <a:cxnLst/>
              <a:rect l="l" t="t" r="r" b="b"/>
              <a:pathLst>
                <a:path w="32191" h="27035" extrusionOk="0">
                  <a:moveTo>
                    <a:pt x="11715" y="1"/>
                  </a:moveTo>
                  <a:cubicBezTo>
                    <a:pt x="9498" y="1"/>
                    <a:pt x="7847" y="1436"/>
                    <a:pt x="7313" y="3988"/>
                  </a:cubicBezTo>
                  <a:cubicBezTo>
                    <a:pt x="6681" y="3303"/>
                    <a:pt x="5978" y="2724"/>
                    <a:pt x="5240" y="2299"/>
                  </a:cubicBezTo>
                  <a:cubicBezTo>
                    <a:pt x="4398" y="1812"/>
                    <a:pt x="3602" y="1582"/>
                    <a:pt x="2897" y="1582"/>
                  </a:cubicBezTo>
                  <a:cubicBezTo>
                    <a:pt x="1189" y="1582"/>
                    <a:pt x="15" y="2935"/>
                    <a:pt x="7" y="5276"/>
                  </a:cubicBezTo>
                  <a:cubicBezTo>
                    <a:pt x="1" y="8583"/>
                    <a:pt x="2328" y="12611"/>
                    <a:pt x="5204" y="14277"/>
                  </a:cubicBezTo>
                  <a:cubicBezTo>
                    <a:pt x="7035" y="15334"/>
                    <a:pt x="23868" y="25050"/>
                    <a:pt x="25788" y="26160"/>
                  </a:cubicBezTo>
                  <a:cubicBezTo>
                    <a:pt x="26815" y="26754"/>
                    <a:pt x="27787" y="27035"/>
                    <a:pt x="28648" y="27035"/>
                  </a:cubicBezTo>
                  <a:cubicBezTo>
                    <a:pt x="30737" y="27035"/>
                    <a:pt x="32176" y="25381"/>
                    <a:pt x="32184" y="22516"/>
                  </a:cubicBezTo>
                  <a:cubicBezTo>
                    <a:pt x="32190" y="18470"/>
                    <a:pt x="29349" y="13545"/>
                    <a:pt x="25829" y="11513"/>
                  </a:cubicBezTo>
                  <a:cubicBezTo>
                    <a:pt x="24798" y="10916"/>
                    <a:pt x="23820" y="10636"/>
                    <a:pt x="22958" y="10636"/>
                  </a:cubicBezTo>
                  <a:cubicBezTo>
                    <a:pt x="22907" y="10636"/>
                    <a:pt x="22856" y="10637"/>
                    <a:pt x="22805" y="10639"/>
                  </a:cubicBezTo>
                  <a:cubicBezTo>
                    <a:pt x="21452" y="6746"/>
                    <a:pt x="18659" y="3002"/>
                    <a:pt x="15428" y="1135"/>
                  </a:cubicBezTo>
                  <a:cubicBezTo>
                    <a:pt x="14094" y="365"/>
                    <a:pt x="12833" y="1"/>
                    <a:pt x="117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4" name="Google Shape;404;p6"/>
          <p:cNvGrpSpPr/>
          <p:nvPr/>
        </p:nvGrpSpPr>
        <p:grpSpPr>
          <a:xfrm>
            <a:off x="517398" y="620706"/>
            <a:ext cx="243987" cy="339453"/>
            <a:chOff x="4661686" y="366694"/>
            <a:chExt cx="243987" cy="339453"/>
          </a:xfrm>
        </p:grpSpPr>
        <p:sp>
          <p:nvSpPr>
            <p:cNvPr id="405" name="Google Shape;405;p6"/>
            <p:cNvSpPr/>
            <p:nvPr/>
          </p:nvSpPr>
          <p:spPr>
            <a:xfrm>
              <a:off x="4661686" y="366694"/>
              <a:ext cx="243987" cy="339453"/>
            </a:xfrm>
            <a:custGeom>
              <a:avLst/>
              <a:gdLst/>
              <a:ahLst/>
              <a:cxnLst/>
              <a:rect l="l" t="t" r="r" b="b"/>
              <a:pathLst>
                <a:path w="27170" h="37801" extrusionOk="0">
                  <a:moveTo>
                    <a:pt x="14365" y="0"/>
                  </a:moveTo>
                  <a:lnTo>
                    <a:pt x="5606" y="5091"/>
                  </a:lnTo>
                  <a:lnTo>
                    <a:pt x="0" y="20938"/>
                  </a:lnTo>
                  <a:lnTo>
                    <a:pt x="7738" y="25403"/>
                  </a:lnTo>
                  <a:lnTo>
                    <a:pt x="3899" y="37801"/>
                  </a:lnTo>
                  <a:lnTo>
                    <a:pt x="12658" y="32709"/>
                  </a:lnTo>
                  <a:lnTo>
                    <a:pt x="27169" y="22007"/>
                  </a:lnTo>
                  <a:lnTo>
                    <a:pt x="17666" y="16526"/>
                  </a:lnTo>
                  <a:lnTo>
                    <a:pt x="21511" y="4129"/>
                  </a:lnTo>
                  <a:lnTo>
                    <a:pt x="14365" y="0"/>
                  </a:ln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6"/>
            <p:cNvSpPr/>
            <p:nvPr/>
          </p:nvSpPr>
          <p:spPr>
            <a:xfrm>
              <a:off x="4741662" y="515079"/>
              <a:ext cx="164002" cy="94946"/>
            </a:xfrm>
            <a:custGeom>
              <a:avLst/>
              <a:gdLst/>
              <a:ahLst/>
              <a:cxnLst/>
              <a:rect l="l" t="t" r="r" b="b"/>
              <a:pathLst>
                <a:path w="18263" h="10573" extrusionOk="0">
                  <a:moveTo>
                    <a:pt x="8759" y="0"/>
                  </a:moveTo>
                  <a:lnTo>
                    <a:pt x="0" y="5091"/>
                  </a:lnTo>
                  <a:lnTo>
                    <a:pt x="9503" y="10572"/>
                  </a:lnTo>
                  <a:lnTo>
                    <a:pt x="18262" y="5481"/>
                  </a:lnTo>
                  <a:lnTo>
                    <a:pt x="87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6"/>
            <p:cNvSpPr/>
            <p:nvPr/>
          </p:nvSpPr>
          <p:spPr>
            <a:xfrm>
              <a:off x="4696686" y="564293"/>
              <a:ext cx="208983" cy="141830"/>
            </a:xfrm>
            <a:custGeom>
              <a:avLst/>
              <a:gdLst/>
              <a:ahLst/>
              <a:cxnLst/>
              <a:rect l="l" t="t" r="r" b="b"/>
              <a:pathLst>
                <a:path w="23272" h="15794" extrusionOk="0">
                  <a:moveTo>
                    <a:pt x="23271" y="0"/>
                  </a:moveTo>
                  <a:lnTo>
                    <a:pt x="14512" y="5091"/>
                  </a:lnTo>
                  <a:lnTo>
                    <a:pt x="1" y="15794"/>
                  </a:lnTo>
                  <a:lnTo>
                    <a:pt x="1" y="15794"/>
                  </a:lnTo>
                  <a:lnTo>
                    <a:pt x="8760" y="10702"/>
                  </a:lnTo>
                  <a:lnTo>
                    <a:pt x="232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6"/>
            <p:cNvSpPr/>
            <p:nvPr/>
          </p:nvSpPr>
          <p:spPr>
            <a:xfrm>
              <a:off x="4741662" y="403759"/>
              <a:ext cx="113193" cy="157060"/>
            </a:xfrm>
            <a:custGeom>
              <a:avLst/>
              <a:gdLst/>
              <a:ahLst/>
              <a:cxnLst/>
              <a:rect l="l" t="t" r="r" b="b"/>
              <a:pathLst>
                <a:path w="12605" h="17490" extrusionOk="0">
                  <a:moveTo>
                    <a:pt x="12604" y="1"/>
                  </a:moveTo>
                  <a:lnTo>
                    <a:pt x="3845" y="5086"/>
                  </a:lnTo>
                  <a:lnTo>
                    <a:pt x="0" y="17489"/>
                  </a:lnTo>
                  <a:lnTo>
                    <a:pt x="8759" y="12398"/>
                  </a:lnTo>
                  <a:lnTo>
                    <a:pt x="1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6"/>
            <p:cNvSpPr/>
            <p:nvPr/>
          </p:nvSpPr>
          <p:spPr>
            <a:xfrm>
              <a:off x="4712013" y="366694"/>
              <a:ext cx="142845" cy="82742"/>
            </a:xfrm>
            <a:custGeom>
              <a:avLst/>
              <a:gdLst/>
              <a:ahLst/>
              <a:cxnLst/>
              <a:rect l="l" t="t" r="r" b="b"/>
              <a:pathLst>
                <a:path w="15907" h="9214" extrusionOk="0">
                  <a:moveTo>
                    <a:pt x="8760" y="0"/>
                  </a:moveTo>
                  <a:lnTo>
                    <a:pt x="1" y="5091"/>
                  </a:lnTo>
                  <a:lnTo>
                    <a:pt x="7147" y="9214"/>
                  </a:lnTo>
                  <a:lnTo>
                    <a:pt x="15906" y="4129"/>
                  </a:lnTo>
                  <a:lnTo>
                    <a:pt x="87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6"/>
            <p:cNvSpPr/>
            <p:nvPr/>
          </p:nvSpPr>
          <p:spPr>
            <a:xfrm>
              <a:off x="4661686" y="412405"/>
              <a:ext cx="165331" cy="293736"/>
            </a:xfrm>
            <a:custGeom>
              <a:avLst/>
              <a:gdLst/>
              <a:ahLst/>
              <a:cxnLst/>
              <a:rect l="l" t="t" r="r" b="b"/>
              <a:pathLst>
                <a:path w="18411" h="32710" extrusionOk="0">
                  <a:moveTo>
                    <a:pt x="5606" y="0"/>
                  </a:moveTo>
                  <a:lnTo>
                    <a:pt x="0" y="15847"/>
                  </a:lnTo>
                  <a:lnTo>
                    <a:pt x="7738" y="20312"/>
                  </a:lnTo>
                  <a:lnTo>
                    <a:pt x="3899" y="32710"/>
                  </a:lnTo>
                  <a:lnTo>
                    <a:pt x="18410" y="22007"/>
                  </a:lnTo>
                  <a:lnTo>
                    <a:pt x="8907" y="16526"/>
                  </a:lnTo>
                  <a:lnTo>
                    <a:pt x="12752" y="4123"/>
                  </a:lnTo>
                  <a:lnTo>
                    <a:pt x="56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" name="Google Shape;411;p6"/>
          <p:cNvGrpSpPr/>
          <p:nvPr/>
        </p:nvGrpSpPr>
        <p:grpSpPr>
          <a:xfrm>
            <a:off x="245688" y="224372"/>
            <a:ext cx="8693638" cy="3838825"/>
            <a:chOff x="245688" y="224372"/>
            <a:chExt cx="8693638" cy="3838825"/>
          </a:xfrm>
        </p:grpSpPr>
        <p:sp>
          <p:nvSpPr>
            <p:cNvPr id="412" name="Google Shape;412;p6"/>
            <p:cNvSpPr/>
            <p:nvPr/>
          </p:nvSpPr>
          <p:spPr>
            <a:xfrm>
              <a:off x="1526800" y="224372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6"/>
            <p:cNvSpPr/>
            <p:nvPr/>
          </p:nvSpPr>
          <p:spPr>
            <a:xfrm>
              <a:off x="8829175" y="2167497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6"/>
            <p:cNvSpPr/>
            <p:nvPr/>
          </p:nvSpPr>
          <p:spPr>
            <a:xfrm>
              <a:off x="245688" y="3953047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6"/>
            <p:cNvSpPr/>
            <p:nvPr/>
          </p:nvSpPr>
          <p:spPr>
            <a:xfrm>
              <a:off x="407250" y="1437447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6"/>
            <p:cNvSpPr/>
            <p:nvPr/>
          </p:nvSpPr>
          <p:spPr>
            <a:xfrm>
              <a:off x="5153950" y="261822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6"/>
          <p:cNvGrpSpPr/>
          <p:nvPr/>
        </p:nvGrpSpPr>
        <p:grpSpPr>
          <a:xfrm>
            <a:off x="696464" y="4438678"/>
            <a:ext cx="243972" cy="499166"/>
            <a:chOff x="3958025" y="4053950"/>
            <a:chExt cx="306575" cy="627250"/>
          </a:xfrm>
        </p:grpSpPr>
        <p:sp>
          <p:nvSpPr>
            <p:cNvPr id="418" name="Google Shape;418;p6"/>
            <p:cNvSpPr/>
            <p:nvPr/>
          </p:nvSpPr>
          <p:spPr>
            <a:xfrm>
              <a:off x="4002625" y="4636800"/>
              <a:ext cx="84050" cy="44400"/>
            </a:xfrm>
            <a:custGeom>
              <a:avLst/>
              <a:gdLst/>
              <a:ahLst/>
              <a:cxnLst/>
              <a:rect l="l" t="t" r="r" b="b"/>
              <a:pathLst>
                <a:path w="3362" h="1776" extrusionOk="0">
                  <a:moveTo>
                    <a:pt x="1678" y="1"/>
                  </a:moveTo>
                  <a:cubicBezTo>
                    <a:pt x="1286" y="1"/>
                    <a:pt x="895" y="88"/>
                    <a:pt x="597" y="262"/>
                  </a:cubicBezTo>
                  <a:cubicBezTo>
                    <a:pt x="0" y="605"/>
                    <a:pt x="0" y="1166"/>
                    <a:pt x="603" y="1514"/>
                  </a:cubicBezTo>
                  <a:cubicBezTo>
                    <a:pt x="901" y="1689"/>
                    <a:pt x="1294" y="1776"/>
                    <a:pt x="1686" y="1776"/>
                  </a:cubicBezTo>
                  <a:cubicBezTo>
                    <a:pt x="2078" y="1776"/>
                    <a:pt x="2469" y="1689"/>
                    <a:pt x="2765" y="1514"/>
                  </a:cubicBezTo>
                  <a:cubicBezTo>
                    <a:pt x="3361" y="1166"/>
                    <a:pt x="3361" y="605"/>
                    <a:pt x="2759" y="262"/>
                  </a:cubicBezTo>
                  <a:cubicBezTo>
                    <a:pt x="2460" y="88"/>
                    <a:pt x="2069" y="1"/>
                    <a:pt x="1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6"/>
            <p:cNvSpPr/>
            <p:nvPr/>
          </p:nvSpPr>
          <p:spPr>
            <a:xfrm>
              <a:off x="4033050" y="4238975"/>
              <a:ext cx="18625" cy="426575"/>
            </a:xfrm>
            <a:custGeom>
              <a:avLst/>
              <a:gdLst/>
              <a:ahLst/>
              <a:cxnLst/>
              <a:rect l="l" t="t" r="r" b="b"/>
              <a:pathLst>
                <a:path w="745" h="17063" extrusionOk="0">
                  <a:moveTo>
                    <a:pt x="369" y="1"/>
                  </a:moveTo>
                  <a:cubicBezTo>
                    <a:pt x="275" y="1"/>
                    <a:pt x="180" y="22"/>
                    <a:pt x="106" y="63"/>
                  </a:cubicBezTo>
                  <a:cubicBezTo>
                    <a:pt x="36" y="104"/>
                    <a:pt x="0" y="157"/>
                    <a:pt x="0" y="216"/>
                  </a:cubicBezTo>
                  <a:lnTo>
                    <a:pt x="0" y="16849"/>
                  </a:lnTo>
                  <a:cubicBezTo>
                    <a:pt x="0" y="16902"/>
                    <a:pt x="36" y="16955"/>
                    <a:pt x="112" y="16996"/>
                  </a:cubicBezTo>
                  <a:cubicBezTo>
                    <a:pt x="183" y="17041"/>
                    <a:pt x="278" y="17063"/>
                    <a:pt x="372" y="17063"/>
                  </a:cubicBezTo>
                  <a:cubicBezTo>
                    <a:pt x="467" y="17063"/>
                    <a:pt x="561" y="17041"/>
                    <a:pt x="632" y="16996"/>
                  </a:cubicBezTo>
                  <a:cubicBezTo>
                    <a:pt x="703" y="16955"/>
                    <a:pt x="738" y="16902"/>
                    <a:pt x="738" y="16849"/>
                  </a:cubicBezTo>
                  <a:lnTo>
                    <a:pt x="738" y="222"/>
                  </a:lnTo>
                  <a:cubicBezTo>
                    <a:pt x="744" y="163"/>
                    <a:pt x="703" y="110"/>
                    <a:pt x="632" y="63"/>
                  </a:cubicBezTo>
                  <a:cubicBezTo>
                    <a:pt x="558" y="22"/>
                    <a:pt x="464" y="1"/>
                    <a:pt x="369" y="1"/>
                  </a:cubicBezTo>
                  <a:close/>
                </a:path>
              </a:pathLst>
            </a:custGeom>
            <a:solidFill>
              <a:srgbClr val="B3FA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6"/>
            <p:cNvSpPr/>
            <p:nvPr/>
          </p:nvSpPr>
          <p:spPr>
            <a:xfrm>
              <a:off x="4032150" y="4238975"/>
              <a:ext cx="20250" cy="10775"/>
            </a:xfrm>
            <a:custGeom>
              <a:avLst/>
              <a:gdLst/>
              <a:ahLst/>
              <a:cxnLst/>
              <a:rect l="l" t="t" r="r" b="b"/>
              <a:pathLst>
                <a:path w="810" h="431" extrusionOk="0">
                  <a:moveTo>
                    <a:pt x="405" y="1"/>
                  </a:moveTo>
                  <a:cubicBezTo>
                    <a:pt x="311" y="1"/>
                    <a:pt x="216" y="22"/>
                    <a:pt x="142" y="63"/>
                  </a:cubicBezTo>
                  <a:cubicBezTo>
                    <a:pt x="1" y="146"/>
                    <a:pt x="1" y="281"/>
                    <a:pt x="148" y="364"/>
                  </a:cubicBezTo>
                  <a:cubicBezTo>
                    <a:pt x="219" y="408"/>
                    <a:pt x="314" y="431"/>
                    <a:pt x="408" y="431"/>
                  </a:cubicBezTo>
                  <a:cubicBezTo>
                    <a:pt x="503" y="431"/>
                    <a:pt x="597" y="408"/>
                    <a:pt x="668" y="364"/>
                  </a:cubicBezTo>
                  <a:cubicBezTo>
                    <a:pt x="810" y="281"/>
                    <a:pt x="810" y="146"/>
                    <a:pt x="668" y="63"/>
                  </a:cubicBezTo>
                  <a:cubicBezTo>
                    <a:pt x="594" y="22"/>
                    <a:pt x="500" y="1"/>
                    <a:pt x="405" y="1"/>
                  </a:cubicBezTo>
                  <a:close/>
                </a:path>
              </a:pathLst>
            </a:custGeom>
            <a:solidFill>
              <a:srgbClr val="B3FA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6"/>
            <p:cNvSpPr/>
            <p:nvPr/>
          </p:nvSpPr>
          <p:spPr>
            <a:xfrm>
              <a:off x="4033050" y="4244375"/>
              <a:ext cx="18475" cy="421075"/>
            </a:xfrm>
            <a:custGeom>
              <a:avLst/>
              <a:gdLst/>
              <a:ahLst/>
              <a:cxnLst/>
              <a:rect l="l" t="t" r="r" b="b"/>
              <a:pathLst>
                <a:path w="739" h="16843" extrusionOk="0">
                  <a:moveTo>
                    <a:pt x="0" y="0"/>
                  </a:moveTo>
                  <a:lnTo>
                    <a:pt x="0" y="16633"/>
                  </a:lnTo>
                  <a:cubicBezTo>
                    <a:pt x="0" y="16686"/>
                    <a:pt x="36" y="16739"/>
                    <a:pt x="112" y="16780"/>
                  </a:cubicBezTo>
                  <a:cubicBezTo>
                    <a:pt x="183" y="16822"/>
                    <a:pt x="278" y="16842"/>
                    <a:pt x="372" y="16842"/>
                  </a:cubicBezTo>
                  <a:cubicBezTo>
                    <a:pt x="467" y="16842"/>
                    <a:pt x="561" y="16822"/>
                    <a:pt x="632" y="16780"/>
                  </a:cubicBezTo>
                  <a:cubicBezTo>
                    <a:pt x="703" y="16739"/>
                    <a:pt x="738" y="16686"/>
                    <a:pt x="738" y="16633"/>
                  </a:cubicBezTo>
                  <a:lnTo>
                    <a:pt x="738" y="0"/>
                  </a:lnTo>
                  <a:cubicBezTo>
                    <a:pt x="738" y="54"/>
                    <a:pt x="703" y="107"/>
                    <a:pt x="632" y="148"/>
                  </a:cubicBezTo>
                  <a:cubicBezTo>
                    <a:pt x="561" y="192"/>
                    <a:pt x="467" y="215"/>
                    <a:pt x="372" y="215"/>
                  </a:cubicBezTo>
                  <a:cubicBezTo>
                    <a:pt x="278" y="215"/>
                    <a:pt x="183" y="192"/>
                    <a:pt x="112" y="148"/>
                  </a:cubicBezTo>
                  <a:cubicBezTo>
                    <a:pt x="36" y="107"/>
                    <a:pt x="0" y="54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6"/>
            <p:cNvSpPr/>
            <p:nvPr/>
          </p:nvSpPr>
          <p:spPr>
            <a:xfrm>
              <a:off x="4048400" y="4368350"/>
              <a:ext cx="216200" cy="113950"/>
            </a:xfrm>
            <a:custGeom>
              <a:avLst/>
              <a:gdLst/>
              <a:ahLst/>
              <a:cxnLst/>
              <a:rect l="l" t="t" r="r" b="b"/>
              <a:pathLst>
                <a:path w="8648" h="4558" extrusionOk="0">
                  <a:moveTo>
                    <a:pt x="4313" y="1"/>
                  </a:moveTo>
                  <a:cubicBezTo>
                    <a:pt x="3304" y="1"/>
                    <a:pt x="2296" y="223"/>
                    <a:pt x="1530" y="670"/>
                  </a:cubicBezTo>
                  <a:cubicBezTo>
                    <a:pt x="0" y="1556"/>
                    <a:pt x="6" y="3003"/>
                    <a:pt x="1548" y="3889"/>
                  </a:cubicBezTo>
                  <a:cubicBezTo>
                    <a:pt x="2319" y="4335"/>
                    <a:pt x="3327" y="4558"/>
                    <a:pt x="4334" y="4558"/>
                  </a:cubicBezTo>
                  <a:cubicBezTo>
                    <a:pt x="5341" y="4558"/>
                    <a:pt x="6347" y="4335"/>
                    <a:pt x="7112" y="3889"/>
                  </a:cubicBezTo>
                  <a:cubicBezTo>
                    <a:pt x="8647" y="3003"/>
                    <a:pt x="8641" y="1556"/>
                    <a:pt x="7094" y="664"/>
                  </a:cubicBezTo>
                  <a:cubicBezTo>
                    <a:pt x="6324" y="222"/>
                    <a:pt x="5318" y="1"/>
                    <a:pt x="43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6"/>
            <p:cNvSpPr/>
            <p:nvPr/>
          </p:nvSpPr>
          <p:spPr>
            <a:xfrm>
              <a:off x="3958025" y="4053950"/>
              <a:ext cx="159950" cy="206750"/>
            </a:xfrm>
            <a:custGeom>
              <a:avLst/>
              <a:gdLst/>
              <a:ahLst/>
              <a:cxnLst/>
              <a:rect l="l" t="t" r="r" b="b"/>
              <a:pathLst>
                <a:path w="6398" h="8270" extrusionOk="0">
                  <a:moveTo>
                    <a:pt x="1779" y="0"/>
                  </a:moveTo>
                  <a:cubicBezTo>
                    <a:pt x="725" y="0"/>
                    <a:pt x="1" y="843"/>
                    <a:pt x="1" y="2302"/>
                  </a:cubicBezTo>
                  <a:cubicBezTo>
                    <a:pt x="1" y="4345"/>
                    <a:pt x="1430" y="6826"/>
                    <a:pt x="3196" y="7842"/>
                  </a:cubicBezTo>
                  <a:cubicBezTo>
                    <a:pt x="3704" y="8132"/>
                    <a:pt x="4184" y="8270"/>
                    <a:pt x="4611" y="8270"/>
                  </a:cubicBezTo>
                  <a:cubicBezTo>
                    <a:pt x="5669" y="8270"/>
                    <a:pt x="6397" y="7425"/>
                    <a:pt x="6397" y="5970"/>
                  </a:cubicBezTo>
                  <a:cubicBezTo>
                    <a:pt x="6397" y="3926"/>
                    <a:pt x="4962" y="1445"/>
                    <a:pt x="3196" y="429"/>
                  </a:cubicBezTo>
                  <a:cubicBezTo>
                    <a:pt x="2687" y="138"/>
                    <a:pt x="2206" y="0"/>
                    <a:pt x="17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6"/>
            <p:cNvSpPr/>
            <p:nvPr/>
          </p:nvSpPr>
          <p:spPr>
            <a:xfrm>
              <a:off x="4039400" y="4380650"/>
              <a:ext cx="180600" cy="84650"/>
            </a:xfrm>
            <a:custGeom>
              <a:avLst/>
              <a:gdLst/>
              <a:ahLst/>
              <a:cxnLst/>
              <a:rect l="l" t="t" r="r" b="b"/>
              <a:pathLst>
                <a:path w="7224" h="3386" extrusionOk="0">
                  <a:moveTo>
                    <a:pt x="1498" y="1"/>
                  </a:moveTo>
                  <a:cubicBezTo>
                    <a:pt x="1315" y="1"/>
                    <a:pt x="1143" y="26"/>
                    <a:pt x="980" y="78"/>
                  </a:cubicBezTo>
                  <a:cubicBezTo>
                    <a:pt x="224" y="326"/>
                    <a:pt x="12" y="1052"/>
                    <a:pt x="0" y="1082"/>
                  </a:cubicBezTo>
                  <a:lnTo>
                    <a:pt x="230" y="1147"/>
                  </a:lnTo>
                  <a:cubicBezTo>
                    <a:pt x="236" y="1141"/>
                    <a:pt x="419" y="515"/>
                    <a:pt x="1057" y="308"/>
                  </a:cubicBezTo>
                  <a:cubicBezTo>
                    <a:pt x="1191" y="265"/>
                    <a:pt x="1336" y="244"/>
                    <a:pt x="1491" y="244"/>
                  </a:cubicBezTo>
                  <a:cubicBezTo>
                    <a:pt x="1848" y="244"/>
                    <a:pt x="2260" y="357"/>
                    <a:pt x="2717" y="580"/>
                  </a:cubicBezTo>
                  <a:cubicBezTo>
                    <a:pt x="2918" y="710"/>
                    <a:pt x="3124" y="840"/>
                    <a:pt x="3331" y="970"/>
                  </a:cubicBezTo>
                  <a:cubicBezTo>
                    <a:pt x="3502" y="1076"/>
                    <a:pt x="3680" y="1182"/>
                    <a:pt x="3857" y="1289"/>
                  </a:cubicBezTo>
                  <a:cubicBezTo>
                    <a:pt x="3869" y="1300"/>
                    <a:pt x="3880" y="1306"/>
                    <a:pt x="3892" y="1318"/>
                  </a:cubicBezTo>
                  <a:lnTo>
                    <a:pt x="4040" y="2682"/>
                  </a:lnTo>
                  <a:lnTo>
                    <a:pt x="4164" y="1472"/>
                  </a:lnTo>
                  <a:lnTo>
                    <a:pt x="4577" y="1714"/>
                  </a:lnTo>
                  <a:lnTo>
                    <a:pt x="5109" y="2015"/>
                  </a:lnTo>
                  <a:lnTo>
                    <a:pt x="5257" y="3385"/>
                  </a:lnTo>
                  <a:lnTo>
                    <a:pt x="5375" y="2163"/>
                  </a:lnTo>
                  <a:cubicBezTo>
                    <a:pt x="5540" y="2257"/>
                    <a:pt x="5706" y="2346"/>
                    <a:pt x="5877" y="2434"/>
                  </a:cubicBezTo>
                  <a:cubicBezTo>
                    <a:pt x="6314" y="2671"/>
                    <a:pt x="6757" y="2907"/>
                    <a:pt x="7223" y="3125"/>
                  </a:cubicBezTo>
                  <a:cubicBezTo>
                    <a:pt x="6845" y="2854"/>
                    <a:pt x="6444" y="2600"/>
                    <a:pt x="6036" y="2346"/>
                  </a:cubicBezTo>
                  <a:cubicBezTo>
                    <a:pt x="5830" y="2216"/>
                    <a:pt x="5623" y="2092"/>
                    <a:pt x="5416" y="1968"/>
                  </a:cubicBezTo>
                  <a:lnTo>
                    <a:pt x="4967" y="1708"/>
                  </a:lnTo>
                  <a:lnTo>
                    <a:pt x="7064" y="1631"/>
                  </a:lnTo>
                  <a:lnTo>
                    <a:pt x="4701" y="1548"/>
                  </a:lnTo>
                  <a:lnTo>
                    <a:pt x="4217" y="1271"/>
                  </a:lnTo>
                  <a:lnTo>
                    <a:pt x="4223" y="1265"/>
                  </a:lnTo>
                  <a:cubicBezTo>
                    <a:pt x="4117" y="1182"/>
                    <a:pt x="4010" y="1100"/>
                    <a:pt x="3904" y="1023"/>
                  </a:cubicBezTo>
                  <a:lnTo>
                    <a:pt x="5889" y="958"/>
                  </a:lnTo>
                  <a:lnTo>
                    <a:pt x="3697" y="881"/>
                  </a:lnTo>
                  <a:cubicBezTo>
                    <a:pt x="2850" y="293"/>
                    <a:pt x="2115" y="1"/>
                    <a:pt x="1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6"/>
            <p:cNvSpPr/>
            <p:nvPr/>
          </p:nvSpPr>
          <p:spPr>
            <a:xfrm>
              <a:off x="4002625" y="4072500"/>
              <a:ext cx="70750" cy="197000"/>
            </a:xfrm>
            <a:custGeom>
              <a:avLst/>
              <a:gdLst/>
              <a:ahLst/>
              <a:cxnLst/>
              <a:rect l="l" t="t" r="r" b="b"/>
              <a:pathLst>
                <a:path w="2830" h="7880" extrusionOk="0">
                  <a:moveTo>
                    <a:pt x="1418" y="0"/>
                  </a:moveTo>
                  <a:cubicBezTo>
                    <a:pt x="1371" y="538"/>
                    <a:pt x="1341" y="1087"/>
                    <a:pt x="1323" y="1642"/>
                  </a:cubicBezTo>
                  <a:cubicBezTo>
                    <a:pt x="1312" y="1920"/>
                    <a:pt x="1306" y="2204"/>
                    <a:pt x="1300" y="2481"/>
                  </a:cubicBezTo>
                  <a:lnTo>
                    <a:pt x="1294" y="3078"/>
                  </a:lnTo>
                  <a:lnTo>
                    <a:pt x="6" y="1010"/>
                  </a:lnTo>
                  <a:lnTo>
                    <a:pt x="1294" y="3432"/>
                  </a:lnTo>
                  <a:lnTo>
                    <a:pt x="1294" y="3952"/>
                  </a:lnTo>
                  <a:lnTo>
                    <a:pt x="1294" y="4649"/>
                  </a:lnTo>
                  <a:lnTo>
                    <a:pt x="0" y="2582"/>
                  </a:lnTo>
                  <a:lnTo>
                    <a:pt x="1294" y="5009"/>
                  </a:lnTo>
                  <a:lnTo>
                    <a:pt x="1294" y="7879"/>
                  </a:lnTo>
                  <a:lnTo>
                    <a:pt x="1536" y="7879"/>
                  </a:lnTo>
                  <a:lnTo>
                    <a:pt x="1536" y="4377"/>
                  </a:lnTo>
                  <a:lnTo>
                    <a:pt x="2824" y="3450"/>
                  </a:lnTo>
                  <a:lnTo>
                    <a:pt x="1536" y="4017"/>
                  </a:lnTo>
                  <a:lnTo>
                    <a:pt x="1536" y="3952"/>
                  </a:lnTo>
                  <a:lnTo>
                    <a:pt x="1524" y="3952"/>
                  </a:lnTo>
                  <a:lnTo>
                    <a:pt x="1530" y="3462"/>
                  </a:lnTo>
                  <a:lnTo>
                    <a:pt x="1530" y="2765"/>
                  </a:lnTo>
                  <a:lnTo>
                    <a:pt x="2829" y="1831"/>
                  </a:lnTo>
                  <a:lnTo>
                    <a:pt x="2829" y="1831"/>
                  </a:lnTo>
                  <a:lnTo>
                    <a:pt x="1524" y="2404"/>
                  </a:lnTo>
                  <a:cubicBezTo>
                    <a:pt x="1518" y="2186"/>
                    <a:pt x="1518" y="1973"/>
                    <a:pt x="1506" y="1749"/>
                  </a:cubicBezTo>
                  <a:cubicBezTo>
                    <a:pt x="1495" y="1176"/>
                    <a:pt x="1471" y="597"/>
                    <a:pt x="14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6" name="Google Shape;426;p6"/>
          <p:cNvGrpSpPr/>
          <p:nvPr/>
        </p:nvGrpSpPr>
        <p:grpSpPr>
          <a:xfrm>
            <a:off x="8371438" y="4608287"/>
            <a:ext cx="271885" cy="159973"/>
            <a:chOff x="1566275" y="4812212"/>
            <a:chExt cx="271885" cy="159973"/>
          </a:xfrm>
        </p:grpSpPr>
        <p:sp>
          <p:nvSpPr>
            <p:cNvPr id="427" name="Google Shape;427;p6"/>
            <p:cNvSpPr/>
            <p:nvPr/>
          </p:nvSpPr>
          <p:spPr>
            <a:xfrm>
              <a:off x="1636142" y="4812712"/>
              <a:ext cx="196571" cy="119771"/>
            </a:xfrm>
            <a:custGeom>
              <a:avLst/>
              <a:gdLst/>
              <a:ahLst/>
              <a:cxnLst/>
              <a:rect l="l" t="t" r="r" b="b"/>
              <a:pathLst>
                <a:path w="27932" h="17019" extrusionOk="0">
                  <a:moveTo>
                    <a:pt x="26536" y="0"/>
                  </a:moveTo>
                  <a:cubicBezTo>
                    <a:pt x="22997" y="0"/>
                    <a:pt x="13107" y="341"/>
                    <a:pt x="6899" y="3923"/>
                  </a:cubicBezTo>
                  <a:cubicBezTo>
                    <a:pt x="30" y="7892"/>
                    <a:pt x="1" y="14489"/>
                    <a:pt x="65" y="15813"/>
                  </a:cubicBezTo>
                  <a:cubicBezTo>
                    <a:pt x="36" y="16551"/>
                    <a:pt x="83" y="17000"/>
                    <a:pt x="83" y="17000"/>
                  </a:cubicBezTo>
                  <a:cubicBezTo>
                    <a:pt x="83" y="17000"/>
                    <a:pt x="563" y="17018"/>
                    <a:pt x="1394" y="17018"/>
                  </a:cubicBezTo>
                  <a:cubicBezTo>
                    <a:pt x="4931" y="17018"/>
                    <a:pt x="14828" y="16677"/>
                    <a:pt x="21033" y="13090"/>
                  </a:cubicBezTo>
                  <a:cubicBezTo>
                    <a:pt x="27902" y="9127"/>
                    <a:pt x="27931" y="2535"/>
                    <a:pt x="27866" y="1206"/>
                  </a:cubicBezTo>
                  <a:cubicBezTo>
                    <a:pt x="27896" y="468"/>
                    <a:pt x="27849" y="19"/>
                    <a:pt x="27849" y="19"/>
                  </a:cubicBezTo>
                  <a:cubicBezTo>
                    <a:pt x="27849" y="19"/>
                    <a:pt x="27368" y="0"/>
                    <a:pt x="26536" y="0"/>
                  </a:cubicBezTo>
                  <a:close/>
                </a:path>
              </a:pathLst>
            </a:custGeom>
            <a:solidFill>
              <a:srgbClr val="9CDD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6"/>
            <p:cNvSpPr/>
            <p:nvPr/>
          </p:nvSpPr>
          <p:spPr>
            <a:xfrm>
              <a:off x="1630737" y="4812712"/>
              <a:ext cx="207423" cy="113079"/>
            </a:xfrm>
            <a:custGeom>
              <a:avLst/>
              <a:gdLst/>
              <a:ahLst/>
              <a:cxnLst/>
              <a:rect l="l" t="t" r="r" b="b"/>
              <a:pathLst>
                <a:path w="29474" h="16068" extrusionOk="0">
                  <a:moveTo>
                    <a:pt x="27304" y="0"/>
                  </a:moveTo>
                  <a:cubicBezTo>
                    <a:pt x="23765" y="0"/>
                    <a:pt x="13875" y="341"/>
                    <a:pt x="7667" y="3923"/>
                  </a:cubicBezTo>
                  <a:cubicBezTo>
                    <a:pt x="1" y="8353"/>
                    <a:pt x="851" y="16049"/>
                    <a:pt x="851" y="16049"/>
                  </a:cubicBezTo>
                  <a:cubicBezTo>
                    <a:pt x="851" y="16049"/>
                    <a:pt x="1331" y="16068"/>
                    <a:pt x="2162" y="16068"/>
                  </a:cubicBezTo>
                  <a:cubicBezTo>
                    <a:pt x="5699" y="16068"/>
                    <a:pt x="15596" y="15727"/>
                    <a:pt x="21801" y="12139"/>
                  </a:cubicBezTo>
                  <a:cubicBezTo>
                    <a:pt x="29473" y="7715"/>
                    <a:pt x="28617" y="19"/>
                    <a:pt x="28617" y="19"/>
                  </a:cubicBezTo>
                  <a:cubicBezTo>
                    <a:pt x="28617" y="19"/>
                    <a:pt x="28136" y="0"/>
                    <a:pt x="27304" y="0"/>
                  </a:cubicBezTo>
                  <a:close/>
                </a:path>
              </a:pathLst>
            </a:custGeom>
            <a:solidFill>
              <a:srgbClr val="B3FA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6"/>
            <p:cNvSpPr/>
            <p:nvPr/>
          </p:nvSpPr>
          <p:spPr>
            <a:xfrm>
              <a:off x="1634115" y="4918236"/>
              <a:ext cx="10380" cy="13266"/>
            </a:xfrm>
            <a:custGeom>
              <a:avLst/>
              <a:gdLst/>
              <a:ahLst/>
              <a:cxnLst/>
              <a:rect l="l" t="t" r="r" b="b"/>
              <a:pathLst>
                <a:path w="1475" h="1885" extrusionOk="0">
                  <a:moveTo>
                    <a:pt x="412" y="0"/>
                  </a:moveTo>
                  <a:cubicBezTo>
                    <a:pt x="167" y="0"/>
                    <a:pt x="1" y="198"/>
                    <a:pt x="5" y="533"/>
                  </a:cubicBezTo>
                  <a:cubicBezTo>
                    <a:pt x="11" y="1006"/>
                    <a:pt x="348" y="1567"/>
                    <a:pt x="749" y="1791"/>
                  </a:cubicBezTo>
                  <a:cubicBezTo>
                    <a:pt x="864" y="1854"/>
                    <a:pt x="971" y="1884"/>
                    <a:pt x="1066" y="1884"/>
                  </a:cubicBezTo>
                  <a:cubicBezTo>
                    <a:pt x="1310" y="1884"/>
                    <a:pt x="1474" y="1688"/>
                    <a:pt x="1470" y="1348"/>
                  </a:cubicBezTo>
                  <a:cubicBezTo>
                    <a:pt x="1464" y="881"/>
                    <a:pt x="1133" y="320"/>
                    <a:pt x="731" y="96"/>
                  </a:cubicBezTo>
                  <a:cubicBezTo>
                    <a:pt x="616" y="31"/>
                    <a:pt x="508" y="0"/>
                    <a:pt x="412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6"/>
            <p:cNvSpPr/>
            <p:nvPr/>
          </p:nvSpPr>
          <p:spPr>
            <a:xfrm>
              <a:off x="1566310" y="4921986"/>
              <a:ext cx="76737" cy="50198"/>
            </a:xfrm>
            <a:custGeom>
              <a:avLst/>
              <a:gdLst/>
              <a:ahLst/>
              <a:cxnLst/>
              <a:rect l="l" t="t" r="r" b="b"/>
              <a:pathLst>
                <a:path w="10904" h="7133" extrusionOk="0">
                  <a:moveTo>
                    <a:pt x="10904" y="1293"/>
                  </a:moveTo>
                  <a:cubicBezTo>
                    <a:pt x="10903" y="1294"/>
                    <a:pt x="10901" y="1295"/>
                    <a:pt x="10900" y="1296"/>
                  </a:cubicBezTo>
                  <a:lnTo>
                    <a:pt x="10900" y="1296"/>
                  </a:lnTo>
                  <a:cubicBezTo>
                    <a:pt x="10901" y="1295"/>
                    <a:pt x="10903" y="1294"/>
                    <a:pt x="10904" y="1293"/>
                  </a:cubicBezTo>
                  <a:close/>
                  <a:moveTo>
                    <a:pt x="9640" y="0"/>
                  </a:moveTo>
                  <a:lnTo>
                    <a:pt x="1" y="5316"/>
                  </a:lnTo>
                  <a:cubicBezTo>
                    <a:pt x="7" y="5948"/>
                    <a:pt x="456" y="6704"/>
                    <a:pt x="999" y="7005"/>
                  </a:cubicBezTo>
                  <a:cubicBezTo>
                    <a:pt x="1152" y="7091"/>
                    <a:pt x="1297" y="7133"/>
                    <a:pt x="1426" y="7133"/>
                  </a:cubicBezTo>
                  <a:cubicBezTo>
                    <a:pt x="1527" y="7133"/>
                    <a:pt x="1618" y="7107"/>
                    <a:pt x="1696" y="7058"/>
                  </a:cubicBezTo>
                  <a:cubicBezTo>
                    <a:pt x="4766" y="5139"/>
                    <a:pt x="7830" y="3221"/>
                    <a:pt x="10900" y="1296"/>
                  </a:cubicBezTo>
                  <a:lnTo>
                    <a:pt x="10900" y="1296"/>
                  </a:lnTo>
                  <a:cubicBezTo>
                    <a:pt x="10843" y="1331"/>
                    <a:pt x="10776" y="1350"/>
                    <a:pt x="10701" y="1350"/>
                  </a:cubicBezTo>
                  <a:cubicBezTo>
                    <a:pt x="10606" y="1350"/>
                    <a:pt x="10499" y="1320"/>
                    <a:pt x="10384" y="1258"/>
                  </a:cubicBezTo>
                  <a:cubicBezTo>
                    <a:pt x="9983" y="1034"/>
                    <a:pt x="9646" y="473"/>
                    <a:pt x="9640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6"/>
            <p:cNvSpPr/>
            <p:nvPr/>
          </p:nvSpPr>
          <p:spPr>
            <a:xfrm>
              <a:off x="1566275" y="4918531"/>
              <a:ext cx="69460" cy="40867"/>
            </a:xfrm>
            <a:custGeom>
              <a:avLst/>
              <a:gdLst/>
              <a:ahLst/>
              <a:cxnLst/>
              <a:rect l="l" t="t" r="r" b="b"/>
              <a:pathLst>
                <a:path w="9870" h="5807" extrusionOk="0">
                  <a:moveTo>
                    <a:pt x="9869" y="1"/>
                  </a:moveTo>
                  <a:lnTo>
                    <a:pt x="9869" y="1"/>
                  </a:lnTo>
                  <a:cubicBezTo>
                    <a:pt x="6680" y="1720"/>
                    <a:pt x="3497" y="3432"/>
                    <a:pt x="307" y="5151"/>
                  </a:cubicBezTo>
                  <a:cubicBezTo>
                    <a:pt x="118" y="5251"/>
                    <a:pt x="0" y="5482"/>
                    <a:pt x="6" y="5807"/>
                  </a:cubicBezTo>
                  <a:lnTo>
                    <a:pt x="9645" y="491"/>
                  </a:lnTo>
                  <a:cubicBezTo>
                    <a:pt x="9645" y="249"/>
                    <a:pt x="9728" y="78"/>
                    <a:pt x="9869" y="1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6"/>
            <p:cNvSpPr/>
            <p:nvPr/>
          </p:nvSpPr>
          <p:spPr>
            <a:xfrm>
              <a:off x="1568435" y="4918222"/>
              <a:ext cx="76068" cy="53443"/>
            </a:xfrm>
            <a:custGeom>
              <a:avLst/>
              <a:gdLst/>
              <a:ahLst/>
              <a:cxnLst/>
              <a:rect l="l" t="t" r="r" b="b"/>
              <a:pathLst>
                <a:path w="10809" h="7594" extrusionOk="0">
                  <a:moveTo>
                    <a:pt x="8" y="5191"/>
                  </a:moveTo>
                  <a:lnTo>
                    <a:pt x="8" y="5191"/>
                  </a:lnTo>
                  <a:cubicBezTo>
                    <a:pt x="6" y="5192"/>
                    <a:pt x="3" y="5194"/>
                    <a:pt x="0" y="5195"/>
                  </a:cubicBezTo>
                  <a:cubicBezTo>
                    <a:pt x="3" y="5194"/>
                    <a:pt x="6" y="5192"/>
                    <a:pt x="8" y="5191"/>
                  </a:cubicBezTo>
                  <a:close/>
                  <a:moveTo>
                    <a:pt x="9744" y="1"/>
                  </a:moveTo>
                  <a:cubicBezTo>
                    <a:pt x="9677" y="1"/>
                    <a:pt x="9616" y="16"/>
                    <a:pt x="9562" y="45"/>
                  </a:cubicBezTo>
                  <a:cubicBezTo>
                    <a:pt x="6376" y="1762"/>
                    <a:pt x="3195" y="3473"/>
                    <a:pt x="8" y="5191"/>
                  </a:cubicBezTo>
                  <a:lnTo>
                    <a:pt x="8" y="5191"/>
                  </a:lnTo>
                  <a:cubicBezTo>
                    <a:pt x="78" y="5154"/>
                    <a:pt x="159" y="5134"/>
                    <a:pt x="247" y="5134"/>
                  </a:cubicBezTo>
                  <a:cubicBezTo>
                    <a:pt x="374" y="5134"/>
                    <a:pt x="517" y="5174"/>
                    <a:pt x="668" y="5260"/>
                  </a:cubicBezTo>
                  <a:cubicBezTo>
                    <a:pt x="1211" y="5561"/>
                    <a:pt x="1660" y="6317"/>
                    <a:pt x="1666" y="6949"/>
                  </a:cubicBezTo>
                  <a:cubicBezTo>
                    <a:pt x="1672" y="7261"/>
                    <a:pt x="1566" y="7485"/>
                    <a:pt x="1396" y="7592"/>
                  </a:cubicBezTo>
                  <a:lnTo>
                    <a:pt x="1396" y="7592"/>
                  </a:lnTo>
                  <a:cubicBezTo>
                    <a:pt x="4467" y="5673"/>
                    <a:pt x="7531" y="3753"/>
                    <a:pt x="10602" y="1834"/>
                  </a:cubicBezTo>
                  <a:cubicBezTo>
                    <a:pt x="10732" y="1752"/>
                    <a:pt x="10809" y="1586"/>
                    <a:pt x="10803" y="1350"/>
                  </a:cubicBezTo>
                  <a:cubicBezTo>
                    <a:pt x="10797" y="883"/>
                    <a:pt x="10466" y="322"/>
                    <a:pt x="10064" y="98"/>
                  </a:cubicBezTo>
                  <a:cubicBezTo>
                    <a:pt x="9950" y="32"/>
                    <a:pt x="9841" y="1"/>
                    <a:pt x="9744" y="1"/>
                  </a:cubicBezTo>
                  <a:close/>
                  <a:moveTo>
                    <a:pt x="1396" y="7592"/>
                  </a:moveTo>
                  <a:cubicBezTo>
                    <a:pt x="1396" y="7592"/>
                    <a:pt x="1395" y="7593"/>
                    <a:pt x="1394" y="7593"/>
                  </a:cubicBezTo>
                  <a:cubicBezTo>
                    <a:pt x="1395" y="7593"/>
                    <a:pt x="1396" y="7592"/>
                    <a:pt x="1396" y="7592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6"/>
            <p:cNvSpPr/>
            <p:nvPr/>
          </p:nvSpPr>
          <p:spPr>
            <a:xfrm>
              <a:off x="1566282" y="4954356"/>
              <a:ext cx="13941" cy="17826"/>
            </a:xfrm>
            <a:custGeom>
              <a:avLst/>
              <a:gdLst/>
              <a:ahLst/>
              <a:cxnLst/>
              <a:rect l="l" t="t" r="r" b="b"/>
              <a:pathLst>
                <a:path w="1981" h="2533" extrusionOk="0">
                  <a:moveTo>
                    <a:pt x="551" y="1"/>
                  </a:moveTo>
                  <a:cubicBezTo>
                    <a:pt x="223" y="1"/>
                    <a:pt x="1" y="265"/>
                    <a:pt x="5" y="716"/>
                  </a:cubicBezTo>
                  <a:cubicBezTo>
                    <a:pt x="11" y="1348"/>
                    <a:pt x="460" y="2104"/>
                    <a:pt x="1003" y="2405"/>
                  </a:cubicBezTo>
                  <a:cubicBezTo>
                    <a:pt x="1157" y="2492"/>
                    <a:pt x="1302" y="2533"/>
                    <a:pt x="1430" y="2533"/>
                  </a:cubicBezTo>
                  <a:cubicBezTo>
                    <a:pt x="1758" y="2533"/>
                    <a:pt x="1980" y="2268"/>
                    <a:pt x="1972" y="1814"/>
                  </a:cubicBezTo>
                  <a:cubicBezTo>
                    <a:pt x="1966" y="1182"/>
                    <a:pt x="1517" y="426"/>
                    <a:pt x="974" y="125"/>
                  </a:cubicBezTo>
                  <a:cubicBezTo>
                    <a:pt x="821" y="41"/>
                    <a:pt x="678" y="1"/>
                    <a:pt x="551" y="1"/>
                  </a:cubicBezTo>
                  <a:close/>
                </a:path>
              </a:pathLst>
            </a:custGeom>
            <a:solidFill>
              <a:srgbClr val="86B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6"/>
            <p:cNvSpPr/>
            <p:nvPr/>
          </p:nvSpPr>
          <p:spPr>
            <a:xfrm>
              <a:off x="1641293" y="4930670"/>
              <a:ext cx="2252" cy="1795"/>
            </a:xfrm>
            <a:custGeom>
              <a:avLst/>
              <a:gdLst/>
              <a:ahLst/>
              <a:cxnLst/>
              <a:rect l="l" t="t" r="r" b="b"/>
              <a:pathLst>
                <a:path w="320" h="255" extrusionOk="0">
                  <a:moveTo>
                    <a:pt x="267" y="0"/>
                  </a:moveTo>
                  <a:cubicBezTo>
                    <a:pt x="255" y="12"/>
                    <a:pt x="249" y="18"/>
                    <a:pt x="237" y="24"/>
                  </a:cubicBezTo>
                  <a:lnTo>
                    <a:pt x="1" y="254"/>
                  </a:lnTo>
                  <a:lnTo>
                    <a:pt x="261" y="101"/>
                  </a:lnTo>
                  <a:lnTo>
                    <a:pt x="273" y="95"/>
                  </a:lnTo>
                  <a:cubicBezTo>
                    <a:pt x="290" y="83"/>
                    <a:pt x="302" y="71"/>
                    <a:pt x="320" y="59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6"/>
            <p:cNvSpPr/>
            <p:nvPr/>
          </p:nvSpPr>
          <p:spPr>
            <a:xfrm>
              <a:off x="1635726" y="4812846"/>
              <a:ext cx="196403" cy="114022"/>
            </a:xfrm>
            <a:custGeom>
              <a:avLst/>
              <a:gdLst/>
              <a:ahLst/>
              <a:cxnLst/>
              <a:rect l="l" t="t" r="r" b="b"/>
              <a:pathLst>
                <a:path w="27908" h="16202" extrusionOk="0">
                  <a:moveTo>
                    <a:pt x="27908" y="0"/>
                  </a:moveTo>
                  <a:lnTo>
                    <a:pt x="27908" y="0"/>
                  </a:lnTo>
                  <a:cubicBezTo>
                    <a:pt x="18605" y="5003"/>
                    <a:pt x="9303" y="10011"/>
                    <a:pt x="0" y="15020"/>
                  </a:cubicBezTo>
                  <a:cubicBezTo>
                    <a:pt x="6" y="15020"/>
                    <a:pt x="12" y="15014"/>
                    <a:pt x="18" y="15014"/>
                  </a:cubicBezTo>
                  <a:cubicBezTo>
                    <a:pt x="30" y="15008"/>
                    <a:pt x="42" y="15002"/>
                    <a:pt x="54" y="14996"/>
                  </a:cubicBezTo>
                  <a:lnTo>
                    <a:pt x="71" y="14996"/>
                  </a:lnTo>
                  <a:cubicBezTo>
                    <a:pt x="77" y="14990"/>
                    <a:pt x="89" y="14990"/>
                    <a:pt x="95" y="14984"/>
                  </a:cubicBezTo>
                  <a:cubicBezTo>
                    <a:pt x="107" y="14984"/>
                    <a:pt x="119" y="14978"/>
                    <a:pt x="136" y="14978"/>
                  </a:cubicBezTo>
                  <a:lnTo>
                    <a:pt x="178" y="14978"/>
                  </a:lnTo>
                  <a:cubicBezTo>
                    <a:pt x="278" y="14978"/>
                    <a:pt x="384" y="15008"/>
                    <a:pt x="502" y="15073"/>
                  </a:cubicBezTo>
                  <a:cubicBezTo>
                    <a:pt x="514" y="15079"/>
                    <a:pt x="526" y="15085"/>
                    <a:pt x="538" y="15091"/>
                  </a:cubicBezTo>
                  <a:cubicBezTo>
                    <a:pt x="703" y="15197"/>
                    <a:pt x="762" y="16012"/>
                    <a:pt x="880" y="16201"/>
                  </a:cubicBezTo>
                  <a:lnTo>
                    <a:pt x="27908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6"/>
            <p:cNvSpPr/>
            <p:nvPr/>
          </p:nvSpPr>
          <p:spPr>
            <a:xfrm>
              <a:off x="1669850" y="4900700"/>
              <a:ext cx="54914" cy="7284"/>
            </a:xfrm>
            <a:custGeom>
              <a:avLst/>
              <a:gdLst/>
              <a:ahLst/>
              <a:cxnLst/>
              <a:rect l="l" t="t" r="r" b="b"/>
              <a:pathLst>
                <a:path w="7803" h="1035" extrusionOk="0">
                  <a:moveTo>
                    <a:pt x="1223" y="1"/>
                  </a:moveTo>
                  <a:lnTo>
                    <a:pt x="1" y="887"/>
                  </a:lnTo>
                  <a:lnTo>
                    <a:pt x="7803" y="1035"/>
                  </a:lnTo>
                  <a:lnTo>
                    <a:pt x="1223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6"/>
            <p:cNvSpPr/>
            <p:nvPr/>
          </p:nvSpPr>
          <p:spPr>
            <a:xfrm>
              <a:off x="1668190" y="4862589"/>
              <a:ext cx="7861" cy="39994"/>
            </a:xfrm>
            <a:custGeom>
              <a:avLst/>
              <a:gdLst/>
              <a:ahLst/>
              <a:cxnLst/>
              <a:rect l="l" t="t" r="r" b="b"/>
              <a:pathLst>
                <a:path w="1117" h="5683" extrusionOk="0">
                  <a:moveTo>
                    <a:pt x="910" y="1"/>
                  </a:moveTo>
                  <a:lnTo>
                    <a:pt x="0" y="5683"/>
                  </a:lnTo>
                  <a:lnTo>
                    <a:pt x="0" y="5683"/>
                  </a:lnTo>
                  <a:lnTo>
                    <a:pt x="1117" y="5370"/>
                  </a:lnTo>
                  <a:lnTo>
                    <a:pt x="910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1702398" y="4881834"/>
              <a:ext cx="52042" cy="10359"/>
            </a:xfrm>
            <a:custGeom>
              <a:avLst/>
              <a:gdLst/>
              <a:ahLst/>
              <a:cxnLst/>
              <a:rect l="l" t="t" r="r" b="b"/>
              <a:pathLst>
                <a:path w="7395" h="1472" extrusionOk="0">
                  <a:moveTo>
                    <a:pt x="1134" y="1"/>
                  </a:moveTo>
                  <a:lnTo>
                    <a:pt x="0" y="816"/>
                  </a:lnTo>
                  <a:lnTo>
                    <a:pt x="7395" y="1471"/>
                  </a:lnTo>
                  <a:lnTo>
                    <a:pt x="1134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1700857" y="4846467"/>
              <a:ext cx="7284" cy="37081"/>
            </a:xfrm>
            <a:custGeom>
              <a:avLst/>
              <a:gdLst/>
              <a:ahLst/>
              <a:cxnLst/>
              <a:rect l="l" t="t" r="r" b="b"/>
              <a:pathLst>
                <a:path w="1035" h="5269" extrusionOk="0">
                  <a:moveTo>
                    <a:pt x="839" y="0"/>
                  </a:moveTo>
                  <a:lnTo>
                    <a:pt x="1" y="5269"/>
                  </a:lnTo>
                  <a:lnTo>
                    <a:pt x="1" y="5269"/>
                  </a:lnTo>
                  <a:lnTo>
                    <a:pt x="1034" y="4979"/>
                  </a:lnTo>
                  <a:lnTo>
                    <a:pt x="839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6"/>
            <p:cNvSpPr/>
            <p:nvPr/>
          </p:nvSpPr>
          <p:spPr>
            <a:xfrm>
              <a:off x="1734608" y="4864545"/>
              <a:ext cx="45899" cy="5201"/>
            </a:xfrm>
            <a:custGeom>
              <a:avLst/>
              <a:gdLst/>
              <a:ahLst/>
              <a:cxnLst/>
              <a:rect l="l" t="t" r="r" b="b"/>
              <a:pathLst>
                <a:path w="6522" h="739" extrusionOk="0">
                  <a:moveTo>
                    <a:pt x="1028" y="0"/>
                  </a:moveTo>
                  <a:lnTo>
                    <a:pt x="1" y="739"/>
                  </a:lnTo>
                  <a:lnTo>
                    <a:pt x="6521" y="739"/>
                  </a:lnTo>
                  <a:lnTo>
                    <a:pt x="1028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6"/>
            <p:cNvSpPr/>
            <p:nvPr/>
          </p:nvSpPr>
          <p:spPr>
            <a:xfrm>
              <a:off x="1733235" y="4832668"/>
              <a:ext cx="6573" cy="33428"/>
            </a:xfrm>
            <a:custGeom>
              <a:avLst/>
              <a:gdLst/>
              <a:ahLst/>
              <a:cxnLst/>
              <a:rect l="l" t="t" r="r" b="b"/>
              <a:pathLst>
                <a:path w="934" h="4750" extrusionOk="0">
                  <a:moveTo>
                    <a:pt x="757" y="0"/>
                  </a:moveTo>
                  <a:lnTo>
                    <a:pt x="1" y="4749"/>
                  </a:lnTo>
                  <a:lnTo>
                    <a:pt x="1" y="4749"/>
                  </a:lnTo>
                  <a:lnTo>
                    <a:pt x="934" y="4489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6"/>
            <p:cNvSpPr/>
            <p:nvPr/>
          </p:nvSpPr>
          <p:spPr>
            <a:xfrm>
              <a:off x="1765241" y="4847460"/>
              <a:ext cx="34463" cy="3920"/>
            </a:xfrm>
            <a:custGeom>
              <a:avLst/>
              <a:gdLst/>
              <a:ahLst/>
              <a:cxnLst/>
              <a:rect l="l" t="t" r="r" b="b"/>
              <a:pathLst>
                <a:path w="4897" h="557" extrusionOk="0">
                  <a:moveTo>
                    <a:pt x="768" y="1"/>
                  </a:moveTo>
                  <a:lnTo>
                    <a:pt x="0" y="556"/>
                  </a:lnTo>
                  <a:lnTo>
                    <a:pt x="4897" y="556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6"/>
            <p:cNvSpPr/>
            <p:nvPr/>
          </p:nvSpPr>
          <p:spPr>
            <a:xfrm>
              <a:off x="1765241" y="4824316"/>
              <a:ext cx="4954" cy="25110"/>
            </a:xfrm>
            <a:custGeom>
              <a:avLst/>
              <a:gdLst/>
              <a:ahLst/>
              <a:cxnLst/>
              <a:rect l="l" t="t" r="r" b="b"/>
              <a:pathLst>
                <a:path w="704" h="3568" extrusionOk="0">
                  <a:moveTo>
                    <a:pt x="567" y="0"/>
                  </a:moveTo>
                  <a:lnTo>
                    <a:pt x="0" y="3568"/>
                  </a:lnTo>
                  <a:lnTo>
                    <a:pt x="703" y="3373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6"/>
            <p:cNvSpPr/>
            <p:nvPr/>
          </p:nvSpPr>
          <p:spPr>
            <a:xfrm>
              <a:off x="1636142" y="4812212"/>
              <a:ext cx="196571" cy="122516"/>
            </a:xfrm>
            <a:custGeom>
              <a:avLst/>
              <a:gdLst/>
              <a:ahLst/>
              <a:cxnLst/>
              <a:rect l="l" t="t" r="r" b="b"/>
              <a:pathLst>
                <a:path w="27932" h="17409" extrusionOk="0">
                  <a:moveTo>
                    <a:pt x="26539" y="0"/>
                  </a:moveTo>
                  <a:cubicBezTo>
                    <a:pt x="23002" y="0"/>
                    <a:pt x="13108" y="341"/>
                    <a:pt x="6899" y="3929"/>
                  </a:cubicBezTo>
                  <a:cubicBezTo>
                    <a:pt x="30" y="7898"/>
                    <a:pt x="1" y="14490"/>
                    <a:pt x="65" y="15813"/>
                  </a:cubicBezTo>
                  <a:cubicBezTo>
                    <a:pt x="36" y="16557"/>
                    <a:pt x="83" y="17390"/>
                    <a:pt x="83" y="17390"/>
                  </a:cubicBezTo>
                  <a:cubicBezTo>
                    <a:pt x="83" y="17390"/>
                    <a:pt x="563" y="17408"/>
                    <a:pt x="1394" y="17408"/>
                  </a:cubicBezTo>
                  <a:cubicBezTo>
                    <a:pt x="4931" y="17408"/>
                    <a:pt x="14828" y="17067"/>
                    <a:pt x="21033" y="13480"/>
                  </a:cubicBezTo>
                  <a:cubicBezTo>
                    <a:pt x="27902" y="9517"/>
                    <a:pt x="27931" y="2925"/>
                    <a:pt x="27866" y="1596"/>
                  </a:cubicBezTo>
                  <a:cubicBezTo>
                    <a:pt x="27896" y="858"/>
                    <a:pt x="27849" y="19"/>
                    <a:pt x="27849" y="19"/>
                  </a:cubicBezTo>
                  <a:cubicBezTo>
                    <a:pt x="27849" y="19"/>
                    <a:pt x="27369" y="0"/>
                    <a:pt x="265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6"/>
            <p:cNvSpPr/>
            <p:nvPr/>
          </p:nvSpPr>
          <p:spPr>
            <a:xfrm>
              <a:off x="1630737" y="4812212"/>
              <a:ext cx="207423" cy="113079"/>
            </a:xfrm>
            <a:custGeom>
              <a:avLst/>
              <a:gdLst/>
              <a:ahLst/>
              <a:cxnLst/>
              <a:rect l="l" t="t" r="r" b="b"/>
              <a:pathLst>
                <a:path w="29474" h="16068" extrusionOk="0">
                  <a:moveTo>
                    <a:pt x="27307" y="0"/>
                  </a:moveTo>
                  <a:cubicBezTo>
                    <a:pt x="23770" y="0"/>
                    <a:pt x="13876" y="341"/>
                    <a:pt x="7667" y="3929"/>
                  </a:cubicBezTo>
                  <a:cubicBezTo>
                    <a:pt x="1" y="8353"/>
                    <a:pt x="851" y="16049"/>
                    <a:pt x="851" y="16049"/>
                  </a:cubicBezTo>
                  <a:cubicBezTo>
                    <a:pt x="851" y="16049"/>
                    <a:pt x="1332" y="16068"/>
                    <a:pt x="2164" y="16068"/>
                  </a:cubicBezTo>
                  <a:cubicBezTo>
                    <a:pt x="5704" y="16068"/>
                    <a:pt x="15598" y="15727"/>
                    <a:pt x="21801" y="12145"/>
                  </a:cubicBezTo>
                  <a:cubicBezTo>
                    <a:pt x="29473" y="7715"/>
                    <a:pt x="28617" y="19"/>
                    <a:pt x="28617" y="19"/>
                  </a:cubicBezTo>
                  <a:cubicBezTo>
                    <a:pt x="28617" y="19"/>
                    <a:pt x="28137" y="0"/>
                    <a:pt x="273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6"/>
            <p:cNvSpPr/>
            <p:nvPr/>
          </p:nvSpPr>
          <p:spPr>
            <a:xfrm>
              <a:off x="1634115" y="4918236"/>
              <a:ext cx="10380" cy="13266"/>
            </a:xfrm>
            <a:custGeom>
              <a:avLst/>
              <a:gdLst/>
              <a:ahLst/>
              <a:cxnLst/>
              <a:rect l="l" t="t" r="r" b="b"/>
              <a:pathLst>
                <a:path w="1475" h="1885" extrusionOk="0">
                  <a:moveTo>
                    <a:pt x="412" y="0"/>
                  </a:moveTo>
                  <a:cubicBezTo>
                    <a:pt x="167" y="0"/>
                    <a:pt x="1" y="198"/>
                    <a:pt x="5" y="533"/>
                  </a:cubicBezTo>
                  <a:cubicBezTo>
                    <a:pt x="11" y="1006"/>
                    <a:pt x="348" y="1567"/>
                    <a:pt x="749" y="1791"/>
                  </a:cubicBezTo>
                  <a:cubicBezTo>
                    <a:pt x="864" y="1854"/>
                    <a:pt x="971" y="1884"/>
                    <a:pt x="1066" y="1884"/>
                  </a:cubicBezTo>
                  <a:cubicBezTo>
                    <a:pt x="1310" y="1884"/>
                    <a:pt x="1474" y="1688"/>
                    <a:pt x="1470" y="1348"/>
                  </a:cubicBezTo>
                  <a:cubicBezTo>
                    <a:pt x="1464" y="881"/>
                    <a:pt x="1133" y="320"/>
                    <a:pt x="731" y="96"/>
                  </a:cubicBezTo>
                  <a:cubicBezTo>
                    <a:pt x="616" y="31"/>
                    <a:pt x="508" y="0"/>
                    <a:pt x="412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6"/>
            <p:cNvSpPr/>
            <p:nvPr/>
          </p:nvSpPr>
          <p:spPr>
            <a:xfrm>
              <a:off x="1566310" y="4921986"/>
              <a:ext cx="76737" cy="50198"/>
            </a:xfrm>
            <a:custGeom>
              <a:avLst/>
              <a:gdLst/>
              <a:ahLst/>
              <a:cxnLst/>
              <a:rect l="l" t="t" r="r" b="b"/>
              <a:pathLst>
                <a:path w="10904" h="7133" extrusionOk="0">
                  <a:moveTo>
                    <a:pt x="10904" y="1293"/>
                  </a:moveTo>
                  <a:cubicBezTo>
                    <a:pt x="10903" y="1294"/>
                    <a:pt x="10901" y="1295"/>
                    <a:pt x="10900" y="1296"/>
                  </a:cubicBezTo>
                  <a:lnTo>
                    <a:pt x="10900" y="1296"/>
                  </a:lnTo>
                  <a:cubicBezTo>
                    <a:pt x="10901" y="1295"/>
                    <a:pt x="10903" y="1294"/>
                    <a:pt x="10904" y="1293"/>
                  </a:cubicBezTo>
                  <a:close/>
                  <a:moveTo>
                    <a:pt x="9640" y="0"/>
                  </a:moveTo>
                  <a:lnTo>
                    <a:pt x="1" y="5316"/>
                  </a:lnTo>
                  <a:cubicBezTo>
                    <a:pt x="7" y="5948"/>
                    <a:pt x="456" y="6704"/>
                    <a:pt x="999" y="7005"/>
                  </a:cubicBezTo>
                  <a:cubicBezTo>
                    <a:pt x="1152" y="7091"/>
                    <a:pt x="1297" y="7133"/>
                    <a:pt x="1426" y="7133"/>
                  </a:cubicBezTo>
                  <a:cubicBezTo>
                    <a:pt x="1527" y="7133"/>
                    <a:pt x="1618" y="7107"/>
                    <a:pt x="1696" y="7058"/>
                  </a:cubicBezTo>
                  <a:cubicBezTo>
                    <a:pt x="4766" y="5139"/>
                    <a:pt x="7830" y="3221"/>
                    <a:pt x="10900" y="1296"/>
                  </a:cubicBezTo>
                  <a:lnTo>
                    <a:pt x="10900" y="1296"/>
                  </a:lnTo>
                  <a:cubicBezTo>
                    <a:pt x="10843" y="1331"/>
                    <a:pt x="10776" y="1350"/>
                    <a:pt x="10701" y="1350"/>
                  </a:cubicBezTo>
                  <a:cubicBezTo>
                    <a:pt x="10606" y="1350"/>
                    <a:pt x="10499" y="1320"/>
                    <a:pt x="10384" y="1258"/>
                  </a:cubicBezTo>
                  <a:cubicBezTo>
                    <a:pt x="9983" y="1034"/>
                    <a:pt x="9646" y="473"/>
                    <a:pt x="9640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6"/>
            <p:cNvSpPr/>
            <p:nvPr/>
          </p:nvSpPr>
          <p:spPr>
            <a:xfrm>
              <a:off x="1566275" y="4918531"/>
              <a:ext cx="69460" cy="40867"/>
            </a:xfrm>
            <a:custGeom>
              <a:avLst/>
              <a:gdLst/>
              <a:ahLst/>
              <a:cxnLst/>
              <a:rect l="l" t="t" r="r" b="b"/>
              <a:pathLst>
                <a:path w="9870" h="5807" extrusionOk="0">
                  <a:moveTo>
                    <a:pt x="9869" y="1"/>
                  </a:moveTo>
                  <a:lnTo>
                    <a:pt x="9869" y="1"/>
                  </a:lnTo>
                  <a:cubicBezTo>
                    <a:pt x="6680" y="1720"/>
                    <a:pt x="3497" y="3432"/>
                    <a:pt x="307" y="5151"/>
                  </a:cubicBezTo>
                  <a:cubicBezTo>
                    <a:pt x="118" y="5251"/>
                    <a:pt x="0" y="5482"/>
                    <a:pt x="6" y="5807"/>
                  </a:cubicBezTo>
                  <a:lnTo>
                    <a:pt x="9645" y="491"/>
                  </a:lnTo>
                  <a:cubicBezTo>
                    <a:pt x="9645" y="249"/>
                    <a:pt x="9728" y="78"/>
                    <a:pt x="9869" y="1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6"/>
            <p:cNvSpPr/>
            <p:nvPr/>
          </p:nvSpPr>
          <p:spPr>
            <a:xfrm>
              <a:off x="1568435" y="4918222"/>
              <a:ext cx="76068" cy="53443"/>
            </a:xfrm>
            <a:custGeom>
              <a:avLst/>
              <a:gdLst/>
              <a:ahLst/>
              <a:cxnLst/>
              <a:rect l="l" t="t" r="r" b="b"/>
              <a:pathLst>
                <a:path w="10809" h="7594" extrusionOk="0">
                  <a:moveTo>
                    <a:pt x="8" y="5191"/>
                  </a:moveTo>
                  <a:lnTo>
                    <a:pt x="8" y="5191"/>
                  </a:lnTo>
                  <a:cubicBezTo>
                    <a:pt x="6" y="5192"/>
                    <a:pt x="3" y="5194"/>
                    <a:pt x="0" y="5195"/>
                  </a:cubicBezTo>
                  <a:cubicBezTo>
                    <a:pt x="3" y="5194"/>
                    <a:pt x="6" y="5192"/>
                    <a:pt x="8" y="5191"/>
                  </a:cubicBezTo>
                  <a:close/>
                  <a:moveTo>
                    <a:pt x="9744" y="1"/>
                  </a:moveTo>
                  <a:cubicBezTo>
                    <a:pt x="9677" y="1"/>
                    <a:pt x="9616" y="16"/>
                    <a:pt x="9562" y="45"/>
                  </a:cubicBezTo>
                  <a:cubicBezTo>
                    <a:pt x="6376" y="1762"/>
                    <a:pt x="3195" y="3473"/>
                    <a:pt x="8" y="5191"/>
                  </a:cubicBezTo>
                  <a:lnTo>
                    <a:pt x="8" y="5191"/>
                  </a:lnTo>
                  <a:cubicBezTo>
                    <a:pt x="78" y="5154"/>
                    <a:pt x="159" y="5134"/>
                    <a:pt x="247" y="5134"/>
                  </a:cubicBezTo>
                  <a:cubicBezTo>
                    <a:pt x="374" y="5134"/>
                    <a:pt x="517" y="5174"/>
                    <a:pt x="668" y="5260"/>
                  </a:cubicBezTo>
                  <a:cubicBezTo>
                    <a:pt x="1211" y="5561"/>
                    <a:pt x="1660" y="6317"/>
                    <a:pt x="1666" y="6949"/>
                  </a:cubicBezTo>
                  <a:cubicBezTo>
                    <a:pt x="1672" y="7261"/>
                    <a:pt x="1566" y="7485"/>
                    <a:pt x="1396" y="7592"/>
                  </a:cubicBezTo>
                  <a:lnTo>
                    <a:pt x="1396" y="7592"/>
                  </a:lnTo>
                  <a:cubicBezTo>
                    <a:pt x="4467" y="5673"/>
                    <a:pt x="7531" y="3753"/>
                    <a:pt x="10602" y="1834"/>
                  </a:cubicBezTo>
                  <a:cubicBezTo>
                    <a:pt x="10732" y="1752"/>
                    <a:pt x="10809" y="1586"/>
                    <a:pt x="10803" y="1350"/>
                  </a:cubicBezTo>
                  <a:cubicBezTo>
                    <a:pt x="10797" y="883"/>
                    <a:pt x="10466" y="322"/>
                    <a:pt x="10064" y="98"/>
                  </a:cubicBezTo>
                  <a:cubicBezTo>
                    <a:pt x="9950" y="32"/>
                    <a:pt x="9841" y="1"/>
                    <a:pt x="9744" y="1"/>
                  </a:cubicBezTo>
                  <a:close/>
                  <a:moveTo>
                    <a:pt x="1396" y="7592"/>
                  </a:moveTo>
                  <a:cubicBezTo>
                    <a:pt x="1396" y="7592"/>
                    <a:pt x="1395" y="7593"/>
                    <a:pt x="1394" y="7593"/>
                  </a:cubicBezTo>
                  <a:cubicBezTo>
                    <a:pt x="1395" y="7593"/>
                    <a:pt x="1396" y="7592"/>
                    <a:pt x="1396" y="759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6"/>
            <p:cNvSpPr/>
            <p:nvPr/>
          </p:nvSpPr>
          <p:spPr>
            <a:xfrm>
              <a:off x="1566282" y="4954356"/>
              <a:ext cx="13941" cy="17826"/>
            </a:xfrm>
            <a:custGeom>
              <a:avLst/>
              <a:gdLst/>
              <a:ahLst/>
              <a:cxnLst/>
              <a:rect l="l" t="t" r="r" b="b"/>
              <a:pathLst>
                <a:path w="1981" h="2533" extrusionOk="0">
                  <a:moveTo>
                    <a:pt x="551" y="1"/>
                  </a:moveTo>
                  <a:cubicBezTo>
                    <a:pt x="223" y="1"/>
                    <a:pt x="1" y="265"/>
                    <a:pt x="5" y="716"/>
                  </a:cubicBezTo>
                  <a:cubicBezTo>
                    <a:pt x="11" y="1348"/>
                    <a:pt x="460" y="2104"/>
                    <a:pt x="1003" y="2405"/>
                  </a:cubicBezTo>
                  <a:cubicBezTo>
                    <a:pt x="1157" y="2492"/>
                    <a:pt x="1302" y="2533"/>
                    <a:pt x="1430" y="2533"/>
                  </a:cubicBezTo>
                  <a:cubicBezTo>
                    <a:pt x="1758" y="2533"/>
                    <a:pt x="1980" y="2268"/>
                    <a:pt x="1972" y="1814"/>
                  </a:cubicBezTo>
                  <a:cubicBezTo>
                    <a:pt x="1966" y="1182"/>
                    <a:pt x="1517" y="426"/>
                    <a:pt x="974" y="125"/>
                  </a:cubicBezTo>
                  <a:cubicBezTo>
                    <a:pt x="821" y="41"/>
                    <a:pt x="678" y="1"/>
                    <a:pt x="5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6"/>
            <p:cNvSpPr/>
            <p:nvPr/>
          </p:nvSpPr>
          <p:spPr>
            <a:xfrm>
              <a:off x="1635726" y="4824316"/>
              <a:ext cx="174375" cy="102550"/>
            </a:xfrm>
            <a:custGeom>
              <a:avLst/>
              <a:gdLst/>
              <a:ahLst/>
              <a:cxnLst/>
              <a:rect l="l" t="t" r="r" b="b"/>
              <a:pathLst>
                <a:path w="24778" h="14572" extrusionOk="0">
                  <a:moveTo>
                    <a:pt x="18971" y="0"/>
                  </a:moveTo>
                  <a:lnTo>
                    <a:pt x="18416" y="3479"/>
                  </a:lnTo>
                  <a:cubicBezTo>
                    <a:pt x="17176" y="4146"/>
                    <a:pt x="15971" y="4796"/>
                    <a:pt x="14778" y="5434"/>
                  </a:cubicBezTo>
                  <a:lnTo>
                    <a:pt x="14613" y="1187"/>
                  </a:lnTo>
                  <a:lnTo>
                    <a:pt x="13857" y="5930"/>
                  </a:lnTo>
                  <a:cubicBezTo>
                    <a:pt x="12664" y="6574"/>
                    <a:pt x="11476" y="7212"/>
                    <a:pt x="10277" y="7856"/>
                  </a:cubicBezTo>
                  <a:lnTo>
                    <a:pt x="10094" y="3148"/>
                  </a:lnTo>
                  <a:lnTo>
                    <a:pt x="9256" y="8411"/>
                  </a:lnTo>
                  <a:cubicBezTo>
                    <a:pt x="8098" y="9031"/>
                    <a:pt x="6923" y="9663"/>
                    <a:pt x="5712" y="10318"/>
                  </a:cubicBezTo>
                  <a:lnTo>
                    <a:pt x="5523" y="5440"/>
                  </a:lnTo>
                  <a:lnTo>
                    <a:pt x="4649" y="10891"/>
                  </a:lnTo>
                  <a:cubicBezTo>
                    <a:pt x="3172" y="11683"/>
                    <a:pt x="1636" y="12510"/>
                    <a:pt x="0" y="13390"/>
                  </a:cubicBezTo>
                  <a:cubicBezTo>
                    <a:pt x="6" y="13390"/>
                    <a:pt x="12" y="13384"/>
                    <a:pt x="18" y="13384"/>
                  </a:cubicBezTo>
                  <a:cubicBezTo>
                    <a:pt x="30" y="13378"/>
                    <a:pt x="42" y="13372"/>
                    <a:pt x="54" y="13366"/>
                  </a:cubicBezTo>
                  <a:lnTo>
                    <a:pt x="71" y="13366"/>
                  </a:lnTo>
                  <a:cubicBezTo>
                    <a:pt x="77" y="13360"/>
                    <a:pt x="89" y="13360"/>
                    <a:pt x="95" y="13354"/>
                  </a:cubicBezTo>
                  <a:cubicBezTo>
                    <a:pt x="107" y="13354"/>
                    <a:pt x="119" y="13354"/>
                    <a:pt x="136" y="13348"/>
                  </a:cubicBezTo>
                  <a:lnTo>
                    <a:pt x="178" y="13348"/>
                  </a:lnTo>
                  <a:cubicBezTo>
                    <a:pt x="278" y="13348"/>
                    <a:pt x="384" y="13378"/>
                    <a:pt x="502" y="13443"/>
                  </a:cubicBezTo>
                  <a:cubicBezTo>
                    <a:pt x="514" y="13449"/>
                    <a:pt x="526" y="13455"/>
                    <a:pt x="538" y="13461"/>
                  </a:cubicBezTo>
                  <a:cubicBezTo>
                    <a:pt x="703" y="13567"/>
                    <a:pt x="762" y="14382"/>
                    <a:pt x="880" y="14571"/>
                  </a:cubicBezTo>
                  <a:lnTo>
                    <a:pt x="5517" y="11754"/>
                  </a:lnTo>
                  <a:lnTo>
                    <a:pt x="12652" y="11890"/>
                  </a:lnTo>
                  <a:lnTo>
                    <a:pt x="6805" y="10974"/>
                  </a:lnTo>
                  <a:lnTo>
                    <a:pt x="9988" y="9037"/>
                  </a:lnTo>
                  <a:lnTo>
                    <a:pt x="16869" y="9645"/>
                  </a:lnTo>
                  <a:lnTo>
                    <a:pt x="16869" y="9645"/>
                  </a:lnTo>
                  <a:lnTo>
                    <a:pt x="11187" y="8310"/>
                  </a:lnTo>
                  <a:lnTo>
                    <a:pt x="14235" y="6456"/>
                  </a:lnTo>
                  <a:lnTo>
                    <a:pt x="20572" y="6456"/>
                  </a:lnTo>
                  <a:lnTo>
                    <a:pt x="15386" y="5759"/>
                  </a:lnTo>
                  <a:lnTo>
                    <a:pt x="18540" y="3845"/>
                  </a:lnTo>
                  <a:lnTo>
                    <a:pt x="23301" y="3845"/>
                  </a:lnTo>
                  <a:lnTo>
                    <a:pt x="19403" y="3320"/>
                  </a:lnTo>
                  <a:lnTo>
                    <a:pt x="24777" y="53"/>
                  </a:lnTo>
                  <a:lnTo>
                    <a:pt x="24777" y="53"/>
                  </a:lnTo>
                  <a:cubicBezTo>
                    <a:pt x="22757" y="1140"/>
                    <a:pt x="20885" y="2150"/>
                    <a:pt x="19096" y="3113"/>
                  </a:cubicBezTo>
                  <a:lnTo>
                    <a:pt x="189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2" name="Google Shape;452;p6"/>
          <p:cNvGrpSpPr/>
          <p:nvPr/>
        </p:nvGrpSpPr>
        <p:grpSpPr>
          <a:xfrm>
            <a:off x="235621" y="4495140"/>
            <a:ext cx="271859" cy="233627"/>
            <a:chOff x="739150" y="4174275"/>
            <a:chExt cx="945925" cy="812900"/>
          </a:xfrm>
        </p:grpSpPr>
        <p:sp>
          <p:nvSpPr>
            <p:cNvPr id="453" name="Google Shape;453;p6"/>
            <p:cNvSpPr/>
            <p:nvPr/>
          </p:nvSpPr>
          <p:spPr>
            <a:xfrm>
              <a:off x="739150" y="4366050"/>
              <a:ext cx="807725" cy="489000"/>
            </a:xfrm>
            <a:custGeom>
              <a:avLst/>
              <a:gdLst/>
              <a:ahLst/>
              <a:cxnLst/>
              <a:rect l="l" t="t" r="r" b="b"/>
              <a:pathLst>
                <a:path w="32309" h="19560" extrusionOk="0">
                  <a:moveTo>
                    <a:pt x="32249" y="0"/>
                  </a:moveTo>
                  <a:cubicBezTo>
                    <a:pt x="32237" y="83"/>
                    <a:pt x="32214" y="183"/>
                    <a:pt x="32190" y="295"/>
                  </a:cubicBezTo>
                  <a:cubicBezTo>
                    <a:pt x="32178" y="331"/>
                    <a:pt x="32167" y="372"/>
                    <a:pt x="32155" y="408"/>
                  </a:cubicBezTo>
                  <a:cubicBezTo>
                    <a:pt x="32149" y="449"/>
                    <a:pt x="32137" y="484"/>
                    <a:pt x="32125" y="520"/>
                  </a:cubicBezTo>
                  <a:cubicBezTo>
                    <a:pt x="32119" y="532"/>
                    <a:pt x="32119" y="538"/>
                    <a:pt x="32113" y="549"/>
                  </a:cubicBezTo>
                  <a:cubicBezTo>
                    <a:pt x="32084" y="656"/>
                    <a:pt x="32043" y="750"/>
                    <a:pt x="32007" y="839"/>
                  </a:cubicBezTo>
                  <a:cubicBezTo>
                    <a:pt x="32007" y="839"/>
                    <a:pt x="32007" y="845"/>
                    <a:pt x="32007" y="845"/>
                  </a:cubicBezTo>
                  <a:cubicBezTo>
                    <a:pt x="32007" y="851"/>
                    <a:pt x="32001" y="851"/>
                    <a:pt x="32001" y="856"/>
                  </a:cubicBezTo>
                  <a:cubicBezTo>
                    <a:pt x="31989" y="880"/>
                    <a:pt x="31984" y="904"/>
                    <a:pt x="31972" y="927"/>
                  </a:cubicBezTo>
                  <a:cubicBezTo>
                    <a:pt x="31966" y="945"/>
                    <a:pt x="31960" y="963"/>
                    <a:pt x="31948" y="981"/>
                  </a:cubicBezTo>
                  <a:cubicBezTo>
                    <a:pt x="31854" y="1199"/>
                    <a:pt x="31765" y="1341"/>
                    <a:pt x="31747" y="1370"/>
                  </a:cubicBezTo>
                  <a:cubicBezTo>
                    <a:pt x="31694" y="1453"/>
                    <a:pt x="31617" y="1589"/>
                    <a:pt x="31493" y="1742"/>
                  </a:cubicBezTo>
                  <a:cubicBezTo>
                    <a:pt x="31464" y="1784"/>
                    <a:pt x="31434" y="1825"/>
                    <a:pt x="31405" y="1861"/>
                  </a:cubicBezTo>
                  <a:cubicBezTo>
                    <a:pt x="31357" y="1920"/>
                    <a:pt x="31304" y="1979"/>
                    <a:pt x="31245" y="2038"/>
                  </a:cubicBezTo>
                  <a:cubicBezTo>
                    <a:pt x="31163" y="2132"/>
                    <a:pt x="31103" y="2191"/>
                    <a:pt x="31015" y="2274"/>
                  </a:cubicBezTo>
                  <a:cubicBezTo>
                    <a:pt x="30997" y="2286"/>
                    <a:pt x="30991" y="2298"/>
                    <a:pt x="30974" y="2304"/>
                  </a:cubicBezTo>
                  <a:cubicBezTo>
                    <a:pt x="30932" y="2345"/>
                    <a:pt x="30891" y="2380"/>
                    <a:pt x="30850" y="2416"/>
                  </a:cubicBezTo>
                  <a:cubicBezTo>
                    <a:pt x="30844" y="2416"/>
                    <a:pt x="30844" y="2416"/>
                    <a:pt x="30844" y="2422"/>
                  </a:cubicBezTo>
                  <a:cubicBezTo>
                    <a:pt x="30773" y="2481"/>
                    <a:pt x="30690" y="2546"/>
                    <a:pt x="30596" y="2605"/>
                  </a:cubicBezTo>
                  <a:cubicBezTo>
                    <a:pt x="30460" y="2699"/>
                    <a:pt x="30324" y="2782"/>
                    <a:pt x="30164" y="2871"/>
                  </a:cubicBezTo>
                  <a:cubicBezTo>
                    <a:pt x="30023" y="2947"/>
                    <a:pt x="29899" y="3012"/>
                    <a:pt x="29816" y="3048"/>
                  </a:cubicBezTo>
                  <a:cubicBezTo>
                    <a:pt x="29816" y="3054"/>
                    <a:pt x="29816" y="3054"/>
                    <a:pt x="29816" y="3054"/>
                  </a:cubicBezTo>
                  <a:cubicBezTo>
                    <a:pt x="29686" y="3119"/>
                    <a:pt x="29503" y="3201"/>
                    <a:pt x="29278" y="3290"/>
                  </a:cubicBezTo>
                  <a:cubicBezTo>
                    <a:pt x="29231" y="3314"/>
                    <a:pt x="29178" y="3331"/>
                    <a:pt x="29125" y="3349"/>
                  </a:cubicBezTo>
                  <a:cubicBezTo>
                    <a:pt x="29101" y="3361"/>
                    <a:pt x="29078" y="3367"/>
                    <a:pt x="29048" y="3378"/>
                  </a:cubicBezTo>
                  <a:cubicBezTo>
                    <a:pt x="29024" y="3384"/>
                    <a:pt x="29007" y="3390"/>
                    <a:pt x="28983" y="3402"/>
                  </a:cubicBezTo>
                  <a:cubicBezTo>
                    <a:pt x="28983" y="3402"/>
                    <a:pt x="28865" y="3443"/>
                    <a:pt x="28694" y="3491"/>
                  </a:cubicBezTo>
                  <a:cubicBezTo>
                    <a:pt x="28688" y="3491"/>
                    <a:pt x="28682" y="3497"/>
                    <a:pt x="28676" y="3497"/>
                  </a:cubicBezTo>
                  <a:cubicBezTo>
                    <a:pt x="28617" y="3514"/>
                    <a:pt x="28552" y="3532"/>
                    <a:pt x="28481" y="3550"/>
                  </a:cubicBezTo>
                  <a:cubicBezTo>
                    <a:pt x="28475" y="3550"/>
                    <a:pt x="28469" y="3550"/>
                    <a:pt x="28463" y="3556"/>
                  </a:cubicBezTo>
                  <a:lnTo>
                    <a:pt x="28446" y="3556"/>
                  </a:lnTo>
                  <a:cubicBezTo>
                    <a:pt x="28434" y="3562"/>
                    <a:pt x="28428" y="3562"/>
                    <a:pt x="28422" y="3562"/>
                  </a:cubicBezTo>
                  <a:cubicBezTo>
                    <a:pt x="28404" y="3567"/>
                    <a:pt x="28387" y="3567"/>
                    <a:pt x="28369" y="3573"/>
                  </a:cubicBezTo>
                  <a:cubicBezTo>
                    <a:pt x="28351" y="3579"/>
                    <a:pt x="28339" y="3579"/>
                    <a:pt x="28328" y="3585"/>
                  </a:cubicBezTo>
                  <a:cubicBezTo>
                    <a:pt x="28162" y="3621"/>
                    <a:pt x="28014" y="3644"/>
                    <a:pt x="27855" y="3662"/>
                  </a:cubicBezTo>
                  <a:cubicBezTo>
                    <a:pt x="27701" y="3680"/>
                    <a:pt x="27648" y="3686"/>
                    <a:pt x="27507" y="3692"/>
                  </a:cubicBezTo>
                  <a:cubicBezTo>
                    <a:pt x="27436" y="3697"/>
                    <a:pt x="27377" y="3697"/>
                    <a:pt x="27318" y="3697"/>
                  </a:cubicBezTo>
                  <a:lnTo>
                    <a:pt x="27288" y="3697"/>
                  </a:lnTo>
                  <a:cubicBezTo>
                    <a:pt x="27211" y="3697"/>
                    <a:pt x="27123" y="3697"/>
                    <a:pt x="27022" y="3692"/>
                  </a:cubicBezTo>
                  <a:lnTo>
                    <a:pt x="26981" y="3692"/>
                  </a:lnTo>
                  <a:cubicBezTo>
                    <a:pt x="26869" y="3680"/>
                    <a:pt x="26739" y="3668"/>
                    <a:pt x="26597" y="3650"/>
                  </a:cubicBezTo>
                  <a:cubicBezTo>
                    <a:pt x="26532" y="3638"/>
                    <a:pt x="26473" y="3627"/>
                    <a:pt x="26414" y="3615"/>
                  </a:cubicBezTo>
                  <a:cubicBezTo>
                    <a:pt x="26402" y="3615"/>
                    <a:pt x="26384" y="3609"/>
                    <a:pt x="26367" y="3609"/>
                  </a:cubicBezTo>
                  <a:cubicBezTo>
                    <a:pt x="26331" y="3597"/>
                    <a:pt x="26296" y="3591"/>
                    <a:pt x="26254" y="3585"/>
                  </a:cubicBezTo>
                  <a:cubicBezTo>
                    <a:pt x="26237" y="3579"/>
                    <a:pt x="26219" y="3573"/>
                    <a:pt x="26201" y="3567"/>
                  </a:cubicBezTo>
                  <a:cubicBezTo>
                    <a:pt x="26195" y="3591"/>
                    <a:pt x="26189" y="3609"/>
                    <a:pt x="26184" y="3632"/>
                  </a:cubicBezTo>
                  <a:cubicBezTo>
                    <a:pt x="26172" y="3656"/>
                    <a:pt x="26166" y="3680"/>
                    <a:pt x="26160" y="3703"/>
                  </a:cubicBezTo>
                  <a:cubicBezTo>
                    <a:pt x="26154" y="3721"/>
                    <a:pt x="26148" y="3745"/>
                    <a:pt x="26142" y="3762"/>
                  </a:cubicBezTo>
                  <a:cubicBezTo>
                    <a:pt x="26130" y="3798"/>
                    <a:pt x="26119" y="3833"/>
                    <a:pt x="26107" y="3869"/>
                  </a:cubicBezTo>
                  <a:cubicBezTo>
                    <a:pt x="26107" y="3886"/>
                    <a:pt x="26101" y="3898"/>
                    <a:pt x="26095" y="3910"/>
                  </a:cubicBezTo>
                  <a:cubicBezTo>
                    <a:pt x="26083" y="3945"/>
                    <a:pt x="26071" y="3987"/>
                    <a:pt x="26060" y="4028"/>
                  </a:cubicBezTo>
                  <a:cubicBezTo>
                    <a:pt x="26054" y="4046"/>
                    <a:pt x="26048" y="4058"/>
                    <a:pt x="26042" y="4075"/>
                  </a:cubicBezTo>
                  <a:cubicBezTo>
                    <a:pt x="26030" y="4111"/>
                    <a:pt x="26018" y="4140"/>
                    <a:pt x="26006" y="4176"/>
                  </a:cubicBezTo>
                  <a:cubicBezTo>
                    <a:pt x="25995" y="4205"/>
                    <a:pt x="25989" y="4235"/>
                    <a:pt x="25977" y="4259"/>
                  </a:cubicBezTo>
                  <a:cubicBezTo>
                    <a:pt x="25965" y="4282"/>
                    <a:pt x="25959" y="4306"/>
                    <a:pt x="25953" y="4323"/>
                  </a:cubicBezTo>
                  <a:cubicBezTo>
                    <a:pt x="25941" y="4353"/>
                    <a:pt x="25930" y="4383"/>
                    <a:pt x="25918" y="4412"/>
                  </a:cubicBezTo>
                  <a:cubicBezTo>
                    <a:pt x="25906" y="4448"/>
                    <a:pt x="25882" y="4501"/>
                    <a:pt x="25859" y="4560"/>
                  </a:cubicBezTo>
                  <a:cubicBezTo>
                    <a:pt x="25788" y="4719"/>
                    <a:pt x="25711" y="4890"/>
                    <a:pt x="25622" y="5062"/>
                  </a:cubicBezTo>
                  <a:cubicBezTo>
                    <a:pt x="25528" y="5233"/>
                    <a:pt x="25416" y="5428"/>
                    <a:pt x="25292" y="5617"/>
                  </a:cubicBezTo>
                  <a:cubicBezTo>
                    <a:pt x="25280" y="5635"/>
                    <a:pt x="25262" y="5652"/>
                    <a:pt x="25250" y="5676"/>
                  </a:cubicBezTo>
                  <a:cubicBezTo>
                    <a:pt x="25250" y="5676"/>
                    <a:pt x="25244" y="5682"/>
                    <a:pt x="25244" y="5682"/>
                  </a:cubicBezTo>
                  <a:cubicBezTo>
                    <a:pt x="25239" y="5688"/>
                    <a:pt x="25239" y="5694"/>
                    <a:pt x="25233" y="5700"/>
                  </a:cubicBezTo>
                  <a:cubicBezTo>
                    <a:pt x="25209" y="5735"/>
                    <a:pt x="25179" y="5776"/>
                    <a:pt x="25150" y="5818"/>
                  </a:cubicBezTo>
                  <a:cubicBezTo>
                    <a:pt x="25144" y="5830"/>
                    <a:pt x="25132" y="5841"/>
                    <a:pt x="25126" y="5853"/>
                  </a:cubicBezTo>
                  <a:cubicBezTo>
                    <a:pt x="25061" y="5942"/>
                    <a:pt x="24985" y="6042"/>
                    <a:pt x="24890" y="6149"/>
                  </a:cubicBezTo>
                  <a:cubicBezTo>
                    <a:pt x="24884" y="6154"/>
                    <a:pt x="24884" y="6160"/>
                    <a:pt x="24878" y="6166"/>
                  </a:cubicBezTo>
                  <a:cubicBezTo>
                    <a:pt x="24861" y="6190"/>
                    <a:pt x="24843" y="6208"/>
                    <a:pt x="24819" y="6231"/>
                  </a:cubicBezTo>
                  <a:cubicBezTo>
                    <a:pt x="24813" y="6243"/>
                    <a:pt x="24801" y="6255"/>
                    <a:pt x="24790" y="6267"/>
                  </a:cubicBezTo>
                  <a:cubicBezTo>
                    <a:pt x="24778" y="6278"/>
                    <a:pt x="24772" y="6290"/>
                    <a:pt x="24760" y="6302"/>
                  </a:cubicBezTo>
                  <a:cubicBezTo>
                    <a:pt x="24713" y="6355"/>
                    <a:pt x="24660" y="6414"/>
                    <a:pt x="24601" y="6473"/>
                  </a:cubicBezTo>
                  <a:cubicBezTo>
                    <a:pt x="24571" y="6509"/>
                    <a:pt x="24536" y="6538"/>
                    <a:pt x="24506" y="6568"/>
                  </a:cubicBezTo>
                  <a:cubicBezTo>
                    <a:pt x="24494" y="6586"/>
                    <a:pt x="24477" y="6603"/>
                    <a:pt x="24453" y="6621"/>
                  </a:cubicBezTo>
                  <a:cubicBezTo>
                    <a:pt x="24453" y="6627"/>
                    <a:pt x="24447" y="6633"/>
                    <a:pt x="24441" y="6633"/>
                  </a:cubicBezTo>
                  <a:cubicBezTo>
                    <a:pt x="24406" y="6668"/>
                    <a:pt x="24364" y="6710"/>
                    <a:pt x="24323" y="6745"/>
                  </a:cubicBezTo>
                  <a:cubicBezTo>
                    <a:pt x="24294" y="6775"/>
                    <a:pt x="24264" y="6804"/>
                    <a:pt x="24234" y="6828"/>
                  </a:cubicBezTo>
                  <a:cubicBezTo>
                    <a:pt x="24146" y="6910"/>
                    <a:pt x="24075" y="6970"/>
                    <a:pt x="23992" y="7040"/>
                  </a:cubicBezTo>
                  <a:cubicBezTo>
                    <a:pt x="23921" y="7094"/>
                    <a:pt x="23845" y="7153"/>
                    <a:pt x="23786" y="7200"/>
                  </a:cubicBezTo>
                  <a:cubicBezTo>
                    <a:pt x="23750" y="7223"/>
                    <a:pt x="23709" y="7247"/>
                    <a:pt x="23673" y="7277"/>
                  </a:cubicBezTo>
                  <a:cubicBezTo>
                    <a:pt x="23626" y="7306"/>
                    <a:pt x="23579" y="7342"/>
                    <a:pt x="23526" y="7383"/>
                  </a:cubicBezTo>
                  <a:cubicBezTo>
                    <a:pt x="23402" y="7472"/>
                    <a:pt x="23219" y="7578"/>
                    <a:pt x="23083" y="7661"/>
                  </a:cubicBezTo>
                  <a:cubicBezTo>
                    <a:pt x="23047" y="7678"/>
                    <a:pt x="22994" y="7708"/>
                    <a:pt x="22929" y="7743"/>
                  </a:cubicBezTo>
                  <a:cubicBezTo>
                    <a:pt x="22917" y="7749"/>
                    <a:pt x="22900" y="7761"/>
                    <a:pt x="22888" y="7767"/>
                  </a:cubicBezTo>
                  <a:cubicBezTo>
                    <a:pt x="22852" y="7785"/>
                    <a:pt x="22817" y="7802"/>
                    <a:pt x="22782" y="7826"/>
                  </a:cubicBezTo>
                  <a:cubicBezTo>
                    <a:pt x="22740" y="7844"/>
                    <a:pt x="22705" y="7861"/>
                    <a:pt x="22663" y="7879"/>
                  </a:cubicBezTo>
                  <a:cubicBezTo>
                    <a:pt x="22646" y="7891"/>
                    <a:pt x="22622" y="7903"/>
                    <a:pt x="22604" y="7909"/>
                  </a:cubicBezTo>
                  <a:cubicBezTo>
                    <a:pt x="22563" y="7932"/>
                    <a:pt x="22516" y="7950"/>
                    <a:pt x="22474" y="7968"/>
                  </a:cubicBezTo>
                  <a:cubicBezTo>
                    <a:pt x="22451" y="7985"/>
                    <a:pt x="22421" y="7997"/>
                    <a:pt x="22392" y="8009"/>
                  </a:cubicBezTo>
                  <a:cubicBezTo>
                    <a:pt x="22368" y="8021"/>
                    <a:pt x="22339" y="8033"/>
                    <a:pt x="22315" y="8044"/>
                  </a:cubicBezTo>
                  <a:cubicBezTo>
                    <a:pt x="22268" y="8062"/>
                    <a:pt x="22215" y="8086"/>
                    <a:pt x="22167" y="8104"/>
                  </a:cubicBezTo>
                  <a:cubicBezTo>
                    <a:pt x="22144" y="8115"/>
                    <a:pt x="22120" y="8127"/>
                    <a:pt x="22096" y="8133"/>
                  </a:cubicBezTo>
                  <a:cubicBezTo>
                    <a:pt x="22043" y="8157"/>
                    <a:pt x="21990" y="8174"/>
                    <a:pt x="21931" y="8198"/>
                  </a:cubicBezTo>
                  <a:cubicBezTo>
                    <a:pt x="21913" y="8204"/>
                    <a:pt x="21896" y="8216"/>
                    <a:pt x="21878" y="8222"/>
                  </a:cubicBezTo>
                  <a:cubicBezTo>
                    <a:pt x="21831" y="8239"/>
                    <a:pt x="21789" y="8251"/>
                    <a:pt x="21742" y="8269"/>
                  </a:cubicBezTo>
                  <a:cubicBezTo>
                    <a:pt x="21718" y="8281"/>
                    <a:pt x="21695" y="8287"/>
                    <a:pt x="21671" y="8293"/>
                  </a:cubicBezTo>
                  <a:cubicBezTo>
                    <a:pt x="21618" y="8316"/>
                    <a:pt x="21559" y="8334"/>
                    <a:pt x="21494" y="8357"/>
                  </a:cubicBezTo>
                  <a:lnTo>
                    <a:pt x="21488" y="8357"/>
                  </a:lnTo>
                  <a:cubicBezTo>
                    <a:pt x="21482" y="8357"/>
                    <a:pt x="21482" y="8363"/>
                    <a:pt x="21482" y="8363"/>
                  </a:cubicBezTo>
                  <a:cubicBezTo>
                    <a:pt x="21459" y="8369"/>
                    <a:pt x="21441" y="8375"/>
                    <a:pt x="21423" y="8381"/>
                  </a:cubicBezTo>
                  <a:cubicBezTo>
                    <a:pt x="20697" y="8617"/>
                    <a:pt x="20100" y="8724"/>
                    <a:pt x="19870" y="8759"/>
                  </a:cubicBezTo>
                  <a:cubicBezTo>
                    <a:pt x="19805" y="8765"/>
                    <a:pt x="19757" y="8777"/>
                    <a:pt x="19722" y="8777"/>
                  </a:cubicBezTo>
                  <a:cubicBezTo>
                    <a:pt x="19645" y="8789"/>
                    <a:pt x="19563" y="8800"/>
                    <a:pt x="19474" y="8806"/>
                  </a:cubicBezTo>
                  <a:cubicBezTo>
                    <a:pt x="19297" y="8830"/>
                    <a:pt x="19173" y="8842"/>
                    <a:pt x="18990" y="8848"/>
                  </a:cubicBezTo>
                  <a:lnTo>
                    <a:pt x="18954" y="8848"/>
                  </a:lnTo>
                  <a:cubicBezTo>
                    <a:pt x="18937" y="8848"/>
                    <a:pt x="18919" y="8854"/>
                    <a:pt x="18907" y="8854"/>
                  </a:cubicBezTo>
                  <a:lnTo>
                    <a:pt x="18736" y="8854"/>
                  </a:lnTo>
                  <a:cubicBezTo>
                    <a:pt x="18671" y="8855"/>
                    <a:pt x="18612" y="8855"/>
                    <a:pt x="18557" y="8855"/>
                  </a:cubicBezTo>
                  <a:cubicBezTo>
                    <a:pt x="18327" y="8855"/>
                    <a:pt x="18188" y="8847"/>
                    <a:pt x="18169" y="8842"/>
                  </a:cubicBezTo>
                  <a:lnTo>
                    <a:pt x="18139" y="8842"/>
                  </a:lnTo>
                  <a:cubicBezTo>
                    <a:pt x="18139" y="8895"/>
                    <a:pt x="18133" y="8942"/>
                    <a:pt x="18121" y="9001"/>
                  </a:cubicBezTo>
                  <a:cubicBezTo>
                    <a:pt x="18116" y="9078"/>
                    <a:pt x="18104" y="9149"/>
                    <a:pt x="18086" y="9226"/>
                  </a:cubicBezTo>
                  <a:cubicBezTo>
                    <a:pt x="18068" y="9350"/>
                    <a:pt x="18045" y="9438"/>
                    <a:pt x="18033" y="9486"/>
                  </a:cubicBezTo>
                  <a:cubicBezTo>
                    <a:pt x="17986" y="9692"/>
                    <a:pt x="17938" y="9870"/>
                    <a:pt x="17897" y="10005"/>
                  </a:cubicBezTo>
                  <a:cubicBezTo>
                    <a:pt x="17885" y="10029"/>
                    <a:pt x="17879" y="10053"/>
                    <a:pt x="17873" y="10076"/>
                  </a:cubicBezTo>
                  <a:cubicBezTo>
                    <a:pt x="17867" y="10088"/>
                    <a:pt x="17867" y="10094"/>
                    <a:pt x="17862" y="10106"/>
                  </a:cubicBezTo>
                  <a:cubicBezTo>
                    <a:pt x="17862" y="10118"/>
                    <a:pt x="17856" y="10129"/>
                    <a:pt x="17850" y="10141"/>
                  </a:cubicBezTo>
                  <a:cubicBezTo>
                    <a:pt x="17791" y="10330"/>
                    <a:pt x="17720" y="10531"/>
                    <a:pt x="17619" y="10744"/>
                  </a:cubicBezTo>
                  <a:cubicBezTo>
                    <a:pt x="17590" y="10815"/>
                    <a:pt x="17554" y="10897"/>
                    <a:pt x="17513" y="10980"/>
                  </a:cubicBezTo>
                  <a:cubicBezTo>
                    <a:pt x="17507" y="10998"/>
                    <a:pt x="17501" y="11015"/>
                    <a:pt x="17489" y="11027"/>
                  </a:cubicBezTo>
                  <a:cubicBezTo>
                    <a:pt x="17454" y="11116"/>
                    <a:pt x="17407" y="11210"/>
                    <a:pt x="17354" y="11305"/>
                  </a:cubicBezTo>
                  <a:cubicBezTo>
                    <a:pt x="17289" y="11441"/>
                    <a:pt x="17218" y="11571"/>
                    <a:pt x="17147" y="11683"/>
                  </a:cubicBezTo>
                  <a:cubicBezTo>
                    <a:pt x="17111" y="11742"/>
                    <a:pt x="17076" y="11795"/>
                    <a:pt x="17035" y="11854"/>
                  </a:cubicBezTo>
                  <a:cubicBezTo>
                    <a:pt x="16911" y="12061"/>
                    <a:pt x="16781" y="12256"/>
                    <a:pt x="16674" y="12427"/>
                  </a:cubicBezTo>
                  <a:cubicBezTo>
                    <a:pt x="16515" y="12663"/>
                    <a:pt x="16279" y="12959"/>
                    <a:pt x="16101" y="13183"/>
                  </a:cubicBezTo>
                  <a:cubicBezTo>
                    <a:pt x="16096" y="13183"/>
                    <a:pt x="16090" y="13189"/>
                    <a:pt x="16090" y="13195"/>
                  </a:cubicBezTo>
                  <a:cubicBezTo>
                    <a:pt x="15936" y="13384"/>
                    <a:pt x="15759" y="13585"/>
                    <a:pt x="15564" y="13785"/>
                  </a:cubicBezTo>
                  <a:cubicBezTo>
                    <a:pt x="15405" y="13957"/>
                    <a:pt x="15239" y="14128"/>
                    <a:pt x="15092" y="14270"/>
                  </a:cubicBezTo>
                  <a:cubicBezTo>
                    <a:pt x="14950" y="14411"/>
                    <a:pt x="14773" y="14583"/>
                    <a:pt x="14595" y="14736"/>
                  </a:cubicBezTo>
                  <a:cubicBezTo>
                    <a:pt x="14365" y="14949"/>
                    <a:pt x="14058" y="15185"/>
                    <a:pt x="13828" y="15368"/>
                  </a:cubicBezTo>
                  <a:cubicBezTo>
                    <a:pt x="13591" y="15557"/>
                    <a:pt x="13302" y="15764"/>
                    <a:pt x="12989" y="15971"/>
                  </a:cubicBezTo>
                  <a:cubicBezTo>
                    <a:pt x="12747" y="16130"/>
                    <a:pt x="12493" y="16296"/>
                    <a:pt x="12268" y="16420"/>
                  </a:cubicBezTo>
                  <a:cubicBezTo>
                    <a:pt x="12003" y="16579"/>
                    <a:pt x="11737" y="16727"/>
                    <a:pt x="11506" y="16839"/>
                  </a:cubicBezTo>
                  <a:cubicBezTo>
                    <a:pt x="11270" y="16957"/>
                    <a:pt x="10993" y="17081"/>
                    <a:pt x="10703" y="17199"/>
                  </a:cubicBezTo>
                  <a:cubicBezTo>
                    <a:pt x="10555" y="17270"/>
                    <a:pt x="10408" y="17341"/>
                    <a:pt x="10266" y="17400"/>
                  </a:cubicBezTo>
                  <a:cubicBezTo>
                    <a:pt x="10042" y="17495"/>
                    <a:pt x="9752" y="17595"/>
                    <a:pt x="9492" y="17678"/>
                  </a:cubicBezTo>
                  <a:cubicBezTo>
                    <a:pt x="9362" y="17719"/>
                    <a:pt x="9215" y="17760"/>
                    <a:pt x="9067" y="17802"/>
                  </a:cubicBezTo>
                  <a:cubicBezTo>
                    <a:pt x="8801" y="17878"/>
                    <a:pt x="8500" y="17949"/>
                    <a:pt x="8211" y="18008"/>
                  </a:cubicBezTo>
                  <a:cubicBezTo>
                    <a:pt x="7951" y="18062"/>
                    <a:pt x="7626" y="18115"/>
                    <a:pt x="7378" y="18132"/>
                  </a:cubicBezTo>
                  <a:cubicBezTo>
                    <a:pt x="7337" y="18138"/>
                    <a:pt x="7295" y="18138"/>
                    <a:pt x="7254" y="18144"/>
                  </a:cubicBezTo>
                  <a:cubicBezTo>
                    <a:pt x="6948" y="18177"/>
                    <a:pt x="6680" y="18195"/>
                    <a:pt x="6369" y="18195"/>
                  </a:cubicBezTo>
                  <a:cubicBezTo>
                    <a:pt x="6289" y="18195"/>
                    <a:pt x="6207" y="18194"/>
                    <a:pt x="6120" y="18191"/>
                  </a:cubicBezTo>
                  <a:lnTo>
                    <a:pt x="6108" y="18191"/>
                  </a:lnTo>
                  <a:cubicBezTo>
                    <a:pt x="6055" y="18186"/>
                    <a:pt x="6002" y="18186"/>
                    <a:pt x="5954" y="18186"/>
                  </a:cubicBezTo>
                  <a:cubicBezTo>
                    <a:pt x="5872" y="18180"/>
                    <a:pt x="5783" y="18174"/>
                    <a:pt x="5695" y="18168"/>
                  </a:cubicBezTo>
                  <a:lnTo>
                    <a:pt x="5689" y="18168"/>
                  </a:lnTo>
                  <a:cubicBezTo>
                    <a:pt x="5683" y="18168"/>
                    <a:pt x="5647" y="18168"/>
                    <a:pt x="5588" y="18162"/>
                  </a:cubicBezTo>
                  <a:cubicBezTo>
                    <a:pt x="5576" y="18162"/>
                    <a:pt x="5571" y="18156"/>
                    <a:pt x="5559" y="18156"/>
                  </a:cubicBezTo>
                  <a:lnTo>
                    <a:pt x="5541" y="18156"/>
                  </a:lnTo>
                  <a:cubicBezTo>
                    <a:pt x="5352" y="18138"/>
                    <a:pt x="5163" y="18115"/>
                    <a:pt x="4998" y="18085"/>
                  </a:cubicBezTo>
                  <a:cubicBezTo>
                    <a:pt x="4767" y="18050"/>
                    <a:pt x="4507" y="17997"/>
                    <a:pt x="4259" y="17926"/>
                  </a:cubicBezTo>
                  <a:cubicBezTo>
                    <a:pt x="4248" y="17920"/>
                    <a:pt x="4230" y="17914"/>
                    <a:pt x="4212" y="17908"/>
                  </a:cubicBezTo>
                  <a:cubicBezTo>
                    <a:pt x="4041" y="17861"/>
                    <a:pt x="3852" y="17802"/>
                    <a:pt x="3704" y="17743"/>
                  </a:cubicBezTo>
                  <a:cubicBezTo>
                    <a:pt x="3692" y="17743"/>
                    <a:pt x="3681" y="17737"/>
                    <a:pt x="3669" y="17731"/>
                  </a:cubicBezTo>
                  <a:cubicBezTo>
                    <a:pt x="3657" y="17725"/>
                    <a:pt x="3639" y="17719"/>
                    <a:pt x="3627" y="17713"/>
                  </a:cubicBezTo>
                  <a:cubicBezTo>
                    <a:pt x="3503" y="17666"/>
                    <a:pt x="3362" y="17613"/>
                    <a:pt x="3255" y="17560"/>
                  </a:cubicBezTo>
                  <a:cubicBezTo>
                    <a:pt x="3243" y="17554"/>
                    <a:pt x="3226" y="17548"/>
                    <a:pt x="3214" y="17542"/>
                  </a:cubicBezTo>
                  <a:cubicBezTo>
                    <a:pt x="3131" y="17500"/>
                    <a:pt x="3049" y="17459"/>
                    <a:pt x="2960" y="17418"/>
                  </a:cubicBezTo>
                  <a:cubicBezTo>
                    <a:pt x="2919" y="17394"/>
                    <a:pt x="2871" y="17371"/>
                    <a:pt x="2836" y="17353"/>
                  </a:cubicBezTo>
                  <a:cubicBezTo>
                    <a:pt x="2830" y="17347"/>
                    <a:pt x="2818" y="17341"/>
                    <a:pt x="2812" y="17335"/>
                  </a:cubicBezTo>
                  <a:cubicBezTo>
                    <a:pt x="2806" y="17335"/>
                    <a:pt x="2806" y="17335"/>
                    <a:pt x="2801" y="17329"/>
                  </a:cubicBezTo>
                  <a:cubicBezTo>
                    <a:pt x="2789" y="17323"/>
                    <a:pt x="2777" y="17317"/>
                    <a:pt x="2765" y="17311"/>
                  </a:cubicBezTo>
                  <a:cubicBezTo>
                    <a:pt x="2753" y="17306"/>
                    <a:pt x="2741" y="17294"/>
                    <a:pt x="2724" y="17288"/>
                  </a:cubicBezTo>
                  <a:cubicBezTo>
                    <a:pt x="2641" y="17241"/>
                    <a:pt x="2564" y="17193"/>
                    <a:pt x="2487" y="17140"/>
                  </a:cubicBezTo>
                  <a:cubicBezTo>
                    <a:pt x="2476" y="17140"/>
                    <a:pt x="2470" y="17134"/>
                    <a:pt x="2464" y="17128"/>
                  </a:cubicBezTo>
                  <a:cubicBezTo>
                    <a:pt x="2464" y="17128"/>
                    <a:pt x="2369" y="17069"/>
                    <a:pt x="2222" y="16969"/>
                  </a:cubicBezTo>
                  <a:cubicBezTo>
                    <a:pt x="2222" y="16963"/>
                    <a:pt x="2216" y="16957"/>
                    <a:pt x="2210" y="16957"/>
                  </a:cubicBezTo>
                  <a:cubicBezTo>
                    <a:pt x="2180" y="16933"/>
                    <a:pt x="2145" y="16910"/>
                    <a:pt x="2109" y="16880"/>
                  </a:cubicBezTo>
                  <a:cubicBezTo>
                    <a:pt x="1897" y="16721"/>
                    <a:pt x="1743" y="16585"/>
                    <a:pt x="1661" y="16502"/>
                  </a:cubicBezTo>
                  <a:cubicBezTo>
                    <a:pt x="1661" y="16502"/>
                    <a:pt x="1655" y="16502"/>
                    <a:pt x="1655" y="16496"/>
                  </a:cubicBezTo>
                  <a:cubicBezTo>
                    <a:pt x="1655" y="16496"/>
                    <a:pt x="1649" y="16490"/>
                    <a:pt x="1643" y="16485"/>
                  </a:cubicBezTo>
                  <a:cubicBezTo>
                    <a:pt x="1478" y="16331"/>
                    <a:pt x="1336" y="16177"/>
                    <a:pt x="1229" y="16048"/>
                  </a:cubicBezTo>
                  <a:cubicBezTo>
                    <a:pt x="1206" y="16024"/>
                    <a:pt x="1182" y="15994"/>
                    <a:pt x="1159" y="15959"/>
                  </a:cubicBezTo>
                  <a:cubicBezTo>
                    <a:pt x="1153" y="15959"/>
                    <a:pt x="1153" y="15953"/>
                    <a:pt x="1147" y="15947"/>
                  </a:cubicBezTo>
                  <a:cubicBezTo>
                    <a:pt x="1111" y="15906"/>
                    <a:pt x="1082" y="15864"/>
                    <a:pt x="1046" y="15817"/>
                  </a:cubicBezTo>
                  <a:cubicBezTo>
                    <a:pt x="1023" y="15788"/>
                    <a:pt x="999" y="15758"/>
                    <a:pt x="981" y="15734"/>
                  </a:cubicBezTo>
                  <a:cubicBezTo>
                    <a:pt x="981" y="15734"/>
                    <a:pt x="981" y="15729"/>
                    <a:pt x="981" y="15729"/>
                  </a:cubicBezTo>
                  <a:cubicBezTo>
                    <a:pt x="975" y="15723"/>
                    <a:pt x="975" y="15717"/>
                    <a:pt x="970" y="15711"/>
                  </a:cubicBezTo>
                  <a:cubicBezTo>
                    <a:pt x="887" y="15593"/>
                    <a:pt x="804" y="15469"/>
                    <a:pt x="739" y="15356"/>
                  </a:cubicBezTo>
                  <a:cubicBezTo>
                    <a:pt x="733" y="15356"/>
                    <a:pt x="733" y="15351"/>
                    <a:pt x="733" y="15351"/>
                  </a:cubicBezTo>
                  <a:cubicBezTo>
                    <a:pt x="698" y="15291"/>
                    <a:pt x="662" y="15227"/>
                    <a:pt x="633" y="15167"/>
                  </a:cubicBezTo>
                  <a:cubicBezTo>
                    <a:pt x="627" y="15162"/>
                    <a:pt x="627" y="15156"/>
                    <a:pt x="621" y="15156"/>
                  </a:cubicBezTo>
                  <a:cubicBezTo>
                    <a:pt x="615" y="15138"/>
                    <a:pt x="609" y="15120"/>
                    <a:pt x="597" y="15108"/>
                  </a:cubicBezTo>
                  <a:cubicBezTo>
                    <a:pt x="586" y="15079"/>
                    <a:pt x="574" y="15055"/>
                    <a:pt x="562" y="15032"/>
                  </a:cubicBezTo>
                  <a:cubicBezTo>
                    <a:pt x="562" y="15032"/>
                    <a:pt x="556" y="15026"/>
                    <a:pt x="556" y="15026"/>
                  </a:cubicBezTo>
                  <a:cubicBezTo>
                    <a:pt x="550" y="15008"/>
                    <a:pt x="538" y="14990"/>
                    <a:pt x="533" y="14978"/>
                  </a:cubicBezTo>
                  <a:cubicBezTo>
                    <a:pt x="456" y="14813"/>
                    <a:pt x="391" y="14660"/>
                    <a:pt x="338" y="14524"/>
                  </a:cubicBezTo>
                  <a:cubicBezTo>
                    <a:pt x="338" y="14518"/>
                    <a:pt x="338" y="14512"/>
                    <a:pt x="338" y="14512"/>
                  </a:cubicBezTo>
                  <a:cubicBezTo>
                    <a:pt x="308" y="14435"/>
                    <a:pt x="279" y="14341"/>
                    <a:pt x="255" y="14264"/>
                  </a:cubicBezTo>
                  <a:cubicBezTo>
                    <a:pt x="219" y="14169"/>
                    <a:pt x="202" y="14116"/>
                    <a:pt x="178" y="14010"/>
                  </a:cubicBezTo>
                  <a:cubicBezTo>
                    <a:pt x="178" y="14004"/>
                    <a:pt x="178" y="14004"/>
                    <a:pt x="178" y="14004"/>
                  </a:cubicBezTo>
                  <a:cubicBezTo>
                    <a:pt x="155" y="13921"/>
                    <a:pt x="131" y="13821"/>
                    <a:pt x="113" y="13720"/>
                  </a:cubicBezTo>
                  <a:cubicBezTo>
                    <a:pt x="113" y="13715"/>
                    <a:pt x="113" y="13715"/>
                    <a:pt x="113" y="13715"/>
                  </a:cubicBezTo>
                  <a:cubicBezTo>
                    <a:pt x="90" y="13608"/>
                    <a:pt x="72" y="13520"/>
                    <a:pt x="60" y="13396"/>
                  </a:cubicBezTo>
                  <a:cubicBezTo>
                    <a:pt x="60" y="13396"/>
                    <a:pt x="54" y="13390"/>
                    <a:pt x="54" y="13390"/>
                  </a:cubicBezTo>
                  <a:cubicBezTo>
                    <a:pt x="54" y="13354"/>
                    <a:pt x="48" y="13313"/>
                    <a:pt x="42" y="13277"/>
                  </a:cubicBezTo>
                  <a:cubicBezTo>
                    <a:pt x="42" y="13260"/>
                    <a:pt x="42" y="13248"/>
                    <a:pt x="36" y="13236"/>
                  </a:cubicBezTo>
                  <a:cubicBezTo>
                    <a:pt x="25" y="13348"/>
                    <a:pt x="19" y="13461"/>
                    <a:pt x="13" y="13561"/>
                  </a:cubicBezTo>
                  <a:cubicBezTo>
                    <a:pt x="13" y="13579"/>
                    <a:pt x="7" y="13602"/>
                    <a:pt x="7" y="13626"/>
                  </a:cubicBezTo>
                  <a:cubicBezTo>
                    <a:pt x="7" y="13626"/>
                    <a:pt x="7" y="13626"/>
                    <a:pt x="7" y="13632"/>
                  </a:cubicBezTo>
                  <a:cubicBezTo>
                    <a:pt x="7" y="13650"/>
                    <a:pt x="7" y="13673"/>
                    <a:pt x="7" y="13691"/>
                  </a:cubicBezTo>
                  <a:cubicBezTo>
                    <a:pt x="1" y="13797"/>
                    <a:pt x="1" y="13904"/>
                    <a:pt x="1" y="14010"/>
                  </a:cubicBezTo>
                  <a:cubicBezTo>
                    <a:pt x="1" y="14128"/>
                    <a:pt x="7" y="14287"/>
                    <a:pt x="19" y="14406"/>
                  </a:cubicBezTo>
                  <a:cubicBezTo>
                    <a:pt x="30" y="14494"/>
                    <a:pt x="36" y="14571"/>
                    <a:pt x="42" y="14642"/>
                  </a:cubicBezTo>
                  <a:cubicBezTo>
                    <a:pt x="48" y="14677"/>
                    <a:pt x="54" y="14719"/>
                    <a:pt x="54" y="14754"/>
                  </a:cubicBezTo>
                  <a:cubicBezTo>
                    <a:pt x="54" y="14754"/>
                    <a:pt x="60" y="14760"/>
                    <a:pt x="60" y="14766"/>
                  </a:cubicBezTo>
                  <a:cubicBezTo>
                    <a:pt x="72" y="14884"/>
                    <a:pt x="90" y="14973"/>
                    <a:pt x="113" y="15079"/>
                  </a:cubicBezTo>
                  <a:cubicBezTo>
                    <a:pt x="113" y="15079"/>
                    <a:pt x="113" y="15085"/>
                    <a:pt x="113" y="15085"/>
                  </a:cubicBezTo>
                  <a:cubicBezTo>
                    <a:pt x="131" y="15185"/>
                    <a:pt x="155" y="15286"/>
                    <a:pt x="178" y="15368"/>
                  </a:cubicBezTo>
                  <a:cubicBezTo>
                    <a:pt x="178" y="15368"/>
                    <a:pt x="178" y="15374"/>
                    <a:pt x="178" y="15374"/>
                  </a:cubicBezTo>
                  <a:cubicBezTo>
                    <a:pt x="202" y="15481"/>
                    <a:pt x="219" y="15534"/>
                    <a:pt x="255" y="15628"/>
                  </a:cubicBezTo>
                  <a:cubicBezTo>
                    <a:pt x="279" y="15705"/>
                    <a:pt x="308" y="15805"/>
                    <a:pt x="338" y="15876"/>
                  </a:cubicBezTo>
                  <a:cubicBezTo>
                    <a:pt x="338" y="15876"/>
                    <a:pt x="338" y="15882"/>
                    <a:pt x="338" y="15888"/>
                  </a:cubicBezTo>
                  <a:cubicBezTo>
                    <a:pt x="391" y="16024"/>
                    <a:pt x="456" y="16177"/>
                    <a:pt x="533" y="16343"/>
                  </a:cubicBezTo>
                  <a:cubicBezTo>
                    <a:pt x="538" y="16355"/>
                    <a:pt x="550" y="16372"/>
                    <a:pt x="556" y="16390"/>
                  </a:cubicBezTo>
                  <a:cubicBezTo>
                    <a:pt x="556" y="16390"/>
                    <a:pt x="562" y="16396"/>
                    <a:pt x="562" y="16396"/>
                  </a:cubicBezTo>
                  <a:cubicBezTo>
                    <a:pt x="574" y="16420"/>
                    <a:pt x="586" y="16443"/>
                    <a:pt x="597" y="16473"/>
                  </a:cubicBezTo>
                  <a:cubicBezTo>
                    <a:pt x="609" y="16490"/>
                    <a:pt x="615" y="16502"/>
                    <a:pt x="621" y="16520"/>
                  </a:cubicBezTo>
                  <a:cubicBezTo>
                    <a:pt x="627" y="16520"/>
                    <a:pt x="627" y="16526"/>
                    <a:pt x="633" y="16532"/>
                  </a:cubicBezTo>
                  <a:cubicBezTo>
                    <a:pt x="662" y="16591"/>
                    <a:pt x="698" y="16656"/>
                    <a:pt x="733" y="16715"/>
                  </a:cubicBezTo>
                  <a:cubicBezTo>
                    <a:pt x="733" y="16721"/>
                    <a:pt x="733" y="16721"/>
                    <a:pt x="739" y="16721"/>
                  </a:cubicBezTo>
                  <a:cubicBezTo>
                    <a:pt x="804" y="16833"/>
                    <a:pt x="887" y="16957"/>
                    <a:pt x="970" y="17075"/>
                  </a:cubicBezTo>
                  <a:cubicBezTo>
                    <a:pt x="975" y="17081"/>
                    <a:pt x="975" y="17087"/>
                    <a:pt x="981" y="17093"/>
                  </a:cubicBezTo>
                  <a:cubicBezTo>
                    <a:pt x="981" y="17093"/>
                    <a:pt x="981" y="17099"/>
                    <a:pt x="987" y="17099"/>
                  </a:cubicBezTo>
                  <a:cubicBezTo>
                    <a:pt x="999" y="17122"/>
                    <a:pt x="1023" y="17152"/>
                    <a:pt x="1046" y="17182"/>
                  </a:cubicBezTo>
                  <a:cubicBezTo>
                    <a:pt x="1082" y="17229"/>
                    <a:pt x="1111" y="17270"/>
                    <a:pt x="1147" y="17311"/>
                  </a:cubicBezTo>
                  <a:cubicBezTo>
                    <a:pt x="1153" y="17317"/>
                    <a:pt x="1153" y="17323"/>
                    <a:pt x="1159" y="17329"/>
                  </a:cubicBezTo>
                  <a:cubicBezTo>
                    <a:pt x="1182" y="17359"/>
                    <a:pt x="1206" y="17388"/>
                    <a:pt x="1229" y="17412"/>
                  </a:cubicBezTo>
                  <a:cubicBezTo>
                    <a:pt x="1336" y="17542"/>
                    <a:pt x="1478" y="17695"/>
                    <a:pt x="1643" y="17855"/>
                  </a:cubicBezTo>
                  <a:cubicBezTo>
                    <a:pt x="1649" y="17855"/>
                    <a:pt x="1655" y="17861"/>
                    <a:pt x="1655" y="17867"/>
                  </a:cubicBezTo>
                  <a:lnTo>
                    <a:pt x="1661" y="17867"/>
                  </a:lnTo>
                  <a:cubicBezTo>
                    <a:pt x="1661" y="17867"/>
                    <a:pt x="1661" y="17873"/>
                    <a:pt x="1661" y="17873"/>
                  </a:cubicBezTo>
                  <a:cubicBezTo>
                    <a:pt x="1743" y="17949"/>
                    <a:pt x="1897" y="18085"/>
                    <a:pt x="2109" y="18245"/>
                  </a:cubicBezTo>
                  <a:cubicBezTo>
                    <a:pt x="2145" y="18274"/>
                    <a:pt x="2180" y="18298"/>
                    <a:pt x="2210" y="18321"/>
                  </a:cubicBezTo>
                  <a:cubicBezTo>
                    <a:pt x="2216" y="18321"/>
                    <a:pt x="2222" y="18327"/>
                    <a:pt x="2222" y="18333"/>
                  </a:cubicBezTo>
                  <a:cubicBezTo>
                    <a:pt x="2369" y="18434"/>
                    <a:pt x="2464" y="18493"/>
                    <a:pt x="2464" y="18493"/>
                  </a:cubicBezTo>
                  <a:cubicBezTo>
                    <a:pt x="2470" y="18499"/>
                    <a:pt x="2476" y="18505"/>
                    <a:pt x="2487" y="18505"/>
                  </a:cubicBezTo>
                  <a:cubicBezTo>
                    <a:pt x="2564" y="18558"/>
                    <a:pt x="2641" y="18605"/>
                    <a:pt x="2724" y="18652"/>
                  </a:cubicBezTo>
                  <a:cubicBezTo>
                    <a:pt x="2741" y="18658"/>
                    <a:pt x="2753" y="18670"/>
                    <a:pt x="2765" y="18676"/>
                  </a:cubicBezTo>
                  <a:cubicBezTo>
                    <a:pt x="2777" y="18682"/>
                    <a:pt x="2789" y="18688"/>
                    <a:pt x="2801" y="18694"/>
                  </a:cubicBezTo>
                  <a:cubicBezTo>
                    <a:pt x="2806" y="18699"/>
                    <a:pt x="2806" y="18699"/>
                    <a:pt x="2812" y="18705"/>
                  </a:cubicBezTo>
                  <a:cubicBezTo>
                    <a:pt x="2818" y="18705"/>
                    <a:pt x="2830" y="18711"/>
                    <a:pt x="2836" y="18717"/>
                  </a:cubicBezTo>
                  <a:cubicBezTo>
                    <a:pt x="2871" y="18735"/>
                    <a:pt x="2919" y="18759"/>
                    <a:pt x="2960" y="18782"/>
                  </a:cubicBezTo>
                  <a:cubicBezTo>
                    <a:pt x="3049" y="18823"/>
                    <a:pt x="3131" y="18865"/>
                    <a:pt x="3214" y="18906"/>
                  </a:cubicBezTo>
                  <a:cubicBezTo>
                    <a:pt x="3226" y="18912"/>
                    <a:pt x="3243" y="18918"/>
                    <a:pt x="3255" y="18924"/>
                  </a:cubicBezTo>
                  <a:cubicBezTo>
                    <a:pt x="3362" y="18977"/>
                    <a:pt x="3503" y="19036"/>
                    <a:pt x="3627" y="19083"/>
                  </a:cubicBezTo>
                  <a:cubicBezTo>
                    <a:pt x="3639" y="19083"/>
                    <a:pt x="3657" y="19089"/>
                    <a:pt x="3669" y="19095"/>
                  </a:cubicBezTo>
                  <a:cubicBezTo>
                    <a:pt x="3681" y="19101"/>
                    <a:pt x="3692" y="19107"/>
                    <a:pt x="3704" y="19113"/>
                  </a:cubicBezTo>
                  <a:cubicBezTo>
                    <a:pt x="3852" y="19166"/>
                    <a:pt x="4041" y="19225"/>
                    <a:pt x="4212" y="19278"/>
                  </a:cubicBezTo>
                  <a:cubicBezTo>
                    <a:pt x="4230" y="19278"/>
                    <a:pt x="4248" y="19284"/>
                    <a:pt x="4259" y="19290"/>
                  </a:cubicBezTo>
                  <a:cubicBezTo>
                    <a:pt x="4513" y="19361"/>
                    <a:pt x="4767" y="19414"/>
                    <a:pt x="4998" y="19450"/>
                  </a:cubicBezTo>
                  <a:cubicBezTo>
                    <a:pt x="5163" y="19479"/>
                    <a:pt x="5352" y="19503"/>
                    <a:pt x="5541" y="19520"/>
                  </a:cubicBezTo>
                  <a:lnTo>
                    <a:pt x="5559" y="19520"/>
                  </a:lnTo>
                  <a:cubicBezTo>
                    <a:pt x="5571" y="19526"/>
                    <a:pt x="5576" y="19526"/>
                    <a:pt x="5588" y="19526"/>
                  </a:cubicBezTo>
                  <a:cubicBezTo>
                    <a:pt x="5647" y="19532"/>
                    <a:pt x="5683" y="19532"/>
                    <a:pt x="5689" y="19532"/>
                  </a:cubicBezTo>
                  <a:lnTo>
                    <a:pt x="5695" y="19532"/>
                  </a:lnTo>
                  <a:cubicBezTo>
                    <a:pt x="5783" y="19538"/>
                    <a:pt x="5872" y="19544"/>
                    <a:pt x="5954" y="19550"/>
                  </a:cubicBezTo>
                  <a:cubicBezTo>
                    <a:pt x="6002" y="19550"/>
                    <a:pt x="6055" y="19556"/>
                    <a:pt x="6108" y="19556"/>
                  </a:cubicBezTo>
                  <a:lnTo>
                    <a:pt x="6120" y="19556"/>
                  </a:lnTo>
                  <a:cubicBezTo>
                    <a:pt x="6207" y="19558"/>
                    <a:pt x="6289" y="19559"/>
                    <a:pt x="6369" y="19559"/>
                  </a:cubicBezTo>
                  <a:cubicBezTo>
                    <a:pt x="6680" y="19559"/>
                    <a:pt x="6948" y="19542"/>
                    <a:pt x="7254" y="19509"/>
                  </a:cubicBezTo>
                  <a:cubicBezTo>
                    <a:pt x="7295" y="19503"/>
                    <a:pt x="7337" y="19503"/>
                    <a:pt x="7378" y="19497"/>
                  </a:cubicBezTo>
                  <a:cubicBezTo>
                    <a:pt x="7626" y="19479"/>
                    <a:pt x="7951" y="19432"/>
                    <a:pt x="8211" y="19373"/>
                  </a:cubicBezTo>
                  <a:cubicBezTo>
                    <a:pt x="8500" y="19314"/>
                    <a:pt x="8801" y="19243"/>
                    <a:pt x="9067" y="19166"/>
                  </a:cubicBezTo>
                  <a:cubicBezTo>
                    <a:pt x="9215" y="19131"/>
                    <a:pt x="9362" y="19083"/>
                    <a:pt x="9492" y="19042"/>
                  </a:cubicBezTo>
                  <a:cubicBezTo>
                    <a:pt x="9752" y="18959"/>
                    <a:pt x="10042" y="18865"/>
                    <a:pt x="10266" y="18764"/>
                  </a:cubicBezTo>
                  <a:cubicBezTo>
                    <a:pt x="10408" y="18705"/>
                    <a:pt x="10555" y="18634"/>
                    <a:pt x="10703" y="18570"/>
                  </a:cubicBezTo>
                  <a:cubicBezTo>
                    <a:pt x="10993" y="18445"/>
                    <a:pt x="11270" y="18321"/>
                    <a:pt x="11506" y="18203"/>
                  </a:cubicBezTo>
                  <a:cubicBezTo>
                    <a:pt x="11737" y="18091"/>
                    <a:pt x="12003" y="17949"/>
                    <a:pt x="12268" y="17784"/>
                  </a:cubicBezTo>
                  <a:cubicBezTo>
                    <a:pt x="12493" y="17660"/>
                    <a:pt x="12747" y="17500"/>
                    <a:pt x="12989" y="17335"/>
                  </a:cubicBezTo>
                  <a:cubicBezTo>
                    <a:pt x="13302" y="17128"/>
                    <a:pt x="13591" y="16922"/>
                    <a:pt x="13828" y="16733"/>
                  </a:cubicBezTo>
                  <a:cubicBezTo>
                    <a:pt x="14058" y="16550"/>
                    <a:pt x="14365" y="16313"/>
                    <a:pt x="14595" y="16101"/>
                  </a:cubicBezTo>
                  <a:cubicBezTo>
                    <a:pt x="14773" y="15947"/>
                    <a:pt x="14950" y="15782"/>
                    <a:pt x="15092" y="15634"/>
                  </a:cubicBezTo>
                  <a:cubicBezTo>
                    <a:pt x="15239" y="15492"/>
                    <a:pt x="15405" y="15321"/>
                    <a:pt x="15564" y="15150"/>
                  </a:cubicBezTo>
                  <a:cubicBezTo>
                    <a:pt x="15759" y="14949"/>
                    <a:pt x="15942" y="14748"/>
                    <a:pt x="16090" y="14559"/>
                  </a:cubicBezTo>
                  <a:cubicBezTo>
                    <a:pt x="16090" y="14553"/>
                    <a:pt x="16096" y="14547"/>
                    <a:pt x="16101" y="14547"/>
                  </a:cubicBezTo>
                  <a:cubicBezTo>
                    <a:pt x="16279" y="14323"/>
                    <a:pt x="16515" y="14028"/>
                    <a:pt x="16674" y="13791"/>
                  </a:cubicBezTo>
                  <a:cubicBezTo>
                    <a:pt x="16781" y="13620"/>
                    <a:pt x="16911" y="13425"/>
                    <a:pt x="17035" y="13224"/>
                  </a:cubicBezTo>
                  <a:cubicBezTo>
                    <a:pt x="17076" y="13159"/>
                    <a:pt x="17111" y="13106"/>
                    <a:pt x="17147" y="13047"/>
                  </a:cubicBezTo>
                  <a:cubicBezTo>
                    <a:pt x="17218" y="12941"/>
                    <a:pt x="17289" y="12805"/>
                    <a:pt x="17354" y="12675"/>
                  </a:cubicBezTo>
                  <a:cubicBezTo>
                    <a:pt x="17407" y="12575"/>
                    <a:pt x="17454" y="12486"/>
                    <a:pt x="17489" y="12397"/>
                  </a:cubicBezTo>
                  <a:cubicBezTo>
                    <a:pt x="17501" y="12380"/>
                    <a:pt x="17507" y="12362"/>
                    <a:pt x="17513" y="12344"/>
                  </a:cubicBezTo>
                  <a:cubicBezTo>
                    <a:pt x="17554" y="12262"/>
                    <a:pt x="17590" y="12179"/>
                    <a:pt x="17619" y="12108"/>
                  </a:cubicBezTo>
                  <a:cubicBezTo>
                    <a:pt x="17720" y="11895"/>
                    <a:pt x="17791" y="11695"/>
                    <a:pt x="17850" y="11506"/>
                  </a:cubicBezTo>
                  <a:cubicBezTo>
                    <a:pt x="17856" y="11494"/>
                    <a:pt x="17862" y="11482"/>
                    <a:pt x="17862" y="11470"/>
                  </a:cubicBezTo>
                  <a:cubicBezTo>
                    <a:pt x="17867" y="11458"/>
                    <a:pt x="17867" y="11452"/>
                    <a:pt x="17873" y="11441"/>
                  </a:cubicBezTo>
                  <a:cubicBezTo>
                    <a:pt x="17879" y="11417"/>
                    <a:pt x="17885" y="11393"/>
                    <a:pt x="17897" y="11370"/>
                  </a:cubicBezTo>
                  <a:cubicBezTo>
                    <a:pt x="17938" y="11234"/>
                    <a:pt x="17986" y="11057"/>
                    <a:pt x="18033" y="10850"/>
                  </a:cubicBezTo>
                  <a:cubicBezTo>
                    <a:pt x="18045" y="10803"/>
                    <a:pt x="18068" y="10714"/>
                    <a:pt x="18086" y="10590"/>
                  </a:cubicBezTo>
                  <a:cubicBezTo>
                    <a:pt x="18104" y="10519"/>
                    <a:pt x="18116" y="10442"/>
                    <a:pt x="18121" y="10366"/>
                  </a:cubicBezTo>
                  <a:cubicBezTo>
                    <a:pt x="18133" y="10307"/>
                    <a:pt x="18139" y="10259"/>
                    <a:pt x="18139" y="10206"/>
                  </a:cubicBezTo>
                  <a:cubicBezTo>
                    <a:pt x="18151" y="10206"/>
                    <a:pt x="18163" y="10206"/>
                    <a:pt x="18169" y="10212"/>
                  </a:cubicBezTo>
                  <a:cubicBezTo>
                    <a:pt x="18188" y="10212"/>
                    <a:pt x="18324" y="10220"/>
                    <a:pt x="18550" y="10220"/>
                  </a:cubicBezTo>
                  <a:cubicBezTo>
                    <a:pt x="18606" y="10220"/>
                    <a:pt x="18668" y="10219"/>
                    <a:pt x="18736" y="10218"/>
                  </a:cubicBezTo>
                  <a:lnTo>
                    <a:pt x="18907" y="10218"/>
                  </a:lnTo>
                  <a:cubicBezTo>
                    <a:pt x="18919" y="10218"/>
                    <a:pt x="18937" y="10212"/>
                    <a:pt x="18954" y="10212"/>
                  </a:cubicBezTo>
                  <a:lnTo>
                    <a:pt x="18990" y="10212"/>
                  </a:lnTo>
                  <a:cubicBezTo>
                    <a:pt x="19173" y="10206"/>
                    <a:pt x="19297" y="10194"/>
                    <a:pt x="19474" y="10171"/>
                  </a:cubicBezTo>
                  <a:cubicBezTo>
                    <a:pt x="19563" y="10165"/>
                    <a:pt x="19645" y="10153"/>
                    <a:pt x="19722" y="10141"/>
                  </a:cubicBezTo>
                  <a:cubicBezTo>
                    <a:pt x="19757" y="10141"/>
                    <a:pt x="19805" y="10129"/>
                    <a:pt x="19870" y="10123"/>
                  </a:cubicBezTo>
                  <a:cubicBezTo>
                    <a:pt x="20100" y="10088"/>
                    <a:pt x="20697" y="9982"/>
                    <a:pt x="21423" y="9745"/>
                  </a:cubicBezTo>
                  <a:cubicBezTo>
                    <a:pt x="21441" y="9740"/>
                    <a:pt x="21459" y="9734"/>
                    <a:pt x="21482" y="9728"/>
                  </a:cubicBezTo>
                  <a:lnTo>
                    <a:pt x="21488" y="9728"/>
                  </a:lnTo>
                  <a:cubicBezTo>
                    <a:pt x="21488" y="9722"/>
                    <a:pt x="21494" y="9722"/>
                    <a:pt x="21494" y="9722"/>
                  </a:cubicBezTo>
                  <a:cubicBezTo>
                    <a:pt x="21559" y="9704"/>
                    <a:pt x="21618" y="9681"/>
                    <a:pt x="21671" y="9663"/>
                  </a:cubicBezTo>
                  <a:cubicBezTo>
                    <a:pt x="21695" y="9651"/>
                    <a:pt x="21718" y="9645"/>
                    <a:pt x="21742" y="9633"/>
                  </a:cubicBezTo>
                  <a:cubicBezTo>
                    <a:pt x="21789" y="9621"/>
                    <a:pt x="21831" y="9604"/>
                    <a:pt x="21878" y="9586"/>
                  </a:cubicBezTo>
                  <a:cubicBezTo>
                    <a:pt x="21896" y="9580"/>
                    <a:pt x="21913" y="9574"/>
                    <a:pt x="21931" y="9562"/>
                  </a:cubicBezTo>
                  <a:cubicBezTo>
                    <a:pt x="21990" y="9545"/>
                    <a:pt x="22043" y="9521"/>
                    <a:pt x="22096" y="9497"/>
                  </a:cubicBezTo>
                  <a:cubicBezTo>
                    <a:pt x="22120" y="9492"/>
                    <a:pt x="22144" y="9480"/>
                    <a:pt x="22167" y="9468"/>
                  </a:cubicBezTo>
                  <a:cubicBezTo>
                    <a:pt x="22215" y="9450"/>
                    <a:pt x="22268" y="9427"/>
                    <a:pt x="22315" y="9409"/>
                  </a:cubicBezTo>
                  <a:cubicBezTo>
                    <a:pt x="22339" y="9397"/>
                    <a:pt x="22368" y="9385"/>
                    <a:pt x="22392" y="9373"/>
                  </a:cubicBezTo>
                  <a:cubicBezTo>
                    <a:pt x="22421" y="9362"/>
                    <a:pt x="22451" y="9350"/>
                    <a:pt x="22474" y="9338"/>
                  </a:cubicBezTo>
                  <a:cubicBezTo>
                    <a:pt x="22516" y="9314"/>
                    <a:pt x="22563" y="9297"/>
                    <a:pt x="22604" y="9279"/>
                  </a:cubicBezTo>
                  <a:cubicBezTo>
                    <a:pt x="22622" y="9267"/>
                    <a:pt x="22646" y="9255"/>
                    <a:pt x="22663" y="9243"/>
                  </a:cubicBezTo>
                  <a:cubicBezTo>
                    <a:pt x="22705" y="9226"/>
                    <a:pt x="22740" y="9208"/>
                    <a:pt x="22782" y="9190"/>
                  </a:cubicBezTo>
                  <a:cubicBezTo>
                    <a:pt x="22817" y="9167"/>
                    <a:pt x="22852" y="9149"/>
                    <a:pt x="22888" y="9131"/>
                  </a:cubicBezTo>
                  <a:cubicBezTo>
                    <a:pt x="22900" y="9125"/>
                    <a:pt x="22917" y="9119"/>
                    <a:pt x="22935" y="9108"/>
                  </a:cubicBezTo>
                  <a:cubicBezTo>
                    <a:pt x="22994" y="9072"/>
                    <a:pt x="23047" y="9049"/>
                    <a:pt x="23083" y="9025"/>
                  </a:cubicBezTo>
                  <a:cubicBezTo>
                    <a:pt x="23219" y="8942"/>
                    <a:pt x="23402" y="8836"/>
                    <a:pt x="23526" y="8747"/>
                  </a:cubicBezTo>
                  <a:cubicBezTo>
                    <a:pt x="23579" y="8706"/>
                    <a:pt x="23632" y="8671"/>
                    <a:pt x="23673" y="8641"/>
                  </a:cubicBezTo>
                  <a:cubicBezTo>
                    <a:pt x="23709" y="8611"/>
                    <a:pt x="23750" y="8588"/>
                    <a:pt x="23786" y="8564"/>
                  </a:cubicBezTo>
                  <a:cubicBezTo>
                    <a:pt x="23845" y="8517"/>
                    <a:pt x="23921" y="8458"/>
                    <a:pt x="23992" y="8405"/>
                  </a:cubicBezTo>
                  <a:cubicBezTo>
                    <a:pt x="24075" y="8334"/>
                    <a:pt x="24146" y="8275"/>
                    <a:pt x="24234" y="8198"/>
                  </a:cubicBezTo>
                  <a:cubicBezTo>
                    <a:pt x="24264" y="8168"/>
                    <a:pt x="24294" y="8139"/>
                    <a:pt x="24323" y="8109"/>
                  </a:cubicBezTo>
                  <a:cubicBezTo>
                    <a:pt x="24364" y="8074"/>
                    <a:pt x="24406" y="8033"/>
                    <a:pt x="24441" y="7997"/>
                  </a:cubicBezTo>
                  <a:cubicBezTo>
                    <a:pt x="24447" y="7997"/>
                    <a:pt x="24453" y="7991"/>
                    <a:pt x="24453" y="7985"/>
                  </a:cubicBezTo>
                  <a:cubicBezTo>
                    <a:pt x="24477" y="7968"/>
                    <a:pt x="24494" y="7950"/>
                    <a:pt x="24506" y="7932"/>
                  </a:cubicBezTo>
                  <a:cubicBezTo>
                    <a:pt x="24536" y="7903"/>
                    <a:pt x="24571" y="7873"/>
                    <a:pt x="24601" y="7838"/>
                  </a:cubicBezTo>
                  <a:cubicBezTo>
                    <a:pt x="24660" y="7779"/>
                    <a:pt x="24713" y="7720"/>
                    <a:pt x="24760" y="7666"/>
                  </a:cubicBezTo>
                  <a:cubicBezTo>
                    <a:pt x="24772" y="7655"/>
                    <a:pt x="24778" y="7643"/>
                    <a:pt x="24790" y="7637"/>
                  </a:cubicBezTo>
                  <a:cubicBezTo>
                    <a:pt x="24801" y="7625"/>
                    <a:pt x="24813" y="7607"/>
                    <a:pt x="24819" y="7601"/>
                  </a:cubicBezTo>
                  <a:cubicBezTo>
                    <a:pt x="24843" y="7578"/>
                    <a:pt x="24861" y="7554"/>
                    <a:pt x="24878" y="7531"/>
                  </a:cubicBezTo>
                  <a:cubicBezTo>
                    <a:pt x="24884" y="7525"/>
                    <a:pt x="24884" y="7519"/>
                    <a:pt x="24890" y="7519"/>
                  </a:cubicBezTo>
                  <a:cubicBezTo>
                    <a:pt x="24985" y="7407"/>
                    <a:pt x="25061" y="7306"/>
                    <a:pt x="25126" y="7218"/>
                  </a:cubicBezTo>
                  <a:cubicBezTo>
                    <a:pt x="25132" y="7206"/>
                    <a:pt x="25144" y="7194"/>
                    <a:pt x="25150" y="7182"/>
                  </a:cubicBezTo>
                  <a:cubicBezTo>
                    <a:pt x="25179" y="7141"/>
                    <a:pt x="25209" y="7099"/>
                    <a:pt x="25233" y="7064"/>
                  </a:cubicBezTo>
                  <a:cubicBezTo>
                    <a:pt x="25239" y="7058"/>
                    <a:pt x="25239" y="7052"/>
                    <a:pt x="25244" y="7052"/>
                  </a:cubicBezTo>
                  <a:cubicBezTo>
                    <a:pt x="25244" y="7046"/>
                    <a:pt x="25250" y="7046"/>
                    <a:pt x="25250" y="7040"/>
                  </a:cubicBezTo>
                  <a:cubicBezTo>
                    <a:pt x="25262" y="7017"/>
                    <a:pt x="25280" y="6999"/>
                    <a:pt x="25292" y="6981"/>
                  </a:cubicBezTo>
                  <a:cubicBezTo>
                    <a:pt x="25416" y="6792"/>
                    <a:pt x="25528" y="6603"/>
                    <a:pt x="25622" y="6426"/>
                  </a:cubicBezTo>
                  <a:cubicBezTo>
                    <a:pt x="25711" y="6255"/>
                    <a:pt x="25788" y="6089"/>
                    <a:pt x="25859" y="5924"/>
                  </a:cubicBezTo>
                  <a:cubicBezTo>
                    <a:pt x="25882" y="5865"/>
                    <a:pt x="25906" y="5818"/>
                    <a:pt x="25918" y="5776"/>
                  </a:cubicBezTo>
                  <a:cubicBezTo>
                    <a:pt x="25930" y="5747"/>
                    <a:pt x="25941" y="5717"/>
                    <a:pt x="25953" y="5694"/>
                  </a:cubicBezTo>
                  <a:cubicBezTo>
                    <a:pt x="25959" y="5670"/>
                    <a:pt x="25965" y="5646"/>
                    <a:pt x="25977" y="5629"/>
                  </a:cubicBezTo>
                  <a:cubicBezTo>
                    <a:pt x="25989" y="5599"/>
                    <a:pt x="25995" y="5570"/>
                    <a:pt x="26006" y="5540"/>
                  </a:cubicBezTo>
                  <a:cubicBezTo>
                    <a:pt x="26018" y="5511"/>
                    <a:pt x="26030" y="5475"/>
                    <a:pt x="26042" y="5440"/>
                  </a:cubicBezTo>
                  <a:cubicBezTo>
                    <a:pt x="26048" y="5428"/>
                    <a:pt x="26054" y="5410"/>
                    <a:pt x="26060" y="5393"/>
                  </a:cubicBezTo>
                  <a:cubicBezTo>
                    <a:pt x="26071" y="5351"/>
                    <a:pt x="26083" y="5316"/>
                    <a:pt x="26095" y="5274"/>
                  </a:cubicBezTo>
                  <a:cubicBezTo>
                    <a:pt x="26101" y="5263"/>
                    <a:pt x="26107" y="5251"/>
                    <a:pt x="26107" y="5239"/>
                  </a:cubicBezTo>
                  <a:cubicBezTo>
                    <a:pt x="26119" y="5198"/>
                    <a:pt x="26130" y="5162"/>
                    <a:pt x="26142" y="5127"/>
                  </a:cubicBezTo>
                  <a:cubicBezTo>
                    <a:pt x="26148" y="5109"/>
                    <a:pt x="26154" y="5091"/>
                    <a:pt x="26160" y="5068"/>
                  </a:cubicBezTo>
                  <a:cubicBezTo>
                    <a:pt x="26166" y="5044"/>
                    <a:pt x="26172" y="5020"/>
                    <a:pt x="26184" y="4997"/>
                  </a:cubicBezTo>
                  <a:cubicBezTo>
                    <a:pt x="26189" y="4973"/>
                    <a:pt x="26195" y="4955"/>
                    <a:pt x="26201" y="4938"/>
                  </a:cubicBezTo>
                  <a:cubicBezTo>
                    <a:pt x="26219" y="4938"/>
                    <a:pt x="26237" y="4944"/>
                    <a:pt x="26254" y="4950"/>
                  </a:cubicBezTo>
                  <a:cubicBezTo>
                    <a:pt x="26296" y="4955"/>
                    <a:pt x="26331" y="4967"/>
                    <a:pt x="26367" y="4973"/>
                  </a:cubicBezTo>
                  <a:cubicBezTo>
                    <a:pt x="26384" y="4973"/>
                    <a:pt x="26402" y="4979"/>
                    <a:pt x="26414" y="4985"/>
                  </a:cubicBezTo>
                  <a:cubicBezTo>
                    <a:pt x="26473" y="4991"/>
                    <a:pt x="26532" y="5003"/>
                    <a:pt x="26597" y="5015"/>
                  </a:cubicBezTo>
                  <a:cubicBezTo>
                    <a:pt x="26739" y="5032"/>
                    <a:pt x="26869" y="5050"/>
                    <a:pt x="26981" y="5056"/>
                  </a:cubicBezTo>
                  <a:lnTo>
                    <a:pt x="27022" y="5056"/>
                  </a:lnTo>
                  <a:cubicBezTo>
                    <a:pt x="27093" y="5060"/>
                    <a:pt x="27158" y="5064"/>
                    <a:pt x="27218" y="5064"/>
                  </a:cubicBezTo>
                  <a:cubicBezTo>
                    <a:pt x="27242" y="5064"/>
                    <a:pt x="27266" y="5063"/>
                    <a:pt x="27288" y="5062"/>
                  </a:cubicBezTo>
                  <a:lnTo>
                    <a:pt x="27318" y="5062"/>
                  </a:lnTo>
                  <a:cubicBezTo>
                    <a:pt x="27377" y="5062"/>
                    <a:pt x="27436" y="5062"/>
                    <a:pt x="27507" y="5056"/>
                  </a:cubicBezTo>
                  <a:cubicBezTo>
                    <a:pt x="27648" y="5050"/>
                    <a:pt x="27701" y="5044"/>
                    <a:pt x="27855" y="5026"/>
                  </a:cubicBezTo>
                  <a:cubicBezTo>
                    <a:pt x="28014" y="5009"/>
                    <a:pt x="28162" y="4985"/>
                    <a:pt x="28328" y="4950"/>
                  </a:cubicBezTo>
                  <a:cubicBezTo>
                    <a:pt x="28339" y="4944"/>
                    <a:pt x="28351" y="4944"/>
                    <a:pt x="28369" y="4938"/>
                  </a:cubicBezTo>
                  <a:cubicBezTo>
                    <a:pt x="28387" y="4938"/>
                    <a:pt x="28404" y="4932"/>
                    <a:pt x="28422" y="4926"/>
                  </a:cubicBezTo>
                  <a:cubicBezTo>
                    <a:pt x="28428" y="4926"/>
                    <a:pt x="28434" y="4926"/>
                    <a:pt x="28446" y="4920"/>
                  </a:cubicBezTo>
                  <a:lnTo>
                    <a:pt x="28463" y="4920"/>
                  </a:lnTo>
                  <a:cubicBezTo>
                    <a:pt x="28469" y="4914"/>
                    <a:pt x="28475" y="4914"/>
                    <a:pt x="28481" y="4914"/>
                  </a:cubicBezTo>
                  <a:cubicBezTo>
                    <a:pt x="28552" y="4896"/>
                    <a:pt x="28617" y="4879"/>
                    <a:pt x="28676" y="4861"/>
                  </a:cubicBezTo>
                  <a:cubicBezTo>
                    <a:pt x="28682" y="4861"/>
                    <a:pt x="28688" y="4861"/>
                    <a:pt x="28694" y="4855"/>
                  </a:cubicBezTo>
                  <a:cubicBezTo>
                    <a:pt x="28865" y="4808"/>
                    <a:pt x="28983" y="4766"/>
                    <a:pt x="28983" y="4766"/>
                  </a:cubicBezTo>
                  <a:cubicBezTo>
                    <a:pt x="29007" y="4761"/>
                    <a:pt x="29024" y="4749"/>
                    <a:pt x="29048" y="4743"/>
                  </a:cubicBezTo>
                  <a:cubicBezTo>
                    <a:pt x="29078" y="4731"/>
                    <a:pt x="29101" y="4725"/>
                    <a:pt x="29125" y="4713"/>
                  </a:cubicBezTo>
                  <a:cubicBezTo>
                    <a:pt x="29178" y="4696"/>
                    <a:pt x="29231" y="4678"/>
                    <a:pt x="29278" y="4660"/>
                  </a:cubicBezTo>
                  <a:cubicBezTo>
                    <a:pt x="29503" y="4572"/>
                    <a:pt x="29686" y="4483"/>
                    <a:pt x="29816" y="4418"/>
                  </a:cubicBezTo>
                  <a:cubicBezTo>
                    <a:pt x="29899" y="4377"/>
                    <a:pt x="30023" y="4312"/>
                    <a:pt x="30164" y="4235"/>
                  </a:cubicBezTo>
                  <a:cubicBezTo>
                    <a:pt x="30324" y="4146"/>
                    <a:pt x="30460" y="4064"/>
                    <a:pt x="30596" y="3969"/>
                  </a:cubicBezTo>
                  <a:cubicBezTo>
                    <a:pt x="30690" y="3910"/>
                    <a:pt x="30773" y="3845"/>
                    <a:pt x="30844" y="3786"/>
                  </a:cubicBezTo>
                  <a:cubicBezTo>
                    <a:pt x="30844" y="3786"/>
                    <a:pt x="30844" y="3780"/>
                    <a:pt x="30850" y="3780"/>
                  </a:cubicBezTo>
                  <a:cubicBezTo>
                    <a:pt x="30891" y="3745"/>
                    <a:pt x="30932" y="3709"/>
                    <a:pt x="30974" y="3674"/>
                  </a:cubicBezTo>
                  <a:cubicBezTo>
                    <a:pt x="30991" y="3662"/>
                    <a:pt x="30997" y="3650"/>
                    <a:pt x="31015" y="3638"/>
                  </a:cubicBezTo>
                  <a:cubicBezTo>
                    <a:pt x="31103" y="3556"/>
                    <a:pt x="31163" y="3497"/>
                    <a:pt x="31245" y="3402"/>
                  </a:cubicBezTo>
                  <a:cubicBezTo>
                    <a:pt x="31304" y="3343"/>
                    <a:pt x="31357" y="3284"/>
                    <a:pt x="31405" y="3225"/>
                  </a:cubicBezTo>
                  <a:cubicBezTo>
                    <a:pt x="31434" y="3189"/>
                    <a:pt x="31464" y="3148"/>
                    <a:pt x="31493" y="3107"/>
                  </a:cubicBezTo>
                  <a:cubicBezTo>
                    <a:pt x="31617" y="2953"/>
                    <a:pt x="31694" y="2817"/>
                    <a:pt x="31747" y="2735"/>
                  </a:cubicBezTo>
                  <a:cubicBezTo>
                    <a:pt x="31765" y="2705"/>
                    <a:pt x="31854" y="2563"/>
                    <a:pt x="31948" y="2345"/>
                  </a:cubicBezTo>
                  <a:cubicBezTo>
                    <a:pt x="31960" y="2327"/>
                    <a:pt x="31966" y="2309"/>
                    <a:pt x="31972" y="2292"/>
                  </a:cubicBezTo>
                  <a:cubicBezTo>
                    <a:pt x="31984" y="2274"/>
                    <a:pt x="31989" y="2250"/>
                    <a:pt x="32001" y="2221"/>
                  </a:cubicBezTo>
                  <a:cubicBezTo>
                    <a:pt x="32001" y="2221"/>
                    <a:pt x="32007" y="2215"/>
                    <a:pt x="32007" y="2209"/>
                  </a:cubicBezTo>
                  <a:cubicBezTo>
                    <a:pt x="32007" y="2209"/>
                    <a:pt x="32007" y="2203"/>
                    <a:pt x="32007" y="2203"/>
                  </a:cubicBezTo>
                  <a:cubicBezTo>
                    <a:pt x="32048" y="2115"/>
                    <a:pt x="32084" y="2020"/>
                    <a:pt x="32113" y="1914"/>
                  </a:cubicBezTo>
                  <a:cubicBezTo>
                    <a:pt x="32119" y="1902"/>
                    <a:pt x="32119" y="1896"/>
                    <a:pt x="32125" y="1884"/>
                  </a:cubicBezTo>
                  <a:cubicBezTo>
                    <a:pt x="32137" y="1849"/>
                    <a:pt x="32149" y="1813"/>
                    <a:pt x="32155" y="1772"/>
                  </a:cubicBezTo>
                  <a:cubicBezTo>
                    <a:pt x="32167" y="1737"/>
                    <a:pt x="32178" y="1695"/>
                    <a:pt x="32190" y="1660"/>
                  </a:cubicBezTo>
                  <a:cubicBezTo>
                    <a:pt x="32232" y="1471"/>
                    <a:pt x="32261" y="1323"/>
                    <a:pt x="32273" y="1199"/>
                  </a:cubicBezTo>
                  <a:cubicBezTo>
                    <a:pt x="32285" y="1099"/>
                    <a:pt x="32297" y="998"/>
                    <a:pt x="32302" y="892"/>
                  </a:cubicBezTo>
                  <a:cubicBezTo>
                    <a:pt x="32302" y="886"/>
                    <a:pt x="32302" y="886"/>
                    <a:pt x="32302" y="880"/>
                  </a:cubicBezTo>
                  <a:cubicBezTo>
                    <a:pt x="32308" y="809"/>
                    <a:pt x="32308" y="744"/>
                    <a:pt x="32308" y="679"/>
                  </a:cubicBezTo>
                  <a:cubicBezTo>
                    <a:pt x="32308" y="650"/>
                    <a:pt x="32308" y="614"/>
                    <a:pt x="32308" y="585"/>
                  </a:cubicBezTo>
                  <a:cubicBezTo>
                    <a:pt x="32308" y="573"/>
                    <a:pt x="32302" y="561"/>
                    <a:pt x="32302" y="549"/>
                  </a:cubicBezTo>
                  <a:cubicBezTo>
                    <a:pt x="32302" y="496"/>
                    <a:pt x="32297" y="443"/>
                    <a:pt x="32297" y="384"/>
                  </a:cubicBezTo>
                  <a:cubicBezTo>
                    <a:pt x="32297" y="349"/>
                    <a:pt x="32285" y="236"/>
                    <a:pt x="32267" y="112"/>
                  </a:cubicBezTo>
                  <a:cubicBezTo>
                    <a:pt x="32267" y="95"/>
                    <a:pt x="32261" y="53"/>
                    <a:pt x="32249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6"/>
            <p:cNvSpPr/>
            <p:nvPr/>
          </p:nvSpPr>
          <p:spPr>
            <a:xfrm>
              <a:off x="1452050" y="4296350"/>
              <a:ext cx="79900" cy="14600"/>
            </a:xfrm>
            <a:custGeom>
              <a:avLst/>
              <a:gdLst/>
              <a:ahLst/>
              <a:cxnLst/>
              <a:rect l="l" t="t" r="r" b="b"/>
              <a:pathLst>
                <a:path w="3196" h="584" extrusionOk="0">
                  <a:moveTo>
                    <a:pt x="1603" y="0"/>
                  </a:moveTo>
                  <a:cubicBezTo>
                    <a:pt x="1465" y="0"/>
                    <a:pt x="1325" y="8"/>
                    <a:pt x="1188" y="24"/>
                  </a:cubicBezTo>
                  <a:cubicBezTo>
                    <a:pt x="786" y="65"/>
                    <a:pt x="402" y="177"/>
                    <a:pt x="89" y="361"/>
                  </a:cubicBezTo>
                  <a:cubicBezTo>
                    <a:pt x="1" y="414"/>
                    <a:pt x="1" y="496"/>
                    <a:pt x="89" y="544"/>
                  </a:cubicBezTo>
                  <a:cubicBezTo>
                    <a:pt x="133" y="570"/>
                    <a:pt x="191" y="584"/>
                    <a:pt x="249" y="584"/>
                  </a:cubicBezTo>
                  <a:cubicBezTo>
                    <a:pt x="306" y="584"/>
                    <a:pt x="364" y="570"/>
                    <a:pt x="408" y="544"/>
                  </a:cubicBezTo>
                  <a:cubicBezTo>
                    <a:pt x="573" y="449"/>
                    <a:pt x="762" y="378"/>
                    <a:pt x="963" y="331"/>
                  </a:cubicBezTo>
                  <a:cubicBezTo>
                    <a:pt x="1168" y="284"/>
                    <a:pt x="1383" y="260"/>
                    <a:pt x="1599" y="260"/>
                  </a:cubicBezTo>
                  <a:cubicBezTo>
                    <a:pt x="1706" y="260"/>
                    <a:pt x="1814" y="266"/>
                    <a:pt x="1920" y="278"/>
                  </a:cubicBezTo>
                  <a:cubicBezTo>
                    <a:pt x="2239" y="313"/>
                    <a:pt x="2546" y="402"/>
                    <a:pt x="2794" y="544"/>
                  </a:cubicBezTo>
                  <a:cubicBezTo>
                    <a:pt x="2836" y="570"/>
                    <a:pt x="2893" y="584"/>
                    <a:pt x="2951" y="584"/>
                  </a:cubicBezTo>
                  <a:cubicBezTo>
                    <a:pt x="3008" y="584"/>
                    <a:pt x="3066" y="570"/>
                    <a:pt x="3107" y="544"/>
                  </a:cubicBezTo>
                  <a:cubicBezTo>
                    <a:pt x="3196" y="496"/>
                    <a:pt x="3196" y="414"/>
                    <a:pt x="3107" y="361"/>
                  </a:cubicBezTo>
                  <a:cubicBezTo>
                    <a:pt x="2901" y="242"/>
                    <a:pt x="2658" y="148"/>
                    <a:pt x="2398" y="89"/>
                  </a:cubicBezTo>
                  <a:cubicBezTo>
                    <a:pt x="2144" y="30"/>
                    <a:pt x="1875" y="0"/>
                    <a:pt x="1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6"/>
            <p:cNvSpPr/>
            <p:nvPr/>
          </p:nvSpPr>
          <p:spPr>
            <a:xfrm>
              <a:off x="1540350" y="4322025"/>
              <a:ext cx="26900" cy="45625"/>
            </a:xfrm>
            <a:custGeom>
              <a:avLst/>
              <a:gdLst/>
              <a:ahLst/>
              <a:cxnLst/>
              <a:rect l="l" t="t" r="r" b="b"/>
              <a:pathLst>
                <a:path w="1076" h="1825" extrusionOk="0">
                  <a:moveTo>
                    <a:pt x="243" y="1"/>
                  </a:moveTo>
                  <a:cubicBezTo>
                    <a:pt x="187" y="1"/>
                    <a:pt x="130" y="13"/>
                    <a:pt x="89" y="36"/>
                  </a:cubicBezTo>
                  <a:cubicBezTo>
                    <a:pt x="0" y="90"/>
                    <a:pt x="0" y="172"/>
                    <a:pt x="89" y="225"/>
                  </a:cubicBezTo>
                  <a:cubicBezTo>
                    <a:pt x="254" y="320"/>
                    <a:pt x="378" y="426"/>
                    <a:pt x="461" y="544"/>
                  </a:cubicBezTo>
                  <a:cubicBezTo>
                    <a:pt x="585" y="722"/>
                    <a:pt x="615" y="916"/>
                    <a:pt x="556" y="1100"/>
                  </a:cubicBezTo>
                  <a:cubicBezTo>
                    <a:pt x="497" y="1283"/>
                    <a:pt x="343" y="1460"/>
                    <a:pt x="95" y="1602"/>
                  </a:cubicBezTo>
                  <a:cubicBezTo>
                    <a:pt x="6" y="1655"/>
                    <a:pt x="6" y="1737"/>
                    <a:pt x="95" y="1785"/>
                  </a:cubicBezTo>
                  <a:cubicBezTo>
                    <a:pt x="139" y="1811"/>
                    <a:pt x="197" y="1825"/>
                    <a:pt x="254" y="1825"/>
                  </a:cubicBezTo>
                  <a:cubicBezTo>
                    <a:pt x="312" y="1825"/>
                    <a:pt x="370" y="1811"/>
                    <a:pt x="414" y="1785"/>
                  </a:cubicBezTo>
                  <a:cubicBezTo>
                    <a:pt x="621" y="1667"/>
                    <a:pt x="780" y="1525"/>
                    <a:pt x="881" y="1377"/>
                  </a:cubicBezTo>
                  <a:cubicBezTo>
                    <a:pt x="1034" y="1153"/>
                    <a:pt x="1075" y="911"/>
                    <a:pt x="993" y="674"/>
                  </a:cubicBezTo>
                  <a:cubicBezTo>
                    <a:pt x="916" y="444"/>
                    <a:pt x="715" y="220"/>
                    <a:pt x="408" y="36"/>
                  </a:cubicBezTo>
                  <a:lnTo>
                    <a:pt x="402" y="36"/>
                  </a:lnTo>
                  <a:cubicBezTo>
                    <a:pt x="358" y="13"/>
                    <a:pt x="300" y="1"/>
                    <a:pt x="2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6"/>
            <p:cNvSpPr/>
            <p:nvPr/>
          </p:nvSpPr>
          <p:spPr>
            <a:xfrm>
              <a:off x="1432400" y="4174275"/>
              <a:ext cx="165550" cy="140700"/>
            </a:xfrm>
            <a:custGeom>
              <a:avLst/>
              <a:gdLst/>
              <a:ahLst/>
              <a:cxnLst/>
              <a:rect l="l" t="t" r="r" b="b"/>
              <a:pathLst>
                <a:path w="6622" h="5628" extrusionOk="0">
                  <a:moveTo>
                    <a:pt x="5589" y="1"/>
                  </a:moveTo>
                  <a:cubicBezTo>
                    <a:pt x="5027" y="1"/>
                    <a:pt x="4415" y="194"/>
                    <a:pt x="3805" y="548"/>
                  </a:cubicBezTo>
                  <a:cubicBezTo>
                    <a:pt x="2736" y="1162"/>
                    <a:pt x="1661" y="2279"/>
                    <a:pt x="887" y="3714"/>
                  </a:cubicBezTo>
                  <a:lnTo>
                    <a:pt x="113" y="5125"/>
                  </a:lnTo>
                  <a:cubicBezTo>
                    <a:pt x="1" y="5332"/>
                    <a:pt x="13" y="5557"/>
                    <a:pt x="137" y="5616"/>
                  </a:cubicBezTo>
                  <a:cubicBezTo>
                    <a:pt x="157" y="5624"/>
                    <a:pt x="179" y="5628"/>
                    <a:pt x="203" y="5628"/>
                  </a:cubicBezTo>
                  <a:cubicBezTo>
                    <a:pt x="248" y="5628"/>
                    <a:pt x="297" y="5613"/>
                    <a:pt x="344" y="5586"/>
                  </a:cubicBezTo>
                  <a:cubicBezTo>
                    <a:pt x="426" y="5539"/>
                    <a:pt x="509" y="5450"/>
                    <a:pt x="574" y="5338"/>
                  </a:cubicBezTo>
                  <a:lnTo>
                    <a:pt x="1342" y="3926"/>
                  </a:lnTo>
                  <a:cubicBezTo>
                    <a:pt x="1997" y="2716"/>
                    <a:pt x="2901" y="1777"/>
                    <a:pt x="3805" y="1251"/>
                  </a:cubicBezTo>
                  <a:cubicBezTo>
                    <a:pt x="4317" y="955"/>
                    <a:pt x="4829" y="795"/>
                    <a:pt x="5301" y="795"/>
                  </a:cubicBezTo>
                  <a:cubicBezTo>
                    <a:pt x="5575" y="795"/>
                    <a:pt x="5834" y="849"/>
                    <a:pt x="6073" y="961"/>
                  </a:cubicBezTo>
                  <a:cubicBezTo>
                    <a:pt x="6093" y="970"/>
                    <a:pt x="6115" y="974"/>
                    <a:pt x="6137" y="974"/>
                  </a:cubicBezTo>
                  <a:cubicBezTo>
                    <a:pt x="6181" y="974"/>
                    <a:pt x="6229" y="959"/>
                    <a:pt x="6279" y="932"/>
                  </a:cubicBezTo>
                  <a:cubicBezTo>
                    <a:pt x="6362" y="885"/>
                    <a:pt x="6445" y="796"/>
                    <a:pt x="6504" y="684"/>
                  </a:cubicBezTo>
                  <a:cubicBezTo>
                    <a:pt x="6622" y="477"/>
                    <a:pt x="6610" y="259"/>
                    <a:pt x="6486" y="194"/>
                  </a:cubicBezTo>
                  <a:cubicBezTo>
                    <a:pt x="6210" y="63"/>
                    <a:pt x="5908" y="1"/>
                    <a:pt x="5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6"/>
            <p:cNvSpPr/>
            <p:nvPr/>
          </p:nvSpPr>
          <p:spPr>
            <a:xfrm>
              <a:off x="1520125" y="4245750"/>
              <a:ext cx="164950" cy="139725"/>
            </a:xfrm>
            <a:custGeom>
              <a:avLst/>
              <a:gdLst/>
              <a:ahLst/>
              <a:cxnLst/>
              <a:rect l="l" t="t" r="r" b="b"/>
              <a:pathLst>
                <a:path w="6598" h="5589" extrusionOk="0">
                  <a:moveTo>
                    <a:pt x="5558" y="0"/>
                  </a:moveTo>
                  <a:cubicBezTo>
                    <a:pt x="4995" y="0"/>
                    <a:pt x="4382" y="192"/>
                    <a:pt x="3769" y="542"/>
                  </a:cubicBezTo>
                  <a:cubicBezTo>
                    <a:pt x="2705" y="1156"/>
                    <a:pt x="1648" y="2261"/>
                    <a:pt x="874" y="3678"/>
                  </a:cubicBezTo>
                  <a:lnTo>
                    <a:pt x="113" y="5084"/>
                  </a:lnTo>
                  <a:cubicBezTo>
                    <a:pt x="0" y="5296"/>
                    <a:pt x="6" y="5515"/>
                    <a:pt x="130" y="5574"/>
                  </a:cubicBezTo>
                  <a:cubicBezTo>
                    <a:pt x="150" y="5584"/>
                    <a:pt x="173" y="5589"/>
                    <a:pt x="196" y="5589"/>
                  </a:cubicBezTo>
                  <a:cubicBezTo>
                    <a:pt x="242" y="5589"/>
                    <a:pt x="292" y="5572"/>
                    <a:pt x="343" y="5544"/>
                  </a:cubicBezTo>
                  <a:cubicBezTo>
                    <a:pt x="426" y="5497"/>
                    <a:pt x="508" y="5409"/>
                    <a:pt x="567" y="5296"/>
                  </a:cubicBezTo>
                  <a:lnTo>
                    <a:pt x="1335" y="3897"/>
                  </a:lnTo>
                  <a:cubicBezTo>
                    <a:pt x="1985" y="2698"/>
                    <a:pt x="2871" y="1770"/>
                    <a:pt x="3774" y="1251"/>
                  </a:cubicBezTo>
                  <a:cubicBezTo>
                    <a:pt x="4287" y="955"/>
                    <a:pt x="4802" y="792"/>
                    <a:pt x="5276" y="792"/>
                  </a:cubicBezTo>
                  <a:cubicBezTo>
                    <a:pt x="5550" y="792"/>
                    <a:pt x="5810" y="846"/>
                    <a:pt x="6048" y="961"/>
                  </a:cubicBezTo>
                  <a:cubicBezTo>
                    <a:pt x="6069" y="969"/>
                    <a:pt x="6090" y="973"/>
                    <a:pt x="6113" y="973"/>
                  </a:cubicBezTo>
                  <a:cubicBezTo>
                    <a:pt x="6157" y="973"/>
                    <a:pt x="6205" y="959"/>
                    <a:pt x="6255" y="932"/>
                  </a:cubicBezTo>
                  <a:cubicBezTo>
                    <a:pt x="6338" y="884"/>
                    <a:pt x="6420" y="796"/>
                    <a:pt x="6480" y="684"/>
                  </a:cubicBezTo>
                  <a:cubicBezTo>
                    <a:pt x="6598" y="477"/>
                    <a:pt x="6586" y="258"/>
                    <a:pt x="6462" y="193"/>
                  </a:cubicBezTo>
                  <a:cubicBezTo>
                    <a:pt x="6183" y="63"/>
                    <a:pt x="5879" y="0"/>
                    <a:pt x="55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6"/>
            <p:cNvSpPr/>
            <p:nvPr/>
          </p:nvSpPr>
          <p:spPr>
            <a:xfrm>
              <a:off x="739150" y="4281800"/>
              <a:ext cx="807875" cy="705375"/>
            </a:xfrm>
            <a:custGeom>
              <a:avLst/>
              <a:gdLst/>
              <a:ahLst/>
              <a:cxnLst/>
              <a:rect l="l" t="t" r="r" b="b"/>
              <a:pathLst>
                <a:path w="32315" h="28215" extrusionOk="0">
                  <a:moveTo>
                    <a:pt x="28266" y="1"/>
                  </a:moveTo>
                  <a:cubicBezTo>
                    <a:pt x="28213" y="1"/>
                    <a:pt x="28156" y="3"/>
                    <a:pt x="28097" y="3"/>
                  </a:cubicBezTo>
                  <a:cubicBezTo>
                    <a:pt x="28079" y="3"/>
                    <a:pt x="28062" y="9"/>
                    <a:pt x="28044" y="9"/>
                  </a:cubicBezTo>
                  <a:cubicBezTo>
                    <a:pt x="27885" y="15"/>
                    <a:pt x="27749" y="33"/>
                    <a:pt x="27648" y="51"/>
                  </a:cubicBezTo>
                  <a:cubicBezTo>
                    <a:pt x="27524" y="68"/>
                    <a:pt x="27388" y="92"/>
                    <a:pt x="27282" y="127"/>
                  </a:cubicBezTo>
                  <a:lnTo>
                    <a:pt x="27264" y="127"/>
                  </a:lnTo>
                  <a:cubicBezTo>
                    <a:pt x="27170" y="151"/>
                    <a:pt x="27069" y="181"/>
                    <a:pt x="26987" y="210"/>
                  </a:cubicBezTo>
                  <a:cubicBezTo>
                    <a:pt x="26957" y="222"/>
                    <a:pt x="26922" y="240"/>
                    <a:pt x="26886" y="252"/>
                  </a:cubicBezTo>
                  <a:cubicBezTo>
                    <a:pt x="26869" y="257"/>
                    <a:pt x="26851" y="263"/>
                    <a:pt x="26839" y="269"/>
                  </a:cubicBezTo>
                  <a:cubicBezTo>
                    <a:pt x="26751" y="299"/>
                    <a:pt x="26638" y="346"/>
                    <a:pt x="26550" y="387"/>
                  </a:cubicBezTo>
                  <a:cubicBezTo>
                    <a:pt x="26491" y="423"/>
                    <a:pt x="26438" y="452"/>
                    <a:pt x="26378" y="476"/>
                  </a:cubicBezTo>
                  <a:cubicBezTo>
                    <a:pt x="26378" y="482"/>
                    <a:pt x="26373" y="482"/>
                    <a:pt x="26367" y="488"/>
                  </a:cubicBezTo>
                  <a:cubicBezTo>
                    <a:pt x="26184" y="588"/>
                    <a:pt x="26048" y="671"/>
                    <a:pt x="25989" y="712"/>
                  </a:cubicBezTo>
                  <a:cubicBezTo>
                    <a:pt x="25965" y="724"/>
                    <a:pt x="25947" y="736"/>
                    <a:pt x="25930" y="754"/>
                  </a:cubicBezTo>
                  <a:cubicBezTo>
                    <a:pt x="25882" y="783"/>
                    <a:pt x="25835" y="813"/>
                    <a:pt x="25788" y="842"/>
                  </a:cubicBezTo>
                  <a:cubicBezTo>
                    <a:pt x="25764" y="860"/>
                    <a:pt x="25735" y="878"/>
                    <a:pt x="25705" y="895"/>
                  </a:cubicBezTo>
                  <a:cubicBezTo>
                    <a:pt x="25693" y="907"/>
                    <a:pt x="25682" y="913"/>
                    <a:pt x="25670" y="925"/>
                  </a:cubicBezTo>
                  <a:cubicBezTo>
                    <a:pt x="25599" y="972"/>
                    <a:pt x="25534" y="1019"/>
                    <a:pt x="25475" y="1067"/>
                  </a:cubicBezTo>
                  <a:lnTo>
                    <a:pt x="25469" y="1067"/>
                  </a:lnTo>
                  <a:cubicBezTo>
                    <a:pt x="25404" y="1114"/>
                    <a:pt x="25327" y="1179"/>
                    <a:pt x="25256" y="1232"/>
                  </a:cubicBezTo>
                  <a:cubicBezTo>
                    <a:pt x="25162" y="1309"/>
                    <a:pt x="25085" y="1380"/>
                    <a:pt x="25032" y="1427"/>
                  </a:cubicBezTo>
                  <a:cubicBezTo>
                    <a:pt x="24961" y="1492"/>
                    <a:pt x="24872" y="1575"/>
                    <a:pt x="24807" y="1640"/>
                  </a:cubicBezTo>
                  <a:cubicBezTo>
                    <a:pt x="24736" y="1704"/>
                    <a:pt x="24654" y="1799"/>
                    <a:pt x="24589" y="1870"/>
                  </a:cubicBezTo>
                  <a:cubicBezTo>
                    <a:pt x="24553" y="1905"/>
                    <a:pt x="24506" y="1964"/>
                    <a:pt x="24453" y="2023"/>
                  </a:cubicBezTo>
                  <a:cubicBezTo>
                    <a:pt x="24453" y="2029"/>
                    <a:pt x="24453" y="2029"/>
                    <a:pt x="24447" y="2035"/>
                  </a:cubicBezTo>
                  <a:cubicBezTo>
                    <a:pt x="24447" y="2035"/>
                    <a:pt x="24394" y="2100"/>
                    <a:pt x="24311" y="2201"/>
                  </a:cubicBezTo>
                  <a:cubicBezTo>
                    <a:pt x="24282" y="2248"/>
                    <a:pt x="24252" y="2289"/>
                    <a:pt x="24229" y="2313"/>
                  </a:cubicBezTo>
                  <a:cubicBezTo>
                    <a:pt x="24229" y="2319"/>
                    <a:pt x="24229" y="2319"/>
                    <a:pt x="24229" y="2319"/>
                  </a:cubicBezTo>
                  <a:cubicBezTo>
                    <a:pt x="24181" y="2378"/>
                    <a:pt x="24140" y="2449"/>
                    <a:pt x="24093" y="2525"/>
                  </a:cubicBezTo>
                  <a:cubicBezTo>
                    <a:pt x="24081" y="2531"/>
                    <a:pt x="24081" y="2543"/>
                    <a:pt x="24075" y="2555"/>
                  </a:cubicBezTo>
                  <a:cubicBezTo>
                    <a:pt x="24040" y="2608"/>
                    <a:pt x="24004" y="2661"/>
                    <a:pt x="23975" y="2720"/>
                  </a:cubicBezTo>
                  <a:cubicBezTo>
                    <a:pt x="23963" y="2738"/>
                    <a:pt x="23951" y="2756"/>
                    <a:pt x="23939" y="2779"/>
                  </a:cubicBezTo>
                  <a:cubicBezTo>
                    <a:pt x="23927" y="2803"/>
                    <a:pt x="23910" y="2833"/>
                    <a:pt x="23892" y="2862"/>
                  </a:cubicBezTo>
                  <a:cubicBezTo>
                    <a:pt x="23874" y="2903"/>
                    <a:pt x="23851" y="2945"/>
                    <a:pt x="23833" y="2980"/>
                  </a:cubicBezTo>
                  <a:cubicBezTo>
                    <a:pt x="23827" y="2992"/>
                    <a:pt x="23821" y="2998"/>
                    <a:pt x="23821" y="3010"/>
                  </a:cubicBezTo>
                  <a:cubicBezTo>
                    <a:pt x="23803" y="3033"/>
                    <a:pt x="23786" y="3075"/>
                    <a:pt x="23762" y="3128"/>
                  </a:cubicBezTo>
                  <a:cubicBezTo>
                    <a:pt x="23744" y="3163"/>
                    <a:pt x="23732" y="3205"/>
                    <a:pt x="23715" y="3240"/>
                  </a:cubicBezTo>
                  <a:cubicBezTo>
                    <a:pt x="23709" y="3246"/>
                    <a:pt x="23709" y="3258"/>
                    <a:pt x="23703" y="3270"/>
                  </a:cubicBezTo>
                  <a:cubicBezTo>
                    <a:pt x="23685" y="3317"/>
                    <a:pt x="23662" y="3364"/>
                    <a:pt x="23644" y="3411"/>
                  </a:cubicBezTo>
                  <a:cubicBezTo>
                    <a:pt x="23632" y="3453"/>
                    <a:pt x="23614" y="3494"/>
                    <a:pt x="23602" y="3530"/>
                  </a:cubicBezTo>
                  <a:cubicBezTo>
                    <a:pt x="23597" y="3547"/>
                    <a:pt x="23591" y="3571"/>
                    <a:pt x="23585" y="3589"/>
                  </a:cubicBezTo>
                  <a:cubicBezTo>
                    <a:pt x="23585" y="3589"/>
                    <a:pt x="23585" y="3594"/>
                    <a:pt x="23579" y="3600"/>
                  </a:cubicBezTo>
                  <a:cubicBezTo>
                    <a:pt x="23579" y="3606"/>
                    <a:pt x="23579" y="3612"/>
                    <a:pt x="23573" y="3624"/>
                  </a:cubicBezTo>
                  <a:cubicBezTo>
                    <a:pt x="23561" y="3659"/>
                    <a:pt x="23549" y="3695"/>
                    <a:pt x="23538" y="3730"/>
                  </a:cubicBezTo>
                  <a:cubicBezTo>
                    <a:pt x="23520" y="3724"/>
                    <a:pt x="23496" y="3724"/>
                    <a:pt x="23478" y="3719"/>
                  </a:cubicBezTo>
                  <a:cubicBezTo>
                    <a:pt x="23455" y="3713"/>
                    <a:pt x="23431" y="3707"/>
                    <a:pt x="23408" y="3701"/>
                  </a:cubicBezTo>
                  <a:cubicBezTo>
                    <a:pt x="23384" y="3695"/>
                    <a:pt x="23366" y="3689"/>
                    <a:pt x="23343" y="3683"/>
                  </a:cubicBezTo>
                  <a:cubicBezTo>
                    <a:pt x="23307" y="3677"/>
                    <a:pt x="23272" y="3671"/>
                    <a:pt x="23236" y="3659"/>
                  </a:cubicBezTo>
                  <a:cubicBezTo>
                    <a:pt x="23219" y="3659"/>
                    <a:pt x="23207" y="3654"/>
                    <a:pt x="23195" y="3654"/>
                  </a:cubicBezTo>
                  <a:cubicBezTo>
                    <a:pt x="23154" y="3642"/>
                    <a:pt x="23112" y="3636"/>
                    <a:pt x="23071" y="3630"/>
                  </a:cubicBezTo>
                  <a:cubicBezTo>
                    <a:pt x="23053" y="3624"/>
                    <a:pt x="23041" y="3624"/>
                    <a:pt x="23024" y="3618"/>
                  </a:cubicBezTo>
                  <a:cubicBezTo>
                    <a:pt x="22988" y="3612"/>
                    <a:pt x="22953" y="3606"/>
                    <a:pt x="22917" y="3600"/>
                  </a:cubicBezTo>
                  <a:cubicBezTo>
                    <a:pt x="22888" y="3594"/>
                    <a:pt x="22858" y="3589"/>
                    <a:pt x="22829" y="3583"/>
                  </a:cubicBezTo>
                  <a:cubicBezTo>
                    <a:pt x="22805" y="3583"/>
                    <a:pt x="22782" y="3577"/>
                    <a:pt x="22758" y="3571"/>
                  </a:cubicBezTo>
                  <a:cubicBezTo>
                    <a:pt x="22728" y="3571"/>
                    <a:pt x="22699" y="3565"/>
                    <a:pt x="22669" y="3559"/>
                  </a:cubicBezTo>
                  <a:cubicBezTo>
                    <a:pt x="22640" y="3553"/>
                    <a:pt x="22593" y="3547"/>
                    <a:pt x="22533" y="3541"/>
                  </a:cubicBezTo>
                  <a:cubicBezTo>
                    <a:pt x="22244" y="3506"/>
                    <a:pt x="21990" y="3500"/>
                    <a:pt x="21961" y="3494"/>
                  </a:cubicBezTo>
                  <a:lnTo>
                    <a:pt x="21553" y="3494"/>
                  </a:lnTo>
                  <a:cubicBezTo>
                    <a:pt x="21541" y="3494"/>
                    <a:pt x="21529" y="3500"/>
                    <a:pt x="21523" y="3500"/>
                  </a:cubicBezTo>
                  <a:lnTo>
                    <a:pt x="21482" y="3500"/>
                  </a:lnTo>
                  <a:cubicBezTo>
                    <a:pt x="21423" y="3500"/>
                    <a:pt x="21370" y="3506"/>
                    <a:pt x="21317" y="3506"/>
                  </a:cubicBezTo>
                  <a:cubicBezTo>
                    <a:pt x="21293" y="3512"/>
                    <a:pt x="21275" y="3512"/>
                    <a:pt x="21252" y="3512"/>
                  </a:cubicBezTo>
                  <a:cubicBezTo>
                    <a:pt x="21246" y="3512"/>
                    <a:pt x="21240" y="3512"/>
                    <a:pt x="21228" y="3518"/>
                  </a:cubicBezTo>
                  <a:lnTo>
                    <a:pt x="21210" y="3518"/>
                  </a:lnTo>
                  <a:cubicBezTo>
                    <a:pt x="21169" y="3518"/>
                    <a:pt x="21122" y="3524"/>
                    <a:pt x="21069" y="3530"/>
                  </a:cubicBezTo>
                  <a:cubicBezTo>
                    <a:pt x="21057" y="3530"/>
                    <a:pt x="21039" y="3535"/>
                    <a:pt x="21027" y="3535"/>
                  </a:cubicBezTo>
                  <a:cubicBezTo>
                    <a:pt x="20921" y="3547"/>
                    <a:pt x="20791" y="3565"/>
                    <a:pt x="20649" y="3589"/>
                  </a:cubicBezTo>
                  <a:cubicBezTo>
                    <a:pt x="20643" y="3594"/>
                    <a:pt x="20638" y="3594"/>
                    <a:pt x="20632" y="3594"/>
                  </a:cubicBezTo>
                  <a:cubicBezTo>
                    <a:pt x="20602" y="3600"/>
                    <a:pt x="20573" y="3606"/>
                    <a:pt x="20543" y="3612"/>
                  </a:cubicBezTo>
                  <a:cubicBezTo>
                    <a:pt x="20531" y="3612"/>
                    <a:pt x="20513" y="3618"/>
                    <a:pt x="20496" y="3618"/>
                  </a:cubicBezTo>
                  <a:cubicBezTo>
                    <a:pt x="20484" y="3624"/>
                    <a:pt x="20466" y="3624"/>
                    <a:pt x="20454" y="3630"/>
                  </a:cubicBezTo>
                  <a:cubicBezTo>
                    <a:pt x="20389" y="3642"/>
                    <a:pt x="20307" y="3659"/>
                    <a:pt x="20230" y="3683"/>
                  </a:cubicBezTo>
                  <a:cubicBezTo>
                    <a:pt x="20183" y="3695"/>
                    <a:pt x="20135" y="3707"/>
                    <a:pt x="20100" y="3719"/>
                  </a:cubicBezTo>
                  <a:cubicBezTo>
                    <a:pt x="20076" y="3724"/>
                    <a:pt x="20053" y="3730"/>
                    <a:pt x="20023" y="3736"/>
                  </a:cubicBezTo>
                  <a:cubicBezTo>
                    <a:pt x="20023" y="3736"/>
                    <a:pt x="20017" y="3736"/>
                    <a:pt x="20011" y="3742"/>
                  </a:cubicBezTo>
                  <a:cubicBezTo>
                    <a:pt x="19964" y="3754"/>
                    <a:pt x="19905" y="3772"/>
                    <a:pt x="19852" y="3789"/>
                  </a:cubicBezTo>
                  <a:cubicBezTo>
                    <a:pt x="19811" y="3801"/>
                    <a:pt x="19769" y="3813"/>
                    <a:pt x="19734" y="3825"/>
                  </a:cubicBezTo>
                  <a:cubicBezTo>
                    <a:pt x="19586" y="3872"/>
                    <a:pt x="19486" y="3908"/>
                    <a:pt x="19338" y="3973"/>
                  </a:cubicBezTo>
                  <a:cubicBezTo>
                    <a:pt x="19226" y="4020"/>
                    <a:pt x="19096" y="4079"/>
                    <a:pt x="18954" y="4144"/>
                  </a:cubicBezTo>
                  <a:cubicBezTo>
                    <a:pt x="18942" y="4150"/>
                    <a:pt x="18925" y="4162"/>
                    <a:pt x="18907" y="4167"/>
                  </a:cubicBezTo>
                  <a:cubicBezTo>
                    <a:pt x="18765" y="4232"/>
                    <a:pt x="18582" y="4333"/>
                    <a:pt x="18446" y="4415"/>
                  </a:cubicBezTo>
                  <a:cubicBezTo>
                    <a:pt x="18381" y="4451"/>
                    <a:pt x="18310" y="4498"/>
                    <a:pt x="18240" y="4540"/>
                  </a:cubicBezTo>
                  <a:cubicBezTo>
                    <a:pt x="18175" y="4581"/>
                    <a:pt x="18116" y="4622"/>
                    <a:pt x="18051" y="4664"/>
                  </a:cubicBezTo>
                  <a:cubicBezTo>
                    <a:pt x="18039" y="4675"/>
                    <a:pt x="18027" y="4681"/>
                    <a:pt x="18015" y="4693"/>
                  </a:cubicBezTo>
                  <a:cubicBezTo>
                    <a:pt x="17968" y="4723"/>
                    <a:pt x="17921" y="4758"/>
                    <a:pt x="17873" y="4788"/>
                  </a:cubicBezTo>
                  <a:cubicBezTo>
                    <a:pt x="17850" y="4805"/>
                    <a:pt x="17826" y="4823"/>
                    <a:pt x="17808" y="4835"/>
                  </a:cubicBezTo>
                  <a:cubicBezTo>
                    <a:pt x="17773" y="4864"/>
                    <a:pt x="17738" y="4888"/>
                    <a:pt x="17702" y="4918"/>
                  </a:cubicBezTo>
                  <a:cubicBezTo>
                    <a:pt x="17673" y="4935"/>
                    <a:pt x="17643" y="4959"/>
                    <a:pt x="17619" y="4982"/>
                  </a:cubicBezTo>
                  <a:cubicBezTo>
                    <a:pt x="17590" y="5000"/>
                    <a:pt x="17560" y="5024"/>
                    <a:pt x="17531" y="5047"/>
                  </a:cubicBezTo>
                  <a:cubicBezTo>
                    <a:pt x="17501" y="5071"/>
                    <a:pt x="17472" y="5095"/>
                    <a:pt x="17442" y="5118"/>
                  </a:cubicBezTo>
                  <a:cubicBezTo>
                    <a:pt x="17413" y="5142"/>
                    <a:pt x="17383" y="5166"/>
                    <a:pt x="17360" y="5189"/>
                  </a:cubicBezTo>
                  <a:cubicBezTo>
                    <a:pt x="17330" y="5213"/>
                    <a:pt x="17300" y="5236"/>
                    <a:pt x="17271" y="5260"/>
                  </a:cubicBezTo>
                  <a:cubicBezTo>
                    <a:pt x="17247" y="5284"/>
                    <a:pt x="17218" y="5301"/>
                    <a:pt x="17194" y="5325"/>
                  </a:cubicBezTo>
                  <a:cubicBezTo>
                    <a:pt x="17147" y="5366"/>
                    <a:pt x="17100" y="5408"/>
                    <a:pt x="17052" y="5449"/>
                  </a:cubicBezTo>
                  <a:cubicBezTo>
                    <a:pt x="17052" y="5449"/>
                    <a:pt x="17052" y="5455"/>
                    <a:pt x="17046" y="5455"/>
                  </a:cubicBezTo>
                  <a:cubicBezTo>
                    <a:pt x="17046" y="5455"/>
                    <a:pt x="17041" y="5455"/>
                    <a:pt x="17041" y="5461"/>
                  </a:cubicBezTo>
                  <a:cubicBezTo>
                    <a:pt x="17029" y="5473"/>
                    <a:pt x="17011" y="5485"/>
                    <a:pt x="16999" y="5502"/>
                  </a:cubicBezTo>
                  <a:cubicBezTo>
                    <a:pt x="16438" y="6004"/>
                    <a:pt x="16054" y="6471"/>
                    <a:pt x="15907" y="6654"/>
                  </a:cubicBezTo>
                  <a:cubicBezTo>
                    <a:pt x="15865" y="6707"/>
                    <a:pt x="15830" y="6754"/>
                    <a:pt x="15812" y="6784"/>
                  </a:cubicBezTo>
                  <a:cubicBezTo>
                    <a:pt x="15765" y="6837"/>
                    <a:pt x="15718" y="6908"/>
                    <a:pt x="15664" y="6979"/>
                  </a:cubicBezTo>
                  <a:cubicBezTo>
                    <a:pt x="15558" y="7121"/>
                    <a:pt x="15487" y="7227"/>
                    <a:pt x="15387" y="7380"/>
                  </a:cubicBezTo>
                  <a:cubicBezTo>
                    <a:pt x="15381" y="7392"/>
                    <a:pt x="15375" y="7404"/>
                    <a:pt x="15363" y="7416"/>
                  </a:cubicBezTo>
                  <a:cubicBezTo>
                    <a:pt x="15357" y="7428"/>
                    <a:pt x="15351" y="7440"/>
                    <a:pt x="15340" y="7457"/>
                  </a:cubicBezTo>
                  <a:cubicBezTo>
                    <a:pt x="15328" y="7475"/>
                    <a:pt x="15316" y="7493"/>
                    <a:pt x="15304" y="7510"/>
                  </a:cubicBezTo>
                  <a:cubicBezTo>
                    <a:pt x="15298" y="7528"/>
                    <a:pt x="15286" y="7546"/>
                    <a:pt x="15275" y="7564"/>
                  </a:cubicBezTo>
                  <a:cubicBezTo>
                    <a:pt x="15269" y="7575"/>
                    <a:pt x="15263" y="7587"/>
                    <a:pt x="15257" y="7599"/>
                  </a:cubicBezTo>
                  <a:cubicBezTo>
                    <a:pt x="15092" y="7871"/>
                    <a:pt x="15009" y="8048"/>
                    <a:pt x="14985" y="8089"/>
                  </a:cubicBezTo>
                  <a:cubicBezTo>
                    <a:pt x="14979" y="8101"/>
                    <a:pt x="14979" y="8107"/>
                    <a:pt x="14973" y="8119"/>
                  </a:cubicBezTo>
                  <a:cubicBezTo>
                    <a:pt x="14967" y="8119"/>
                    <a:pt x="14962" y="8119"/>
                    <a:pt x="14962" y="8113"/>
                  </a:cubicBezTo>
                  <a:cubicBezTo>
                    <a:pt x="14867" y="8077"/>
                    <a:pt x="14773" y="8036"/>
                    <a:pt x="14684" y="8007"/>
                  </a:cubicBezTo>
                  <a:cubicBezTo>
                    <a:pt x="14572" y="7959"/>
                    <a:pt x="14436" y="7918"/>
                    <a:pt x="14306" y="7882"/>
                  </a:cubicBezTo>
                  <a:cubicBezTo>
                    <a:pt x="14282" y="7871"/>
                    <a:pt x="14253" y="7865"/>
                    <a:pt x="14229" y="7859"/>
                  </a:cubicBezTo>
                  <a:cubicBezTo>
                    <a:pt x="14223" y="7859"/>
                    <a:pt x="14223" y="7859"/>
                    <a:pt x="14217" y="7853"/>
                  </a:cubicBezTo>
                  <a:cubicBezTo>
                    <a:pt x="14206" y="7853"/>
                    <a:pt x="14188" y="7847"/>
                    <a:pt x="14176" y="7841"/>
                  </a:cubicBezTo>
                  <a:cubicBezTo>
                    <a:pt x="14164" y="7841"/>
                    <a:pt x="14147" y="7835"/>
                    <a:pt x="14135" y="7829"/>
                  </a:cubicBezTo>
                  <a:cubicBezTo>
                    <a:pt x="14111" y="7829"/>
                    <a:pt x="14087" y="7818"/>
                    <a:pt x="14070" y="7818"/>
                  </a:cubicBezTo>
                  <a:cubicBezTo>
                    <a:pt x="14017" y="7800"/>
                    <a:pt x="13963" y="7788"/>
                    <a:pt x="13910" y="7776"/>
                  </a:cubicBezTo>
                  <a:cubicBezTo>
                    <a:pt x="13774" y="7747"/>
                    <a:pt x="13633" y="7717"/>
                    <a:pt x="13515" y="7699"/>
                  </a:cubicBezTo>
                  <a:cubicBezTo>
                    <a:pt x="13190" y="7634"/>
                    <a:pt x="12753" y="7593"/>
                    <a:pt x="12422" y="7587"/>
                  </a:cubicBezTo>
                  <a:cubicBezTo>
                    <a:pt x="12357" y="7587"/>
                    <a:pt x="12286" y="7581"/>
                    <a:pt x="12209" y="7581"/>
                  </a:cubicBezTo>
                  <a:lnTo>
                    <a:pt x="12044" y="7581"/>
                  </a:lnTo>
                  <a:cubicBezTo>
                    <a:pt x="11938" y="7581"/>
                    <a:pt x="11825" y="7581"/>
                    <a:pt x="11707" y="7587"/>
                  </a:cubicBezTo>
                  <a:cubicBezTo>
                    <a:pt x="11654" y="7587"/>
                    <a:pt x="11607" y="7593"/>
                    <a:pt x="11560" y="7593"/>
                  </a:cubicBezTo>
                  <a:cubicBezTo>
                    <a:pt x="11430" y="7599"/>
                    <a:pt x="11282" y="7611"/>
                    <a:pt x="11134" y="7629"/>
                  </a:cubicBezTo>
                  <a:cubicBezTo>
                    <a:pt x="10987" y="7640"/>
                    <a:pt x="10839" y="7658"/>
                    <a:pt x="10709" y="7670"/>
                  </a:cubicBezTo>
                  <a:cubicBezTo>
                    <a:pt x="10674" y="7676"/>
                    <a:pt x="10632" y="7682"/>
                    <a:pt x="10597" y="7688"/>
                  </a:cubicBezTo>
                  <a:cubicBezTo>
                    <a:pt x="10307" y="7717"/>
                    <a:pt x="9935" y="7782"/>
                    <a:pt x="9658" y="7853"/>
                  </a:cubicBezTo>
                  <a:cubicBezTo>
                    <a:pt x="9410" y="7912"/>
                    <a:pt x="9126" y="7983"/>
                    <a:pt x="8843" y="8060"/>
                  </a:cubicBezTo>
                  <a:cubicBezTo>
                    <a:pt x="8813" y="8066"/>
                    <a:pt x="8784" y="8071"/>
                    <a:pt x="8754" y="8077"/>
                  </a:cubicBezTo>
                  <a:cubicBezTo>
                    <a:pt x="8654" y="8107"/>
                    <a:pt x="8536" y="8142"/>
                    <a:pt x="8423" y="8178"/>
                  </a:cubicBezTo>
                  <a:cubicBezTo>
                    <a:pt x="8329" y="8207"/>
                    <a:pt x="8246" y="8237"/>
                    <a:pt x="8163" y="8266"/>
                  </a:cubicBezTo>
                  <a:cubicBezTo>
                    <a:pt x="8116" y="8284"/>
                    <a:pt x="8063" y="8302"/>
                    <a:pt x="8016" y="8320"/>
                  </a:cubicBezTo>
                  <a:cubicBezTo>
                    <a:pt x="7880" y="8367"/>
                    <a:pt x="7750" y="8414"/>
                    <a:pt x="7632" y="8455"/>
                  </a:cubicBezTo>
                  <a:cubicBezTo>
                    <a:pt x="7100" y="8633"/>
                    <a:pt x="6439" y="8940"/>
                    <a:pt x="5901" y="9235"/>
                  </a:cubicBezTo>
                  <a:cubicBezTo>
                    <a:pt x="5594" y="9394"/>
                    <a:pt x="5252" y="9589"/>
                    <a:pt x="4992" y="9767"/>
                  </a:cubicBezTo>
                  <a:cubicBezTo>
                    <a:pt x="4915" y="9814"/>
                    <a:pt x="4832" y="9873"/>
                    <a:pt x="4750" y="9926"/>
                  </a:cubicBezTo>
                  <a:cubicBezTo>
                    <a:pt x="4567" y="10050"/>
                    <a:pt x="4383" y="10168"/>
                    <a:pt x="4224" y="10280"/>
                  </a:cubicBezTo>
                  <a:cubicBezTo>
                    <a:pt x="3958" y="10464"/>
                    <a:pt x="3616" y="10729"/>
                    <a:pt x="3373" y="10948"/>
                  </a:cubicBezTo>
                  <a:cubicBezTo>
                    <a:pt x="3350" y="10971"/>
                    <a:pt x="3320" y="10995"/>
                    <a:pt x="3291" y="11019"/>
                  </a:cubicBezTo>
                  <a:cubicBezTo>
                    <a:pt x="3279" y="11031"/>
                    <a:pt x="3267" y="11042"/>
                    <a:pt x="3249" y="11054"/>
                  </a:cubicBezTo>
                  <a:cubicBezTo>
                    <a:pt x="3049" y="11220"/>
                    <a:pt x="2806" y="11450"/>
                    <a:pt x="2606" y="11657"/>
                  </a:cubicBezTo>
                  <a:cubicBezTo>
                    <a:pt x="2564" y="11698"/>
                    <a:pt x="2523" y="11739"/>
                    <a:pt x="2487" y="11781"/>
                  </a:cubicBezTo>
                  <a:cubicBezTo>
                    <a:pt x="2180" y="12117"/>
                    <a:pt x="1791" y="12584"/>
                    <a:pt x="1519" y="12944"/>
                  </a:cubicBezTo>
                  <a:cubicBezTo>
                    <a:pt x="1318" y="13216"/>
                    <a:pt x="1070" y="13600"/>
                    <a:pt x="916" y="13901"/>
                  </a:cubicBezTo>
                  <a:cubicBezTo>
                    <a:pt x="916" y="13907"/>
                    <a:pt x="911" y="13913"/>
                    <a:pt x="911" y="13919"/>
                  </a:cubicBezTo>
                  <a:cubicBezTo>
                    <a:pt x="722" y="14273"/>
                    <a:pt x="503" y="14728"/>
                    <a:pt x="344" y="15230"/>
                  </a:cubicBezTo>
                  <a:cubicBezTo>
                    <a:pt x="279" y="15413"/>
                    <a:pt x="225" y="15602"/>
                    <a:pt x="184" y="15773"/>
                  </a:cubicBezTo>
                  <a:cubicBezTo>
                    <a:pt x="143" y="15945"/>
                    <a:pt x="101" y="16145"/>
                    <a:pt x="72" y="16370"/>
                  </a:cubicBezTo>
                  <a:cubicBezTo>
                    <a:pt x="66" y="16388"/>
                    <a:pt x="66" y="16411"/>
                    <a:pt x="60" y="16429"/>
                  </a:cubicBezTo>
                  <a:cubicBezTo>
                    <a:pt x="36" y="16577"/>
                    <a:pt x="19" y="16777"/>
                    <a:pt x="13" y="16931"/>
                  </a:cubicBezTo>
                  <a:cubicBezTo>
                    <a:pt x="13" y="16949"/>
                    <a:pt x="7" y="16972"/>
                    <a:pt x="7" y="16996"/>
                  </a:cubicBezTo>
                  <a:cubicBezTo>
                    <a:pt x="7" y="16996"/>
                    <a:pt x="7" y="17002"/>
                    <a:pt x="7" y="17002"/>
                  </a:cubicBezTo>
                  <a:cubicBezTo>
                    <a:pt x="7" y="17020"/>
                    <a:pt x="7" y="17043"/>
                    <a:pt x="7" y="17061"/>
                  </a:cubicBezTo>
                  <a:cubicBezTo>
                    <a:pt x="1" y="17167"/>
                    <a:pt x="1" y="17274"/>
                    <a:pt x="1" y="17380"/>
                  </a:cubicBezTo>
                  <a:cubicBezTo>
                    <a:pt x="1" y="17498"/>
                    <a:pt x="7" y="17657"/>
                    <a:pt x="19" y="17776"/>
                  </a:cubicBezTo>
                  <a:cubicBezTo>
                    <a:pt x="30" y="17870"/>
                    <a:pt x="36" y="17947"/>
                    <a:pt x="42" y="18012"/>
                  </a:cubicBezTo>
                  <a:cubicBezTo>
                    <a:pt x="48" y="18047"/>
                    <a:pt x="54" y="18089"/>
                    <a:pt x="54" y="18124"/>
                  </a:cubicBezTo>
                  <a:cubicBezTo>
                    <a:pt x="54" y="18124"/>
                    <a:pt x="54" y="18130"/>
                    <a:pt x="60" y="18136"/>
                  </a:cubicBezTo>
                  <a:cubicBezTo>
                    <a:pt x="72" y="18254"/>
                    <a:pt x="90" y="18343"/>
                    <a:pt x="113" y="18449"/>
                  </a:cubicBezTo>
                  <a:cubicBezTo>
                    <a:pt x="113" y="18455"/>
                    <a:pt x="113" y="18455"/>
                    <a:pt x="113" y="18455"/>
                  </a:cubicBezTo>
                  <a:cubicBezTo>
                    <a:pt x="131" y="18555"/>
                    <a:pt x="155" y="18656"/>
                    <a:pt x="178" y="18744"/>
                  </a:cubicBezTo>
                  <a:cubicBezTo>
                    <a:pt x="202" y="18851"/>
                    <a:pt x="219" y="18910"/>
                    <a:pt x="255" y="18998"/>
                  </a:cubicBezTo>
                  <a:cubicBezTo>
                    <a:pt x="279" y="19075"/>
                    <a:pt x="308" y="19175"/>
                    <a:pt x="338" y="19246"/>
                  </a:cubicBezTo>
                  <a:cubicBezTo>
                    <a:pt x="338" y="19252"/>
                    <a:pt x="338" y="19252"/>
                    <a:pt x="338" y="19258"/>
                  </a:cubicBezTo>
                  <a:cubicBezTo>
                    <a:pt x="391" y="19394"/>
                    <a:pt x="456" y="19547"/>
                    <a:pt x="533" y="19713"/>
                  </a:cubicBezTo>
                  <a:cubicBezTo>
                    <a:pt x="538" y="19731"/>
                    <a:pt x="550" y="19742"/>
                    <a:pt x="556" y="19760"/>
                  </a:cubicBezTo>
                  <a:cubicBezTo>
                    <a:pt x="556" y="19766"/>
                    <a:pt x="556" y="19766"/>
                    <a:pt x="562" y="19766"/>
                  </a:cubicBezTo>
                  <a:cubicBezTo>
                    <a:pt x="574" y="19790"/>
                    <a:pt x="586" y="19813"/>
                    <a:pt x="597" y="19843"/>
                  </a:cubicBezTo>
                  <a:cubicBezTo>
                    <a:pt x="609" y="19860"/>
                    <a:pt x="615" y="19872"/>
                    <a:pt x="621" y="19890"/>
                  </a:cubicBezTo>
                  <a:cubicBezTo>
                    <a:pt x="627" y="19896"/>
                    <a:pt x="627" y="19896"/>
                    <a:pt x="633" y="19902"/>
                  </a:cubicBezTo>
                  <a:cubicBezTo>
                    <a:pt x="662" y="19961"/>
                    <a:pt x="698" y="20026"/>
                    <a:pt x="733" y="20085"/>
                  </a:cubicBezTo>
                  <a:cubicBezTo>
                    <a:pt x="733" y="20091"/>
                    <a:pt x="733" y="20091"/>
                    <a:pt x="739" y="20091"/>
                  </a:cubicBezTo>
                  <a:cubicBezTo>
                    <a:pt x="804" y="20209"/>
                    <a:pt x="887" y="20333"/>
                    <a:pt x="970" y="20451"/>
                  </a:cubicBezTo>
                  <a:cubicBezTo>
                    <a:pt x="970" y="20451"/>
                    <a:pt x="975" y="20457"/>
                    <a:pt x="981" y="20463"/>
                  </a:cubicBezTo>
                  <a:cubicBezTo>
                    <a:pt x="981" y="20463"/>
                    <a:pt x="981" y="20469"/>
                    <a:pt x="981" y="20469"/>
                  </a:cubicBezTo>
                  <a:cubicBezTo>
                    <a:pt x="999" y="20492"/>
                    <a:pt x="1023" y="20522"/>
                    <a:pt x="1046" y="20557"/>
                  </a:cubicBezTo>
                  <a:cubicBezTo>
                    <a:pt x="1082" y="20599"/>
                    <a:pt x="1111" y="20640"/>
                    <a:pt x="1147" y="20681"/>
                  </a:cubicBezTo>
                  <a:cubicBezTo>
                    <a:pt x="1153" y="20687"/>
                    <a:pt x="1153" y="20693"/>
                    <a:pt x="1159" y="20699"/>
                  </a:cubicBezTo>
                  <a:cubicBezTo>
                    <a:pt x="1182" y="20729"/>
                    <a:pt x="1206" y="20758"/>
                    <a:pt x="1229" y="20788"/>
                  </a:cubicBezTo>
                  <a:cubicBezTo>
                    <a:pt x="1336" y="20912"/>
                    <a:pt x="1478" y="21065"/>
                    <a:pt x="1643" y="21225"/>
                  </a:cubicBezTo>
                  <a:cubicBezTo>
                    <a:pt x="1649" y="21225"/>
                    <a:pt x="1655" y="21231"/>
                    <a:pt x="1655" y="21237"/>
                  </a:cubicBezTo>
                  <a:lnTo>
                    <a:pt x="1661" y="21237"/>
                  </a:lnTo>
                  <a:lnTo>
                    <a:pt x="1661" y="21243"/>
                  </a:lnTo>
                  <a:cubicBezTo>
                    <a:pt x="1743" y="21319"/>
                    <a:pt x="1897" y="21455"/>
                    <a:pt x="2109" y="21615"/>
                  </a:cubicBezTo>
                  <a:cubicBezTo>
                    <a:pt x="2145" y="21644"/>
                    <a:pt x="2180" y="21668"/>
                    <a:pt x="2210" y="21691"/>
                  </a:cubicBezTo>
                  <a:cubicBezTo>
                    <a:pt x="2216" y="21697"/>
                    <a:pt x="2216" y="21697"/>
                    <a:pt x="2222" y="21703"/>
                  </a:cubicBezTo>
                  <a:cubicBezTo>
                    <a:pt x="2369" y="21804"/>
                    <a:pt x="2464" y="21863"/>
                    <a:pt x="2464" y="21863"/>
                  </a:cubicBezTo>
                  <a:cubicBezTo>
                    <a:pt x="2470" y="21869"/>
                    <a:pt x="2476" y="21875"/>
                    <a:pt x="2487" y="21880"/>
                  </a:cubicBezTo>
                  <a:cubicBezTo>
                    <a:pt x="2558" y="21928"/>
                    <a:pt x="2641" y="21975"/>
                    <a:pt x="2724" y="22022"/>
                  </a:cubicBezTo>
                  <a:cubicBezTo>
                    <a:pt x="2741" y="22034"/>
                    <a:pt x="2753" y="22040"/>
                    <a:pt x="2765" y="22046"/>
                  </a:cubicBezTo>
                  <a:cubicBezTo>
                    <a:pt x="2777" y="22052"/>
                    <a:pt x="2789" y="22058"/>
                    <a:pt x="2801" y="22069"/>
                  </a:cubicBezTo>
                  <a:cubicBezTo>
                    <a:pt x="2806" y="22069"/>
                    <a:pt x="2806" y="22069"/>
                    <a:pt x="2812" y="22075"/>
                  </a:cubicBezTo>
                  <a:cubicBezTo>
                    <a:pt x="2818" y="22075"/>
                    <a:pt x="2830" y="22081"/>
                    <a:pt x="2836" y="22087"/>
                  </a:cubicBezTo>
                  <a:cubicBezTo>
                    <a:pt x="2871" y="22105"/>
                    <a:pt x="2919" y="22129"/>
                    <a:pt x="2960" y="22152"/>
                  </a:cubicBezTo>
                  <a:cubicBezTo>
                    <a:pt x="3049" y="22193"/>
                    <a:pt x="3131" y="22241"/>
                    <a:pt x="3214" y="22276"/>
                  </a:cubicBezTo>
                  <a:cubicBezTo>
                    <a:pt x="3226" y="22282"/>
                    <a:pt x="3243" y="22288"/>
                    <a:pt x="3255" y="22294"/>
                  </a:cubicBezTo>
                  <a:cubicBezTo>
                    <a:pt x="3362" y="22347"/>
                    <a:pt x="3503" y="22406"/>
                    <a:pt x="3627" y="22453"/>
                  </a:cubicBezTo>
                  <a:cubicBezTo>
                    <a:pt x="3639" y="22459"/>
                    <a:pt x="3657" y="22465"/>
                    <a:pt x="3669" y="22465"/>
                  </a:cubicBezTo>
                  <a:cubicBezTo>
                    <a:pt x="3681" y="22471"/>
                    <a:pt x="3692" y="22477"/>
                    <a:pt x="3704" y="22483"/>
                  </a:cubicBezTo>
                  <a:cubicBezTo>
                    <a:pt x="3852" y="22536"/>
                    <a:pt x="4041" y="22595"/>
                    <a:pt x="4212" y="22648"/>
                  </a:cubicBezTo>
                  <a:cubicBezTo>
                    <a:pt x="4230" y="22648"/>
                    <a:pt x="4248" y="22654"/>
                    <a:pt x="4259" y="22660"/>
                  </a:cubicBezTo>
                  <a:cubicBezTo>
                    <a:pt x="4507" y="22731"/>
                    <a:pt x="4767" y="22784"/>
                    <a:pt x="4998" y="22820"/>
                  </a:cubicBezTo>
                  <a:cubicBezTo>
                    <a:pt x="5163" y="22849"/>
                    <a:pt x="5352" y="22873"/>
                    <a:pt x="5541" y="22890"/>
                  </a:cubicBezTo>
                  <a:cubicBezTo>
                    <a:pt x="5547" y="22890"/>
                    <a:pt x="5553" y="22890"/>
                    <a:pt x="5559" y="22896"/>
                  </a:cubicBezTo>
                  <a:lnTo>
                    <a:pt x="5588" y="22896"/>
                  </a:lnTo>
                  <a:cubicBezTo>
                    <a:pt x="5647" y="22902"/>
                    <a:pt x="5683" y="22902"/>
                    <a:pt x="5689" y="22902"/>
                  </a:cubicBezTo>
                  <a:lnTo>
                    <a:pt x="5695" y="22902"/>
                  </a:lnTo>
                  <a:cubicBezTo>
                    <a:pt x="5783" y="22914"/>
                    <a:pt x="5872" y="22914"/>
                    <a:pt x="5954" y="22920"/>
                  </a:cubicBezTo>
                  <a:cubicBezTo>
                    <a:pt x="6002" y="22920"/>
                    <a:pt x="6055" y="22926"/>
                    <a:pt x="6108" y="22926"/>
                  </a:cubicBezTo>
                  <a:lnTo>
                    <a:pt x="6120" y="22926"/>
                  </a:lnTo>
                  <a:cubicBezTo>
                    <a:pt x="6207" y="22928"/>
                    <a:pt x="6289" y="22929"/>
                    <a:pt x="6369" y="22929"/>
                  </a:cubicBezTo>
                  <a:cubicBezTo>
                    <a:pt x="6680" y="22929"/>
                    <a:pt x="6948" y="22912"/>
                    <a:pt x="7254" y="22879"/>
                  </a:cubicBezTo>
                  <a:cubicBezTo>
                    <a:pt x="7295" y="22879"/>
                    <a:pt x="7337" y="22873"/>
                    <a:pt x="7378" y="22867"/>
                  </a:cubicBezTo>
                  <a:cubicBezTo>
                    <a:pt x="7626" y="22849"/>
                    <a:pt x="7951" y="22802"/>
                    <a:pt x="8211" y="22743"/>
                  </a:cubicBezTo>
                  <a:cubicBezTo>
                    <a:pt x="8500" y="22684"/>
                    <a:pt x="8801" y="22613"/>
                    <a:pt x="9067" y="22536"/>
                  </a:cubicBezTo>
                  <a:cubicBezTo>
                    <a:pt x="9215" y="22501"/>
                    <a:pt x="9362" y="22459"/>
                    <a:pt x="9486" y="22412"/>
                  </a:cubicBezTo>
                  <a:cubicBezTo>
                    <a:pt x="9752" y="22329"/>
                    <a:pt x="10042" y="22235"/>
                    <a:pt x="10266" y="22134"/>
                  </a:cubicBezTo>
                  <a:cubicBezTo>
                    <a:pt x="10408" y="22075"/>
                    <a:pt x="10555" y="22010"/>
                    <a:pt x="10703" y="21940"/>
                  </a:cubicBezTo>
                  <a:cubicBezTo>
                    <a:pt x="10993" y="21815"/>
                    <a:pt x="11270" y="21691"/>
                    <a:pt x="11506" y="21573"/>
                  </a:cubicBezTo>
                  <a:cubicBezTo>
                    <a:pt x="11737" y="21461"/>
                    <a:pt x="12003" y="21319"/>
                    <a:pt x="12268" y="21160"/>
                  </a:cubicBezTo>
                  <a:cubicBezTo>
                    <a:pt x="12493" y="21036"/>
                    <a:pt x="12747" y="20870"/>
                    <a:pt x="12989" y="20705"/>
                  </a:cubicBezTo>
                  <a:cubicBezTo>
                    <a:pt x="13302" y="20498"/>
                    <a:pt x="13591" y="20292"/>
                    <a:pt x="13828" y="20103"/>
                  </a:cubicBezTo>
                  <a:cubicBezTo>
                    <a:pt x="14058" y="19920"/>
                    <a:pt x="14365" y="19683"/>
                    <a:pt x="14595" y="19471"/>
                  </a:cubicBezTo>
                  <a:cubicBezTo>
                    <a:pt x="14773" y="19317"/>
                    <a:pt x="14950" y="19152"/>
                    <a:pt x="15092" y="19010"/>
                  </a:cubicBezTo>
                  <a:cubicBezTo>
                    <a:pt x="15239" y="18862"/>
                    <a:pt x="15405" y="18691"/>
                    <a:pt x="15564" y="18520"/>
                  </a:cubicBezTo>
                  <a:cubicBezTo>
                    <a:pt x="15759" y="18319"/>
                    <a:pt x="15936" y="18118"/>
                    <a:pt x="16090" y="17929"/>
                  </a:cubicBezTo>
                  <a:cubicBezTo>
                    <a:pt x="16090" y="17923"/>
                    <a:pt x="16096" y="17923"/>
                    <a:pt x="16101" y="17917"/>
                  </a:cubicBezTo>
                  <a:cubicBezTo>
                    <a:pt x="16184" y="17811"/>
                    <a:pt x="16279" y="17693"/>
                    <a:pt x="16379" y="17569"/>
                  </a:cubicBezTo>
                  <a:lnTo>
                    <a:pt x="17472" y="17894"/>
                  </a:lnTo>
                  <a:lnTo>
                    <a:pt x="15794" y="25223"/>
                  </a:lnTo>
                  <a:cubicBezTo>
                    <a:pt x="15741" y="25466"/>
                    <a:pt x="15794" y="25779"/>
                    <a:pt x="15948" y="26080"/>
                  </a:cubicBezTo>
                  <a:cubicBezTo>
                    <a:pt x="16096" y="26387"/>
                    <a:pt x="16326" y="26647"/>
                    <a:pt x="16562" y="26783"/>
                  </a:cubicBezTo>
                  <a:lnTo>
                    <a:pt x="18854" y="28106"/>
                  </a:lnTo>
                  <a:cubicBezTo>
                    <a:pt x="18981" y="28180"/>
                    <a:pt x="19101" y="28214"/>
                    <a:pt x="19207" y="28214"/>
                  </a:cubicBezTo>
                  <a:cubicBezTo>
                    <a:pt x="19467" y="28214"/>
                    <a:pt x="19645" y="28007"/>
                    <a:pt x="19645" y="27651"/>
                  </a:cubicBezTo>
                  <a:cubicBezTo>
                    <a:pt x="19651" y="27149"/>
                    <a:pt x="19297" y="26535"/>
                    <a:pt x="18860" y="26287"/>
                  </a:cubicBezTo>
                  <a:lnTo>
                    <a:pt x="17566" y="25536"/>
                  </a:lnTo>
                  <a:lnTo>
                    <a:pt x="19303" y="17917"/>
                  </a:lnTo>
                  <a:cubicBezTo>
                    <a:pt x="19368" y="17646"/>
                    <a:pt x="19285" y="17279"/>
                    <a:pt x="19090" y="16943"/>
                  </a:cubicBezTo>
                  <a:cubicBezTo>
                    <a:pt x="18937" y="16689"/>
                    <a:pt x="18742" y="16476"/>
                    <a:pt x="18535" y="16358"/>
                  </a:cubicBezTo>
                  <a:cubicBezTo>
                    <a:pt x="18470" y="16323"/>
                    <a:pt x="18411" y="16293"/>
                    <a:pt x="18346" y="16275"/>
                  </a:cubicBezTo>
                  <a:lnTo>
                    <a:pt x="17383" y="15992"/>
                  </a:lnTo>
                  <a:cubicBezTo>
                    <a:pt x="17419" y="15915"/>
                    <a:pt x="17460" y="15838"/>
                    <a:pt x="17489" y="15767"/>
                  </a:cubicBezTo>
                  <a:cubicBezTo>
                    <a:pt x="17501" y="15750"/>
                    <a:pt x="17507" y="15732"/>
                    <a:pt x="17513" y="15714"/>
                  </a:cubicBezTo>
                  <a:cubicBezTo>
                    <a:pt x="17554" y="15632"/>
                    <a:pt x="17590" y="15549"/>
                    <a:pt x="17619" y="15478"/>
                  </a:cubicBezTo>
                  <a:cubicBezTo>
                    <a:pt x="17714" y="15265"/>
                    <a:pt x="17791" y="15065"/>
                    <a:pt x="17850" y="14881"/>
                  </a:cubicBezTo>
                  <a:cubicBezTo>
                    <a:pt x="17856" y="14864"/>
                    <a:pt x="17862" y="14852"/>
                    <a:pt x="17862" y="14840"/>
                  </a:cubicBezTo>
                  <a:cubicBezTo>
                    <a:pt x="17867" y="14834"/>
                    <a:pt x="17867" y="14822"/>
                    <a:pt x="17873" y="14811"/>
                  </a:cubicBezTo>
                  <a:cubicBezTo>
                    <a:pt x="17879" y="14787"/>
                    <a:pt x="17885" y="14763"/>
                    <a:pt x="17897" y="14740"/>
                  </a:cubicBezTo>
                  <a:cubicBezTo>
                    <a:pt x="17932" y="14610"/>
                    <a:pt x="17986" y="14427"/>
                    <a:pt x="18033" y="14220"/>
                  </a:cubicBezTo>
                  <a:cubicBezTo>
                    <a:pt x="18045" y="14173"/>
                    <a:pt x="18068" y="14084"/>
                    <a:pt x="18086" y="13960"/>
                  </a:cubicBezTo>
                  <a:cubicBezTo>
                    <a:pt x="18104" y="13889"/>
                    <a:pt x="18116" y="13812"/>
                    <a:pt x="18121" y="13736"/>
                  </a:cubicBezTo>
                  <a:cubicBezTo>
                    <a:pt x="18127" y="13712"/>
                    <a:pt x="18127" y="13688"/>
                    <a:pt x="18133" y="13671"/>
                  </a:cubicBezTo>
                  <a:lnTo>
                    <a:pt x="22604" y="15194"/>
                  </a:lnTo>
                  <a:lnTo>
                    <a:pt x="20915" y="22577"/>
                  </a:lnTo>
                  <a:cubicBezTo>
                    <a:pt x="20862" y="22820"/>
                    <a:pt x="20915" y="23133"/>
                    <a:pt x="21069" y="23440"/>
                  </a:cubicBezTo>
                  <a:cubicBezTo>
                    <a:pt x="21216" y="23741"/>
                    <a:pt x="21447" y="24001"/>
                    <a:pt x="21689" y="24137"/>
                  </a:cubicBezTo>
                  <a:lnTo>
                    <a:pt x="23975" y="25460"/>
                  </a:lnTo>
                  <a:cubicBezTo>
                    <a:pt x="24102" y="25534"/>
                    <a:pt x="24222" y="25568"/>
                    <a:pt x="24328" y="25568"/>
                  </a:cubicBezTo>
                  <a:cubicBezTo>
                    <a:pt x="24588" y="25568"/>
                    <a:pt x="24768" y="25361"/>
                    <a:pt x="24772" y="25005"/>
                  </a:cubicBezTo>
                  <a:cubicBezTo>
                    <a:pt x="24772" y="24503"/>
                    <a:pt x="24418" y="23889"/>
                    <a:pt x="23980" y="23641"/>
                  </a:cubicBezTo>
                  <a:lnTo>
                    <a:pt x="22687" y="22890"/>
                  </a:lnTo>
                  <a:lnTo>
                    <a:pt x="24423" y="15271"/>
                  </a:lnTo>
                  <a:cubicBezTo>
                    <a:pt x="24488" y="15005"/>
                    <a:pt x="24412" y="14645"/>
                    <a:pt x="24223" y="14314"/>
                  </a:cubicBezTo>
                  <a:cubicBezTo>
                    <a:pt x="24069" y="14049"/>
                    <a:pt x="23868" y="13836"/>
                    <a:pt x="23656" y="13712"/>
                  </a:cubicBezTo>
                  <a:cubicBezTo>
                    <a:pt x="23602" y="13682"/>
                    <a:pt x="23549" y="13659"/>
                    <a:pt x="23496" y="13641"/>
                  </a:cubicBezTo>
                  <a:lnTo>
                    <a:pt x="21695" y="13027"/>
                  </a:lnTo>
                  <a:cubicBezTo>
                    <a:pt x="21707" y="13021"/>
                    <a:pt x="21724" y="13015"/>
                    <a:pt x="21742" y="13009"/>
                  </a:cubicBezTo>
                  <a:cubicBezTo>
                    <a:pt x="21789" y="12991"/>
                    <a:pt x="21831" y="12974"/>
                    <a:pt x="21878" y="12956"/>
                  </a:cubicBezTo>
                  <a:cubicBezTo>
                    <a:pt x="21896" y="12950"/>
                    <a:pt x="21913" y="12944"/>
                    <a:pt x="21931" y="12932"/>
                  </a:cubicBezTo>
                  <a:cubicBezTo>
                    <a:pt x="21990" y="12915"/>
                    <a:pt x="22043" y="12891"/>
                    <a:pt x="22096" y="12867"/>
                  </a:cubicBezTo>
                  <a:cubicBezTo>
                    <a:pt x="22120" y="12862"/>
                    <a:pt x="22144" y="12850"/>
                    <a:pt x="22167" y="12844"/>
                  </a:cubicBezTo>
                  <a:cubicBezTo>
                    <a:pt x="22215" y="12820"/>
                    <a:pt x="22268" y="12802"/>
                    <a:pt x="22309" y="12779"/>
                  </a:cubicBezTo>
                  <a:cubicBezTo>
                    <a:pt x="22339" y="12767"/>
                    <a:pt x="22368" y="12755"/>
                    <a:pt x="22392" y="12743"/>
                  </a:cubicBezTo>
                  <a:cubicBezTo>
                    <a:pt x="22421" y="12732"/>
                    <a:pt x="22451" y="12720"/>
                    <a:pt x="22474" y="12708"/>
                  </a:cubicBezTo>
                  <a:cubicBezTo>
                    <a:pt x="22516" y="12684"/>
                    <a:pt x="22563" y="12667"/>
                    <a:pt x="22604" y="12649"/>
                  </a:cubicBezTo>
                  <a:cubicBezTo>
                    <a:pt x="22622" y="12637"/>
                    <a:pt x="22646" y="12625"/>
                    <a:pt x="22663" y="12619"/>
                  </a:cubicBezTo>
                  <a:cubicBezTo>
                    <a:pt x="22705" y="12596"/>
                    <a:pt x="22740" y="12578"/>
                    <a:pt x="22782" y="12560"/>
                  </a:cubicBezTo>
                  <a:cubicBezTo>
                    <a:pt x="22817" y="12543"/>
                    <a:pt x="22852" y="12525"/>
                    <a:pt x="22888" y="12507"/>
                  </a:cubicBezTo>
                  <a:cubicBezTo>
                    <a:pt x="22900" y="12495"/>
                    <a:pt x="22917" y="12489"/>
                    <a:pt x="22929" y="12478"/>
                  </a:cubicBezTo>
                  <a:cubicBezTo>
                    <a:pt x="22994" y="12448"/>
                    <a:pt x="23047" y="12419"/>
                    <a:pt x="23083" y="12395"/>
                  </a:cubicBezTo>
                  <a:cubicBezTo>
                    <a:pt x="23219" y="12318"/>
                    <a:pt x="23402" y="12206"/>
                    <a:pt x="23526" y="12117"/>
                  </a:cubicBezTo>
                  <a:cubicBezTo>
                    <a:pt x="23579" y="12076"/>
                    <a:pt x="23626" y="12041"/>
                    <a:pt x="23673" y="12011"/>
                  </a:cubicBezTo>
                  <a:cubicBezTo>
                    <a:pt x="23709" y="11987"/>
                    <a:pt x="23750" y="11958"/>
                    <a:pt x="23786" y="11934"/>
                  </a:cubicBezTo>
                  <a:cubicBezTo>
                    <a:pt x="23845" y="11887"/>
                    <a:pt x="23921" y="11834"/>
                    <a:pt x="23992" y="11775"/>
                  </a:cubicBezTo>
                  <a:cubicBezTo>
                    <a:pt x="24075" y="11710"/>
                    <a:pt x="24146" y="11645"/>
                    <a:pt x="24234" y="11568"/>
                  </a:cubicBezTo>
                  <a:cubicBezTo>
                    <a:pt x="24258" y="11538"/>
                    <a:pt x="24294" y="11509"/>
                    <a:pt x="24323" y="11485"/>
                  </a:cubicBezTo>
                  <a:cubicBezTo>
                    <a:pt x="24364" y="11444"/>
                    <a:pt x="24406" y="11403"/>
                    <a:pt x="24441" y="11373"/>
                  </a:cubicBezTo>
                  <a:cubicBezTo>
                    <a:pt x="24447" y="11367"/>
                    <a:pt x="24453" y="11361"/>
                    <a:pt x="24453" y="11361"/>
                  </a:cubicBezTo>
                  <a:cubicBezTo>
                    <a:pt x="24471" y="11338"/>
                    <a:pt x="24494" y="11320"/>
                    <a:pt x="24506" y="11308"/>
                  </a:cubicBezTo>
                  <a:cubicBezTo>
                    <a:pt x="24536" y="11279"/>
                    <a:pt x="24571" y="11243"/>
                    <a:pt x="24601" y="11208"/>
                  </a:cubicBezTo>
                  <a:cubicBezTo>
                    <a:pt x="24660" y="11149"/>
                    <a:pt x="24713" y="11090"/>
                    <a:pt x="24760" y="11036"/>
                  </a:cubicBezTo>
                  <a:cubicBezTo>
                    <a:pt x="24772" y="11031"/>
                    <a:pt x="24778" y="11019"/>
                    <a:pt x="24790" y="11007"/>
                  </a:cubicBezTo>
                  <a:cubicBezTo>
                    <a:pt x="24801" y="10995"/>
                    <a:pt x="24813" y="10983"/>
                    <a:pt x="24819" y="10971"/>
                  </a:cubicBezTo>
                  <a:cubicBezTo>
                    <a:pt x="24843" y="10948"/>
                    <a:pt x="24861" y="10924"/>
                    <a:pt x="24878" y="10901"/>
                  </a:cubicBezTo>
                  <a:cubicBezTo>
                    <a:pt x="24884" y="10895"/>
                    <a:pt x="24884" y="10895"/>
                    <a:pt x="24890" y="10889"/>
                  </a:cubicBezTo>
                  <a:cubicBezTo>
                    <a:pt x="24985" y="10777"/>
                    <a:pt x="25061" y="10676"/>
                    <a:pt x="25126" y="10588"/>
                  </a:cubicBezTo>
                  <a:cubicBezTo>
                    <a:pt x="25132" y="10576"/>
                    <a:pt x="25144" y="10564"/>
                    <a:pt x="25150" y="10552"/>
                  </a:cubicBezTo>
                  <a:cubicBezTo>
                    <a:pt x="25179" y="10511"/>
                    <a:pt x="25209" y="10469"/>
                    <a:pt x="25233" y="10434"/>
                  </a:cubicBezTo>
                  <a:cubicBezTo>
                    <a:pt x="25239" y="10434"/>
                    <a:pt x="25239" y="10428"/>
                    <a:pt x="25244" y="10422"/>
                  </a:cubicBezTo>
                  <a:cubicBezTo>
                    <a:pt x="25244" y="10416"/>
                    <a:pt x="25250" y="10416"/>
                    <a:pt x="25250" y="10410"/>
                  </a:cubicBezTo>
                  <a:cubicBezTo>
                    <a:pt x="25262" y="10387"/>
                    <a:pt x="25280" y="10369"/>
                    <a:pt x="25292" y="10351"/>
                  </a:cubicBezTo>
                  <a:cubicBezTo>
                    <a:pt x="25345" y="10269"/>
                    <a:pt x="25398" y="10192"/>
                    <a:pt x="25445" y="10109"/>
                  </a:cubicBezTo>
                  <a:lnTo>
                    <a:pt x="30129" y="11503"/>
                  </a:lnTo>
                  <a:lnTo>
                    <a:pt x="28457" y="18833"/>
                  </a:lnTo>
                  <a:cubicBezTo>
                    <a:pt x="28404" y="19069"/>
                    <a:pt x="28457" y="19388"/>
                    <a:pt x="28605" y="19689"/>
                  </a:cubicBezTo>
                  <a:cubicBezTo>
                    <a:pt x="28759" y="19996"/>
                    <a:pt x="28989" y="20256"/>
                    <a:pt x="29225" y="20392"/>
                  </a:cubicBezTo>
                  <a:lnTo>
                    <a:pt x="31517" y="21715"/>
                  </a:lnTo>
                  <a:cubicBezTo>
                    <a:pt x="31644" y="21789"/>
                    <a:pt x="31764" y="21824"/>
                    <a:pt x="31871" y="21824"/>
                  </a:cubicBezTo>
                  <a:cubicBezTo>
                    <a:pt x="32130" y="21824"/>
                    <a:pt x="32308" y="21616"/>
                    <a:pt x="32308" y="21260"/>
                  </a:cubicBezTo>
                  <a:cubicBezTo>
                    <a:pt x="32314" y="20758"/>
                    <a:pt x="31960" y="20144"/>
                    <a:pt x="31523" y="19896"/>
                  </a:cubicBezTo>
                  <a:lnTo>
                    <a:pt x="30223" y="19146"/>
                  </a:lnTo>
                  <a:lnTo>
                    <a:pt x="31966" y="11527"/>
                  </a:lnTo>
                  <a:cubicBezTo>
                    <a:pt x="32025" y="11255"/>
                    <a:pt x="31948" y="10889"/>
                    <a:pt x="31753" y="10552"/>
                  </a:cubicBezTo>
                  <a:cubicBezTo>
                    <a:pt x="31600" y="10292"/>
                    <a:pt x="31405" y="10086"/>
                    <a:pt x="31198" y="9967"/>
                  </a:cubicBezTo>
                  <a:cubicBezTo>
                    <a:pt x="31133" y="9932"/>
                    <a:pt x="31068" y="9902"/>
                    <a:pt x="31009" y="9885"/>
                  </a:cubicBezTo>
                  <a:lnTo>
                    <a:pt x="26160" y="8449"/>
                  </a:lnTo>
                  <a:cubicBezTo>
                    <a:pt x="26160" y="8444"/>
                    <a:pt x="26160" y="8444"/>
                    <a:pt x="26160" y="8438"/>
                  </a:cubicBezTo>
                  <a:cubicBezTo>
                    <a:pt x="26166" y="8414"/>
                    <a:pt x="26172" y="8390"/>
                    <a:pt x="26184" y="8367"/>
                  </a:cubicBezTo>
                  <a:cubicBezTo>
                    <a:pt x="26189" y="8349"/>
                    <a:pt x="26195" y="8325"/>
                    <a:pt x="26201" y="8308"/>
                  </a:cubicBezTo>
                  <a:cubicBezTo>
                    <a:pt x="26219" y="8308"/>
                    <a:pt x="26237" y="8314"/>
                    <a:pt x="26254" y="8320"/>
                  </a:cubicBezTo>
                  <a:cubicBezTo>
                    <a:pt x="26296" y="8325"/>
                    <a:pt x="26331" y="8337"/>
                    <a:pt x="26367" y="8343"/>
                  </a:cubicBezTo>
                  <a:cubicBezTo>
                    <a:pt x="26384" y="8349"/>
                    <a:pt x="26396" y="8349"/>
                    <a:pt x="26414" y="8355"/>
                  </a:cubicBezTo>
                  <a:cubicBezTo>
                    <a:pt x="26473" y="8367"/>
                    <a:pt x="26532" y="8373"/>
                    <a:pt x="26597" y="8385"/>
                  </a:cubicBezTo>
                  <a:cubicBezTo>
                    <a:pt x="26739" y="8408"/>
                    <a:pt x="26869" y="8420"/>
                    <a:pt x="26981" y="8426"/>
                  </a:cubicBezTo>
                  <a:lnTo>
                    <a:pt x="27022" y="8426"/>
                  </a:lnTo>
                  <a:cubicBezTo>
                    <a:pt x="27093" y="8430"/>
                    <a:pt x="27158" y="8434"/>
                    <a:pt x="27218" y="8434"/>
                  </a:cubicBezTo>
                  <a:cubicBezTo>
                    <a:pt x="27242" y="8434"/>
                    <a:pt x="27266" y="8433"/>
                    <a:pt x="27288" y="8432"/>
                  </a:cubicBezTo>
                  <a:lnTo>
                    <a:pt x="27318" y="8432"/>
                  </a:lnTo>
                  <a:cubicBezTo>
                    <a:pt x="27377" y="8432"/>
                    <a:pt x="27436" y="8432"/>
                    <a:pt x="27507" y="8426"/>
                  </a:cubicBezTo>
                  <a:cubicBezTo>
                    <a:pt x="27648" y="8420"/>
                    <a:pt x="27701" y="8420"/>
                    <a:pt x="27855" y="8396"/>
                  </a:cubicBezTo>
                  <a:cubicBezTo>
                    <a:pt x="28014" y="8379"/>
                    <a:pt x="28162" y="8355"/>
                    <a:pt x="28328" y="8320"/>
                  </a:cubicBezTo>
                  <a:cubicBezTo>
                    <a:pt x="28339" y="8320"/>
                    <a:pt x="28351" y="8314"/>
                    <a:pt x="28369" y="8308"/>
                  </a:cubicBezTo>
                  <a:cubicBezTo>
                    <a:pt x="28387" y="8308"/>
                    <a:pt x="28404" y="8302"/>
                    <a:pt x="28416" y="8302"/>
                  </a:cubicBezTo>
                  <a:cubicBezTo>
                    <a:pt x="28428" y="8296"/>
                    <a:pt x="28434" y="8296"/>
                    <a:pt x="28446" y="8290"/>
                  </a:cubicBezTo>
                  <a:lnTo>
                    <a:pt x="28463" y="8290"/>
                  </a:lnTo>
                  <a:cubicBezTo>
                    <a:pt x="28469" y="8290"/>
                    <a:pt x="28475" y="8284"/>
                    <a:pt x="28475" y="8284"/>
                  </a:cubicBezTo>
                  <a:cubicBezTo>
                    <a:pt x="28552" y="8266"/>
                    <a:pt x="28617" y="8249"/>
                    <a:pt x="28676" y="8231"/>
                  </a:cubicBezTo>
                  <a:cubicBezTo>
                    <a:pt x="28682" y="8231"/>
                    <a:pt x="28688" y="8231"/>
                    <a:pt x="28694" y="8225"/>
                  </a:cubicBezTo>
                  <a:cubicBezTo>
                    <a:pt x="28865" y="8178"/>
                    <a:pt x="28983" y="8136"/>
                    <a:pt x="28983" y="8136"/>
                  </a:cubicBezTo>
                  <a:cubicBezTo>
                    <a:pt x="29007" y="8131"/>
                    <a:pt x="29024" y="8119"/>
                    <a:pt x="29048" y="8113"/>
                  </a:cubicBezTo>
                  <a:cubicBezTo>
                    <a:pt x="29078" y="8101"/>
                    <a:pt x="29101" y="8095"/>
                    <a:pt x="29125" y="8083"/>
                  </a:cubicBezTo>
                  <a:cubicBezTo>
                    <a:pt x="29178" y="8066"/>
                    <a:pt x="29231" y="8048"/>
                    <a:pt x="29278" y="8030"/>
                  </a:cubicBezTo>
                  <a:cubicBezTo>
                    <a:pt x="29503" y="7942"/>
                    <a:pt x="29686" y="7853"/>
                    <a:pt x="29816" y="7788"/>
                  </a:cubicBezTo>
                  <a:cubicBezTo>
                    <a:pt x="29899" y="7747"/>
                    <a:pt x="30023" y="7688"/>
                    <a:pt x="30164" y="7605"/>
                  </a:cubicBezTo>
                  <a:cubicBezTo>
                    <a:pt x="30324" y="7522"/>
                    <a:pt x="30460" y="7434"/>
                    <a:pt x="30596" y="7339"/>
                  </a:cubicBezTo>
                  <a:cubicBezTo>
                    <a:pt x="30690" y="7280"/>
                    <a:pt x="30773" y="7215"/>
                    <a:pt x="30844" y="7156"/>
                  </a:cubicBezTo>
                  <a:cubicBezTo>
                    <a:pt x="30844" y="7156"/>
                    <a:pt x="30844" y="7156"/>
                    <a:pt x="30850" y="7150"/>
                  </a:cubicBezTo>
                  <a:cubicBezTo>
                    <a:pt x="30891" y="7115"/>
                    <a:pt x="30932" y="7079"/>
                    <a:pt x="30974" y="7044"/>
                  </a:cubicBezTo>
                  <a:cubicBezTo>
                    <a:pt x="30991" y="7032"/>
                    <a:pt x="30997" y="7020"/>
                    <a:pt x="31015" y="7008"/>
                  </a:cubicBezTo>
                  <a:cubicBezTo>
                    <a:pt x="31103" y="6926"/>
                    <a:pt x="31163" y="6867"/>
                    <a:pt x="31245" y="6778"/>
                  </a:cubicBezTo>
                  <a:cubicBezTo>
                    <a:pt x="31304" y="6713"/>
                    <a:pt x="31357" y="6654"/>
                    <a:pt x="31405" y="6595"/>
                  </a:cubicBezTo>
                  <a:cubicBezTo>
                    <a:pt x="31434" y="6559"/>
                    <a:pt x="31464" y="6518"/>
                    <a:pt x="31493" y="6477"/>
                  </a:cubicBezTo>
                  <a:cubicBezTo>
                    <a:pt x="31611" y="6323"/>
                    <a:pt x="31694" y="6187"/>
                    <a:pt x="31747" y="6105"/>
                  </a:cubicBezTo>
                  <a:cubicBezTo>
                    <a:pt x="31765" y="6075"/>
                    <a:pt x="31854" y="5933"/>
                    <a:pt x="31948" y="5715"/>
                  </a:cubicBezTo>
                  <a:cubicBezTo>
                    <a:pt x="31960" y="5697"/>
                    <a:pt x="31966" y="5679"/>
                    <a:pt x="31972" y="5668"/>
                  </a:cubicBezTo>
                  <a:cubicBezTo>
                    <a:pt x="31984" y="5644"/>
                    <a:pt x="31989" y="5620"/>
                    <a:pt x="32001" y="5591"/>
                  </a:cubicBezTo>
                  <a:cubicBezTo>
                    <a:pt x="32001" y="5591"/>
                    <a:pt x="32007" y="5585"/>
                    <a:pt x="32007" y="5579"/>
                  </a:cubicBezTo>
                  <a:cubicBezTo>
                    <a:pt x="32007" y="5579"/>
                    <a:pt x="32007" y="5573"/>
                    <a:pt x="32007" y="5573"/>
                  </a:cubicBezTo>
                  <a:cubicBezTo>
                    <a:pt x="32043" y="5485"/>
                    <a:pt x="32084" y="5390"/>
                    <a:pt x="32113" y="5284"/>
                  </a:cubicBezTo>
                  <a:cubicBezTo>
                    <a:pt x="32119" y="5272"/>
                    <a:pt x="32119" y="5266"/>
                    <a:pt x="32125" y="5254"/>
                  </a:cubicBezTo>
                  <a:cubicBezTo>
                    <a:pt x="32137" y="5219"/>
                    <a:pt x="32149" y="5183"/>
                    <a:pt x="32155" y="5142"/>
                  </a:cubicBezTo>
                  <a:cubicBezTo>
                    <a:pt x="32167" y="5107"/>
                    <a:pt x="32178" y="5065"/>
                    <a:pt x="32190" y="5030"/>
                  </a:cubicBezTo>
                  <a:cubicBezTo>
                    <a:pt x="32232" y="4841"/>
                    <a:pt x="32261" y="4693"/>
                    <a:pt x="32273" y="4569"/>
                  </a:cubicBezTo>
                  <a:cubicBezTo>
                    <a:pt x="32285" y="4469"/>
                    <a:pt x="32297" y="4368"/>
                    <a:pt x="32302" y="4262"/>
                  </a:cubicBezTo>
                  <a:cubicBezTo>
                    <a:pt x="32302" y="4256"/>
                    <a:pt x="32302" y="4256"/>
                    <a:pt x="32302" y="4250"/>
                  </a:cubicBezTo>
                  <a:cubicBezTo>
                    <a:pt x="32308" y="4179"/>
                    <a:pt x="32308" y="4114"/>
                    <a:pt x="32308" y="4049"/>
                  </a:cubicBezTo>
                  <a:cubicBezTo>
                    <a:pt x="32308" y="4014"/>
                    <a:pt x="32308" y="3984"/>
                    <a:pt x="32308" y="3955"/>
                  </a:cubicBezTo>
                  <a:cubicBezTo>
                    <a:pt x="32308" y="3943"/>
                    <a:pt x="32302" y="3931"/>
                    <a:pt x="32302" y="3919"/>
                  </a:cubicBezTo>
                  <a:cubicBezTo>
                    <a:pt x="32302" y="3866"/>
                    <a:pt x="32297" y="3813"/>
                    <a:pt x="32297" y="3754"/>
                  </a:cubicBezTo>
                  <a:cubicBezTo>
                    <a:pt x="32297" y="3719"/>
                    <a:pt x="32285" y="3606"/>
                    <a:pt x="32267" y="3482"/>
                  </a:cubicBezTo>
                  <a:cubicBezTo>
                    <a:pt x="32267" y="3465"/>
                    <a:pt x="32255" y="3411"/>
                    <a:pt x="32243" y="3335"/>
                  </a:cubicBezTo>
                  <a:cubicBezTo>
                    <a:pt x="32243" y="3335"/>
                    <a:pt x="32243" y="3329"/>
                    <a:pt x="32243" y="3323"/>
                  </a:cubicBezTo>
                  <a:cubicBezTo>
                    <a:pt x="32208" y="3152"/>
                    <a:pt x="32143" y="2862"/>
                    <a:pt x="32019" y="2543"/>
                  </a:cubicBezTo>
                  <a:cubicBezTo>
                    <a:pt x="32013" y="2543"/>
                    <a:pt x="32013" y="2537"/>
                    <a:pt x="32013" y="2537"/>
                  </a:cubicBezTo>
                  <a:cubicBezTo>
                    <a:pt x="31984" y="2460"/>
                    <a:pt x="31948" y="2384"/>
                    <a:pt x="31913" y="2307"/>
                  </a:cubicBezTo>
                  <a:cubicBezTo>
                    <a:pt x="31895" y="2271"/>
                    <a:pt x="31877" y="2242"/>
                    <a:pt x="31859" y="2207"/>
                  </a:cubicBezTo>
                  <a:cubicBezTo>
                    <a:pt x="31848" y="2177"/>
                    <a:pt x="31836" y="2153"/>
                    <a:pt x="31818" y="2124"/>
                  </a:cubicBezTo>
                  <a:cubicBezTo>
                    <a:pt x="31800" y="2094"/>
                    <a:pt x="31789" y="2065"/>
                    <a:pt x="31771" y="2035"/>
                  </a:cubicBezTo>
                  <a:cubicBezTo>
                    <a:pt x="31765" y="2023"/>
                    <a:pt x="31759" y="2012"/>
                    <a:pt x="31747" y="2000"/>
                  </a:cubicBezTo>
                  <a:cubicBezTo>
                    <a:pt x="31741" y="1982"/>
                    <a:pt x="31730" y="1964"/>
                    <a:pt x="31718" y="1947"/>
                  </a:cubicBezTo>
                  <a:cubicBezTo>
                    <a:pt x="31665" y="1852"/>
                    <a:pt x="31606" y="1764"/>
                    <a:pt x="31546" y="1687"/>
                  </a:cubicBezTo>
                  <a:cubicBezTo>
                    <a:pt x="31541" y="1687"/>
                    <a:pt x="31476" y="1586"/>
                    <a:pt x="31369" y="1462"/>
                  </a:cubicBezTo>
                  <a:cubicBezTo>
                    <a:pt x="31310" y="1391"/>
                    <a:pt x="31245" y="1315"/>
                    <a:pt x="31174" y="1244"/>
                  </a:cubicBezTo>
                  <a:cubicBezTo>
                    <a:pt x="31174" y="1244"/>
                    <a:pt x="31174" y="1244"/>
                    <a:pt x="31174" y="1238"/>
                  </a:cubicBezTo>
                  <a:cubicBezTo>
                    <a:pt x="31168" y="1238"/>
                    <a:pt x="31168" y="1238"/>
                    <a:pt x="31168" y="1232"/>
                  </a:cubicBezTo>
                  <a:cubicBezTo>
                    <a:pt x="31068" y="1132"/>
                    <a:pt x="30938" y="1002"/>
                    <a:pt x="30696" y="813"/>
                  </a:cubicBezTo>
                  <a:cubicBezTo>
                    <a:pt x="30259" y="482"/>
                    <a:pt x="29828" y="316"/>
                    <a:pt x="29745" y="281"/>
                  </a:cubicBezTo>
                  <a:cubicBezTo>
                    <a:pt x="29721" y="275"/>
                    <a:pt x="29704" y="269"/>
                    <a:pt x="29680" y="257"/>
                  </a:cubicBezTo>
                  <a:cubicBezTo>
                    <a:pt x="29662" y="252"/>
                    <a:pt x="29639" y="246"/>
                    <a:pt x="29627" y="240"/>
                  </a:cubicBezTo>
                  <a:cubicBezTo>
                    <a:pt x="29568" y="216"/>
                    <a:pt x="29509" y="198"/>
                    <a:pt x="29444" y="175"/>
                  </a:cubicBezTo>
                  <a:lnTo>
                    <a:pt x="29438" y="175"/>
                  </a:lnTo>
                  <a:cubicBezTo>
                    <a:pt x="29326" y="139"/>
                    <a:pt x="29213" y="110"/>
                    <a:pt x="29113" y="92"/>
                  </a:cubicBezTo>
                  <a:cubicBezTo>
                    <a:pt x="29107" y="92"/>
                    <a:pt x="29107" y="92"/>
                    <a:pt x="29101" y="86"/>
                  </a:cubicBezTo>
                  <a:lnTo>
                    <a:pt x="29089" y="86"/>
                  </a:lnTo>
                  <a:cubicBezTo>
                    <a:pt x="29036" y="74"/>
                    <a:pt x="28977" y="63"/>
                    <a:pt x="28912" y="51"/>
                  </a:cubicBezTo>
                  <a:cubicBezTo>
                    <a:pt x="28895" y="51"/>
                    <a:pt x="28871" y="45"/>
                    <a:pt x="28853" y="45"/>
                  </a:cubicBezTo>
                  <a:cubicBezTo>
                    <a:pt x="28747" y="27"/>
                    <a:pt x="28635" y="15"/>
                    <a:pt x="28540" y="9"/>
                  </a:cubicBezTo>
                  <a:cubicBezTo>
                    <a:pt x="28481" y="9"/>
                    <a:pt x="28428" y="3"/>
                    <a:pt x="28375" y="3"/>
                  </a:cubicBezTo>
                  <a:lnTo>
                    <a:pt x="28345" y="3"/>
                  </a:lnTo>
                  <a:cubicBezTo>
                    <a:pt x="28320" y="1"/>
                    <a:pt x="28293" y="1"/>
                    <a:pt x="282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6"/>
            <p:cNvSpPr/>
            <p:nvPr/>
          </p:nvSpPr>
          <p:spPr>
            <a:xfrm>
              <a:off x="1112300" y="4263525"/>
              <a:ext cx="231550" cy="321950"/>
            </a:xfrm>
            <a:custGeom>
              <a:avLst/>
              <a:gdLst/>
              <a:ahLst/>
              <a:cxnLst/>
              <a:rect l="l" t="t" r="r" b="b"/>
              <a:pathLst>
                <a:path w="9262" h="12878" extrusionOk="0">
                  <a:moveTo>
                    <a:pt x="817" y="0"/>
                  </a:moveTo>
                  <a:cubicBezTo>
                    <a:pt x="744" y="0"/>
                    <a:pt x="675" y="16"/>
                    <a:pt x="614" y="49"/>
                  </a:cubicBezTo>
                  <a:cubicBezTo>
                    <a:pt x="419" y="162"/>
                    <a:pt x="337" y="433"/>
                    <a:pt x="396" y="776"/>
                  </a:cubicBezTo>
                  <a:lnTo>
                    <a:pt x="2091" y="10374"/>
                  </a:lnTo>
                  <a:lnTo>
                    <a:pt x="792" y="9629"/>
                  </a:lnTo>
                  <a:cubicBezTo>
                    <a:pt x="663" y="9555"/>
                    <a:pt x="542" y="9519"/>
                    <a:pt x="435" y="9519"/>
                  </a:cubicBezTo>
                  <a:cubicBezTo>
                    <a:pt x="177" y="9519"/>
                    <a:pt x="0" y="9724"/>
                    <a:pt x="0" y="10078"/>
                  </a:cubicBezTo>
                  <a:cubicBezTo>
                    <a:pt x="0" y="10580"/>
                    <a:pt x="349" y="11195"/>
                    <a:pt x="792" y="11449"/>
                  </a:cubicBezTo>
                  <a:lnTo>
                    <a:pt x="3077" y="12772"/>
                  </a:lnTo>
                  <a:cubicBezTo>
                    <a:pt x="3202" y="12842"/>
                    <a:pt x="3324" y="12877"/>
                    <a:pt x="3433" y="12877"/>
                  </a:cubicBezTo>
                  <a:cubicBezTo>
                    <a:pt x="3535" y="12877"/>
                    <a:pt x="3626" y="12846"/>
                    <a:pt x="3697" y="12783"/>
                  </a:cubicBezTo>
                  <a:cubicBezTo>
                    <a:pt x="3851" y="12653"/>
                    <a:pt x="3904" y="12405"/>
                    <a:pt x="3851" y="12104"/>
                  </a:cubicBezTo>
                  <a:lnTo>
                    <a:pt x="2227" y="2867"/>
                  </a:lnTo>
                  <a:lnTo>
                    <a:pt x="8192" y="7987"/>
                  </a:lnTo>
                  <a:cubicBezTo>
                    <a:pt x="8257" y="8041"/>
                    <a:pt x="8322" y="8088"/>
                    <a:pt x="8381" y="8123"/>
                  </a:cubicBezTo>
                  <a:cubicBezTo>
                    <a:pt x="8507" y="8195"/>
                    <a:pt x="8628" y="8231"/>
                    <a:pt x="8737" y="8231"/>
                  </a:cubicBezTo>
                  <a:cubicBezTo>
                    <a:pt x="8939" y="8231"/>
                    <a:pt x="9097" y="8108"/>
                    <a:pt x="9155" y="7869"/>
                  </a:cubicBezTo>
                  <a:cubicBezTo>
                    <a:pt x="9261" y="7444"/>
                    <a:pt x="9001" y="6800"/>
                    <a:pt x="8576" y="6434"/>
                  </a:cubicBezTo>
                  <a:lnTo>
                    <a:pt x="1364" y="244"/>
                  </a:lnTo>
                  <a:cubicBezTo>
                    <a:pt x="1300" y="191"/>
                    <a:pt x="1235" y="144"/>
                    <a:pt x="1175" y="108"/>
                  </a:cubicBezTo>
                  <a:cubicBezTo>
                    <a:pt x="1051" y="37"/>
                    <a:pt x="929" y="0"/>
                    <a:pt x="8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6"/>
            <p:cNvSpPr/>
            <p:nvPr/>
          </p:nvSpPr>
          <p:spPr>
            <a:xfrm>
              <a:off x="788625" y="4420950"/>
              <a:ext cx="231550" cy="321925"/>
            </a:xfrm>
            <a:custGeom>
              <a:avLst/>
              <a:gdLst/>
              <a:ahLst/>
              <a:cxnLst/>
              <a:rect l="l" t="t" r="r" b="b"/>
              <a:pathLst>
                <a:path w="9262" h="12877" extrusionOk="0">
                  <a:moveTo>
                    <a:pt x="829" y="1"/>
                  </a:moveTo>
                  <a:cubicBezTo>
                    <a:pt x="754" y="1"/>
                    <a:pt x="683" y="18"/>
                    <a:pt x="621" y="54"/>
                  </a:cubicBezTo>
                  <a:cubicBezTo>
                    <a:pt x="426" y="161"/>
                    <a:pt x="343" y="432"/>
                    <a:pt x="402" y="781"/>
                  </a:cubicBezTo>
                  <a:lnTo>
                    <a:pt x="2091" y="10373"/>
                  </a:lnTo>
                  <a:lnTo>
                    <a:pt x="798" y="9628"/>
                  </a:lnTo>
                  <a:cubicBezTo>
                    <a:pt x="671" y="9555"/>
                    <a:pt x="551" y="9520"/>
                    <a:pt x="444" y="9520"/>
                  </a:cubicBezTo>
                  <a:cubicBezTo>
                    <a:pt x="185" y="9520"/>
                    <a:pt x="6" y="9727"/>
                    <a:pt x="6" y="10083"/>
                  </a:cubicBezTo>
                  <a:cubicBezTo>
                    <a:pt x="1" y="10585"/>
                    <a:pt x="355" y="11194"/>
                    <a:pt x="792" y="11448"/>
                  </a:cubicBezTo>
                  <a:lnTo>
                    <a:pt x="3084" y="12771"/>
                  </a:lnTo>
                  <a:cubicBezTo>
                    <a:pt x="3209" y="12841"/>
                    <a:pt x="3331" y="12876"/>
                    <a:pt x="3440" y="12876"/>
                  </a:cubicBezTo>
                  <a:cubicBezTo>
                    <a:pt x="3542" y="12876"/>
                    <a:pt x="3632" y="12845"/>
                    <a:pt x="3704" y="12782"/>
                  </a:cubicBezTo>
                  <a:cubicBezTo>
                    <a:pt x="3857" y="12658"/>
                    <a:pt x="3911" y="12404"/>
                    <a:pt x="3857" y="12103"/>
                  </a:cubicBezTo>
                  <a:lnTo>
                    <a:pt x="2233" y="2866"/>
                  </a:lnTo>
                  <a:lnTo>
                    <a:pt x="8198" y="7987"/>
                  </a:lnTo>
                  <a:cubicBezTo>
                    <a:pt x="8263" y="8040"/>
                    <a:pt x="8328" y="8087"/>
                    <a:pt x="8387" y="8122"/>
                  </a:cubicBezTo>
                  <a:cubicBezTo>
                    <a:pt x="8515" y="8196"/>
                    <a:pt x="8638" y="8232"/>
                    <a:pt x="8748" y="8232"/>
                  </a:cubicBezTo>
                  <a:cubicBezTo>
                    <a:pt x="8948" y="8232"/>
                    <a:pt x="9104" y="8111"/>
                    <a:pt x="9161" y="7874"/>
                  </a:cubicBezTo>
                  <a:cubicBezTo>
                    <a:pt x="9262" y="7443"/>
                    <a:pt x="9002" y="6799"/>
                    <a:pt x="8582" y="6439"/>
                  </a:cubicBezTo>
                  <a:lnTo>
                    <a:pt x="1365" y="243"/>
                  </a:lnTo>
                  <a:cubicBezTo>
                    <a:pt x="1306" y="190"/>
                    <a:pt x="1241" y="149"/>
                    <a:pt x="1182" y="108"/>
                  </a:cubicBezTo>
                  <a:cubicBezTo>
                    <a:pt x="1059" y="38"/>
                    <a:pt x="939" y="1"/>
                    <a:pt x="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6"/>
            <p:cNvSpPr/>
            <p:nvPr/>
          </p:nvSpPr>
          <p:spPr>
            <a:xfrm>
              <a:off x="920475" y="4311575"/>
              <a:ext cx="265675" cy="322000"/>
            </a:xfrm>
            <a:custGeom>
              <a:avLst/>
              <a:gdLst/>
              <a:ahLst/>
              <a:cxnLst/>
              <a:rect l="l" t="t" r="r" b="b"/>
              <a:pathLst>
                <a:path w="10627" h="12880" extrusionOk="0">
                  <a:moveTo>
                    <a:pt x="819" y="1"/>
                  </a:moveTo>
                  <a:cubicBezTo>
                    <a:pt x="741" y="1"/>
                    <a:pt x="670" y="20"/>
                    <a:pt x="609" y="59"/>
                  </a:cubicBezTo>
                  <a:cubicBezTo>
                    <a:pt x="420" y="171"/>
                    <a:pt x="343" y="443"/>
                    <a:pt x="402" y="779"/>
                  </a:cubicBezTo>
                  <a:lnTo>
                    <a:pt x="2092" y="10377"/>
                  </a:lnTo>
                  <a:lnTo>
                    <a:pt x="798" y="9627"/>
                  </a:lnTo>
                  <a:cubicBezTo>
                    <a:pt x="671" y="9553"/>
                    <a:pt x="550" y="9518"/>
                    <a:pt x="443" y="9518"/>
                  </a:cubicBezTo>
                  <a:cubicBezTo>
                    <a:pt x="182" y="9518"/>
                    <a:pt x="1" y="9726"/>
                    <a:pt x="1" y="10082"/>
                  </a:cubicBezTo>
                  <a:cubicBezTo>
                    <a:pt x="1" y="10584"/>
                    <a:pt x="355" y="11198"/>
                    <a:pt x="792" y="11446"/>
                  </a:cubicBezTo>
                  <a:lnTo>
                    <a:pt x="3078" y="12769"/>
                  </a:lnTo>
                  <a:cubicBezTo>
                    <a:pt x="3204" y="12843"/>
                    <a:pt x="3328" y="12880"/>
                    <a:pt x="3437" y="12880"/>
                  </a:cubicBezTo>
                  <a:cubicBezTo>
                    <a:pt x="3538" y="12880"/>
                    <a:pt x="3628" y="12849"/>
                    <a:pt x="3698" y="12787"/>
                  </a:cubicBezTo>
                  <a:cubicBezTo>
                    <a:pt x="3852" y="12657"/>
                    <a:pt x="3905" y="12403"/>
                    <a:pt x="3858" y="12102"/>
                  </a:cubicBezTo>
                  <a:lnTo>
                    <a:pt x="2216" y="2799"/>
                  </a:lnTo>
                  <a:lnTo>
                    <a:pt x="2216" y="2799"/>
                  </a:lnTo>
                  <a:lnTo>
                    <a:pt x="9599" y="8806"/>
                  </a:lnTo>
                  <a:cubicBezTo>
                    <a:pt x="9652" y="8847"/>
                    <a:pt x="9705" y="8883"/>
                    <a:pt x="9758" y="8912"/>
                  </a:cubicBezTo>
                  <a:cubicBezTo>
                    <a:pt x="9883" y="8985"/>
                    <a:pt x="10004" y="9020"/>
                    <a:pt x="10112" y="9020"/>
                  </a:cubicBezTo>
                  <a:cubicBezTo>
                    <a:pt x="10320" y="9020"/>
                    <a:pt x="10481" y="8888"/>
                    <a:pt x="10532" y="8635"/>
                  </a:cubicBezTo>
                  <a:cubicBezTo>
                    <a:pt x="10626" y="8192"/>
                    <a:pt x="10349" y="7554"/>
                    <a:pt x="9918" y="7205"/>
                  </a:cubicBezTo>
                  <a:lnTo>
                    <a:pt x="1336" y="218"/>
                  </a:lnTo>
                  <a:cubicBezTo>
                    <a:pt x="1283" y="177"/>
                    <a:pt x="1229" y="141"/>
                    <a:pt x="1176" y="112"/>
                  </a:cubicBezTo>
                  <a:cubicBezTo>
                    <a:pt x="1051" y="39"/>
                    <a:pt x="929" y="1"/>
                    <a:pt x="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7"/>
          <p:cNvSpPr txBox="1">
            <a:spLocks noGrp="1"/>
          </p:cNvSpPr>
          <p:nvPr>
            <p:ph type="title"/>
          </p:nvPr>
        </p:nvSpPr>
        <p:spPr>
          <a:xfrm>
            <a:off x="712500" y="1393025"/>
            <a:ext cx="3859500" cy="89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64" name="Google Shape;464;p7"/>
          <p:cNvSpPr txBox="1">
            <a:spLocks noGrp="1"/>
          </p:cNvSpPr>
          <p:nvPr>
            <p:ph type="subTitle" idx="1"/>
          </p:nvPr>
        </p:nvSpPr>
        <p:spPr>
          <a:xfrm>
            <a:off x="712500" y="2344400"/>
            <a:ext cx="3481200" cy="78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grpSp>
        <p:nvGrpSpPr>
          <p:cNvPr id="465" name="Google Shape;465;p7"/>
          <p:cNvGrpSpPr/>
          <p:nvPr/>
        </p:nvGrpSpPr>
        <p:grpSpPr>
          <a:xfrm>
            <a:off x="0" y="4221559"/>
            <a:ext cx="9144000" cy="921943"/>
            <a:chOff x="0" y="3827814"/>
            <a:chExt cx="9144000" cy="921943"/>
          </a:xfrm>
        </p:grpSpPr>
        <p:grpSp>
          <p:nvGrpSpPr>
            <p:cNvPr id="466" name="Google Shape;466;p7"/>
            <p:cNvGrpSpPr/>
            <p:nvPr/>
          </p:nvGrpSpPr>
          <p:grpSpPr>
            <a:xfrm>
              <a:off x="5807441" y="3839717"/>
              <a:ext cx="243969" cy="149457"/>
              <a:chOff x="5300460" y="2964804"/>
              <a:chExt cx="271832" cy="225937"/>
            </a:xfrm>
          </p:grpSpPr>
          <p:sp>
            <p:nvSpPr>
              <p:cNvPr id="467" name="Google Shape;467;p7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7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7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0" name="Google Shape;470;p7"/>
            <p:cNvGrpSpPr/>
            <p:nvPr/>
          </p:nvGrpSpPr>
          <p:grpSpPr>
            <a:xfrm>
              <a:off x="8805122" y="3827814"/>
              <a:ext cx="243969" cy="149457"/>
              <a:chOff x="5300460" y="2964804"/>
              <a:chExt cx="271832" cy="225937"/>
            </a:xfrm>
          </p:grpSpPr>
          <p:sp>
            <p:nvSpPr>
              <p:cNvPr id="471" name="Google Shape;471;p7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7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7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74" name="Google Shape;474;p7"/>
            <p:cNvSpPr/>
            <p:nvPr/>
          </p:nvSpPr>
          <p:spPr>
            <a:xfrm>
              <a:off x="0" y="3910657"/>
              <a:ext cx="9144000" cy="839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5" name="Google Shape;475;p7"/>
            <p:cNvGrpSpPr/>
            <p:nvPr/>
          </p:nvGrpSpPr>
          <p:grpSpPr>
            <a:xfrm>
              <a:off x="355317" y="3839717"/>
              <a:ext cx="243969" cy="149457"/>
              <a:chOff x="5300460" y="2964804"/>
              <a:chExt cx="271832" cy="225937"/>
            </a:xfrm>
          </p:grpSpPr>
          <p:sp>
            <p:nvSpPr>
              <p:cNvPr id="476" name="Google Shape;476;p7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7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7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9" name="Google Shape;479;p7"/>
            <p:cNvGrpSpPr/>
            <p:nvPr/>
          </p:nvGrpSpPr>
          <p:grpSpPr>
            <a:xfrm>
              <a:off x="1590719" y="3839717"/>
              <a:ext cx="243969" cy="149457"/>
              <a:chOff x="5300460" y="2964804"/>
              <a:chExt cx="271832" cy="225937"/>
            </a:xfrm>
          </p:grpSpPr>
          <p:sp>
            <p:nvSpPr>
              <p:cNvPr id="480" name="Google Shape;480;p7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7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7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3" name="Google Shape;483;p7"/>
            <p:cNvGrpSpPr/>
            <p:nvPr/>
          </p:nvGrpSpPr>
          <p:grpSpPr>
            <a:xfrm>
              <a:off x="3027997" y="3839717"/>
              <a:ext cx="243969" cy="149457"/>
              <a:chOff x="5300460" y="2964804"/>
              <a:chExt cx="271832" cy="225937"/>
            </a:xfrm>
          </p:grpSpPr>
          <p:sp>
            <p:nvSpPr>
              <p:cNvPr id="484" name="Google Shape;484;p7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7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7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7" name="Google Shape;487;p7"/>
            <p:cNvGrpSpPr/>
            <p:nvPr/>
          </p:nvGrpSpPr>
          <p:grpSpPr>
            <a:xfrm>
              <a:off x="4417713" y="3839717"/>
              <a:ext cx="243969" cy="149457"/>
              <a:chOff x="5300460" y="2964804"/>
              <a:chExt cx="271832" cy="225937"/>
            </a:xfrm>
          </p:grpSpPr>
          <p:sp>
            <p:nvSpPr>
              <p:cNvPr id="488" name="Google Shape;488;p7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7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7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91" name="Google Shape;491;p7"/>
          <p:cNvGrpSpPr/>
          <p:nvPr/>
        </p:nvGrpSpPr>
        <p:grpSpPr>
          <a:xfrm>
            <a:off x="360350" y="383834"/>
            <a:ext cx="8455875" cy="3503600"/>
            <a:chOff x="360350" y="383834"/>
            <a:chExt cx="8455875" cy="3503600"/>
          </a:xfrm>
        </p:grpSpPr>
        <p:sp>
          <p:nvSpPr>
            <p:cNvPr id="492" name="Google Shape;492;p7"/>
            <p:cNvSpPr/>
            <p:nvPr/>
          </p:nvSpPr>
          <p:spPr>
            <a:xfrm>
              <a:off x="8595925" y="383834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7"/>
            <p:cNvSpPr/>
            <p:nvPr/>
          </p:nvSpPr>
          <p:spPr>
            <a:xfrm>
              <a:off x="360350" y="426259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7"/>
            <p:cNvSpPr/>
            <p:nvPr/>
          </p:nvSpPr>
          <p:spPr>
            <a:xfrm>
              <a:off x="470500" y="3777284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7"/>
            <p:cNvSpPr/>
            <p:nvPr/>
          </p:nvSpPr>
          <p:spPr>
            <a:xfrm>
              <a:off x="8706075" y="2681884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6" name="Google Shape;496;p7"/>
          <p:cNvGrpSpPr/>
          <p:nvPr/>
        </p:nvGrpSpPr>
        <p:grpSpPr>
          <a:xfrm>
            <a:off x="8472607" y="4607095"/>
            <a:ext cx="357396" cy="213976"/>
            <a:chOff x="4708332" y="1993808"/>
            <a:chExt cx="357396" cy="213976"/>
          </a:xfrm>
        </p:grpSpPr>
        <p:sp>
          <p:nvSpPr>
            <p:cNvPr id="497" name="Google Shape;497;p7"/>
            <p:cNvSpPr/>
            <p:nvPr/>
          </p:nvSpPr>
          <p:spPr>
            <a:xfrm>
              <a:off x="4788813" y="1993808"/>
              <a:ext cx="276914" cy="179504"/>
            </a:xfrm>
            <a:custGeom>
              <a:avLst/>
              <a:gdLst/>
              <a:ahLst/>
              <a:cxnLst/>
              <a:rect l="l" t="t" r="r" b="b"/>
              <a:pathLst>
                <a:path w="8932" h="5790" extrusionOk="0">
                  <a:moveTo>
                    <a:pt x="8931" y="1"/>
                  </a:moveTo>
                  <a:cubicBezTo>
                    <a:pt x="8931" y="1"/>
                    <a:pt x="2311" y="1787"/>
                    <a:pt x="858" y="2620"/>
                  </a:cubicBezTo>
                  <a:cubicBezTo>
                    <a:pt x="215" y="3001"/>
                    <a:pt x="1" y="3382"/>
                    <a:pt x="1" y="3739"/>
                  </a:cubicBezTo>
                  <a:lnTo>
                    <a:pt x="1" y="4168"/>
                  </a:lnTo>
                  <a:cubicBezTo>
                    <a:pt x="24" y="4597"/>
                    <a:pt x="382" y="5216"/>
                    <a:pt x="691" y="5383"/>
                  </a:cubicBezTo>
                  <a:cubicBezTo>
                    <a:pt x="1014" y="5571"/>
                    <a:pt x="1702" y="5790"/>
                    <a:pt x="2502" y="5790"/>
                  </a:cubicBezTo>
                  <a:cubicBezTo>
                    <a:pt x="3117" y="5790"/>
                    <a:pt x="3798" y="5660"/>
                    <a:pt x="4430" y="5287"/>
                  </a:cubicBezTo>
                  <a:cubicBezTo>
                    <a:pt x="5883" y="4430"/>
                    <a:pt x="8931" y="596"/>
                    <a:pt x="8931" y="596"/>
                  </a:cubicBezTo>
                  <a:lnTo>
                    <a:pt x="89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7"/>
            <p:cNvSpPr/>
            <p:nvPr/>
          </p:nvSpPr>
          <p:spPr>
            <a:xfrm>
              <a:off x="4770367" y="1993808"/>
              <a:ext cx="295361" cy="161058"/>
            </a:xfrm>
            <a:custGeom>
              <a:avLst/>
              <a:gdLst/>
              <a:ahLst/>
              <a:cxnLst/>
              <a:rect l="l" t="t" r="r" b="b"/>
              <a:pathLst>
                <a:path w="9527" h="5195" extrusionOk="0">
                  <a:moveTo>
                    <a:pt x="9526" y="1"/>
                  </a:moveTo>
                  <a:cubicBezTo>
                    <a:pt x="9526" y="1"/>
                    <a:pt x="2906" y="1787"/>
                    <a:pt x="1453" y="2620"/>
                  </a:cubicBezTo>
                  <a:cubicBezTo>
                    <a:pt x="0" y="3477"/>
                    <a:pt x="715" y="4478"/>
                    <a:pt x="1286" y="4787"/>
                  </a:cubicBezTo>
                  <a:cubicBezTo>
                    <a:pt x="1609" y="4976"/>
                    <a:pt x="2297" y="5194"/>
                    <a:pt x="3097" y="5194"/>
                  </a:cubicBezTo>
                  <a:cubicBezTo>
                    <a:pt x="3712" y="5194"/>
                    <a:pt x="4393" y="5065"/>
                    <a:pt x="5025" y="4692"/>
                  </a:cubicBezTo>
                  <a:cubicBezTo>
                    <a:pt x="6478" y="3835"/>
                    <a:pt x="9526" y="1"/>
                    <a:pt x="95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7"/>
            <p:cNvSpPr/>
            <p:nvPr/>
          </p:nvSpPr>
          <p:spPr>
            <a:xfrm>
              <a:off x="4799137" y="2136168"/>
              <a:ext cx="13331" cy="17423"/>
            </a:xfrm>
            <a:custGeom>
              <a:avLst/>
              <a:gdLst/>
              <a:ahLst/>
              <a:cxnLst/>
              <a:rect l="l" t="t" r="r" b="b"/>
              <a:pathLst>
                <a:path w="430" h="562" extrusionOk="0">
                  <a:moveTo>
                    <a:pt x="124" y="0"/>
                  </a:moveTo>
                  <a:cubicBezTo>
                    <a:pt x="51" y="0"/>
                    <a:pt x="1" y="61"/>
                    <a:pt x="1" y="148"/>
                  </a:cubicBezTo>
                  <a:cubicBezTo>
                    <a:pt x="1" y="291"/>
                    <a:pt x="96" y="481"/>
                    <a:pt x="215" y="529"/>
                  </a:cubicBezTo>
                  <a:cubicBezTo>
                    <a:pt x="252" y="551"/>
                    <a:pt x="287" y="562"/>
                    <a:pt x="317" y="562"/>
                  </a:cubicBezTo>
                  <a:cubicBezTo>
                    <a:pt x="384" y="562"/>
                    <a:pt x="430" y="508"/>
                    <a:pt x="430" y="410"/>
                  </a:cubicBezTo>
                  <a:cubicBezTo>
                    <a:pt x="430" y="267"/>
                    <a:pt x="334" y="100"/>
                    <a:pt x="215" y="29"/>
                  </a:cubicBezTo>
                  <a:cubicBezTo>
                    <a:pt x="183" y="9"/>
                    <a:pt x="152" y="0"/>
                    <a:pt x="1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7"/>
            <p:cNvSpPr/>
            <p:nvPr/>
          </p:nvSpPr>
          <p:spPr>
            <a:xfrm>
              <a:off x="4708332" y="2140726"/>
              <a:ext cx="102680" cy="66965"/>
            </a:xfrm>
            <a:custGeom>
              <a:avLst/>
              <a:gdLst/>
              <a:ahLst/>
              <a:cxnLst/>
              <a:rect l="l" t="t" r="r" b="b"/>
              <a:pathLst>
                <a:path w="3312" h="2160" extrusionOk="0">
                  <a:moveTo>
                    <a:pt x="2930" y="1"/>
                  </a:moveTo>
                  <a:lnTo>
                    <a:pt x="1" y="1620"/>
                  </a:lnTo>
                  <a:cubicBezTo>
                    <a:pt x="1" y="1811"/>
                    <a:pt x="144" y="2049"/>
                    <a:pt x="310" y="2120"/>
                  </a:cubicBezTo>
                  <a:cubicBezTo>
                    <a:pt x="352" y="2148"/>
                    <a:pt x="402" y="2160"/>
                    <a:pt x="446" y="2160"/>
                  </a:cubicBezTo>
                  <a:cubicBezTo>
                    <a:pt x="477" y="2160"/>
                    <a:pt x="505" y="2154"/>
                    <a:pt x="525" y="2144"/>
                  </a:cubicBezTo>
                  <a:cubicBezTo>
                    <a:pt x="1454" y="1572"/>
                    <a:pt x="2382" y="977"/>
                    <a:pt x="3311" y="405"/>
                  </a:cubicBezTo>
                  <a:lnTo>
                    <a:pt x="3311" y="405"/>
                  </a:lnTo>
                  <a:cubicBezTo>
                    <a:pt x="3291" y="415"/>
                    <a:pt x="3272" y="421"/>
                    <a:pt x="3250" y="421"/>
                  </a:cubicBezTo>
                  <a:cubicBezTo>
                    <a:pt x="3220" y="421"/>
                    <a:pt x="3186" y="410"/>
                    <a:pt x="3144" y="382"/>
                  </a:cubicBezTo>
                  <a:cubicBezTo>
                    <a:pt x="3025" y="334"/>
                    <a:pt x="2930" y="144"/>
                    <a:pt x="29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7"/>
            <p:cNvSpPr/>
            <p:nvPr/>
          </p:nvSpPr>
          <p:spPr>
            <a:xfrm>
              <a:off x="4708332" y="2136292"/>
              <a:ext cx="92325" cy="54688"/>
            </a:xfrm>
            <a:custGeom>
              <a:avLst/>
              <a:gdLst/>
              <a:ahLst/>
              <a:cxnLst/>
              <a:rect l="l" t="t" r="r" b="b"/>
              <a:pathLst>
                <a:path w="2978" h="1764" extrusionOk="0">
                  <a:moveTo>
                    <a:pt x="2978" y="1"/>
                  </a:moveTo>
                  <a:lnTo>
                    <a:pt x="2978" y="1"/>
                  </a:lnTo>
                  <a:cubicBezTo>
                    <a:pt x="2025" y="525"/>
                    <a:pt x="1072" y="1049"/>
                    <a:pt x="96" y="1573"/>
                  </a:cubicBezTo>
                  <a:cubicBezTo>
                    <a:pt x="48" y="1596"/>
                    <a:pt x="1" y="1668"/>
                    <a:pt x="1" y="1763"/>
                  </a:cubicBezTo>
                  <a:lnTo>
                    <a:pt x="2930" y="144"/>
                  </a:lnTo>
                  <a:cubicBezTo>
                    <a:pt x="2930" y="72"/>
                    <a:pt x="2954" y="25"/>
                    <a:pt x="29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7"/>
            <p:cNvSpPr/>
            <p:nvPr/>
          </p:nvSpPr>
          <p:spPr>
            <a:xfrm>
              <a:off x="4711308" y="2135982"/>
              <a:ext cx="101161" cy="71213"/>
            </a:xfrm>
            <a:custGeom>
              <a:avLst/>
              <a:gdLst/>
              <a:ahLst/>
              <a:cxnLst/>
              <a:rect l="l" t="t" r="r" b="b"/>
              <a:pathLst>
                <a:path w="3263" h="2297" extrusionOk="0">
                  <a:moveTo>
                    <a:pt x="47" y="1558"/>
                  </a:moveTo>
                  <a:cubicBezTo>
                    <a:pt x="29" y="1561"/>
                    <a:pt x="14" y="1569"/>
                    <a:pt x="0" y="1583"/>
                  </a:cubicBezTo>
                  <a:cubicBezTo>
                    <a:pt x="16" y="1574"/>
                    <a:pt x="31" y="1566"/>
                    <a:pt x="47" y="1558"/>
                  </a:cubicBezTo>
                  <a:close/>
                  <a:moveTo>
                    <a:pt x="2924" y="1"/>
                  </a:moveTo>
                  <a:cubicBezTo>
                    <a:pt x="2910" y="1"/>
                    <a:pt x="2896" y="4"/>
                    <a:pt x="2882" y="11"/>
                  </a:cubicBezTo>
                  <a:cubicBezTo>
                    <a:pt x="1944" y="526"/>
                    <a:pt x="1007" y="1042"/>
                    <a:pt x="47" y="1558"/>
                  </a:cubicBezTo>
                  <a:lnTo>
                    <a:pt x="47" y="1558"/>
                  </a:lnTo>
                  <a:cubicBezTo>
                    <a:pt x="55" y="1556"/>
                    <a:pt x="64" y="1555"/>
                    <a:pt x="73" y="1555"/>
                  </a:cubicBezTo>
                  <a:cubicBezTo>
                    <a:pt x="112" y="1555"/>
                    <a:pt x="159" y="1569"/>
                    <a:pt x="214" y="1583"/>
                  </a:cubicBezTo>
                  <a:cubicBezTo>
                    <a:pt x="357" y="1678"/>
                    <a:pt x="500" y="1916"/>
                    <a:pt x="500" y="2106"/>
                  </a:cubicBezTo>
                  <a:cubicBezTo>
                    <a:pt x="500" y="2193"/>
                    <a:pt x="480" y="2260"/>
                    <a:pt x="441" y="2289"/>
                  </a:cubicBezTo>
                  <a:lnTo>
                    <a:pt x="441" y="2289"/>
                  </a:lnTo>
                  <a:cubicBezTo>
                    <a:pt x="1366" y="1720"/>
                    <a:pt x="2290" y="1128"/>
                    <a:pt x="3215" y="558"/>
                  </a:cubicBezTo>
                  <a:cubicBezTo>
                    <a:pt x="3239" y="535"/>
                    <a:pt x="3263" y="487"/>
                    <a:pt x="3263" y="416"/>
                  </a:cubicBezTo>
                  <a:cubicBezTo>
                    <a:pt x="3263" y="273"/>
                    <a:pt x="3167" y="106"/>
                    <a:pt x="3048" y="35"/>
                  </a:cubicBezTo>
                  <a:cubicBezTo>
                    <a:pt x="2998" y="18"/>
                    <a:pt x="2959" y="1"/>
                    <a:pt x="2924" y="1"/>
                  </a:cubicBezTo>
                  <a:close/>
                  <a:moveTo>
                    <a:pt x="441" y="2289"/>
                  </a:moveTo>
                  <a:cubicBezTo>
                    <a:pt x="437" y="2292"/>
                    <a:pt x="433" y="2294"/>
                    <a:pt x="429" y="2297"/>
                  </a:cubicBezTo>
                  <a:cubicBezTo>
                    <a:pt x="433" y="2295"/>
                    <a:pt x="437" y="2292"/>
                    <a:pt x="441" y="228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7"/>
            <p:cNvSpPr/>
            <p:nvPr/>
          </p:nvSpPr>
          <p:spPr>
            <a:xfrm>
              <a:off x="4708332" y="2184190"/>
              <a:ext cx="18508" cy="23593"/>
            </a:xfrm>
            <a:custGeom>
              <a:avLst/>
              <a:gdLst/>
              <a:ahLst/>
              <a:cxnLst/>
              <a:rect l="l" t="t" r="r" b="b"/>
              <a:pathLst>
                <a:path w="597" h="761" extrusionOk="0">
                  <a:moveTo>
                    <a:pt x="189" y="0"/>
                  </a:moveTo>
                  <a:cubicBezTo>
                    <a:pt x="80" y="0"/>
                    <a:pt x="1" y="76"/>
                    <a:pt x="1" y="218"/>
                  </a:cubicBezTo>
                  <a:cubicBezTo>
                    <a:pt x="1" y="409"/>
                    <a:pt x="144" y="647"/>
                    <a:pt x="310" y="718"/>
                  </a:cubicBezTo>
                  <a:cubicBezTo>
                    <a:pt x="360" y="747"/>
                    <a:pt x="406" y="760"/>
                    <a:pt x="445" y="760"/>
                  </a:cubicBezTo>
                  <a:cubicBezTo>
                    <a:pt x="538" y="760"/>
                    <a:pt x="596" y="685"/>
                    <a:pt x="596" y="551"/>
                  </a:cubicBezTo>
                  <a:cubicBezTo>
                    <a:pt x="596" y="361"/>
                    <a:pt x="453" y="123"/>
                    <a:pt x="310" y="28"/>
                  </a:cubicBezTo>
                  <a:cubicBezTo>
                    <a:pt x="268" y="9"/>
                    <a:pt x="227" y="0"/>
                    <a:pt x="1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7"/>
            <p:cNvSpPr/>
            <p:nvPr/>
          </p:nvSpPr>
          <p:spPr>
            <a:xfrm>
              <a:off x="4800625" y="1996040"/>
              <a:ext cx="262126" cy="151354"/>
            </a:xfrm>
            <a:custGeom>
              <a:avLst/>
              <a:gdLst/>
              <a:ahLst/>
              <a:cxnLst/>
              <a:rect l="l" t="t" r="r" b="b"/>
              <a:pathLst>
                <a:path w="8455" h="4882" extrusionOk="0">
                  <a:moveTo>
                    <a:pt x="8455" y="0"/>
                  </a:moveTo>
                  <a:lnTo>
                    <a:pt x="8455" y="0"/>
                  </a:lnTo>
                  <a:cubicBezTo>
                    <a:pt x="5645" y="1500"/>
                    <a:pt x="2835" y="3024"/>
                    <a:pt x="1" y="4525"/>
                  </a:cubicBezTo>
                  <a:lnTo>
                    <a:pt x="72" y="4525"/>
                  </a:lnTo>
                  <a:cubicBezTo>
                    <a:pt x="96" y="4525"/>
                    <a:pt x="120" y="4525"/>
                    <a:pt x="167" y="4549"/>
                  </a:cubicBezTo>
                  <a:cubicBezTo>
                    <a:pt x="215" y="4572"/>
                    <a:pt x="239" y="4834"/>
                    <a:pt x="286" y="4882"/>
                  </a:cubicBezTo>
                  <a:lnTo>
                    <a:pt x="84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5" name="Google Shape;505;p7"/>
          <p:cNvGrpSpPr/>
          <p:nvPr/>
        </p:nvGrpSpPr>
        <p:grpSpPr>
          <a:xfrm>
            <a:off x="443600" y="4659251"/>
            <a:ext cx="358106" cy="207311"/>
            <a:chOff x="4085225" y="3759801"/>
            <a:chExt cx="358106" cy="207311"/>
          </a:xfrm>
        </p:grpSpPr>
        <p:sp>
          <p:nvSpPr>
            <p:cNvPr id="506" name="Google Shape;506;p7"/>
            <p:cNvSpPr/>
            <p:nvPr/>
          </p:nvSpPr>
          <p:spPr>
            <a:xfrm>
              <a:off x="4310392" y="3867780"/>
              <a:ext cx="132939" cy="24027"/>
            </a:xfrm>
            <a:custGeom>
              <a:avLst/>
              <a:gdLst/>
              <a:ahLst/>
              <a:cxnLst/>
              <a:rect l="l" t="t" r="r" b="b"/>
              <a:pathLst>
                <a:path w="4288" h="775" extrusionOk="0">
                  <a:moveTo>
                    <a:pt x="2850" y="0"/>
                  </a:moveTo>
                  <a:cubicBezTo>
                    <a:pt x="2835" y="0"/>
                    <a:pt x="2823" y="6"/>
                    <a:pt x="2811" y="18"/>
                  </a:cubicBezTo>
                  <a:lnTo>
                    <a:pt x="1096" y="614"/>
                  </a:lnTo>
                  <a:lnTo>
                    <a:pt x="215" y="114"/>
                  </a:lnTo>
                  <a:cubicBezTo>
                    <a:pt x="191" y="102"/>
                    <a:pt x="162" y="96"/>
                    <a:pt x="132" y="96"/>
                  </a:cubicBezTo>
                  <a:cubicBezTo>
                    <a:pt x="102" y="96"/>
                    <a:pt x="72" y="102"/>
                    <a:pt x="48" y="114"/>
                  </a:cubicBezTo>
                  <a:cubicBezTo>
                    <a:pt x="1" y="137"/>
                    <a:pt x="1" y="185"/>
                    <a:pt x="48" y="209"/>
                  </a:cubicBezTo>
                  <a:lnTo>
                    <a:pt x="977" y="756"/>
                  </a:lnTo>
                  <a:cubicBezTo>
                    <a:pt x="1001" y="768"/>
                    <a:pt x="1025" y="774"/>
                    <a:pt x="1049" y="774"/>
                  </a:cubicBezTo>
                  <a:cubicBezTo>
                    <a:pt x="1072" y="774"/>
                    <a:pt x="1096" y="768"/>
                    <a:pt x="1120" y="756"/>
                  </a:cubicBezTo>
                  <a:lnTo>
                    <a:pt x="2882" y="137"/>
                  </a:lnTo>
                  <a:lnTo>
                    <a:pt x="4145" y="304"/>
                  </a:lnTo>
                  <a:cubicBezTo>
                    <a:pt x="4157" y="310"/>
                    <a:pt x="4172" y="313"/>
                    <a:pt x="4186" y="313"/>
                  </a:cubicBezTo>
                  <a:cubicBezTo>
                    <a:pt x="4225" y="313"/>
                    <a:pt x="4264" y="291"/>
                    <a:pt x="4264" y="256"/>
                  </a:cubicBezTo>
                  <a:cubicBezTo>
                    <a:pt x="4287" y="233"/>
                    <a:pt x="4264" y="209"/>
                    <a:pt x="4240" y="209"/>
                  </a:cubicBezTo>
                  <a:cubicBezTo>
                    <a:pt x="4240" y="185"/>
                    <a:pt x="4216" y="185"/>
                    <a:pt x="4192" y="185"/>
                  </a:cubicBezTo>
                  <a:lnTo>
                    <a:pt x="2906" y="18"/>
                  </a:lnTo>
                  <a:cubicBezTo>
                    <a:pt x="2882" y="6"/>
                    <a:pt x="2864" y="0"/>
                    <a:pt x="28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7"/>
            <p:cNvSpPr/>
            <p:nvPr/>
          </p:nvSpPr>
          <p:spPr>
            <a:xfrm>
              <a:off x="4285311" y="3885482"/>
              <a:ext cx="35467" cy="67058"/>
            </a:xfrm>
            <a:custGeom>
              <a:avLst/>
              <a:gdLst/>
              <a:ahLst/>
              <a:cxnLst/>
              <a:rect l="l" t="t" r="r" b="b"/>
              <a:pathLst>
                <a:path w="1144" h="2163" extrusionOk="0">
                  <a:moveTo>
                    <a:pt x="110" y="1"/>
                  </a:moveTo>
                  <a:cubicBezTo>
                    <a:pt x="83" y="1"/>
                    <a:pt x="60" y="7"/>
                    <a:pt x="48" y="19"/>
                  </a:cubicBezTo>
                  <a:cubicBezTo>
                    <a:pt x="0" y="43"/>
                    <a:pt x="0" y="90"/>
                    <a:pt x="48" y="114"/>
                  </a:cubicBezTo>
                  <a:lnTo>
                    <a:pt x="905" y="614"/>
                  </a:lnTo>
                  <a:lnTo>
                    <a:pt x="691" y="2091"/>
                  </a:lnTo>
                  <a:cubicBezTo>
                    <a:pt x="691" y="2114"/>
                    <a:pt x="715" y="2114"/>
                    <a:pt x="738" y="2138"/>
                  </a:cubicBezTo>
                  <a:cubicBezTo>
                    <a:pt x="762" y="2138"/>
                    <a:pt x="786" y="2162"/>
                    <a:pt x="810" y="2162"/>
                  </a:cubicBezTo>
                  <a:cubicBezTo>
                    <a:pt x="857" y="2162"/>
                    <a:pt x="929" y="2138"/>
                    <a:pt x="929" y="2091"/>
                  </a:cubicBezTo>
                  <a:lnTo>
                    <a:pt x="1143" y="590"/>
                  </a:lnTo>
                  <a:cubicBezTo>
                    <a:pt x="1143" y="567"/>
                    <a:pt x="1119" y="567"/>
                    <a:pt x="1096" y="543"/>
                  </a:cubicBezTo>
                  <a:lnTo>
                    <a:pt x="191" y="19"/>
                  </a:lnTo>
                  <a:cubicBezTo>
                    <a:pt x="167" y="7"/>
                    <a:pt x="137" y="1"/>
                    <a:pt x="1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7"/>
            <p:cNvSpPr/>
            <p:nvPr/>
          </p:nvSpPr>
          <p:spPr>
            <a:xfrm>
              <a:off x="4221075" y="3899526"/>
              <a:ext cx="70903" cy="67585"/>
            </a:xfrm>
            <a:custGeom>
              <a:avLst/>
              <a:gdLst/>
              <a:ahLst/>
              <a:cxnLst/>
              <a:rect l="l" t="t" r="r" b="b"/>
              <a:pathLst>
                <a:path w="2287" h="2180" extrusionOk="0">
                  <a:moveTo>
                    <a:pt x="1346" y="0"/>
                  </a:moveTo>
                  <a:cubicBezTo>
                    <a:pt x="1316" y="0"/>
                    <a:pt x="1286" y="6"/>
                    <a:pt x="1262" y="18"/>
                  </a:cubicBezTo>
                  <a:cubicBezTo>
                    <a:pt x="1215" y="42"/>
                    <a:pt x="1215" y="90"/>
                    <a:pt x="1262" y="114"/>
                  </a:cubicBezTo>
                  <a:lnTo>
                    <a:pt x="2024" y="542"/>
                  </a:lnTo>
                  <a:lnTo>
                    <a:pt x="24" y="2066"/>
                  </a:lnTo>
                  <a:cubicBezTo>
                    <a:pt x="0" y="2090"/>
                    <a:pt x="0" y="2138"/>
                    <a:pt x="48" y="2162"/>
                  </a:cubicBezTo>
                  <a:cubicBezTo>
                    <a:pt x="72" y="2173"/>
                    <a:pt x="101" y="2179"/>
                    <a:pt x="131" y="2179"/>
                  </a:cubicBezTo>
                  <a:cubicBezTo>
                    <a:pt x="161" y="2179"/>
                    <a:pt x="191" y="2173"/>
                    <a:pt x="215" y="2162"/>
                  </a:cubicBezTo>
                  <a:lnTo>
                    <a:pt x="2263" y="566"/>
                  </a:lnTo>
                  <a:cubicBezTo>
                    <a:pt x="2286" y="542"/>
                    <a:pt x="2286" y="518"/>
                    <a:pt x="2239" y="495"/>
                  </a:cubicBezTo>
                  <a:lnTo>
                    <a:pt x="1429" y="18"/>
                  </a:lnTo>
                  <a:cubicBezTo>
                    <a:pt x="1405" y="6"/>
                    <a:pt x="1376" y="0"/>
                    <a:pt x="13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7"/>
            <p:cNvSpPr/>
            <p:nvPr/>
          </p:nvSpPr>
          <p:spPr>
            <a:xfrm>
              <a:off x="4215154" y="3759801"/>
              <a:ext cx="41388" cy="76638"/>
            </a:xfrm>
            <a:custGeom>
              <a:avLst/>
              <a:gdLst/>
              <a:ahLst/>
              <a:cxnLst/>
              <a:rect l="l" t="t" r="r" b="b"/>
              <a:pathLst>
                <a:path w="1335" h="2472" extrusionOk="0">
                  <a:moveTo>
                    <a:pt x="882" y="1"/>
                  </a:moveTo>
                  <a:cubicBezTo>
                    <a:pt x="810" y="24"/>
                    <a:pt x="787" y="48"/>
                    <a:pt x="787" y="96"/>
                  </a:cubicBezTo>
                  <a:lnTo>
                    <a:pt x="1096" y="810"/>
                  </a:lnTo>
                  <a:lnTo>
                    <a:pt x="25" y="1834"/>
                  </a:lnTo>
                  <a:cubicBezTo>
                    <a:pt x="1" y="1858"/>
                    <a:pt x="1" y="1882"/>
                    <a:pt x="48" y="1906"/>
                  </a:cubicBezTo>
                  <a:lnTo>
                    <a:pt x="977" y="2453"/>
                  </a:lnTo>
                  <a:cubicBezTo>
                    <a:pt x="1001" y="2465"/>
                    <a:pt x="1031" y="2471"/>
                    <a:pt x="1060" y="2471"/>
                  </a:cubicBezTo>
                  <a:cubicBezTo>
                    <a:pt x="1090" y="2471"/>
                    <a:pt x="1120" y="2465"/>
                    <a:pt x="1144" y="2453"/>
                  </a:cubicBezTo>
                  <a:cubicBezTo>
                    <a:pt x="1191" y="2430"/>
                    <a:pt x="1191" y="2382"/>
                    <a:pt x="1144" y="2358"/>
                  </a:cubicBezTo>
                  <a:lnTo>
                    <a:pt x="263" y="1858"/>
                  </a:lnTo>
                  <a:lnTo>
                    <a:pt x="1311" y="858"/>
                  </a:lnTo>
                  <a:cubicBezTo>
                    <a:pt x="1311" y="834"/>
                    <a:pt x="1334" y="834"/>
                    <a:pt x="1311" y="810"/>
                  </a:cubicBezTo>
                  <a:lnTo>
                    <a:pt x="1001" y="48"/>
                  </a:lnTo>
                  <a:cubicBezTo>
                    <a:pt x="1001" y="48"/>
                    <a:pt x="1001" y="24"/>
                    <a:pt x="977" y="24"/>
                  </a:cubicBezTo>
                  <a:cubicBezTo>
                    <a:pt x="953" y="1"/>
                    <a:pt x="906" y="1"/>
                    <a:pt x="8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7"/>
            <p:cNvSpPr/>
            <p:nvPr/>
          </p:nvSpPr>
          <p:spPr>
            <a:xfrm>
              <a:off x="4110336" y="3830671"/>
              <a:ext cx="115918" cy="20524"/>
            </a:xfrm>
            <a:custGeom>
              <a:avLst/>
              <a:gdLst/>
              <a:ahLst/>
              <a:cxnLst/>
              <a:rect l="l" t="t" r="r" b="b"/>
              <a:pathLst>
                <a:path w="3739" h="662" extrusionOk="0">
                  <a:moveTo>
                    <a:pt x="2715" y="1"/>
                  </a:moveTo>
                  <a:lnTo>
                    <a:pt x="119" y="144"/>
                  </a:lnTo>
                  <a:cubicBezTo>
                    <a:pt x="48" y="144"/>
                    <a:pt x="0" y="167"/>
                    <a:pt x="24" y="215"/>
                  </a:cubicBezTo>
                  <a:cubicBezTo>
                    <a:pt x="24" y="215"/>
                    <a:pt x="24" y="239"/>
                    <a:pt x="48" y="239"/>
                  </a:cubicBezTo>
                  <a:cubicBezTo>
                    <a:pt x="72" y="263"/>
                    <a:pt x="95" y="263"/>
                    <a:pt x="143" y="263"/>
                  </a:cubicBezTo>
                  <a:lnTo>
                    <a:pt x="2667" y="144"/>
                  </a:lnTo>
                  <a:lnTo>
                    <a:pt x="3548" y="644"/>
                  </a:lnTo>
                  <a:cubicBezTo>
                    <a:pt x="3572" y="656"/>
                    <a:pt x="3602" y="662"/>
                    <a:pt x="3632" y="662"/>
                  </a:cubicBezTo>
                  <a:cubicBezTo>
                    <a:pt x="3662" y="662"/>
                    <a:pt x="3691" y="656"/>
                    <a:pt x="3715" y="644"/>
                  </a:cubicBezTo>
                  <a:cubicBezTo>
                    <a:pt x="3739" y="620"/>
                    <a:pt x="3739" y="572"/>
                    <a:pt x="3691" y="548"/>
                  </a:cubicBezTo>
                  <a:lnTo>
                    <a:pt x="2786" y="25"/>
                  </a:lnTo>
                  <a:cubicBezTo>
                    <a:pt x="2763" y="25"/>
                    <a:pt x="2739" y="1"/>
                    <a:pt x="27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7"/>
            <p:cNvSpPr/>
            <p:nvPr/>
          </p:nvSpPr>
          <p:spPr>
            <a:xfrm>
              <a:off x="4085225" y="3847846"/>
              <a:ext cx="117406" cy="41016"/>
            </a:xfrm>
            <a:custGeom>
              <a:avLst/>
              <a:gdLst/>
              <a:ahLst/>
              <a:cxnLst/>
              <a:rect l="l" t="t" r="r" b="b"/>
              <a:pathLst>
                <a:path w="3787" h="1323" extrusionOk="0">
                  <a:moveTo>
                    <a:pt x="2846" y="0"/>
                  </a:moveTo>
                  <a:cubicBezTo>
                    <a:pt x="2816" y="0"/>
                    <a:pt x="2787" y="6"/>
                    <a:pt x="2763" y="18"/>
                  </a:cubicBezTo>
                  <a:lnTo>
                    <a:pt x="48" y="1209"/>
                  </a:lnTo>
                  <a:cubicBezTo>
                    <a:pt x="0" y="1233"/>
                    <a:pt x="0" y="1257"/>
                    <a:pt x="24" y="1280"/>
                  </a:cubicBezTo>
                  <a:cubicBezTo>
                    <a:pt x="48" y="1304"/>
                    <a:pt x="48" y="1304"/>
                    <a:pt x="48" y="1304"/>
                  </a:cubicBezTo>
                  <a:cubicBezTo>
                    <a:pt x="72" y="1316"/>
                    <a:pt x="96" y="1322"/>
                    <a:pt x="119" y="1322"/>
                  </a:cubicBezTo>
                  <a:cubicBezTo>
                    <a:pt x="143" y="1322"/>
                    <a:pt x="167" y="1316"/>
                    <a:pt x="191" y="1304"/>
                  </a:cubicBezTo>
                  <a:lnTo>
                    <a:pt x="2834" y="161"/>
                  </a:lnTo>
                  <a:lnTo>
                    <a:pt x="3573" y="590"/>
                  </a:lnTo>
                  <a:cubicBezTo>
                    <a:pt x="3596" y="602"/>
                    <a:pt x="3626" y="608"/>
                    <a:pt x="3656" y="608"/>
                  </a:cubicBezTo>
                  <a:cubicBezTo>
                    <a:pt x="3686" y="608"/>
                    <a:pt x="3715" y="602"/>
                    <a:pt x="3739" y="590"/>
                  </a:cubicBezTo>
                  <a:cubicBezTo>
                    <a:pt x="3787" y="566"/>
                    <a:pt x="3787" y="518"/>
                    <a:pt x="3739" y="495"/>
                  </a:cubicBezTo>
                  <a:lnTo>
                    <a:pt x="2930" y="18"/>
                  </a:lnTo>
                  <a:cubicBezTo>
                    <a:pt x="2906" y="6"/>
                    <a:pt x="2876" y="0"/>
                    <a:pt x="28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7"/>
            <p:cNvSpPr/>
            <p:nvPr/>
          </p:nvSpPr>
          <p:spPr>
            <a:xfrm>
              <a:off x="4302269" y="3760545"/>
              <a:ext cx="139573" cy="81227"/>
            </a:xfrm>
            <a:custGeom>
              <a:avLst/>
              <a:gdLst/>
              <a:ahLst/>
              <a:cxnLst/>
              <a:rect l="l" t="t" r="r" b="b"/>
              <a:pathLst>
                <a:path w="4502" h="2620" extrusionOk="0">
                  <a:moveTo>
                    <a:pt x="2597" y="0"/>
                  </a:moveTo>
                  <a:cubicBezTo>
                    <a:pt x="2549" y="0"/>
                    <a:pt x="2478" y="24"/>
                    <a:pt x="2430" y="24"/>
                  </a:cubicBezTo>
                  <a:cubicBezTo>
                    <a:pt x="2239" y="48"/>
                    <a:pt x="2073" y="72"/>
                    <a:pt x="1882" y="119"/>
                  </a:cubicBezTo>
                  <a:cubicBezTo>
                    <a:pt x="1715" y="167"/>
                    <a:pt x="1549" y="215"/>
                    <a:pt x="1382" y="262"/>
                  </a:cubicBezTo>
                  <a:cubicBezTo>
                    <a:pt x="1192" y="334"/>
                    <a:pt x="1025" y="429"/>
                    <a:pt x="858" y="524"/>
                  </a:cubicBezTo>
                  <a:cubicBezTo>
                    <a:pt x="787" y="548"/>
                    <a:pt x="739" y="596"/>
                    <a:pt x="644" y="643"/>
                  </a:cubicBezTo>
                  <a:cubicBezTo>
                    <a:pt x="572" y="715"/>
                    <a:pt x="501" y="762"/>
                    <a:pt x="430" y="834"/>
                  </a:cubicBezTo>
                  <a:cubicBezTo>
                    <a:pt x="382" y="881"/>
                    <a:pt x="334" y="929"/>
                    <a:pt x="287" y="1001"/>
                  </a:cubicBezTo>
                  <a:cubicBezTo>
                    <a:pt x="215" y="1072"/>
                    <a:pt x="144" y="1143"/>
                    <a:pt x="96" y="1239"/>
                  </a:cubicBezTo>
                  <a:cubicBezTo>
                    <a:pt x="48" y="1358"/>
                    <a:pt x="1" y="1477"/>
                    <a:pt x="1" y="1596"/>
                  </a:cubicBezTo>
                  <a:cubicBezTo>
                    <a:pt x="1" y="1644"/>
                    <a:pt x="1" y="1691"/>
                    <a:pt x="1" y="1763"/>
                  </a:cubicBezTo>
                  <a:cubicBezTo>
                    <a:pt x="25" y="1834"/>
                    <a:pt x="48" y="1906"/>
                    <a:pt x="72" y="1977"/>
                  </a:cubicBezTo>
                  <a:cubicBezTo>
                    <a:pt x="168" y="2120"/>
                    <a:pt x="287" y="2239"/>
                    <a:pt x="477" y="2358"/>
                  </a:cubicBezTo>
                  <a:cubicBezTo>
                    <a:pt x="644" y="2453"/>
                    <a:pt x="858" y="2525"/>
                    <a:pt x="1096" y="2572"/>
                  </a:cubicBezTo>
                  <a:cubicBezTo>
                    <a:pt x="1215" y="2596"/>
                    <a:pt x="1358" y="2596"/>
                    <a:pt x="1477" y="2620"/>
                  </a:cubicBezTo>
                  <a:lnTo>
                    <a:pt x="1787" y="2620"/>
                  </a:lnTo>
                  <a:cubicBezTo>
                    <a:pt x="2001" y="2620"/>
                    <a:pt x="2192" y="2596"/>
                    <a:pt x="2382" y="2548"/>
                  </a:cubicBezTo>
                  <a:cubicBezTo>
                    <a:pt x="2525" y="2525"/>
                    <a:pt x="2668" y="2501"/>
                    <a:pt x="2811" y="2453"/>
                  </a:cubicBezTo>
                  <a:cubicBezTo>
                    <a:pt x="2906" y="2429"/>
                    <a:pt x="3001" y="2406"/>
                    <a:pt x="3097" y="2358"/>
                  </a:cubicBezTo>
                  <a:cubicBezTo>
                    <a:pt x="3216" y="2310"/>
                    <a:pt x="3311" y="2287"/>
                    <a:pt x="3383" y="2239"/>
                  </a:cubicBezTo>
                  <a:cubicBezTo>
                    <a:pt x="3478" y="2191"/>
                    <a:pt x="3549" y="2144"/>
                    <a:pt x="3621" y="2120"/>
                  </a:cubicBezTo>
                  <a:cubicBezTo>
                    <a:pt x="3787" y="2025"/>
                    <a:pt x="3930" y="1929"/>
                    <a:pt x="4049" y="1810"/>
                  </a:cubicBezTo>
                  <a:cubicBezTo>
                    <a:pt x="4168" y="1715"/>
                    <a:pt x="4240" y="1620"/>
                    <a:pt x="4311" y="1524"/>
                  </a:cubicBezTo>
                  <a:cubicBezTo>
                    <a:pt x="4383" y="1429"/>
                    <a:pt x="4454" y="1310"/>
                    <a:pt x="4478" y="1215"/>
                  </a:cubicBezTo>
                  <a:cubicBezTo>
                    <a:pt x="4478" y="1167"/>
                    <a:pt x="4502" y="1143"/>
                    <a:pt x="4502" y="1096"/>
                  </a:cubicBezTo>
                  <a:lnTo>
                    <a:pt x="4502" y="1096"/>
                  </a:lnTo>
                  <a:cubicBezTo>
                    <a:pt x="4502" y="1096"/>
                    <a:pt x="4145" y="1239"/>
                    <a:pt x="4073" y="1334"/>
                  </a:cubicBezTo>
                  <a:cubicBezTo>
                    <a:pt x="4002" y="1405"/>
                    <a:pt x="3930" y="1477"/>
                    <a:pt x="3835" y="1548"/>
                  </a:cubicBezTo>
                  <a:cubicBezTo>
                    <a:pt x="3740" y="1620"/>
                    <a:pt x="3644" y="1691"/>
                    <a:pt x="3525" y="1763"/>
                  </a:cubicBezTo>
                  <a:cubicBezTo>
                    <a:pt x="3406" y="1834"/>
                    <a:pt x="3287" y="1906"/>
                    <a:pt x="3168" y="1953"/>
                  </a:cubicBezTo>
                  <a:cubicBezTo>
                    <a:pt x="3025" y="2001"/>
                    <a:pt x="2882" y="2048"/>
                    <a:pt x="2740" y="2096"/>
                  </a:cubicBezTo>
                  <a:cubicBezTo>
                    <a:pt x="2668" y="2120"/>
                    <a:pt x="2549" y="2144"/>
                    <a:pt x="2454" y="2167"/>
                  </a:cubicBezTo>
                  <a:cubicBezTo>
                    <a:pt x="2335" y="2191"/>
                    <a:pt x="2216" y="2215"/>
                    <a:pt x="2073" y="2239"/>
                  </a:cubicBezTo>
                  <a:cubicBezTo>
                    <a:pt x="1977" y="2263"/>
                    <a:pt x="1858" y="2263"/>
                    <a:pt x="1739" y="2263"/>
                  </a:cubicBezTo>
                  <a:lnTo>
                    <a:pt x="1549" y="2263"/>
                  </a:lnTo>
                  <a:cubicBezTo>
                    <a:pt x="1406" y="2239"/>
                    <a:pt x="1263" y="2215"/>
                    <a:pt x="1168" y="2191"/>
                  </a:cubicBezTo>
                  <a:cubicBezTo>
                    <a:pt x="1144" y="2167"/>
                    <a:pt x="739" y="1953"/>
                    <a:pt x="739" y="1953"/>
                  </a:cubicBezTo>
                  <a:cubicBezTo>
                    <a:pt x="691" y="1882"/>
                    <a:pt x="644" y="1810"/>
                    <a:pt x="620" y="1715"/>
                  </a:cubicBezTo>
                  <a:cubicBezTo>
                    <a:pt x="620" y="1691"/>
                    <a:pt x="620" y="1644"/>
                    <a:pt x="620" y="1620"/>
                  </a:cubicBezTo>
                  <a:cubicBezTo>
                    <a:pt x="620" y="1548"/>
                    <a:pt x="620" y="1477"/>
                    <a:pt x="644" y="1405"/>
                  </a:cubicBezTo>
                  <a:cubicBezTo>
                    <a:pt x="691" y="1334"/>
                    <a:pt x="715" y="1263"/>
                    <a:pt x="763" y="1191"/>
                  </a:cubicBezTo>
                  <a:cubicBezTo>
                    <a:pt x="787" y="1143"/>
                    <a:pt x="834" y="1072"/>
                    <a:pt x="882" y="1024"/>
                  </a:cubicBezTo>
                  <a:cubicBezTo>
                    <a:pt x="953" y="953"/>
                    <a:pt x="1049" y="858"/>
                    <a:pt x="1144" y="786"/>
                  </a:cubicBezTo>
                  <a:cubicBezTo>
                    <a:pt x="1239" y="715"/>
                    <a:pt x="1358" y="643"/>
                    <a:pt x="1454" y="572"/>
                  </a:cubicBezTo>
                  <a:cubicBezTo>
                    <a:pt x="1573" y="500"/>
                    <a:pt x="1692" y="453"/>
                    <a:pt x="1835" y="405"/>
                  </a:cubicBezTo>
                  <a:cubicBezTo>
                    <a:pt x="1954" y="334"/>
                    <a:pt x="2073" y="286"/>
                    <a:pt x="2216" y="262"/>
                  </a:cubicBezTo>
                  <a:cubicBezTo>
                    <a:pt x="2358" y="215"/>
                    <a:pt x="2597" y="0"/>
                    <a:pt x="2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7"/>
            <p:cNvSpPr/>
            <p:nvPr/>
          </p:nvSpPr>
          <p:spPr>
            <a:xfrm>
              <a:off x="4273499" y="3781223"/>
              <a:ext cx="73104" cy="90837"/>
            </a:xfrm>
            <a:custGeom>
              <a:avLst/>
              <a:gdLst/>
              <a:ahLst/>
              <a:cxnLst/>
              <a:rect l="l" t="t" r="r" b="b"/>
              <a:pathLst>
                <a:path w="2358" h="2930" extrusionOk="0">
                  <a:moveTo>
                    <a:pt x="0" y="0"/>
                  </a:moveTo>
                  <a:cubicBezTo>
                    <a:pt x="27" y="0"/>
                    <a:pt x="56" y="2"/>
                    <a:pt x="86" y="5"/>
                  </a:cubicBezTo>
                  <a:lnTo>
                    <a:pt x="86" y="5"/>
                  </a:lnTo>
                  <a:cubicBezTo>
                    <a:pt x="57" y="2"/>
                    <a:pt x="28" y="0"/>
                    <a:pt x="0" y="0"/>
                  </a:cubicBezTo>
                  <a:close/>
                  <a:moveTo>
                    <a:pt x="86" y="5"/>
                  </a:moveTo>
                  <a:cubicBezTo>
                    <a:pt x="254" y="23"/>
                    <a:pt x="437" y="93"/>
                    <a:pt x="619" y="214"/>
                  </a:cubicBezTo>
                  <a:cubicBezTo>
                    <a:pt x="1500" y="715"/>
                    <a:pt x="2215" y="1929"/>
                    <a:pt x="2215" y="2929"/>
                  </a:cubicBezTo>
                  <a:cubicBezTo>
                    <a:pt x="2310" y="2763"/>
                    <a:pt x="2358" y="2572"/>
                    <a:pt x="2358" y="2405"/>
                  </a:cubicBezTo>
                  <a:cubicBezTo>
                    <a:pt x="2358" y="2358"/>
                    <a:pt x="2358" y="2263"/>
                    <a:pt x="2358" y="2215"/>
                  </a:cubicBezTo>
                  <a:cubicBezTo>
                    <a:pt x="2334" y="2167"/>
                    <a:pt x="2334" y="2120"/>
                    <a:pt x="2334" y="2096"/>
                  </a:cubicBezTo>
                  <a:cubicBezTo>
                    <a:pt x="2334" y="2048"/>
                    <a:pt x="2310" y="1977"/>
                    <a:pt x="2310" y="1929"/>
                  </a:cubicBezTo>
                  <a:cubicBezTo>
                    <a:pt x="2310" y="1905"/>
                    <a:pt x="2286" y="1858"/>
                    <a:pt x="2286" y="1810"/>
                  </a:cubicBezTo>
                  <a:cubicBezTo>
                    <a:pt x="2262" y="1786"/>
                    <a:pt x="2262" y="1739"/>
                    <a:pt x="2239" y="1691"/>
                  </a:cubicBezTo>
                  <a:cubicBezTo>
                    <a:pt x="2239" y="1667"/>
                    <a:pt x="2215" y="1620"/>
                    <a:pt x="2215" y="1596"/>
                  </a:cubicBezTo>
                  <a:cubicBezTo>
                    <a:pt x="2215" y="1572"/>
                    <a:pt x="2191" y="1524"/>
                    <a:pt x="2167" y="1500"/>
                  </a:cubicBezTo>
                  <a:cubicBezTo>
                    <a:pt x="2167" y="1500"/>
                    <a:pt x="2143" y="1405"/>
                    <a:pt x="2096" y="1310"/>
                  </a:cubicBezTo>
                  <a:cubicBezTo>
                    <a:pt x="2048" y="1215"/>
                    <a:pt x="2000" y="1143"/>
                    <a:pt x="1977" y="1119"/>
                  </a:cubicBezTo>
                  <a:cubicBezTo>
                    <a:pt x="1977" y="1096"/>
                    <a:pt x="1953" y="1072"/>
                    <a:pt x="1929" y="1024"/>
                  </a:cubicBezTo>
                  <a:cubicBezTo>
                    <a:pt x="1905" y="1000"/>
                    <a:pt x="1881" y="977"/>
                    <a:pt x="1858" y="953"/>
                  </a:cubicBezTo>
                  <a:cubicBezTo>
                    <a:pt x="1786" y="857"/>
                    <a:pt x="1715" y="786"/>
                    <a:pt x="1715" y="786"/>
                  </a:cubicBezTo>
                  <a:cubicBezTo>
                    <a:pt x="1619" y="691"/>
                    <a:pt x="1619" y="691"/>
                    <a:pt x="1524" y="596"/>
                  </a:cubicBezTo>
                  <a:cubicBezTo>
                    <a:pt x="1477" y="572"/>
                    <a:pt x="1429" y="524"/>
                    <a:pt x="1381" y="500"/>
                  </a:cubicBezTo>
                  <a:cubicBezTo>
                    <a:pt x="1310" y="453"/>
                    <a:pt x="1238" y="381"/>
                    <a:pt x="1167" y="334"/>
                  </a:cubicBezTo>
                  <a:cubicBezTo>
                    <a:pt x="1096" y="310"/>
                    <a:pt x="1048" y="286"/>
                    <a:pt x="976" y="262"/>
                  </a:cubicBezTo>
                  <a:cubicBezTo>
                    <a:pt x="905" y="214"/>
                    <a:pt x="786" y="167"/>
                    <a:pt x="715" y="143"/>
                  </a:cubicBezTo>
                  <a:cubicBezTo>
                    <a:pt x="643" y="119"/>
                    <a:pt x="572" y="95"/>
                    <a:pt x="500" y="72"/>
                  </a:cubicBezTo>
                  <a:cubicBezTo>
                    <a:pt x="453" y="72"/>
                    <a:pt x="357" y="48"/>
                    <a:pt x="310" y="24"/>
                  </a:cubicBezTo>
                  <a:cubicBezTo>
                    <a:pt x="242" y="24"/>
                    <a:pt x="161" y="12"/>
                    <a:pt x="86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7"/>
            <p:cNvSpPr/>
            <p:nvPr/>
          </p:nvSpPr>
          <p:spPr>
            <a:xfrm>
              <a:off x="4165706" y="3780107"/>
              <a:ext cx="177210" cy="137713"/>
            </a:xfrm>
            <a:custGeom>
              <a:avLst/>
              <a:gdLst/>
              <a:ahLst/>
              <a:cxnLst/>
              <a:rect l="l" t="t" r="r" b="b"/>
              <a:pathLst>
                <a:path w="5716" h="4442" extrusionOk="0">
                  <a:moveTo>
                    <a:pt x="3424" y="0"/>
                  </a:moveTo>
                  <a:cubicBezTo>
                    <a:pt x="3266" y="0"/>
                    <a:pt x="3123" y="37"/>
                    <a:pt x="3001" y="108"/>
                  </a:cubicBezTo>
                  <a:lnTo>
                    <a:pt x="1096" y="1203"/>
                  </a:lnTo>
                  <a:cubicBezTo>
                    <a:pt x="1048" y="1251"/>
                    <a:pt x="953" y="1298"/>
                    <a:pt x="905" y="1322"/>
                  </a:cubicBezTo>
                  <a:cubicBezTo>
                    <a:pt x="834" y="1394"/>
                    <a:pt x="715" y="1489"/>
                    <a:pt x="643" y="1560"/>
                  </a:cubicBezTo>
                  <a:cubicBezTo>
                    <a:pt x="596" y="1608"/>
                    <a:pt x="548" y="1656"/>
                    <a:pt x="500" y="1703"/>
                  </a:cubicBezTo>
                  <a:cubicBezTo>
                    <a:pt x="453" y="1775"/>
                    <a:pt x="357" y="1894"/>
                    <a:pt x="310" y="1965"/>
                  </a:cubicBezTo>
                  <a:cubicBezTo>
                    <a:pt x="262" y="2060"/>
                    <a:pt x="214" y="2156"/>
                    <a:pt x="167" y="2251"/>
                  </a:cubicBezTo>
                  <a:cubicBezTo>
                    <a:pt x="143" y="2322"/>
                    <a:pt x="119" y="2418"/>
                    <a:pt x="95" y="2489"/>
                  </a:cubicBezTo>
                  <a:cubicBezTo>
                    <a:pt x="72" y="2584"/>
                    <a:pt x="24" y="2703"/>
                    <a:pt x="24" y="2775"/>
                  </a:cubicBezTo>
                  <a:cubicBezTo>
                    <a:pt x="0" y="2846"/>
                    <a:pt x="0" y="2918"/>
                    <a:pt x="0" y="2989"/>
                  </a:cubicBezTo>
                  <a:cubicBezTo>
                    <a:pt x="0" y="3037"/>
                    <a:pt x="0" y="3084"/>
                    <a:pt x="0" y="3132"/>
                  </a:cubicBezTo>
                  <a:cubicBezTo>
                    <a:pt x="0" y="3465"/>
                    <a:pt x="214" y="3775"/>
                    <a:pt x="643" y="4013"/>
                  </a:cubicBezTo>
                  <a:lnTo>
                    <a:pt x="691" y="4061"/>
                  </a:lnTo>
                  <a:lnTo>
                    <a:pt x="738" y="4085"/>
                  </a:lnTo>
                  <a:cubicBezTo>
                    <a:pt x="1167" y="4323"/>
                    <a:pt x="1727" y="4442"/>
                    <a:pt x="2286" y="4442"/>
                  </a:cubicBezTo>
                  <a:cubicBezTo>
                    <a:pt x="2846" y="4442"/>
                    <a:pt x="3406" y="4323"/>
                    <a:pt x="3834" y="4085"/>
                  </a:cubicBezTo>
                  <a:lnTo>
                    <a:pt x="5716" y="2965"/>
                  </a:lnTo>
                  <a:cubicBezTo>
                    <a:pt x="5716" y="1941"/>
                    <a:pt x="5001" y="727"/>
                    <a:pt x="4120" y="203"/>
                  </a:cubicBezTo>
                  <a:cubicBezTo>
                    <a:pt x="3874" y="66"/>
                    <a:pt x="3636" y="0"/>
                    <a:pt x="3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7"/>
            <p:cNvSpPr/>
            <p:nvPr/>
          </p:nvSpPr>
          <p:spPr>
            <a:xfrm>
              <a:off x="4183408" y="3790058"/>
              <a:ext cx="119639" cy="115949"/>
            </a:xfrm>
            <a:custGeom>
              <a:avLst/>
              <a:gdLst/>
              <a:ahLst/>
              <a:cxnLst/>
              <a:rect l="l" t="t" r="r" b="b"/>
              <a:pathLst>
                <a:path w="3859" h="3740" extrusionOk="0">
                  <a:moveTo>
                    <a:pt x="3740" y="1"/>
                  </a:moveTo>
                  <a:lnTo>
                    <a:pt x="1715" y="977"/>
                  </a:lnTo>
                  <a:cubicBezTo>
                    <a:pt x="1215" y="1215"/>
                    <a:pt x="787" y="1620"/>
                    <a:pt x="453" y="2144"/>
                  </a:cubicBezTo>
                  <a:cubicBezTo>
                    <a:pt x="191" y="2621"/>
                    <a:pt x="25" y="3144"/>
                    <a:pt x="1" y="3668"/>
                  </a:cubicBezTo>
                  <a:cubicBezTo>
                    <a:pt x="25" y="3668"/>
                    <a:pt x="48" y="3692"/>
                    <a:pt x="72" y="3692"/>
                  </a:cubicBezTo>
                  <a:lnTo>
                    <a:pt x="120" y="3740"/>
                  </a:lnTo>
                  <a:lnTo>
                    <a:pt x="144" y="3740"/>
                  </a:lnTo>
                  <a:cubicBezTo>
                    <a:pt x="167" y="2621"/>
                    <a:pt x="834" y="1549"/>
                    <a:pt x="1787" y="1096"/>
                  </a:cubicBezTo>
                  <a:lnTo>
                    <a:pt x="3859" y="96"/>
                  </a:lnTo>
                  <a:cubicBezTo>
                    <a:pt x="3835" y="72"/>
                    <a:pt x="3787" y="25"/>
                    <a:pt x="37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8"/>
          <p:cNvSpPr txBox="1">
            <a:spLocks noGrp="1"/>
          </p:cNvSpPr>
          <p:nvPr>
            <p:ph type="title"/>
          </p:nvPr>
        </p:nvSpPr>
        <p:spPr>
          <a:xfrm>
            <a:off x="1527300" y="1458775"/>
            <a:ext cx="6089400" cy="20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518" name="Google Shape;518;p8"/>
          <p:cNvGrpSpPr/>
          <p:nvPr/>
        </p:nvGrpSpPr>
        <p:grpSpPr>
          <a:xfrm>
            <a:off x="0" y="4221559"/>
            <a:ext cx="9144000" cy="921943"/>
            <a:chOff x="0" y="3827814"/>
            <a:chExt cx="9144000" cy="921943"/>
          </a:xfrm>
        </p:grpSpPr>
        <p:grpSp>
          <p:nvGrpSpPr>
            <p:cNvPr id="519" name="Google Shape;519;p8"/>
            <p:cNvGrpSpPr/>
            <p:nvPr/>
          </p:nvGrpSpPr>
          <p:grpSpPr>
            <a:xfrm>
              <a:off x="5807441" y="3839717"/>
              <a:ext cx="243969" cy="149457"/>
              <a:chOff x="5300460" y="2964804"/>
              <a:chExt cx="271832" cy="225937"/>
            </a:xfrm>
          </p:grpSpPr>
          <p:sp>
            <p:nvSpPr>
              <p:cNvPr id="520" name="Google Shape;520;p8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8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8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3" name="Google Shape;523;p8"/>
            <p:cNvGrpSpPr/>
            <p:nvPr/>
          </p:nvGrpSpPr>
          <p:grpSpPr>
            <a:xfrm>
              <a:off x="8805122" y="3827814"/>
              <a:ext cx="243969" cy="149457"/>
              <a:chOff x="5300460" y="2964804"/>
              <a:chExt cx="271832" cy="225937"/>
            </a:xfrm>
          </p:grpSpPr>
          <p:sp>
            <p:nvSpPr>
              <p:cNvPr id="524" name="Google Shape;524;p8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8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8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27" name="Google Shape;527;p8"/>
            <p:cNvSpPr/>
            <p:nvPr/>
          </p:nvSpPr>
          <p:spPr>
            <a:xfrm>
              <a:off x="0" y="3910657"/>
              <a:ext cx="9144000" cy="839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8" name="Google Shape;528;p8"/>
            <p:cNvGrpSpPr/>
            <p:nvPr/>
          </p:nvGrpSpPr>
          <p:grpSpPr>
            <a:xfrm>
              <a:off x="355317" y="3839717"/>
              <a:ext cx="243969" cy="149457"/>
              <a:chOff x="5300460" y="2964804"/>
              <a:chExt cx="271832" cy="225937"/>
            </a:xfrm>
          </p:grpSpPr>
          <p:sp>
            <p:nvSpPr>
              <p:cNvPr id="529" name="Google Shape;529;p8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8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8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2" name="Google Shape;532;p8"/>
            <p:cNvGrpSpPr/>
            <p:nvPr/>
          </p:nvGrpSpPr>
          <p:grpSpPr>
            <a:xfrm>
              <a:off x="1590719" y="3839717"/>
              <a:ext cx="243969" cy="149457"/>
              <a:chOff x="5300460" y="2964804"/>
              <a:chExt cx="271832" cy="225937"/>
            </a:xfrm>
          </p:grpSpPr>
          <p:sp>
            <p:nvSpPr>
              <p:cNvPr id="533" name="Google Shape;533;p8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8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8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6" name="Google Shape;536;p8"/>
            <p:cNvGrpSpPr/>
            <p:nvPr/>
          </p:nvGrpSpPr>
          <p:grpSpPr>
            <a:xfrm>
              <a:off x="3027997" y="3839717"/>
              <a:ext cx="243969" cy="149457"/>
              <a:chOff x="5300460" y="2964804"/>
              <a:chExt cx="271832" cy="225937"/>
            </a:xfrm>
          </p:grpSpPr>
          <p:sp>
            <p:nvSpPr>
              <p:cNvPr id="537" name="Google Shape;537;p8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8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8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0" name="Google Shape;540;p8"/>
            <p:cNvGrpSpPr/>
            <p:nvPr/>
          </p:nvGrpSpPr>
          <p:grpSpPr>
            <a:xfrm>
              <a:off x="4417713" y="3839717"/>
              <a:ext cx="243969" cy="149457"/>
              <a:chOff x="5300460" y="2964804"/>
              <a:chExt cx="271832" cy="225937"/>
            </a:xfrm>
          </p:grpSpPr>
          <p:sp>
            <p:nvSpPr>
              <p:cNvPr id="541" name="Google Shape;541;p8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8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8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44" name="Google Shape;544;p8"/>
          <p:cNvGrpSpPr/>
          <p:nvPr/>
        </p:nvGrpSpPr>
        <p:grpSpPr>
          <a:xfrm>
            <a:off x="268638" y="290409"/>
            <a:ext cx="8394975" cy="2391478"/>
            <a:chOff x="268638" y="290409"/>
            <a:chExt cx="8394975" cy="2391478"/>
          </a:xfrm>
        </p:grpSpPr>
        <p:sp>
          <p:nvSpPr>
            <p:cNvPr id="545" name="Google Shape;545;p8"/>
            <p:cNvSpPr/>
            <p:nvPr/>
          </p:nvSpPr>
          <p:spPr>
            <a:xfrm>
              <a:off x="1832975" y="290409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8"/>
            <p:cNvSpPr/>
            <p:nvPr/>
          </p:nvSpPr>
          <p:spPr>
            <a:xfrm>
              <a:off x="268638" y="2571738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8"/>
            <p:cNvSpPr/>
            <p:nvPr/>
          </p:nvSpPr>
          <p:spPr>
            <a:xfrm>
              <a:off x="5193800" y="426238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8"/>
            <p:cNvSpPr/>
            <p:nvPr/>
          </p:nvSpPr>
          <p:spPr>
            <a:xfrm>
              <a:off x="8553463" y="1572938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9" name="Google Shape;549;p8"/>
          <p:cNvGrpSpPr/>
          <p:nvPr/>
        </p:nvGrpSpPr>
        <p:grpSpPr>
          <a:xfrm>
            <a:off x="440625" y="4682925"/>
            <a:ext cx="271885" cy="159973"/>
            <a:chOff x="1566275" y="4812212"/>
            <a:chExt cx="271885" cy="159973"/>
          </a:xfrm>
        </p:grpSpPr>
        <p:sp>
          <p:nvSpPr>
            <p:cNvPr id="550" name="Google Shape;550;p8"/>
            <p:cNvSpPr/>
            <p:nvPr/>
          </p:nvSpPr>
          <p:spPr>
            <a:xfrm>
              <a:off x="1636142" y="4812712"/>
              <a:ext cx="196571" cy="119771"/>
            </a:xfrm>
            <a:custGeom>
              <a:avLst/>
              <a:gdLst/>
              <a:ahLst/>
              <a:cxnLst/>
              <a:rect l="l" t="t" r="r" b="b"/>
              <a:pathLst>
                <a:path w="27932" h="17019" extrusionOk="0">
                  <a:moveTo>
                    <a:pt x="26536" y="0"/>
                  </a:moveTo>
                  <a:cubicBezTo>
                    <a:pt x="22997" y="0"/>
                    <a:pt x="13107" y="341"/>
                    <a:pt x="6899" y="3923"/>
                  </a:cubicBezTo>
                  <a:cubicBezTo>
                    <a:pt x="30" y="7892"/>
                    <a:pt x="1" y="14489"/>
                    <a:pt x="65" y="15813"/>
                  </a:cubicBezTo>
                  <a:cubicBezTo>
                    <a:pt x="36" y="16551"/>
                    <a:pt x="83" y="17000"/>
                    <a:pt x="83" y="17000"/>
                  </a:cubicBezTo>
                  <a:cubicBezTo>
                    <a:pt x="83" y="17000"/>
                    <a:pt x="563" y="17018"/>
                    <a:pt x="1394" y="17018"/>
                  </a:cubicBezTo>
                  <a:cubicBezTo>
                    <a:pt x="4931" y="17018"/>
                    <a:pt x="14828" y="16677"/>
                    <a:pt x="21033" y="13090"/>
                  </a:cubicBezTo>
                  <a:cubicBezTo>
                    <a:pt x="27902" y="9127"/>
                    <a:pt x="27931" y="2535"/>
                    <a:pt x="27866" y="1206"/>
                  </a:cubicBezTo>
                  <a:cubicBezTo>
                    <a:pt x="27896" y="468"/>
                    <a:pt x="27849" y="19"/>
                    <a:pt x="27849" y="19"/>
                  </a:cubicBezTo>
                  <a:cubicBezTo>
                    <a:pt x="27849" y="19"/>
                    <a:pt x="27368" y="0"/>
                    <a:pt x="26536" y="0"/>
                  </a:cubicBezTo>
                  <a:close/>
                </a:path>
              </a:pathLst>
            </a:custGeom>
            <a:solidFill>
              <a:srgbClr val="9CDD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8"/>
            <p:cNvSpPr/>
            <p:nvPr/>
          </p:nvSpPr>
          <p:spPr>
            <a:xfrm>
              <a:off x="1630737" y="4812712"/>
              <a:ext cx="207423" cy="113079"/>
            </a:xfrm>
            <a:custGeom>
              <a:avLst/>
              <a:gdLst/>
              <a:ahLst/>
              <a:cxnLst/>
              <a:rect l="l" t="t" r="r" b="b"/>
              <a:pathLst>
                <a:path w="29474" h="16068" extrusionOk="0">
                  <a:moveTo>
                    <a:pt x="27304" y="0"/>
                  </a:moveTo>
                  <a:cubicBezTo>
                    <a:pt x="23765" y="0"/>
                    <a:pt x="13875" y="341"/>
                    <a:pt x="7667" y="3923"/>
                  </a:cubicBezTo>
                  <a:cubicBezTo>
                    <a:pt x="1" y="8353"/>
                    <a:pt x="851" y="16049"/>
                    <a:pt x="851" y="16049"/>
                  </a:cubicBezTo>
                  <a:cubicBezTo>
                    <a:pt x="851" y="16049"/>
                    <a:pt x="1331" y="16068"/>
                    <a:pt x="2162" y="16068"/>
                  </a:cubicBezTo>
                  <a:cubicBezTo>
                    <a:pt x="5699" y="16068"/>
                    <a:pt x="15596" y="15727"/>
                    <a:pt x="21801" y="12139"/>
                  </a:cubicBezTo>
                  <a:cubicBezTo>
                    <a:pt x="29473" y="7715"/>
                    <a:pt x="28617" y="19"/>
                    <a:pt x="28617" y="19"/>
                  </a:cubicBezTo>
                  <a:cubicBezTo>
                    <a:pt x="28617" y="19"/>
                    <a:pt x="28136" y="0"/>
                    <a:pt x="27304" y="0"/>
                  </a:cubicBezTo>
                  <a:close/>
                </a:path>
              </a:pathLst>
            </a:custGeom>
            <a:solidFill>
              <a:srgbClr val="B3FA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8"/>
            <p:cNvSpPr/>
            <p:nvPr/>
          </p:nvSpPr>
          <p:spPr>
            <a:xfrm>
              <a:off x="1634115" y="4918236"/>
              <a:ext cx="10380" cy="13266"/>
            </a:xfrm>
            <a:custGeom>
              <a:avLst/>
              <a:gdLst/>
              <a:ahLst/>
              <a:cxnLst/>
              <a:rect l="l" t="t" r="r" b="b"/>
              <a:pathLst>
                <a:path w="1475" h="1885" extrusionOk="0">
                  <a:moveTo>
                    <a:pt x="412" y="0"/>
                  </a:moveTo>
                  <a:cubicBezTo>
                    <a:pt x="167" y="0"/>
                    <a:pt x="1" y="198"/>
                    <a:pt x="5" y="533"/>
                  </a:cubicBezTo>
                  <a:cubicBezTo>
                    <a:pt x="11" y="1006"/>
                    <a:pt x="348" y="1567"/>
                    <a:pt x="749" y="1791"/>
                  </a:cubicBezTo>
                  <a:cubicBezTo>
                    <a:pt x="864" y="1854"/>
                    <a:pt x="971" y="1884"/>
                    <a:pt x="1066" y="1884"/>
                  </a:cubicBezTo>
                  <a:cubicBezTo>
                    <a:pt x="1310" y="1884"/>
                    <a:pt x="1474" y="1688"/>
                    <a:pt x="1470" y="1348"/>
                  </a:cubicBezTo>
                  <a:cubicBezTo>
                    <a:pt x="1464" y="881"/>
                    <a:pt x="1133" y="320"/>
                    <a:pt x="731" y="96"/>
                  </a:cubicBezTo>
                  <a:cubicBezTo>
                    <a:pt x="616" y="31"/>
                    <a:pt x="508" y="0"/>
                    <a:pt x="412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8"/>
            <p:cNvSpPr/>
            <p:nvPr/>
          </p:nvSpPr>
          <p:spPr>
            <a:xfrm>
              <a:off x="1566310" y="4921986"/>
              <a:ext cx="76737" cy="50198"/>
            </a:xfrm>
            <a:custGeom>
              <a:avLst/>
              <a:gdLst/>
              <a:ahLst/>
              <a:cxnLst/>
              <a:rect l="l" t="t" r="r" b="b"/>
              <a:pathLst>
                <a:path w="10904" h="7133" extrusionOk="0">
                  <a:moveTo>
                    <a:pt x="10904" y="1293"/>
                  </a:moveTo>
                  <a:cubicBezTo>
                    <a:pt x="10903" y="1294"/>
                    <a:pt x="10901" y="1295"/>
                    <a:pt x="10900" y="1296"/>
                  </a:cubicBezTo>
                  <a:lnTo>
                    <a:pt x="10900" y="1296"/>
                  </a:lnTo>
                  <a:cubicBezTo>
                    <a:pt x="10901" y="1295"/>
                    <a:pt x="10903" y="1294"/>
                    <a:pt x="10904" y="1293"/>
                  </a:cubicBezTo>
                  <a:close/>
                  <a:moveTo>
                    <a:pt x="9640" y="0"/>
                  </a:moveTo>
                  <a:lnTo>
                    <a:pt x="1" y="5316"/>
                  </a:lnTo>
                  <a:cubicBezTo>
                    <a:pt x="7" y="5948"/>
                    <a:pt x="456" y="6704"/>
                    <a:pt x="999" y="7005"/>
                  </a:cubicBezTo>
                  <a:cubicBezTo>
                    <a:pt x="1152" y="7091"/>
                    <a:pt x="1297" y="7133"/>
                    <a:pt x="1426" y="7133"/>
                  </a:cubicBezTo>
                  <a:cubicBezTo>
                    <a:pt x="1527" y="7133"/>
                    <a:pt x="1618" y="7107"/>
                    <a:pt x="1696" y="7058"/>
                  </a:cubicBezTo>
                  <a:cubicBezTo>
                    <a:pt x="4766" y="5139"/>
                    <a:pt x="7830" y="3221"/>
                    <a:pt x="10900" y="1296"/>
                  </a:cubicBezTo>
                  <a:lnTo>
                    <a:pt x="10900" y="1296"/>
                  </a:lnTo>
                  <a:cubicBezTo>
                    <a:pt x="10843" y="1331"/>
                    <a:pt x="10776" y="1350"/>
                    <a:pt x="10701" y="1350"/>
                  </a:cubicBezTo>
                  <a:cubicBezTo>
                    <a:pt x="10606" y="1350"/>
                    <a:pt x="10499" y="1320"/>
                    <a:pt x="10384" y="1258"/>
                  </a:cubicBezTo>
                  <a:cubicBezTo>
                    <a:pt x="9983" y="1034"/>
                    <a:pt x="9646" y="473"/>
                    <a:pt x="9640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8"/>
            <p:cNvSpPr/>
            <p:nvPr/>
          </p:nvSpPr>
          <p:spPr>
            <a:xfrm>
              <a:off x="1566275" y="4918531"/>
              <a:ext cx="69460" cy="40867"/>
            </a:xfrm>
            <a:custGeom>
              <a:avLst/>
              <a:gdLst/>
              <a:ahLst/>
              <a:cxnLst/>
              <a:rect l="l" t="t" r="r" b="b"/>
              <a:pathLst>
                <a:path w="9870" h="5807" extrusionOk="0">
                  <a:moveTo>
                    <a:pt x="9869" y="1"/>
                  </a:moveTo>
                  <a:lnTo>
                    <a:pt x="9869" y="1"/>
                  </a:lnTo>
                  <a:cubicBezTo>
                    <a:pt x="6680" y="1720"/>
                    <a:pt x="3497" y="3432"/>
                    <a:pt x="307" y="5151"/>
                  </a:cubicBezTo>
                  <a:cubicBezTo>
                    <a:pt x="118" y="5251"/>
                    <a:pt x="0" y="5482"/>
                    <a:pt x="6" y="5807"/>
                  </a:cubicBezTo>
                  <a:lnTo>
                    <a:pt x="9645" y="491"/>
                  </a:lnTo>
                  <a:cubicBezTo>
                    <a:pt x="9645" y="249"/>
                    <a:pt x="9728" y="78"/>
                    <a:pt x="9869" y="1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8"/>
            <p:cNvSpPr/>
            <p:nvPr/>
          </p:nvSpPr>
          <p:spPr>
            <a:xfrm>
              <a:off x="1568435" y="4918222"/>
              <a:ext cx="76068" cy="53443"/>
            </a:xfrm>
            <a:custGeom>
              <a:avLst/>
              <a:gdLst/>
              <a:ahLst/>
              <a:cxnLst/>
              <a:rect l="l" t="t" r="r" b="b"/>
              <a:pathLst>
                <a:path w="10809" h="7594" extrusionOk="0">
                  <a:moveTo>
                    <a:pt x="8" y="5191"/>
                  </a:moveTo>
                  <a:lnTo>
                    <a:pt x="8" y="5191"/>
                  </a:lnTo>
                  <a:cubicBezTo>
                    <a:pt x="6" y="5192"/>
                    <a:pt x="3" y="5194"/>
                    <a:pt x="0" y="5195"/>
                  </a:cubicBezTo>
                  <a:cubicBezTo>
                    <a:pt x="3" y="5194"/>
                    <a:pt x="6" y="5192"/>
                    <a:pt x="8" y="5191"/>
                  </a:cubicBezTo>
                  <a:close/>
                  <a:moveTo>
                    <a:pt x="9744" y="1"/>
                  </a:moveTo>
                  <a:cubicBezTo>
                    <a:pt x="9677" y="1"/>
                    <a:pt x="9616" y="16"/>
                    <a:pt x="9562" y="45"/>
                  </a:cubicBezTo>
                  <a:cubicBezTo>
                    <a:pt x="6376" y="1762"/>
                    <a:pt x="3195" y="3473"/>
                    <a:pt x="8" y="5191"/>
                  </a:cubicBezTo>
                  <a:lnTo>
                    <a:pt x="8" y="5191"/>
                  </a:lnTo>
                  <a:cubicBezTo>
                    <a:pt x="78" y="5154"/>
                    <a:pt x="159" y="5134"/>
                    <a:pt x="247" y="5134"/>
                  </a:cubicBezTo>
                  <a:cubicBezTo>
                    <a:pt x="374" y="5134"/>
                    <a:pt x="517" y="5174"/>
                    <a:pt x="668" y="5260"/>
                  </a:cubicBezTo>
                  <a:cubicBezTo>
                    <a:pt x="1211" y="5561"/>
                    <a:pt x="1660" y="6317"/>
                    <a:pt x="1666" y="6949"/>
                  </a:cubicBezTo>
                  <a:cubicBezTo>
                    <a:pt x="1672" y="7261"/>
                    <a:pt x="1566" y="7485"/>
                    <a:pt x="1396" y="7592"/>
                  </a:cubicBezTo>
                  <a:lnTo>
                    <a:pt x="1396" y="7592"/>
                  </a:lnTo>
                  <a:cubicBezTo>
                    <a:pt x="4467" y="5673"/>
                    <a:pt x="7531" y="3753"/>
                    <a:pt x="10602" y="1834"/>
                  </a:cubicBezTo>
                  <a:cubicBezTo>
                    <a:pt x="10732" y="1752"/>
                    <a:pt x="10809" y="1586"/>
                    <a:pt x="10803" y="1350"/>
                  </a:cubicBezTo>
                  <a:cubicBezTo>
                    <a:pt x="10797" y="883"/>
                    <a:pt x="10466" y="322"/>
                    <a:pt x="10064" y="98"/>
                  </a:cubicBezTo>
                  <a:cubicBezTo>
                    <a:pt x="9950" y="32"/>
                    <a:pt x="9841" y="1"/>
                    <a:pt x="9744" y="1"/>
                  </a:cubicBezTo>
                  <a:close/>
                  <a:moveTo>
                    <a:pt x="1396" y="7592"/>
                  </a:moveTo>
                  <a:cubicBezTo>
                    <a:pt x="1396" y="7592"/>
                    <a:pt x="1395" y="7593"/>
                    <a:pt x="1394" y="7593"/>
                  </a:cubicBezTo>
                  <a:cubicBezTo>
                    <a:pt x="1395" y="7593"/>
                    <a:pt x="1396" y="7592"/>
                    <a:pt x="1396" y="7592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8"/>
            <p:cNvSpPr/>
            <p:nvPr/>
          </p:nvSpPr>
          <p:spPr>
            <a:xfrm>
              <a:off x="1566282" y="4954356"/>
              <a:ext cx="13941" cy="17826"/>
            </a:xfrm>
            <a:custGeom>
              <a:avLst/>
              <a:gdLst/>
              <a:ahLst/>
              <a:cxnLst/>
              <a:rect l="l" t="t" r="r" b="b"/>
              <a:pathLst>
                <a:path w="1981" h="2533" extrusionOk="0">
                  <a:moveTo>
                    <a:pt x="551" y="1"/>
                  </a:moveTo>
                  <a:cubicBezTo>
                    <a:pt x="223" y="1"/>
                    <a:pt x="1" y="265"/>
                    <a:pt x="5" y="716"/>
                  </a:cubicBezTo>
                  <a:cubicBezTo>
                    <a:pt x="11" y="1348"/>
                    <a:pt x="460" y="2104"/>
                    <a:pt x="1003" y="2405"/>
                  </a:cubicBezTo>
                  <a:cubicBezTo>
                    <a:pt x="1157" y="2492"/>
                    <a:pt x="1302" y="2533"/>
                    <a:pt x="1430" y="2533"/>
                  </a:cubicBezTo>
                  <a:cubicBezTo>
                    <a:pt x="1758" y="2533"/>
                    <a:pt x="1980" y="2268"/>
                    <a:pt x="1972" y="1814"/>
                  </a:cubicBezTo>
                  <a:cubicBezTo>
                    <a:pt x="1966" y="1182"/>
                    <a:pt x="1517" y="426"/>
                    <a:pt x="974" y="125"/>
                  </a:cubicBezTo>
                  <a:cubicBezTo>
                    <a:pt x="821" y="41"/>
                    <a:pt x="678" y="1"/>
                    <a:pt x="551" y="1"/>
                  </a:cubicBezTo>
                  <a:close/>
                </a:path>
              </a:pathLst>
            </a:custGeom>
            <a:solidFill>
              <a:srgbClr val="86B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8"/>
            <p:cNvSpPr/>
            <p:nvPr/>
          </p:nvSpPr>
          <p:spPr>
            <a:xfrm>
              <a:off x="1641293" y="4930670"/>
              <a:ext cx="2252" cy="1795"/>
            </a:xfrm>
            <a:custGeom>
              <a:avLst/>
              <a:gdLst/>
              <a:ahLst/>
              <a:cxnLst/>
              <a:rect l="l" t="t" r="r" b="b"/>
              <a:pathLst>
                <a:path w="320" h="255" extrusionOk="0">
                  <a:moveTo>
                    <a:pt x="267" y="0"/>
                  </a:moveTo>
                  <a:cubicBezTo>
                    <a:pt x="255" y="12"/>
                    <a:pt x="249" y="18"/>
                    <a:pt x="237" y="24"/>
                  </a:cubicBezTo>
                  <a:lnTo>
                    <a:pt x="1" y="254"/>
                  </a:lnTo>
                  <a:lnTo>
                    <a:pt x="261" y="101"/>
                  </a:lnTo>
                  <a:lnTo>
                    <a:pt x="273" y="95"/>
                  </a:lnTo>
                  <a:cubicBezTo>
                    <a:pt x="290" y="83"/>
                    <a:pt x="302" y="71"/>
                    <a:pt x="320" y="59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8"/>
            <p:cNvSpPr/>
            <p:nvPr/>
          </p:nvSpPr>
          <p:spPr>
            <a:xfrm>
              <a:off x="1635726" y="4812846"/>
              <a:ext cx="196403" cy="114022"/>
            </a:xfrm>
            <a:custGeom>
              <a:avLst/>
              <a:gdLst/>
              <a:ahLst/>
              <a:cxnLst/>
              <a:rect l="l" t="t" r="r" b="b"/>
              <a:pathLst>
                <a:path w="27908" h="16202" extrusionOk="0">
                  <a:moveTo>
                    <a:pt x="27908" y="0"/>
                  </a:moveTo>
                  <a:lnTo>
                    <a:pt x="27908" y="0"/>
                  </a:lnTo>
                  <a:cubicBezTo>
                    <a:pt x="18605" y="5003"/>
                    <a:pt x="9303" y="10011"/>
                    <a:pt x="0" y="15020"/>
                  </a:cubicBezTo>
                  <a:cubicBezTo>
                    <a:pt x="6" y="15020"/>
                    <a:pt x="12" y="15014"/>
                    <a:pt x="18" y="15014"/>
                  </a:cubicBezTo>
                  <a:cubicBezTo>
                    <a:pt x="30" y="15008"/>
                    <a:pt x="42" y="15002"/>
                    <a:pt x="54" y="14996"/>
                  </a:cubicBezTo>
                  <a:lnTo>
                    <a:pt x="71" y="14996"/>
                  </a:lnTo>
                  <a:cubicBezTo>
                    <a:pt x="77" y="14990"/>
                    <a:pt x="89" y="14990"/>
                    <a:pt x="95" y="14984"/>
                  </a:cubicBezTo>
                  <a:cubicBezTo>
                    <a:pt x="107" y="14984"/>
                    <a:pt x="119" y="14978"/>
                    <a:pt x="136" y="14978"/>
                  </a:cubicBezTo>
                  <a:lnTo>
                    <a:pt x="178" y="14978"/>
                  </a:lnTo>
                  <a:cubicBezTo>
                    <a:pt x="278" y="14978"/>
                    <a:pt x="384" y="15008"/>
                    <a:pt x="502" y="15073"/>
                  </a:cubicBezTo>
                  <a:cubicBezTo>
                    <a:pt x="514" y="15079"/>
                    <a:pt x="526" y="15085"/>
                    <a:pt x="538" y="15091"/>
                  </a:cubicBezTo>
                  <a:cubicBezTo>
                    <a:pt x="703" y="15197"/>
                    <a:pt x="762" y="16012"/>
                    <a:pt x="880" y="16201"/>
                  </a:cubicBezTo>
                  <a:lnTo>
                    <a:pt x="27908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8"/>
            <p:cNvSpPr/>
            <p:nvPr/>
          </p:nvSpPr>
          <p:spPr>
            <a:xfrm>
              <a:off x="1669850" y="4900700"/>
              <a:ext cx="54914" cy="7284"/>
            </a:xfrm>
            <a:custGeom>
              <a:avLst/>
              <a:gdLst/>
              <a:ahLst/>
              <a:cxnLst/>
              <a:rect l="l" t="t" r="r" b="b"/>
              <a:pathLst>
                <a:path w="7803" h="1035" extrusionOk="0">
                  <a:moveTo>
                    <a:pt x="1223" y="1"/>
                  </a:moveTo>
                  <a:lnTo>
                    <a:pt x="1" y="887"/>
                  </a:lnTo>
                  <a:lnTo>
                    <a:pt x="7803" y="1035"/>
                  </a:lnTo>
                  <a:lnTo>
                    <a:pt x="1223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8"/>
            <p:cNvSpPr/>
            <p:nvPr/>
          </p:nvSpPr>
          <p:spPr>
            <a:xfrm>
              <a:off x="1668190" y="4862589"/>
              <a:ext cx="7861" cy="39994"/>
            </a:xfrm>
            <a:custGeom>
              <a:avLst/>
              <a:gdLst/>
              <a:ahLst/>
              <a:cxnLst/>
              <a:rect l="l" t="t" r="r" b="b"/>
              <a:pathLst>
                <a:path w="1117" h="5683" extrusionOk="0">
                  <a:moveTo>
                    <a:pt x="910" y="1"/>
                  </a:moveTo>
                  <a:lnTo>
                    <a:pt x="0" y="5683"/>
                  </a:lnTo>
                  <a:lnTo>
                    <a:pt x="0" y="5683"/>
                  </a:lnTo>
                  <a:lnTo>
                    <a:pt x="1117" y="5370"/>
                  </a:lnTo>
                  <a:lnTo>
                    <a:pt x="910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8"/>
            <p:cNvSpPr/>
            <p:nvPr/>
          </p:nvSpPr>
          <p:spPr>
            <a:xfrm>
              <a:off x="1702398" y="4881834"/>
              <a:ext cx="52042" cy="10359"/>
            </a:xfrm>
            <a:custGeom>
              <a:avLst/>
              <a:gdLst/>
              <a:ahLst/>
              <a:cxnLst/>
              <a:rect l="l" t="t" r="r" b="b"/>
              <a:pathLst>
                <a:path w="7395" h="1472" extrusionOk="0">
                  <a:moveTo>
                    <a:pt x="1134" y="1"/>
                  </a:moveTo>
                  <a:lnTo>
                    <a:pt x="0" y="816"/>
                  </a:lnTo>
                  <a:lnTo>
                    <a:pt x="7395" y="1471"/>
                  </a:lnTo>
                  <a:lnTo>
                    <a:pt x="1134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8"/>
            <p:cNvSpPr/>
            <p:nvPr/>
          </p:nvSpPr>
          <p:spPr>
            <a:xfrm>
              <a:off x="1700857" y="4846467"/>
              <a:ext cx="7284" cy="37081"/>
            </a:xfrm>
            <a:custGeom>
              <a:avLst/>
              <a:gdLst/>
              <a:ahLst/>
              <a:cxnLst/>
              <a:rect l="l" t="t" r="r" b="b"/>
              <a:pathLst>
                <a:path w="1035" h="5269" extrusionOk="0">
                  <a:moveTo>
                    <a:pt x="839" y="0"/>
                  </a:moveTo>
                  <a:lnTo>
                    <a:pt x="1" y="5269"/>
                  </a:lnTo>
                  <a:lnTo>
                    <a:pt x="1" y="5269"/>
                  </a:lnTo>
                  <a:lnTo>
                    <a:pt x="1034" y="4979"/>
                  </a:lnTo>
                  <a:lnTo>
                    <a:pt x="839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8"/>
            <p:cNvSpPr/>
            <p:nvPr/>
          </p:nvSpPr>
          <p:spPr>
            <a:xfrm>
              <a:off x="1734608" y="4864545"/>
              <a:ext cx="45899" cy="5201"/>
            </a:xfrm>
            <a:custGeom>
              <a:avLst/>
              <a:gdLst/>
              <a:ahLst/>
              <a:cxnLst/>
              <a:rect l="l" t="t" r="r" b="b"/>
              <a:pathLst>
                <a:path w="6522" h="739" extrusionOk="0">
                  <a:moveTo>
                    <a:pt x="1028" y="0"/>
                  </a:moveTo>
                  <a:lnTo>
                    <a:pt x="1" y="739"/>
                  </a:lnTo>
                  <a:lnTo>
                    <a:pt x="6521" y="739"/>
                  </a:lnTo>
                  <a:lnTo>
                    <a:pt x="1028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8"/>
            <p:cNvSpPr/>
            <p:nvPr/>
          </p:nvSpPr>
          <p:spPr>
            <a:xfrm>
              <a:off x="1733235" y="4832668"/>
              <a:ext cx="6573" cy="33428"/>
            </a:xfrm>
            <a:custGeom>
              <a:avLst/>
              <a:gdLst/>
              <a:ahLst/>
              <a:cxnLst/>
              <a:rect l="l" t="t" r="r" b="b"/>
              <a:pathLst>
                <a:path w="934" h="4750" extrusionOk="0">
                  <a:moveTo>
                    <a:pt x="757" y="0"/>
                  </a:moveTo>
                  <a:lnTo>
                    <a:pt x="1" y="4749"/>
                  </a:lnTo>
                  <a:lnTo>
                    <a:pt x="1" y="4749"/>
                  </a:lnTo>
                  <a:lnTo>
                    <a:pt x="934" y="4489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8"/>
            <p:cNvSpPr/>
            <p:nvPr/>
          </p:nvSpPr>
          <p:spPr>
            <a:xfrm>
              <a:off x="1765241" y="4847460"/>
              <a:ext cx="34463" cy="3920"/>
            </a:xfrm>
            <a:custGeom>
              <a:avLst/>
              <a:gdLst/>
              <a:ahLst/>
              <a:cxnLst/>
              <a:rect l="l" t="t" r="r" b="b"/>
              <a:pathLst>
                <a:path w="4897" h="557" extrusionOk="0">
                  <a:moveTo>
                    <a:pt x="768" y="1"/>
                  </a:moveTo>
                  <a:lnTo>
                    <a:pt x="0" y="556"/>
                  </a:lnTo>
                  <a:lnTo>
                    <a:pt x="4897" y="556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8"/>
            <p:cNvSpPr/>
            <p:nvPr/>
          </p:nvSpPr>
          <p:spPr>
            <a:xfrm>
              <a:off x="1765241" y="4824316"/>
              <a:ext cx="4954" cy="25110"/>
            </a:xfrm>
            <a:custGeom>
              <a:avLst/>
              <a:gdLst/>
              <a:ahLst/>
              <a:cxnLst/>
              <a:rect l="l" t="t" r="r" b="b"/>
              <a:pathLst>
                <a:path w="704" h="3568" extrusionOk="0">
                  <a:moveTo>
                    <a:pt x="567" y="0"/>
                  </a:moveTo>
                  <a:lnTo>
                    <a:pt x="0" y="3568"/>
                  </a:lnTo>
                  <a:lnTo>
                    <a:pt x="703" y="3373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8"/>
            <p:cNvSpPr/>
            <p:nvPr/>
          </p:nvSpPr>
          <p:spPr>
            <a:xfrm>
              <a:off x="1636142" y="4812212"/>
              <a:ext cx="196571" cy="122516"/>
            </a:xfrm>
            <a:custGeom>
              <a:avLst/>
              <a:gdLst/>
              <a:ahLst/>
              <a:cxnLst/>
              <a:rect l="l" t="t" r="r" b="b"/>
              <a:pathLst>
                <a:path w="27932" h="17409" extrusionOk="0">
                  <a:moveTo>
                    <a:pt x="26539" y="0"/>
                  </a:moveTo>
                  <a:cubicBezTo>
                    <a:pt x="23002" y="0"/>
                    <a:pt x="13108" y="341"/>
                    <a:pt x="6899" y="3929"/>
                  </a:cubicBezTo>
                  <a:cubicBezTo>
                    <a:pt x="30" y="7898"/>
                    <a:pt x="1" y="14490"/>
                    <a:pt x="65" y="15813"/>
                  </a:cubicBezTo>
                  <a:cubicBezTo>
                    <a:pt x="36" y="16557"/>
                    <a:pt x="83" y="17390"/>
                    <a:pt x="83" y="17390"/>
                  </a:cubicBezTo>
                  <a:cubicBezTo>
                    <a:pt x="83" y="17390"/>
                    <a:pt x="563" y="17408"/>
                    <a:pt x="1394" y="17408"/>
                  </a:cubicBezTo>
                  <a:cubicBezTo>
                    <a:pt x="4931" y="17408"/>
                    <a:pt x="14828" y="17067"/>
                    <a:pt x="21033" y="13480"/>
                  </a:cubicBezTo>
                  <a:cubicBezTo>
                    <a:pt x="27902" y="9517"/>
                    <a:pt x="27931" y="2925"/>
                    <a:pt x="27866" y="1596"/>
                  </a:cubicBezTo>
                  <a:cubicBezTo>
                    <a:pt x="27896" y="858"/>
                    <a:pt x="27849" y="19"/>
                    <a:pt x="27849" y="19"/>
                  </a:cubicBezTo>
                  <a:cubicBezTo>
                    <a:pt x="27849" y="19"/>
                    <a:pt x="27369" y="0"/>
                    <a:pt x="265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8"/>
            <p:cNvSpPr/>
            <p:nvPr/>
          </p:nvSpPr>
          <p:spPr>
            <a:xfrm>
              <a:off x="1630737" y="4812212"/>
              <a:ext cx="207423" cy="113079"/>
            </a:xfrm>
            <a:custGeom>
              <a:avLst/>
              <a:gdLst/>
              <a:ahLst/>
              <a:cxnLst/>
              <a:rect l="l" t="t" r="r" b="b"/>
              <a:pathLst>
                <a:path w="29474" h="16068" extrusionOk="0">
                  <a:moveTo>
                    <a:pt x="27307" y="0"/>
                  </a:moveTo>
                  <a:cubicBezTo>
                    <a:pt x="23770" y="0"/>
                    <a:pt x="13876" y="341"/>
                    <a:pt x="7667" y="3929"/>
                  </a:cubicBezTo>
                  <a:cubicBezTo>
                    <a:pt x="1" y="8353"/>
                    <a:pt x="851" y="16049"/>
                    <a:pt x="851" y="16049"/>
                  </a:cubicBezTo>
                  <a:cubicBezTo>
                    <a:pt x="851" y="16049"/>
                    <a:pt x="1332" y="16068"/>
                    <a:pt x="2164" y="16068"/>
                  </a:cubicBezTo>
                  <a:cubicBezTo>
                    <a:pt x="5704" y="16068"/>
                    <a:pt x="15598" y="15727"/>
                    <a:pt x="21801" y="12145"/>
                  </a:cubicBezTo>
                  <a:cubicBezTo>
                    <a:pt x="29473" y="7715"/>
                    <a:pt x="28617" y="19"/>
                    <a:pt x="28617" y="19"/>
                  </a:cubicBezTo>
                  <a:cubicBezTo>
                    <a:pt x="28617" y="19"/>
                    <a:pt x="28137" y="0"/>
                    <a:pt x="273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8"/>
            <p:cNvSpPr/>
            <p:nvPr/>
          </p:nvSpPr>
          <p:spPr>
            <a:xfrm>
              <a:off x="1634115" y="4918236"/>
              <a:ext cx="10380" cy="13266"/>
            </a:xfrm>
            <a:custGeom>
              <a:avLst/>
              <a:gdLst/>
              <a:ahLst/>
              <a:cxnLst/>
              <a:rect l="l" t="t" r="r" b="b"/>
              <a:pathLst>
                <a:path w="1475" h="1885" extrusionOk="0">
                  <a:moveTo>
                    <a:pt x="412" y="0"/>
                  </a:moveTo>
                  <a:cubicBezTo>
                    <a:pt x="167" y="0"/>
                    <a:pt x="1" y="198"/>
                    <a:pt x="5" y="533"/>
                  </a:cubicBezTo>
                  <a:cubicBezTo>
                    <a:pt x="11" y="1006"/>
                    <a:pt x="348" y="1567"/>
                    <a:pt x="749" y="1791"/>
                  </a:cubicBezTo>
                  <a:cubicBezTo>
                    <a:pt x="864" y="1854"/>
                    <a:pt x="971" y="1884"/>
                    <a:pt x="1066" y="1884"/>
                  </a:cubicBezTo>
                  <a:cubicBezTo>
                    <a:pt x="1310" y="1884"/>
                    <a:pt x="1474" y="1688"/>
                    <a:pt x="1470" y="1348"/>
                  </a:cubicBezTo>
                  <a:cubicBezTo>
                    <a:pt x="1464" y="881"/>
                    <a:pt x="1133" y="320"/>
                    <a:pt x="731" y="96"/>
                  </a:cubicBezTo>
                  <a:cubicBezTo>
                    <a:pt x="616" y="31"/>
                    <a:pt x="508" y="0"/>
                    <a:pt x="412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8"/>
            <p:cNvSpPr/>
            <p:nvPr/>
          </p:nvSpPr>
          <p:spPr>
            <a:xfrm>
              <a:off x="1566310" y="4921986"/>
              <a:ext cx="76737" cy="50198"/>
            </a:xfrm>
            <a:custGeom>
              <a:avLst/>
              <a:gdLst/>
              <a:ahLst/>
              <a:cxnLst/>
              <a:rect l="l" t="t" r="r" b="b"/>
              <a:pathLst>
                <a:path w="10904" h="7133" extrusionOk="0">
                  <a:moveTo>
                    <a:pt x="10904" y="1293"/>
                  </a:moveTo>
                  <a:cubicBezTo>
                    <a:pt x="10903" y="1294"/>
                    <a:pt x="10901" y="1295"/>
                    <a:pt x="10900" y="1296"/>
                  </a:cubicBezTo>
                  <a:lnTo>
                    <a:pt x="10900" y="1296"/>
                  </a:lnTo>
                  <a:cubicBezTo>
                    <a:pt x="10901" y="1295"/>
                    <a:pt x="10903" y="1294"/>
                    <a:pt x="10904" y="1293"/>
                  </a:cubicBezTo>
                  <a:close/>
                  <a:moveTo>
                    <a:pt x="9640" y="0"/>
                  </a:moveTo>
                  <a:lnTo>
                    <a:pt x="1" y="5316"/>
                  </a:lnTo>
                  <a:cubicBezTo>
                    <a:pt x="7" y="5948"/>
                    <a:pt x="456" y="6704"/>
                    <a:pt x="999" y="7005"/>
                  </a:cubicBezTo>
                  <a:cubicBezTo>
                    <a:pt x="1152" y="7091"/>
                    <a:pt x="1297" y="7133"/>
                    <a:pt x="1426" y="7133"/>
                  </a:cubicBezTo>
                  <a:cubicBezTo>
                    <a:pt x="1527" y="7133"/>
                    <a:pt x="1618" y="7107"/>
                    <a:pt x="1696" y="7058"/>
                  </a:cubicBezTo>
                  <a:cubicBezTo>
                    <a:pt x="4766" y="5139"/>
                    <a:pt x="7830" y="3221"/>
                    <a:pt x="10900" y="1296"/>
                  </a:cubicBezTo>
                  <a:lnTo>
                    <a:pt x="10900" y="1296"/>
                  </a:lnTo>
                  <a:cubicBezTo>
                    <a:pt x="10843" y="1331"/>
                    <a:pt x="10776" y="1350"/>
                    <a:pt x="10701" y="1350"/>
                  </a:cubicBezTo>
                  <a:cubicBezTo>
                    <a:pt x="10606" y="1350"/>
                    <a:pt x="10499" y="1320"/>
                    <a:pt x="10384" y="1258"/>
                  </a:cubicBezTo>
                  <a:cubicBezTo>
                    <a:pt x="9983" y="1034"/>
                    <a:pt x="9646" y="473"/>
                    <a:pt x="9640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8"/>
            <p:cNvSpPr/>
            <p:nvPr/>
          </p:nvSpPr>
          <p:spPr>
            <a:xfrm>
              <a:off x="1566275" y="4918531"/>
              <a:ext cx="69460" cy="40867"/>
            </a:xfrm>
            <a:custGeom>
              <a:avLst/>
              <a:gdLst/>
              <a:ahLst/>
              <a:cxnLst/>
              <a:rect l="l" t="t" r="r" b="b"/>
              <a:pathLst>
                <a:path w="9870" h="5807" extrusionOk="0">
                  <a:moveTo>
                    <a:pt x="9869" y="1"/>
                  </a:moveTo>
                  <a:lnTo>
                    <a:pt x="9869" y="1"/>
                  </a:lnTo>
                  <a:cubicBezTo>
                    <a:pt x="6680" y="1720"/>
                    <a:pt x="3497" y="3432"/>
                    <a:pt x="307" y="5151"/>
                  </a:cubicBezTo>
                  <a:cubicBezTo>
                    <a:pt x="118" y="5251"/>
                    <a:pt x="0" y="5482"/>
                    <a:pt x="6" y="5807"/>
                  </a:cubicBezTo>
                  <a:lnTo>
                    <a:pt x="9645" y="491"/>
                  </a:lnTo>
                  <a:cubicBezTo>
                    <a:pt x="9645" y="249"/>
                    <a:pt x="9728" y="78"/>
                    <a:pt x="9869" y="1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8"/>
            <p:cNvSpPr/>
            <p:nvPr/>
          </p:nvSpPr>
          <p:spPr>
            <a:xfrm>
              <a:off x="1568435" y="4918222"/>
              <a:ext cx="76068" cy="53443"/>
            </a:xfrm>
            <a:custGeom>
              <a:avLst/>
              <a:gdLst/>
              <a:ahLst/>
              <a:cxnLst/>
              <a:rect l="l" t="t" r="r" b="b"/>
              <a:pathLst>
                <a:path w="10809" h="7594" extrusionOk="0">
                  <a:moveTo>
                    <a:pt x="8" y="5191"/>
                  </a:moveTo>
                  <a:lnTo>
                    <a:pt x="8" y="5191"/>
                  </a:lnTo>
                  <a:cubicBezTo>
                    <a:pt x="6" y="5192"/>
                    <a:pt x="3" y="5194"/>
                    <a:pt x="0" y="5195"/>
                  </a:cubicBezTo>
                  <a:cubicBezTo>
                    <a:pt x="3" y="5194"/>
                    <a:pt x="6" y="5192"/>
                    <a:pt x="8" y="5191"/>
                  </a:cubicBezTo>
                  <a:close/>
                  <a:moveTo>
                    <a:pt x="9744" y="1"/>
                  </a:moveTo>
                  <a:cubicBezTo>
                    <a:pt x="9677" y="1"/>
                    <a:pt x="9616" y="16"/>
                    <a:pt x="9562" y="45"/>
                  </a:cubicBezTo>
                  <a:cubicBezTo>
                    <a:pt x="6376" y="1762"/>
                    <a:pt x="3195" y="3473"/>
                    <a:pt x="8" y="5191"/>
                  </a:cubicBezTo>
                  <a:lnTo>
                    <a:pt x="8" y="5191"/>
                  </a:lnTo>
                  <a:cubicBezTo>
                    <a:pt x="78" y="5154"/>
                    <a:pt x="159" y="5134"/>
                    <a:pt x="247" y="5134"/>
                  </a:cubicBezTo>
                  <a:cubicBezTo>
                    <a:pt x="374" y="5134"/>
                    <a:pt x="517" y="5174"/>
                    <a:pt x="668" y="5260"/>
                  </a:cubicBezTo>
                  <a:cubicBezTo>
                    <a:pt x="1211" y="5561"/>
                    <a:pt x="1660" y="6317"/>
                    <a:pt x="1666" y="6949"/>
                  </a:cubicBezTo>
                  <a:cubicBezTo>
                    <a:pt x="1672" y="7261"/>
                    <a:pt x="1566" y="7485"/>
                    <a:pt x="1396" y="7592"/>
                  </a:cubicBezTo>
                  <a:lnTo>
                    <a:pt x="1396" y="7592"/>
                  </a:lnTo>
                  <a:cubicBezTo>
                    <a:pt x="4467" y="5673"/>
                    <a:pt x="7531" y="3753"/>
                    <a:pt x="10602" y="1834"/>
                  </a:cubicBezTo>
                  <a:cubicBezTo>
                    <a:pt x="10732" y="1752"/>
                    <a:pt x="10809" y="1586"/>
                    <a:pt x="10803" y="1350"/>
                  </a:cubicBezTo>
                  <a:cubicBezTo>
                    <a:pt x="10797" y="883"/>
                    <a:pt x="10466" y="322"/>
                    <a:pt x="10064" y="98"/>
                  </a:cubicBezTo>
                  <a:cubicBezTo>
                    <a:pt x="9950" y="32"/>
                    <a:pt x="9841" y="1"/>
                    <a:pt x="9744" y="1"/>
                  </a:cubicBezTo>
                  <a:close/>
                  <a:moveTo>
                    <a:pt x="1396" y="7592"/>
                  </a:moveTo>
                  <a:cubicBezTo>
                    <a:pt x="1396" y="7592"/>
                    <a:pt x="1395" y="7593"/>
                    <a:pt x="1394" y="7593"/>
                  </a:cubicBezTo>
                  <a:cubicBezTo>
                    <a:pt x="1395" y="7593"/>
                    <a:pt x="1396" y="7592"/>
                    <a:pt x="1396" y="759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8"/>
            <p:cNvSpPr/>
            <p:nvPr/>
          </p:nvSpPr>
          <p:spPr>
            <a:xfrm>
              <a:off x="1566282" y="4954356"/>
              <a:ext cx="13941" cy="17826"/>
            </a:xfrm>
            <a:custGeom>
              <a:avLst/>
              <a:gdLst/>
              <a:ahLst/>
              <a:cxnLst/>
              <a:rect l="l" t="t" r="r" b="b"/>
              <a:pathLst>
                <a:path w="1981" h="2533" extrusionOk="0">
                  <a:moveTo>
                    <a:pt x="551" y="1"/>
                  </a:moveTo>
                  <a:cubicBezTo>
                    <a:pt x="223" y="1"/>
                    <a:pt x="1" y="265"/>
                    <a:pt x="5" y="716"/>
                  </a:cubicBezTo>
                  <a:cubicBezTo>
                    <a:pt x="11" y="1348"/>
                    <a:pt x="460" y="2104"/>
                    <a:pt x="1003" y="2405"/>
                  </a:cubicBezTo>
                  <a:cubicBezTo>
                    <a:pt x="1157" y="2492"/>
                    <a:pt x="1302" y="2533"/>
                    <a:pt x="1430" y="2533"/>
                  </a:cubicBezTo>
                  <a:cubicBezTo>
                    <a:pt x="1758" y="2533"/>
                    <a:pt x="1980" y="2268"/>
                    <a:pt x="1972" y="1814"/>
                  </a:cubicBezTo>
                  <a:cubicBezTo>
                    <a:pt x="1966" y="1182"/>
                    <a:pt x="1517" y="426"/>
                    <a:pt x="974" y="125"/>
                  </a:cubicBezTo>
                  <a:cubicBezTo>
                    <a:pt x="821" y="41"/>
                    <a:pt x="678" y="1"/>
                    <a:pt x="5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8"/>
            <p:cNvSpPr/>
            <p:nvPr/>
          </p:nvSpPr>
          <p:spPr>
            <a:xfrm>
              <a:off x="1635726" y="4824316"/>
              <a:ext cx="174375" cy="102550"/>
            </a:xfrm>
            <a:custGeom>
              <a:avLst/>
              <a:gdLst/>
              <a:ahLst/>
              <a:cxnLst/>
              <a:rect l="l" t="t" r="r" b="b"/>
              <a:pathLst>
                <a:path w="24778" h="14572" extrusionOk="0">
                  <a:moveTo>
                    <a:pt x="18971" y="0"/>
                  </a:moveTo>
                  <a:lnTo>
                    <a:pt x="18416" y="3479"/>
                  </a:lnTo>
                  <a:cubicBezTo>
                    <a:pt x="17176" y="4146"/>
                    <a:pt x="15971" y="4796"/>
                    <a:pt x="14778" y="5434"/>
                  </a:cubicBezTo>
                  <a:lnTo>
                    <a:pt x="14613" y="1187"/>
                  </a:lnTo>
                  <a:lnTo>
                    <a:pt x="13857" y="5930"/>
                  </a:lnTo>
                  <a:cubicBezTo>
                    <a:pt x="12664" y="6574"/>
                    <a:pt x="11476" y="7212"/>
                    <a:pt x="10277" y="7856"/>
                  </a:cubicBezTo>
                  <a:lnTo>
                    <a:pt x="10094" y="3148"/>
                  </a:lnTo>
                  <a:lnTo>
                    <a:pt x="9256" y="8411"/>
                  </a:lnTo>
                  <a:cubicBezTo>
                    <a:pt x="8098" y="9031"/>
                    <a:pt x="6923" y="9663"/>
                    <a:pt x="5712" y="10318"/>
                  </a:cubicBezTo>
                  <a:lnTo>
                    <a:pt x="5523" y="5440"/>
                  </a:lnTo>
                  <a:lnTo>
                    <a:pt x="4649" y="10891"/>
                  </a:lnTo>
                  <a:cubicBezTo>
                    <a:pt x="3172" y="11683"/>
                    <a:pt x="1636" y="12510"/>
                    <a:pt x="0" y="13390"/>
                  </a:cubicBezTo>
                  <a:cubicBezTo>
                    <a:pt x="6" y="13390"/>
                    <a:pt x="12" y="13384"/>
                    <a:pt x="18" y="13384"/>
                  </a:cubicBezTo>
                  <a:cubicBezTo>
                    <a:pt x="30" y="13378"/>
                    <a:pt x="42" y="13372"/>
                    <a:pt x="54" y="13366"/>
                  </a:cubicBezTo>
                  <a:lnTo>
                    <a:pt x="71" y="13366"/>
                  </a:lnTo>
                  <a:cubicBezTo>
                    <a:pt x="77" y="13360"/>
                    <a:pt x="89" y="13360"/>
                    <a:pt x="95" y="13354"/>
                  </a:cubicBezTo>
                  <a:cubicBezTo>
                    <a:pt x="107" y="13354"/>
                    <a:pt x="119" y="13354"/>
                    <a:pt x="136" y="13348"/>
                  </a:cubicBezTo>
                  <a:lnTo>
                    <a:pt x="178" y="13348"/>
                  </a:lnTo>
                  <a:cubicBezTo>
                    <a:pt x="278" y="13348"/>
                    <a:pt x="384" y="13378"/>
                    <a:pt x="502" y="13443"/>
                  </a:cubicBezTo>
                  <a:cubicBezTo>
                    <a:pt x="514" y="13449"/>
                    <a:pt x="526" y="13455"/>
                    <a:pt x="538" y="13461"/>
                  </a:cubicBezTo>
                  <a:cubicBezTo>
                    <a:pt x="703" y="13567"/>
                    <a:pt x="762" y="14382"/>
                    <a:pt x="880" y="14571"/>
                  </a:cubicBezTo>
                  <a:lnTo>
                    <a:pt x="5517" y="11754"/>
                  </a:lnTo>
                  <a:lnTo>
                    <a:pt x="12652" y="11890"/>
                  </a:lnTo>
                  <a:lnTo>
                    <a:pt x="6805" y="10974"/>
                  </a:lnTo>
                  <a:lnTo>
                    <a:pt x="9988" y="9037"/>
                  </a:lnTo>
                  <a:lnTo>
                    <a:pt x="16869" y="9645"/>
                  </a:lnTo>
                  <a:lnTo>
                    <a:pt x="16869" y="9645"/>
                  </a:lnTo>
                  <a:lnTo>
                    <a:pt x="11187" y="8310"/>
                  </a:lnTo>
                  <a:lnTo>
                    <a:pt x="14235" y="6456"/>
                  </a:lnTo>
                  <a:lnTo>
                    <a:pt x="20572" y="6456"/>
                  </a:lnTo>
                  <a:lnTo>
                    <a:pt x="15386" y="5759"/>
                  </a:lnTo>
                  <a:lnTo>
                    <a:pt x="18540" y="3845"/>
                  </a:lnTo>
                  <a:lnTo>
                    <a:pt x="23301" y="3845"/>
                  </a:lnTo>
                  <a:lnTo>
                    <a:pt x="19403" y="3320"/>
                  </a:lnTo>
                  <a:lnTo>
                    <a:pt x="24777" y="53"/>
                  </a:lnTo>
                  <a:lnTo>
                    <a:pt x="24777" y="53"/>
                  </a:lnTo>
                  <a:cubicBezTo>
                    <a:pt x="22757" y="1140"/>
                    <a:pt x="20885" y="2150"/>
                    <a:pt x="19096" y="3113"/>
                  </a:cubicBezTo>
                  <a:lnTo>
                    <a:pt x="189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5" name="Google Shape;575;p8"/>
          <p:cNvGrpSpPr/>
          <p:nvPr/>
        </p:nvGrpSpPr>
        <p:grpSpPr>
          <a:xfrm>
            <a:off x="8641688" y="4802537"/>
            <a:ext cx="271885" cy="159973"/>
            <a:chOff x="1566275" y="4812212"/>
            <a:chExt cx="271885" cy="159973"/>
          </a:xfrm>
        </p:grpSpPr>
        <p:sp>
          <p:nvSpPr>
            <p:cNvPr id="576" name="Google Shape;576;p8"/>
            <p:cNvSpPr/>
            <p:nvPr/>
          </p:nvSpPr>
          <p:spPr>
            <a:xfrm>
              <a:off x="1636142" y="4812712"/>
              <a:ext cx="196571" cy="119771"/>
            </a:xfrm>
            <a:custGeom>
              <a:avLst/>
              <a:gdLst/>
              <a:ahLst/>
              <a:cxnLst/>
              <a:rect l="l" t="t" r="r" b="b"/>
              <a:pathLst>
                <a:path w="27932" h="17019" extrusionOk="0">
                  <a:moveTo>
                    <a:pt x="26536" y="0"/>
                  </a:moveTo>
                  <a:cubicBezTo>
                    <a:pt x="22997" y="0"/>
                    <a:pt x="13107" y="341"/>
                    <a:pt x="6899" y="3923"/>
                  </a:cubicBezTo>
                  <a:cubicBezTo>
                    <a:pt x="30" y="7892"/>
                    <a:pt x="1" y="14489"/>
                    <a:pt x="65" y="15813"/>
                  </a:cubicBezTo>
                  <a:cubicBezTo>
                    <a:pt x="36" y="16551"/>
                    <a:pt x="83" y="17000"/>
                    <a:pt x="83" y="17000"/>
                  </a:cubicBezTo>
                  <a:cubicBezTo>
                    <a:pt x="83" y="17000"/>
                    <a:pt x="563" y="17018"/>
                    <a:pt x="1394" y="17018"/>
                  </a:cubicBezTo>
                  <a:cubicBezTo>
                    <a:pt x="4931" y="17018"/>
                    <a:pt x="14828" y="16677"/>
                    <a:pt x="21033" y="13090"/>
                  </a:cubicBezTo>
                  <a:cubicBezTo>
                    <a:pt x="27902" y="9127"/>
                    <a:pt x="27931" y="2535"/>
                    <a:pt x="27866" y="1206"/>
                  </a:cubicBezTo>
                  <a:cubicBezTo>
                    <a:pt x="27896" y="468"/>
                    <a:pt x="27849" y="19"/>
                    <a:pt x="27849" y="19"/>
                  </a:cubicBezTo>
                  <a:cubicBezTo>
                    <a:pt x="27849" y="19"/>
                    <a:pt x="27368" y="0"/>
                    <a:pt x="26536" y="0"/>
                  </a:cubicBezTo>
                  <a:close/>
                </a:path>
              </a:pathLst>
            </a:custGeom>
            <a:solidFill>
              <a:srgbClr val="9CDD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8"/>
            <p:cNvSpPr/>
            <p:nvPr/>
          </p:nvSpPr>
          <p:spPr>
            <a:xfrm>
              <a:off x="1630737" y="4812712"/>
              <a:ext cx="207423" cy="113079"/>
            </a:xfrm>
            <a:custGeom>
              <a:avLst/>
              <a:gdLst/>
              <a:ahLst/>
              <a:cxnLst/>
              <a:rect l="l" t="t" r="r" b="b"/>
              <a:pathLst>
                <a:path w="29474" h="16068" extrusionOk="0">
                  <a:moveTo>
                    <a:pt x="27304" y="0"/>
                  </a:moveTo>
                  <a:cubicBezTo>
                    <a:pt x="23765" y="0"/>
                    <a:pt x="13875" y="341"/>
                    <a:pt x="7667" y="3923"/>
                  </a:cubicBezTo>
                  <a:cubicBezTo>
                    <a:pt x="1" y="8353"/>
                    <a:pt x="851" y="16049"/>
                    <a:pt x="851" y="16049"/>
                  </a:cubicBezTo>
                  <a:cubicBezTo>
                    <a:pt x="851" y="16049"/>
                    <a:pt x="1331" y="16068"/>
                    <a:pt x="2162" y="16068"/>
                  </a:cubicBezTo>
                  <a:cubicBezTo>
                    <a:pt x="5699" y="16068"/>
                    <a:pt x="15596" y="15727"/>
                    <a:pt x="21801" y="12139"/>
                  </a:cubicBezTo>
                  <a:cubicBezTo>
                    <a:pt x="29473" y="7715"/>
                    <a:pt x="28617" y="19"/>
                    <a:pt x="28617" y="19"/>
                  </a:cubicBezTo>
                  <a:cubicBezTo>
                    <a:pt x="28617" y="19"/>
                    <a:pt x="28136" y="0"/>
                    <a:pt x="27304" y="0"/>
                  </a:cubicBezTo>
                  <a:close/>
                </a:path>
              </a:pathLst>
            </a:custGeom>
            <a:solidFill>
              <a:srgbClr val="B3FA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8"/>
            <p:cNvSpPr/>
            <p:nvPr/>
          </p:nvSpPr>
          <p:spPr>
            <a:xfrm>
              <a:off x="1634115" y="4918236"/>
              <a:ext cx="10380" cy="13266"/>
            </a:xfrm>
            <a:custGeom>
              <a:avLst/>
              <a:gdLst/>
              <a:ahLst/>
              <a:cxnLst/>
              <a:rect l="l" t="t" r="r" b="b"/>
              <a:pathLst>
                <a:path w="1475" h="1885" extrusionOk="0">
                  <a:moveTo>
                    <a:pt x="412" y="0"/>
                  </a:moveTo>
                  <a:cubicBezTo>
                    <a:pt x="167" y="0"/>
                    <a:pt x="1" y="198"/>
                    <a:pt x="5" y="533"/>
                  </a:cubicBezTo>
                  <a:cubicBezTo>
                    <a:pt x="11" y="1006"/>
                    <a:pt x="348" y="1567"/>
                    <a:pt x="749" y="1791"/>
                  </a:cubicBezTo>
                  <a:cubicBezTo>
                    <a:pt x="864" y="1854"/>
                    <a:pt x="971" y="1884"/>
                    <a:pt x="1066" y="1884"/>
                  </a:cubicBezTo>
                  <a:cubicBezTo>
                    <a:pt x="1310" y="1884"/>
                    <a:pt x="1474" y="1688"/>
                    <a:pt x="1470" y="1348"/>
                  </a:cubicBezTo>
                  <a:cubicBezTo>
                    <a:pt x="1464" y="881"/>
                    <a:pt x="1133" y="320"/>
                    <a:pt x="731" y="96"/>
                  </a:cubicBezTo>
                  <a:cubicBezTo>
                    <a:pt x="616" y="31"/>
                    <a:pt x="508" y="0"/>
                    <a:pt x="412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8"/>
            <p:cNvSpPr/>
            <p:nvPr/>
          </p:nvSpPr>
          <p:spPr>
            <a:xfrm>
              <a:off x="1566310" y="4921986"/>
              <a:ext cx="76737" cy="50198"/>
            </a:xfrm>
            <a:custGeom>
              <a:avLst/>
              <a:gdLst/>
              <a:ahLst/>
              <a:cxnLst/>
              <a:rect l="l" t="t" r="r" b="b"/>
              <a:pathLst>
                <a:path w="10904" h="7133" extrusionOk="0">
                  <a:moveTo>
                    <a:pt x="10904" y="1293"/>
                  </a:moveTo>
                  <a:cubicBezTo>
                    <a:pt x="10903" y="1294"/>
                    <a:pt x="10901" y="1295"/>
                    <a:pt x="10900" y="1296"/>
                  </a:cubicBezTo>
                  <a:lnTo>
                    <a:pt x="10900" y="1296"/>
                  </a:lnTo>
                  <a:cubicBezTo>
                    <a:pt x="10901" y="1295"/>
                    <a:pt x="10903" y="1294"/>
                    <a:pt x="10904" y="1293"/>
                  </a:cubicBezTo>
                  <a:close/>
                  <a:moveTo>
                    <a:pt x="9640" y="0"/>
                  </a:moveTo>
                  <a:lnTo>
                    <a:pt x="1" y="5316"/>
                  </a:lnTo>
                  <a:cubicBezTo>
                    <a:pt x="7" y="5948"/>
                    <a:pt x="456" y="6704"/>
                    <a:pt x="999" y="7005"/>
                  </a:cubicBezTo>
                  <a:cubicBezTo>
                    <a:pt x="1152" y="7091"/>
                    <a:pt x="1297" y="7133"/>
                    <a:pt x="1426" y="7133"/>
                  </a:cubicBezTo>
                  <a:cubicBezTo>
                    <a:pt x="1527" y="7133"/>
                    <a:pt x="1618" y="7107"/>
                    <a:pt x="1696" y="7058"/>
                  </a:cubicBezTo>
                  <a:cubicBezTo>
                    <a:pt x="4766" y="5139"/>
                    <a:pt x="7830" y="3221"/>
                    <a:pt x="10900" y="1296"/>
                  </a:cubicBezTo>
                  <a:lnTo>
                    <a:pt x="10900" y="1296"/>
                  </a:lnTo>
                  <a:cubicBezTo>
                    <a:pt x="10843" y="1331"/>
                    <a:pt x="10776" y="1350"/>
                    <a:pt x="10701" y="1350"/>
                  </a:cubicBezTo>
                  <a:cubicBezTo>
                    <a:pt x="10606" y="1350"/>
                    <a:pt x="10499" y="1320"/>
                    <a:pt x="10384" y="1258"/>
                  </a:cubicBezTo>
                  <a:cubicBezTo>
                    <a:pt x="9983" y="1034"/>
                    <a:pt x="9646" y="473"/>
                    <a:pt x="9640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8"/>
            <p:cNvSpPr/>
            <p:nvPr/>
          </p:nvSpPr>
          <p:spPr>
            <a:xfrm>
              <a:off x="1566275" y="4918531"/>
              <a:ext cx="69460" cy="40867"/>
            </a:xfrm>
            <a:custGeom>
              <a:avLst/>
              <a:gdLst/>
              <a:ahLst/>
              <a:cxnLst/>
              <a:rect l="l" t="t" r="r" b="b"/>
              <a:pathLst>
                <a:path w="9870" h="5807" extrusionOk="0">
                  <a:moveTo>
                    <a:pt x="9869" y="1"/>
                  </a:moveTo>
                  <a:lnTo>
                    <a:pt x="9869" y="1"/>
                  </a:lnTo>
                  <a:cubicBezTo>
                    <a:pt x="6680" y="1720"/>
                    <a:pt x="3497" y="3432"/>
                    <a:pt x="307" y="5151"/>
                  </a:cubicBezTo>
                  <a:cubicBezTo>
                    <a:pt x="118" y="5251"/>
                    <a:pt x="0" y="5482"/>
                    <a:pt x="6" y="5807"/>
                  </a:cubicBezTo>
                  <a:lnTo>
                    <a:pt x="9645" y="491"/>
                  </a:lnTo>
                  <a:cubicBezTo>
                    <a:pt x="9645" y="249"/>
                    <a:pt x="9728" y="78"/>
                    <a:pt x="9869" y="1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8"/>
            <p:cNvSpPr/>
            <p:nvPr/>
          </p:nvSpPr>
          <p:spPr>
            <a:xfrm>
              <a:off x="1568435" y="4918222"/>
              <a:ext cx="76068" cy="53443"/>
            </a:xfrm>
            <a:custGeom>
              <a:avLst/>
              <a:gdLst/>
              <a:ahLst/>
              <a:cxnLst/>
              <a:rect l="l" t="t" r="r" b="b"/>
              <a:pathLst>
                <a:path w="10809" h="7594" extrusionOk="0">
                  <a:moveTo>
                    <a:pt x="8" y="5191"/>
                  </a:moveTo>
                  <a:lnTo>
                    <a:pt x="8" y="5191"/>
                  </a:lnTo>
                  <a:cubicBezTo>
                    <a:pt x="6" y="5192"/>
                    <a:pt x="3" y="5194"/>
                    <a:pt x="0" y="5195"/>
                  </a:cubicBezTo>
                  <a:cubicBezTo>
                    <a:pt x="3" y="5194"/>
                    <a:pt x="6" y="5192"/>
                    <a:pt x="8" y="5191"/>
                  </a:cubicBezTo>
                  <a:close/>
                  <a:moveTo>
                    <a:pt x="9744" y="1"/>
                  </a:moveTo>
                  <a:cubicBezTo>
                    <a:pt x="9677" y="1"/>
                    <a:pt x="9616" y="16"/>
                    <a:pt x="9562" y="45"/>
                  </a:cubicBezTo>
                  <a:cubicBezTo>
                    <a:pt x="6376" y="1762"/>
                    <a:pt x="3195" y="3473"/>
                    <a:pt x="8" y="5191"/>
                  </a:cubicBezTo>
                  <a:lnTo>
                    <a:pt x="8" y="5191"/>
                  </a:lnTo>
                  <a:cubicBezTo>
                    <a:pt x="78" y="5154"/>
                    <a:pt x="159" y="5134"/>
                    <a:pt x="247" y="5134"/>
                  </a:cubicBezTo>
                  <a:cubicBezTo>
                    <a:pt x="374" y="5134"/>
                    <a:pt x="517" y="5174"/>
                    <a:pt x="668" y="5260"/>
                  </a:cubicBezTo>
                  <a:cubicBezTo>
                    <a:pt x="1211" y="5561"/>
                    <a:pt x="1660" y="6317"/>
                    <a:pt x="1666" y="6949"/>
                  </a:cubicBezTo>
                  <a:cubicBezTo>
                    <a:pt x="1672" y="7261"/>
                    <a:pt x="1566" y="7485"/>
                    <a:pt x="1396" y="7592"/>
                  </a:cubicBezTo>
                  <a:lnTo>
                    <a:pt x="1396" y="7592"/>
                  </a:lnTo>
                  <a:cubicBezTo>
                    <a:pt x="4467" y="5673"/>
                    <a:pt x="7531" y="3753"/>
                    <a:pt x="10602" y="1834"/>
                  </a:cubicBezTo>
                  <a:cubicBezTo>
                    <a:pt x="10732" y="1752"/>
                    <a:pt x="10809" y="1586"/>
                    <a:pt x="10803" y="1350"/>
                  </a:cubicBezTo>
                  <a:cubicBezTo>
                    <a:pt x="10797" y="883"/>
                    <a:pt x="10466" y="322"/>
                    <a:pt x="10064" y="98"/>
                  </a:cubicBezTo>
                  <a:cubicBezTo>
                    <a:pt x="9950" y="32"/>
                    <a:pt x="9841" y="1"/>
                    <a:pt x="9744" y="1"/>
                  </a:cubicBezTo>
                  <a:close/>
                  <a:moveTo>
                    <a:pt x="1396" y="7592"/>
                  </a:moveTo>
                  <a:cubicBezTo>
                    <a:pt x="1396" y="7592"/>
                    <a:pt x="1395" y="7593"/>
                    <a:pt x="1394" y="7593"/>
                  </a:cubicBezTo>
                  <a:cubicBezTo>
                    <a:pt x="1395" y="7593"/>
                    <a:pt x="1396" y="7592"/>
                    <a:pt x="1396" y="7592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8"/>
            <p:cNvSpPr/>
            <p:nvPr/>
          </p:nvSpPr>
          <p:spPr>
            <a:xfrm>
              <a:off x="1566282" y="4954356"/>
              <a:ext cx="13941" cy="17826"/>
            </a:xfrm>
            <a:custGeom>
              <a:avLst/>
              <a:gdLst/>
              <a:ahLst/>
              <a:cxnLst/>
              <a:rect l="l" t="t" r="r" b="b"/>
              <a:pathLst>
                <a:path w="1981" h="2533" extrusionOk="0">
                  <a:moveTo>
                    <a:pt x="551" y="1"/>
                  </a:moveTo>
                  <a:cubicBezTo>
                    <a:pt x="223" y="1"/>
                    <a:pt x="1" y="265"/>
                    <a:pt x="5" y="716"/>
                  </a:cubicBezTo>
                  <a:cubicBezTo>
                    <a:pt x="11" y="1348"/>
                    <a:pt x="460" y="2104"/>
                    <a:pt x="1003" y="2405"/>
                  </a:cubicBezTo>
                  <a:cubicBezTo>
                    <a:pt x="1157" y="2492"/>
                    <a:pt x="1302" y="2533"/>
                    <a:pt x="1430" y="2533"/>
                  </a:cubicBezTo>
                  <a:cubicBezTo>
                    <a:pt x="1758" y="2533"/>
                    <a:pt x="1980" y="2268"/>
                    <a:pt x="1972" y="1814"/>
                  </a:cubicBezTo>
                  <a:cubicBezTo>
                    <a:pt x="1966" y="1182"/>
                    <a:pt x="1517" y="426"/>
                    <a:pt x="974" y="125"/>
                  </a:cubicBezTo>
                  <a:cubicBezTo>
                    <a:pt x="821" y="41"/>
                    <a:pt x="678" y="1"/>
                    <a:pt x="551" y="1"/>
                  </a:cubicBezTo>
                  <a:close/>
                </a:path>
              </a:pathLst>
            </a:custGeom>
            <a:solidFill>
              <a:srgbClr val="86B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8"/>
            <p:cNvSpPr/>
            <p:nvPr/>
          </p:nvSpPr>
          <p:spPr>
            <a:xfrm>
              <a:off x="1641293" y="4930670"/>
              <a:ext cx="2252" cy="1795"/>
            </a:xfrm>
            <a:custGeom>
              <a:avLst/>
              <a:gdLst/>
              <a:ahLst/>
              <a:cxnLst/>
              <a:rect l="l" t="t" r="r" b="b"/>
              <a:pathLst>
                <a:path w="320" h="255" extrusionOk="0">
                  <a:moveTo>
                    <a:pt x="267" y="0"/>
                  </a:moveTo>
                  <a:cubicBezTo>
                    <a:pt x="255" y="12"/>
                    <a:pt x="249" y="18"/>
                    <a:pt x="237" y="24"/>
                  </a:cubicBezTo>
                  <a:lnTo>
                    <a:pt x="1" y="254"/>
                  </a:lnTo>
                  <a:lnTo>
                    <a:pt x="261" y="101"/>
                  </a:lnTo>
                  <a:lnTo>
                    <a:pt x="273" y="95"/>
                  </a:lnTo>
                  <a:cubicBezTo>
                    <a:pt x="290" y="83"/>
                    <a:pt x="302" y="71"/>
                    <a:pt x="320" y="59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8"/>
            <p:cNvSpPr/>
            <p:nvPr/>
          </p:nvSpPr>
          <p:spPr>
            <a:xfrm>
              <a:off x="1635726" y="4812846"/>
              <a:ext cx="196403" cy="114022"/>
            </a:xfrm>
            <a:custGeom>
              <a:avLst/>
              <a:gdLst/>
              <a:ahLst/>
              <a:cxnLst/>
              <a:rect l="l" t="t" r="r" b="b"/>
              <a:pathLst>
                <a:path w="27908" h="16202" extrusionOk="0">
                  <a:moveTo>
                    <a:pt x="27908" y="0"/>
                  </a:moveTo>
                  <a:lnTo>
                    <a:pt x="27908" y="0"/>
                  </a:lnTo>
                  <a:cubicBezTo>
                    <a:pt x="18605" y="5003"/>
                    <a:pt x="9303" y="10011"/>
                    <a:pt x="0" y="15020"/>
                  </a:cubicBezTo>
                  <a:cubicBezTo>
                    <a:pt x="6" y="15020"/>
                    <a:pt x="12" y="15014"/>
                    <a:pt x="18" y="15014"/>
                  </a:cubicBezTo>
                  <a:cubicBezTo>
                    <a:pt x="30" y="15008"/>
                    <a:pt x="42" y="15002"/>
                    <a:pt x="54" y="14996"/>
                  </a:cubicBezTo>
                  <a:lnTo>
                    <a:pt x="71" y="14996"/>
                  </a:lnTo>
                  <a:cubicBezTo>
                    <a:pt x="77" y="14990"/>
                    <a:pt x="89" y="14990"/>
                    <a:pt x="95" y="14984"/>
                  </a:cubicBezTo>
                  <a:cubicBezTo>
                    <a:pt x="107" y="14984"/>
                    <a:pt x="119" y="14978"/>
                    <a:pt x="136" y="14978"/>
                  </a:cubicBezTo>
                  <a:lnTo>
                    <a:pt x="178" y="14978"/>
                  </a:lnTo>
                  <a:cubicBezTo>
                    <a:pt x="278" y="14978"/>
                    <a:pt x="384" y="15008"/>
                    <a:pt x="502" y="15073"/>
                  </a:cubicBezTo>
                  <a:cubicBezTo>
                    <a:pt x="514" y="15079"/>
                    <a:pt x="526" y="15085"/>
                    <a:pt x="538" y="15091"/>
                  </a:cubicBezTo>
                  <a:cubicBezTo>
                    <a:pt x="703" y="15197"/>
                    <a:pt x="762" y="16012"/>
                    <a:pt x="880" y="16201"/>
                  </a:cubicBezTo>
                  <a:lnTo>
                    <a:pt x="27908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8"/>
            <p:cNvSpPr/>
            <p:nvPr/>
          </p:nvSpPr>
          <p:spPr>
            <a:xfrm>
              <a:off x="1669850" y="4900700"/>
              <a:ext cx="54914" cy="7284"/>
            </a:xfrm>
            <a:custGeom>
              <a:avLst/>
              <a:gdLst/>
              <a:ahLst/>
              <a:cxnLst/>
              <a:rect l="l" t="t" r="r" b="b"/>
              <a:pathLst>
                <a:path w="7803" h="1035" extrusionOk="0">
                  <a:moveTo>
                    <a:pt x="1223" y="1"/>
                  </a:moveTo>
                  <a:lnTo>
                    <a:pt x="1" y="887"/>
                  </a:lnTo>
                  <a:lnTo>
                    <a:pt x="7803" y="1035"/>
                  </a:lnTo>
                  <a:lnTo>
                    <a:pt x="1223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8"/>
            <p:cNvSpPr/>
            <p:nvPr/>
          </p:nvSpPr>
          <p:spPr>
            <a:xfrm>
              <a:off x="1668190" y="4862589"/>
              <a:ext cx="7861" cy="39994"/>
            </a:xfrm>
            <a:custGeom>
              <a:avLst/>
              <a:gdLst/>
              <a:ahLst/>
              <a:cxnLst/>
              <a:rect l="l" t="t" r="r" b="b"/>
              <a:pathLst>
                <a:path w="1117" h="5683" extrusionOk="0">
                  <a:moveTo>
                    <a:pt x="910" y="1"/>
                  </a:moveTo>
                  <a:lnTo>
                    <a:pt x="0" y="5683"/>
                  </a:lnTo>
                  <a:lnTo>
                    <a:pt x="0" y="5683"/>
                  </a:lnTo>
                  <a:lnTo>
                    <a:pt x="1117" y="5370"/>
                  </a:lnTo>
                  <a:lnTo>
                    <a:pt x="910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8"/>
            <p:cNvSpPr/>
            <p:nvPr/>
          </p:nvSpPr>
          <p:spPr>
            <a:xfrm>
              <a:off x="1702398" y="4881834"/>
              <a:ext cx="52042" cy="10359"/>
            </a:xfrm>
            <a:custGeom>
              <a:avLst/>
              <a:gdLst/>
              <a:ahLst/>
              <a:cxnLst/>
              <a:rect l="l" t="t" r="r" b="b"/>
              <a:pathLst>
                <a:path w="7395" h="1472" extrusionOk="0">
                  <a:moveTo>
                    <a:pt x="1134" y="1"/>
                  </a:moveTo>
                  <a:lnTo>
                    <a:pt x="0" y="816"/>
                  </a:lnTo>
                  <a:lnTo>
                    <a:pt x="7395" y="1471"/>
                  </a:lnTo>
                  <a:lnTo>
                    <a:pt x="1134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8"/>
            <p:cNvSpPr/>
            <p:nvPr/>
          </p:nvSpPr>
          <p:spPr>
            <a:xfrm>
              <a:off x="1700857" y="4846467"/>
              <a:ext cx="7284" cy="37081"/>
            </a:xfrm>
            <a:custGeom>
              <a:avLst/>
              <a:gdLst/>
              <a:ahLst/>
              <a:cxnLst/>
              <a:rect l="l" t="t" r="r" b="b"/>
              <a:pathLst>
                <a:path w="1035" h="5269" extrusionOk="0">
                  <a:moveTo>
                    <a:pt x="839" y="0"/>
                  </a:moveTo>
                  <a:lnTo>
                    <a:pt x="1" y="5269"/>
                  </a:lnTo>
                  <a:lnTo>
                    <a:pt x="1" y="5269"/>
                  </a:lnTo>
                  <a:lnTo>
                    <a:pt x="1034" y="4979"/>
                  </a:lnTo>
                  <a:lnTo>
                    <a:pt x="839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8"/>
            <p:cNvSpPr/>
            <p:nvPr/>
          </p:nvSpPr>
          <p:spPr>
            <a:xfrm>
              <a:off x="1734608" y="4864545"/>
              <a:ext cx="45899" cy="5201"/>
            </a:xfrm>
            <a:custGeom>
              <a:avLst/>
              <a:gdLst/>
              <a:ahLst/>
              <a:cxnLst/>
              <a:rect l="l" t="t" r="r" b="b"/>
              <a:pathLst>
                <a:path w="6522" h="739" extrusionOk="0">
                  <a:moveTo>
                    <a:pt x="1028" y="0"/>
                  </a:moveTo>
                  <a:lnTo>
                    <a:pt x="1" y="739"/>
                  </a:lnTo>
                  <a:lnTo>
                    <a:pt x="6521" y="739"/>
                  </a:lnTo>
                  <a:lnTo>
                    <a:pt x="1028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8"/>
            <p:cNvSpPr/>
            <p:nvPr/>
          </p:nvSpPr>
          <p:spPr>
            <a:xfrm>
              <a:off x="1733235" y="4832668"/>
              <a:ext cx="6573" cy="33428"/>
            </a:xfrm>
            <a:custGeom>
              <a:avLst/>
              <a:gdLst/>
              <a:ahLst/>
              <a:cxnLst/>
              <a:rect l="l" t="t" r="r" b="b"/>
              <a:pathLst>
                <a:path w="934" h="4750" extrusionOk="0">
                  <a:moveTo>
                    <a:pt x="757" y="0"/>
                  </a:moveTo>
                  <a:lnTo>
                    <a:pt x="1" y="4749"/>
                  </a:lnTo>
                  <a:lnTo>
                    <a:pt x="1" y="4749"/>
                  </a:lnTo>
                  <a:lnTo>
                    <a:pt x="934" y="4489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8"/>
            <p:cNvSpPr/>
            <p:nvPr/>
          </p:nvSpPr>
          <p:spPr>
            <a:xfrm>
              <a:off x="1765241" y="4847460"/>
              <a:ext cx="34463" cy="3920"/>
            </a:xfrm>
            <a:custGeom>
              <a:avLst/>
              <a:gdLst/>
              <a:ahLst/>
              <a:cxnLst/>
              <a:rect l="l" t="t" r="r" b="b"/>
              <a:pathLst>
                <a:path w="4897" h="557" extrusionOk="0">
                  <a:moveTo>
                    <a:pt x="768" y="1"/>
                  </a:moveTo>
                  <a:lnTo>
                    <a:pt x="0" y="556"/>
                  </a:lnTo>
                  <a:lnTo>
                    <a:pt x="4897" y="556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8"/>
            <p:cNvSpPr/>
            <p:nvPr/>
          </p:nvSpPr>
          <p:spPr>
            <a:xfrm>
              <a:off x="1765241" y="4824316"/>
              <a:ext cx="4954" cy="25110"/>
            </a:xfrm>
            <a:custGeom>
              <a:avLst/>
              <a:gdLst/>
              <a:ahLst/>
              <a:cxnLst/>
              <a:rect l="l" t="t" r="r" b="b"/>
              <a:pathLst>
                <a:path w="704" h="3568" extrusionOk="0">
                  <a:moveTo>
                    <a:pt x="567" y="0"/>
                  </a:moveTo>
                  <a:lnTo>
                    <a:pt x="0" y="3568"/>
                  </a:lnTo>
                  <a:lnTo>
                    <a:pt x="703" y="3373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8"/>
            <p:cNvSpPr/>
            <p:nvPr/>
          </p:nvSpPr>
          <p:spPr>
            <a:xfrm>
              <a:off x="1636142" y="4812212"/>
              <a:ext cx="196571" cy="122516"/>
            </a:xfrm>
            <a:custGeom>
              <a:avLst/>
              <a:gdLst/>
              <a:ahLst/>
              <a:cxnLst/>
              <a:rect l="l" t="t" r="r" b="b"/>
              <a:pathLst>
                <a:path w="27932" h="17409" extrusionOk="0">
                  <a:moveTo>
                    <a:pt x="26539" y="0"/>
                  </a:moveTo>
                  <a:cubicBezTo>
                    <a:pt x="23002" y="0"/>
                    <a:pt x="13108" y="341"/>
                    <a:pt x="6899" y="3929"/>
                  </a:cubicBezTo>
                  <a:cubicBezTo>
                    <a:pt x="30" y="7898"/>
                    <a:pt x="1" y="14490"/>
                    <a:pt x="65" y="15813"/>
                  </a:cubicBezTo>
                  <a:cubicBezTo>
                    <a:pt x="36" y="16557"/>
                    <a:pt x="83" y="17390"/>
                    <a:pt x="83" y="17390"/>
                  </a:cubicBezTo>
                  <a:cubicBezTo>
                    <a:pt x="83" y="17390"/>
                    <a:pt x="563" y="17408"/>
                    <a:pt x="1394" y="17408"/>
                  </a:cubicBezTo>
                  <a:cubicBezTo>
                    <a:pt x="4931" y="17408"/>
                    <a:pt x="14828" y="17067"/>
                    <a:pt x="21033" y="13480"/>
                  </a:cubicBezTo>
                  <a:cubicBezTo>
                    <a:pt x="27902" y="9517"/>
                    <a:pt x="27931" y="2925"/>
                    <a:pt x="27866" y="1596"/>
                  </a:cubicBezTo>
                  <a:cubicBezTo>
                    <a:pt x="27896" y="858"/>
                    <a:pt x="27849" y="19"/>
                    <a:pt x="27849" y="19"/>
                  </a:cubicBezTo>
                  <a:cubicBezTo>
                    <a:pt x="27849" y="19"/>
                    <a:pt x="27369" y="0"/>
                    <a:pt x="265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8"/>
            <p:cNvSpPr/>
            <p:nvPr/>
          </p:nvSpPr>
          <p:spPr>
            <a:xfrm>
              <a:off x="1630737" y="4812212"/>
              <a:ext cx="207423" cy="113079"/>
            </a:xfrm>
            <a:custGeom>
              <a:avLst/>
              <a:gdLst/>
              <a:ahLst/>
              <a:cxnLst/>
              <a:rect l="l" t="t" r="r" b="b"/>
              <a:pathLst>
                <a:path w="29474" h="16068" extrusionOk="0">
                  <a:moveTo>
                    <a:pt x="27307" y="0"/>
                  </a:moveTo>
                  <a:cubicBezTo>
                    <a:pt x="23770" y="0"/>
                    <a:pt x="13876" y="341"/>
                    <a:pt x="7667" y="3929"/>
                  </a:cubicBezTo>
                  <a:cubicBezTo>
                    <a:pt x="1" y="8353"/>
                    <a:pt x="851" y="16049"/>
                    <a:pt x="851" y="16049"/>
                  </a:cubicBezTo>
                  <a:cubicBezTo>
                    <a:pt x="851" y="16049"/>
                    <a:pt x="1332" y="16068"/>
                    <a:pt x="2164" y="16068"/>
                  </a:cubicBezTo>
                  <a:cubicBezTo>
                    <a:pt x="5704" y="16068"/>
                    <a:pt x="15598" y="15727"/>
                    <a:pt x="21801" y="12145"/>
                  </a:cubicBezTo>
                  <a:cubicBezTo>
                    <a:pt x="29473" y="7715"/>
                    <a:pt x="28617" y="19"/>
                    <a:pt x="28617" y="19"/>
                  </a:cubicBezTo>
                  <a:cubicBezTo>
                    <a:pt x="28617" y="19"/>
                    <a:pt x="28137" y="0"/>
                    <a:pt x="273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8"/>
            <p:cNvSpPr/>
            <p:nvPr/>
          </p:nvSpPr>
          <p:spPr>
            <a:xfrm>
              <a:off x="1634115" y="4918236"/>
              <a:ext cx="10380" cy="13266"/>
            </a:xfrm>
            <a:custGeom>
              <a:avLst/>
              <a:gdLst/>
              <a:ahLst/>
              <a:cxnLst/>
              <a:rect l="l" t="t" r="r" b="b"/>
              <a:pathLst>
                <a:path w="1475" h="1885" extrusionOk="0">
                  <a:moveTo>
                    <a:pt x="412" y="0"/>
                  </a:moveTo>
                  <a:cubicBezTo>
                    <a:pt x="167" y="0"/>
                    <a:pt x="1" y="198"/>
                    <a:pt x="5" y="533"/>
                  </a:cubicBezTo>
                  <a:cubicBezTo>
                    <a:pt x="11" y="1006"/>
                    <a:pt x="348" y="1567"/>
                    <a:pt x="749" y="1791"/>
                  </a:cubicBezTo>
                  <a:cubicBezTo>
                    <a:pt x="864" y="1854"/>
                    <a:pt x="971" y="1884"/>
                    <a:pt x="1066" y="1884"/>
                  </a:cubicBezTo>
                  <a:cubicBezTo>
                    <a:pt x="1310" y="1884"/>
                    <a:pt x="1474" y="1688"/>
                    <a:pt x="1470" y="1348"/>
                  </a:cubicBezTo>
                  <a:cubicBezTo>
                    <a:pt x="1464" y="881"/>
                    <a:pt x="1133" y="320"/>
                    <a:pt x="731" y="96"/>
                  </a:cubicBezTo>
                  <a:cubicBezTo>
                    <a:pt x="616" y="31"/>
                    <a:pt x="508" y="0"/>
                    <a:pt x="412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8"/>
            <p:cNvSpPr/>
            <p:nvPr/>
          </p:nvSpPr>
          <p:spPr>
            <a:xfrm>
              <a:off x="1566310" y="4921986"/>
              <a:ext cx="76737" cy="50198"/>
            </a:xfrm>
            <a:custGeom>
              <a:avLst/>
              <a:gdLst/>
              <a:ahLst/>
              <a:cxnLst/>
              <a:rect l="l" t="t" r="r" b="b"/>
              <a:pathLst>
                <a:path w="10904" h="7133" extrusionOk="0">
                  <a:moveTo>
                    <a:pt x="10904" y="1293"/>
                  </a:moveTo>
                  <a:cubicBezTo>
                    <a:pt x="10903" y="1294"/>
                    <a:pt x="10901" y="1295"/>
                    <a:pt x="10900" y="1296"/>
                  </a:cubicBezTo>
                  <a:lnTo>
                    <a:pt x="10900" y="1296"/>
                  </a:lnTo>
                  <a:cubicBezTo>
                    <a:pt x="10901" y="1295"/>
                    <a:pt x="10903" y="1294"/>
                    <a:pt x="10904" y="1293"/>
                  </a:cubicBezTo>
                  <a:close/>
                  <a:moveTo>
                    <a:pt x="9640" y="0"/>
                  </a:moveTo>
                  <a:lnTo>
                    <a:pt x="1" y="5316"/>
                  </a:lnTo>
                  <a:cubicBezTo>
                    <a:pt x="7" y="5948"/>
                    <a:pt x="456" y="6704"/>
                    <a:pt x="999" y="7005"/>
                  </a:cubicBezTo>
                  <a:cubicBezTo>
                    <a:pt x="1152" y="7091"/>
                    <a:pt x="1297" y="7133"/>
                    <a:pt x="1426" y="7133"/>
                  </a:cubicBezTo>
                  <a:cubicBezTo>
                    <a:pt x="1527" y="7133"/>
                    <a:pt x="1618" y="7107"/>
                    <a:pt x="1696" y="7058"/>
                  </a:cubicBezTo>
                  <a:cubicBezTo>
                    <a:pt x="4766" y="5139"/>
                    <a:pt x="7830" y="3221"/>
                    <a:pt x="10900" y="1296"/>
                  </a:cubicBezTo>
                  <a:lnTo>
                    <a:pt x="10900" y="1296"/>
                  </a:lnTo>
                  <a:cubicBezTo>
                    <a:pt x="10843" y="1331"/>
                    <a:pt x="10776" y="1350"/>
                    <a:pt x="10701" y="1350"/>
                  </a:cubicBezTo>
                  <a:cubicBezTo>
                    <a:pt x="10606" y="1350"/>
                    <a:pt x="10499" y="1320"/>
                    <a:pt x="10384" y="1258"/>
                  </a:cubicBezTo>
                  <a:cubicBezTo>
                    <a:pt x="9983" y="1034"/>
                    <a:pt x="9646" y="473"/>
                    <a:pt x="9640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8"/>
            <p:cNvSpPr/>
            <p:nvPr/>
          </p:nvSpPr>
          <p:spPr>
            <a:xfrm>
              <a:off x="1566275" y="4918531"/>
              <a:ext cx="69460" cy="40867"/>
            </a:xfrm>
            <a:custGeom>
              <a:avLst/>
              <a:gdLst/>
              <a:ahLst/>
              <a:cxnLst/>
              <a:rect l="l" t="t" r="r" b="b"/>
              <a:pathLst>
                <a:path w="9870" h="5807" extrusionOk="0">
                  <a:moveTo>
                    <a:pt x="9869" y="1"/>
                  </a:moveTo>
                  <a:lnTo>
                    <a:pt x="9869" y="1"/>
                  </a:lnTo>
                  <a:cubicBezTo>
                    <a:pt x="6680" y="1720"/>
                    <a:pt x="3497" y="3432"/>
                    <a:pt x="307" y="5151"/>
                  </a:cubicBezTo>
                  <a:cubicBezTo>
                    <a:pt x="118" y="5251"/>
                    <a:pt x="0" y="5482"/>
                    <a:pt x="6" y="5807"/>
                  </a:cubicBezTo>
                  <a:lnTo>
                    <a:pt x="9645" y="491"/>
                  </a:lnTo>
                  <a:cubicBezTo>
                    <a:pt x="9645" y="249"/>
                    <a:pt x="9728" y="78"/>
                    <a:pt x="9869" y="1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8"/>
            <p:cNvSpPr/>
            <p:nvPr/>
          </p:nvSpPr>
          <p:spPr>
            <a:xfrm>
              <a:off x="1568435" y="4918222"/>
              <a:ext cx="76068" cy="53443"/>
            </a:xfrm>
            <a:custGeom>
              <a:avLst/>
              <a:gdLst/>
              <a:ahLst/>
              <a:cxnLst/>
              <a:rect l="l" t="t" r="r" b="b"/>
              <a:pathLst>
                <a:path w="10809" h="7594" extrusionOk="0">
                  <a:moveTo>
                    <a:pt x="8" y="5191"/>
                  </a:moveTo>
                  <a:lnTo>
                    <a:pt x="8" y="5191"/>
                  </a:lnTo>
                  <a:cubicBezTo>
                    <a:pt x="6" y="5192"/>
                    <a:pt x="3" y="5194"/>
                    <a:pt x="0" y="5195"/>
                  </a:cubicBezTo>
                  <a:cubicBezTo>
                    <a:pt x="3" y="5194"/>
                    <a:pt x="6" y="5192"/>
                    <a:pt x="8" y="5191"/>
                  </a:cubicBezTo>
                  <a:close/>
                  <a:moveTo>
                    <a:pt x="9744" y="1"/>
                  </a:moveTo>
                  <a:cubicBezTo>
                    <a:pt x="9677" y="1"/>
                    <a:pt x="9616" y="16"/>
                    <a:pt x="9562" y="45"/>
                  </a:cubicBezTo>
                  <a:cubicBezTo>
                    <a:pt x="6376" y="1762"/>
                    <a:pt x="3195" y="3473"/>
                    <a:pt x="8" y="5191"/>
                  </a:cubicBezTo>
                  <a:lnTo>
                    <a:pt x="8" y="5191"/>
                  </a:lnTo>
                  <a:cubicBezTo>
                    <a:pt x="78" y="5154"/>
                    <a:pt x="159" y="5134"/>
                    <a:pt x="247" y="5134"/>
                  </a:cubicBezTo>
                  <a:cubicBezTo>
                    <a:pt x="374" y="5134"/>
                    <a:pt x="517" y="5174"/>
                    <a:pt x="668" y="5260"/>
                  </a:cubicBezTo>
                  <a:cubicBezTo>
                    <a:pt x="1211" y="5561"/>
                    <a:pt x="1660" y="6317"/>
                    <a:pt x="1666" y="6949"/>
                  </a:cubicBezTo>
                  <a:cubicBezTo>
                    <a:pt x="1672" y="7261"/>
                    <a:pt x="1566" y="7485"/>
                    <a:pt x="1396" y="7592"/>
                  </a:cubicBezTo>
                  <a:lnTo>
                    <a:pt x="1396" y="7592"/>
                  </a:lnTo>
                  <a:cubicBezTo>
                    <a:pt x="4467" y="5673"/>
                    <a:pt x="7531" y="3753"/>
                    <a:pt x="10602" y="1834"/>
                  </a:cubicBezTo>
                  <a:cubicBezTo>
                    <a:pt x="10732" y="1752"/>
                    <a:pt x="10809" y="1586"/>
                    <a:pt x="10803" y="1350"/>
                  </a:cubicBezTo>
                  <a:cubicBezTo>
                    <a:pt x="10797" y="883"/>
                    <a:pt x="10466" y="322"/>
                    <a:pt x="10064" y="98"/>
                  </a:cubicBezTo>
                  <a:cubicBezTo>
                    <a:pt x="9950" y="32"/>
                    <a:pt x="9841" y="1"/>
                    <a:pt x="9744" y="1"/>
                  </a:cubicBezTo>
                  <a:close/>
                  <a:moveTo>
                    <a:pt x="1396" y="7592"/>
                  </a:moveTo>
                  <a:cubicBezTo>
                    <a:pt x="1396" y="7592"/>
                    <a:pt x="1395" y="7593"/>
                    <a:pt x="1394" y="7593"/>
                  </a:cubicBezTo>
                  <a:cubicBezTo>
                    <a:pt x="1395" y="7593"/>
                    <a:pt x="1396" y="7592"/>
                    <a:pt x="1396" y="759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8"/>
            <p:cNvSpPr/>
            <p:nvPr/>
          </p:nvSpPr>
          <p:spPr>
            <a:xfrm>
              <a:off x="1566282" y="4954356"/>
              <a:ext cx="13941" cy="17826"/>
            </a:xfrm>
            <a:custGeom>
              <a:avLst/>
              <a:gdLst/>
              <a:ahLst/>
              <a:cxnLst/>
              <a:rect l="l" t="t" r="r" b="b"/>
              <a:pathLst>
                <a:path w="1981" h="2533" extrusionOk="0">
                  <a:moveTo>
                    <a:pt x="551" y="1"/>
                  </a:moveTo>
                  <a:cubicBezTo>
                    <a:pt x="223" y="1"/>
                    <a:pt x="1" y="265"/>
                    <a:pt x="5" y="716"/>
                  </a:cubicBezTo>
                  <a:cubicBezTo>
                    <a:pt x="11" y="1348"/>
                    <a:pt x="460" y="2104"/>
                    <a:pt x="1003" y="2405"/>
                  </a:cubicBezTo>
                  <a:cubicBezTo>
                    <a:pt x="1157" y="2492"/>
                    <a:pt x="1302" y="2533"/>
                    <a:pt x="1430" y="2533"/>
                  </a:cubicBezTo>
                  <a:cubicBezTo>
                    <a:pt x="1758" y="2533"/>
                    <a:pt x="1980" y="2268"/>
                    <a:pt x="1972" y="1814"/>
                  </a:cubicBezTo>
                  <a:cubicBezTo>
                    <a:pt x="1966" y="1182"/>
                    <a:pt x="1517" y="426"/>
                    <a:pt x="974" y="125"/>
                  </a:cubicBezTo>
                  <a:cubicBezTo>
                    <a:pt x="821" y="41"/>
                    <a:pt x="678" y="1"/>
                    <a:pt x="5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8"/>
            <p:cNvSpPr/>
            <p:nvPr/>
          </p:nvSpPr>
          <p:spPr>
            <a:xfrm>
              <a:off x="1635726" y="4824316"/>
              <a:ext cx="174375" cy="102550"/>
            </a:xfrm>
            <a:custGeom>
              <a:avLst/>
              <a:gdLst/>
              <a:ahLst/>
              <a:cxnLst/>
              <a:rect l="l" t="t" r="r" b="b"/>
              <a:pathLst>
                <a:path w="24778" h="14572" extrusionOk="0">
                  <a:moveTo>
                    <a:pt x="18971" y="0"/>
                  </a:moveTo>
                  <a:lnTo>
                    <a:pt x="18416" y="3479"/>
                  </a:lnTo>
                  <a:cubicBezTo>
                    <a:pt x="17176" y="4146"/>
                    <a:pt x="15971" y="4796"/>
                    <a:pt x="14778" y="5434"/>
                  </a:cubicBezTo>
                  <a:lnTo>
                    <a:pt x="14613" y="1187"/>
                  </a:lnTo>
                  <a:lnTo>
                    <a:pt x="13857" y="5930"/>
                  </a:lnTo>
                  <a:cubicBezTo>
                    <a:pt x="12664" y="6574"/>
                    <a:pt x="11476" y="7212"/>
                    <a:pt x="10277" y="7856"/>
                  </a:cubicBezTo>
                  <a:lnTo>
                    <a:pt x="10094" y="3148"/>
                  </a:lnTo>
                  <a:lnTo>
                    <a:pt x="9256" y="8411"/>
                  </a:lnTo>
                  <a:cubicBezTo>
                    <a:pt x="8098" y="9031"/>
                    <a:pt x="6923" y="9663"/>
                    <a:pt x="5712" y="10318"/>
                  </a:cubicBezTo>
                  <a:lnTo>
                    <a:pt x="5523" y="5440"/>
                  </a:lnTo>
                  <a:lnTo>
                    <a:pt x="4649" y="10891"/>
                  </a:lnTo>
                  <a:cubicBezTo>
                    <a:pt x="3172" y="11683"/>
                    <a:pt x="1636" y="12510"/>
                    <a:pt x="0" y="13390"/>
                  </a:cubicBezTo>
                  <a:cubicBezTo>
                    <a:pt x="6" y="13390"/>
                    <a:pt x="12" y="13384"/>
                    <a:pt x="18" y="13384"/>
                  </a:cubicBezTo>
                  <a:cubicBezTo>
                    <a:pt x="30" y="13378"/>
                    <a:pt x="42" y="13372"/>
                    <a:pt x="54" y="13366"/>
                  </a:cubicBezTo>
                  <a:lnTo>
                    <a:pt x="71" y="13366"/>
                  </a:lnTo>
                  <a:cubicBezTo>
                    <a:pt x="77" y="13360"/>
                    <a:pt x="89" y="13360"/>
                    <a:pt x="95" y="13354"/>
                  </a:cubicBezTo>
                  <a:cubicBezTo>
                    <a:pt x="107" y="13354"/>
                    <a:pt x="119" y="13354"/>
                    <a:pt x="136" y="13348"/>
                  </a:cubicBezTo>
                  <a:lnTo>
                    <a:pt x="178" y="13348"/>
                  </a:lnTo>
                  <a:cubicBezTo>
                    <a:pt x="278" y="13348"/>
                    <a:pt x="384" y="13378"/>
                    <a:pt x="502" y="13443"/>
                  </a:cubicBezTo>
                  <a:cubicBezTo>
                    <a:pt x="514" y="13449"/>
                    <a:pt x="526" y="13455"/>
                    <a:pt x="538" y="13461"/>
                  </a:cubicBezTo>
                  <a:cubicBezTo>
                    <a:pt x="703" y="13567"/>
                    <a:pt x="762" y="14382"/>
                    <a:pt x="880" y="14571"/>
                  </a:cubicBezTo>
                  <a:lnTo>
                    <a:pt x="5517" y="11754"/>
                  </a:lnTo>
                  <a:lnTo>
                    <a:pt x="12652" y="11890"/>
                  </a:lnTo>
                  <a:lnTo>
                    <a:pt x="6805" y="10974"/>
                  </a:lnTo>
                  <a:lnTo>
                    <a:pt x="9988" y="9037"/>
                  </a:lnTo>
                  <a:lnTo>
                    <a:pt x="16869" y="9645"/>
                  </a:lnTo>
                  <a:lnTo>
                    <a:pt x="16869" y="9645"/>
                  </a:lnTo>
                  <a:lnTo>
                    <a:pt x="11187" y="8310"/>
                  </a:lnTo>
                  <a:lnTo>
                    <a:pt x="14235" y="6456"/>
                  </a:lnTo>
                  <a:lnTo>
                    <a:pt x="20572" y="6456"/>
                  </a:lnTo>
                  <a:lnTo>
                    <a:pt x="15386" y="5759"/>
                  </a:lnTo>
                  <a:lnTo>
                    <a:pt x="18540" y="3845"/>
                  </a:lnTo>
                  <a:lnTo>
                    <a:pt x="23301" y="3845"/>
                  </a:lnTo>
                  <a:lnTo>
                    <a:pt x="19403" y="3320"/>
                  </a:lnTo>
                  <a:lnTo>
                    <a:pt x="24777" y="53"/>
                  </a:lnTo>
                  <a:lnTo>
                    <a:pt x="24777" y="53"/>
                  </a:lnTo>
                  <a:cubicBezTo>
                    <a:pt x="22757" y="1140"/>
                    <a:pt x="20885" y="2150"/>
                    <a:pt x="19096" y="3113"/>
                  </a:cubicBezTo>
                  <a:lnTo>
                    <a:pt x="189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1" name="Google Shape;601;p8"/>
          <p:cNvGrpSpPr/>
          <p:nvPr/>
        </p:nvGrpSpPr>
        <p:grpSpPr>
          <a:xfrm>
            <a:off x="8309506" y="4526435"/>
            <a:ext cx="243972" cy="161330"/>
            <a:chOff x="2472236" y="4329463"/>
            <a:chExt cx="646284" cy="427478"/>
          </a:xfrm>
        </p:grpSpPr>
        <p:sp>
          <p:nvSpPr>
            <p:cNvPr id="602" name="Google Shape;602;p8"/>
            <p:cNvSpPr/>
            <p:nvPr/>
          </p:nvSpPr>
          <p:spPr>
            <a:xfrm>
              <a:off x="2935691" y="4400177"/>
              <a:ext cx="121388" cy="121285"/>
            </a:xfrm>
            <a:custGeom>
              <a:avLst/>
              <a:gdLst/>
              <a:ahLst/>
              <a:cxnLst/>
              <a:rect l="l" t="t" r="r" b="b"/>
              <a:pathLst>
                <a:path w="7107" h="7101" extrusionOk="0">
                  <a:moveTo>
                    <a:pt x="3551" y="1"/>
                  </a:moveTo>
                  <a:cubicBezTo>
                    <a:pt x="1596" y="1"/>
                    <a:pt x="1" y="1590"/>
                    <a:pt x="1" y="3551"/>
                  </a:cubicBezTo>
                  <a:cubicBezTo>
                    <a:pt x="1" y="5512"/>
                    <a:pt x="1596" y="7100"/>
                    <a:pt x="3551" y="7100"/>
                  </a:cubicBezTo>
                  <a:cubicBezTo>
                    <a:pt x="5511" y="7100"/>
                    <a:pt x="7106" y="5512"/>
                    <a:pt x="7106" y="3551"/>
                  </a:cubicBezTo>
                  <a:cubicBezTo>
                    <a:pt x="7106" y="1590"/>
                    <a:pt x="5511" y="1"/>
                    <a:pt x="3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8"/>
            <p:cNvSpPr/>
            <p:nvPr/>
          </p:nvSpPr>
          <p:spPr>
            <a:xfrm>
              <a:off x="3026083" y="4521451"/>
              <a:ext cx="3758" cy="41880"/>
            </a:xfrm>
            <a:custGeom>
              <a:avLst/>
              <a:gdLst/>
              <a:ahLst/>
              <a:cxnLst/>
              <a:rect l="l" t="t" r="r" b="b"/>
              <a:pathLst>
                <a:path w="220" h="2452" extrusionOk="0">
                  <a:moveTo>
                    <a:pt x="1" y="0"/>
                  </a:moveTo>
                  <a:lnTo>
                    <a:pt x="219" y="2452"/>
                  </a:lnTo>
                  <a:cubicBezTo>
                    <a:pt x="213" y="2227"/>
                    <a:pt x="213" y="1920"/>
                    <a:pt x="202" y="1695"/>
                  </a:cubicBezTo>
                  <a:cubicBezTo>
                    <a:pt x="178" y="1388"/>
                    <a:pt x="143" y="981"/>
                    <a:pt x="107" y="674"/>
                  </a:cubicBezTo>
                  <a:cubicBezTo>
                    <a:pt x="84" y="473"/>
                    <a:pt x="36" y="201"/>
                    <a:pt x="1" y="0"/>
                  </a:cubicBezTo>
                  <a:close/>
                </a:path>
              </a:pathLst>
            </a:custGeom>
            <a:solidFill>
              <a:srgbClr val="3E3D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8"/>
            <p:cNvSpPr/>
            <p:nvPr/>
          </p:nvSpPr>
          <p:spPr>
            <a:xfrm>
              <a:off x="2809190" y="4337337"/>
              <a:ext cx="220639" cy="275517"/>
            </a:xfrm>
            <a:custGeom>
              <a:avLst/>
              <a:gdLst/>
              <a:ahLst/>
              <a:cxnLst/>
              <a:rect l="l" t="t" r="r" b="b"/>
              <a:pathLst>
                <a:path w="12918" h="16131" extrusionOk="0">
                  <a:moveTo>
                    <a:pt x="0" y="0"/>
                  </a:moveTo>
                  <a:lnTo>
                    <a:pt x="0" y="0"/>
                  </a:lnTo>
                  <a:cubicBezTo>
                    <a:pt x="106" y="10"/>
                    <a:pt x="220" y="22"/>
                    <a:pt x="338" y="35"/>
                  </a:cubicBezTo>
                  <a:lnTo>
                    <a:pt x="338" y="35"/>
                  </a:lnTo>
                  <a:cubicBezTo>
                    <a:pt x="224" y="20"/>
                    <a:pt x="112" y="8"/>
                    <a:pt x="0" y="0"/>
                  </a:cubicBezTo>
                  <a:close/>
                  <a:moveTo>
                    <a:pt x="338" y="35"/>
                  </a:moveTo>
                  <a:lnTo>
                    <a:pt x="338" y="35"/>
                  </a:lnTo>
                  <a:cubicBezTo>
                    <a:pt x="1304" y="160"/>
                    <a:pt x="2350" y="529"/>
                    <a:pt x="3444" y="1158"/>
                  </a:cubicBezTo>
                  <a:cubicBezTo>
                    <a:pt x="8240" y="3904"/>
                    <a:pt x="12132" y="10608"/>
                    <a:pt x="12132" y="16131"/>
                  </a:cubicBezTo>
                  <a:cubicBezTo>
                    <a:pt x="12658" y="15162"/>
                    <a:pt x="12917" y="14187"/>
                    <a:pt x="12917" y="13231"/>
                  </a:cubicBezTo>
                  <a:cubicBezTo>
                    <a:pt x="12917" y="12912"/>
                    <a:pt x="12906" y="12486"/>
                    <a:pt x="12876" y="12167"/>
                  </a:cubicBezTo>
                  <a:cubicBezTo>
                    <a:pt x="12858" y="11955"/>
                    <a:pt x="12835" y="11671"/>
                    <a:pt x="12805" y="11453"/>
                  </a:cubicBezTo>
                  <a:cubicBezTo>
                    <a:pt x="12770" y="11211"/>
                    <a:pt x="12717" y="10886"/>
                    <a:pt x="12669" y="10644"/>
                  </a:cubicBezTo>
                  <a:cubicBezTo>
                    <a:pt x="12634" y="10455"/>
                    <a:pt x="12575" y="10195"/>
                    <a:pt x="12528" y="10006"/>
                  </a:cubicBezTo>
                  <a:cubicBezTo>
                    <a:pt x="12480" y="9805"/>
                    <a:pt x="12409" y="9545"/>
                    <a:pt x="12350" y="9350"/>
                  </a:cubicBezTo>
                  <a:cubicBezTo>
                    <a:pt x="12297" y="9173"/>
                    <a:pt x="12220" y="8943"/>
                    <a:pt x="12155" y="8771"/>
                  </a:cubicBezTo>
                  <a:cubicBezTo>
                    <a:pt x="12096" y="8600"/>
                    <a:pt x="12008" y="8376"/>
                    <a:pt x="11937" y="8204"/>
                  </a:cubicBezTo>
                  <a:cubicBezTo>
                    <a:pt x="11937" y="8198"/>
                    <a:pt x="11760" y="7749"/>
                    <a:pt x="11453" y="7165"/>
                  </a:cubicBezTo>
                  <a:cubicBezTo>
                    <a:pt x="11205" y="6692"/>
                    <a:pt x="10974" y="6320"/>
                    <a:pt x="10886" y="6184"/>
                  </a:cubicBezTo>
                  <a:cubicBezTo>
                    <a:pt x="10791" y="6043"/>
                    <a:pt x="10661" y="5848"/>
                    <a:pt x="10561" y="5706"/>
                  </a:cubicBezTo>
                  <a:cubicBezTo>
                    <a:pt x="10460" y="5564"/>
                    <a:pt x="10325" y="5375"/>
                    <a:pt x="10218" y="5239"/>
                  </a:cubicBezTo>
                  <a:cubicBezTo>
                    <a:pt x="9787" y="4696"/>
                    <a:pt x="9462" y="4353"/>
                    <a:pt x="9403" y="4294"/>
                  </a:cubicBezTo>
                  <a:cubicBezTo>
                    <a:pt x="8937" y="3816"/>
                    <a:pt x="8877" y="3763"/>
                    <a:pt x="8375" y="3320"/>
                  </a:cubicBezTo>
                  <a:cubicBezTo>
                    <a:pt x="8151" y="3125"/>
                    <a:pt x="7844" y="2889"/>
                    <a:pt x="7608" y="2717"/>
                  </a:cubicBezTo>
                  <a:cubicBezTo>
                    <a:pt x="7247" y="2457"/>
                    <a:pt x="6745" y="2138"/>
                    <a:pt x="6361" y="1914"/>
                  </a:cubicBezTo>
                  <a:cubicBezTo>
                    <a:pt x="6084" y="1749"/>
                    <a:pt x="5706" y="1548"/>
                    <a:pt x="5416" y="1418"/>
                  </a:cubicBezTo>
                  <a:cubicBezTo>
                    <a:pt x="4979" y="1217"/>
                    <a:pt x="4383" y="969"/>
                    <a:pt x="3928" y="804"/>
                  </a:cubicBezTo>
                  <a:cubicBezTo>
                    <a:pt x="3585" y="680"/>
                    <a:pt x="3119" y="550"/>
                    <a:pt x="2770" y="455"/>
                  </a:cubicBezTo>
                  <a:cubicBezTo>
                    <a:pt x="2446" y="372"/>
                    <a:pt x="2008" y="266"/>
                    <a:pt x="1678" y="213"/>
                  </a:cubicBezTo>
                  <a:cubicBezTo>
                    <a:pt x="1282" y="148"/>
                    <a:pt x="779" y="83"/>
                    <a:pt x="338" y="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8"/>
            <p:cNvSpPr/>
            <p:nvPr/>
          </p:nvSpPr>
          <p:spPr>
            <a:xfrm>
              <a:off x="2472236" y="4329463"/>
              <a:ext cx="546680" cy="427478"/>
            </a:xfrm>
            <a:custGeom>
              <a:avLst/>
              <a:gdLst/>
              <a:ahLst/>
              <a:cxnLst/>
              <a:rect l="l" t="t" r="r" b="b"/>
              <a:pathLst>
                <a:path w="32007" h="25028" extrusionOk="0">
                  <a:moveTo>
                    <a:pt x="18192" y="1"/>
                  </a:moveTo>
                  <a:cubicBezTo>
                    <a:pt x="18038" y="1"/>
                    <a:pt x="17831" y="7"/>
                    <a:pt x="17672" y="12"/>
                  </a:cubicBezTo>
                  <a:cubicBezTo>
                    <a:pt x="17530" y="18"/>
                    <a:pt x="17335" y="30"/>
                    <a:pt x="17188" y="36"/>
                  </a:cubicBezTo>
                  <a:cubicBezTo>
                    <a:pt x="17034" y="48"/>
                    <a:pt x="16827" y="60"/>
                    <a:pt x="16674" y="77"/>
                  </a:cubicBezTo>
                  <a:cubicBezTo>
                    <a:pt x="16384" y="107"/>
                    <a:pt x="15995" y="154"/>
                    <a:pt x="15705" y="196"/>
                  </a:cubicBezTo>
                  <a:cubicBezTo>
                    <a:pt x="15552" y="219"/>
                    <a:pt x="15351" y="249"/>
                    <a:pt x="15197" y="278"/>
                  </a:cubicBezTo>
                  <a:cubicBezTo>
                    <a:pt x="15050" y="308"/>
                    <a:pt x="14843" y="343"/>
                    <a:pt x="14695" y="379"/>
                  </a:cubicBezTo>
                  <a:cubicBezTo>
                    <a:pt x="14406" y="438"/>
                    <a:pt x="14022" y="532"/>
                    <a:pt x="13732" y="603"/>
                  </a:cubicBezTo>
                  <a:cubicBezTo>
                    <a:pt x="13727" y="603"/>
                    <a:pt x="13289" y="715"/>
                    <a:pt x="12734" y="893"/>
                  </a:cubicBezTo>
                  <a:cubicBezTo>
                    <a:pt x="12451" y="987"/>
                    <a:pt x="12073" y="1123"/>
                    <a:pt x="11795" y="1229"/>
                  </a:cubicBezTo>
                  <a:cubicBezTo>
                    <a:pt x="11648" y="1282"/>
                    <a:pt x="11453" y="1365"/>
                    <a:pt x="11305" y="1424"/>
                  </a:cubicBezTo>
                  <a:cubicBezTo>
                    <a:pt x="11098" y="1507"/>
                    <a:pt x="10590" y="1731"/>
                    <a:pt x="10366" y="1843"/>
                  </a:cubicBezTo>
                  <a:cubicBezTo>
                    <a:pt x="9775" y="2133"/>
                    <a:pt x="9775" y="2133"/>
                    <a:pt x="9439" y="2316"/>
                  </a:cubicBezTo>
                  <a:cubicBezTo>
                    <a:pt x="9173" y="2464"/>
                    <a:pt x="8818" y="2659"/>
                    <a:pt x="8570" y="2824"/>
                  </a:cubicBezTo>
                  <a:cubicBezTo>
                    <a:pt x="8228" y="3048"/>
                    <a:pt x="7761" y="3332"/>
                    <a:pt x="7436" y="3574"/>
                  </a:cubicBezTo>
                  <a:cubicBezTo>
                    <a:pt x="6987" y="3905"/>
                    <a:pt x="6409" y="4371"/>
                    <a:pt x="5977" y="4726"/>
                  </a:cubicBezTo>
                  <a:cubicBezTo>
                    <a:pt x="5546" y="5092"/>
                    <a:pt x="5003" y="5618"/>
                    <a:pt x="4619" y="6043"/>
                  </a:cubicBezTo>
                  <a:cubicBezTo>
                    <a:pt x="4111" y="6610"/>
                    <a:pt x="3444" y="7384"/>
                    <a:pt x="3013" y="8021"/>
                  </a:cubicBezTo>
                  <a:cubicBezTo>
                    <a:pt x="2694" y="8494"/>
                    <a:pt x="2286" y="9150"/>
                    <a:pt x="2003" y="9646"/>
                  </a:cubicBezTo>
                  <a:cubicBezTo>
                    <a:pt x="1819" y="9959"/>
                    <a:pt x="1625" y="10396"/>
                    <a:pt x="1465" y="10715"/>
                  </a:cubicBezTo>
                  <a:cubicBezTo>
                    <a:pt x="1182" y="11276"/>
                    <a:pt x="904" y="12073"/>
                    <a:pt x="709" y="12670"/>
                  </a:cubicBezTo>
                  <a:cubicBezTo>
                    <a:pt x="609" y="12983"/>
                    <a:pt x="491" y="13402"/>
                    <a:pt x="414" y="13727"/>
                  </a:cubicBezTo>
                  <a:cubicBezTo>
                    <a:pt x="313" y="14188"/>
                    <a:pt x="201" y="14814"/>
                    <a:pt x="130" y="15280"/>
                  </a:cubicBezTo>
                  <a:cubicBezTo>
                    <a:pt x="42" y="15859"/>
                    <a:pt x="18" y="16639"/>
                    <a:pt x="0" y="17218"/>
                  </a:cubicBezTo>
                  <a:cubicBezTo>
                    <a:pt x="0" y="19344"/>
                    <a:pt x="1270" y="21352"/>
                    <a:pt x="3857" y="22840"/>
                  </a:cubicBezTo>
                  <a:cubicBezTo>
                    <a:pt x="6425" y="24311"/>
                    <a:pt x="9866" y="25028"/>
                    <a:pt x="13510" y="25028"/>
                  </a:cubicBezTo>
                  <a:cubicBezTo>
                    <a:pt x="18179" y="25028"/>
                    <a:pt x="23180" y="23850"/>
                    <a:pt x="27098" y="21571"/>
                  </a:cubicBezTo>
                  <a:cubicBezTo>
                    <a:pt x="29355" y="20265"/>
                    <a:pt x="30973" y="18753"/>
                    <a:pt x="31936" y="17194"/>
                  </a:cubicBezTo>
                  <a:cubicBezTo>
                    <a:pt x="31983" y="17117"/>
                    <a:pt x="32007" y="17040"/>
                    <a:pt x="32007" y="16958"/>
                  </a:cubicBezTo>
                  <a:cubicBezTo>
                    <a:pt x="32001" y="16651"/>
                    <a:pt x="31995" y="16237"/>
                    <a:pt x="31965" y="15930"/>
                  </a:cubicBezTo>
                  <a:cubicBezTo>
                    <a:pt x="31936" y="15658"/>
                    <a:pt x="31900" y="15286"/>
                    <a:pt x="31865" y="15015"/>
                  </a:cubicBezTo>
                  <a:cubicBezTo>
                    <a:pt x="31829" y="14761"/>
                    <a:pt x="31776" y="14424"/>
                    <a:pt x="31723" y="14176"/>
                  </a:cubicBezTo>
                  <a:cubicBezTo>
                    <a:pt x="31664" y="13904"/>
                    <a:pt x="31587" y="13544"/>
                    <a:pt x="31522" y="13278"/>
                  </a:cubicBezTo>
                  <a:cubicBezTo>
                    <a:pt x="31457" y="13012"/>
                    <a:pt x="31357" y="12664"/>
                    <a:pt x="31280" y="12404"/>
                  </a:cubicBezTo>
                  <a:cubicBezTo>
                    <a:pt x="31197" y="12132"/>
                    <a:pt x="31079" y="11778"/>
                    <a:pt x="30985" y="11512"/>
                  </a:cubicBezTo>
                  <a:cubicBezTo>
                    <a:pt x="30884" y="11246"/>
                    <a:pt x="30754" y="10886"/>
                    <a:pt x="30642" y="10626"/>
                  </a:cubicBezTo>
                  <a:cubicBezTo>
                    <a:pt x="30530" y="10366"/>
                    <a:pt x="30376" y="10018"/>
                    <a:pt x="30258" y="9758"/>
                  </a:cubicBezTo>
                  <a:cubicBezTo>
                    <a:pt x="30134" y="9492"/>
                    <a:pt x="29963" y="9144"/>
                    <a:pt x="29827" y="8890"/>
                  </a:cubicBezTo>
                  <a:cubicBezTo>
                    <a:pt x="29697" y="8636"/>
                    <a:pt x="29343" y="7962"/>
                    <a:pt x="28853" y="7206"/>
                  </a:cubicBezTo>
                  <a:cubicBezTo>
                    <a:pt x="28699" y="6970"/>
                    <a:pt x="28297" y="6344"/>
                    <a:pt x="27736" y="5623"/>
                  </a:cubicBezTo>
                  <a:cubicBezTo>
                    <a:pt x="27246" y="4997"/>
                    <a:pt x="26833" y="4531"/>
                    <a:pt x="26478" y="4159"/>
                  </a:cubicBezTo>
                  <a:cubicBezTo>
                    <a:pt x="26260" y="3928"/>
                    <a:pt x="25964" y="3621"/>
                    <a:pt x="25728" y="3409"/>
                  </a:cubicBezTo>
                  <a:cubicBezTo>
                    <a:pt x="25350" y="3066"/>
                    <a:pt x="24830" y="2629"/>
                    <a:pt x="24435" y="2310"/>
                  </a:cubicBezTo>
                  <a:cubicBezTo>
                    <a:pt x="24187" y="2115"/>
                    <a:pt x="23838" y="1879"/>
                    <a:pt x="23578" y="1708"/>
                  </a:cubicBezTo>
                  <a:cubicBezTo>
                    <a:pt x="23389" y="1578"/>
                    <a:pt x="23123" y="1424"/>
                    <a:pt x="22929" y="1306"/>
                  </a:cubicBezTo>
                  <a:cubicBezTo>
                    <a:pt x="22728" y="1188"/>
                    <a:pt x="22456" y="1040"/>
                    <a:pt x="22249" y="946"/>
                  </a:cubicBezTo>
                  <a:cubicBezTo>
                    <a:pt x="21907" y="786"/>
                    <a:pt x="21446" y="591"/>
                    <a:pt x="21092" y="461"/>
                  </a:cubicBezTo>
                  <a:cubicBezTo>
                    <a:pt x="20850" y="373"/>
                    <a:pt x="20519" y="278"/>
                    <a:pt x="20265" y="213"/>
                  </a:cubicBezTo>
                  <a:cubicBezTo>
                    <a:pt x="20058" y="166"/>
                    <a:pt x="19780" y="107"/>
                    <a:pt x="19568" y="77"/>
                  </a:cubicBezTo>
                  <a:cubicBezTo>
                    <a:pt x="19314" y="42"/>
                    <a:pt x="18965" y="12"/>
                    <a:pt x="18706" y="7"/>
                  </a:cubicBezTo>
                  <a:cubicBezTo>
                    <a:pt x="18552" y="1"/>
                    <a:pt x="18345" y="1"/>
                    <a:pt x="181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8"/>
            <p:cNvSpPr/>
            <p:nvPr/>
          </p:nvSpPr>
          <p:spPr>
            <a:xfrm>
              <a:off x="2675516" y="4421972"/>
              <a:ext cx="161731" cy="123881"/>
            </a:xfrm>
            <a:custGeom>
              <a:avLst/>
              <a:gdLst/>
              <a:ahLst/>
              <a:cxnLst/>
              <a:rect l="l" t="t" r="r" b="b"/>
              <a:pathLst>
                <a:path w="9469" h="7253" extrusionOk="0">
                  <a:moveTo>
                    <a:pt x="5518" y="1"/>
                  </a:moveTo>
                  <a:cubicBezTo>
                    <a:pt x="4773" y="1"/>
                    <a:pt x="3979" y="180"/>
                    <a:pt x="3219" y="556"/>
                  </a:cubicBezTo>
                  <a:cubicBezTo>
                    <a:pt x="1064" y="1619"/>
                    <a:pt x="0" y="3852"/>
                    <a:pt x="839" y="5553"/>
                  </a:cubicBezTo>
                  <a:cubicBezTo>
                    <a:pt x="1382" y="6650"/>
                    <a:pt x="2591" y="7252"/>
                    <a:pt x="3959" y="7252"/>
                  </a:cubicBezTo>
                  <a:cubicBezTo>
                    <a:pt x="4704" y="7252"/>
                    <a:pt x="5497" y="7073"/>
                    <a:pt x="6255" y="6699"/>
                  </a:cubicBezTo>
                  <a:cubicBezTo>
                    <a:pt x="8405" y="5635"/>
                    <a:pt x="9468" y="3397"/>
                    <a:pt x="8630" y="1702"/>
                  </a:cubicBezTo>
                  <a:cubicBezTo>
                    <a:pt x="8087" y="602"/>
                    <a:pt x="6883" y="1"/>
                    <a:pt x="55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8"/>
            <p:cNvSpPr/>
            <p:nvPr/>
          </p:nvSpPr>
          <p:spPr>
            <a:xfrm>
              <a:off x="2572706" y="4343793"/>
              <a:ext cx="120277" cy="72061"/>
            </a:xfrm>
            <a:custGeom>
              <a:avLst/>
              <a:gdLst/>
              <a:ahLst/>
              <a:cxnLst/>
              <a:rect l="l" t="t" r="r" b="b"/>
              <a:pathLst>
                <a:path w="7042" h="4219" extrusionOk="0">
                  <a:moveTo>
                    <a:pt x="7029" y="0"/>
                  </a:moveTo>
                  <a:cubicBezTo>
                    <a:pt x="6970" y="18"/>
                    <a:pt x="6917" y="36"/>
                    <a:pt x="6852" y="54"/>
                  </a:cubicBezTo>
                  <a:cubicBezTo>
                    <a:pt x="6569" y="148"/>
                    <a:pt x="6191" y="284"/>
                    <a:pt x="5913" y="390"/>
                  </a:cubicBezTo>
                  <a:cubicBezTo>
                    <a:pt x="5766" y="443"/>
                    <a:pt x="5571" y="526"/>
                    <a:pt x="5423" y="585"/>
                  </a:cubicBezTo>
                  <a:cubicBezTo>
                    <a:pt x="5216" y="668"/>
                    <a:pt x="4708" y="892"/>
                    <a:pt x="4484" y="1004"/>
                  </a:cubicBezTo>
                  <a:cubicBezTo>
                    <a:pt x="3893" y="1294"/>
                    <a:pt x="3893" y="1294"/>
                    <a:pt x="3557" y="1477"/>
                  </a:cubicBezTo>
                  <a:cubicBezTo>
                    <a:pt x="3291" y="1625"/>
                    <a:pt x="2936" y="1820"/>
                    <a:pt x="2688" y="1985"/>
                  </a:cubicBezTo>
                  <a:cubicBezTo>
                    <a:pt x="2346" y="2209"/>
                    <a:pt x="1879" y="2493"/>
                    <a:pt x="1548" y="2735"/>
                  </a:cubicBezTo>
                  <a:cubicBezTo>
                    <a:pt x="1105" y="3066"/>
                    <a:pt x="527" y="3532"/>
                    <a:pt x="95" y="3887"/>
                  </a:cubicBezTo>
                  <a:cubicBezTo>
                    <a:pt x="66" y="3916"/>
                    <a:pt x="36" y="3940"/>
                    <a:pt x="1" y="3969"/>
                  </a:cubicBezTo>
                  <a:cubicBezTo>
                    <a:pt x="383" y="4135"/>
                    <a:pt x="845" y="4219"/>
                    <a:pt x="1356" y="4219"/>
                  </a:cubicBezTo>
                  <a:cubicBezTo>
                    <a:pt x="2195" y="4219"/>
                    <a:pt x="3164" y="3991"/>
                    <a:pt x="4112" y="3521"/>
                  </a:cubicBezTo>
                  <a:cubicBezTo>
                    <a:pt x="5890" y="2646"/>
                    <a:pt x="7041" y="1193"/>
                    <a:pt x="70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8"/>
            <p:cNvSpPr/>
            <p:nvPr/>
          </p:nvSpPr>
          <p:spPr>
            <a:xfrm>
              <a:off x="2856197" y="4530829"/>
              <a:ext cx="117032" cy="117032"/>
            </a:xfrm>
            <a:custGeom>
              <a:avLst/>
              <a:gdLst/>
              <a:ahLst/>
              <a:cxnLst/>
              <a:rect l="l" t="t" r="r" b="b"/>
              <a:pathLst>
                <a:path w="6852" h="6852" extrusionOk="0">
                  <a:moveTo>
                    <a:pt x="3426" y="1"/>
                  </a:moveTo>
                  <a:cubicBezTo>
                    <a:pt x="1536" y="1"/>
                    <a:pt x="1" y="1530"/>
                    <a:pt x="1" y="3426"/>
                  </a:cubicBezTo>
                  <a:cubicBezTo>
                    <a:pt x="1" y="5316"/>
                    <a:pt x="1536" y="6852"/>
                    <a:pt x="3426" y="6852"/>
                  </a:cubicBezTo>
                  <a:cubicBezTo>
                    <a:pt x="5322" y="6852"/>
                    <a:pt x="6852" y="5316"/>
                    <a:pt x="6852" y="3426"/>
                  </a:cubicBezTo>
                  <a:cubicBezTo>
                    <a:pt x="6852" y="1530"/>
                    <a:pt x="5322" y="1"/>
                    <a:pt x="34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8"/>
            <p:cNvSpPr/>
            <p:nvPr/>
          </p:nvSpPr>
          <p:spPr>
            <a:xfrm>
              <a:off x="2590777" y="4589348"/>
              <a:ext cx="124804" cy="118757"/>
            </a:xfrm>
            <a:custGeom>
              <a:avLst/>
              <a:gdLst/>
              <a:ahLst/>
              <a:cxnLst/>
              <a:rect l="l" t="t" r="r" b="b"/>
              <a:pathLst>
                <a:path w="7307" h="6953" extrusionOk="0">
                  <a:moveTo>
                    <a:pt x="3650" y="0"/>
                  </a:moveTo>
                  <a:cubicBezTo>
                    <a:pt x="1636" y="0"/>
                    <a:pt x="0" y="1554"/>
                    <a:pt x="0" y="3473"/>
                  </a:cubicBezTo>
                  <a:cubicBezTo>
                    <a:pt x="0" y="5399"/>
                    <a:pt x="1636" y="6952"/>
                    <a:pt x="3650" y="6952"/>
                  </a:cubicBezTo>
                  <a:cubicBezTo>
                    <a:pt x="5670" y="6952"/>
                    <a:pt x="7306" y="5399"/>
                    <a:pt x="7306" y="3473"/>
                  </a:cubicBezTo>
                  <a:cubicBezTo>
                    <a:pt x="7306" y="1554"/>
                    <a:pt x="5670" y="0"/>
                    <a:pt x="36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8"/>
            <p:cNvSpPr/>
            <p:nvPr/>
          </p:nvSpPr>
          <p:spPr>
            <a:xfrm>
              <a:off x="2494424" y="4355391"/>
              <a:ext cx="385786" cy="334631"/>
            </a:xfrm>
            <a:custGeom>
              <a:avLst/>
              <a:gdLst/>
              <a:ahLst/>
              <a:cxnLst/>
              <a:rect l="l" t="t" r="r" b="b"/>
              <a:pathLst>
                <a:path w="22587" h="19592" extrusionOk="0">
                  <a:moveTo>
                    <a:pt x="21984" y="1"/>
                  </a:moveTo>
                  <a:cubicBezTo>
                    <a:pt x="20531" y="48"/>
                    <a:pt x="17412" y="219"/>
                    <a:pt x="15605" y="822"/>
                  </a:cubicBezTo>
                  <a:cubicBezTo>
                    <a:pt x="12593" y="1820"/>
                    <a:pt x="9888" y="3444"/>
                    <a:pt x="7573" y="5641"/>
                  </a:cubicBezTo>
                  <a:cubicBezTo>
                    <a:pt x="5724" y="7401"/>
                    <a:pt x="4111" y="9527"/>
                    <a:pt x="2788" y="11967"/>
                  </a:cubicBezTo>
                  <a:cubicBezTo>
                    <a:pt x="1070" y="15121"/>
                    <a:pt x="284" y="17997"/>
                    <a:pt x="1" y="19208"/>
                  </a:cubicBezTo>
                  <a:cubicBezTo>
                    <a:pt x="101" y="19338"/>
                    <a:pt x="213" y="19468"/>
                    <a:pt x="331" y="19592"/>
                  </a:cubicBezTo>
                  <a:cubicBezTo>
                    <a:pt x="532" y="18647"/>
                    <a:pt x="1288" y="15576"/>
                    <a:pt x="3143" y="12162"/>
                  </a:cubicBezTo>
                  <a:cubicBezTo>
                    <a:pt x="5192" y="8393"/>
                    <a:pt x="9043" y="3432"/>
                    <a:pt x="15729" y="1205"/>
                  </a:cubicBezTo>
                  <a:cubicBezTo>
                    <a:pt x="17779" y="526"/>
                    <a:pt x="21700" y="414"/>
                    <a:pt x="22586" y="396"/>
                  </a:cubicBezTo>
                  <a:cubicBezTo>
                    <a:pt x="22480" y="320"/>
                    <a:pt x="22374" y="249"/>
                    <a:pt x="22279" y="190"/>
                  </a:cubicBezTo>
                  <a:cubicBezTo>
                    <a:pt x="22191" y="131"/>
                    <a:pt x="22090" y="66"/>
                    <a:pt x="219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8"/>
            <p:cNvSpPr/>
            <p:nvPr/>
          </p:nvSpPr>
          <p:spPr>
            <a:xfrm>
              <a:off x="3029517" y="4422177"/>
              <a:ext cx="89004" cy="16311"/>
            </a:xfrm>
            <a:custGeom>
              <a:avLst/>
              <a:gdLst/>
              <a:ahLst/>
              <a:cxnLst/>
              <a:rect l="l" t="t" r="r" b="b"/>
              <a:pathLst>
                <a:path w="5211" h="955" extrusionOk="0">
                  <a:moveTo>
                    <a:pt x="2598" y="1"/>
                  </a:moveTo>
                  <a:cubicBezTo>
                    <a:pt x="2378" y="1"/>
                    <a:pt x="2156" y="13"/>
                    <a:pt x="1938" y="36"/>
                  </a:cubicBezTo>
                  <a:cubicBezTo>
                    <a:pt x="1282" y="113"/>
                    <a:pt x="650" y="296"/>
                    <a:pt x="148" y="591"/>
                  </a:cubicBezTo>
                  <a:cubicBezTo>
                    <a:pt x="1" y="674"/>
                    <a:pt x="7" y="810"/>
                    <a:pt x="148" y="892"/>
                  </a:cubicBezTo>
                  <a:cubicBezTo>
                    <a:pt x="219" y="934"/>
                    <a:pt x="314" y="954"/>
                    <a:pt x="408" y="954"/>
                  </a:cubicBezTo>
                  <a:cubicBezTo>
                    <a:pt x="503" y="954"/>
                    <a:pt x="597" y="934"/>
                    <a:pt x="668" y="892"/>
                  </a:cubicBezTo>
                  <a:cubicBezTo>
                    <a:pt x="934" y="739"/>
                    <a:pt x="1241" y="621"/>
                    <a:pt x="1572" y="544"/>
                  </a:cubicBezTo>
                  <a:cubicBezTo>
                    <a:pt x="1902" y="465"/>
                    <a:pt x="2254" y="426"/>
                    <a:pt x="2606" y="426"/>
                  </a:cubicBezTo>
                  <a:cubicBezTo>
                    <a:pt x="2782" y="426"/>
                    <a:pt x="2958" y="436"/>
                    <a:pt x="3131" y="455"/>
                  </a:cubicBezTo>
                  <a:cubicBezTo>
                    <a:pt x="3651" y="514"/>
                    <a:pt x="4147" y="656"/>
                    <a:pt x="4549" y="892"/>
                  </a:cubicBezTo>
                  <a:cubicBezTo>
                    <a:pt x="4622" y="934"/>
                    <a:pt x="4717" y="954"/>
                    <a:pt x="4811" y="954"/>
                  </a:cubicBezTo>
                  <a:cubicBezTo>
                    <a:pt x="4904" y="954"/>
                    <a:pt x="4997" y="934"/>
                    <a:pt x="5068" y="892"/>
                  </a:cubicBezTo>
                  <a:cubicBezTo>
                    <a:pt x="5210" y="810"/>
                    <a:pt x="5210" y="674"/>
                    <a:pt x="5068" y="591"/>
                  </a:cubicBezTo>
                  <a:cubicBezTo>
                    <a:pt x="4726" y="396"/>
                    <a:pt x="4330" y="249"/>
                    <a:pt x="3911" y="148"/>
                  </a:cubicBezTo>
                  <a:cubicBezTo>
                    <a:pt x="3491" y="49"/>
                    <a:pt x="3046" y="1"/>
                    <a:pt x="25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8"/>
            <p:cNvSpPr/>
            <p:nvPr/>
          </p:nvSpPr>
          <p:spPr>
            <a:xfrm>
              <a:off x="3001367" y="4371481"/>
              <a:ext cx="29890" cy="50864"/>
            </a:xfrm>
            <a:custGeom>
              <a:avLst/>
              <a:gdLst/>
              <a:ahLst/>
              <a:cxnLst/>
              <a:rect l="l" t="t" r="r" b="b"/>
              <a:pathLst>
                <a:path w="1750" h="2978" extrusionOk="0">
                  <a:moveTo>
                    <a:pt x="400" y="1"/>
                  </a:moveTo>
                  <a:cubicBezTo>
                    <a:pt x="306" y="1"/>
                    <a:pt x="213" y="21"/>
                    <a:pt x="143" y="63"/>
                  </a:cubicBezTo>
                  <a:cubicBezTo>
                    <a:pt x="1" y="145"/>
                    <a:pt x="1" y="281"/>
                    <a:pt x="143" y="364"/>
                  </a:cubicBezTo>
                  <a:cubicBezTo>
                    <a:pt x="414" y="517"/>
                    <a:pt x="615" y="701"/>
                    <a:pt x="751" y="890"/>
                  </a:cubicBezTo>
                  <a:cubicBezTo>
                    <a:pt x="952" y="1179"/>
                    <a:pt x="1005" y="1492"/>
                    <a:pt x="904" y="1793"/>
                  </a:cubicBezTo>
                  <a:cubicBezTo>
                    <a:pt x="804" y="2094"/>
                    <a:pt x="556" y="2378"/>
                    <a:pt x="154" y="2614"/>
                  </a:cubicBezTo>
                  <a:cubicBezTo>
                    <a:pt x="13" y="2697"/>
                    <a:pt x="13" y="2833"/>
                    <a:pt x="160" y="2915"/>
                  </a:cubicBezTo>
                  <a:cubicBezTo>
                    <a:pt x="231" y="2957"/>
                    <a:pt x="324" y="2977"/>
                    <a:pt x="417" y="2977"/>
                  </a:cubicBezTo>
                  <a:cubicBezTo>
                    <a:pt x="510" y="2977"/>
                    <a:pt x="603" y="2957"/>
                    <a:pt x="674" y="2915"/>
                  </a:cubicBezTo>
                  <a:cubicBezTo>
                    <a:pt x="1017" y="2715"/>
                    <a:pt x="1271" y="2490"/>
                    <a:pt x="1436" y="2248"/>
                  </a:cubicBezTo>
                  <a:cubicBezTo>
                    <a:pt x="1690" y="1882"/>
                    <a:pt x="1749" y="1486"/>
                    <a:pt x="1625" y="1102"/>
                  </a:cubicBezTo>
                  <a:cubicBezTo>
                    <a:pt x="1495" y="724"/>
                    <a:pt x="1170" y="358"/>
                    <a:pt x="662" y="63"/>
                  </a:cubicBezTo>
                  <a:cubicBezTo>
                    <a:pt x="588" y="21"/>
                    <a:pt x="494" y="1"/>
                    <a:pt x="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9"/>
          <p:cNvSpPr txBox="1">
            <a:spLocks noGrp="1"/>
          </p:cNvSpPr>
          <p:nvPr>
            <p:ph type="subTitle" idx="1"/>
          </p:nvPr>
        </p:nvSpPr>
        <p:spPr>
          <a:xfrm>
            <a:off x="1391268" y="2167624"/>
            <a:ext cx="3189600" cy="12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5" name="Google Shape;615;p9"/>
          <p:cNvSpPr txBox="1">
            <a:spLocks noGrp="1"/>
          </p:cNvSpPr>
          <p:nvPr>
            <p:ph type="title"/>
          </p:nvPr>
        </p:nvSpPr>
        <p:spPr>
          <a:xfrm>
            <a:off x="1391268" y="1481325"/>
            <a:ext cx="318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616" name="Google Shape;616;p9"/>
          <p:cNvGrpSpPr/>
          <p:nvPr/>
        </p:nvGrpSpPr>
        <p:grpSpPr>
          <a:xfrm>
            <a:off x="0" y="4221559"/>
            <a:ext cx="9144000" cy="921943"/>
            <a:chOff x="0" y="3827814"/>
            <a:chExt cx="9144000" cy="921943"/>
          </a:xfrm>
        </p:grpSpPr>
        <p:grpSp>
          <p:nvGrpSpPr>
            <p:cNvPr id="617" name="Google Shape;617;p9"/>
            <p:cNvGrpSpPr/>
            <p:nvPr/>
          </p:nvGrpSpPr>
          <p:grpSpPr>
            <a:xfrm>
              <a:off x="5807441" y="3839717"/>
              <a:ext cx="243969" cy="149457"/>
              <a:chOff x="5300460" y="2964804"/>
              <a:chExt cx="271832" cy="225937"/>
            </a:xfrm>
          </p:grpSpPr>
          <p:sp>
            <p:nvSpPr>
              <p:cNvPr id="618" name="Google Shape;618;p9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9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9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1" name="Google Shape;621;p9"/>
            <p:cNvGrpSpPr/>
            <p:nvPr/>
          </p:nvGrpSpPr>
          <p:grpSpPr>
            <a:xfrm>
              <a:off x="8805122" y="3827814"/>
              <a:ext cx="243969" cy="149457"/>
              <a:chOff x="5300460" y="2964804"/>
              <a:chExt cx="271832" cy="225937"/>
            </a:xfrm>
          </p:grpSpPr>
          <p:sp>
            <p:nvSpPr>
              <p:cNvPr id="622" name="Google Shape;622;p9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9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9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5" name="Google Shape;625;p9"/>
            <p:cNvSpPr/>
            <p:nvPr/>
          </p:nvSpPr>
          <p:spPr>
            <a:xfrm>
              <a:off x="0" y="3910657"/>
              <a:ext cx="9144000" cy="839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6" name="Google Shape;626;p9"/>
            <p:cNvGrpSpPr/>
            <p:nvPr/>
          </p:nvGrpSpPr>
          <p:grpSpPr>
            <a:xfrm>
              <a:off x="355317" y="3839717"/>
              <a:ext cx="243969" cy="149457"/>
              <a:chOff x="5300460" y="2964804"/>
              <a:chExt cx="271832" cy="225937"/>
            </a:xfrm>
          </p:grpSpPr>
          <p:sp>
            <p:nvSpPr>
              <p:cNvPr id="627" name="Google Shape;627;p9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9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9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0" name="Google Shape;630;p9"/>
            <p:cNvGrpSpPr/>
            <p:nvPr/>
          </p:nvGrpSpPr>
          <p:grpSpPr>
            <a:xfrm>
              <a:off x="1590719" y="3839717"/>
              <a:ext cx="243969" cy="149457"/>
              <a:chOff x="5300460" y="2964804"/>
              <a:chExt cx="271832" cy="225937"/>
            </a:xfrm>
          </p:grpSpPr>
          <p:sp>
            <p:nvSpPr>
              <p:cNvPr id="631" name="Google Shape;631;p9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9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9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4" name="Google Shape;634;p9"/>
            <p:cNvGrpSpPr/>
            <p:nvPr/>
          </p:nvGrpSpPr>
          <p:grpSpPr>
            <a:xfrm>
              <a:off x="3027997" y="3839717"/>
              <a:ext cx="243969" cy="149457"/>
              <a:chOff x="5300460" y="2964804"/>
              <a:chExt cx="271832" cy="225937"/>
            </a:xfrm>
          </p:grpSpPr>
          <p:sp>
            <p:nvSpPr>
              <p:cNvPr id="635" name="Google Shape;635;p9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9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9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8" name="Google Shape;638;p9"/>
            <p:cNvGrpSpPr/>
            <p:nvPr/>
          </p:nvGrpSpPr>
          <p:grpSpPr>
            <a:xfrm>
              <a:off x="4417713" y="3839717"/>
              <a:ext cx="243969" cy="149457"/>
              <a:chOff x="5300460" y="2964804"/>
              <a:chExt cx="271832" cy="225937"/>
            </a:xfrm>
          </p:grpSpPr>
          <p:sp>
            <p:nvSpPr>
              <p:cNvPr id="639" name="Google Shape;639;p9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9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9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42" name="Google Shape;642;p9"/>
          <p:cNvGrpSpPr/>
          <p:nvPr/>
        </p:nvGrpSpPr>
        <p:grpSpPr>
          <a:xfrm>
            <a:off x="332125" y="238959"/>
            <a:ext cx="8479150" cy="1770975"/>
            <a:chOff x="332125" y="238959"/>
            <a:chExt cx="8479150" cy="1770975"/>
          </a:xfrm>
        </p:grpSpPr>
        <p:sp>
          <p:nvSpPr>
            <p:cNvPr id="643" name="Google Shape;643;p9"/>
            <p:cNvSpPr/>
            <p:nvPr/>
          </p:nvSpPr>
          <p:spPr>
            <a:xfrm>
              <a:off x="6758550" y="238959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9"/>
            <p:cNvSpPr/>
            <p:nvPr/>
          </p:nvSpPr>
          <p:spPr>
            <a:xfrm>
              <a:off x="8701125" y="1899784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9"/>
            <p:cNvSpPr/>
            <p:nvPr/>
          </p:nvSpPr>
          <p:spPr>
            <a:xfrm>
              <a:off x="332125" y="1789622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6" name="Google Shape;646;p9"/>
          <p:cNvGrpSpPr/>
          <p:nvPr/>
        </p:nvGrpSpPr>
        <p:grpSpPr>
          <a:xfrm>
            <a:off x="8567294" y="4682235"/>
            <a:ext cx="243972" cy="161330"/>
            <a:chOff x="2472236" y="4329463"/>
            <a:chExt cx="646284" cy="427478"/>
          </a:xfrm>
        </p:grpSpPr>
        <p:sp>
          <p:nvSpPr>
            <p:cNvPr id="647" name="Google Shape;647;p9"/>
            <p:cNvSpPr/>
            <p:nvPr/>
          </p:nvSpPr>
          <p:spPr>
            <a:xfrm>
              <a:off x="2935691" y="4400177"/>
              <a:ext cx="121388" cy="121285"/>
            </a:xfrm>
            <a:custGeom>
              <a:avLst/>
              <a:gdLst/>
              <a:ahLst/>
              <a:cxnLst/>
              <a:rect l="l" t="t" r="r" b="b"/>
              <a:pathLst>
                <a:path w="7107" h="7101" extrusionOk="0">
                  <a:moveTo>
                    <a:pt x="3551" y="1"/>
                  </a:moveTo>
                  <a:cubicBezTo>
                    <a:pt x="1596" y="1"/>
                    <a:pt x="1" y="1590"/>
                    <a:pt x="1" y="3551"/>
                  </a:cubicBezTo>
                  <a:cubicBezTo>
                    <a:pt x="1" y="5512"/>
                    <a:pt x="1596" y="7100"/>
                    <a:pt x="3551" y="7100"/>
                  </a:cubicBezTo>
                  <a:cubicBezTo>
                    <a:pt x="5511" y="7100"/>
                    <a:pt x="7106" y="5512"/>
                    <a:pt x="7106" y="3551"/>
                  </a:cubicBezTo>
                  <a:cubicBezTo>
                    <a:pt x="7106" y="1590"/>
                    <a:pt x="5511" y="1"/>
                    <a:pt x="3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9"/>
            <p:cNvSpPr/>
            <p:nvPr/>
          </p:nvSpPr>
          <p:spPr>
            <a:xfrm>
              <a:off x="3026083" y="4521451"/>
              <a:ext cx="3758" cy="41880"/>
            </a:xfrm>
            <a:custGeom>
              <a:avLst/>
              <a:gdLst/>
              <a:ahLst/>
              <a:cxnLst/>
              <a:rect l="l" t="t" r="r" b="b"/>
              <a:pathLst>
                <a:path w="220" h="2452" extrusionOk="0">
                  <a:moveTo>
                    <a:pt x="1" y="0"/>
                  </a:moveTo>
                  <a:lnTo>
                    <a:pt x="219" y="2452"/>
                  </a:lnTo>
                  <a:cubicBezTo>
                    <a:pt x="213" y="2227"/>
                    <a:pt x="213" y="1920"/>
                    <a:pt x="202" y="1695"/>
                  </a:cubicBezTo>
                  <a:cubicBezTo>
                    <a:pt x="178" y="1388"/>
                    <a:pt x="143" y="981"/>
                    <a:pt x="107" y="674"/>
                  </a:cubicBezTo>
                  <a:cubicBezTo>
                    <a:pt x="84" y="473"/>
                    <a:pt x="36" y="201"/>
                    <a:pt x="1" y="0"/>
                  </a:cubicBezTo>
                  <a:close/>
                </a:path>
              </a:pathLst>
            </a:custGeom>
            <a:solidFill>
              <a:srgbClr val="3E3D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9"/>
            <p:cNvSpPr/>
            <p:nvPr/>
          </p:nvSpPr>
          <p:spPr>
            <a:xfrm>
              <a:off x="2809190" y="4337337"/>
              <a:ext cx="220639" cy="275517"/>
            </a:xfrm>
            <a:custGeom>
              <a:avLst/>
              <a:gdLst/>
              <a:ahLst/>
              <a:cxnLst/>
              <a:rect l="l" t="t" r="r" b="b"/>
              <a:pathLst>
                <a:path w="12918" h="16131" extrusionOk="0">
                  <a:moveTo>
                    <a:pt x="0" y="0"/>
                  </a:moveTo>
                  <a:lnTo>
                    <a:pt x="0" y="0"/>
                  </a:lnTo>
                  <a:cubicBezTo>
                    <a:pt x="106" y="10"/>
                    <a:pt x="220" y="22"/>
                    <a:pt x="338" y="35"/>
                  </a:cubicBezTo>
                  <a:lnTo>
                    <a:pt x="338" y="35"/>
                  </a:lnTo>
                  <a:cubicBezTo>
                    <a:pt x="224" y="20"/>
                    <a:pt x="112" y="8"/>
                    <a:pt x="0" y="0"/>
                  </a:cubicBezTo>
                  <a:close/>
                  <a:moveTo>
                    <a:pt x="338" y="35"/>
                  </a:moveTo>
                  <a:lnTo>
                    <a:pt x="338" y="35"/>
                  </a:lnTo>
                  <a:cubicBezTo>
                    <a:pt x="1304" y="160"/>
                    <a:pt x="2350" y="529"/>
                    <a:pt x="3444" y="1158"/>
                  </a:cubicBezTo>
                  <a:cubicBezTo>
                    <a:pt x="8240" y="3904"/>
                    <a:pt x="12132" y="10608"/>
                    <a:pt x="12132" y="16131"/>
                  </a:cubicBezTo>
                  <a:cubicBezTo>
                    <a:pt x="12658" y="15162"/>
                    <a:pt x="12917" y="14187"/>
                    <a:pt x="12917" y="13231"/>
                  </a:cubicBezTo>
                  <a:cubicBezTo>
                    <a:pt x="12917" y="12912"/>
                    <a:pt x="12906" y="12486"/>
                    <a:pt x="12876" y="12167"/>
                  </a:cubicBezTo>
                  <a:cubicBezTo>
                    <a:pt x="12858" y="11955"/>
                    <a:pt x="12835" y="11671"/>
                    <a:pt x="12805" y="11453"/>
                  </a:cubicBezTo>
                  <a:cubicBezTo>
                    <a:pt x="12770" y="11211"/>
                    <a:pt x="12717" y="10886"/>
                    <a:pt x="12669" y="10644"/>
                  </a:cubicBezTo>
                  <a:cubicBezTo>
                    <a:pt x="12634" y="10455"/>
                    <a:pt x="12575" y="10195"/>
                    <a:pt x="12528" y="10006"/>
                  </a:cubicBezTo>
                  <a:cubicBezTo>
                    <a:pt x="12480" y="9805"/>
                    <a:pt x="12409" y="9545"/>
                    <a:pt x="12350" y="9350"/>
                  </a:cubicBezTo>
                  <a:cubicBezTo>
                    <a:pt x="12297" y="9173"/>
                    <a:pt x="12220" y="8943"/>
                    <a:pt x="12155" y="8771"/>
                  </a:cubicBezTo>
                  <a:cubicBezTo>
                    <a:pt x="12096" y="8600"/>
                    <a:pt x="12008" y="8376"/>
                    <a:pt x="11937" y="8204"/>
                  </a:cubicBezTo>
                  <a:cubicBezTo>
                    <a:pt x="11937" y="8198"/>
                    <a:pt x="11760" y="7749"/>
                    <a:pt x="11453" y="7165"/>
                  </a:cubicBezTo>
                  <a:cubicBezTo>
                    <a:pt x="11205" y="6692"/>
                    <a:pt x="10974" y="6320"/>
                    <a:pt x="10886" y="6184"/>
                  </a:cubicBezTo>
                  <a:cubicBezTo>
                    <a:pt x="10791" y="6043"/>
                    <a:pt x="10661" y="5848"/>
                    <a:pt x="10561" y="5706"/>
                  </a:cubicBezTo>
                  <a:cubicBezTo>
                    <a:pt x="10460" y="5564"/>
                    <a:pt x="10325" y="5375"/>
                    <a:pt x="10218" y="5239"/>
                  </a:cubicBezTo>
                  <a:cubicBezTo>
                    <a:pt x="9787" y="4696"/>
                    <a:pt x="9462" y="4353"/>
                    <a:pt x="9403" y="4294"/>
                  </a:cubicBezTo>
                  <a:cubicBezTo>
                    <a:pt x="8937" y="3816"/>
                    <a:pt x="8877" y="3763"/>
                    <a:pt x="8375" y="3320"/>
                  </a:cubicBezTo>
                  <a:cubicBezTo>
                    <a:pt x="8151" y="3125"/>
                    <a:pt x="7844" y="2889"/>
                    <a:pt x="7608" y="2717"/>
                  </a:cubicBezTo>
                  <a:cubicBezTo>
                    <a:pt x="7247" y="2457"/>
                    <a:pt x="6745" y="2138"/>
                    <a:pt x="6361" y="1914"/>
                  </a:cubicBezTo>
                  <a:cubicBezTo>
                    <a:pt x="6084" y="1749"/>
                    <a:pt x="5706" y="1548"/>
                    <a:pt x="5416" y="1418"/>
                  </a:cubicBezTo>
                  <a:cubicBezTo>
                    <a:pt x="4979" y="1217"/>
                    <a:pt x="4383" y="969"/>
                    <a:pt x="3928" y="804"/>
                  </a:cubicBezTo>
                  <a:cubicBezTo>
                    <a:pt x="3585" y="680"/>
                    <a:pt x="3119" y="550"/>
                    <a:pt x="2770" y="455"/>
                  </a:cubicBezTo>
                  <a:cubicBezTo>
                    <a:pt x="2446" y="372"/>
                    <a:pt x="2008" y="266"/>
                    <a:pt x="1678" y="213"/>
                  </a:cubicBezTo>
                  <a:cubicBezTo>
                    <a:pt x="1282" y="148"/>
                    <a:pt x="779" y="83"/>
                    <a:pt x="338" y="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9"/>
            <p:cNvSpPr/>
            <p:nvPr/>
          </p:nvSpPr>
          <p:spPr>
            <a:xfrm>
              <a:off x="2472236" y="4329463"/>
              <a:ext cx="546680" cy="427478"/>
            </a:xfrm>
            <a:custGeom>
              <a:avLst/>
              <a:gdLst/>
              <a:ahLst/>
              <a:cxnLst/>
              <a:rect l="l" t="t" r="r" b="b"/>
              <a:pathLst>
                <a:path w="32007" h="25028" extrusionOk="0">
                  <a:moveTo>
                    <a:pt x="18192" y="1"/>
                  </a:moveTo>
                  <a:cubicBezTo>
                    <a:pt x="18038" y="1"/>
                    <a:pt x="17831" y="7"/>
                    <a:pt x="17672" y="12"/>
                  </a:cubicBezTo>
                  <a:cubicBezTo>
                    <a:pt x="17530" y="18"/>
                    <a:pt x="17335" y="30"/>
                    <a:pt x="17188" y="36"/>
                  </a:cubicBezTo>
                  <a:cubicBezTo>
                    <a:pt x="17034" y="48"/>
                    <a:pt x="16827" y="60"/>
                    <a:pt x="16674" y="77"/>
                  </a:cubicBezTo>
                  <a:cubicBezTo>
                    <a:pt x="16384" y="107"/>
                    <a:pt x="15995" y="154"/>
                    <a:pt x="15705" y="196"/>
                  </a:cubicBezTo>
                  <a:cubicBezTo>
                    <a:pt x="15552" y="219"/>
                    <a:pt x="15351" y="249"/>
                    <a:pt x="15197" y="278"/>
                  </a:cubicBezTo>
                  <a:cubicBezTo>
                    <a:pt x="15050" y="308"/>
                    <a:pt x="14843" y="343"/>
                    <a:pt x="14695" y="379"/>
                  </a:cubicBezTo>
                  <a:cubicBezTo>
                    <a:pt x="14406" y="438"/>
                    <a:pt x="14022" y="532"/>
                    <a:pt x="13732" y="603"/>
                  </a:cubicBezTo>
                  <a:cubicBezTo>
                    <a:pt x="13727" y="603"/>
                    <a:pt x="13289" y="715"/>
                    <a:pt x="12734" y="893"/>
                  </a:cubicBezTo>
                  <a:cubicBezTo>
                    <a:pt x="12451" y="987"/>
                    <a:pt x="12073" y="1123"/>
                    <a:pt x="11795" y="1229"/>
                  </a:cubicBezTo>
                  <a:cubicBezTo>
                    <a:pt x="11648" y="1282"/>
                    <a:pt x="11453" y="1365"/>
                    <a:pt x="11305" y="1424"/>
                  </a:cubicBezTo>
                  <a:cubicBezTo>
                    <a:pt x="11098" y="1507"/>
                    <a:pt x="10590" y="1731"/>
                    <a:pt x="10366" y="1843"/>
                  </a:cubicBezTo>
                  <a:cubicBezTo>
                    <a:pt x="9775" y="2133"/>
                    <a:pt x="9775" y="2133"/>
                    <a:pt x="9439" y="2316"/>
                  </a:cubicBezTo>
                  <a:cubicBezTo>
                    <a:pt x="9173" y="2464"/>
                    <a:pt x="8818" y="2659"/>
                    <a:pt x="8570" y="2824"/>
                  </a:cubicBezTo>
                  <a:cubicBezTo>
                    <a:pt x="8228" y="3048"/>
                    <a:pt x="7761" y="3332"/>
                    <a:pt x="7436" y="3574"/>
                  </a:cubicBezTo>
                  <a:cubicBezTo>
                    <a:pt x="6987" y="3905"/>
                    <a:pt x="6409" y="4371"/>
                    <a:pt x="5977" y="4726"/>
                  </a:cubicBezTo>
                  <a:cubicBezTo>
                    <a:pt x="5546" y="5092"/>
                    <a:pt x="5003" y="5618"/>
                    <a:pt x="4619" y="6043"/>
                  </a:cubicBezTo>
                  <a:cubicBezTo>
                    <a:pt x="4111" y="6610"/>
                    <a:pt x="3444" y="7384"/>
                    <a:pt x="3013" y="8021"/>
                  </a:cubicBezTo>
                  <a:cubicBezTo>
                    <a:pt x="2694" y="8494"/>
                    <a:pt x="2286" y="9150"/>
                    <a:pt x="2003" y="9646"/>
                  </a:cubicBezTo>
                  <a:cubicBezTo>
                    <a:pt x="1819" y="9959"/>
                    <a:pt x="1625" y="10396"/>
                    <a:pt x="1465" y="10715"/>
                  </a:cubicBezTo>
                  <a:cubicBezTo>
                    <a:pt x="1182" y="11276"/>
                    <a:pt x="904" y="12073"/>
                    <a:pt x="709" y="12670"/>
                  </a:cubicBezTo>
                  <a:cubicBezTo>
                    <a:pt x="609" y="12983"/>
                    <a:pt x="491" y="13402"/>
                    <a:pt x="414" y="13727"/>
                  </a:cubicBezTo>
                  <a:cubicBezTo>
                    <a:pt x="313" y="14188"/>
                    <a:pt x="201" y="14814"/>
                    <a:pt x="130" y="15280"/>
                  </a:cubicBezTo>
                  <a:cubicBezTo>
                    <a:pt x="42" y="15859"/>
                    <a:pt x="18" y="16639"/>
                    <a:pt x="0" y="17218"/>
                  </a:cubicBezTo>
                  <a:cubicBezTo>
                    <a:pt x="0" y="19344"/>
                    <a:pt x="1270" y="21352"/>
                    <a:pt x="3857" y="22840"/>
                  </a:cubicBezTo>
                  <a:cubicBezTo>
                    <a:pt x="6425" y="24311"/>
                    <a:pt x="9866" y="25028"/>
                    <a:pt x="13510" y="25028"/>
                  </a:cubicBezTo>
                  <a:cubicBezTo>
                    <a:pt x="18179" y="25028"/>
                    <a:pt x="23180" y="23850"/>
                    <a:pt x="27098" y="21571"/>
                  </a:cubicBezTo>
                  <a:cubicBezTo>
                    <a:pt x="29355" y="20265"/>
                    <a:pt x="30973" y="18753"/>
                    <a:pt x="31936" y="17194"/>
                  </a:cubicBezTo>
                  <a:cubicBezTo>
                    <a:pt x="31983" y="17117"/>
                    <a:pt x="32007" y="17040"/>
                    <a:pt x="32007" y="16958"/>
                  </a:cubicBezTo>
                  <a:cubicBezTo>
                    <a:pt x="32001" y="16651"/>
                    <a:pt x="31995" y="16237"/>
                    <a:pt x="31965" y="15930"/>
                  </a:cubicBezTo>
                  <a:cubicBezTo>
                    <a:pt x="31936" y="15658"/>
                    <a:pt x="31900" y="15286"/>
                    <a:pt x="31865" y="15015"/>
                  </a:cubicBezTo>
                  <a:cubicBezTo>
                    <a:pt x="31829" y="14761"/>
                    <a:pt x="31776" y="14424"/>
                    <a:pt x="31723" y="14176"/>
                  </a:cubicBezTo>
                  <a:cubicBezTo>
                    <a:pt x="31664" y="13904"/>
                    <a:pt x="31587" y="13544"/>
                    <a:pt x="31522" y="13278"/>
                  </a:cubicBezTo>
                  <a:cubicBezTo>
                    <a:pt x="31457" y="13012"/>
                    <a:pt x="31357" y="12664"/>
                    <a:pt x="31280" y="12404"/>
                  </a:cubicBezTo>
                  <a:cubicBezTo>
                    <a:pt x="31197" y="12132"/>
                    <a:pt x="31079" y="11778"/>
                    <a:pt x="30985" y="11512"/>
                  </a:cubicBezTo>
                  <a:cubicBezTo>
                    <a:pt x="30884" y="11246"/>
                    <a:pt x="30754" y="10886"/>
                    <a:pt x="30642" y="10626"/>
                  </a:cubicBezTo>
                  <a:cubicBezTo>
                    <a:pt x="30530" y="10366"/>
                    <a:pt x="30376" y="10018"/>
                    <a:pt x="30258" y="9758"/>
                  </a:cubicBezTo>
                  <a:cubicBezTo>
                    <a:pt x="30134" y="9492"/>
                    <a:pt x="29963" y="9144"/>
                    <a:pt x="29827" y="8890"/>
                  </a:cubicBezTo>
                  <a:cubicBezTo>
                    <a:pt x="29697" y="8636"/>
                    <a:pt x="29343" y="7962"/>
                    <a:pt x="28853" y="7206"/>
                  </a:cubicBezTo>
                  <a:cubicBezTo>
                    <a:pt x="28699" y="6970"/>
                    <a:pt x="28297" y="6344"/>
                    <a:pt x="27736" y="5623"/>
                  </a:cubicBezTo>
                  <a:cubicBezTo>
                    <a:pt x="27246" y="4997"/>
                    <a:pt x="26833" y="4531"/>
                    <a:pt x="26478" y="4159"/>
                  </a:cubicBezTo>
                  <a:cubicBezTo>
                    <a:pt x="26260" y="3928"/>
                    <a:pt x="25964" y="3621"/>
                    <a:pt x="25728" y="3409"/>
                  </a:cubicBezTo>
                  <a:cubicBezTo>
                    <a:pt x="25350" y="3066"/>
                    <a:pt x="24830" y="2629"/>
                    <a:pt x="24435" y="2310"/>
                  </a:cubicBezTo>
                  <a:cubicBezTo>
                    <a:pt x="24187" y="2115"/>
                    <a:pt x="23838" y="1879"/>
                    <a:pt x="23578" y="1708"/>
                  </a:cubicBezTo>
                  <a:cubicBezTo>
                    <a:pt x="23389" y="1578"/>
                    <a:pt x="23123" y="1424"/>
                    <a:pt x="22929" y="1306"/>
                  </a:cubicBezTo>
                  <a:cubicBezTo>
                    <a:pt x="22728" y="1188"/>
                    <a:pt x="22456" y="1040"/>
                    <a:pt x="22249" y="946"/>
                  </a:cubicBezTo>
                  <a:cubicBezTo>
                    <a:pt x="21907" y="786"/>
                    <a:pt x="21446" y="591"/>
                    <a:pt x="21092" y="461"/>
                  </a:cubicBezTo>
                  <a:cubicBezTo>
                    <a:pt x="20850" y="373"/>
                    <a:pt x="20519" y="278"/>
                    <a:pt x="20265" y="213"/>
                  </a:cubicBezTo>
                  <a:cubicBezTo>
                    <a:pt x="20058" y="166"/>
                    <a:pt x="19780" y="107"/>
                    <a:pt x="19568" y="77"/>
                  </a:cubicBezTo>
                  <a:cubicBezTo>
                    <a:pt x="19314" y="42"/>
                    <a:pt x="18965" y="12"/>
                    <a:pt x="18706" y="7"/>
                  </a:cubicBezTo>
                  <a:cubicBezTo>
                    <a:pt x="18552" y="1"/>
                    <a:pt x="18345" y="1"/>
                    <a:pt x="181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9"/>
            <p:cNvSpPr/>
            <p:nvPr/>
          </p:nvSpPr>
          <p:spPr>
            <a:xfrm>
              <a:off x="2675516" y="4421972"/>
              <a:ext cx="161731" cy="123881"/>
            </a:xfrm>
            <a:custGeom>
              <a:avLst/>
              <a:gdLst/>
              <a:ahLst/>
              <a:cxnLst/>
              <a:rect l="l" t="t" r="r" b="b"/>
              <a:pathLst>
                <a:path w="9469" h="7253" extrusionOk="0">
                  <a:moveTo>
                    <a:pt x="5518" y="1"/>
                  </a:moveTo>
                  <a:cubicBezTo>
                    <a:pt x="4773" y="1"/>
                    <a:pt x="3979" y="180"/>
                    <a:pt x="3219" y="556"/>
                  </a:cubicBezTo>
                  <a:cubicBezTo>
                    <a:pt x="1064" y="1619"/>
                    <a:pt x="0" y="3852"/>
                    <a:pt x="839" y="5553"/>
                  </a:cubicBezTo>
                  <a:cubicBezTo>
                    <a:pt x="1382" y="6650"/>
                    <a:pt x="2591" y="7252"/>
                    <a:pt x="3959" y="7252"/>
                  </a:cubicBezTo>
                  <a:cubicBezTo>
                    <a:pt x="4704" y="7252"/>
                    <a:pt x="5497" y="7073"/>
                    <a:pt x="6255" y="6699"/>
                  </a:cubicBezTo>
                  <a:cubicBezTo>
                    <a:pt x="8405" y="5635"/>
                    <a:pt x="9468" y="3397"/>
                    <a:pt x="8630" y="1702"/>
                  </a:cubicBezTo>
                  <a:cubicBezTo>
                    <a:pt x="8087" y="602"/>
                    <a:pt x="6883" y="1"/>
                    <a:pt x="55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9"/>
            <p:cNvSpPr/>
            <p:nvPr/>
          </p:nvSpPr>
          <p:spPr>
            <a:xfrm>
              <a:off x="2572706" y="4343793"/>
              <a:ext cx="120277" cy="72061"/>
            </a:xfrm>
            <a:custGeom>
              <a:avLst/>
              <a:gdLst/>
              <a:ahLst/>
              <a:cxnLst/>
              <a:rect l="l" t="t" r="r" b="b"/>
              <a:pathLst>
                <a:path w="7042" h="4219" extrusionOk="0">
                  <a:moveTo>
                    <a:pt x="7029" y="0"/>
                  </a:moveTo>
                  <a:cubicBezTo>
                    <a:pt x="6970" y="18"/>
                    <a:pt x="6917" y="36"/>
                    <a:pt x="6852" y="54"/>
                  </a:cubicBezTo>
                  <a:cubicBezTo>
                    <a:pt x="6569" y="148"/>
                    <a:pt x="6191" y="284"/>
                    <a:pt x="5913" y="390"/>
                  </a:cubicBezTo>
                  <a:cubicBezTo>
                    <a:pt x="5766" y="443"/>
                    <a:pt x="5571" y="526"/>
                    <a:pt x="5423" y="585"/>
                  </a:cubicBezTo>
                  <a:cubicBezTo>
                    <a:pt x="5216" y="668"/>
                    <a:pt x="4708" y="892"/>
                    <a:pt x="4484" y="1004"/>
                  </a:cubicBezTo>
                  <a:cubicBezTo>
                    <a:pt x="3893" y="1294"/>
                    <a:pt x="3893" y="1294"/>
                    <a:pt x="3557" y="1477"/>
                  </a:cubicBezTo>
                  <a:cubicBezTo>
                    <a:pt x="3291" y="1625"/>
                    <a:pt x="2936" y="1820"/>
                    <a:pt x="2688" y="1985"/>
                  </a:cubicBezTo>
                  <a:cubicBezTo>
                    <a:pt x="2346" y="2209"/>
                    <a:pt x="1879" y="2493"/>
                    <a:pt x="1548" y="2735"/>
                  </a:cubicBezTo>
                  <a:cubicBezTo>
                    <a:pt x="1105" y="3066"/>
                    <a:pt x="527" y="3532"/>
                    <a:pt x="95" y="3887"/>
                  </a:cubicBezTo>
                  <a:cubicBezTo>
                    <a:pt x="66" y="3916"/>
                    <a:pt x="36" y="3940"/>
                    <a:pt x="1" y="3969"/>
                  </a:cubicBezTo>
                  <a:cubicBezTo>
                    <a:pt x="383" y="4135"/>
                    <a:pt x="845" y="4219"/>
                    <a:pt x="1356" y="4219"/>
                  </a:cubicBezTo>
                  <a:cubicBezTo>
                    <a:pt x="2195" y="4219"/>
                    <a:pt x="3164" y="3991"/>
                    <a:pt x="4112" y="3521"/>
                  </a:cubicBezTo>
                  <a:cubicBezTo>
                    <a:pt x="5890" y="2646"/>
                    <a:pt x="7041" y="1193"/>
                    <a:pt x="70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9"/>
            <p:cNvSpPr/>
            <p:nvPr/>
          </p:nvSpPr>
          <p:spPr>
            <a:xfrm>
              <a:off x="2856197" y="4530829"/>
              <a:ext cx="117032" cy="117032"/>
            </a:xfrm>
            <a:custGeom>
              <a:avLst/>
              <a:gdLst/>
              <a:ahLst/>
              <a:cxnLst/>
              <a:rect l="l" t="t" r="r" b="b"/>
              <a:pathLst>
                <a:path w="6852" h="6852" extrusionOk="0">
                  <a:moveTo>
                    <a:pt x="3426" y="1"/>
                  </a:moveTo>
                  <a:cubicBezTo>
                    <a:pt x="1536" y="1"/>
                    <a:pt x="1" y="1530"/>
                    <a:pt x="1" y="3426"/>
                  </a:cubicBezTo>
                  <a:cubicBezTo>
                    <a:pt x="1" y="5316"/>
                    <a:pt x="1536" y="6852"/>
                    <a:pt x="3426" y="6852"/>
                  </a:cubicBezTo>
                  <a:cubicBezTo>
                    <a:pt x="5322" y="6852"/>
                    <a:pt x="6852" y="5316"/>
                    <a:pt x="6852" y="3426"/>
                  </a:cubicBezTo>
                  <a:cubicBezTo>
                    <a:pt x="6852" y="1530"/>
                    <a:pt x="5322" y="1"/>
                    <a:pt x="34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9"/>
            <p:cNvSpPr/>
            <p:nvPr/>
          </p:nvSpPr>
          <p:spPr>
            <a:xfrm>
              <a:off x="2590777" y="4589348"/>
              <a:ext cx="124804" cy="118757"/>
            </a:xfrm>
            <a:custGeom>
              <a:avLst/>
              <a:gdLst/>
              <a:ahLst/>
              <a:cxnLst/>
              <a:rect l="l" t="t" r="r" b="b"/>
              <a:pathLst>
                <a:path w="7307" h="6953" extrusionOk="0">
                  <a:moveTo>
                    <a:pt x="3650" y="0"/>
                  </a:moveTo>
                  <a:cubicBezTo>
                    <a:pt x="1636" y="0"/>
                    <a:pt x="0" y="1554"/>
                    <a:pt x="0" y="3473"/>
                  </a:cubicBezTo>
                  <a:cubicBezTo>
                    <a:pt x="0" y="5399"/>
                    <a:pt x="1636" y="6952"/>
                    <a:pt x="3650" y="6952"/>
                  </a:cubicBezTo>
                  <a:cubicBezTo>
                    <a:pt x="5670" y="6952"/>
                    <a:pt x="7306" y="5399"/>
                    <a:pt x="7306" y="3473"/>
                  </a:cubicBezTo>
                  <a:cubicBezTo>
                    <a:pt x="7306" y="1554"/>
                    <a:pt x="5670" y="0"/>
                    <a:pt x="36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9"/>
            <p:cNvSpPr/>
            <p:nvPr/>
          </p:nvSpPr>
          <p:spPr>
            <a:xfrm>
              <a:off x="2494424" y="4355391"/>
              <a:ext cx="385786" cy="334631"/>
            </a:xfrm>
            <a:custGeom>
              <a:avLst/>
              <a:gdLst/>
              <a:ahLst/>
              <a:cxnLst/>
              <a:rect l="l" t="t" r="r" b="b"/>
              <a:pathLst>
                <a:path w="22587" h="19592" extrusionOk="0">
                  <a:moveTo>
                    <a:pt x="21984" y="1"/>
                  </a:moveTo>
                  <a:cubicBezTo>
                    <a:pt x="20531" y="48"/>
                    <a:pt x="17412" y="219"/>
                    <a:pt x="15605" y="822"/>
                  </a:cubicBezTo>
                  <a:cubicBezTo>
                    <a:pt x="12593" y="1820"/>
                    <a:pt x="9888" y="3444"/>
                    <a:pt x="7573" y="5641"/>
                  </a:cubicBezTo>
                  <a:cubicBezTo>
                    <a:pt x="5724" y="7401"/>
                    <a:pt x="4111" y="9527"/>
                    <a:pt x="2788" y="11967"/>
                  </a:cubicBezTo>
                  <a:cubicBezTo>
                    <a:pt x="1070" y="15121"/>
                    <a:pt x="284" y="17997"/>
                    <a:pt x="1" y="19208"/>
                  </a:cubicBezTo>
                  <a:cubicBezTo>
                    <a:pt x="101" y="19338"/>
                    <a:pt x="213" y="19468"/>
                    <a:pt x="331" y="19592"/>
                  </a:cubicBezTo>
                  <a:cubicBezTo>
                    <a:pt x="532" y="18647"/>
                    <a:pt x="1288" y="15576"/>
                    <a:pt x="3143" y="12162"/>
                  </a:cubicBezTo>
                  <a:cubicBezTo>
                    <a:pt x="5192" y="8393"/>
                    <a:pt x="9043" y="3432"/>
                    <a:pt x="15729" y="1205"/>
                  </a:cubicBezTo>
                  <a:cubicBezTo>
                    <a:pt x="17779" y="526"/>
                    <a:pt x="21700" y="414"/>
                    <a:pt x="22586" y="396"/>
                  </a:cubicBezTo>
                  <a:cubicBezTo>
                    <a:pt x="22480" y="320"/>
                    <a:pt x="22374" y="249"/>
                    <a:pt x="22279" y="190"/>
                  </a:cubicBezTo>
                  <a:cubicBezTo>
                    <a:pt x="22191" y="131"/>
                    <a:pt x="22090" y="66"/>
                    <a:pt x="219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9"/>
            <p:cNvSpPr/>
            <p:nvPr/>
          </p:nvSpPr>
          <p:spPr>
            <a:xfrm>
              <a:off x="3029517" y="4422177"/>
              <a:ext cx="89004" cy="16311"/>
            </a:xfrm>
            <a:custGeom>
              <a:avLst/>
              <a:gdLst/>
              <a:ahLst/>
              <a:cxnLst/>
              <a:rect l="l" t="t" r="r" b="b"/>
              <a:pathLst>
                <a:path w="5211" h="955" extrusionOk="0">
                  <a:moveTo>
                    <a:pt x="2598" y="1"/>
                  </a:moveTo>
                  <a:cubicBezTo>
                    <a:pt x="2378" y="1"/>
                    <a:pt x="2156" y="13"/>
                    <a:pt x="1938" y="36"/>
                  </a:cubicBezTo>
                  <a:cubicBezTo>
                    <a:pt x="1282" y="113"/>
                    <a:pt x="650" y="296"/>
                    <a:pt x="148" y="591"/>
                  </a:cubicBezTo>
                  <a:cubicBezTo>
                    <a:pt x="1" y="674"/>
                    <a:pt x="7" y="810"/>
                    <a:pt x="148" y="892"/>
                  </a:cubicBezTo>
                  <a:cubicBezTo>
                    <a:pt x="219" y="934"/>
                    <a:pt x="314" y="954"/>
                    <a:pt x="408" y="954"/>
                  </a:cubicBezTo>
                  <a:cubicBezTo>
                    <a:pt x="503" y="954"/>
                    <a:pt x="597" y="934"/>
                    <a:pt x="668" y="892"/>
                  </a:cubicBezTo>
                  <a:cubicBezTo>
                    <a:pt x="934" y="739"/>
                    <a:pt x="1241" y="621"/>
                    <a:pt x="1572" y="544"/>
                  </a:cubicBezTo>
                  <a:cubicBezTo>
                    <a:pt x="1902" y="465"/>
                    <a:pt x="2254" y="426"/>
                    <a:pt x="2606" y="426"/>
                  </a:cubicBezTo>
                  <a:cubicBezTo>
                    <a:pt x="2782" y="426"/>
                    <a:pt x="2958" y="436"/>
                    <a:pt x="3131" y="455"/>
                  </a:cubicBezTo>
                  <a:cubicBezTo>
                    <a:pt x="3651" y="514"/>
                    <a:pt x="4147" y="656"/>
                    <a:pt x="4549" y="892"/>
                  </a:cubicBezTo>
                  <a:cubicBezTo>
                    <a:pt x="4622" y="934"/>
                    <a:pt x="4717" y="954"/>
                    <a:pt x="4811" y="954"/>
                  </a:cubicBezTo>
                  <a:cubicBezTo>
                    <a:pt x="4904" y="954"/>
                    <a:pt x="4997" y="934"/>
                    <a:pt x="5068" y="892"/>
                  </a:cubicBezTo>
                  <a:cubicBezTo>
                    <a:pt x="5210" y="810"/>
                    <a:pt x="5210" y="674"/>
                    <a:pt x="5068" y="591"/>
                  </a:cubicBezTo>
                  <a:cubicBezTo>
                    <a:pt x="4726" y="396"/>
                    <a:pt x="4330" y="249"/>
                    <a:pt x="3911" y="148"/>
                  </a:cubicBezTo>
                  <a:cubicBezTo>
                    <a:pt x="3491" y="49"/>
                    <a:pt x="3046" y="1"/>
                    <a:pt x="25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9"/>
            <p:cNvSpPr/>
            <p:nvPr/>
          </p:nvSpPr>
          <p:spPr>
            <a:xfrm>
              <a:off x="3001367" y="4371481"/>
              <a:ext cx="29890" cy="50864"/>
            </a:xfrm>
            <a:custGeom>
              <a:avLst/>
              <a:gdLst/>
              <a:ahLst/>
              <a:cxnLst/>
              <a:rect l="l" t="t" r="r" b="b"/>
              <a:pathLst>
                <a:path w="1750" h="2978" extrusionOk="0">
                  <a:moveTo>
                    <a:pt x="400" y="1"/>
                  </a:moveTo>
                  <a:cubicBezTo>
                    <a:pt x="306" y="1"/>
                    <a:pt x="213" y="21"/>
                    <a:pt x="143" y="63"/>
                  </a:cubicBezTo>
                  <a:cubicBezTo>
                    <a:pt x="1" y="145"/>
                    <a:pt x="1" y="281"/>
                    <a:pt x="143" y="364"/>
                  </a:cubicBezTo>
                  <a:cubicBezTo>
                    <a:pt x="414" y="517"/>
                    <a:pt x="615" y="701"/>
                    <a:pt x="751" y="890"/>
                  </a:cubicBezTo>
                  <a:cubicBezTo>
                    <a:pt x="952" y="1179"/>
                    <a:pt x="1005" y="1492"/>
                    <a:pt x="904" y="1793"/>
                  </a:cubicBezTo>
                  <a:cubicBezTo>
                    <a:pt x="804" y="2094"/>
                    <a:pt x="556" y="2378"/>
                    <a:pt x="154" y="2614"/>
                  </a:cubicBezTo>
                  <a:cubicBezTo>
                    <a:pt x="13" y="2697"/>
                    <a:pt x="13" y="2833"/>
                    <a:pt x="160" y="2915"/>
                  </a:cubicBezTo>
                  <a:cubicBezTo>
                    <a:pt x="231" y="2957"/>
                    <a:pt x="324" y="2977"/>
                    <a:pt x="417" y="2977"/>
                  </a:cubicBezTo>
                  <a:cubicBezTo>
                    <a:pt x="510" y="2977"/>
                    <a:pt x="603" y="2957"/>
                    <a:pt x="674" y="2915"/>
                  </a:cubicBezTo>
                  <a:cubicBezTo>
                    <a:pt x="1017" y="2715"/>
                    <a:pt x="1271" y="2490"/>
                    <a:pt x="1436" y="2248"/>
                  </a:cubicBezTo>
                  <a:cubicBezTo>
                    <a:pt x="1690" y="1882"/>
                    <a:pt x="1749" y="1486"/>
                    <a:pt x="1625" y="1102"/>
                  </a:cubicBezTo>
                  <a:cubicBezTo>
                    <a:pt x="1495" y="724"/>
                    <a:pt x="1170" y="358"/>
                    <a:pt x="662" y="63"/>
                  </a:cubicBezTo>
                  <a:cubicBezTo>
                    <a:pt x="588" y="21"/>
                    <a:pt x="494" y="1"/>
                    <a:pt x="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8" name="Google Shape;658;p9"/>
          <p:cNvGrpSpPr/>
          <p:nvPr/>
        </p:nvGrpSpPr>
        <p:grpSpPr>
          <a:xfrm>
            <a:off x="502064" y="4414040"/>
            <a:ext cx="243972" cy="499166"/>
            <a:chOff x="3958025" y="4053950"/>
            <a:chExt cx="306575" cy="627250"/>
          </a:xfrm>
        </p:grpSpPr>
        <p:sp>
          <p:nvSpPr>
            <p:cNvPr id="659" name="Google Shape;659;p9"/>
            <p:cNvSpPr/>
            <p:nvPr/>
          </p:nvSpPr>
          <p:spPr>
            <a:xfrm>
              <a:off x="4002625" y="4636800"/>
              <a:ext cx="84050" cy="44400"/>
            </a:xfrm>
            <a:custGeom>
              <a:avLst/>
              <a:gdLst/>
              <a:ahLst/>
              <a:cxnLst/>
              <a:rect l="l" t="t" r="r" b="b"/>
              <a:pathLst>
                <a:path w="3362" h="1776" extrusionOk="0">
                  <a:moveTo>
                    <a:pt x="1678" y="1"/>
                  </a:moveTo>
                  <a:cubicBezTo>
                    <a:pt x="1286" y="1"/>
                    <a:pt x="895" y="88"/>
                    <a:pt x="597" y="262"/>
                  </a:cubicBezTo>
                  <a:cubicBezTo>
                    <a:pt x="0" y="605"/>
                    <a:pt x="0" y="1166"/>
                    <a:pt x="603" y="1514"/>
                  </a:cubicBezTo>
                  <a:cubicBezTo>
                    <a:pt x="901" y="1689"/>
                    <a:pt x="1294" y="1776"/>
                    <a:pt x="1686" y="1776"/>
                  </a:cubicBezTo>
                  <a:cubicBezTo>
                    <a:pt x="2078" y="1776"/>
                    <a:pt x="2469" y="1689"/>
                    <a:pt x="2765" y="1514"/>
                  </a:cubicBezTo>
                  <a:cubicBezTo>
                    <a:pt x="3361" y="1166"/>
                    <a:pt x="3361" y="605"/>
                    <a:pt x="2759" y="262"/>
                  </a:cubicBezTo>
                  <a:cubicBezTo>
                    <a:pt x="2460" y="88"/>
                    <a:pt x="2069" y="1"/>
                    <a:pt x="1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9"/>
            <p:cNvSpPr/>
            <p:nvPr/>
          </p:nvSpPr>
          <p:spPr>
            <a:xfrm>
              <a:off x="4033050" y="4238975"/>
              <a:ext cx="18625" cy="426575"/>
            </a:xfrm>
            <a:custGeom>
              <a:avLst/>
              <a:gdLst/>
              <a:ahLst/>
              <a:cxnLst/>
              <a:rect l="l" t="t" r="r" b="b"/>
              <a:pathLst>
                <a:path w="745" h="17063" extrusionOk="0">
                  <a:moveTo>
                    <a:pt x="369" y="1"/>
                  </a:moveTo>
                  <a:cubicBezTo>
                    <a:pt x="275" y="1"/>
                    <a:pt x="180" y="22"/>
                    <a:pt x="106" y="63"/>
                  </a:cubicBezTo>
                  <a:cubicBezTo>
                    <a:pt x="36" y="104"/>
                    <a:pt x="0" y="157"/>
                    <a:pt x="0" y="216"/>
                  </a:cubicBezTo>
                  <a:lnTo>
                    <a:pt x="0" y="16849"/>
                  </a:lnTo>
                  <a:cubicBezTo>
                    <a:pt x="0" y="16902"/>
                    <a:pt x="36" y="16955"/>
                    <a:pt x="112" y="16996"/>
                  </a:cubicBezTo>
                  <a:cubicBezTo>
                    <a:pt x="183" y="17041"/>
                    <a:pt x="278" y="17063"/>
                    <a:pt x="372" y="17063"/>
                  </a:cubicBezTo>
                  <a:cubicBezTo>
                    <a:pt x="467" y="17063"/>
                    <a:pt x="561" y="17041"/>
                    <a:pt x="632" y="16996"/>
                  </a:cubicBezTo>
                  <a:cubicBezTo>
                    <a:pt x="703" y="16955"/>
                    <a:pt x="738" y="16902"/>
                    <a:pt x="738" y="16849"/>
                  </a:cubicBezTo>
                  <a:lnTo>
                    <a:pt x="738" y="222"/>
                  </a:lnTo>
                  <a:cubicBezTo>
                    <a:pt x="744" y="163"/>
                    <a:pt x="703" y="110"/>
                    <a:pt x="632" y="63"/>
                  </a:cubicBezTo>
                  <a:cubicBezTo>
                    <a:pt x="558" y="22"/>
                    <a:pt x="464" y="1"/>
                    <a:pt x="369" y="1"/>
                  </a:cubicBezTo>
                  <a:close/>
                </a:path>
              </a:pathLst>
            </a:custGeom>
            <a:solidFill>
              <a:srgbClr val="B3FA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9"/>
            <p:cNvSpPr/>
            <p:nvPr/>
          </p:nvSpPr>
          <p:spPr>
            <a:xfrm>
              <a:off x="4032150" y="4238975"/>
              <a:ext cx="20250" cy="10775"/>
            </a:xfrm>
            <a:custGeom>
              <a:avLst/>
              <a:gdLst/>
              <a:ahLst/>
              <a:cxnLst/>
              <a:rect l="l" t="t" r="r" b="b"/>
              <a:pathLst>
                <a:path w="810" h="431" extrusionOk="0">
                  <a:moveTo>
                    <a:pt x="405" y="1"/>
                  </a:moveTo>
                  <a:cubicBezTo>
                    <a:pt x="311" y="1"/>
                    <a:pt x="216" y="22"/>
                    <a:pt x="142" y="63"/>
                  </a:cubicBezTo>
                  <a:cubicBezTo>
                    <a:pt x="1" y="146"/>
                    <a:pt x="1" y="281"/>
                    <a:pt x="148" y="364"/>
                  </a:cubicBezTo>
                  <a:cubicBezTo>
                    <a:pt x="219" y="408"/>
                    <a:pt x="314" y="431"/>
                    <a:pt x="408" y="431"/>
                  </a:cubicBezTo>
                  <a:cubicBezTo>
                    <a:pt x="503" y="431"/>
                    <a:pt x="597" y="408"/>
                    <a:pt x="668" y="364"/>
                  </a:cubicBezTo>
                  <a:cubicBezTo>
                    <a:pt x="810" y="281"/>
                    <a:pt x="810" y="146"/>
                    <a:pt x="668" y="63"/>
                  </a:cubicBezTo>
                  <a:cubicBezTo>
                    <a:pt x="594" y="22"/>
                    <a:pt x="500" y="1"/>
                    <a:pt x="405" y="1"/>
                  </a:cubicBezTo>
                  <a:close/>
                </a:path>
              </a:pathLst>
            </a:custGeom>
            <a:solidFill>
              <a:srgbClr val="B3FA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9"/>
            <p:cNvSpPr/>
            <p:nvPr/>
          </p:nvSpPr>
          <p:spPr>
            <a:xfrm>
              <a:off x="4033050" y="4244375"/>
              <a:ext cx="18475" cy="421075"/>
            </a:xfrm>
            <a:custGeom>
              <a:avLst/>
              <a:gdLst/>
              <a:ahLst/>
              <a:cxnLst/>
              <a:rect l="l" t="t" r="r" b="b"/>
              <a:pathLst>
                <a:path w="739" h="16843" extrusionOk="0">
                  <a:moveTo>
                    <a:pt x="0" y="0"/>
                  </a:moveTo>
                  <a:lnTo>
                    <a:pt x="0" y="16633"/>
                  </a:lnTo>
                  <a:cubicBezTo>
                    <a:pt x="0" y="16686"/>
                    <a:pt x="36" y="16739"/>
                    <a:pt x="112" y="16780"/>
                  </a:cubicBezTo>
                  <a:cubicBezTo>
                    <a:pt x="183" y="16822"/>
                    <a:pt x="278" y="16842"/>
                    <a:pt x="372" y="16842"/>
                  </a:cubicBezTo>
                  <a:cubicBezTo>
                    <a:pt x="467" y="16842"/>
                    <a:pt x="561" y="16822"/>
                    <a:pt x="632" y="16780"/>
                  </a:cubicBezTo>
                  <a:cubicBezTo>
                    <a:pt x="703" y="16739"/>
                    <a:pt x="738" y="16686"/>
                    <a:pt x="738" y="16633"/>
                  </a:cubicBezTo>
                  <a:lnTo>
                    <a:pt x="738" y="0"/>
                  </a:lnTo>
                  <a:cubicBezTo>
                    <a:pt x="738" y="54"/>
                    <a:pt x="703" y="107"/>
                    <a:pt x="632" y="148"/>
                  </a:cubicBezTo>
                  <a:cubicBezTo>
                    <a:pt x="561" y="192"/>
                    <a:pt x="467" y="215"/>
                    <a:pt x="372" y="215"/>
                  </a:cubicBezTo>
                  <a:cubicBezTo>
                    <a:pt x="278" y="215"/>
                    <a:pt x="183" y="192"/>
                    <a:pt x="112" y="148"/>
                  </a:cubicBezTo>
                  <a:cubicBezTo>
                    <a:pt x="36" y="107"/>
                    <a:pt x="0" y="54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9"/>
            <p:cNvSpPr/>
            <p:nvPr/>
          </p:nvSpPr>
          <p:spPr>
            <a:xfrm>
              <a:off x="4048400" y="4368350"/>
              <a:ext cx="216200" cy="113950"/>
            </a:xfrm>
            <a:custGeom>
              <a:avLst/>
              <a:gdLst/>
              <a:ahLst/>
              <a:cxnLst/>
              <a:rect l="l" t="t" r="r" b="b"/>
              <a:pathLst>
                <a:path w="8648" h="4558" extrusionOk="0">
                  <a:moveTo>
                    <a:pt x="4313" y="1"/>
                  </a:moveTo>
                  <a:cubicBezTo>
                    <a:pt x="3304" y="1"/>
                    <a:pt x="2296" y="223"/>
                    <a:pt x="1530" y="670"/>
                  </a:cubicBezTo>
                  <a:cubicBezTo>
                    <a:pt x="0" y="1556"/>
                    <a:pt x="6" y="3003"/>
                    <a:pt x="1548" y="3889"/>
                  </a:cubicBezTo>
                  <a:cubicBezTo>
                    <a:pt x="2319" y="4335"/>
                    <a:pt x="3327" y="4558"/>
                    <a:pt x="4334" y="4558"/>
                  </a:cubicBezTo>
                  <a:cubicBezTo>
                    <a:pt x="5341" y="4558"/>
                    <a:pt x="6347" y="4335"/>
                    <a:pt x="7112" y="3889"/>
                  </a:cubicBezTo>
                  <a:cubicBezTo>
                    <a:pt x="8647" y="3003"/>
                    <a:pt x="8641" y="1556"/>
                    <a:pt x="7094" y="664"/>
                  </a:cubicBezTo>
                  <a:cubicBezTo>
                    <a:pt x="6324" y="222"/>
                    <a:pt x="5318" y="1"/>
                    <a:pt x="43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9"/>
            <p:cNvSpPr/>
            <p:nvPr/>
          </p:nvSpPr>
          <p:spPr>
            <a:xfrm>
              <a:off x="3958025" y="4053950"/>
              <a:ext cx="159950" cy="206750"/>
            </a:xfrm>
            <a:custGeom>
              <a:avLst/>
              <a:gdLst/>
              <a:ahLst/>
              <a:cxnLst/>
              <a:rect l="l" t="t" r="r" b="b"/>
              <a:pathLst>
                <a:path w="6398" h="8270" extrusionOk="0">
                  <a:moveTo>
                    <a:pt x="1779" y="0"/>
                  </a:moveTo>
                  <a:cubicBezTo>
                    <a:pt x="725" y="0"/>
                    <a:pt x="1" y="843"/>
                    <a:pt x="1" y="2302"/>
                  </a:cubicBezTo>
                  <a:cubicBezTo>
                    <a:pt x="1" y="4345"/>
                    <a:pt x="1430" y="6826"/>
                    <a:pt x="3196" y="7842"/>
                  </a:cubicBezTo>
                  <a:cubicBezTo>
                    <a:pt x="3704" y="8132"/>
                    <a:pt x="4184" y="8270"/>
                    <a:pt x="4611" y="8270"/>
                  </a:cubicBezTo>
                  <a:cubicBezTo>
                    <a:pt x="5669" y="8270"/>
                    <a:pt x="6397" y="7425"/>
                    <a:pt x="6397" y="5970"/>
                  </a:cubicBezTo>
                  <a:cubicBezTo>
                    <a:pt x="6397" y="3926"/>
                    <a:pt x="4962" y="1445"/>
                    <a:pt x="3196" y="429"/>
                  </a:cubicBezTo>
                  <a:cubicBezTo>
                    <a:pt x="2687" y="138"/>
                    <a:pt x="2206" y="0"/>
                    <a:pt x="17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9"/>
            <p:cNvSpPr/>
            <p:nvPr/>
          </p:nvSpPr>
          <p:spPr>
            <a:xfrm>
              <a:off x="4039400" y="4380650"/>
              <a:ext cx="180600" cy="84650"/>
            </a:xfrm>
            <a:custGeom>
              <a:avLst/>
              <a:gdLst/>
              <a:ahLst/>
              <a:cxnLst/>
              <a:rect l="l" t="t" r="r" b="b"/>
              <a:pathLst>
                <a:path w="7224" h="3386" extrusionOk="0">
                  <a:moveTo>
                    <a:pt x="1498" y="1"/>
                  </a:moveTo>
                  <a:cubicBezTo>
                    <a:pt x="1315" y="1"/>
                    <a:pt x="1143" y="26"/>
                    <a:pt x="980" y="78"/>
                  </a:cubicBezTo>
                  <a:cubicBezTo>
                    <a:pt x="224" y="326"/>
                    <a:pt x="12" y="1052"/>
                    <a:pt x="0" y="1082"/>
                  </a:cubicBezTo>
                  <a:lnTo>
                    <a:pt x="230" y="1147"/>
                  </a:lnTo>
                  <a:cubicBezTo>
                    <a:pt x="236" y="1141"/>
                    <a:pt x="419" y="515"/>
                    <a:pt x="1057" y="308"/>
                  </a:cubicBezTo>
                  <a:cubicBezTo>
                    <a:pt x="1191" y="265"/>
                    <a:pt x="1336" y="244"/>
                    <a:pt x="1491" y="244"/>
                  </a:cubicBezTo>
                  <a:cubicBezTo>
                    <a:pt x="1848" y="244"/>
                    <a:pt x="2260" y="357"/>
                    <a:pt x="2717" y="580"/>
                  </a:cubicBezTo>
                  <a:cubicBezTo>
                    <a:pt x="2918" y="710"/>
                    <a:pt x="3124" y="840"/>
                    <a:pt x="3331" y="970"/>
                  </a:cubicBezTo>
                  <a:cubicBezTo>
                    <a:pt x="3502" y="1076"/>
                    <a:pt x="3680" y="1182"/>
                    <a:pt x="3857" y="1289"/>
                  </a:cubicBezTo>
                  <a:cubicBezTo>
                    <a:pt x="3869" y="1300"/>
                    <a:pt x="3880" y="1306"/>
                    <a:pt x="3892" y="1318"/>
                  </a:cubicBezTo>
                  <a:lnTo>
                    <a:pt x="4040" y="2682"/>
                  </a:lnTo>
                  <a:lnTo>
                    <a:pt x="4164" y="1472"/>
                  </a:lnTo>
                  <a:lnTo>
                    <a:pt x="4577" y="1714"/>
                  </a:lnTo>
                  <a:lnTo>
                    <a:pt x="5109" y="2015"/>
                  </a:lnTo>
                  <a:lnTo>
                    <a:pt x="5257" y="3385"/>
                  </a:lnTo>
                  <a:lnTo>
                    <a:pt x="5375" y="2163"/>
                  </a:lnTo>
                  <a:cubicBezTo>
                    <a:pt x="5540" y="2257"/>
                    <a:pt x="5706" y="2346"/>
                    <a:pt x="5877" y="2434"/>
                  </a:cubicBezTo>
                  <a:cubicBezTo>
                    <a:pt x="6314" y="2671"/>
                    <a:pt x="6757" y="2907"/>
                    <a:pt x="7223" y="3125"/>
                  </a:cubicBezTo>
                  <a:cubicBezTo>
                    <a:pt x="6845" y="2854"/>
                    <a:pt x="6444" y="2600"/>
                    <a:pt x="6036" y="2346"/>
                  </a:cubicBezTo>
                  <a:cubicBezTo>
                    <a:pt x="5830" y="2216"/>
                    <a:pt x="5623" y="2092"/>
                    <a:pt x="5416" y="1968"/>
                  </a:cubicBezTo>
                  <a:lnTo>
                    <a:pt x="4967" y="1708"/>
                  </a:lnTo>
                  <a:lnTo>
                    <a:pt x="7064" y="1631"/>
                  </a:lnTo>
                  <a:lnTo>
                    <a:pt x="4701" y="1548"/>
                  </a:lnTo>
                  <a:lnTo>
                    <a:pt x="4217" y="1271"/>
                  </a:lnTo>
                  <a:lnTo>
                    <a:pt x="4223" y="1265"/>
                  </a:lnTo>
                  <a:cubicBezTo>
                    <a:pt x="4117" y="1182"/>
                    <a:pt x="4010" y="1100"/>
                    <a:pt x="3904" y="1023"/>
                  </a:cubicBezTo>
                  <a:lnTo>
                    <a:pt x="5889" y="958"/>
                  </a:lnTo>
                  <a:lnTo>
                    <a:pt x="3697" y="881"/>
                  </a:lnTo>
                  <a:cubicBezTo>
                    <a:pt x="2850" y="293"/>
                    <a:pt x="2115" y="1"/>
                    <a:pt x="1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9"/>
            <p:cNvSpPr/>
            <p:nvPr/>
          </p:nvSpPr>
          <p:spPr>
            <a:xfrm>
              <a:off x="4002625" y="4072500"/>
              <a:ext cx="70750" cy="197000"/>
            </a:xfrm>
            <a:custGeom>
              <a:avLst/>
              <a:gdLst/>
              <a:ahLst/>
              <a:cxnLst/>
              <a:rect l="l" t="t" r="r" b="b"/>
              <a:pathLst>
                <a:path w="2830" h="7880" extrusionOk="0">
                  <a:moveTo>
                    <a:pt x="1418" y="0"/>
                  </a:moveTo>
                  <a:cubicBezTo>
                    <a:pt x="1371" y="538"/>
                    <a:pt x="1341" y="1087"/>
                    <a:pt x="1323" y="1642"/>
                  </a:cubicBezTo>
                  <a:cubicBezTo>
                    <a:pt x="1312" y="1920"/>
                    <a:pt x="1306" y="2204"/>
                    <a:pt x="1300" y="2481"/>
                  </a:cubicBezTo>
                  <a:lnTo>
                    <a:pt x="1294" y="3078"/>
                  </a:lnTo>
                  <a:lnTo>
                    <a:pt x="6" y="1010"/>
                  </a:lnTo>
                  <a:lnTo>
                    <a:pt x="1294" y="3432"/>
                  </a:lnTo>
                  <a:lnTo>
                    <a:pt x="1294" y="3952"/>
                  </a:lnTo>
                  <a:lnTo>
                    <a:pt x="1294" y="4649"/>
                  </a:lnTo>
                  <a:lnTo>
                    <a:pt x="0" y="2582"/>
                  </a:lnTo>
                  <a:lnTo>
                    <a:pt x="1294" y="5009"/>
                  </a:lnTo>
                  <a:lnTo>
                    <a:pt x="1294" y="7879"/>
                  </a:lnTo>
                  <a:lnTo>
                    <a:pt x="1536" y="7879"/>
                  </a:lnTo>
                  <a:lnTo>
                    <a:pt x="1536" y="4377"/>
                  </a:lnTo>
                  <a:lnTo>
                    <a:pt x="2824" y="3450"/>
                  </a:lnTo>
                  <a:lnTo>
                    <a:pt x="1536" y="4017"/>
                  </a:lnTo>
                  <a:lnTo>
                    <a:pt x="1536" y="3952"/>
                  </a:lnTo>
                  <a:lnTo>
                    <a:pt x="1524" y="3952"/>
                  </a:lnTo>
                  <a:lnTo>
                    <a:pt x="1530" y="3462"/>
                  </a:lnTo>
                  <a:lnTo>
                    <a:pt x="1530" y="2765"/>
                  </a:lnTo>
                  <a:lnTo>
                    <a:pt x="2829" y="1831"/>
                  </a:lnTo>
                  <a:lnTo>
                    <a:pt x="2829" y="1831"/>
                  </a:lnTo>
                  <a:lnTo>
                    <a:pt x="1524" y="2404"/>
                  </a:lnTo>
                  <a:cubicBezTo>
                    <a:pt x="1518" y="2186"/>
                    <a:pt x="1518" y="1973"/>
                    <a:pt x="1506" y="1749"/>
                  </a:cubicBezTo>
                  <a:cubicBezTo>
                    <a:pt x="1495" y="1176"/>
                    <a:pt x="1471" y="597"/>
                    <a:pt x="14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7" name="Google Shape;667;p9"/>
          <p:cNvGrpSpPr/>
          <p:nvPr/>
        </p:nvGrpSpPr>
        <p:grpSpPr>
          <a:xfrm>
            <a:off x="8309511" y="536406"/>
            <a:ext cx="243987" cy="339453"/>
            <a:chOff x="4661686" y="366694"/>
            <a:chExt cx="243987" cy="339453"/>
          </a:xfrm>
        </p:grpSpPr>
        <p:sp>
          <p:nvSpPr>
            <p:cNvPr id="668" name="Google Shape;668;p9"/>
            <p:cNvSpPr/>
            <p:nvPr/>
          </p:nvSpPr>
          <p:spPr>
            <a:xfrm>
              <a:off x="4661686" y="366694"/>
              <a:ext cx="243987" cy="339453"/>
            </a:xfrm>
            <a:custGeom>
              <a:avLst/>
              <a:gdLst/>
              <a:ahLst/>
              <a:cxnLst/>
              <a:rect l="l" t="t" r="r" b="b"/>
              <a:pathLst>
                <a:path w="27170" h="37801" extrusionOk="0">
                  <a:moveTo>
                    <a:pt x="14365" y="0"/>
                  </a:moveTo>
                  <a:lnTo>
                    <a:pt x="5606" y="5091"/>
                  </a:lnTo>
                  <a:lnTo>
                    <a:pt x="0" y="20938"/>
                  </a:lnTo>
                  <a:lnTo>
                    <a:pt x="7738" y="25403"/>
                  </a:lnTo>
                  <a:lnTo>
                    <a:pt x="3899" y="37801"/>
                  </a:lnTo>
                  <a:lnTo>
                    <a:pt x="12658" y="32709"/>
                  </a:lnTo>
                  <a:lnTo>
                    <a:pt x="27169" y="22007"/>
                  </a:lnTo>
                  <a:lnTo>
                    <a:pt x="17666" y="16526"/>
                  </a:lnTo>
                  <a:lnTo>
                    <a:pt x="21511" y="4129"/>
                  </a:lnTo>
                  <a:lnTo>
                    <a:pt x="14365" y="0"/>
                  </a:ln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9"/>
            <p:cNvSpPr/>
            <p:nvPr/>
          </p:nvSpPr>
          <p:spPr>
            <a:xfrm>
              <a:off x="4741662" y="515079"/>
              <a:ext cx="164002" cy="94946"/>
            </a:xfrm>
            <a:custGeom>
              <a:avLst/>
              <a:gdLst/>
              <a:ahLst/>
              <a:cxnLst/>
              <a:rect l="l" t="t" r="r" b="b"/>
              <a:pathLst>
                <a:path w="18263" h="10573" extrusionOk="0">
                  <a:moveTo>
                    <a:pt x="8759" y="0"/>
                  </a:moveTo>
                  <a:lnTo>
                    <a:pt x="0" y="5091"/>
                  </a:lnTo>
                  <a:lnTo>
                    <a:pt x="9503" y="10572"/>
                  </a:lnTo>
                  <a:lnTo>
                    <a:pt x="18262" y="5481"/>
                  </a:lnTo>
                  <a:lnTo>
                    <a:pt x="87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9"/>
            <p:cNvSpPr/>
            <p:nvPr/>
          </p:nvSpPr>
          <p:spPr>
            <a:xfrm>
              <a:off x="4696686" y="564293"/>
              <a:ext cx="208983" cy="141830"/>
            </a:xfrm>
            <a:custGeom>
              <a:avLst/>
              <a:gdLst/>
              <a:ahLst/>
              <a:cxnLst/>
              <a:rect l="l" t="t" r="r" b="b"/>
              <a:pathLst>
                <a:path w="23272" h="15794" extrusionOk="0">
                  <a:moveTo>
                    <a:pt x="23271" y="0"/>
                  </a:moveTo>
                  <a:lnTo>
                    <a:pt x="14512" y="5091"/>
                  </a:lnTo>
                  <a:lnTo>
                    <a:pt x="1" y="15794"/>
                  </a:lnTo>
                  <a:lnTo>
                    <a:pt x="1" y="15794"/>
                  </a:lnTo>
                  <a:lnTo>
                    <a:pt x="8760" y="10702"/>
                  </a:lnTo>
                  <a:lnTo>
                    <a:pt x="232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9"/>
            <p:cNvSpPr/>
            <p:nvPr/>
          </p:nvSpPr>
          <p:spPr>
            <a:xfrm>
              <a:off x="4741662" y="403759"/>
              <a:ext cx="113193" cy="157060"/>
            </a:xfrm>
            <a:custGeom>
              <a:avLst/>
              <a:gdLst/>
              <a:ahLst/>
              <a:cxnLst/>
              <a:rect l="l" t="t" r="r" b="b"/>
              <a:pathLst>
                <a:path w="12605" h="17490" extrusionOk="0">
                  <a:moveTo>
                    <a:pt x="12604" y="1"/>
                  </a:moveTo>
                  <a:lnTo>
                    <a:pt x="3845" y="5086"/>
                  </a:lnTo>
                  <a:lnTo>
                    <a:pt x="0" y="17489"/>
                  </a:lnTo>
                  <a:lnTo>
                    <a:pt x="8759" y="12398"/>
                  </a:lnTo>
                  <a:lnTo>
                    <a:pt x="1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9"/>
            <p:cNvSpPr/>
            <p:nvPr/>
          </p:nvSpPr>
          <p:spPr>
            <a:xfrm>
              <a:off x="4712013" y="366694"/>
              <a:ext cx="142845" cy="82742"/>
            </a:xfrm>
            <a:custGeom>
              <a:avLst/>
              <a:gdLst/>
              <a:ahLst/>
              <a:cxnLst/>
              <a:rect l="l" t="t" r="r" b="b"/>
              <a:pathLst>
                <a:path w="15907" h="9214" extrusionOk="0">
                  <a:moveTo>
                    <a:pt x="8760" y="0"/>
                  </a:moveTo>
                  <a:lnTo>
                    <a:pt x="1" y="5091"/>
                  </a:lnTo>
                  <a:lnTo>
                    <a:pt x="7147" y="9214"/>
                  </a:lnTo>
                  <a:lnTo>
                    <a:pt x="15906" y="4129"/>
                  </a:lnTo>
                  <a:lnTo>
                    <a:pt x="87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9"/>
            <p:cNvSpPr/>
            <p:nvPr/>
          </p:nvSpPr>
          <p:spPr>
            <a:xfrm>
              <a:off x="4661686" y="412405"/>
              <a:ext cx="165331" cy="293736"/>
            </a:xfrm>
            <a:custGeom>
              <a:avLst/>
              <a:gdLst/>
              <a:ahLst/>
              <a:cxnLst/>
              <a:rect l="l" t="t" r="r" b="b"/>
              <a:pathLst>
                <a:path w="18411" h="32710" extrusionOk="0">
                  <a:moveTo>
                    <a:pt x="5606" y="0"/>
                  </a:moveTo>
                  <a:lnTo>
                    <a:pt x="0" y="15847"/>
                  </a:lnTo>
                  <a:lnTo>
                    <a:pt x="7738" y="20312"/>
                  </a:lnTo>
                  <a:lnTo>
                    <a:pt x="3899" y="32710"/>
                  </a:lnTo>
                  <a:lnTo>
                    <a:pt x="18410" y="22007"/>
                  </a:lnTo>
                  <a:lnTo>
                    <a:pt x="8907" y="16526"/>
                  </a:lnTo>
                  <a:lnTo>
                    <a:pt x="12752" y="4123"/>
                  </a:lnTo>
                  <a:lnTo>
                    <a:pt x="56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4" name="Google Shape;674;p9"/>
          <p:cNvGrpSpPr/>
          <p:nvPr/>
        </p:nvGrpSpPr>
        <p:grpSpPr>
          <a:xfrm>
            <a:off x="502061" y="2660031"/>
            <a:ext cx="243987" cy="339453"/>
            <a:chOff x="4661686" y="366694"/>
            <a:chExt cx="243987" cy="339453"/>
          </a:xfrm>
        </p:grpSpPr>
        <p:sp>
          <p:nvSpPr>
            <p:cNvPr id="675" name="Google Shape;675;p9"/>
            <p:cNvSpPr/>
            <p:nvPr/>
          </p:nvSpPr>
          <p:spPr>
            <a:xfrm>
              <a:off x="4661686" y="366694"/>
              <a:ext cx="243987" cy="339453"/>
            </a:xfrm>
            <a:custGeom>
              <a:avLst/>
              <a:gdLst/>
              <a:ahLst/>
              <a:cxnLst/>
              <a:rect l="l" t="t" r="r" b="b"/>
              <a:pathLst>
                <a:path w="27170" h="37801" extrusionOk="0">
                  <a:moveTo>
                    <a:pt x="14365" y="0"/>
                  </a:moveTo>
                  <a:lnTo>
                    <a:pt x="5606" y="5091"/>
                  </a:lnTo>
                  <a:lnTo>
                    <a:pt x="0" y="20938"/>
                  </a:lnTo>
                  <a:lnTo>
                    <a:pt x="7738" y="25403"/>
                  </a:lnTo>
                  <a:lnTo>
                    <a:pt x="3899" y="37801"/>
                  </a:lnTo>
                  <a:lnTo>
                    <a:pt x="12658" y="32709"/>
                  </a:lnTo>
                  <a:lnTo>
                    <a:pt x="27169" y="22007"/>
                  </a:lnTo>
                  <a:lnTo>
                    <a:pt x="17666" y="16526"/>
                  </a:lnTo>
                  <a:lnTo>
                    <a:pt x="21511" y="4129"/>
                  </a:lnTo>
                  <a:lnTo>
                    <a:pt x="14365" y="0"/>
                  </a:ln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9"/>
            <p:cNvSpPr/>
            <p:nvPr/>
          </p:nvSpPr>
          <p:spPr>
            <a:xfrm>
              <a:off x="4741662" y="515079"/>
              <a:ext cx="164002" cy="94946"/>
            </a:xfrm>
            <a:custGeom>
              <a:avLst/>
              <a:gdLst/>
              <a:ahLst/>
              <a:cxnLst/>
              <a:rect l="l" t="t" r="r" b="b"/>
              <a:pathLst>
                <a:path w="18263" h="10573" extrusionOk="0">
                  <a:moveTo>
                    <a:pt x="8759" y="0"/>
                  </a:moveTo>
                  <a:lnTo>
                    <a:pt x="0" y="5091"/>
                  </a:lnTo>
                  <a:lnTo>
                    <a:pt x="9503" y="10572"/>
                  </a:lnTo>
                  <a:lnTo>
                    <a:pt x="18262" y="5481"/>
                  </a:lnTo>
                  <a:lnTo>
                    <a:pt x="87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9"/>
            <p:cNvSpPr/>
            <p:nvPr/>
          </p:nvSpPr>
          <p:spPr>
            <a:xfrm>
              <a:off x="4696686" y="564293"/>
              <a:ext cx="208983" cy="141830"/>
            </a:xfrm>
            <a:custGeom>
              <a:avLst/>
              <a:gdLst/>
              <a:ahLst/>
              <a:cxnLst/>
              <a:rect l="l" t="t" r="r" b="b"/>
              <a:pathLst>
                <a:path w="23272" h="15794" extrusionOk="0">
                  <a:moveTo>
                    <a:pt x="23271" y="0"/>
                  </a:moveTo>
                  <a:lnTo>
                    <a:pt x="14512" y="5091"/>
                  </a:lnTo>
                  <a:lnTo>
                    <a:pt x="1" y="15794"/>
                  </a:lnTo>
                  <a:lnTo>
                    <a:pt x="1" y="15794"/>
                  </a:lnTo>
                  <a:lnTo>
                    <a:pt x="8760" y="10702"/>
                  </a:lnTo>
                  <a:lnTo>
                    <a:pt x="232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9"/>
            <p:cNvSpPr/>
            <p:nvPr/>
          </p:nvSpPr>
          <p:spPr>
            <a:xfrm>
              <a:off x="4741662" y="403759"/>
              <a:ext cx="113193" cy="157060"/>
            </a:xfrm>
            <a:custGeom>
              <a:avLst/>
              <a:gdLst/>
              <a:ahLst/>
              <a:cxnLst/>
              <a:rect l="l" t="t" r="r" b="b"/>
              <a:pathLst>
                <a:path w="12605" h="17490" extrusionOk="0">
                  <a:moveTo>
                    <a:pt x="12604" y="1"/>
                  </a:moveTo>
                  <a:lnTo>
                    <a:pt x="3845" y="5086"/>
                  </a:lnTo>
                  <a:lnTo>
                    <a:pt x="0" y="17489"/>
                  </a:lnTo>
                  <a:lnTo>
                    <a:pt x="8759" y="12398"/>
                  </a:lnTo>
                  <a:lnTo>
                    <a:pt x="1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9"/>
            <p:cNvSpPr/>
            <p:nvPr/>
          </p:nvSpPr>
          <p:spPr>
            <a:xfrm>
              <a:off x="4712013" y="366694"/>
              <a:ext cx="142845" cy="82742"/>
            </a:xfrm>
            <a:custGeom>
              <a:avLst/>
              <a:gdLst/>
              <a:ahLst/>
              <a:cxnLst/>
              <a:rect l="l" t="t" r="r" b="b"/>
              <a:pathLst>
                <a:path w="15907" h="9214" extrusionOk="0">
                  <a:moveTo>
                    <a:pt x="8760" y="0"/>
                  </a:moveTo>
                  <a:lnTo>
                    <a:pt x="1" y="5091"/>
                  </a:lnTo>
                  <a:lnTo>
                    <a:pt x="7147" y="9214"/>
                  </a:lnTo>
                  <a:lnTo>
                    <a:pt x="15906" y="4129"/>
                  </a:lnTo>
                  <a:lnTo>
                    <a:pt x="87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9"/>
            <p:cNvSpPr/>
            <p:nvPr/>
          </p:nvSpPr>
          <p:spPr>
            <a:xfrm>
              <a:off x="4661686" y="412405"/>
              <a:ext cx="165331" cy="293736"/>
            </a:xfrm>
            <a:custGeom>
              <a:avLst/>
              <a:gdLst/>
              <a:ahLst/>
              <a:cxnLst/>
              <a:rect l="l" t="t" r="r" b="b"/>
              <a:pathLst>
                <a:path w="18411" h="32710" extrusionOk="0">
                  <a:moveTo>
                    <a:pt x="5606" y="0"/>
                  </a:moveTo>
                  <a:lnTo>
                    <a:pt x="0" y="15847"/>
                  </a:lnTo>
                  <a:lnTo>
                    <a:pt x="7738" y="20312"/>
                  </a:lnTo>
                  <a:lnTo>
                    <a:pt x="3899" y="32710"/>
                  </a:lnTo>
                  <a:lnTo>
                    <a:pt x="18410" y="22007"/>
                  </a:lnTo>
                  <a:lnTo>
                    <a:pt x="8907" y="16526"/>
                  </a:lnTo>
                  <a:lnTo>
                    <a:pt x="12752" y="4123"/>
                  </a:lnTo>
                  <a:lnTo>
                    <a:pt x="56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1" name="Google Shape;681;p9"/>
          <p:cNvGrpSpPr/>
          <p:nvPr/>
        </p:nvGrpSpPr>
        <p:grpSpPr>
          <a:xfrm>
            <a:off x="306830" y="280920"/>
            <a:ext cx="742482" cy="594924"/>
            <a:chOff x="4458400" y="2657663"/>
            <a:chExt cx="945475" cy="757575"/>
          </a:xfrm>
        </p:grpSpPr>
        <p:sp>
          <p:nvSpPr>
            <p:cNvPr id="682" name="Google Shape;682;p9"/>
            <p:cNvSpPr/>
            <p:nvPr/>
          </p:nvSpPr>
          <p:spPr>
            <a:xfrm>
              <a:off x="4458400" y="2657663"/>
              <a:ext cx="945475" cy="757500"/>
            </a:xfrm>
            <a:custGeom>
              <a:avLst/>
              <a:gdLst/>
              <a:ahLst/>
              <a:cxnLst/>
              <a:rect l="l" t="t" r="r" b="b"/>
              <a:pathLst>
                <a:path w="37819" h="30300" extrusionOk="0">
                  <a:moveTo>
                    <a:pt x="17343" y="0"/>
                  </a:moveTo>
                  <a:cubicBezTo>
                    <a:pt x="16535" y="0"/>
                    <a:pt x="15801" y="191"/>
                    <a:pt x="15168" y="558"/>
                  </a:cubicBezTo>
                  <a:lnTo>
                    <a:pt x="11489" y="2696"/>
                  </a:lnTo>
                  <a:cubicBezTo>
                    <a:pt x="11282" y="2549"/>
                    <a:pt x="11075" y="2413"/>
                    <a:pt x="10868" y="2295"/>
                  </a:cubicBezTo>
                  <a:cubicBezTo>
                    <a:pt x="10025" y="1808"/>
                    <a:pt x="9229" y="1578"/>
                    <a:pt x="8526" y="1578"/>
                  </a:cubicBezTo>
                  <a:cubicBezTo>
                    <a:pt x="8017" y="1578"/>
                    <a:pt x="7556" y="1698"/>
                    <a:pt x="7159" y="1929"/>
                  </a:cubicBezTo>
                  <a:lnTo>
                    <a:pt x="1536" y="5198"/>
                  </a:lnTo>
                  <a:lnTo>
                    <a:pt x="1536" y="5198"/>
                  </a:lnTo>
                  <a:cubicBezTo>
                    <a:pt x="1536" y="5197"/>
                    <a:pt x="1536" y="5196"/>
                    <a:pt x="1536" y="5195"/>
                  </a:cubicBezTo>
                  <a:lnTo>
                    <a:pt x="1536" y="5195"/>
                  </a:lnTo>
                  <a:cubicBezTo>
                    <a:pt x="597" y="5738"/>
                    <a:pt x="13" y="6896"/>
                    <a:pt x="7" y="8544"/>
                  </a:cubicBezTo>
                  <a:cubicBezTo>
                    <a:pt x="1" y="11851"/>
                    <a:pt x="2328" y="15879"/>
                    <a:pt x="5204" y="17545"/>
                  </a:cubicBezTo>
                  <a:cubicBezTo>
                    <a:pt x="7035" y="18602"/>
                    <a:pt x="23868" y="28318"/>
                    <a:pt x="25788" y="29428"/>
                  </a:cubicBezTo>
                  <a:cubicBezTo>
                    <a:pt x="26815" y="30020"/>
                    <a:pt x="27784" y="30300"/>
                    <a:pt x="28643" y="30300"/>
                  </a:cubicBezTo>
                  <a:cubicBezTo>
                    <a:pt x="29286" y="30300"/>
                    <a:pt x="29867" y="30143"/>
                    <a:pt x="30365" y="29842"/>
                  </a:cubicBezTo>
                  <a:lnTo>
                    <a:pt x="30365" y="29842"/>
                  </a:lnTo>
                  <a:cubicBezTo>
                    <a:pt x="30353" y="29854"/>
                    <a:pt x="30336" y="29860"/>
                    <a:pt x="30324" y="29871"/>
                  </a:cubicBezTo>
                  <a:lnTo>
                    <a:pt x="35952" y="26599"/>
                  </a:lnTo>
                  <a:cubicBezTo>
                    <a:pt x="37092" y="25938"/>
                    <a:pt x="37801" y="24520"/>
                    <a:pt x="37807" y="22512"/>
                  </a:cubicBezTo>
                  <a:cubicBezTo>
                    <a:pt x="37819" y="18466"/>
                    <a:pt x="34978" y="13540"/>
                    <a:pt x="31458" y="11509"/>
                  </a:cubicBezTo>
                  <a:cubicBezTo>
                    <a:pt x="30436" y="10918"/>
                    <a:pt x="29465" y="10636"/>
                    <a:pt x="28609" y="10636"/>
                  </a:cubicBezTo>
                  <a:cubicBezTo>
                    <a:pt x="28550" y="10636"/>
                    <a:pt x="28492" y="10638"/>
                    <a:pt x="28434" y="10640"/>
                  </a:cubicBezTo>
                  <a:cubicBezTo>
                    <a:pt x="27081" y="6748"/>
                    <a:pt x="24287" y="2998"/>
                    <a:pt x="21051" y="1131"/>
                  </a:cubicBezTo>
                  <a:cubicBezTo>
                    <a:pt x="19719" y="364"/>
                    <a:pt x="18460" y="0"/>
                    <a:pt x="17343" y="0"/>
                  </a:cubicBez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9"/>
            <p:cNvSpPr/>
            <p:nvPr/>
          </p:nvSpPr>
          <p:spPr>
            <a:xfrm>
              <a:off x="4496650" y="2657663"/>
              <a:ext cx="907225" cy="746800"/>
            </a:xfrm>
            <a:custGeom>
              <a:avLst/>
              <a:gdLst/>
              <a:ahLst/>
              <a:cxnLst/>
              <a:rect l="l" t="t" r="r" b="b"/>
              <a:pathLst>
                <a:path w="36289" h="29872" extrusionOk="0">
                  <a:moveTo>
                    <a:pt x="15813" y="0"/>
                  </a:moveTo>
                  <a:cubicBezTo>
                    <a:pt x="15005" y="0"/>
                    <a:pt x="14271" y="191"/>
                    <a:pt x="13638" y="558"/>
                  </a:cubicBezTo>
                  <a:lnTo>
                    <a:pt x="9959" y="2696"/>
                  </a:lnTo>
                  <a:cubicBezTo>
                    <a:pt x="9752" y="2549"/>
                    <a:pt x="9545" y="2413"/>
                    <a:pt x="9338" y="2295"/>
                  </a:cubicBezTo>
                  <a:cubicBezTo>
                    <a:pt x="8495" y="1808"/>
                    <a:pt x="7699" y="1578"/>
                    <a:pt x="6996" y="1578"/>
                  </a:cubicBezTo>
                  <a:cubicBezTo>
                    <a:pt x="6487" y="1578"/>
                    <a:pt x="6026" y="1698"/>
                    <a:pt x="5629" y="1929"/>
                  </a:cubicBezTo>
                  <a:lnTo>
                    <a:pt x="1" y="5201"/>
                  </a:lnTo>
                  <a:cubicBezTo>
                    <a:pt x="397" y="4970"/>
                    <a:pt x="858" y="4850"/>
                    <a:pt x="1367" y="4850"/>
                  </a:cubicBezTo>
                  <a:cubicBezTo>
                    <a:pt x="2071" y="4850"/>
                    <a:pt x="2866" y="5080"/>
                    <a:pt x="3710" y="5567"/>
                  </a:cubicBezTo>
                  <a:cubicBezTo>
                    <a:pt x="4448" y="5992"/>
                    <a:pt x="5151" y="6571"/>
                    <a:pt x="5783" y="7256"/>
                  </a:cubicBezTo>
                  <a:lnTo>
                    <a:pt x="11411" y="3990"/>
                  </a:lnTo>
                  <a:cubicBezTo>
                    <a:pt x="11187" y="3742"/>
                    <a:pt x="10951" y="3512"/>
                    <a:pt x="10709" y="3299"/>
                  </a:cubicBezTo>
                  <a:lnTo>
                    <a:pt x="10709" y="3299"/>
                  </a:lnTo>
                  <a:cubicBezTo>
                    <a:pt x="11689" y="3393"/>
                    <a:pt x="12764" y="3754"/>
                    <a:pt x="13898" y="4403"/>
                  </a:cubicBezTo>
                  <a:cubicBezTo>
                    <a:pt x="17129" y="6270"/>
                    <a:pt x="19922" y="10014"/>
                    <a:pt x="21275" y="13907"/>
                  </a:cubicBezTo>
                  <a:cubicBezTo>
                    <a:pt x="21326" y="13905"/>
                    <a:pt x="21377" y="13904"/>
                    <a:pt x="21428" y="13904"/>
                  </a:cubicBezTo>
                  <a:cubicBezTo>
                    <a:pt x="22290" y="13904"/>
                    <a:pt x="23268" y="14184"/>
                    <a:pt x="24299" y="14781"/>
                  </a:cubicBezTo>
                  <a:cubicBezTo>
                    <a:pt x="27819" y="16813"/>
                    <a:pt x="30660" y="21738"/>
                    <a:pt x="30654" y="25784"/>
                  </a:cubicBezTo>
                  <a:cubicBezTo>
                    <a:pt x="30648" y="27792"/>
                    <a:pt x="29934" y="29204"/>
                    <a:pt x="28794" y="29871"/>
                  </a:cubicBezTo>
                  <a:lnTo>
                    <a:pt x="34422" y="26599"/>
                  </a:lnTo>
                  <a:cubicBezTo>
                    <a:pt x="35562" y="25938"/>
                    <a:pt x="36271" y="24520"/>
                    <a:pt x="36277" y="22512"/>
                  </a:cubicBezTo>
                  <a:cubicBezTo>
                    <a:pt x="36289" y="18466"/>
                    <a:pt x="33448" y="13540"/>
                    <a:pt x="29928" y="11509"/>
                  </a:cubicBezTo>
                  <a:cubicBezTo>
                    <a:pt x="28906" y="10918"/>
                    <a:pt x="27935" y="10636"/>
                    <a:pt x="27079" y="10636"/>
                  </a:cubicBezTo>
                  <a:cubicBezTo>
                    <a:pt x="27020" y="10636"/>
                    <a:pt x="26962" y="10638"/>
                    <a:pt x="26904" y="10640"/>
                  </a:cubicBezTo>
                  <a:cubicBezTo>
                    <a:pt x="25551" y="6748"/>
                    <a:pt x="22757" y="2998"/>
                    <a:pt x="19521" y="1131"/>
                  </a:cubicBezTo>
                  <a:cubicBezTo>
                    <a:pt x="18189" y="364"/>
                    <a:pt x="16930" y="0"/>
                    <a:pt x="158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9"/>
            <p:cNvSpPr/>
            <p:nvPr/>
          </p:nvSpPr>
          <p:spPr>
            <a:xfrm>
              <a:off x="4458400" y="2739363"/>
              <a:ext cx="804775" cy="675875"/>
            </a:xfrm>
            <a:custGeom>
              <a:avLst/>
              <a:gdLst/>
              <a:ahLst/>
              <a:cxnLst/>
              <a:rect l="l" t="t" r="r" b="b"/>
              <a:pathLst>
                <a:path w="32191" h="27035" extrusionOk="0">
                  <a:moveTo>
                    <a:pt x="11715" y="1"/>
                  </a:moveTo>
                  <a:cubicBezTo>
                    <a:pt x="9498" y="1"/>
                    <a:pt x="7847" y="1436"/>
                    <a:pt x="7313" y="3988"/>
                  </a:cubicBezTo>
                  <a:cubicBezTo>
                    <a:pt x="6681" y="3303"/>
                    <a:pt x="5978" y="2724"/>
                    <a:pt x="5240" y="2299"/>
                  </a:cubicBezTo>
                  <a:cubicBezTo>
                    <a:pt x="4398" y="1812"/>
                    <a:pt x="3602" y="1582"/>
                    <a:pt x="2897" y="1582"/>
                  </a:cubicBezTo>
                  <a:cubicBezTo>
                    <a:pt x="1189" y="1582"/>
                    <a:pt x="15" y="2935"/>
                    <a:pt x="7" y="5276"/>
                  </a:cubicBezTo>
                  <a:cubicBezTo>
                    <a:pt x="1" y="8583"/>
                    <a:pt x="2328" y="12611"/>
                    <a:pt x="5204" y="14277"/>
                  </a:cubicBezTo>
                  <a:cubicBezTo>
                    <a:pt x="7035" y="15334"/>
                    <a:pt x="23868" y="25050"/>
                    <a:pt x="25788" y="26160"/>
                  </a:cubicBezTo>
                  <a:cubicBezTo>
                    <a:pt x="26815" y="26754"/>
                    <a:pt x="27787" y="27035"/>
                    <a:pt x="28648" y="27035"/>
                  </a:cubicBezTo>
                  <a:cubicBezTo>
                    <a:pt x="30737" y="27035"/>
                    <a:pt x="32176" y="25381"/>
                    <a:pt x="32184" y="22516"/>
                  </a:cubicBezTo>
                  <a:cubicBezTo>
                    <a:pt x="32190" y="18470"/>
                    <a:pt x="29349" y="13545"/>
                    <a:pt x="25829" y="11513"/>
                  </a:cubicBezTo>
                  <a:cubicBezTo>
                    <a:pt x="24798" y="10916"/>
                    <a:pt x="23820" y="10636"/>
                    <a:pt x="22958" y="10636"/>
                  </a:cubicBezTo>
                  <a:cubicBezTo>
                    <a:pt x="22907" y="10636"/>
                    <a:pt x="22856" y="10637"/>
                    <a:pt x="22805" y="10639"/>
                  </a:cubicBezTo>
                  <a:cubicBezTo>
                    <a:pt x="21452" y="6746"/>
                    <a:pt x="18659" y="3002"/>
                    <a:pt x="15428" y="1135"/>
                  </a:cubicBezTo>
                  <a:cubicBezTo>
                    <a:pt x="14094" y="365"/>
                    <a:pt x="12833" y="1"/>
                    <a:pt x="117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10"/>
          <p:cNvSpPr txBox="1">
            <a:spLocks noGrp="1"/>
          </p:cNvSpPr>
          <p:nvPr>
            <p:ph type="body" idx="1"/>
          </p:nvPr>
        </p:nvSpPr>
        <p:spPr>
          <a:xfrm>
            <a:off x="832475" y="723900"/>
            <a:ext cx="2527200" cy="18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>
                <a:latin typeface="Orbitron SemiBold"/>
                <a:ea typeface="Orbitron SemiBold"/>
                <a:cs typeface="Orbitron SemiBold"/>
                <a:sym typeface="Orbitron SemiBold"/>
              </a:defRPr>
            </a:lvl1pPr>
          </a:lstStyle>
          <a:p>
            <a:endParaRPr/>
          </a:p>
        </p:txBody>
      </p:sp>
      <p:grpSp>
        <p:nvGrpSpPr>
          <p:cNvPr id="687" name="Google Shape;687;p10"/>
          <p:cNvGrpSpPr/>
          <p:nvPr/>
        </p:nvGrpSpPr>
        <p:grpSpPr>
          <a:xfrm>
            <a:off x="0" y="4221559"/>
            <a:ext cx="9144000" cy="921943"/>
            <a:chOff x="0" y="3827814"/>
            <a:chExt cx="9144000" cy="921943"/>
          </a:xfrm>
        </p:grpSpPr>
        <p:grpSp>
          <p:nvGrpSpPr>
            <p:cNvPr id="688" name="Google Shape;688;p10"/>
            <p:cNvGrpSpPr/>
            <p:nvPr/>
          </p:nvGrpSpPr>
          <p:grpSpPr>
            <a:xfrm>
              <a:off x="5807441" y="3839717"/>
              <a:ext cx="243969" cy="149457"/>
              <a:chOff x="5300460" y="2964804"/>
              <a:chExt cx="271832" cy="225937"/>
            </a:xfrm>
          </p:grpSpPr>
          <p:sp>
            <p:nvSpPr>
              <p:cNvPr id="689" name="Google Shape;689;p10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10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10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2" name="Google Shape;692;p10"/>
            <p:cNvGrpSpPr/>
            <p:nvPr/>
          </p:nvGrpSpPr>
          <p:grpSpPr>
            <a:xfrm>
              <a:off x="8805122" y="3827814"/>
              <a:ext cx="243969" cy="149457"/>
              <a:chOff x="5300460" y="2964804"/>
              <a:chExt cx="271832" cy="225937"/>
            </a:xfrm>
          </p:grpSpPr>
          <p:sp>
            <p:nvSpPr>
              <p:cNvPr id="693" name="Google Shape;693;p10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10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10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96" name="Google Shape;696;p10"/>
            <p:cNvSpPr/>
            <p:nvPr/>
          </p:nvSpPr>
          <p:spPr>
            <a:xfrm>
              <a:off x="0" y="3910657"/>
              <a:ext cx="9144000" cy="839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7" name="Google Shape;697;p10"/>
            <p:cNvGrpSpPr/>
            <p:nvPr/>
          </p:nvGrpSpPr>
          <p:grpSpPr>
            <a:xfrm>
              <a:off x="355317" y="3839717"/>
              <a:ext cx="243969" cy="149457"/>
              <a:chOff x="5300460" y="2964804"/>
              <a:chExt cx="271832" cy="225937"/>
            </a:xfrm>
          </p:grpSpPr>
          <p:sp>
            <p:nvSpPr>
              <p:cNvPr id="698" name="Google Shape;698;p10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10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10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1" name="Google Shape;701;p10"/>
            <p:cNvGrpSpPr/>
            <p:nvPr/>
          </p:nvGrpSpPr>
          <p:grpSpPr>
            <a:xfrm>
              <a:off x="1590719" y="3839717"/>
              <a:ext cx="243969" cy="149457"/>
              <a:chOff x="5300460" y="2964804"/>
              <a:chExt cx="271832" cy="225937"/>
            </a:xfrm>
          </p:grpSpPr>
          <p:sp>
            <p:nvSpPr>
              <p:cNvPr id="702" name="Google Shape;702;p10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10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10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5" name="Google Shape;705;p10"/>
            <p:cNvGrpSpPr/>
            <p:nvPr/>
          </p:nvGrpSpPr>
          <p:grpSpPr>
            <a:xfrm>
              <a:off x="3027997" y="3839717"/>
              <a:ext cx="243969" cy="149457"/>
              <a:chOff x="5300460" y="2964804"/>
              <a:chExt cx="271832" cy="225937"/>
            </a:xfrm>
          </p:grpSpPr>
          <p:sp>
            <p:nvSpPr>
              <p:cNvPr id="706" name="Google Shape;706;p10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10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10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9" name="Google Shape;709;p10"/>
            <p:cNvGrpSpPr/>
            <p:nvPr/>
          </p:nvGrpSpPr>
          <p:grpSpPr>
            <a:xfrm>
              <a:off x="4417713" y="3839717"/>
              <a:ext cx="243969" cy="149457"/>
              <a:chOff x="5300460" y="2964804"/>
              <a:chExt cx="271832" cy="225937"/>
            </a:xfrm>
          </p:grpSpPr>
          <p:sp>
            <p:nvSpPr>
              <p:cNvPr id="710" name="Google Shape;710;p10"/>
              <p:cNvSpPr/>
              <p:nvPr/>
            </p:nvSpPr>
            <p:spPr>
              <a:xfrm>
                <a:off x="5392244" y="2974687"/>
                <a:ext cx="80032" cy="216046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8720" extrusionOk="0">
                    <a:moveTo>
                      <a:pt x="2938" y="1"/>
                    </a:moveTo>
                    <a:cubicBezTo>
                      <a:pt x="2579" y="1"/>
                      <a:pt x="0" y="5366"/>
                      <a:pt x="0" y="6613"/>
                    </a:cubicBezTo>
                    <a:cubicBezTo>
                      <a:pt x="0" y="7729"/>
                      <a:pt x="1282" y="24308"/>
                      <a:pt x="1613" y="28596"/>
                    </a:cubicBezTo>
                    <a:cubicBezTo>
                      <a:pt x="2120" y="28678"/>
                      <a:pt x="2643" y="28719"/>
                      <a:pt x="3167" y="28719"/>
                    </a:cubicBezTo>
                    <a:cubicBezTo>
                      <a:pt x="3508" y="28719"/>
                      <a:pt x="3850" y="28702"/>
                      <a:pt x="4188" y="28667"/>
                    </a:cubicBezTo>
                    <a:cubicBezTo>
                      <a:pt x="4714" y="23918"/>
                      <a:pt x="6426" y="8184"/>
                      <a:pt x="6385" y="6613"/>
                    </a:cubicBezTo>
                    <a:cubicBezTo>
                      <a:pt x="6332" y="4764"/>
                      <a:pt x="3219" y="275"/>
                      <a:pt x="2959" y="10"/>
                    </a:cubicBezTo>
                    <a:cubicBezTo>
                      <a:pt x="2953" y="4"/>
                      <a:pt x="2946" y="1"/>
                      <a:pt x="2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10"/>
              <p:cNvSpPr/>
              <p:nvPr/>
            </p:nvSpPr>
            <p:spPr>
              <a:xfrm>
                <a:off x="5430994" y="2974710"/>
                <a:ext cx="141299" cy="216031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28718" extrusionOk="0">
                    <a:moveTo>
                      <a:pt x="11347" y="1"/>
                    </a:moveTo>
                    <a:cubicBezTo>
                      <a:pt x="11346" y="1"/>
                      <a:pt x="6055" y="3710"/>
                      <a:pt x="4011" y="10024"/>
                    </a:cubicBezTo>
                    <a:cubicBezTo>
                      <a:pt x="2753" y="13910"/>
                      <a:pt x="438" y="26614"/>
                      <a:pt x="1" y="28717"/>
                    </a:cubicBezTo>
                    <a:cubicBezTo>
                      <a:pt x="15" y="28717"/>
                      <a:pt x="28" y="28717"/>
                      <a:pt x="42" y="28717"/>
                    </a:cubicBezTo>
                    <a:cubicBezTo>
                      <a:pt x="1499" y="28717"/>
                      <a:pt x="2959" y="28404"/>
                      <a:pt x="4082" y="27772"/>
                    </a:cubicBezTo>
                    <a:cubicBezTo>
                      <a:pt x="4248" y="27684"/>
                      <a:pt x="4395" y="27589"/>
                      <a:pt x="4531" y="27489"/>
                    </a:cubicBezTo>
                    <a:cubicBezTo>
                      <a:pt x="5641" y="23124"/>
                      <a:pt x="9587" y="11819"/>
                      <a:pt x="9959" y="10112"/>
                    </a:cubicBezTo>
                    <a:cubicBezTo>
                      <a:pt x="11028" y="5293"/>
                      <a:pt x="11347" y="1"/>
                      <a:pt x="11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10"/>
              <p:cNvSpPr/>
              <p:nvPr/>
            </p:nvSpPr>
            <p:spPr>
              <a:xfrm>
                <a:off x="5300460" y="2964804"/>
                <a:ext cx="121736" cy="225713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30005" extrusionOk="0">
                    <a:moveTo>
                      <a:pt x="0" y="1"/>
                    </a:moveTo>
                    <a:cubicBezTo>
                      <a:pt x="0" y="1"/>
                      <a:pt x="242" y="4336"/>
                      <a:pt x="1382" y="8092"/>
                    </a:cubicBezTo>
                    <a:cubicBezTo>
                      <a:pt x="1938" y="9917"/>
                      <a:pt x="6166" y="27016"/>
                      <a:pt x="6704" y="29195"/>
                    </a:cubicBezTo>
                    <a:cubicBezTo>
                      <a:pt x="7596" y="29650"/>
                      <a:pt x="8671" y="29916"/>
                      <a:pt x="9775" y="30005"/>
                    </a:cubicBezTo>
                    <a:cubicBezTo>
                      <a:pt x="9651" y="28534"/>
                      <a:pt x="8494" y="15475"/>
                      <a:pt x="7507" y="9208"/>
                    </a:cubicBezTo>
                    <a:cubicBezTo>
                      <a:pt x="6544" y="309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13" name="Google Shape;713;p10"/>
          <p:cNvGrpSpPr/>
          <p:nvPr/>
        </p:nvGrpSpPr>
        <p:grpSpPr>
          <a:xfrm>
            <a:off x="494361" y="2966881"/>
            <a:ext cx="243987" cy="339453"/>
            <a:chOff x="4661686" y="366694"/>
            <a:chExt cx="243987" cy="339453"/>
          </a:xfrm>
        </p:grpSpPr>
        <p:sp>
          <p:nvSpPr>
            <p:cNvPr id="714" name="Google Shape;714;p10"/>
            <p:cNvSpPr/>
            <p:nvPr/>
          </p:nvSpPr>
          <p:spPr>
            <a:xfrm>
              <a:off x="4661686" y="366694"/>
              <a:ext cx="243987" cy="339453"/>
            </a:xfrm>
            <a:custGeom>
              <a:avLst/>
              <a:gdLst/>
              <a:ahLst/>
              <a:cxnLst/>
              <a:rect l="l" t="t" r="r" b="b"/>
              <a:pathLst>
                <a:path w="27170" h="37801" extrusionOk="0">
                  <a:moveTo>
                    <a:pt x="14365" y="0"/>
                  </a:moveTo>
                  <a:lnTo>
                    <a:pt x="5606" y="5091"/>
                  </a:lnTo>
                  <a:lnTo>
                    <a:pt x="0" y="20938"/>
                  </a:lnTo>
                  <a:lnTo>
                    <a:pt x="7738" y="25403"/>
                  </a:lnTo>
                  <a:lnTo>
                    <a:pt x="3899" y="37801"/>
                  </a:lnTo>
                  <a:lnTo>
                    <a:pt x="12658" y="32709"/>
                  </a:lnTo>
                  <a:lnTo>
                    <a:pt x="27169" y="22007"/>
                  </a:lnTo>
                  <a:lnTo>
                    <a:pt x="17666" y="16526"/>
                  </a:lnTo>
                  <a:lnTo>
                    <a:pt x="21511" y="4129"/>
                  </a:lnTo>
                  <a:lnTo>
                    <a:pt x="14365" y="0"/>
                  </a:ln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0"/>
            <p:cNvSpPr/>
            <p:nvPr/>
          </p:nvSpPr>
          <p:spPr>
            <a:xfrm>
              <a:off x="4741662" y="515079"/>
              <a:ext cx="164002" cy="94946"/>
            </a:xfrm>
            <a:custGeom>
              <a:avLst/>
              <a:gdLst/>
              <a:ahLst/>
              <a:cxnLst/>
              <a:rect l="l" t="t" r="r" b="b"/>
              <a:pathLst>
                <a:path w="18263" h="10573" extrusionOk="0">
                  <a:moveTo>
                    <a:pt x="8759" y="0"/>
                  </a:moveTo>
                  <a:lnTo>
                    <a:pt x="0" y="5091"/>
                  </a:lnTo>
                  <a:lnTo>
                    <a:pt x="9503" y="10572"/>
                  </a:lnTo>
                  <a:lnTo>
                    <a:pt x="18262" y="5481"/>
                  </a:lnTo>
                  <a:lnTo>
                    <a:pt x="87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0"/>
            <p:cNvSpPr/>
            <p:nvPr/>
          </p:nvSpPr>
          <p:spPr>
            <a:xfrm>
              <a:off x="4696686" y="564293"/>
              <a:ext cx="208983" cy="141830"/>
            </a:xfrm>
            <a:custGeom>
              <a:avLst/>
              <a:gdLst/>
              <a:ahLst/>
              <a:cxnLst/>
              <a:rect l="l" t="t" r="r" b="b"/>
              <a:pathLst>
                <a:path w="23272" h="15794" extrusionOk="0">
                  <a:moveTo>
                    <a:pt x="23271" y="0"/>
                  </a:moveTo>
                  <a:lnTo>
                    <a:pt x="14512" y="5091"/>
                  </a:lnTo>
                  <a:lnTo>
                    <a:pt x="1" y="15794"/>
                  </a:lnTo>
                  <a:lnTo>
                    <a:pt x="1" y="15794"/>
                  </a:lnTo>
                  <a:lnTo>
                    <a:pt x="8760" y="10702"/>
                  </a:lnTo>
                  <a:lnTo>
                    <a:pt x="232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0"/>
            <p:cNvSpPr/>
            <p:nvPr/>
          </p:nvSpPr>
          <p:spPr>
            <a:xfrm>
              <a:off x="4741662" y="403759"/>
              <a:ext cx="113193" cy="157060"/>
            </a:xfrm>
            <a:custGeom>
              <a:avLst/>
              <a:gdLst/>
              <a:ahLst/>
              <a:cxnLst/>
              <a:rect l="l" t="t" r="r" b="b"/>
              <a:pathLst>
                <a:path w="12605" h="17490" extrusionOk="0">
                  <a:moveTo>
                    <a:pt x="12604" y="1"/>
                  </a:moveTo>
                  <a:lnTo>
                    <a:pt x="3845" y="5086"/>
                  </a:lnTo>
                  <a:lnTo>
                    <a:pt x="0" y="17489"/>
                  </a:lnTo>
                  <a:lnTo>
                    <a:pt x="8759" y="12398"/>
                  </a:lnTo>
                  <a:lnTo>
                    <a:pt x="1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0"/>
            <p:cNvSpPr/>
            <p:nvPr/>
          </p:nvSpPr>
          <p:spPr>
            <a:xfrm>
              <a:off x="4712013" y="366694"/>
              <a:ext cx="142845" cy="82742"/>
            </a:xfrm>
            <a:custGeom>
              <a:avLst/>
              <a:gdLst/>
              <a:ahLst/>
              <a:cxnLst/>
              <a:rect l="l" t="t" r="r" b="b"/>
              <a:pathLst>
                <a:path w="15907" h="9214" extrusionOk="0">
                  <a:moveTo>
                    <a:pt x="8760" y="0"/>
                  </a:moveTo>
                  <a:lnTo>
                    <a:pt x="1" y="5091"/>
                  </a:lnTo>
                  <a:lnTo>
                    <a:pt x="7147" y="9214"/>
                  </a:lnTo>
                  <a:lnTo>
                    <a:pt x="15906" y="4129"/>
                  </a:lnTo>
                  <a:lnTo>
                    <a:pt x="87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0"/>
            <p:cNvSpPr/>
            <p:nvPr/>
          </p:nvSpPr>
          <p:spPr>
            <a:xfrm>
              <a:off x="4661686" y="412405"/>
              <a:ext cx="165331" cy="293736"/>
            </a:xfrm>
            <a:custGeom>
              <a:avLst/>
              <a:gdLst/>
              <a:ahLst/>
              <a:cxnLst/>
              <a:rect l="l" t="t" r="r" b="b"/>
              <a:pathLst>
                <a:path w="18411" h="32710" extrusionOk="0">
                  <a:moveTo>
                    <a:pt x="5606" y="0"/>
                  </a:moveTo>
                  <a:lnTo>
                    <a:pt x="0" y="15847"/>
                  </a:lnTo>
                  <a:lnTo>
                    <a:pt x="7738" y="20312"/>
                  </a:lnTo>
                  <a:lnTo>
                    <a:pt x="3899" y="32710"/>
                  </a:lnTo>
                  <a:lnTo>
                    <a:pt x="18410" y="22007"/>
                  </a:lnTo>
                  <a:lnTo>
                    <a:pt x="8907" y="16526"/>
                  </a:lnTo>
                  <a:lnTo>
                    <a:pt x="12752" y="4123"/>
                  </a:lnTo>
                  <a:lnTo>
                    <a:pt x="56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0" name="Google Shape;720;p10"/>
          <p:cNvGrpSpPr/>
          <p:nvPr/>
        </p:nvGrpSpPr>
        <p:grpSpPr>
          <a:xfrm>
            <a:off x="7959480" y="475670"/>
            <a:ext cx="742482" cy="594924"/>
            <a:chOff x="4458400" y="2657663"/>
            <a:chExt cx="945475" cy="757575"/>
          </a:xfrm>
        </p:grpSpPr>
        <p:sp>
          <p:nvSpPr>
            <p:cNvPr id="721" name="Google Shape;721;p10"/>
            <p:cNvSpPr/>
            <p:nvPr/>
          </p:nvSpPr>
          <p:spPr>
            <a:xfrm>
              <a:off x="4458400" y="2657663"/>
              <a:ext cx="945475" cy="757500"/>
            </a:xfrm>
            <a:custGeom>
              <a:avLst/>
              <a:gdLst/>
              <a:ahLst/>
              <a:cxnLst/>
              <a:rect l="l" t="t" r="r" b="b"/>
              <a:pathLst>
                <a:path w="37819" h="30300" extrusionOk="0">
                  <a:moveTo>
                    <a:pt x="17343" y="0"/>
                  </a:moveTo>
                  <a:cubicBezTo>
                    <a:pt x="16535" y="0"/>
                    <a:pt x="15801" y="191"/>
                    <a:pt x="15168" y="558"/>
                  </a:cubicBezTo>
                  <a:lnTo>
                    <a:pt x="11489" y="2696"/>
                  </a:lnTo>
                  <a:cubicBezTo>
                    <a:pt x="11282" y="2549"/>
                    <a:pt x="11075" y="2413"/>
                    <a:pt x="10868" y="2295"/>
                  </a:cubicBezTo>
                  <a:cubicBezTo>
                    <a:pt x="10025" y="1808"/>
                    <a:pt x="9229" y="1578"/>
                    <a:pt x="8526" y="1578"/>
                  </a:cubicBezTo>
                  <a:cubicBezTo>
                    <a:pt x="8017" y="1578"/>
                    <a:pt x="7556" y="1698"/>
                    <a:pt x="7159" y="1929"/>
                  </a:cubicBezTo>
                  <a:lnTo>
                    <a:pt x="1536" y="5198"/>
                  </a:lnTo>
                  <a:lnTo>
                    <a:pt x="1536" y="5198"/>
                  </a:lnTo>
                  <a:cubicBezTo>
                    <a:pt x="1536" y="5197"/>
                    <a:pt x="1536" y="5196"/>
                    <a:pt x="1536" y="5195"/>
                  </a:cubicBezTo>
                  <a:lnTo>
                    <a:pt x="1536" y="5195"/>
                  </a:lnTo>
                  <a:cubicBezTo>
                    <a:pt x="597" y="5738"/>
                    <a:pt x="13" y="6896"/>
                    <a:pt x="7" y="8544"/>
                  </a:cubicBezTo>
                  <a:cubicBezTo>
                    <a:pt x="1" y="11851"/>
                    <a:pt x="2328" y="15879"/>
                    <a:pt x="5204" y="17545"/>
                  </a:cubicBezTo>
                  <a:cubicBezTo>
                    <a:pt x="7035" y="18602"/>
                    <a:pt x="23868" y="28318"/>
                    <a:pt x="25788" y="29428"/>
                  </a:cubicBezTo>
                  <a:cubicBezTo>
                    <a:pt x="26815" y="30020"/>
                    <a:pt x="27784" y="30300"/>
                    <a:pt x="28643" y="30300"/>
                  </a:cubicBezTo>
                  <a:cubicBezTo>
                    <a:pt x="29286" y="30300"/>
                    <a:pt x="29867" y="30143"/>
                    <a:pt x="30365" y="29842"/>
                  </a:cubicBezTo>
                  <a:lnTo>
                    <a:pt x="30365" y="29842"/>
                  </a:lnTo>
                  <a:cubicBezTo>
                    <a:pt x="30353" y="29854"/>
                    <a:pt x="30336" y="29860"/>
                    <a:pt x="30324" y="29871"/>
                  </a:cubicBezTo>
                  <a:lnTo>
                    <a:pt x="35952" y="26599"/>
                  </a:lnTo>
                  <a:cubicBezTo>
                    <a:pt x="37092" y="25938"/>
                    <a:pt x="37801" y="24520"/>
                    <a:pt x="37807" y="22512"/>
                  </a:cubicBezTo>
                  <a:cubicBezTo>
                    <a:pt x="37819" y="18466"/>
                    <a:pt x="34978" y="13540"/>
                    <a:pt x="31458" y="11509"/>
                  </a:cubicBezTo>
                  <a:cubicBezTo>
                    <a:pt x="30436" y="10918"/>
                    <a:pt x="29465" y="10636"/>
                    <a:pt x="28609" y="10636"/>
                  </a:cubicBezTo>
                  <a:cubicBezTo>
                    <a:pt x="28550" y="10636"/>
                    <a:pt x="28492" y="10638"/>
                    <a:pt x="28434" y="10640"/>
                  </a:cubicBezTo>
                  <a:cubicBezTo>
                    <a:pt x="27081" y="6748"/>
                    <a:pt x="24287" y="2998"/>
                    <a:pt x="21051" y="1131"/>
                  </a:cubicBezTo>
                  <a:cubicBezTo>
                    <a:pt x="19719" y="364"/>
                    <a:pt x="18460" y="0"/>
                    <a:pt x="17343" y="0"/>
                  </a:cubicBez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0"/>
            <p:cNvSpPr/>
            <p:nvPr/>
          </p:nvSpPr>
          <p:spPr>
            <a:xfrm>
              <a:off x="4496650" y="2657663"/>
              <a:ext cx="907225" cy="746800"/>
            </a:xfrm>
            <a:custGeom>
              <a:avLst/>
              <a:gdLst/>
              <a:ahLst/>
              <a:cxnLst/>
              <a:rect l="l" t="t" r="r" b="b"/>
              <a:pathLst>
                <a:path w="36289" h="29872" extrusionOk="0">
                  <a:moveTo>
                    <a:pt x="15813" y="0"/>
                  </a:moveTo>
                  <a:cubicBezTo>
                    <a:pt x="15005" y="0"/>
                    <a:pt x="14271" y="191"/>
                    <a:pt x="13638" y="558"/>
                  </a:cubicBezTo>
                  <a:lnTo>
                    <a:pt x="9959" y="2696"/>
                  </a:lnTo>
                  <a:cubicBezTo>
                    <a:pt x="9752" y="2549"/>
                    <a:pt x="9545" y="2413"/>
                    <a:pt x="9338" y="2295"/>
                  </a:cubicBezTo>
                  <a:cubicBezTo>
                    <a:pt x="8495" y="1808"/>
                    <a:pt x="7699" y="1578"/>
                    <a:pt x="6996" y="1578"/>
                  </a:cubicBezTo>
                  <a:cubicBezTo>
                    <a:pt x="6487" y="1578"/>
                    <a:pt x="6026" y="1698"/>
                    <a:pt x="5629" y="1929"/>
                  </a:cubicBezTo>
                  <a:lnTo>
                    <a:pt x="1" y="5201"/>
                  </a:lnTo>
                  <a:cubicBezTo>
                    <a:pt x="397" y="4970"/>
                    <a:pt x="858" y="4850"/>
                    <a:pt x="1367" y="4850"/>
                  </a:cubicBezTo>
                  <a:cubicBezTo>
                    <a:pt x="2071" y="4850"/>
                    <a:pt x="2866" y="5080"/>
                    <a:pt x="3710" y="5567"/>
                  </a:cubicBezTo>
                  <a:cubicBezTo>
                    <a:pt x="4448" y="5992"/>
                    <a:pt x="5151" y="6571"/>
                    <a:pt x="5783" y="7256"/>
                  </a:cubicBezTo>
                  <a:lnTo>
                    <a:pt x="11411" y="3990"/>
                  </a:lnTo>
                  <a:cubicBezTo>
                    <a:pt x="11187" y="3742"/>
                    <a:pt x="10951" y="3512"/>
                    <a:pt x="10709" y="3299"/>
                  </a:cubicBezTo>
                  <a:lnTo>
                    <a:pt x="10709" y="3299"/>
                  </a:lnTo>
                  <a:cubicBezTo>
                    <a:pt x="11689" y="3393"/>
                    <a:pt x="12764" y="3754"/>
                    <a:pt x="13898" y="4403"/>
                  </a:cubicBezTo>
                  <a:cubicBezTo>
                    <a:pt x="17129" y="6270"/>
                    <a:pt x="19922" y="10014"/>
                    <a:pt x="21275" y="13907"/>
                  </a:cubicBezTo>
                  <a:cubicBezTo>
                    <a:pt x="21326" y="13905"/>
                    <a:pt x="21377" y="13904"/>
                    <a:pt x="21428" y="13904"/>
                  </a:cubicBezTo>
                  <a:cubicBezTo>
                    <a:pt x="22290" y="13904"/>
                    <a:pt x="23268" y="14184"/>
                    <a:pt x="24299" y="14781"/>
                  </a:cubicBezTo>
                  <a:cubicBezTo>
                    <a:pt x="27819" y="16813"/>
                    <a:pt x="30660" y="21738"/>
                    <a:pt x="30654" y="25784"/>
                  </a:cubicBezTo>
                  <a:cubicBezTo>
                    <a:pt x="30648" y="27792"/>
                    <a:pt x="29934" y="29204"/>
                    <a:pt x="28794" y="29871"/>
                  </a:cubicBezTo>
                  <a:lnTo>
                    <a:pt x="34422" y="26599"/>
                  </a:lnTo>
                  <a:cubicBezTo>
                    <a:pt x="35562" y="25938"/>
                    <a:pt x="36271" y="24520"/>
                    <a:pt x="36277" y="22512"/>
                  </a:cubicBezTo>
                  <a:cubicBezTo>
                    <a:pt x="36289" y="18466"/>
                    <a:pt x="33448" y="13540"/>
                    <a:pt x="29928" y="11509"/>
                  </a:cubicBezTo>
                  <a:cubicBezTo>
                    <a:pt x="28906" y="10918"/>
                    <a:pt x="27935" y="10636"/>
                    <a:pt x="27079" y="10636"/>
                  </a:cubicBezTo>
                  <a:cubicBezTo>
                    <a:pt x="27020" y="10636"/>
                    <a:pt x="26962" y="10638"/>
                    <a:pt x="26904" y="10640"/>
                  </a:cubicBezTo>
                  <a:cubicBezTo>
                    <a:pt x="25551" y="6748"/>
                    <a:pt x="22757" y="2998"/>
                    <a:pt x="19521" y="1131"/>
                  </a:cubicBezTo>
                  <a:cubicBezTo>
                    <a:pt x="18189" y="364"/>
                    <a:pt x="16930" y="0"/>
                    <a:pt x="158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0"/>
            <p:cNvSpPr/>
            <p:nvPr/>
          </p:nvSpPr>
          <p:spPr>
            <a:xfrm>
              <a:off x="4458400" y="2739363"/>
              <a:ext cx="804775" cy="675875"/>
            </a:xfrm>
            <a:custGeom>
              <a:avLst/>
              <a:gdLst/>
              <a:ahLst/>
              <a:cxnLst/>
              <a:rect l="l" t="t" r="r" b="b"/>
              <a:pathLst>
                <a:path w="32191" h="27035" extrusionOk="0">
                  <a:moveTo>
                    <a:pt x="11715" y="1"/>
                  </a:moveTo>
                  <a:cubicBezTo>
                    <a:pt x="9498" y="1"/>
                    <a:pt x="7847" y="1436"/>
                    <a:pt x="7313" y="3988"/>
                  </a:cubicBezTo>
                  <a:cubicBezTo>
                    <a:pt x="6681" y="3303"/>
                    <a:pt x="5978" y="2724"/>
                    <a:pt x="5240" y="2299"/>
                  </a:cubicBezTo>
                  <a:cubicBezTo>
                    <a:pt x="4398" y="1812"/>
                    <a:pt x="3602" y="1582"/>
                    <a:pt x="2897" y="1582"/>
                  </a:cubicBezTo>
                  <a:cubicBezTo>
                    <a:pt x="1189" y="1582"/>
                    <a:pt x="15" y="2935"/>
                    <a:pt x="7" y="5276"/>
                  </a:cubicBezTo>
                  <a:cubicBezTo>
                    <a:pt x="1" y="8583"/>
                    <a:pt x="2328" y="12611"/>
                    <a:pt x="5204" y="14277"/>
                  </a:cubicBezTo>
                  <a:cubicBezTo>
                    <a:pt x="7035" y="15334"/>
                    <a:pt x="23868" y="25050"/>
                    <a:pt x="25788" y="26160"/>
                  </a:cubicBezTo>
                  <a:cubicBezTo>
                    <a:pt x="26815" y="26754"/>
                    <a:pt x="27787" y="27035"/>
                    <a:pt x="28648" y="27035"/>
                  </a:cubicBezTo>
                  <a:cubicBezTo>
                    <a:pt x="30737" y="27035"/>
                    <a:pt x="32176" y="25381"/>
                    <a:pt x="32184" y="22516"/>
                  </a:cubicBezTo>
                  <a:cubicBezTo>
                    <a:pt x="32190" y="18470"/>
                    <a:pt x="29349" y="13545"/>
                    <a:pt x="25829" y="11513"/>
                  </a:cubicBezTo>
                  <a:cubicBezTo>
                    <a:pt x="24798" y="10916"/>
                    <a:pt x="23820" y="10636"/>
                    <a:pt x="22958" y="10636"/>
                  </a:cubicBezTo>
                  <a:cubicBezTo>
                    <a:pt x="22907" y="10636"/>
                    <a:pt x="22856" y="10637"/>
                    <a:pt x="22805" y="10639"/>
                  </a:cubicBezTo>
                  <a:cubicBezTo>
                    <a:pt x="21452" y="6746"/>
                    <a:pt x="18659" y="3002"/>
                    <a:pt x="15428" y="1135"/>
                  </a:cubicBezTo>
                  <a:cubicBezTo>
                    <a:pt x="14094" y="365"/>
                    <a:pt x="12833" y="1"/>
                    <a:pt x="117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4" name="Google Shape;724;p10"/>
          <p:cNvGrpSpPr/>
          <p:nvPr/>
        </p:nvGrpSpPr>
        <p:grpSpPr>
          <a:xfrm>
            <a:off x="384200" y="255384"/>
            <a:ext cx="8427900" cy="1620100"/>
            <a:chOff x="384200" y="255384"/>
            <a:chExt cx="8427900" cy="1620100"/>
          </a:xfrm>
        </p:grpSpPr>
        <p:sp>
          <p:nvSpPr>
            <p:cNvPr id="725" name="Google Shape;725;p10"/>
            <p:cNvSpPr/>
            <p:nvPr/>
          </p:nvSpPr>
          <p:spPr>
            <a:xfrm>
              <a:off x="7126475" y="255384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0"/>
            <p:cNvSpPr/>
            <p:nvPr/>
          </p:nvSpPr>
          <p:spPr>
            <a:xfrm>
              <a:off x="8701950" y="1765334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0"/>
            <p:cNvSpPr/>
            <p:nvPr/>
          </p:nvSpPr>
          <p:spPr>
            <a:xfrm>
              <a:off x="384200" y="365534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8" name="Google Shape;728;p10"/>
          <p:cNvGrpSpPr/>
          <p:nvPr/>
        </p:nvGrpSpPr>
        <p:grpSpPr>
          <a:xfrm>
            <a:off x="480400" y="4607112"/>
            <a:ext cx="271885" cy="159973"/>
            <a:chOff x="1566275" y="4812212"/>
            <a:chExt cx="271885" cy="159973"/>
          </a:xfrm>
        </p:grpSpPr>
        <p:sp>
          <p:nvSpPr>
            <p:cNvPr id="729" name="Google Shape;729;p10"/>
            <p:cNvSpPr/>
            <p:nvPr/>
          </p:nvSpPr>
          <p:spPr>
            <a:xfrm>
              <a:off x="1636142" y="4812712"/>
              <a:ext cx="196571" cy="119771"/>
            </a:xfrm>
            <a:custGeom>
              <a:avLst/>
              <a:gdLst/>
              <a:ahLst/>
              <a:cxnLst/>
              <a:rect l="l" t="t" r="r" b="b"/>
              <a:pathLst>
                <a:path w="27932" h="17019" extrusionOk="0">
                  <a:moveTo>
                    <a:pt x="26536" y="0"/>
                  </a:moveTo>
                  <a:cubicBezTo>
                    <a:pt x="22997" y="0"/>
                    <a:pt x="13107" y="341"/>
                    <a:pt x="6899" y="3923"/>
                  </a:cubicBezTo>
                  <a:cubicBezTo>
                    <a:pt x="30" y="7892"/>
                    <a:pt x="1" y="14489"/>
                    <a:pt x="65" y="15813"/>
                  </a:cubicBezTo>
                  <a:cubicBezTo>
                    <a:pt x="36" y="16551"/>
                    <a:pt x="83" y="17000"/>
                    <a:pt x="83" y="17000"/>
                  </a:cubicBezTo>
                  <a:cubicBezTo>
                    <a:pt x="83" y="17000"/>
                    <a:pt x="563" y="17018"/>
                    <a:pt x="1394" y="17018"/>
                  </a:cubicBezTo>
                  <a:cubicBezTo>
                    <a:pt x="4931" y="17018"/>
                    <a:pt x="14828" y="16677"/>
                    <a:pt x="21033" y="13090"/>
                  </a:cubicBezTo>
                  <a:cubicBezTo>
                    <a:pt x="27902" y="9127"/>
                    <a:pt x="27931" y="2535"/>
                    <a:pt x="27866" y="1206"/>
                  </a:cubicBezTo>
                  <a:cubicBezTo>
                    <a:pt x="27896" y="468"/>
                    <a:pt x="27849" y="19"/>
                    <a:pt x="27849" y="19"/>
                  </a:cubicBezTo>
                  <a:cubicBezTo>
                    <a:pt x="27849" y="19"/>
                    <a:pt x="27368" y="0"/>
                    <a:pt x="26536" y="0"/>
                  </a:cubicBezTo>
                  <a:close/>
                </a:path>
              </a:pathLst>
            </a:custGeom>
            <a:solidFill>
              <a:srgbClr val="9CDD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0"/>
            <p:cNvSpPr/>
            <p:nvPr/>
          </p:nvSpPr>
          <p:spPr>
            <a:xfrm>
              <a:off x="1630737" y="4812712"/>
              <a:ext cx="207423" cy="113079"/>
            </a:xfrm>
            <a:custGeom>
              <a:avLst/>
              <a:gdLst/>
              <a:ahLst/>
              <a:cxnLst/>
              <a:rect l="l" t="t" r="r" b="b"/>
              <a:pathLst>
                <a:path w="29474" h="16068" extrusionOk="0">
                  <a:moveTo>
                    <a:pt x="27304" y="0"/>
                  </a:moveTo>
                  <a:cubicBezTo>
                    <a:pt x="23765" y="0"/>
                    <a:pt x="13875" y="341"/>
                    <a:pt x="7667" y="3923"/>
                  </a:cubicBezTo>
                  <a:cubicBezTo>
                    <a:pt x="1" y="8353"/>
                    <a:pt x="851" y="16049"/>
                    <a:pt x="851" y="16049"/>
                  </a:cubicBezTo>
                  <a:cubicBezTo>
                    <a:pt x="851" y="16049"/>
                    <a:pt x="1331" y="16068"/>
                    <a:pt x="2162" y="16068"/>
                  </a:cubicBezTo>
                  <a:cubicBezTo>
                    <a:pt x="5699" y="16068"/>
                    <a:pt x="15596" y="15727"/>
                    <a:pt x="21801" y="12139"/>
                  </a:cubicBezTo>
                  <a:cubicBezTo>
                    <a:pt x="29473" y="7715"/>
                    <a:pt x="28617" y="19"/>
                    <a:pt x="28617" y="19"/>
                  </a:cubicBezTo>
                  <a:cubicBezTo>
                    <a:pt x="28617" y="19"/>
                    <a:pt x="28136" y="0"/>
                    <a:pt x="27304" y="0"/>
                  </a:cubicBezTo>
                  <a:close/>
                </a:path>
              </a:pathLst>
            </a:custGeom>
            <a:solidFill>
              <a:srgbClr val="B3FA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0"/>
            <p:cNvSpPr/>
            <p:nvPr/>
          </p:nvSpPr>
          <p:spPr>
            <a:xfrm>
              <a:off x="1634115" y="4918236"/>
              <a:ext cx="10380" cy="13266"/>
            </a:xfrm>
            <a:custGeom>
              <a:avLst/>
              <a:gdLst/>
              <a:ahLst/>
              <a:cxnLst/>
              <a:rect l="l" t="t" r="r" b="b"/>
              <a:pathLst>
                <a:path w="1475" h="1885" extrusionOk="0">
                  <a:moveTo>
                    <a:pt x="412" y="0"/>
                  </a:moveTo>
                  <a:cubicBezTo>
                    <a:pt x="167" y="0"/>
                    <a:pt x="1" y="198"/>
                    <a:pt x="5" y="533"/>
                  </a:cubicBezTo>
                  <a:cubicBezTo>
                    <a:pt x="11" y="1006"/>
                    <a:pt x="348" y="1567"/>
                    <a:pt x="749" y="1791"/>
                  </a:cubicBezTo>
                  <a:cubicBezTo>
                    <a:pt x="864" y="1854"/>
                    <a:pt x="971" y="1884"/>
                    <a:pt x="1066" y="1884"/>
                  </a:cubicBezTo>
                  <a:cubicBezTo>
                    <a:pt x="1310" y="1884"/>
                    <a:pt x="1474" y="1688"/>
                    <a:pt x="1470" y="1348"/>
                  </a:cubicBezTo>
                  <a:cubicBezTo>
                    <a:pt x="1464" y="881"/>
                    <a:pt x="1133" y="320"/>
                    <a:pt x="731" y="96"/>
                  </a:cubicBezTo>
                  <a:cubicBezTo>
                    <a:pt x="616" y="31"/>
                    <a:pt x="508" y="0"/>
                    <a:pt x="412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0"/>
            <p:cNvSpPr/>
            <p:nvPr/>
          </p:nvSpPr>
          <p:spPr>
            <a:xfrm>
              <a:off x="1566310" y="4921986"/>
              <a:ext cx="76737" cy="50198"/>
            </a:xfrm>
            <a:custGeom>
              <a:avLst/>
              <a:gdLst/>
              <a:ahLst/>
              <a:cxnLst/>
              <a:rect l="l" t="t" r="r" b="b"/>
              <a:pathLst>
                <a:path w="10904" h="7133" extrusionOk="0">
                  <a:moveTo>
                    <a:pt x="10904" y="1293"/>
                  </a:moveTo>
                  <a:cubicBezTo>
                    <a:pt x="10903" y="1294"/>
                    <a:pt x="10901" y="1295"/>
                    <a:pt x="10900" y="1296"/>
                  </a:cubicBezTo>
                  <a:lnTo>
                    <a:pt x="10900" y="1296"/>
                  </a:lnTo>
                  <a:cubicBezTo>
                    <a:pt x="10901" y="1295"/>
                    <a:pt x="10903" y="1294"/>
                    <a:pt x="10904" y="1293"/>
                  </a:cubicBezTo>
                  <a:close/>
                  <a:moveTo>
                    <a:pt x="9640" y="0"/>
                  </a:moveTo>
                  <a:lnTo>
                    <a:pt x="1" y="5316"/>
                  </a:lnTo>
                  <a:cubicBezTo>
                    <a:pt x="7" y="5948"/>
                    <a:pt x="456" y="6704"/>
                    <a:pt x="999" y="7005"/>
                  </a:cubicBezTo>
                  <a:cubicBezTo>
                    <a:pt x="1152" y="7091"/>
                    <a:pt x="1297" y="7133"/>
                    <a:pt x="1426" y="7133"/>
                  </a:cubicBezTo>
                  <a:cubicBezTo>
                    <a:pt x="1527" y="7133"/>
                    <a:pt x="1618" y="7107"/>
                    <a:pt x="1696" y="7058"/>
                  </a:cubicBezTo>
                  <a:cubicBezTo>
                    <a:pt x="4766" y="5139"/>
                    <a:pt x="7830" y="3221"/>
                    <a:pt x="10900" y="1296"/>
                  </a:cubicBezTo>
                  <a:lnTo>
                    <a:pt x="10900" y="1296"/>
                  </a:lnTo>
                  <a:cubicBezTo>
                    <a:pt x="10843" y="1331"/>
                    <a:pt x="10776" y="1350"/>
                    <a:pt x="10701" y="1350"/>
                  </a:cubicBezTo>
                  <a:cubicBezTo>
                    <a:pt x="10606" y="1350"/>
                    <a:pt x="10499" y="1320"/>
                    <a:pt x="10384" y="1258"/>
                  </a:cubicBezTo>
                  <a:cubicBezTo>
                    <a:pt x="9983" y="1034"/>
                    <a:pt x="9646" y="473"/>
                    <a:pt x="9640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0"/>
            <p:cNvSpPr/>
            <p:nvPr/>
          </p:nvSpPr>
          <p:spPr>
            <a:xfrm>
              <a:off x="1566275" y="4918531"/>
              <a:ext cx="69460" cy="40867"/>
            </a:xfrm>
            <a:custGeom>
              <a:avLst/>
              <a:gdLst/>
              <a:ahLst/>
              <a:cxnLst/>
              <a:rect l="l" t="t" r="r" b="b"/>
              <a:pathLst>
                <a:path w="9870" h="5807" extrusionOk="0">
                  <a:moveTo>
                    <a:pt x="9869" y="1"/>
                  </a:moveTo>
                  <a:lnTo>
                    <a:pt x="9869" y="1"/>
                  </a:lnTo>
                  <a:cubicBezTo>
                    <a:pt x="6680" y="1720"/>
                    <a:pt x="3497" y="3432"/>
                    <a:pt x="307" y="5151"/>
                  </a:cubicBezTo>
                  <a:cubicBezTo>
                    <a:pt x="118" y="5251"/>
                    <a:pt x="0" y="5482"/>
                    <a:pt x="6" y="5807"/>
                  </a:cubicBezTo>
                  <a:lnTo>
                    <a:pt x="9645" y="491"/>
                  </a:lnTo>
                  <a:cubicBezTo>
                    <a:pt x="9645" y="249"/>
                    <a:pt x="9728" y="78"/>
                    <a:pt x="9869" y="1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0"/>
            <p:cNvSpPr/>
            <p:nvPr/>
          </p:nvSpPr>
          <p:spPr>
            <a:xfrm>
              <a:off x="1568435" y="4918222"/>
              <a:ext cx="76068" cy="53443"/>
            </a:xfrm>
            <a:custGeom>
              <a:avLst/>
              <a:gdLst/>
              <a:ahLst/>
              <a:cxnLst/>
              <a:rect l="l" t="t" r="r" b="b"/>
              <a:pathLst>
                <a:path w="10809" h="7594" extrusionOk="0">
                  <a:moveTo>
                    <a:pt x="8" y="5191"/>
                  </a:moveTo>
                  <a:lnTo>
                    <a:pt x="8" y="5191"/>
                  </a:lnTo>
                  <a:cubicBezTo>
                    <a:pt x="6" y="5192"/>
                    <a:pt x="3" y="5194"/>
                    <a:pt x="0" y="5195"/>
                  </a:cubicBezTo>
                  <a:cubicBezTo>
                    <a:pt x="3" y="5194"/>
                    <a:pt x="6" y="5192"/>
                    <a:pt x="8" y="5191"/>
                  </a:cubicBezTo>
                  <a:close/>
                  <a:moveTo>
                    <a:pt x="9744" y="1"/>
                  </a:moveTo>
                  <a:cubicBezTo>
                    <a:pt x="9677" y="1"/>
                    <a:pt x="9616" y="16"/>
                    <a:pt x="9562" y="45"/>
                  </a:cubicBezTo>
                  <a:cubicBezTo>
                    <a:pt x="6376" y="1762"/>
                    <a:pt x="3195" y="3473"/>
                    <a:pt x="8" y="5191"/>
                  </a:cubicBezTo>
                  <a:lnTo>
                    <a:pt x="8" y="5191"/>
                  </a:lnTo>
                  <a:cubicBezTo>
                    <a:pt x="78" y="5154"/>
                    <a:pt x="159" y="5134"/>
                    <a:pt x="247" y="5134"/>
                  </a:cubicBezTo>
                  <a:cubicBezTo>
                    <a:pt x="374" y="5134"/>
                    <a:pt x="517" y="5174"/>
                    <a:pt x="668" y="5260"/>
                  </a:cubicBezTo>
                  <a:cubicBezTo>
                    <a:pt x="1211" y="5561"/>
                    <a:pt x="1660" y="6317"/>
                    <a:pt x="1666" y="6949"/>
                  </a:cubicBezTo>
                  <a:cubicBezTo>
                    <a:pt x="1672" y="7261"/>
                    <a:pt x="1566" y="7485"/>
                    <a:pt x="1396" y="7592"/>
                  </a:cubicBezTo>
                  <a:lnTo>
                    <a:pt x="1396" y="7592"/>
                  </a:lnTo>
                  <a:cubicBezTo>
                    <a:pt x="4467" y="5673"/>
                    <a:pt x="7531" y="3753"/>
                    <a:pt x="10602" y="1834"/>
                  </a:cubicBezTo>
                  <a:cubicBezTo>
                    <a:pt x="10732" y="1752"/>
                    <a:pt x="10809" y="1586"/>
                    <a:pt x="10803" y="1350"/>
                  </a:cubicBezTo>
                  <a:cubicBezTo>
                    <a:pt x="10797" y="883"/>
                    <a:pt x="10466" y="322"/>
                    <a:pt x="10064" y="98"/>
                  </a:cubicBezTo>
                  <a:cubicBezTo>
                    <a:pt x="9950" y="32"/>
                    <a:pt x="9841" y="1"/>
                    <a:pt x="9744" y="1"/>
                  </a:cubicBezTo>
                  <a:close/>
                  <a:moveTo>
                    <a:pt x="1396" y="7592"/>
                  </a:moveTo>
                  <a:cubicBezTo>
                    <a:pt x="1396" y="7592"/>
                    <a:pt x="1395" y="7593"/>
                    <a:pt x="1394" y="7593"/>
                  </a:cubicBezTo>
                  <a:cubicBezTo>
                    <a:pt x="1395" y="7593"/>
                    <a:pt x="1396" y="7592"/>
                    <a:pt x="1396" y="7592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0"/>
            <p:cNvSpPr/>
            <p:nvPr/>
          </p:nvSpPr>
          <p:spPr>
            <a:xfrm>
              <a:off x="1566282" y="4954356"/>
              <a:ext cx="13941" cy="17826"/>
            </a:xfrm>
            <a:custGeom>
              <a:avLst/>
              <a:gdLst/>
              <a:ahLst/>
              <a:cxnLst/>
              <a:rect l="l" t="t" r="r" b="b"/>
              <a:pathLst>
                <a:path w="1981" h="2533" extrusionOk="0">
                  <a:moveTo>
                    <a:pt x="551" y="1"/>
                  </a:moveTo>
                  <a:cubicBezTo>
                    <a:pt x="223" y="1"/>
                    <a:pt x="1" y="265"/>
                    <a:pt x="5" y="716"/>
                  </a:cubicBezTo>
                  <a:cubicBezTo>
                    <a:pt x="11" y="1348"/>
                    <a:pt x="460" y="2104"/>
                    <a:pt x="1003" y="2405"/>
                  </a:cubicBezTo>
                  <a:cubicBezTo>
                    <a:pt x="1157" y="2492"/>
                    <a:pt x="1302" y="2533"/>
                    <a:pt x="1430" y="2533"/>
                  </a:cubicBezTo>
                  <a:cubicBezTo>
                    <a:pt x="1758" y="2533"/>
                    <a:pt x="1980" y="2268"/>
                    <a:pt x="1972" y="1814"/>
                  </a:cubicBezTo>
                  <a:cubicBezTo>
                    <a:pt x="1966" y="1182"/>
                    <a:pt x="1517" y="426"/>
                    <a:pt x="974" y="125"/>
                  </a:cubicBezTo>
                  <a:cubicBezTo>
                    <a:pt x="821" y="41"/>
                    <a:pt x="678" y="1"/>
                    <a:pt x="551" y="1"/>
                  </a:cubicBezTo>
                  <a:close/>
                </a:path>
              </a:pathLst>
            </a:custGeom>
            <a:solidFill>
              <a:srgbClr val="86B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0"/>
            <p:cNvSpPr/>
            <p:nvPr/>
          </p:nvSpPr>
          <p:spPr>
            <a:xfrm>
              <a:off x="1641293" y="4930670"/>
              <a:ext cx="2252" cy="1795"/>
            </a:xfrm>
            <a:custGeom>
              <a:avLst/>
              <a:gdLst/>
              <a:ahLst/>
              <a:cxnLst/>
              <a:rect l="l" t="t" r="r" b="b"/>
              <a:pathLst>
                <a:path w="320" h="255" extrusionOk="0">
                  <a:moveTo>
                    <a:pt x="267" y="0"/>
                  </a:moveTo>
                  <a:cubicBezTo>
                    <a:pt x="255" y="12"/>
                    <a:pt x="249" y="18"/>
                    <a:pt x="237" y="24"/>
                  </a:cubicBezTo>
                  <a:lnTo>
                    <a:pt x="1" y="254"/>
                  </a:lnTo>
                  <a:lnTo>
                    <a:pt x="261" y="101"/>
                  </a:lnTo>
                  <a:lnTo>
                    <a:pt x="273" y="95"/>
                  </a:lnTo>
                  <a:cubicBezTo>
                    <a:pt x="290" y="83"/>
                    <a:pt x="302" y="71"/>
                    <a:pt x="320" y="59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0"/>
            <p:cNvSpPr/>
            <p:nvPr/>
          </p:nvSpPr>
          <p:spPr>
            <a:xfrm>
              <a:off x="1635726" y="4812846"/>
              <a:ext cx="196403" cy="114022"/>
            </a:xfrm>
            <a:custGeom>
              <a:avLst/>
              <a:gdLst/>
              <a:ahLst/>
              <a:cxnLst/>
              <a:rect l="l" t="t" r="r" b="b"/>
              <a:pathLst>
                <a:path w="27908" h="16202" extrusionOk="0">
                  <a:moveTo>
                    <a:pt x="27908" y="0"/>
                  </a:moveTo>
                  <a:lnTo>
                    <a:pt x="27908" y="0"/>
                  </a:lnTo>
                  <a:cubicBezTo>
                    <a:pt x="18605" y="5003"/>
                    <a:pt x="9303" y="10011"/>
                    <a:pt x="0" y="15020"/>
                  </a:cubicBezTo>
                  <a:cubicBezTo>
                    <a:pt x="6" y="15020"/>
                    <a:pt x="12" y="15014"/>
                    <a:pt x="18" y="15014"/>
                  </a:cubicBezTo>
                  <a:cubicBezTo>
                    <a:pt x="30" y="15008"/>
                    <a:pt x="42" y="15002"/>
                    <a:pt x="54" y="14996"/>
                  </a:cubicBezTo>
                  <a:lnTo>
                    <a:pt x="71" y="14996"/>
                  </a:lnTo>
                  <a:cubicBezTo>
                    <a:pt x="77" y="14990"/>
                    <a:pt x="89" y="14990"/>
                    <a:pt x="95" y="14984"/>
                  </a:cubicBezTo>
                  <a:cubicBezTo>
                    <a:pt x="107" y="14984"/>
                    <a:pt x="119" y="14978"/>
                    <a:pt x="136" y="14978"/>
                  </a:cubicBezTo>
                  <a:lnTo>
                    <a:pt x="178" y="14978"/>
                  </a:lnTo>
                  <a:cubicBezTo>
                    <a:pt x="278" y="14978"/>
                    <a:pt x="384" y="15008"/>
                    <a:pt x="502" y="15073"/>
                  </a:cubicBezTo>
                  <a:cubicBezTo>
                    <a:pt x="514" y="15079"/>
                    <a:pt x="526" y="15085"/>
                    <a:pt x="538" y="15091"/>
                  </a:cubicBezTo>
                  <a:cubicBezTo>
                    <a:pt x="703" y="15197"/>
                    <a:pt x="762" y="16012"/>
                    <a:pt x="880" y="16201"/>
                  </a:cubicBezTo>
                  <a:lnTo>
                    <a:pt x="27908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0"/>
            <p:cNvSpPr/>
            <p:nvPr/>
          </p:nvSpPr>
          <p:spPr>
            <a:xfrm>
              <a:off x="1669850" y="4900700"/>
              <a:ext cx="54914" cy="7284"/>
            </a:xfrm>
            <a:custGeom>
              <a:avLst/>
              <a:gdLst/>
              <a:ahLst/>
              <a:cxnLst/>
              <a:rect l="l" t="t" r="r" b="b"/>
              <a:pathLst>
                <a:path w="7803" h="1035" extrusionOk="0">
                  <a:moveTo>
                    <a:pt x="1223" y="1"/>
                  </a:moveTo>
                  <a:lnTo>
                    <a:pt x="1" y="887"/>
                  </a:lnTo>
                  <a:lnTo>
                    <a:pt x="7803" y="1035"/>
                  </a:lnTo>
                  <a:lnTo>
                    <a:pt x="1223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0"/>
            <p:cNvSpPr/>
            <p:nvPr/>
          </p:nvSpPr>
          <p:spPr>
            <a:xfrm>
              <a:off x="1668190" y="4862589"/>
              <a:ext cx="7861" cy="39994"/>
            </a:xfrm>
            <a:custGeom>
              <a:avLst/>
              <a:gdLst/>
              <a:ahLst/>
              <a:cxnLst/>
              <a:rect l="l" t="t" r="r" b="b"/>
              <a:pathLst>
                <a:path w="1117" h="5683" extrusionOk="0">
                  <a:moveTo>
                    <a:pt x="910" y="1"/>
                  </a:moveTo>
                  <a:lnTo>
                    <a:pt x="0" y="5683"/>
                  </a:lnTo>
                  <a:lnTo>
                    <a:pt x="0" y="5683"/>
                  </a:lnTo>
                  <a:lnTo>
                    <a:pt x="1117" y="5370"/>
                  </a:lnTo>
                  <a:lnTo>
                    <a:pt x="910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0"/>
            <p:cNvSpPr/>
            <p:nvPr/>
          </p:nvSpPr>
          <p:spPr>
            <a:xfrm>
              <a:off x="1702398" y="4881834"/>
              <a:ext cx="52042" cy="10359"/>
            </a:xfrm>
            <a:custGeom>
              <a:avLst/>
              <a:gdLst/>
              <a:ahLst/>
              <a:cxnLst/>
              <a:rect l="l" t="t" r="r" b="b"/>
              <a:pathLst>
                <a:path w="7395" h="1472" extrusionOk="0">
                  <a:moveTo>
                    <a:pt x="1134" y="1"/>
                  </a:moveTo>
                  <a:lnTo>
                    <a:pt x="0" y="816"/>
                  </a:lnTo>
                  <a:lnTo>
                    <a:pt x="7395" y="1471"/>
                  </a:lnTo>
                  <a:lnTo>
                    <a:pt x="1134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0"/>
            <p:cNvSpPr/>
            <p:nvPr/>
          </p:nvSpPr>
          <p:spPr>
            <a:xfrm>
              <a:off x="1700857" y="4846467"/>
              <a:ext cx="7284" cy="37081"/>
            </a:xfrm>
            <a:custGeom>
              <a:avLst/>
              <a:gdLst/>
              <a:ahLst/>
              <a:cxnLst/>
              <a:rect l="l" t="t" r="r" b="b"/>
              <a:pathLst>
                <a:path w="1035" h="5269" extrusionOk="0">
                  <a:moveTo>
                    <a:pt x="839" y="0"/>
                  </a:moveTo>
                  <a:lnTo>
                    <a:pt x="1" y="5269"/>
                  </a:lnTo>
                  <a:lnTo>
                    <a:pt x="1" y="5269"/>
                  </a:lnTo>
                  <a:lnTo>
                    <a:pt x="1034" y="4979"/>
                  </a:lnTo>
                  <a:lnTo>
                    <a:pt x="839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0"/>
            <p:cNvSpPr/>
            <p:nvPr/>
          </p:nvSpPr>
          <p:spPr>
            <a:xfrm>
              <a:off x="1734608" y="4864545"/>
              <a:ext cx="45899" cy="5201"/>
            </a:xfrm>
            <a:custGeom>
              <a:avLst/>
              <a:gdLst/>
              <a:ahLst/>
              <a:cxnLst/>
              <a:rect l="l" t="t" r="r" b="b"/>
              <a:pathLst>
                <a:path w="6522" h="739" extrusionOk="0">
                  <a:moveTo>
                    <a:pt x="1028" y="0"/>
                  </a:moveTo>
                  <a:lnTo>
                    <a:pt x="1" y="739"/>
                  </a:lnTo>
                  <a:lnTo>
                    <a:pt x="6521" y="739"/>
                  </a:lnTo>
                  <a:lnTo>
                    <a:pt x="1028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0"/>
            <p:cNvSpPr/>
            <p:nvPr/>
          </p:nvSpPr>
          <p:spPr>
            <a:xfrm>
              <a:off x="1733235" y="4832668"/>
              <a:ext cx="6573" cy="33428"/>
            </a:xfrm>
            <a:custGeom>
              <a:avLst/>
              <a:gdLst/>
              <a:ahLst/>
              <a:cxnLst/>
              <a:rect l="l" t="t" r="r" b="b"/>
              <a:pathLst>
                <a:path w="934" h="4750" extrusionOk="0">
                  <a:moveTo>
                    <a:pt x="757" y="0"/>
                  </a:moveTo>
                  <a:lnTo>
                    <a:pt x="1" y="4749"/>
                  </a:lnTo>
                  <a:lnTo>
                    <a:pt x="1" y="4749"/>
                  </a:lnTo>
                  <a:lnTo>
                    <a:pt x="934" y="4489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0"/>
            <p:cNvSpPr/>
            <p:nvPr/>
          </p:nvSpPr>
          <p:spPr>
            <a:xfrm>
              <a:off x="1765241" y="4847460"/>
              <a:ext cx="34463" cy="3920"/>
            </a:xfrm>
            <a:custGeom>
              <a:avLst/>
              <a:gdLst/>
              <a:ahLst/>
              <a:cxnLst/>
              <a:rect l="l" t="t" r="r" b="b"/>
              <a:pathLst>
                <a:path w="4897" h="557" extrusionOk="0">
                  <a:moveTo>
                    <a:pt x="768" y="1"/>
                  </a:moveTo>
                  <a:lnTo>
                    <a:pt x="0" y="556"/>
                  </a:lnTo>
                  <a:lnTo>
                    <a:pt x="4897" y="556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0"/>
            <p:cNvSpPr/>
            <p:nvPr/>
          </p:nvSpPr>
          <p:spPr>
            <a:xfrm>
              <a:off x="1765241" y="4824316"/>
              <a:ext cx="4954" cy="25110"/>
            </a:xfrm>
            <a:custGeom>
              <a:avLst/>
              <a:gdLst/>
              <a:ahLst/>
              <a:cxnLst/>
              <a:rect l="l" t="t" r="r" b="b"/>
              <a:pathLst>
                <a:path w="704" h="3568" extrusionOk="0">
                  <a:moveTo>
                    <a:pt x="567" y="0"/>
                  </a:moveTo>
                  <a:lnTo>
                    <a:pt x="0" y="3568"/>
                  </a:lnTo>
                  <a:lnTo>
                    <a:pt x="703" y="3373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0"/>
            <p:cNvSpPr/>
            <p:nvPr/>
          </p:nvSpPr>
          <p:spPr>
            <a:xfrm>
              <a:off x="1636142" y="4812212"/>
              <a:ext cx="196571" cy="122516"/>
            </a:xfrm>
            <a:custGeom>
              <a:avLst/>
              <a:gdLst/>
              <a:ahLst/>
              <a:cxnLst/>
              <a:rect l="l" t="t" r="r" b="b"/>
              <a:pathLst>
                <a:path w="27932" h="17409" extrusionOk="0">
                  <a:moveTo>
                    <a:pt x="26539" y="0"/>
                  </a:moveTo>
                  <a:cubicBezTo>
                    <a:pt x="23002" y="0"/>
                    <a:pt x="13108" y="341"/>
                    <a:pt x="6899" y="3929"/>
                  </a:cubicBezTo>
                  <a:cubicBezTo>
                    <a:pt x="30" y="7898"/>
                    <a:pt x="1" y="14490"/>
                    <a:pt x="65" y="15813"/>
                  </a:cubicBezTo>
                  <a:cubicBezTo>
                    <a:pt x="36" y="16557"/>
                    <a:pt x="83" y="17390"/>
                    <a:pt x="83" y="17390"/>
                  </a:cubicBezTo>
                  <a:cubicBezTo>
                    <a:pt x="83" y="17390"/>
                    <a:pt x="563" y="17408"/>
                    <a:pt x="1394" y="17408"/>
                  </a:cubicBezTo>
                  <a:cubicBezTo>
                    <a:pt x="4931" y="17408"/>
                    <a:pt x="14828" y="17067"/>
                    <a:pt x="21033" y="13480"/>
                  </a:cubicBezTo>
                  <a:cubicBezTo>
                    <a:pt x="27902" y="9517"/>
                    <a:pt x="27931" y="2925"/>
                    <a:pt x="27866" y="1596"/>
                  </a:cubicBezTo>
                  <a:cubicBezTo>
                    <a:pt x="27896" y="858"/>
                    <a:pt x="27849" y="19"/>
                    <a:pt x="27849" y="19"/>
                  </a:cubicBezTo>
                  <a:cubicBezTo>
                    <a:pt x="27849" y="19"/>
                    <a:pt x="27369" y="0"/>
                    <a:pt x="265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0"/>
            <p:cNvSpPr/>
            <p:nvPr/>
          </p:nvSpPr>
          <p:spPr>
            <a:xfrm>
              <a:off x="1630737" y="4812212"/>
              <a:ext cx="207423" cy="113079"/>
            </a:xfrm>
            <a:custGeom>
              <a:avLst/>
              <a:gdLst/>
              <a:ahLst/>
              <a:cxnLst/>
              <a:rect l="l" t="t" r="r" b="b"/>
              <a:pathLst>
                <a:path w="29474" h="16068" extrusionOk="0">
                  <a:moveTo>
                    <a:pt x="27307" y="0"/>
                  </a:moveTo>
                  <a:cubicBezTo>
                    <a:pt x="23770" y="0"/>
                    <a:pt x="13876" y="341"/>
                    <a:pt x="7667" y="3929"/>
                  </a:cubicBezTo>
                  <a:cubicBezTo>
                    <a:pt x="1" y="8353"/>
                    <a:pt x="851" y="16049"/>
                    <a:pt x="851" y="16049"/>
                  </a:cubicBezTo>
                  <a:cubicBezTo>
                    <a:pt x="851" y="16049"/>
                    <a:pt x="1332" y="16068"/>
                    <a:pt x="2164" y="16068"/>
                  </a:cubicBezTo>
                  <a:cubicBezTo>
                    <a:pt x="5704" y="16068"/>
                    <a:pt x="15598" y="15727"/>
                    <a:pt x="21801" y="12145"/>
                  </a:cubicBezTo>
                  <a:cubicBezTo>
                    <a:pt x="29473" y="7715"/>
                    <a:pt x="28617" y="19"/>
                    <a:pt x="28617" y="19"/>
                  </a:cubicBezTo>
                  <a:cubicBezTo>
                    <a:pt x="28617" y="19"/>
                    <a:pt x="28137" y="0"/>
                    <a:pt x="273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0"/>
            <p:cNvSpPr/>
            <p:nvPr/>
          </p:nvSpPr>
          <p:spPr>
            <a:xfrm>
              <a:off x="1634115" y="4918236"/>
              <a:ext cx="10380" cy="13266"/>
            </a:xfrm>
            <a:custGeom>
              <a:avLst/>
              <a:gdLst/>
              <a:ahLst/>
              <a:cxnLst/>
              <a:rect l="l" t="t" r="r" b="b"/>
              <a:pathLst>
                <a:path w="1475" h="1885" extrusionOk="0">
                  <a:moveTo>
                    <a:pt x="412" y="0"/>
                  </a:moveTo>
                  <a:cubicBezTo>
                    <a:pt x="167" y="0"/>
                    <a:pt x="1" y="198"/>
                    <a:pt x="5" y="533"/>
                  </a:cubicBezTo>
                  <a:cubicBezTo>
                    <a:pt x="11" y="1006"/>
                    <a:pt x="348" y="1567"/>
                    <a:pt x="749" y="1791"/>
                  </a:cubicBezTo>
                  <a:cubicBezTo>
                    <a:pt x="864" y="1854"/>
                    <a:pt x="971" y="1884"/>
                    <a:pt x="1066" y="1884"/>
                  </a:cubicBezTo>
                  <a:cubicBezTo>
                    <a:pt x="1310" y="1884"/>
                    <a:pt x="1474" y="1688"/>
                    <a:pt x="1470" y="1348"/>
                  </a:cubicBezTo>
                  <a:cubicBezTo>
                    <a:pt x="1464" y="881"/>
                    <a:pt x="1133" y="320"/>
                    <a:pt x="731" y="96"/>
                  </a:cubicBezTo>
                  <a:cubicBezTo>
                    <a:pt x="616" y="31"/>
                    <a:pt x="508" y="0"/>
                    <a:pt x="412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0"/>
            <p:cNvSpPr/>
            <p:nvPr/>
          </p:nvSpPr>
          <p:spPr>
            <a:xfrm>
              <a:off x="1566310" y="4921986"/>
              <a:ext cx="76737" cy="50198"/>
            </a:xfrm>
            <a:custGeom>
              <a:avLst/>
              <a:gdLst/>
              <a:ahLst/>
              <a:cxnLst/>
              <a:rect l="l" t="t" r="r" b="b"/>
              <a:pathLst>
                <a:path w="10904" h="7133" extrusionOk="0">
                  <a:moveTo>
                    <a:pt x="10904" y="1293"/>
                  </a:moveTo>
                  <a:cubicBezTo>
                    <a:pt x="10903" y="1294"/>
                    <a:pt x="10901" y="1295"/>
                    <a:pt x="10900" y="1296"/>
                  </a:cubicBezTo>
                  <a:lnTo>
                    <a:pt x="10900" y="1296"/>
                  </a:lnTo>
                  <a:cubicBezTo>
                    <a:pt x="10901" y="1295"/>
                    <a:pt x="10903" y="1294"/>
                    <a:pt x="10904" y="1293"/>
                  </a:cubicBezTo>
                  <a:close/>
                  <a:moveTo>
                    <a:pt x="9640" y="0"/>
                  </a:moveTo>
                  <a:lnTo>
                    <a:pt x="1" y="5316"/>
                  </a:lnTo>
                  <a:cubicBezTo>
                    <a:pt x="7" y="5948"/>
                    <a:pt x="456" y="6704"/>
                    <a:pt x="999" y="7005"/>
                  </a:cubicBezTo>
                  <a:cubicBezTo>
                    <a:pt x="1152" y="7091"/>
                    <a:pt x="1297" y="7133"/>
                    <a:pt x="1426" y="7133"/>
                  </a:cubicBezTo>
                  <a:cubicBezTo>
                    <a:pt x="1527" y="7133"/>
                    <a:pt x="1618" y="7107"/>
                    <a:pt x="1696" y="7058"/>
                  </a:cubicBezTo>
                  <a:cubicBezTo>
                    <a:pt x="4766" y="5139"/>
                    <a:pt x="7830" y="3221"/>
                    <a:pt x="10900" y="1296"/>
                  </a:cubicBezTo>
                  <a:lnTo>
                    <a:pt x="10900" y="1296"/>
                  </a:lnTo>
                  <a:cubicBezTo>
                    <a:pt x="10843" y="1331"/>
                    <a:pt x="10776" y="1350"/>
                    <a:pt x="10701" y="1350"/>
                  </a:cubicBezTo>
                  <a:cubicBezTo>
                    <a:pt x="10606" y="1350"/>
                    <a:pt x="10499" y="1320"/>
                    <a:pt x="10384" y="1258"/>
                  </a:cubicBezTo>
                  <a:cubicBezTo>
                    <a:pt x="9983" y="1034"/>
                    <a:pt x="9646" y="473"/>
                    <a:pt x="9640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0"/>
            <p:cNvSpPr/>
            <p:nvPr/>
          </p:nvSpPr>
          <p:spPr>
            <a:xfrm>
              <a:off x="1566275" y="4918531"/>
              <a:ext cx="69460" cy="40867"/>
            </a:xfrm>
            <a:custGeom>
              <a:avLst/>
              <a:gdLst/>
              <a:ahLst/>
              <a:cxnLst/>
              <a:rect l="l" t="t" r="r" b="b"/>
              <a:pathLst>
                <a:path w="9870" h="5807" extrusionOk="0">
                  <a:moveTo>
                    <a:pt x="9869" y="1"/>
                  </a:moveTo>
                  <a:lnTo>
                    <a:pt x="9869" y="1"/>
                  </a:lnTo>
                  <a:cubicBezTo>
                    <a:pt x="6680" y="1720"/>
                    <a:pt x="3497" y="3432"/>
                    <a:pt x="307" y="5151"/>
                  </a:cubicBezTo>
                  <a:cubicBezTo>
                    <a:pt x="118" y="5251"/>
                    <a:pt x="0" y="5482"/>
                    <a:pt x="6" y="5807"/>
                  </a:cubicBezTo>
                  <a:lnTo>
                    <a:pt x="9645" y="491"/>
                  </a:lnTo>
                  <a:cubicBezTo>
                    <a:pt x="9645" y="249"/>
                    <a:pt x="9728" y="78"/>
                    <a:pt x="9869" y="1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0"/>
            <p:cNvSpPr/>
            <p:nvPr/>
          </p:nvSpPr>
          <p:spPr>
            <a:xfrm>
              <a:off x="1568435" y="4918222"/>
              <a:ext cx="76068" cy="53443"/>
            </a:xfrm>
            <a:custGeom>
              <a:avLst/>
              <a:gdLst/>
              <a:ahLst/>
              <a:cxnLst/>
              <a:rect l="l" t="t" r="r" b="b"/>
              <a:pathLst>
                <a:path w="10809" h="7594" extrusionOk="0">
                  <a:moveTo>
                    <a:pt x="8" y="5191"/>
                  </a:moveTo>
                  <a:lnTo>
                    <a:pt x="8" y="5191"/>
                  </a:lnTo>
                  <a:cubicBezTo>
                    <a:pt x="6" y="5192"/>
                    <a:pt x="3" y="5194"/>
                    <a:pt x="0" y="5195"/>
                  </a:cubicBezTo>
                  <a:cubicBezTo>
                    <a:pt x="3" y="5194"/>
                    <a:pt x="6" y="5192"/>
                    <a:pt x="8" y="5191"/>
                  </a:cubicBezTo>
                  <a:close/>
                  <a:moveTo>
                    <a:pt x="9744" y="1"/>
                  </a:moveTo>
                  <a:cubicBezTo>
                    <a:pt x="9677" y="1"/>
                    <a:pt x="9616" y="16"/>
                    <a:pt x="9562" y="45"/>
                  </a:cubicBezTo>
                  <a:cubicBezTo>
                    <a:pt x="6376" y="1762"/>
                    <a:pt x="3195" y="3473"/>
                    <a:pt x="8" y="5191"/>
                  </a:cubicBezTo>
                  <a:lnTo>
                    <a:pt x="8" y="5191"/>
                  </a:lnTo>
                  <a:cubicBezTo>
                    <a:pt x="78" y="5154"/>
                    <a:pt x="159" y="5134"/>
                    <a:pt x="247" y="5134"/>
                  </a:cubicBezTo>
                  <a:cubicBezTo>
                    <a:pt x="374" y="5134"/>
                    <a:pt x="517" y="5174"/>
                    <a:pt x="668" y="5260"/>
                  </a:cubicBezTo>
                  <a:cubicBezTo>
                    <a:pt x="1211" y="5561"/>
                    <a:pt x="1660" y="6317"/>
                    <a:pt x="1666" y="6949"/>
                  </a:cubicBezTo>
                  <a:cubicBezTo>
                    <a:pt x="1672" y="7261"/>
                    <a:pt x="1566" y="7485"/>
                    <a:pt x="1396" y="7592"/>
                  </a:cubicBezTo>
                  <a:lnTo>
                    <a:pt x="1396" y="7592"/>
                  </a:lnTo>
                  <a:cubicBezTo>
                    <a:pt x="4467" y="5673"/>
                    <a:pt x="7531" y="3753"/>
                    <a:pt x="10602" y="1834"/>
                  </a:cubicBezTo>
                  <a:cubicBezTo>
                    <a:pt x="10732" y="1752"/>
                    <a:pt x="10809" y="1586"/>
                    <a:pt x="10803" y="1350"/>
                  </a:cubicBezTo>
                  <a:cubicBezTo>
                    <a:pt x="10797" y="883"/>
                    <a:pt x="10466" y="322"/>
                    <a:pt x="10064" y="98"/>
                  </a:cubicBezTo>
                  <a:cubicBezTo>
                    <a:pt x="9950" y="32"/>
                    <a:pt x="9841" y="1"/>
                    <a:pt x="9744" y="1"/>
                  </a:cubicBezTo>
                  <a:close/>
                  <a:moveTo>
                    <a:pt x="1396" y="7592"/>
                  </a:moveTo>
                  <a:cubicBezTo>
                    <a:pt x="1396" y="7592"/>
                    <a:pt x="1395" y="7593"/>
                    <a:pt x="1394" y="7593"/>
                  </a:cubicBezTo>
                  <a:cubicBezTo>
                    <a:pt x="1395" y="7593"/>
                    <a:pt x="1396" y="7592"/>
                    <a:pt x="1396" y="759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0"/>
            <p:cNvSpPr/>
            <p:nvPr/>
          </p:nvSpPr>
          <p:spPr>
            <a:xfrm>
              <a:off x="1566282" y="4954356"/>
              <a:ext cx="13941" cy="17826"/>
            </a:xfrm>
            <a:custGeom>
              <a:avLst/>
              <a:gdLst/>
              <a:ahLst/>
              <a:cxnLst/>
              <a:rect l="l" t="t" r="r" b="b"/>
              <a:pathLst>
                <a:path w="1981" h="2533" extrusionOk="0">
                  <a:moveTo>
                    <a:pt x="551" y="1"/>
                  </a:moveTo>
                  <a:cubicBezTo>
                    <a:pt x="223" y="1"/>
                    <a:pt x="1" y="265"/>
                    <a:pt x="5" y="716"/>
                  </a:cubicBezTo>
                  <a:cubicBezTo>
                    <a:pt x="11" y="1348"/>
                    <a:pt x="460" y="2104"/>
                    <a:pt x="1003" y="2405"/>
                  </a:cubicBezTo>
                  <a:cubicBezTo>
                    <a:pt x="1157" y="2492"/>
                    <a:pt x="1302" y="2533"/>
                    <a:pt x="1430" y="2533"/>
                  </a:cubicBezTo>
                  <a:cubicBezTo>
                    <a:pt x="1758" y="2533"/>
                    <a:pt x="1980" y="2268"/>
                    <a:pt x="1972" y="1814"/>
                  </a:cubicBezTo>
                  <a:cubicBezTo>
                    <a:pt x="1966" y="1182"/>
                    <a:pt x="1517" y="426"/>
                    <a:pt x="974" y="125"/>
                  </a:cubicBezTo>
                  <a:cubicBezTo>
                    <a:pt x="821" y="41"/>
                    <a:pt x="678" y="1"/>
                    <a:pt x="5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0"/>
            <p:cNvSpPr/>
            <p:nvPr/>
          </p:nvSpPr>
          <p:spPr>
            <a:xfrm>
              <a:off x="1635726" y="4824316"/>
              <a:ext cx="174375" cy="102550"/>
            </a:xfrm>
            <a:custGeom>
              <a:avLst/>
              <a:gdLst/>
              <a:ahLst/>
              <a:cxnLst/>
              <a:rect l="l" t="t" r="r" b="b"/>
              <a:pathLst>
                <a:path w="24778" h="14572" extrusionOk="0">
                  <a:moveTo>
                    <a:pt x="18971" y="0"/>
                  </a:moveTo>
                  <a:lnTo>
                    <a:pt x="18416" y="3479"/>
                  </a:lnTo>
                  <a:cubicBezTo>
                    <a:pt x="17176" y="4146"/>
                    <a:pt x="15971" y="4796"/>
                    <a:pt x="14778" y="5434"/>
                  </a:cubicBezTo>
                  <a:lnTo>
                    <a:pt x="14613" y="1187"/>
                  </a:lnTo>
                  <a:lnTo>
                    <a:pt x="13857" y="5930"/>
                  </a:lnTo>
                  <a:cubicBezTo>
                    <a:pt x="12664" y="6574"/>
                    <a:pt x="11476" y="7212"/>
                    <a:pt x="10277" y="7856"/>
                  </a:cubicBezTo>
                  <a:lnTo>
                    <a:pt x="10094" y="3148"/>
                  </a:lnTo>
                  <a:lnTo>
                    <a:pt x="9256" y="8411"/>
                  </a:lnTo>
                  <a:cubicBezTo>
                    <a:pt x="8098" y="9031"/>
                    <a:pt x="6923" y="9663"/>
                    <a:pt x="5712" y="10318"/>
                  </a:cubicBezTo>
                  <a:lnTo>
                    <a:pt x="5523" y="5440"/>
                  </a:lnTo>
                  <a:lnTo>
                    <a:pt x="4649" y="10891"/>
                  </a:lnTo>
                  <a:cubicBezTo>
                    <a:pt x="3172" y="11683"/>
                    <a:pt x="1636" y="12510"/>
                    <a:pt x="0" y="13390"/>
                  </a:cubicBezTo>
                  <a:cubicBezTo>
                    <a:pt x="6" y="13390"/>
                    <a:pt x="12" y="13384"/>
                    <a:pt x="18" y="13384"/>
                  </a:cubicBezTo>
                  <a:cubicBezTo>
                    <a:pt x="30" y="13378"/>
                    <a:pt x="42" y="13372"/>
                    <a:pt x="54" y="13366"/>
                  </a:cubicBezTo>
                  <a:lnTo>
                    <a:pt x="71" y="13366"/>
                  </a:lnTo>
                  <a:cubicBezTo>
                    <a:pt x="77" y="13360"/>
                    <a:pt x="89" y="13360"/>
                    <a:pt x="95" y="13354"/>
                  </a:cubicBezTo>
                  <a:cubicBezTo>
                    <a:pt x="107" y="13354"/>
                    <a:pt x="119" y="13354"/>
                    <a:pt x="136" y="13348"/>
                  </a:cubicBezTo>
                  <a:lnTo>
                    <a:pt x="178" y="13348"/>
                  </a:lnTo>
                  <a:cubicBezTo>
                    <a:pt x="278" y="13348"/>
                    <a:pt x="384" y="13378"/>
                    <a:pt x="502" y="13443"/>
                  </a:cubicBezTo>
                  <a:cubicBezTo>
                    <a:pt x="514" y="13449"/>
                    <a:pt x="526" y="13455"/>
                    <a:pt x="538" y="13461"/>
                  </a:cubicBezTo>
                  <a:cubicBezTo>
                    <a:pt x="703" y="13567"/>
                    <a:pt x="762" y="14382"/>
                    <a:pt x="880" y="14571"/>
                  </a:cubicBezTo>
                  <a:lnTo>
                    <a:pt x="5517" y="11754"/>
                  </a:lnTo>
                  <a:lnTo>
                    <a:pt x="12652" y="11890"/>
                  </a:lnTo>
                  <a:lnTo>
                    <a:pt x="6805" y="10974"/>
                  </a:lnTo>
                  <a:lnTo>
                    <a:pt x="9988" y="9037"/>
                  </a:lnTo>
                  <a:lnTo>
                    <a:pt x="16869" y="9645"/>
                  </a:lnTo>
                  <a:lnTo>
                    <a:pt x="16869" y="9645"/>
                  </a:lnTo>
                  <a:lnTo>
                    <a:pt x="11187" y="8310"/>
                  </a:lnTo>
                  <a:lnTo>
                    <a:pt x="14235" y="6456"/>
                  </a:lnTo>
                  <a:lnTo>
                    <a:pt x="20572" y="6456"/>
                  </a:lnTo>
                  <a:lnTo>
                    <a:pt x="15386" y="5759"/>
                  </a:lnTo>
                  <a:lnTo>
                    <a:pt x="18540" y="3845"/>
                  </a:lnTo>
                  <a:lnTo>
                    <a:pt x="23301" y="3845"/>
                  </a:lnTo>
                  <a:lnTo>
                    <a:pt x="19403" y="3320"/>
                  </a:lnTo>
                  <a:lnTo>
                    <a:pt x="24777" y="53"/>
                  </a:lnTo>
                  <a:lnTo>
                    <a:pt x="24777" y="53"/>
                  </a:lnTo>
                  <a:cubicBezTo>
                    <a:pt x="22757" y="1140"/>
                    <a:pt x="20885" y="2150"/>
                    <a:pt x="19096" y="3113"/>
                  </a:cubicBezTo>
                  <a:lnTo>
                    <a:pt x="189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4" name="Google Shape;754;p10"/>
          <p:cNvGrpSpPr/>
          <p:nvPr/>
        </p:nvGrpSpPr>
        <p:grpSpPr>
          <a:xfrm flipH="1">
            <a:off x="8540246" y="4646090"/>
            <a:ext cx="271859" cy="233627"/>
            <a:chOff x="739150" y="4174275"/>
            <a:chExt cx="945925" cy="812900"/>
          </a:xfrm>
        </p:grpSpPr>
        <p:sp>
          <p:nvSpPr>
            <p:cNvPr id="755" name="Google Shape;755;p10"/>
            <p:cNvSpPr/>
            <p:nvPr/>
          </p:nvSpPr>
          <p:spPr>
            <a:xfrm>
              <a:off x="739150" y="4366050"/>
              <a:ext cx="807725" cy="489000"/>
            </a:xfrm>
            <a:custGeom>
              <a:avLst/>
              <a:gdLst/>
              <a:ahLst/>
              <a:cxnLst/>
              <a:rect l="l" t="t" r="r" b="b"/>
              <a:pathLst>
                <a:path w="32309" h="19560" extrusionOk="0">
                  <a:moveTo>
                    <a:pt x="32249" y="0"/>
                  </a:moveTo>
                  <a:cubicBezTo>
                    <a:pt x="32237" y="83"/>
                    <a:pt x="32214" y="183"/>
                    <a:pt x="32190" y="295"/>
                  </a:cubicBezTo>
                  <a:cubicBezTo>
                    <a:pt x="32178" y="331"/>
                    <a:pt x="32167" y="372"/>
                    <a:pt x="32155" y="408"/>
                  </a:cubicBezTo>
                  <a:cubicBezTo>
                    <a:pt x="32149" y="449"/>
                    <a:pt x="32137" y="484"/>
                    <a:pt x="32125" y="520"/>
                  </a:cubicBezTo>
                  <a:cubicBezTo>
                    <a:pt x="32119" y="532"/>
                    <a:pt x="32119" y="538"/>
                    <a:pt x="32113" y="549"/>
                  </a:cubicBezTo>
                  <a:cubicBezTo>
                    <a:pt x="32084" y="656"/>
                    <a:pt x="32043" y="750"/>
                    <a:pt x="32007" y="839"/>
                  </a:cubicBezTo>
                  <a:cubicBezTo>
                    <a:pt x="32007" y="839"/>
                    <a:pt x="32007" y="845"/>
                    <a:pt x="32007" y="845"/>
                  </a:cubicBezTo>
                  <a:cubicBezTo>
                    <a:pt x="32007" y="851"/>
                    <a:pt x="32001" y="851"/>
                    <a:pt x="32001" y="856"/>
                  </a:cubicBezTo>
                  <a:cubicBezTo>
                    <a:pt x="31989" y="880"/>
                    <a:pt x="31984" y="904"/>
                    <a:pt x="31972" y="927"/>
                  </a:cubicBezTo>
                  <a:cubicBezTo>
                    <a:pt x="31966" y="945"/>
                    <a:pt x="31960" y="963"/>
                    <a:pt x="31948" y="981"/>
                  </a:cubicBezTo>
                  <a:cubicBezTo>
                    <a:pt x="31854" y="1199"/>
                    <a:pt x="31765" y="1341"/>
                    <a:pt x="31747" y="1370"/>
                  </a:cubicBezTo>
                  <a:cubicBezTo>
                    <a:pt x="31694" y="1453"/>
                    <a:pt x="31617" y="1589"/>
                    <a:pt x="31493" y="1742"/>
                  </a:cubicBezTo>
                  <a:cubicBezTo>
                    <a:pt x="31464" y="1784"/>
                    <a:pt x="31434" y="1825"/>
                    <a:pt x="31405" y="1861"/>
                  </a:cubicBezTo>
                  <a:cubicBezTo>
                    <a:pt x="31357" y="1920"/>
                    <a:pt x="31304" y="1979"/>
                    <a:pt x="31245" y="2038"/>
                  </a:cubicBezTo>
                  <a:cubicBezTo>
                    <a:pt x="31163" y="2132"/>
                    <a:pt x="31103" y="2191"/>
                    <a:pt x="31015" y="2274"/>
                  </a:cubicBezTo>
                  <a:cubicBezTo>
                    <a:pt x="30997" y="2286"/>
                    <a:pt x="30991" y="2298"/>
                    <a:pt x="30974" y="2304"/>
                  </a:cubicBezTo>
                  <a:cubicBezTo>
                    <a:pt x="30932" y="2345"/>
                    <a:pt x="30891" y="2380"/>
                    <a:pt x="30850" y="2416"/>
                  </a:cubicBezTo>
                  <a:cubicBezTo>
                    <a:pt x="30844" y="2416"/>
                    <a:pt x="30844" y="2416"/>
                    <a:pt x="30844" y="2422"/>
                  </a:cubicBezTo>
                  <a:cubicBezTo>
                    <a:pt x="30773" y="2481"/>
                    <a:pt x="30690" y="2546"/>
                    <a:pt x="30596" y="2605"/>
                  </a:cubicBezTo>
                  <a:cubicBezTo>
                    <a:pt x="30460" y="2699"/>
                    <a:pt x="30324" y="2782"/>
                    <a:pt x="30164" y="2871"/>
                  </a:cubicBezTo>
                  <a:cubicBezTo>
                    <a:pt x="30023" y="2947"/>
                    <a:pt x="29899" y="3012"/>
                    <a:pt x="29816" y="3048"/>
                  </a:cubicBezTo>
                  <a:cubicBezTo>
                    <a:pt x="29816" y="3054"/>
                    <a:pt x="29816" y="3054"/>
                    <a:pt x="29816" y="3054"/>
                  </a:cubicBezTo>
                  <a:cubicBezTo>
                    <a:pt x="29686" y="3119"/>
                    <a:pt x="29503" y="3201"/>
                    <a:pt x="29278" y="3290"/>
                  </a:cubicBezTo>
                  <a:cubicBezTo>
                    <a:pt x="29231" y="3314"/>
                    <a:pt x="29178" y="3331"/>
                    <a:pt x="29125" y="3349"/>
                  </a:cubicBezTo>
                  <a:cubicBezTo>
                    <a:pt x="29101" y="3361"/>
                    <a:pt x="29078" y="3367"/>
                    <a:pt x="29048" y="3378"/>
                  </a:cubicBezTo>
                  <a:cubicBezTo>
                    <a:pt x="29024" y="3384"/>
                    <a:pt x="29007" y="3390"/>
                    <a:pt x="28983" y="3402"/>
                  </a:cubicBezTo>
                  <a:cubicBezTo>
                    <a:pt x="28983" y="3402"/>
                    <a:pt x="28865" y="3443"/>
                    <a:pt x="28694" y="3491"/>
                  </a:cubicBezTo>
                  <a:cubicBezTo>
                    <a:pt x="28688" y="3491"/>
                    <a:pt x="28682" y="3497"/>
                    <a:pt x="28676" y="3497"/>
                  </a:cubicBezTo>
                  <a:cubicBezTo>
                    <a:pt x="28617" y="3514"/>
                    <a:pt x="28552" y="3532"/>
                    <a:pt x="28481" y="3550"/>
                  </a:cubicBezTo>
                  <a:cubicBezTo>
                    <a:pt x="28475" y="3550"/>
                    <a:pt x="28469" y="3550"/>
                    <a:pt x="28463" y="3556"/>
                  </a:cubicBezTo>
                  <a:lnTo>
                    <a:pt x="28446" y="3556"/>
                  </a:lnTo>
                  <a:cubicBezTo>
                    <a:pt x="28434" y="3562"/>
                    <a:pt x="28428" y="3562"/>
                    <a:pt x="28422" y="3562"/>
                  </a:cubicBezTo>
                  <a:cubicBezTo>
                    <a:pt x="28404" y="3567"/>
                    <a:pt x="28387" y="3567"/>
                    <a:pt x="28369" y="3573"/>
                  </a:cubicBezTo>
                  <a:cubicBezTo>
                    <a:pt x="28351" y="3579"/>
                    <a:pt x="28339" y="3579"/>
                    <a:pt x="28328" y="3585"/>
                  </a:cubicBezTo>
                  <a:cubicBezTo>
                    <a:pt x="28162" y="3621"/>
                    <a:pt x="28014" y="3644"/>
                    <a:pt x="27855" y="3662"/>
                  </a:cubicBezTo>
                  <a:cubicBezTo>
                    <a:pt x="27701" y="3680"/>
                    <a:pt x="27648" y="3686"/>
                    <a:pt x="27507" y="3692"/>
                  </a:cubicBezTo>
                  <a:cubicBezTo>
                    <a:pt x="27436" y="3697"/>
                    <a:pt x="27377" y="3697"/>
                    <a:pt x="27318" y="3697"/>
                  </a:cubicBezTo>
                  <a:lnTo>
                    <a:pt x="27288" y="3697"/>
                  </a:lnTo>
                  <a:cubicBezTo>
                    <a:pt x="27211" y="3697"/>
                    <a:pt x="27123" y="3697"/>
                    <a:pt x="27022" y="3692"/>
                  </a:cubicBezTo>
                  <a:lnTo>
                    <a:pt x="26981" y="3692"/>
                  </a:lnTo>
                  <a:cubicBezTo>
                    <a:pt x="26869" y="3680"/>
                    <a:pt x="26739" y="3668"/>
                    <a:pt x="26597" y="3650"/>
                  </a:cubicBezTo>
                  <a:cubicBezTo>
                    <a:pt x="26532" y="3638"/>
                    <a:pt x="26473" y="3627"/>
                    <a:pt x="26414" y="3615"/>
                  </a:cubicBezTo>
                  <a:cubicBezTo>
                    <a:pt x="26402" y="3615"/>
                    <a:pt x="26384" y="3609"/>
                    <a:pt x="26367" y="3609"/>
                  </a:cubicBezTo>
                  <a:cubicBezTo>
                    <a:pt x="26331" y="3597"/>
                    <a:pt x="26296" y="3591"/>
                    <a:pt x="26254" y="3585"/>
                  </a:cubicBezTo>
                  <a:cubicBezTo>
                    <a:pt x="26237" y="3579"/>
                    <a:pt x="26219" y="3573"/>
                    <a:pt x="26201" y="3567"/>
                  </a:cubicBezTo>
                  <a:cubicBezTo>
                    <a:pt x="26195" y="3591"/>
                    <a:pt x="26189" y="3609"/>
                    <a:pt x="26184" y="3632"/>
                  </a:cubicBezTo>
                  <a:cubicBezTo>
                    <a:pt x="26172" y="3656"/>
                    <a:pt x="26166" y="3680"/>
                    <a:pt x="26160" y="3703"/>
                  </a:cubicBezTo>
                  <a:cubicBezTo>
                    <a:pt x="26154" y="3721"/>
                    <a:pt x="26148" y="3745"/>
                    <a:pt x="26142" y="3762"/>
                  </a:cubicBezTo>
                  <a:cubicBezTo>
                    <a:pt x="26130" y="3798"/>
                    <a:pt x="26119" y="3833"/>
                    <a:pt x="26107" y="3869"/>
                  </a:cubicBezTo>
                  <a:cubicBezTo>
                    <a:pt x="26107" y="3886"/>
                    <a:pt x="26101" y="3898"/>
                    <a:pt x="26095" y="3910"/>
                  </a:cubicBezTo>
                  <a:cubicBezTo>
                    <a:pt x="26083" y="3945"/>
                    <a:pt x="26071" y="3987"/>
                    <a:pt x="26060" y="4028"/>
                  </a:cubicBezTo>
                  <a:cubicBezTo>
                    <a:pt x="26054" y="4046"/>
                    <a:pt x="26048" y="4058"/>
                    <a:pt x="26042" y="4075"/>
                  </a:cubicBezTo>
                  <a:cubicBezTo>
                    <a:pt x="26030" y="4111"/>
                    <a:pt x="26018" y="4140"/>
                    <a:pt x="26006" y="4176"/>
                  </a:cubicBezTo>
                  <a:cubicBezTo>
                    <a:pt x="25995" y="4205"/>
                    <a:pt x="25989" y="4235"/>
                    <a:pt x="25977" y="4259"/>
                  </a:cubicBezTo>
                  <a:cubicBezTo>
                    <a:pt x="25965" y="4282"/>
                    <a:pt x="25959" y="4306"/>
                    <a:pt x="25953" y="4323"/>
                  </a:cubicBezTo>
                  <a:cubicBezTo>
                    <a:pt x="25941" y="4353"/>
                    <a:pt x="25930" y="4383"/>
                    <a:pt x="25918" y="4412"/>
                  </a:cubicBezTo>
                  <a:cubicBezTo>
                    <a:pt x="25906" y="4448"/>
                    <a:pt x="25882" y="4501"/>
                    <a:pt x="25859" y="4560"/>
                  </a:cubicBezTo>
                  <a:cubicBezTo>
                    <a:pt x="25788" y="4719"/>
                    <a:pt x="25711" y="4890"/>
                    <a:pt x="25622" y="5062"/>
                  </a:cubicBezTo>
                  <a:cubicBezTo>
                    <a:pt x="25528" y="5233"/>
                    <a:pt x="25416" y="5428"/>
                    <a:pt x="25292" y="5617"/>
                  </a:cubicBezTo>
                  <a:cubicBezTo>
                    <a:pt x="25280" y="5635"/>
                    <a:pt x="25262" y="5652"/>
                    <a:pt x="25250" y="5676"/>
                  </a:cubicBezTo>
                  <a:cubicBezTo>
                    <a:pt x="25250" y="5676"/>
                    <a:pt x="25244" y="5682"/>
                    <a:pt x="25244" y="5682"/>
                  </a:cubicBezTo>
                  <a:cubicBezTo>
                    <a:pt x="25239" y="5688"/>
                    <a:pt x="25239" y="5694"/>
                    <a:pt x="25233" y="5700"/>
                  </a:cubicBezTo>
                  <a:cubicBezTo>
                    <a:pt x="25209" y="5735"/>
                    <a:pt x="25179" y="5776"/>
                    <a:pt x="25150" y="5818"/>
                  </a:cubicBezTo>
                  <a:cubicBezTo>
                    <a:pt x="25144" y="5830"/>
                    <a:pt x="25132" y="5841"/>
                    <a:pt x="25126" y="5853"/>
                  </a:cubicBezTo>
                  <a:cubicBezTo>
                    <a:pt x="25061" y="5942"/>
                    <a:pt x="24985" y="6042"/>
                    <a:pt x="24890" y="6149"/>
                  </a:cubicBezTo>
                  <a:cubicBezTo>
                    <a:pt x="24884" y="6154"/>
                    <a:pt x="24884" y="6160"/>
                    <a:pt x="24878" y="6166"/>
                  </a:cubicBezTo>
                  <a:cubicBezTo>
                    <a:pt x="24861" y="6190"/>
                    <a:pt x="24843" y="6208"/>
                    <a:pt x="24819" y="6231"/>
                  </a:cubicBezTo>
                  <a:cubicBezTo>
                    <a:pt x="24813" y="6243"/>
                    <a:pt x="24801" y="6255"/>
                    <a:pt x="24790" y="6267"/>
                  </a:cubicBezTo>
                  <a:cubicBezTo>
                    <a:pt x="24778" y="6278"/>
                    <a:pt x="24772" y="6290"/>
                    <a:pt x="24760" y="6302"/>
                  </a:cubicBezTo>
                  <a:cubicBezTo>
                    <a:pt x="24713" y="6355"/>
                    <a:pt x="24660" y="6414"/>
                    <a:pt x="24601" y="6473"/>
                  </a:cubicBezTo>
                  <a:cubicBezTo>
                    <a:pt x="24571" y="6509"/>
                    <a:pt x="24536" y="6538"/>
                    <a:pt x="24506" y="6568"/>
                  </a:cubicBezTo>
                  <a:cubicBezTo>
                    <a:pt x="24494" y="6586"/>
                    <a:pt x="24477" y="6603"/>
                    <a:pt x="24453" y="6621"/>
                  </a:cubicBezTo>
                  <a:cubicBezTo>
                    <a:pt x="24453" y="6627"/>
                    <a:pt x="24447" y="6633"/>
                    <a:pt x="24441" y="6633"/>
                  </a:cubicBezTo>
                  <a:cubicBezTo>
                    <a:pt x="24406" y="6668"/>
                    <a:pt x="24364" y="6710"/>
                    <a:pt x="24323" y="6745"/>
                  </a:cubicBezTo>
                  <a:cubicBezTo>
                    <a:pt x="24294" y="6775"/>
                    <a:pt x="24264" y="6804"/>
                    <a:pt x="24234" y="6828"/>
                  </a:cubicBezTo>
                  <a:cubicBezTo>
                    <a:pt x="24146" y="6910"/>
                    <a:pt x="24075" y="6970"/>
                    <a:pt x="23992" y="7040"/>
                  </a:cubicBezTo>
                  <a:cubicBezTo>
                    <a:pt x="23921" y="7094"/>
                    <a:pt x="23845" y="7153"/>
                    <a:pt x="23786" y="7200"/>
                  </a:cubicBezTo>
                  <a:cubicBezTo>
                    <a:pt x="23750" y="7223"/>
                    <a:pt x="23709" y="7247"/>
                    <a:pt x="23673" y="7277"/>
                  </a:cubicBezTo>
                  <a:cubicBezTo>
                    <a:pt x="23626" y="7306"/>
                    <a:pt x="23579" y="7342"/>
                    <a:pt x="23526" y="7383"/>
                  </a:cubicBezTo>
                  <a:cubicBezTo>
                    <a:pt x="23402" y="7472"/>
                    <a:pt x="23219" y="7578"/>
                    <a:pt x="23083" y="7661"/>
                  </a:cubicBezTo>
                  <a:cubicBezTo>
                    <a:pt x="23047" y="7678"/>
                    <a:pt x="22994" y="7708"/>
                    <a:pt x="22929" y="7743"/>
                  </a:cubicBezTo>
                  <a:cubicBezTo>
                    <a:pt x="22917" y="7749"/>
                    <a:pt x="22900" y="7761"/>
                    <a:pt x="22888" y="7767"/>
                  </a:cubicBezTo>
                  <a:cubicBezTo>
                    <a:pt x="22852" y="7785"/>
                    <a:pt x="22817" y="7802"/>
                    <a:pt x="22782" y="7826"/>
                  </a:cubicBezTo>
                  <a:cubicBezTo>
                    <a:pt x="22740" y="7844"/>
                    <a:pt x="22705" y="7861"/>
                    <a:pt x="22663" y="7879"/>
                  </a:cubicBezTo>
                  <a:cubicBezTo>
                    <a:pt x="22646" y="7891"/>
                    <a:pt x="22622" y="7903"/>
                    <a:pt x="22604" y="7909"/>
                  </a:cubicBezTo>
                  <a:cubicBezTo>
                    <a:pt x="22563" y="7932"/>
                    <a:pt x="22516" y="7950"/>
                    <a:pt x="22474" y="7968"/>
                  </a:cubicBezTo>
                  <a:cubicBezTo>
                    <a:pt x="22451" y="7985"/>
                    <a:pt x="22421" y="7997"/>
                    <a:pt x="22392" y="8009"/>
                  </a:cubicBezTo>
                  <a:cubicBezTo>
                    <a:pt x="22368" y="8021"/>
                    <a:pt x="22339" y="8033"/>
                    <a:pt x="22315" y="8044"/>
                  </a:cubicBezTo>
                  <a:cubicBezTo>
                    <a:pt x="22268" y="8062"/>
                    <a:pt x="22215" y="8086"/>
                    <a:pt x="22167" y="8104"/>
                  </a:cubicBezTo>
                  <a:cubicBezTo>
                    <a:pt x="22144" y="8115"/>
                    <a:pt x="22120" y="8127"/>
                    <a:pt x="22096" y="8133"/>
                  </a:cubicBezTo>
                  <a:cubicBezTo>
                    <a:pt x="22043" y="8157"/>
                    <a:pt x="21990" y="8174"/>
                    <a:pt x="21931" y="8198"/>
                  </a:cubicBezTo>
                  <a:cubicBezTo>
                    <a:pt x="21913" y="8204"/>
                    <a:pt x="21896" y="8216"/>
                    <a:pt x="21878" y="8222"/>
                  </a:cubicBezTo>
                  <a:cubicBezTo>
                    <a:pt x="21831" y="8239"/>
                    <a:pt x="21789" y="8251"/>
                    <a:pt x="21742" y="8269"/>
                  </a:cubicBezTo>
                  <a:cubicBezTo>
                    <a:pt x="21718" y="8281"/>
                    <a:pt x="21695" y="8287"/>
                    <a:pt x="21671" y="8293"/>
                  </a:cubicBezTo>
                  <a:cubicBezTo>
                    <a:pt x="21618" y="8316"/>
                    <a:pt x="21559" y="8334"/>
                    <a:pt x="21494" y="8357"/>
                  </a:cubicBezTo>
                  <a:lnTo>
                    <a:pt x="21488" y="8357"/>
                  </a:lnTo>
                  <a:cubicBezTo>
                    <a:pt x="21482" y="8357"/>
                    <a:pt x="21482" y="8363"/>
                    <a:pt x="21482" y="8363"/>
                  </a:cubicBezTo>
                  <a:cubicBezTo>
                    <a:pt x="21459" y="8369"/>
                    <a:pt x="21441" y="8375"/>
                    <a:pt x="21423" y="8381"/>
                  </a:cubicBezTo>
                  <a:cubicBezTo>
                    <a:pt x="20697" y="8617"/>
                    <a:pt x="20100" y="8724"/>
                    <a:pt x="19870" y="8759"/>
                  </a:cubicBezTo>
                  <a:cubicBezTo>
                    <a:pt x="19805" y="8765"/>
                    <a:pt x="19757" y="8777"/>
                    <a:pt x="19722" y="8777"/>
                  </a:cubicBezTo>
                  <a:cubicBezTo>
                    <a:pt x="19645" y="8789"/>
                    <a:pt x="19563" y="8800"/>
                    <a:pt x="19474" y="8806"/>
                  </a:cubicBezTo>
                  <a:cubicBezTo>
                    <a:pt x="19297" y="8830"/>
                    <a:pt x="19173" y="8842"/>
                    <a:pt x="18990" y="8848"/>
                  </a:cubicBezTo>
                  <a:lnTo>
                    <a:pt x="18954" y="8848"/>
                  </a:lnTo>
                  <a:cubicBezTo>
                    <a:pt x="18937" y="8848"/>
                    <a:pt x="18919" y="8854"/>
                    <a:pt x="18907" y="8854"/>
                  </a:cubicBezTo>
                  <a:lnTo>
                    <a:pt x="18736" y="8854"/>
                  </a:lnTo>
                  <a:cubicBezTo>
                    <a:pt x="18671" y="8855"/>
                    <a:pt x="18612" y="8855"/>
                    <a:pt x="18557" y="8855"/>
                  </a:cubicBezTo>
                  <a:cubicBezTo>
                    <a:pt x="18327" y="8855"/>
                    <a:pt x="18188" y="8847"/>
                    <a:pt x="18169" y="8842"/>
                  </a:cubicBezTo>
                  <a:lnTo>
                    <a:pt x="18139" y="8842"/>
                  </a:lnTo>
                  <a:cubicBezTo>
                    <a:pt x="18139" y="8895"/>
                    <a:pt x="18133" y="8942"/>
                    <a:pt x="18121" y="9001"/>
                  </a:cubicBezTo>
                  <a:cubicBezTo>
                    <a:pt x="18116" y="9078"/>
                    <a:pt x="18104" y="9149"/>
                    <a:pt x="18086" y="9226"/>
                  </a:cubicBezTo>
                  <a:cubicBezTo>
                    <a:pt x="18068" y="9350"/>
                    <a:pt x="18045" y="9438"/>
                    <a:pt x="18033" y="9486"/>
                  </a:cubicBezTo>
                  <a:cubicBezTo>
                    <a:pt x="17986" y="9692"/>
                    <a:pt x="17938" y="9870"/>
                    <a:pt x="17897" y="10005"/>
                  </a:cubicBezTo>
                  <a:cubicBezTo>
                    <a:pt x="17885" y="10029"/>
                    <a:pt x="17879" y="10053"/>
                    <a:pt x="17873" y="10076"/>
                  </a:cubicBezTo>
                  <a:cubicBezTo>
                    <a:pt x="17867" y="10088"/>
                    <a:pt x="17867" y="10094"/>
                    <a:pt x="17862" y="10106"/>
                  </a:cubicBezTo>
                  <a:cubicBezTo>
                    <a:pt x="17862" y="10118"/>
                    <a:pt x="17856" y="10129"/>
                    <a:pt x="17850" y="10141"/>
                  </a:cubicBezTo>
                  <a:cubicBezTo>
                    <a:pt x="17791" y="10330"/>
                    <a:pt x="17720" y="10531"/>
                    <a:pt x="17619" y="10744"/>
                  </a:cubicBezTo>
                  <a:cubicBezTo>
                    <a:pt x="17590" y="10815"/>
                    <a:pt x="17554" y="10897"/>
                    <a:pt x="17513" y="10980"/>
                  </a:cubicBezTo>
                  <a:cubicBezTo>
                    <a:pt x="17507" y="10998"/>
                    <a:pt x="17501" y="11015"/>
                    <a:pt x="17489" y="11027"/>
                  </a:cubicBezTo>
                  <a:cubicBezTo>
                    <a:pt x="17454" y="11116"/>
                    <a:pt x="17407" y="11210"/>
                    <a:pt x="17354" y="11305"/>
                  </a:cubicBezTo>
                  <a:cubicBezTo>
                    <a:pt x="17289" y="11441"/>
                    <a:pt x="17218" y="11571"/>
                    <a:pt x="17147" y="11683"/>
                  </a:cubicBezTo>
                  <a:cubicBezTo>
                    <a:pt x="17111" y="11742"/>
                    <a:pt x="17076" y="11795"/>
                    <a:pt x="17035" y="11854"/>
                  </a:cubicBezTo>
                  <a:cubicBezTo>
                    <a:pt x="16911" y="12061"/>
                    <a:pt x="16781" y="12256"/>
                    <a:pt x="16674" y="12427"/>
                  </a:cubicBezTo>
                  <a:cubicBezTo>
                    <a:pt x="16515" y="12663"/>
                    <a:pt x="16279" y="12959"/>
                    <a:pt x="16101" y="13183"/>
                  </a:cubicBezTo>
                  <a:cubicBezTo>
                    <a:pt x="16096" y="13183"/>
                    <a:pt x="16090" y="13189"/>
                    <a:pt x="16090" y="13195"/>
                  </a:cubicBezTo>
                  <a:cubicBezTo>
                    <a:pt x="15936" y="13384"/>
                    <a:pt x="15759" y="13585"/>
                    <a:pt x="15564" y="13785"/>
                  </a:cubicBezTo>
                  <a:cubicBezTo>
                    <a:pt x="15405" y="13957"/>
                    <a:pt x="15239" y="14128"/>
                    <a:pt x="15092" y="14270"/>
                  </a:cubicBezTo>
                  <a:cubicBezTo>
                    <a:pt x="14950" y="14411"/>
                    <a:pt x="14773" y="14583"/>
                    <a:pt x="14595" y="14736"/>
                  </a:cubicBezTo>
                  <a:cubicBezTo>
                    <a:pt x="14365" y="14949"/>
                    <a:pt x="14058" y="15185"/>
                    <a:pt x="13828" y="15368"/>
                  </a:cubicBezTo>
                  <a:cubicBezTo>
                    <a:pt x="13591" y="15557"/>
                    <a:pt x="13302" y="15764"/>
                    <a:pt x="12989" y="15971"/>
                  </a:cubicBezTo>
                  <a:cubicBezTo>
                    <a:pt x="12747" y="16130"/>
                    <a:pt x="12493" y="16296"/>
                    <a:pt x="12268" y="16420"/>
                  </a:cubicBezTo>
                  <a:cubicBezTo>
                    <a:pt x="12003" y="16579"/>
                    <a:pt x="11737" y="16727"/>
                    <a:pt x="11506" y="16839"/>
                  </a:cubicBezTo>
                  <a:cubicBezTo>
                    <a:pt x="11270" y="16957"/>
                    <a:pt x="10993" y="17081"/>
                    <a:pt x="10703" y="17199"/>
                  </a:cubicBezTo>
                  <a:cubicBezTo>
                    <a:pt x="10555" y="17270"/>
                    <a:pt x="10408" y="17341"/>
                    <a:pt x="10266" y="17400"/>
                  </a:cubicBezTo>
                  <a:cubicBezTo>
                    <a:pt x="10042" y="17495"/>
                    <a:pt x="9752" y="17595"/>
                    <a:pt x="9492" y="17678"/>
                  </a:cubicBezTo>
                  <a:cubicBezTo>
                    <a:pt x="9362" y="17719"/>
                    <a:pt x="9215" y="17760"/>
                    <a:pt x="9067" y="17802"/>
                  </a:cubicBezTo>
                  <a:cubicBezTo>
                    <a:pt x="8801" y="17878"/>
                    <a:pt x="8500" y="17949"/>
                    <a:pt x="8211" y="18008"/>
                  </a:cubicBezTo>
                  <a:cubicBezTo>
                    <a:pt x="7951" y="18062"/>
                    <a:pt x="7626" y="18115"/>
                    <a:pt x="7378" y="18132"/>
                  </a:cubicBezTo>
                  <a:cubicBezTo>
                    <a:pt x="7337" y="18138"/>
                    <a:pt x="7295" y="18138"/>
                    <a:pt x="7254" y="18144"/>
                  </a:cubicBezTo>
                  <a:cubicBezTo>
                    <a:pt x="6948" y="18177"/>
                    <a:pt x="6680" y="18195"/>
                    <a:pt x="6369" y="18195"/>
                  </a:cubicBezTo>
                  <a:cubicBezTo>
                    <a:pt x="6289" y="18195"/>
                    <a:pt x="6207" y="18194"/>
                    <a:pt x="6120" y="18191"/>
                  </a:cubicBezTo>
                  <a:lnTo>
                    <a:pt x="6108" y="18191"/>
                  </a:lnTo>
                  <a:cubicBezTo>
                    <a:pt x="6055" y="18186"/>
                    <a:pt x="6002" y="18186"/>
                    <a:pt x="5954" y="18186"/>
                  </a:cubicBezTo>
                  <a:cubicBezTo>
                    <a:pt x="5872" y="18180"/>
                    <a:pt x="5783" y="18174"/>
                    <a:pt x="5695" y="18168"/>
                  </a:cubicBezTo>
                  <a:lnTo>
                    <a:pt x="5689" y="18168"/>
                  </a:lnTo>
                  <a:cubicBezTo>
                    <a:pt x="5683" y="18168"/>
                    <a:pt x="5647" y="18168"/>
                    <a:pt x="5588" y="18162"/>
                  </a:cubicBezTo>
                  <a:cubicBezTo>
                    <a:pt x="5576" y="18162"/>
                    <a:pt x="5571" y="18156"/>
                    <a:pt x="5559" y="18156"/>
                  </a:cubicBezTo>
                  <a:lnTo>
                    <a:pt x="5541" y="18156"/>
                  </a:lnTo>
                  <a:cubicBezTo>
                    <a:pt x="5352" y="18138"/>
                    <a:pt x="5163" y="18115"/>
                    <a:pt x="4998" y="18085"/>
                  </a:cubicBezTo>
                  <a:cubicBezTo>
                    <a:pt x="4767" y="18050"/>
                    <a:pt x="4507" y="17997"/>
                    <a:pt x="4259" y="17926"/>
                  </a:cubicBezTo>
                  <a:cubicBezTo>
                    <a:pt x="4248" y="17920"/>
                    <a:pt x="4230" y="17914"/>
                    <a:pt x="4212" y="17908"/>
                  </a:cubicBezTo>
                  <a:cubicBezTo>
                    <a:pt x="4041" y="17861"/>
                    <a:pt x="3852" y="17802"/>
                    <a:pt x="3704" y="17743"/>
                  </a:cubicBezTo>
                  <a:cubicBezTo>
                    <a:pt x="3692" y="17743"/>
                    <a:pt x="3681" y="17737"/>
                    <a:pt x="3669" y="17731"/>
                  </a:cubicBezTo>
                  <a:cubicBezTo>
                    <a:pt x="3657" y="17725"/>
                    <a:pt x="3639" y="17719"/>
                    <a:pt x="3627" y="17713"/>
                  </a:cubicBezTo>
                  <a:cubicBezTo>
                    <a:pt x="3503" y="17666"/>
                    <a:pt x="3362" y="17613"/>
                    <a:pt x="3255" y="17560"/>
                  </a:cubicBezTo>
                  <a:cubicBezTo>
                    <a:pt x="3243" y="17554"/>
                    <a:pt x="3226" y="17548"/>
                    <a:pt x="3214" y="17542"/>
                  </a:cubicBezTo>
                  <a:cubicBezTo>
                    <a:pt x="3131" y="17500"/>
                    <a:pt x="3049" y="17459"/>
                    <a:pt x="2960" y="17418"/>
                  </a:cubicBezTo>
                  <a:cubicBezTo>
                    <a:pt x="2919" y="17394"/>
                    <a:pt x="2871" y="17371"/>
                    <a:pt x="2836" y="17353"/>
                  </a:cubicBezTo>
                  <a:cubicBezTo>
                    <a:pt x="2830" y="17347"/>
                    <a:pt x="2818" y="17341"/>
                    <a:pt x="2812" y="17335"/>
                  </a:cubicBezTo>
                  <a:cubicBezTo>
                    <a:pt x="2806" y="17335"/>
                    <a:pt x="2806" y="17335"/>
                    <a:pt x="2801" y="17329"/>
                  </a:cubicBezTo>
                  <a:cubicBezTo>
                    <a:pt x="2789" y="17323"/>
                    <a:pt x="2777" y="17317"/>
                    <a:pt x="2765" y="17311"/>
                  </a:cubicBezTo>
                  <a:cubicBezTo>
                    <a:pt x="2753" y="17306"/>
                    <a:pt x="2741" y="17294"/>
                    <a:pt x="2724" y="17288"/>
                  </a:cubicBezTo>
                  <a:cubicBezTo>
                    <a:pt x="2641" y="17241"/>
                    <a:pt x="2564" y="17193"/>
                    <a:pt x="2487" y="17140"/>
                  </a:cubicBezTo>
                  <a:cubicBezTo>
                    <a:pt x="2476" y="17140"/>
                    <a:pt x="2470" y="17134"/>
                    <a:pt x="2464" y="17128"/>
                  </a:cubicBezTo>
                  <a:cubicBezTo>
                    <a:pt x="2464" y="17128"/>
                    <a:pt x="2369" y="17069"/>
                    <a:pt x="2222" y="16969"/>
                  </a:cubicBezTo>
                  <a:cubicBezTo>
                    <a:pt x="2222" y="16963"/>
                    <a:pt x="2216" y="16957"/>
                    <a:pt x="2210" y="16957"/>
                  </a:cubicBezTo>
                  <a:cubicBezTo>
                    <a:pt x="2180" y="16933"/>
                    <a:pt x="2145" y="16910"/>
                    <a:pt x="2109" y="16880"/>
                  </a:cubicBezTo>
                  <a:cubicBezTo>
                    <a:pt x="1897" y="16721"/>
                    <a:pt x="1743" y="16585"/>
                    <a:pt x="1661" y="16502"/>
                  </a:cubicBezTo>
                  <a:cubicBezTo>
                    <a:pt x="1661" y="16502"/>
                    <a:pt x="1655" y="16502"/>
                    <a:pt x="1655" y="16496"/>
                  </a:cubicBezTo>
                  <a:cubicBezTo>
                    <a:pt x="1655" y="16496"/>
                    <a:pt x="1649" y="16490"/>
                    <a:pt x="1643" y="16485"/>
                  </a:cubicBezTo>
                  <a:cubicBezTo>
                    <a:pt x="1478" y="16331"/>
                    <a:pt x="1336" y="16177"/>
                    <a:pt x="1229" y="16048"/>
                  </a:cubicBezTo>
                  <a:cubicBezTo>
                    <a:pt x="1206" y="16024"/>
                    <a:pt x="1182" y="15994"/>
                    <a:pt x="1159" y="15959"/>
                  </a:cubicBezTo>
                  <a:cubicBezTo>
                    <a:pt x="1153" y="15959"/>
                    <a:pt x="1153" y="15953"/>
                    <a:pt x="1147" y="15947"/>
                  </a:cubicBezTo>
                  <a:cubicBezTo>
                    <a:pt x="1111" y="15906"/>
                    <a:pt x="1082" y="15864"/>
                    <a:pt x="1046" y="15817"/>
                  </a:cubicBezTo>
                  <a:cubicBezTo>
                    <a:pt x="1023" y="15788"/>
                    <a:pt x="999" y="15758"/>
                    <a:pt x="981" y="15734"/>
                  </a:cubicBezTo>
                  <a:cubicBezTo>
                    <a:pt x="981" y="15734"/>
                    <a:pt x="981" y="15729"/>
                    <a:pt x="981" y="15729"/>
                  </a:cubicBezTo>
                  <a:cubicBezTo>
                    <a:pt x="975" y="15723"/>
                    <a:pt x="975" y="15717"/>
                    <a:pt x="970" y="15711"/>
                  </a:cubicBezTo>
                  <a:cubicBezTo>
                    <a:pt x="887" y="15593"/>
                    <a:pt x="804" y="15469"/>
                    <a:pt x="739" y="15356"/>
                  </a:cubicBezTo>
                  <a:cubicBezTo>
                    <a:pt x="733" y="15356"/>
                    <a:pt x="733" y="15351"/>
                    <a:pt x="733" y="15351"/>
                  </a:cubicBezTo>
                  <a:cubicBezTo>
                    <a:pt x="698" y="15291"/>
                    <a:pt x="662" y="15227"/>
                    <a:pt x="633" y="15167"/>
                  </a:cubicBezTo>
                  <a:cubicBezTo>
                    <a:pt x="627" y="15162"/>
                    <a:pt x="627" y="15156"/>
                    <a:pt x="621" y="15156"/>
                  </a:cubicBezTo>
                  <a:cubicBezTo>
                    <a:pt x="615" y="15138"/>
                    <a:pt x="609" y="15120"/>
                    <a:pt x="597" y="15108"/>
                  </a:cubicBezTo>
                  <a:cubicBezTo>
                    <a:pt x="586" y="15079"/>
                    <a:pt x="574" y="15055"/>
                    <a:pt x="562" y="15032"/>
                  </a:cubicBezTo>
                  <a:cubicBezTo>
                    <a:pt x="562" y="15032"/>
                    <a:pt x="556" y="15026"/>
                    <a:pt x="556" y="15026"/>
                  </a:cubicBezTo>
                  <a:cubicBezTo>
                    <a:pt x="550" y="15008"/>
                    <a:pt x="538" y="14990"/>
                    <a:pt x="533" y="14978"/>
                  </a:cubicBezTo>
                  <a:cubicBezTo>
                    <a:pt x="456" y="14813"/>
                    <a:pt x="391" y="14660"/>
                    <a:pt x="338" y="14524"/>
                  </a:cubicBezTo>
                  <a:cubicBezTo>
                    <a:pt x="338" y="14518"/>
                    <a:pt x="338" y="14512"/>
                    <a:pt x="338" y="14512"/>
                  </a:cubicBezTo>
                  <a:cubicBezTo>
                    <a:pt x="308" y="14435"/>
                    <a:pt x="279" y="14341"/>
                    <a:pt x="255" y="14264"/>
                  </a:cubicBezTo>
                  <a:cubicBezTo>
                    <a:pt x="219" y="14169"/>
                    <a:pt x="202" y="14116"/>
                    <a:pt x="178" y="14010"/>
                  </a:cubicBezTo>
                  <a:cubicBezTo>
                    <a:pt x="178" y="14004"/>
                    <a:pt x="178" y="14004"/>
                    <a:pt x="178" y="14004"/>
                  </a:cubicBezTo>
                  <a:cubicBezTo>
                    <a:pt x="155" y="13921"/>
                    <a:pt x="131" y="13821"/>
                    <a:pt x="113" y="13720"/>
                  </a:cubicBezTo>
                  <a:cubicBezTo>
                    <a:pt x="113" y="13715"/>
                    <a:pt x="113" y="13715"/>
                    <a:pt x="113" y="13715"/>
                  </a:cubicBezTo>
                  <a:cubicBezTo>
                    <a:pt x="90" y="13608"/>
                    <a:pt x="72" y="13520"/>
                    <a:pt x="60" y="13396"/>
                  </a:cubicBezTo>
                  <a:cubicBezTo>
                    <a:pt x="60" y="13396"/>
                    <a:pt x="54" y="13390"/>
                    <a:pt x="54" y="13390"/>
                  </a:cubicBezTo>
                  <a:cubicBezTo>
                    <a:pt x="54" y="13354"/>
                    <a:pt x="48" y="13313"/>
                    <a:pt x="42" y="13277"/>
                  </a:cubicBezTo>
                  <a:cubicBezTo>
                    <a:pt x="42" y="13260"/>
                    <a:pt x="42" y="13248"/>
                    <a:pt x="36" y="13236"/>
                  </a:cubicBezTo>
                  <a:cubicBezTo>
                    <a:pt x="25" y="13348"/>
                    <a:pt x="19" y="13461"/>
                    <a:pt x="13" y="13561"/>
                  </a:cubicBezTo>
                  <a:cubicBezTo>
                    <a:pt x="13" y="13579"/>
                    <a:pt x="7" y="13602"/>
                    <a:pt x="7" y="13626"/>
                  </a:cubicBezTo>
                  <a:cubicBezTo>
                    <a:pt x="7" y="13626"/>
                    <a:pt x="7" y="13626"/>
                    <a:pt x="7" y="13632"/>
                  </a:cubicBezTo>
                  <a:cubicBezTo>
                    <a:pt x="7" y="13650"/>
                    <a:pt x="7" y="13673"/>
                    <a:pt x="7" y="13691"/>
                  </a:cubicBezTo>
                  <a:cubicBezTo>
                    <a:pt x="1" y="13797"/>
                    <a:pt x="1" y="13904"/>
                    <a:pt x="1" y="14010"/>
                  </a:cubicBezTo>
                  <a:cubicBezTo>
                    <a:pt x="1" y="14128"/>
                    <a:pt x="7" y="14287"/>
                    <a:pt x="19" y="14406"/>
                  </a:cubicBezTo>
                  <a:cubicBezTo>
                    <a:pt x="30" y="14494"/>
                    <a:pt x="36" y="14571"/>
                    <a:pt x="42" y="14642"/>
                  </a:cubicBezTo>
                  <a:cubicBezTo>
                    <a:pt x="48" y="14677"/>
                    <a:pt x="54" y="14719"/>
                    <a:pt x="54" y="14754"/>
                  </a:cubicBezTo>
                  <a:cubicBezTo>
                    <a:pt x="54" y="14754"/>
                    <a:pt x="60" y="14760"/>
                    <a:pt x="60" y="14766"/>
                  </a:cubicBezTo>
                  <a:cubicBezTo>
                    <a:pt x="72" y="14884"/>
                    <a:pt x="90" y="14973"/>
                    <a:pt x="113" y="15079"/>
                  </a:cubicBezTo>
                  <a:cubicBezTo>
                    <a:pt x="113" y="15079"/>
                    <a:pt x="113" y="15085"/>
                    <a:pt x="113" y="15085"/>
                  </a:cubicBezTo>
                  <a:cubicBezTo>
                    <a:pt x="131" y="15185"/>
                    <a:pt x="155" y="15286"/>
                    <a:pt x="178" y="15368"/>
                  </a:cubicBezTo>
                  <a:cubicBezTo>
                    <a:pt x="178" y="15368"/>
                    <a:pt x="178" y="15374"/>
                    <a:pt x="178" y="15374"/>
                  </a:cubicBezTo>
                  <a:cubicBezTo>
                    <a:pt x="202" y="15481"/>
                    <a:pt x="219" y="15534"/>
                    <a:pt x="255" y="15628"/>
                  </a:cubicBezTo>
                  <a:cubicBezTo>
                    <a:pt x="279" y="15705"/>
                    <a:pt x="308" y="15805"/>
                    <a:pt x="338" y="15876"/>
                  </a:cubicBezTo>
                  <a:cubicBezTo>
                    <a:pt x="338" y="15876"/>
                    <a:pt x="338" y="15882"/>
                    <a:pt x="338" y="15888"/>
                  </a:cubicBezTo>
                  <a:cubicBezTo>
                    <a:pt x="391" y="16024"/>
                    <a:pt x="456" y="16177"/>
                    <a:pt x="533" y="16343"/>
                  </a:cubicBezTo>
                  <a:cubicBezTo>
                    <a:pt x="538" y="16355"/>
                    <a:pt x="550" y="16372"/>
                    <a:pt x="556" y="16390"/>
                  </a:cubicBezTo>
                  <a:cubicBezTo>
                    <a:pt x="556" y="16390"/>
                    <a:pt x="562" y="16396"/>
                    <a:pt x="562" y="16396"/>
                  </a:cubicBezTo>
                  <a:cubicBezTo>
                    <a:pt x="574" y="16420"/>
                    <a:pt x="586" y="16443"/>
                    <a:pt x="597" y="16473"/>
                  </a:cubicBezTo>
                  <a:cubicBezTo>
                    <a:pt x="609" y="16490"/>
                    <a:pt x="615" y="16502"/>
                    <a:pt x="621" y="16520"/>
                  </a:cubicBezTo>
                  <a:cubicBezTo>
                    <a:pt x="627" y="16520"/>
                    <a:pt x="627" y="16526"/>
                    <a:pt x="633" y="16532"/>
                  </a:cubicBezTo>
                  <a:cubicBezTo>
                    <a:pt x="662" y="16591"/>
                    <a:pt x="698" y="16656"/>
                    <a:pt x="733" y="16715"/>
                  </a:cubicBezTo>
                  <a:cubicBezTo>
                    <a:pt x="733" y="16721"/>
                    <a:pt x="733" y="16721"/>
                    <a:pt x="739" y="16721"/>
                  </a:cubicBezTo>
                  <a:cubicBezTo>
                    <a:pt x="804" y="16833"/>
                    <a:pt x="887" y="16957"/>
                    <a:pt x="970" y="17075"/>
                  </a:cubicBezTo>
                  <a:cubicBezTo>
                    <a:pt x="975" y="17081"/>
                    <a:pt x="975" y="17087"/>
                    <a:pt x="981" y="17093"/>
                  </a:cubicBezTo>
                  <a:cubicBezTo>
                    <a:pt x="981" y="17093"/>
                    <a:pt x="981" y="17099"/>
                    <a:pt x="987" y="17099"/>
                  </a:cubicBezTo>
                  <a:cubicBezTo>
                    <a:pt x="999" y="17122"/>
                    <a:pt x="1023" y="17152"/>
                    <a:pt x="1046" y="17182"/>
                  </a:cubicBezTo>
                  <a:cubicBezTo>
                    <a:pt x="1082" y="17229"/>
                    <a:pt x="1111" y="17270"/>
                    <a:pt x="1147" y="17311"/>
                  </a:cubicBezTo>
                  <a:cubicBezTo>
                    <a:pt x="1153" y="17317"/>
                    <a:pt x="1153" y="17323"/>
                    <a:pt x="1159" y="17329"/>
                  </a:cubicBezTo>
                  <a:cubicBezTo>
                    <a:pt x="1182" y="17359"/>
                    <a:pt x="1206" y="17388"/>
                    <a:pt x="1229" y="17412"/>
                  </a:cubicBezTo>
                  <a:cubicBezTo>
                    <a:pt x="1336" y="17542"/>
                    <a:pt x="1478" y="17695"/>
                    <a:pt x="1643" y="17855"/>
                  </a:cubicBezTo>
                  <a:cubicBezTo>
                    <a:pt x="1649" y="17855"/>
                    <a:pt x="1655" y="17861"/>
                    <a:pt x="1655" y="17867"/>
                  </a:cubicBezTo>
                  <a:lnTo>
                    <a:pt x="1661" y="17867"/>
                  </a:lnTo>
                  <a:cubicBezTo>
                    <a:pt x="1661" y="17867"/>
                    <a:pt x="1661" y="17873"/>
                    <a:pt x="1661" y="17873"/>
                  </a:cubicBezTo>
                  <a:cubicBezTo>
                    <a:pt x="1743" y="17949"/>
                    <a:pt x="1897" y="18085"/>
                    <a:pt x="2109" y="18245"/>
                  </a:cubicBezTo>
                  <a:cubicBezTo>
                    <a:pt x="2145" y="18274"/>
                    <a:pt x="2180" y="18298"/>
                    <a:pt x="2210" y="18321"/>
                  </a:cubicBezTo>
                  <a:cubicBezTo>
                    <a:pt x="2216" y="18321"/>
                    <a:pt x="2222" y="18327"/>
                    <a:pt x="2222" y="18333"/>
                  </a:cubicBezTo>
                  <a:cubicBezTo>
                    <a:pt x="2369" y="18434"/>
                    <a:pt x="2464" y="18493"/>
                    <a:pt x="2464" y="18493"/>
                  </a:cubicBezTo>
                  <a:cubicBezTo>
                    <a:pt x="2470" y="18499"/>
                    <a:pt x="2476" y="18505"/>
                    <a:pt x="2487" y="18505"/>
                  </a:cubicBezTo>
                  <a:cubicBezTo>
                    <a:pt x="2564" y="18558"/>
                    <a:pt x="2641" y="18605"/>
                    <a:pt x="2724" y="18652"/>
                  </a:cubicBezTo>
                  <a:cubicBezTo>
                    <a:pt x="2741" y="18658"/>
                    <a:pt x="2753" y="18670"/>
                    <a:pt x="2765" y="18676"/>
                  </a:cubicBezTo>
                  <a:cubicBezTo>
                    <a:pt x="2777" y="18682"/>
                    <a:pt x="2789" y="18688"/>
                    <a:pt x="2801" y="18694"/>
                  </a:cubicBezTo>
                  <a:cubicBezTo>
                    <a:pt x="2806" y="18699"/>
                    <a:pt x="2806" y="18699"/>
                    <a:pt x="2812" y="18705"/>
                  </a:cubicBezTo>
                  <a:cubicBezTo>
                    <a:pt x="2818" y="18705"/>
                    <a:pt x="2830" y="18711"/>
                    <a:pt x="2836" y="18717"/>
                  </a:cubicBezTo>
                  <a:cubicBezTo>
                    <a:pt x="2871" y="18735"/>
                    <a:pt x="2919" y="18759"/>
                    <a:pt x="2960" y="18782"/>
                  </a:cubicBezTo>
                  <a:cubicBezTo>
                    <a:pt x="3049" y="18823"/>
                    <a:pt x="3131" y="18865"/>
                    <a:pt x="3214" y="18906"/>
                  </a:cubicBezTo>
                  <a:cubicBezTo>
                    <a:pt x="3226" y="18912"/>
                    <a:pt x="3243" y="18918"/>
                    <a:pt x="3255" y="18924"/>
                  </a:cubicBezTo>
                  <a:cubicBezTo>
                    <a:pt x="3362" y="18977"/>
                    <a:pt x="3503" y="19036"/>
                    <a:pt x="3627" y="19083"/>
                  </a:cubicBezTo>
                  <a:cubicBezTo>
                    <a:pt x="3639" y="19083"/>
                    <a:pt x="3657" y="19089"/>
                    <a:pt x="3669" y="19095"/>
                  </a:cubicBezTo>
                  <a:cubicBezTo>
                    <a:pt x="3681" y="19101"/>
                    <a:pt x="3692" y="19107"/>
                    <a:pt x="3704" y="19113"/>
                  </a:cubicBezTo>
                  <a:cubicBezTo>
                    <a:pt x="3852" y="19166"/>
                    <a:pt x="4041" y="19225"/>
                    <a:pt x="4212" y="19278"/>
                  </a:cubicBezTo>
                  <a:cubicBezTo>
                    <a:pt x="4230" y="19278"/>
                    <a:pt x="4248" y="19284"/>
                    <a:pt x="4259" y="19290"/>
                  </a:cubicBezTo>
                  <a:cubicBezTo>
                    <a:pt x="4513" y="19361"/>
                    <a:pt x="4767" y="19414"/>
                    <a:pt x="4998" y="19450"/>
                  </a:cubicBezTo>
                  <a:cubicBezTo>
                    <a:pt x="5163" y="19479"/>
                    <a:pt x="5352" y="19503"/>
                    <a:pt x="5541" y="19520"/>
                  </a:cubicBezTo>
                  <a:lnTo>
                    <a:pt x="5559" y="19520"/>
                  </a:lnTo>
                  <a:cubicBezTo>
                    <a:pt x="5571" y="19526"/>
                    <a:pt x="5576" y="19526"/>
                    <a:pt x="5588" y="19526"/>
                  </a:cubicBezTo>
                  <a:cubicBezTo>
                    <a:pt x="5647" y="19532"/>
                    <a:pt x="5683" y="19532"/>
                    <a:pt x="5689" y="19532"/>
                  </a:cubicBezTo>
                  <a:lnTo>
                    <a:pt x="5695" y="19532"/>
                  </a:lnTo>
                  <a:cubicBezTo>
                    <a:pt x="5783" y="19538"/>
                    <a:pt x="5872" y="19544"/>
                    <a:pt x="5954" y="19550"/>
                  </a:cubicBezTo>
                  <a:cubicBezTo>
                    <a:pt x="6002" y="19550"/>
                    <a:pt x="6055" y="19556"/>
                    <a:pt x="6108" y="19556"/>
                  </a:cubicBezTo>
                  <a:lnTo>
                    <a:pt x="6120" y="19556"/>
                  </a:lnTo>
                  <a:cubicBezTo>
                    <a:pt x="6207" y="19558"/>
                    <a:pt x="6289" y="19559"/>
                    <a:pt x="6369" y="19559"/>
                  </a:cubicBezTo>
                  <a:cubicBezTo>
                    <a:pt x="6680" y="19559"/>
                    <a:pt x="6948" y="19542"/>
                    <a:pt x="7254" y="19509"/>
                  </a:cubicBezTo>
                  <a:cubicBezTo>
                    <a:pt x="7295" y="19503"/>
                    <a:pt x="7337" y="19503"/>
                    <a:pt x="7378" y="19497"/>
                  </a:cubicBezTo>
                  <a:cubicBezTo>
                    <a:pt x="7626" y="19479"/>
                    <a:pt x="7951" y="19432"/>
                    <a:pt x="8211" y="19373"/>
                  </a:cubicBezTo>
                  <a:cubicBezTo>
                    <a:pt x="8500" y="19314"/>
                    <a:pt x="8801" y="19243"/>
                    <a:pt x="9067" y="19166"/>
                  </a:cubicBezTo>
                  <a:cubicBezTo>
                    <a:pt x="9215" y="19131"/>
                    <a:pt x="9362" y="19083"/>
                    <a:pt x="9492" y="19042"/>
                  </a:cubicBezTo>
                  <a:cubicBezTo>
                    <a:pt x="9752" y="18959"/>
                    <a:pt x="10042" y="18865"/>
                    <a:pt x="10266" y="18764"/>
                  </a:cubicBezTo>
                  <a:cubicBezTo>
                    <a:pt x="10408" y="18705"/>
                    <a:pt x="10555" y="18634"/>
                    <a:pt x="10703" y="18570"/>
                  </a:cubicBezTo>
                  <a:cubicBezTo>
                    <a:pt x="10993" y="18445"/>
                    <a:pt x="11270" y="18321"/>
                    <a:pt x="11506" y="18203"/>
                  </a:cubicBezTo>
                  <a:cubicBezTo>
                    <a:pt x="11737" y="18091"/>
                    <a:pt x="12003" y="17949"/>
                    <a:pt x="12268" y="17784"/>
                  </a:cubicBezTo>
                  <a:cubicBezTo>
                    <a:pt x="12493" y="17660"/>
                    <a:pt x="12747" y="17500"/>
                    <a:pt x="12989" y="17335"/>
                  </a:cubicBezTo>
                  <a:cubicBezTo>
                    <a:pt x="13302" y="17128"/>
                    <a:pt x="13591" y="16922"/>
                    <a:pt x="13828" y="16733"/>
                  </a:cubicBezTo>
                  <a:cubicBezTo>
                    <a:pt x="14058" y="16550"/>
                    <a:pt x="14365" y="16313"/>
                    <a:pt x="14595" y="16101"/>
                  </a:cubicBezTo>
                  <a:cubicBezTo>
                    <a:pt x="14773" y="15947"/>
                    <a:pt x="14950" y="15782"/>
                    <a:pt x="15092" y="15634"/>
                  </a:cubicBezTo>
                  <a:cubicBezTo>
                    <a:pt x="15239" y="15492"/>
                    <a:pt x="15405" y="15321"/>
                    <a:pt x="15564" y="15150"/>
                  </a:cubicBezTo>
                  <a:cubicBezTo>
                    <a:pt x="15759" y="14949"/>
                    <a:pt x="15942" y="14748"/>
                    <a:pt x="16090" y="14559"/>
                  </a:cubicBezTo>
                  <a:cubicBezTo>
                    <a:pt x="16090" y="14553"/>
                    <a:pt x="16096" y="14547"/>
                    <a:pt x="16101" y="14547"/>
                  </a:cubicBezTo>
                  <a:cubicBezTo>
                    <a:pt x="16279" y="14323"/>
                    <a:pt x="16515" y="14028"/>
                    <a:pt x="16674" y="13791"/>
                  </a:cubicBezTo>
                  <a:cubicBezTo>
                    <a:pt x="16781" y="13620"/>
                    <a:pt x="16911" y="13425"/>
                    <a:pt x="17035" y="13224"/>
                  </a:cubicBezTo>
                  <a:cubicBezTo>
                    <a:pt x="17076" y="13159"/>
                    <a:pt x="17111" y="13106"/>
                    <a:pt x="17147" y="13047"/>
                  </a:cubicBezTo>
                  <a:cubicBezTo>
                    <a:pt x="17218" y="12941"/>
                    <a:pt x="17289" y="12805"/>
                    <a:pt x="17354" y="12675"/>
                  </a:cubicBezTo>
                  <a:cubicBezTo>
                    <a:pt x="17407" y="12575"/>
                    <a:pt x="17454" y="12486"/>
                    <a:pt x="17489" y="12397"/>
                  </a:cubicBezTo>
                  <a:cubicBezTo>
                    <a:pt x="17501" y="12380"/>
                    <a:pt x="17507" y="12362"/>
                    <a:pt x="17513" y="12344"/>
                  </a:cubicBezTo>
                  <a:cubicBezTo>
                    <a:pt x="17554" y="12262"/>
                    <a:pt x="17590" y="12179"/>
                    <a:pt x="17619" y="12108"/>
                  </a:cubicBezTo>
                  <a:cubicBezTo>
                    <a:pt x="17720" y="11895"/>
                    <a:pt x="17791" y="11695"/>
                    <a:pt x="17850" y="11506"/>
                  </a:cubicBezTo>
                  <a:cubicBezTo>
                    <a:pt x="17856" y="11494"/>
                    <a:pt x="17862" y="11482"/>
                    <a:pt x="17862" y="11470"/>
                  </a:cubicBezTo>
                  <a:cubicBezTo>
                    <a:pt x="17867" y="11458"/>
                    <a:pt x="17867" y="11452"/>
                    <a:pt x="17873" y="11441"/>
                  </a:cubicBezTo>
                  <a:cubicBezTo>
                    <a:pt x="17879" y="11417"/>
                    <a:pt x="17885" y="11393"/>
                    <a:pt x="17897" y="11370"/>
                  </a:cubicBezTo>
                  <a:cubicBezTo>
                    <a:pt x="17938" y="11234"/>
                    <a:pt x="17986" y="11057"/>
                    <a:pt x="18033" y="10850"/>
                  </a:cubicBezTo>
                  <a:cubicBezTo>
                    <a:pt x="18045" y="10803"/>
                    <a:pt x="18068" y="10714"/>
                    <a:pt x="18086" y="10590"/>
                  </a:cubicBezTo>
                  <a:cubicBezTo>
                    <a:pt x="18104" y="10519"/>
                    <a:pt x="18116" y="10442"/>
                    <a:pt x="18121" y="10366"/>
                  </a:cubicBezTo>
                  <a:cubicBezTo>
                    <a:pt x="18133" y="10307"/>
                    <a:pt x="18139" y="10259"/>
                    <a:pt x="18139" y="10206"/>
                  </a:cubicBezTo>
                  <a:cubicBezTo>
                    <a:pt x="18151" y="10206"/>
                    <a:pt x="18163" y="10206"/>
                    <a:pt x="18169" y="10212"/>
                  </a:cubicBezTo>
                  <a:cubicBezTo>
                    <a:pt x="18188" y="10212"/>
                    <a:pt x="18324" y="10220"/>
                    <a:pt x="18550" y="10220"/>
                  </a:cubicBezTo>
                  <a:cubicBezTo>
                    <a:pt x="18606" y="10220"/>
                    <a:pt x="18668" y="10219"/>
                    <a:pt x="18736" y="10218"/>
                  </a:cubicBezTo>
                  <a:lnTo>
                    <a:pt x="18907" y="10218"/>
                  </a:lnTo>
                  <a:cubicBezTo>
                    <a:pt x="18919" y="10218"/>
                    <a:pt x="18937" y="10212"/>
                    <a:pt x="18954" y="10212"/>
                  </a:cubicBezTo>
                  <a:lnTo>
                    <a:pt x="18990" y="10212"/>
                  </a:lnTo>
                  <a:cubicBezTo>
                    <a:pt x="19173" y="10206"/>
                    <a:pt x="19297" y="10194"/>
                    <a:pt x="19474" y="10171"/>
                  </a:cubicBezTo>
                  <a:cubicBezTo>
                    <a:pt x="19563" y="10165"/>
                    <a:pt x="19645" y="10153"/>
                    <a:pt x="19722" y="10141"/>
                  </a:cubicBezTo>
                  <a:cubicBezTo>
                    <a:pt x="19757" y="10141"/>
                    <a:pt x="19805" y="10129"/>
                    <a:pt x="19870" y="10123"/>
                  </a:cubicBezTo>
                  <a:cubicBezTo>
                    <a:pt x="20100" y="10088"/>
                    <a:pt x="20697" y="9982"/>
                    <a:pt x="21423" y="9745"/>
                  </a:cubicBezTo>
                  <a:cubicBezTo>
                    <a:pt x="21441" y="9740"/>
                    <a:pt x="21459" y="9734"/>
                    <a:pt x="21482" y="9728"/>
                  </a:cubicBezTo>
                  <a:lnTo>
                    <a:pt x="21488" y="9728"/>
                  </a:lnTo>
                  <a:cubicBezTo>
                    <a:pt x="21488" y="9722"/>
                    <a:pt x="21494" y="9722"/>
                    <a:pt x="21494" y="9722"/>
                  </a:cubicBezTo>
                  <a:cubicBezTo>
                    <a:pt x="21559" y="9704"/>
                    <a:pt x="21618" y="9681"/>
                    <a:pt x="21671" y="9663"/>
                  </a:cubicBezTo>
                  <a:cubicBezTo>
                    <a:pt x="21695" y="9651"/>
                    <a:pt x="21718" y="9645"/>
                    <a:pt x="21742" y="9633"/>
                  </a:cubicBezTo>
                  <a:cubicBezTo>
                    <a:pt x="21789" y="9621"/>
                    <a:pt x="21831" y="9604"/>
                    <a:pt x="21878" y="9586"/>
                  </a:cubicBezTo>
                  <a:cubicBezTo>
                    <a:pt x="21896" y="9580"/>
                    <a:pt x="21913" y="9574"/>
                    <a:pt x="21931" y="9562"/>
                  </a:cubicBezTo>
                  <a:cubicBezTo>
                    <a:pt x="21990" y="9545"/>
                    <a:pt x="22043" y="9521"/>
                    <a:pt x="22096" y="9497"/>
                  </a:cubicBezTo>
                  <a:cubicBezTo>
                    <a:pt x="22120" y="9492"/>
                    <a:pt x="22144" y="9480"/>
                    <a:pt x="22167" y="9468"/>
                  </a:cubicBezTo>
                  <a:cubicBezTo>
                    <a:pt x="22215" y="9450"/>
                    <a:pt x="22268" y="9427"/>
                    <a:pt x="22315" y="9409"/>
                  </a:cubicBezTo>
                  <a:cubicBezTo>
                    <a:pt x="22339" y="9397"/>
                    <a:pt x="22368" y="9385"/>
                    <a:pt x="22392" y="9373"/>
                  </a:cubicBezTo>
                  <a:cubicBezTo>
                    <a:pt x="22421" y="9362"/>
                    <a:pt x="22451" y="9350"/>
                    <a:pt x="22474" y="9338"/>
                  </a:cubicBezTo>
                  <a:cubicBezTo>
                    <a:pt x="22516" y="9314"/>
                    <a:pt x="22563" y="9297"/>
                    <a:pt x="22604" y="9279"/>
                  </a:cubicBezTo>
                  <a:cubicBezTo>
                    <a:pt x="22622" y="9267"/>
                    <a:pt x="22646" y="9255"/>
                    <a:pt x="22663" y="9243"/>
                  </a:cubicBezTo>
                  <a:cubicBezTo>
                    <a:pt x="22705" y="9226"/>
                    <a:pt x="22740" y="9208"/>
                    <a:pt x="22782" y="9190"/>
                  </a:cubicBezTo>
                  <a:cubicBezTo>
                    <a:pt x="22817" y="9167"/>
                    <a:pt x="22852" y="9149"/>
                    <a:pt x="22888" y="9131"/>
                  </a:cubicBezTo>
                  <a:cubicBezTo>
                    <a:pt x="22900" y="9125"/>
                    <a:pt x="22917" y="9119"/>
                    <a:pt x="22935" y="9108"/>
                  </a:cubicBezTo>
                  <a:cubicBezTo>
                    <a:pt x="22994" y="9072"/>
                    <a:pt x="23047" y="9049"/>
                    <a:pt x="23083" y="9025"/>
                  </a:cubicBezTo>
                  <a:cubicBezTo>
                    <a:pt x="23219" y="8942"/>
                    <a:pt x="23402" y="8836"/>
                    <a:pt x="23526" y="8747"/>
                  </a:cubicBezTo>
                  <a:cubicBezTo>
                    <a:pt x="23579" y="8706"/>
                    <a:pt x="23632" y="8671"/>
                    <a:pt x="23673" y="8641"/>
                  </a:cubicBezTo>
                  <a:cubicBezTo>
                    <a:pt x="23709" y="8611"/>
                    <a:pt x="23750" y="8588"/>
                    <a:pt x="23786" y="8564"/>
                  </a:cubicBezTo>
                  <a:cubicBezTo>
                    <a:pt x="23845" y="8517"/>
                    <a:pt x="23921" y="8458"/>
                    <a:pt x="23992" y="8405"/>
                  </a:cubicBezTo>
                  <a:cubicBezTo>
                    <a:pt x="24075" y="8334"/>
                    <a:pt x="24146" y="8275"/>
                    <a:pt x="24234" y="8198"/>
                  </a:cubicBezTo>
                  <a:cubicBezTo>
                    <a:pt x="24264" y="8168"/>
                    <a:pt x="24294" y="8139"/>
                    <a:pt x="24323" y="8109"/>
                  </a:cubicBezTo>
                  <a:cubicBezTo>
                    <a:pt x="24364" y="8074"/>
                    <a:pt x="24406" y="8033"/>
                    <a:pt x="24441" y="7997"/>
                  </a:cubicBezTo>
                  <a:cubicBezTo>
                    <a:pt x="24447" y="7997"/>
                    <a:pt x="24453" y="7991"/>
                    <a:pt x="24453" y="7985"/>
                  </a:cubicBezTo>
                  <a:cubicBezTo>
                    <a:pt x="24477" y="7968"/>
                    <a:pt x="24494" y="7950"/>
                    <a:pt x="24506" y="7932"/>
                  </a:cubicBezTo>
                  <a:cubicBezTo>
                    <a:pt x="24536" y="7903"/>
                    <a:pt x="24571" y="7873"/>
                    <a:pt x="24601" y="7838"/>
                  </a:cubicBezTo>
                  <a:cubicBezTo>
                    <a:pt x="24660" y="7779"/>
                    <a:pt x="24713" y="7720"/>
                    <a:pt x="24760" y="7666"/>
                  </a:cubicBezTo>
                  <a:cubicBezTo>
                    <a:pt x="24772" y="7655"/>
                    <a:pt x="24778" y="7643"/>
                    <a:pt x="24790" y="7637"/>
                  </a:cubicBezTo>
                  <a:cubicBezTo>
                    <a:pt x="24801" y="7625"/>
                    <a:pt x="24813" y="7607"/>
                    <a:pt x="24819" y="7601"/>
                  </a:cubicBezTo>
                  <a:cubicBezTo>
                    <a:pt x="24843" y="7578"/>
                    <a:pt x="24861" y="7554"/>
                    <a:pt x="24878" y="7531"/>
                  </a:cubicBezTo>
                  <a:cubicBezTo>
                    <a:pt x="24884" y="7525"/>
                    <a:pt x="24884" y="7519"/>
                    <a:pt x="24890" y="7519"/>
                  </a:cubicBezTo>
                  <a:cubicBezTo>
                    <a:pt x="24985" y="7407"/>
                    <a:pt x="25061" y="7306"/>
                    <a:pt x="25126" y="7218"/>
                  </a:cubicBezTo>
                  <a:cubicBezTo>
                    <a:pt x="25132" y="7206"/>
                    <a:pt x="25144" y="7194"/>
                    <a:pt x="25150" y="7182"/>
                  </a:cubicBezTo>
                  <a:cubicBezTo>
                    <a:pt x="25179" y="7141"/>
                    <a:pt x="25209" y="7099"/>
                    <a:pt x="25233" y="7064"/>
                  </a:cubicBezTo>
                  <a:cubicBezTo>
                    <a:pt x="25239" y="7058"/>
                    <a:pt x="25239" y="7052"/>
                    <a:pt x="25244" y="7052"/>
                  </a:cubicBezTo>
                  <a:cubicBezTo>
                    <a:pt x="25244" y="7046"/>
                    <a:pt x="25250" y="7046"/>
                    <a:pt x="25250" y="7040"/>
                  </a:cubicBezTo>
                  <a:cubicBezTo>
                    <a:pt x="25262" y="7017"/>
                    <a:pt x="25280" y="6999"/>
                    <a:pt x="25292" y="6981"/>
                  </a:cubicBezTo>
                  <a:cubicBezTo>
                    <a:pt x="25416" y="6792"/>
                    <a:pt x="25528" y="6603"/>
                    <a:pt x="25622" y="6426"/>
                  </a:cubicBezTo>
                  <a:cubicBezTo>
                    <a:pt x="25711" y="6255"/>
                    <a:pt x="25788" y="6089"/>
                    <a:pt x="25859" y="5924"/>
                  </a:cubicBezTo>
                  <a:cubicBezTo>
                    <a:pt x="25882" y="5865"/>
                    <a:pt x="25906" y="5818"/>
                    <a:pt x="25918" y="5776"/>
                  </a:cubicBezTo>
                  <a:cubicBezTo>
                    <a:pt x="25930" y="5747"/>
                    <a:pt x="25941" y="5717"/>
                    <a:pt x="25953" y="5694"/>
                  </a:cubicBezTo>
                  <a:cubicBezTo>
                    <a:pt x="25959" y="5670"/>
                    <a:pt x="25965" y="5646"/>
                    <a:pt x="25977" y="5629"/>
                  </a:cubicBezTo>
                  <a:cubicBezTo>
                    <a:pt x="25989" y="5599"/>
                    <a:pt x="25995" y="5570"/>
                    <a:pt x="26006" y="5540"/>
                  </a:cubicBezTo>
                  <a:cubicBezTo>
                    <a:pt x="26018" y="5511"/>
                    <a:pt x="26030" y="5475"/>
                    <a:pt x="26042" y="5440"/>
                  </a:cubicBezTo>
                  <a:cubicBezTo>
                    <a:pt x="26048" y="5428"/>
                    <a:pt x="26054" y="5410"/>
                    <a:pt x="26060" y="5393"/>
                  </a:cubicBezTo>
                  <a:cubicBezTo>
                    <a:pt x="26071" y="5351"/>
                    <a:pt x="26083" y="5316"/>
                    <a:pt x="26095" y="5274"/>
                  </a:cubicBezTo>
                  <a:cubicBezTo>
                    <a:pt x="26101" y="5263"/>
                    <a:pt x="26107" y="5251"/>
                    <a:pt x="26107" y="5239"/>
                  </a:cubicBezTo>
                  <a:cubicBezTo>
                    <a:pt x="26119" y="5198"/>
                    <a:pt x="26130" y="5162"/>
                    <a:pt x="26142" y="5127"/>
                  </a:cubicBezTo>
                  <a:cubicBezTo>
                    <a:pt x="26148" y="5109"/>
                    <a:pt x="26154" y="5091"/>
                    <a:pt x="26160" y="5068"/>
                  </a:cubicBezTo>
                  <a:cubicBezTo>
                    <a:pt x="26166" y="5044"/>
                    <a:pt x="26172" y="5020"/>
                    <a:pt x="26184" y="4997"/>
                  </a:cubicBezTo>
                  <a:cubicBezTo>
                    <a:pt x="26189" y="4973"/>
                    <a:pt x="26195" y="4955"/>
                    <a:pt x="26201" y="4938"/>
                  </a:cubicBezTo>
                  <a:cubicBezTo>
                    <a:pt x="26219" y="4938"/>
                    <a:pt x="26237" y="4944"/>
                    <a:pt x="26254" y="4950"/>
                  </a:cubicBezTo>
                  <a:cubicBezTo>
                    <a:pt x="26296" y="4955"/>
                    <a:pt x="26331" y="4967"/>
                    <a:pt x="26367" y="4973"/>
                  </a:cubicBezTo>
                  <a:cubicBezTo>
                    <a:pt x="26384" y="4973"/>
                    <a:pt x="26402" y="4979"/>
                    <a:pt x="26414" y="4985"/>
                  </a:cubicBezTo>
                  <a:cubicBezTo>
                    <a:pt x="26473" y="4991"/>
                    <a:pt x="26532" y="5003"/>
                    <a:pt x="26597" y="5015"/>
                  </a:cubicBezTo>
                  <a:cubicBezTo>
                    <a:pt x="26739" y="5032"/>
                    <a:pt x="26869" y="5050"/>
                    <a:pt x="26981" y="5056"/>
                  </a:cubicBezTo>
                  <a:lnTo>
                    <a:pt x="27022" y="5056"/>
                  </a:lnTo>
                  <a:cubicBezTo>
                    <a:pt x="27093" y="5060"/>
                    <a:pt x="27158" y="5064"/>
                    <a:pt x="27218" y="5064"/>
                  </a:cubicBezTo>
                  <a:cubicBezTo>
                    <a:pt x="27242" y="5064"/>
                    <a:pt x="27266" y="5063"/>
                    <a:pt x="27288" y="5062"/>
                  </a:cubicBezTo>
                  <a:lnTo>
                    <a:pt x="27318" y="5062"/>
                  </a:lnTo>
                  <a:cubicBezTo>
                    <a:pt x="27377" y="5062"/>
                    <a:pt x="27436" y="5062"/>
                    <a:pt x="27507" y="5056"/>
                  </a:cubicBezTo>
                  <a:cubicBezTo>
                    <a:pt x="27648" y="5050"/>
                    <a:pt x="27701" y="5044"/>
                    <a:pt x="27855" y="5026"/>
                  </a:cubicBezTo>
                  <a:cubicBezTo>
                    <a:pt x="28014" y="5009"/>
                    <a:pt x="28162" y="4985"/>
                    <a:pt x="28328" y="4950"/>
                  </a:cubicBezTo>
                  <a:cubicBezTo>
                    <a:pt x="28339" y="4944"/>
                    <a:pt x="28351" y="4944"/>
                    <a:pt x="28369" y="4938"/>
                  </a:cubicBezTo>
                  <a:cubicBezTo>
                    <a:pt x="28387" y="4938"/>
                    <a:pt x="28404" y="4932"/>
                    <a:pt x="28422" y="4926"/>
                  </a:cubicBezTo>
                  <a:cubicBezTo>
                    <a:pt x="28428" y="4926"/>
                    <a:pt x="28434" y="4926"/>
                    <a:pt x="28446" y="4920"/>
                  </a:cubicBezTo>
                  <a:lnTo>
                    <a:pt x="28463" y="4920"/>
                  </a:lnTo>
                  <a:cubicBezTo>
                    <a:pt x="28469" y="4914"/>
                    <a:pt x="28475" y="4914"/>
                    <a:pt x="28481" y="4914"/>
                  </a:cubicBezTo>
                  <a:cubicBezTo>
                    <a:pt x="28552" y="4896"/>
                    <a:pt x="28617" y="4879"/>
                    <a:pt x="28676" y="4861"/>
                  </a:cubicBezTo>
                  <a:cubicBezTo>
                    <a:pt x="28682" y="4861"/>
                    <a:pt x="28688" y="4861"/>
                    <a:pt x="28694" y="4855"/>
                  </a:cubicBezTo>
                  <a:cubicBezTo>
                    <a:pt x="28865" y="4808"/>
                    <a:pt x="28983" y="4766"/>
                    <a:pt x="28983" y="4766"/>
                  </a:cubicBezTo>
                  <a:cubicBezTo>
                    <a:pt x="29007" y="4761"/>
                    <a:pt x="29024" y="4749"/>
                    <a:pt x="29048" y="4743"/>
                  </a:cubicBezTo>
                  <a:cubicBezTo>
                    <a:pt x="29078" y="4731"/>
                    <a:pt x="29101" y="4725"/>
                    <a:pt x="29125" y="4713"/>
                  </a:cubicBezTo>
                  <a:cubicBezTo>
                    <a:pt x="29178" y="4696"/>
                    <a:pt x="29231" y="4678"/>
                    <a:pt x="29278" y="4660"/>
                  </a:cubicBezTo>
                  <a:cubicBezTo>
                    <a:pt x="29503" y="4572"/>
                    <a:pt x="29686" y="4483"/>
                    <a:pt x="29816" y="4418"/>
                  </a:cubicBezTo>
                  <a:cubicBezTo>
                    <a:pt x="29899" y="4377"/>
                    <a:pt x="30023" y="4312"/>
                    <a:pt x="30164" y="4235"/>
                  </a:cubicBezTo>
                  <a:cubicBezTo>
                    <a:pt x="30324" y="4146"/>
                    <a:pt x="30460" y="4064"/>
                    <a:pt x="30596" y="3969"/>
                  </a:cubicBezTo>
                  <a:cubicBezTo>
                    <a:pt x="30690" y="3910"/>
                    <a:pt x="30773" y="3845"/>
                    <a:pt x="30844" y="3786"/>
                  </a:cubicBezTo>
                  <a:cubicBezTo>
                    <a:pt x="30844" y="3786"/>
                    <a:pt x="30844" y="3780"/>
                    <a:pt x="30850" y="3780"/>
                  </a:cubicBezTo>
                  <a:cubicBezTo>
                    <a:pt x="30891" y="3745"/>
                    <a:pt x="30932" y="3709"/>
                    <a:pt x="30974" y="3674"/>
                  </a:cubicBezTo>
                  <a:cubicBezTo>
                    <a:pt x="30991" y="3662"/>
                    <a:pt x="30997" y="3650"/>
                    <a:pt x="31015" y="3638"/>
                  </a:cubicBezTo>
                  <a:cubicBezTo>
                    <a:pt x="31103" y="3556"/>
                    <a:pt x="31163" y="3497"/>
                    <a:pt x="31245" y="3402"/>
                  </a:cubicBezTo>
                  <a:cubicBezTo>
                    <a:pt x="31304" y="3343"/>
                    <a:pt x="31357" y="3284"/>
                    <a:pt x="31405" y="3225"/>
                  </a:cubicBezTo>
                  <a:cubicBezTo>
                    <a:pt x="31434" y="3189"/>
                    <a:pt x="31464" y="3148"/>
                    <a:pt x="31493" y="3107"/>
                  </a:cubicBezTo>
                  <a:cubicBezTo>
                    <a:pt x="31617" y="2953"/>
                    <a:pt x="31694" y="2817"/>
                    <a:pt x="31747" y="2735"/>
                  </a:cubicBezTo>
                  <a:cubicBezTo>
                    <a:pt x="31765" y="2705"/>
                    <a:pt x="31854" y="2563"/>
                    <a:pt x="31948" y="2345"/>
                  </a:cubicBezTo>
                  <a:cubicBezTo>
                    <a:pt x="31960" y="2327"/>
                    <a:pt x="31966" y="2309"/>
                    <a:pt x="31972" y="2292"/>
                  </a:cubicBezTo>
                  <a:cubicBezTo>
                    <a:pt x="31984" y="2274"/>
                    <a:pt x="31989" y="2250"/>
                    <a:pt x="32001" y="2221"/>
                  </a:cubicBezTo>
                  <a:cubicBezTo>
                    <a:pt x="32001" y="2221"/>
                    <a:pt x="32007" y="2215"/>
                    <a:pt x="32007" y="2209"/>
                  </a:cubicBezTo>
                  <a:cubicBezTo>
                    <a:pt x="32007" y="2209"/>
                    <a:pt x="32007" y="2203"/>
                    <a:pt x="32007" y="2203"/>
                  </a:cubicBezTo>
                  <a:cubicBezTo>
                    <a:pt x="32048" y="2115"/>
                    <a:pt x="32084" y="2020"/>
                    <a:pt x="32113" y="1914"/>
                  </a:cubicBezTo>
                  <a:cubicBezTo>
                    <a:pt x="32119" y="1902"/>
                    <a:pt x="32119" y="1896"/>
                    <a:pt x="32125" y="1884"/>
                  </a:cubicBezTo>
                  <a:cubicBezTo>
                    <a:pt x="32137" y="1849"/>
                    <a:pt x="32149" y="1813"/>
                    <a:pt x="32155" y="1772"/>
                  </a:cubicBezTo>
                  <a:cubicBezTo>
                    <a:pt x="32167" y="1737"/>
                    <a:pt x="32178" y="1695"/>
                    <a:pt x="32190" y="1660"/>
                  </a:cubicBezTo>
                  <a:cubicBezTo>
                    <a:pt x="32232" y="1471"/>
                    <a:pt x="32261" y="1323"/>
                    <a:pt x="32273" y="1199"/>
                  </a:cubicBezTo>
                  <a:cubicBezTo>
                    <a:pt x="32285" y="1099"/>
                    <a:pt x="32297" y="998"/>
                    <a:pt x="32302" y="892"/>
                  </a:cubicBezTo>
                  <a:cubicBezTo>
                    <a:pt x="32302" y="886"/>
                    <a:pt x="32302" y="886"/>
                    <a:pt x="32302" y="880"/>
                  </a:cubicBezTo>
                  <a:cubicBezTo>
                    <a:pt x="32308" y="809"/>
                    <a:pt x="32308" y="744"/>
                    <a:pt x="32308" y="679"/>
                  </a:cubicBezTo>
                  <a:cubicBezTo>
                    <a:pt x="32308" y="650"/>
                    <a:pt x="32308" y="614"/>
                    <a:pt x="32308" y="585"/>
                  </a:cubicBezTo>
                  <a:cubicBezTo>
                    <a:pt x="32308" y="573"/>
                    <a:pt x="32302" y="561"/>
                    <a:pt x="32302" y="549"/>
                  </a:cubicBezTo>
                  <a:cubicBezTo>
                    <a:pt x="32302" y="496"/>
                    <a:pt x="32297" y="443"/>
                    <a:pt x="32297" y="384"/>
                  </a:cubicBezTo>
                  <a:cubicBezTo>
                    <a:pt x="32297" y="349"/>
                    <a:pt x="32285" y="236"/>
                    <a:pt x="32267" y="112"/>
                  </a:cubicBezTo>
                  <a:cubicBezTo>
                    <a:pt x="32267" y="95"/>
                    <a:pt x="32261" y="53"/>
                    <a:pt x="32249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0"/>
            <p:cNvSpPr/>
            <p:nvPr/>
          </p:nvSpPr>
          <p:spPr>
            <a:xfrm>
              <a:off x="1452050" y="4296350"/>
              <a:ext cx="79900" cy="14600"/>
            </a:xfrm>
            <a:custGeom>
              <a:avLst/>
              <a:gdLst/>
              <a:ahLst/>
              <a:cxnLst/>
              <a:rect l="l" t="t" r="r" b="b"/>
              <a:pathLst>
                <a:path w="3196" h="584" extrusionOk="0">
                  <a:moveTo>
                    <a:pt x="1603" y="0"/>
                  </a:moveTo>
                  <a:cubicBezTo>
                    <a:pt x="1465" y="0"/>
                    <a:pt x="1325" y="8"/>
                    <a:pt x="1188" y="24"/>
                  </a:cubicBezTo>
                  <a:cubicBezTo>
                    <a:pt x="786" y="65"/>
                    <a:pt x="402" y="177"/>
                    <a:pt x="89" y="361"/>
                  </a:cubicBezTo>
                  <a:cubicBezTo>
                    <a:pt x="1" y="414"/>
                    <a:pt x="1" y="496"/>
                    <a:pt x="89" y="544"/>
                  </a:cubicBezTo>
                  <a:cubicBezTo>
                    <a:pt x="133" y="570"/>
                    <a:pt x="191" y="584"/>
                    <a:pt x="249" y="584"/>
                  </a:cubicBezTo>
                  <a:cubicBezTo>
                    <a:pt x="306" y="584"/>
                    <a:pt x="364" y="570"/>
                    <a:pt x="408" y="544"/>
                  </a:cubicBezTo>
                  <a:cubicBezTo>
                    <a:pt x="573" y="449"/>
                    <a:pt x="762" y="378"/>
                    <a:pt x="963" y="331"/>
                  </a:cubicBezTo>
                  <a:cubicBezTo>
                    <a:pt x="1168" y="284"/>
                    <a:pt x="1383" y="260"/>
                    <a:pt x="1599" y="260"/>
                  </a:cubicBezTo>
                  <a:cubicBezTo>
                    <a:pt x="1706" y="260"/>
                    <a:pt x="1814" y="266"/>
                    <a:pt x="1920" y="278"/>
                  </a:cubicBezTo>
                  <a:cubicBezTo>
                    <a:pt x="2239" y="313"/>
                    <a:pt x="2546" y="402"/>
                    <a:pt x="2794" y="544"/>
                  </a:cubicBezTo>
                  <a:cubicBezTo>
                    <a:pt x="2836" y="570"/>
                    <a:pt x="2893" y="584"/>
                    <a:pt x="2951" y="584"/>
                  </a:cubicBezTo>
                  <a:cubicBezTo>
                    <a:pt x="3008" y="584"/>
                    <a:pt x="3066" y="570"/>
                    <a:pt x="3107" y="544"/>
                  </a:cubicBezTo>
                  <a:cubicBezTo>
                    <a:pt x="3196" y="496"/>
                    <a:pt x="3196" y="414"/>
                    <a:pt x="3107" y="361"/>
                  </a:cubicBezTo>
                  <a:cubicBezTo>
                    <a:pt x="2901" y="242"/>
                    <a:pt x="2658" y="148"/>
                    <a:pt x="2398" y="89"/>
                  </a:cubicBezTo>
                  <a:cubicBezTo>
                    <a:pt x="2144" y="30"/>
                    <a:pt x="1875" y="0"/>
                    <a:pt x="1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0"/>
            <p:cNvSpPr/>
            <p:nvPr/>
          </p:nvSpPr>
          <p:spPr>
            <a:xfrm>
              <a:off x="1540350" y="4322025"/>
              <a:ext cx="26900" cy="45625"/>
            </a:xfrm>
            <a:custGeom>
              <a:avLst/>
              <a:gdLst/>
              <a:ahLst/>
              <a:cxnLst/>
              <a:rect l="l" t="t" r="r" b="b"/>
              <a:pathLst>
                <a:path w="1076" h="1825" extrusionOk="0">
                  <a:moveTo>
                    <a:pt x="243" y="1"/>
                  </a:moveTo>
                  <a:cubicBezTo>
                    <a:pt x="187" y="1"/>
                    <a:pt x="130" y="13"/>
                    <a:pt x="89" y="36"/>
                  </a:cubicBezTo>
                  <a:cubicBezTo>
                    <a:pt x="0" y="90"/>
                    <a:pt x="0" y="172"/>
                    <a:pt x="89" y="225"/>
                  </a:cubicBezTo>
                  <a:cubicBezTo>
                    <a:pt x="254" y="320"/>
                    <a:pt x="378" y="426"/>
                    <a:pt x="461" y="544"/>
                  </a:cubicBezTo>
                  <a:cubicBezTo>
                    <a:pt x="585" y="722"/>
                    <a:pt x="615" y="916"/>
                    <a:pt x="556" y="1100"/>
                  </a:cubicBezTo>
                  <a:cubicBezTo>
                    <a:pt x="497" y="1283"/>
                    <a:pt x="343" y="1460"/>
                    <a:pt x="95" y="1602"/>
                  </a:cubicBezTo>
                  <a:cubicBezTo>
                    <a:pt x="6" y="1655"/>
                    <a:pt x="6" y="1737"/>
                    <a:pt x="95" y="1785"/>
                  </a:cubicBezTo>
                  <a:cubicBezTo>
                    <a:pt x="139" y="1811"/>
                    <a:pt x="197" y="1825"/>
                    <a:pt x="254" y="1825"/>
                  </a:cubicBezTo>
                  <a:cubicBezTo>
                    <a:pt x="312" y="1825"/>
                    <a:pt x="370" y="1811"/>
                    <a:pt x="414" y="1785"/>
                  </a:cubicBezTo>
                  <a:cubicBezTo>
                    <a:pt x="621" y="1667"/>
                    <a:pt x="780" y="1525"/>
                    <a:pt x="881" y="1377"/>
                  </a:cubicBezTo>
                  <a:cubicBezTo>
                    <a:pt x="1034" y="1153"/>
                    <a:pt x="1075" y="911"/>
                    <a:pt x="993" y="674"/>
                  </a:cubicBezTo>
                  <a:cubicBezTo>
                    <a:pt x="916" y="444"/>
                    <a:pt x="715" y="220"/>
                    <a:pt x="408" y="36"/>
                  </a:cubicBezTo>
                  <a:lnTo>
                    <a:pt x="402" y="36"/>
                  </a:lnTo>
                  <a:cubicBezTo>
                    <a:pt x="358" y="13"/>
                    <a:pt x="300" y="1"/>
                    <a:pt x="2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0"/>
            <p:cNvSpPr/>
            <p:nvPr/>
          </p:nvSpPr>
          <p:spPr>
            <a:xfrm>
              <a:off x="1432400" y="4174275"/>
              <a:ext cx="165550" cy="140700"/>
            </a:xfrm>
            <a:custGeom>
              <a:avLst/>
              <a:gdLst/>
              <a:ahLst/>
              <a:cxnLst/>
              <a:rect l="l" t="t" r="r" b="b"/>
              <a:pathLst>
                <a:path w="6622" h="5628" extrusionOk="0">
                  <a:moveTo>
                    <a:pt x="5589" y="1"/>
                  </a:moveTo>
                  <a:cubicBezTo>
                    <a:pt x="5027" y="1"/>
                    <a:pt x="4415" y="194"/>
                    <a:pt x="3805" y="548"/>
                  </a:cubicBezTo>
                  <a:cubicBezTo>
                    <a:pt x="2736" y="1162"/>
                    <a:pt x="1661" y="2279"/>
                    <a:pt x="887" y="3714"/>
                  </a:cubicBezTo>
                  <a:lnTo>
                    <a:pt x="113" y="5125"/>
                  </a:lnTo>
                  <a:cubicBezTo>
                    <a:pt x="1" y="5332"/>
                    <a:pt x="13" y="5557"/>
                    <a:pt x="137" y="5616"/>
                  </a:cubicBezTo>
                  <a:cubicBezTo>
                    <a:pt x="157" y="5624"/>
                    <a:pt x="179" y="5628"/>
                    <a:pt x="203" y="5628"/>
                  </a:cubicBezTo>
                  <a:cubicBezTo>
                    <a:pt x="248" y="5628"/>
                    <a:pt x="297" y="5613"/>
                    <a:pt x="344" y="5586"/>
                  </a:cubicBezTo>
                  <a:cubicBezTo>
                    <a:pt x="426" y="5539"/>
                    <a:pt x="509" y="5450"/>
                    <a:pt x="574" y="5338"/>
                  </a:cubicBezTo>
                  <a:lnTo>
                    <a:pt x="1342" y="3926"/>
                  </a:lnTo>
                  <a:cubicBezTo>
                    <a:pt x="1997" y="2716"/>
                    <a:pt x="2901" y="1777"/>
                    <a:pt x="3805" y="1251"/>
                  </a:cubicBezTo>
                  <a:cubicBezTo>
                    <a:pt x="4317" y="955"/>
                    <a:pt x="4829" y="795"/>
                    <a:pt x="5301" y="795"/>
                  </a:cubicBezTo>
                  <a:cubicBezTo>
                    <a:pt x="5575" y="795"/>
                    <a:pt x="5834" y="849"/>
                    <a:pt x="6073" y="961"/>
                  </a:cubicBezTo>
                  <a:cubicBezTo>
                    <a:pt x="6093" y="970"/>
                    <a:pt x="6115" y="974"/>
                    <a:pt x="6137" y="974"/>
                  </a:cubicBezTo>
                  <a:cubicBezTo>
                    <a:pt x="6181" y="974"/>
                    <a:pt x="6229" y="959"/>
                    <a:pt x="6279" y="932"/>
                  </a:cubicBezTo>
                  <a:cubicBezTo>
                    <a:pt x="6362" y="885"/>
                    <a:pt x="6445" y="796"/>
                    <a:pt x="6504" y="684"/>
                  </a:cubicBezTo>
                  <a:cubicBezTo>
                    <a:pt x="6622" y="477"/>
                    <a:pt x="6610" y="259"/>
                    <a:pt x="6486" y="194"/>
                  </a:cubicBezTo>
                  <a:cubicBezTo>
                    <a:pt x="6210" y="63"/>
                    <a:pt x="5908" y="1"/>
                    <a:pt x="5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0"/>
            <p:cNvSpPr/>
            <p:nvPr/>
          </p:nvSpPr>
          <p:spPr>
            <a:xfrm>
              <a:off x="1520125" y="4245750"/>
              <a:ext cx="164950" cy="139725"/>
            </a:xfrm>
            <a:custGeom>
              <a:avLst/>
              <a:gdLst/>
              <a:ahLst/>
              <a:cxnLst/>
              <a:rect l="l" t="t" r="r" b="b"/>
              <a:pathLst>
                <a:path w="6598" h="5589" extrusionOk="0">
                  <a:moveTo>
                    <a:pt x="5558" y="0"/>
                  </a:moveTo>
                  <a:cubicBezTo>
                    <a:pt x="4995" y="0"/>
                    <a:pt x="4382" y="192"/>
                    <a:pt x="3769" y="542"/>
                  </a:cubicBezTo>
                  <a:cubicBezTo>
                    <a:pt x="2705" y="1156"/>
                    <a:pt x="1648" y="2261"/>
                    <a:pt x="874" y="3678"/>
                  </a:cubicBezTo>
                  <a:lnTo>
                    <a:pt x="113" y="5084"/>
                  </a:lnTo>
                  <a:cubicBezTo>
                    <a:pt x="0" y="5296"/>
                    <a:pt x="6" y="5515"/>
                    <a:pt x="130" y="5574"/>
                  </a:cubicBezTo>
                  <a:cubicBezTo>
                    <a:pt x="150" y="5584"/>
                    <a:pt x="173" y="5589"/>
                    <a:pt x="196" y="5589"/>
                  </a:cubicBezTo>
                  <a:cubicBezTo>
                    <a:pt x="242" y="5589"/>
                    <a:pt x="292" y="5572"/>
                    <a:pt x="343" y="5544"/>
                  </a:cubicBezTo>
                  <a:cubicBezTo>
                    <a:pt x="426" y="5497"/>
                    <a:pt x="508" y="5409"/>
                    <a:pt x="567" y="5296"/>
                  </a:cubicBezTo>
                  <a:lnTo>
                    <a:pt x="1335" y="3897"/>
                  </a:lnTo>
                  <a:cubicBezTo>
                    <a:pt x="1985" y="2698"/>
                    <a:pt x="2871" y="1770"/>
                    <a:pt x="3774" y="1251"/>
                  </a:cubicBezTo>
                  <a:cubicBezTo>
                    <a:pt x="4287" y="955"/>
                    <a:pt x="4802" y="792"/>
                    <a:pt x="5276" y="792"/>
                  </a:cubicBezTo>
                  <a:cubicBezTo>
                    <a:pt x="5550" y="792"/>
                    <a:pt x="5810" y="846"/>
                    <a:pt x="6048" y="961"/>
                  </a:cubicBezTo>
                  <a:cubicBezTo>
                    <a:pt x="6069" y="969"/>
                    <a:pt x="6090" y="973"/>
                    <a:pt x="6113" y="973"/>
                  </a:cubicBezTo>
                  <a:cubicBezTo>
                    <a:pt x="6157" y="973"/>
                    <a:pt x="6205" y="959"/>
                    <a:pt x="6255" y="932"/>
                  </a:cubicBezTo>
                  <a:cubicBezTo>
                    <a:pt x="6338" y="884"/>
                    <a:pt x="6420" y="796"/>
                    <a:pt x="6480" y="684"/>
                  </a:cubicBezTo>
                  <a:cubicBezTo>
                    <a:pt x="6598" y="477"/>
                    <a:pt x="6586" y="258"/>
                    <a:pt x="6462" y="193"/>
                  </a:cubicBezTo>
                  <a:cubicBezTo>
                    <a:pt x="6183" y="63"/>
                    <a:pt x="5879" y="0"/>
                    <a:pt x="55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0"/>
            <p:cNvSpPr/>
            <p:nvPr/>
          </p:nvSpPr>
          <p:spPr>
            <a:xfrm>
              <a:off x="739150" y="4281800"/>
              <a:ext cx="807875" cy="705375"/>
            </a:xfrm>
            <a:custGeom>
              <a:avLst/>
              <a:gdLst/>
              <a:ahLst/>
              <a:cxnLst/>
              <a:rect l="l" t="t" r="r" b="b"/>
              <a:pathLst>
                <a:path w="32315" h="28215" extrusionOk="0">
                  <a:moveTo>
                    <a:pt x="28266" y="1"/>
                  </a:moveTo>
                  <a:cubicBezTo>
                    <a:pt x="28213" y="1"/>
                    <a:pt x="28156" y="3"/>
                    <a:pt x="28097" y="3"/>
                  </a:cubicBezTo>
                  <a:cubicBezTo>
                    <a:pt x="28079" y="3"/>
                    <a:pt x="28062" y="9"/>
                    <a:pt x="28044" y="9"/>
                  </a:cubicBezTo>
                  <a:cubicBezTo>
                    <a:pt x="27885" y="15"/>
                    <a:pt x="27749" y="33"/>
                    <a:pt x="27648" y="51"/>
                  </a:cubicBezTo>
                  <a:cubicBezTo>
                    <a:pt x="27524" y="68"/>
                    <a:pt x="27388" y="92"/>
                    <a:pt x="27282" y="127"/>
                  </a:cubicBezTo>
                  <a:lnTo>
                    <a:pt x="27264" y="127"/>
                  </a:lnTo>
                  <a:cubicBezTo>
                    <a:pt x="27170" y="151"/>
                    <a:pt x="27069" y="181"/>
                    <a:pt x="26987" y="210"/>
                  </a:cubicBezTo>
                  <a:cubicBezTo>
                    <a:pt x="26957" y="222"/>
                    <a:pt x="26922" y="240"/>
                    <a:pt x="26886" y="252"/>
                  </a:cubicBezTo>
                  <a:cubicBezTo>
                    <a:pt x="26869" y="257"/>
                    <a:pt x="26851" y="263"/>
                    <a:pt x="26839" y="269"/>
                  </a:cubicBezTo>
                  <a:cubicBezTo>
                    <a:pt x="26751" y="299"/>
                    <a:pt x="26638" y="346"/>
                    <a:pt x="26550" y="387"/>
                  </a:cubicBezTo>
                  <a:cubicBezTo>
                    <a:pt x="26491" y="423"/>
                    <a:pt x="26438" y="452"/>
                    <a:pt x="26378" y="476"/>
                  </a:cubicBezTo>
                  <a:cubicBezTo>
                    <a:pt x="26378" y="482"/>
                    <a:pt x="26373" y="482"/>
                    <a:pt x="26367" y="488"/>
                  </a:cubicBezTo>
                  <a:cubicBezTo>
                    <a:pt x="26184" y="588"/>
                    <a:pt x="26048" y="671"/>
                    <a:pt x="25989" y="712"/>
                  </a:cubicBezTo>
                  <a:cubicBezTo>
                    <a:pt x="25965" y="724"/>
                    <a:pt x="25947" y="736"/>
                    <a:pt x="25930" y="754"/>
                  </a:cubicBezTo>
                  <a:cubicBezTo>
                    <a:pt x="25882" y="783"/>
                    <a:pt x="25835" y="813"/>
                    <a:pt x="25788" y="842"/>
                  </a:cubicBezTo>
                  <a:cubicBezTo>
                    <a:pt x="25764" y="860"/>
                    <a:pt x="25735" y="878"/>
                    <a:pt x="25705" y="895"/>
                  </a:cubicBezTo>
                  <a:cubicBezTo>
                    <a:pt x="25693" y="907"/>
                    <a:pt x="25682" y="913"/>
                    <a:pt x="25670" y="925"/>
                  </a:cubicBezTo>
                  <a:cubicBezTo>
                    <a:pt x="25599" y="972"/>
                    <a:pt x="25534" y="1019"/>
                    <a:pt x="25475" y="1067"/>
                  </a:cubicBezTo>
                  <a:lnTo>
                    <a:pt x="25469" y="1067"/>
                  </a:lnTo>
                  <a:cubicBezTo>
                    <a:pt x="25404" y="1114"/>
                    <a:pt x="25327" y="1179"/>
                    <a:pt x="25256" y="1232"/>
                  </a:cubicBezTo>
                  <a:cubicBezTo>
                    <a:pt x="25162" y="1309"/>
                    <a:pt x="25085" y="1380"/>
                    <a:pt x="25032" y="1427"/>
                  </a:cubicBezTo>
                  <a:cubicBezTo>
                    <a:pt x="24961" y="1492"/>
                    <a:pt x="24872" y="1575"/>
                    <a:pt x="24807" y="1640"/>
                  </a:cubicBezTo>
                  <a:cubicBezTo>
                    <a:pt x="24736" y="1704"/>
                    <a:pt x="24654" y="1799"/>
                    <a:pt x="24589" y="1870"/>
                  </a:cubicBezTo>
                  <a:cubicBezTo>
                    <a:pt x="24553" y="1905"/>
                    <a:pt x="24506" y="1964"/>
                    <a:pt x="24453" y="2023"/>
                  </a:cubicBezTo>
                  <a:cubicBezTo>
                    <a:pt x="24453" y="2029"/>
                    <a:pt x="24453" y="2029"/>
                    <a:pt x="24447" y="2035"/>
                  </a:cubicBezTo>
                  <a:cubicBezTo>
                    <a:pt x="24447" y="2035"/>
                    <a:pt x="24394" y="2100"/>
                    <a:pt x="24311" y="2201"/>
                  </a:cubicBezTo>
                  <a:cubicBezTo>
                    <a:pt x="24282" y="2248"/>
                    <a:pt x="24252" y="2289"/>
                    <a:pt x="24229" y="2313"/>
                  </a:cubicBezTo>
                  <a:cubicBezTo>
                    <a:pt x="24229" y="2319"/>
                    <a:pt x="24229" y="2319"/>
                    <a:pt x="24229" y="2319"/>
                  </a:cubicBezTo>
                  <a:cubicBezTo>
                    <a:pt x="24181" y="2378"/>
                    <a:pt x="24140" y="2449"/>
                    <a:pt x="24093" y="2525"/>
                  </a:cubicBezTo>
                  <a:cubicBezTo>
                    <a:pt x="24081" y="2531"/>
                    <a:pt x="24081" y="2543"/>
                    <a:pt x="24075" y="2555"/>
                  </a:cubicBezTo>
                  <a:cubicBezTo>
                    <a:pt x="24040" y="2608"/>
                    <a:pt x="24004" y="2661"/>
                    <a:pt x="23975" y="2720"/>
                  </a:cubicBezTo>
                  <a:cubicBezTo>
                    <a:pt x="23963" y="2738"/>
                    <a:pt x="23951" y="2756"/>
                    <a:pt x="23939" y="2779"/>
                  </a:cubicBezTo>
                  <a:cubicBezTo>
                    <a:pt x="23927" y="2803"/>
                    <a:pt x="23910" y="2833"/>
                    <a:pt x="23892" y="2862"/>
                  </a:cubicBezTo>
                  <a:cubicBezTo>
                    <a:pt x="23874" y="2903"/>
                    <a:pt x="23851" y="2945"/>
                    <a:pt x="23833" y="2980"/>
                  </a:cubicBezTo>
                  <a:cubicBezTo>
                    <a:pt x="23827" y="2992"/>
                    <a:pt x="23821" y="2998"/>
                    <a:pt x="23821" y="3010"/>
                  </a:cubicBezTo>
                  <a:cubicBezTo>
                    <a:pt x="23803" y="3033"/>
                    <a:pt x="23786" y="3075"/>
                    <a:pt x="23762" y="3128"/>
                  </a:cubicBezTo>
                  <a:cubicBezTo>
                    <a:pt x="23744" y="3163"/>
                    <a:pt x="23732" y="3205"/>
                    <a:pt x="23715" y="3240"/>
                  </a:cubicBezTo>
                  <a:cubicBezTo>
                    <a:pt x="23709" y="3246"/>
                    <a:pt x="23709" y="3258"/>
                    <a:pt x="23703" y="3270"/>
                  </a:cubicBezTo>
                  <a:cubicBezTo>
                    <a:pt x="23685" y="3317"/>
                    <a:pt x="23662" y="3364"/>
                    <a:pt x="23644" y="3411"/>
                  </a:cubicBezTo>
                  <a:cubicBezTo>
                    <a:pt x="23632" y="3453"/>
                    <a:pt x="23614" y="3494"/>
                    <a:pt x="23602" y="3530"/>
                  </a:cubicBezTo>
                  <a:cubicBezTo>
                    <a:pt x="23597" y="3547"/>
                    <a:pt x="23591" y="3571"/>
                    <a:pt x="23585" y="3589"/>
                  </a:cubicBezTo>
                  <a:cubicBezTo>
                    <a:pt x="23585" y="3589"/>
                    <a:pt x="23585" y="3594"/>
                    <a:pt x="23579" y="3600"/>
                  </a:cubicBezTo>
                  <a:cubicBezTo>
                    <a:pt x="23579" y="3606"/>
                    <a:pt x="23579" y="3612"/>
                    <a:pt x="23573" y="3624"/>
                  </a:cubicBezTo>
                  <a:cubicBezTo>
                    <a:pt x="23561" y="3659"/>
                    <a:pt x="23549" y="3695"/>
                    <a:pt x="23538" y="3730"/>
                  </a:cubicBezTo>
                  <a:cubicBezTo>
                    <a:pt x="23520" y="3724"/>
                    <a:pt x="23496" y="3724"/>
                    <a:pt x="23478" y="3719"/>
                  </a:cubicBezTo>
                  <a:cubicBezTo>
                    <a:pt x="23455" y="3713"/>
                    <a:pt x="23431" y="3707"/>
                    <a:pt x="23408" y="3701"/>
                  </a:cubicBezTo>
                  <a:cubicBezTo>
                    <a:pt x="23384" y="3695"/>
                    <a:pt x="23366" y="3689"/>
                    <a:pt x="23343" y="3683"/>
                  </a:cubicBezTo>
                  <a:cubicBezTo>
                    <a:pt x="23307" y="3677"/>
                    <a:pt x="23272" y="3671"/>
                    <a:pt x="23236" y="3659"/>
                  </a:cubicBezTo>
                  <a:cubicBezTo>
                    <a:pt x="23219" y="3659"/>
                    <a:pt x="23207" y="3654"/>
                    <a:pt x="23195" y="3654"/>
                  </a:cubicBezTo>
                  <a:cubicBezTo>
                    <a:pt x="23154" y="3642"/>
                    <a:pt x="23112" y="3636"/>
                    <a:pt x="23071" y="3630"/>
                  </a:cubicBezTo>
                  <a:cubicBezTo>
                    <a:pt x="23053" y="3624"/>
                    <a:pt x="23041" y="3624"/>
                    <a:pt x="23024" y="3618"/>
                  </a:cubicBezTo>
                  <a:cubicBezTo>
                    <a:pt x="22988" y="3612"/>
                    <a:pt x="22953" y="3606"/>
                    <a:pt x="22917" y="3600"/>
                  </a:cubicBezTo>
                  <a:cubicBezTo>
                    <a:pt x="22888" y="3594"/>
                    <a:pt x="22858" y="3589"/>
                    <a:pt x="22829" y="3583"/>
                  </a:cubicBezTo>
                  <a:cubicBezTo>
                    <a:pt x="22805" y="3583"/>
                    <a:pt x="22782" y="3577"/>
                    <a:pt x="22758" y="3571"/>
                  </a:cubicBezTo>
                  <a:cubicBezTo>
                    <a:pt x="22728" y="3571"/>
                    <a:pt x="22699" y="3565"/>
                    <a:pt x="22669" y="3559"/>
                  </a:cubicBezTo>
                  <a:cubicBezTo>
                    <a:pt x="22640" y="3553"/>
                    <a:pt x="22593" y="3547"/>
                    <a:pt x="22533" y="3541"/>
                  </a:cubicBezTo>
                  <a:cubicBezTo>
                    <a:pt x="22244" y="3506"/>
                    <a:pt x="21990" y="3500"/>
                    <a:pt x="21961" y="3494"/>
                  </a:cubicBezTo>
                  <a:lnTo>
                    <a:pt x="21553" y="3494"/>
                  </a:lnTo>
                  <a:cubicBezTo>
                    <a:pt x="21541" y="3494"/>
                    <a:pt x="21529" y="3500"/>
                    <a:pt x="21523" y="3500"/>
                  </a:cubicBezTo>
                  <a:lnTo>
                    <a:pt x="21482" y="3500"/>
                  </a:lnTo>
                  <a:cubicBezTo>
                    <a:pt x="21423" y="3500"/>
                    <a:pt x="21370" y="3506"/>
                    <a:pt x="21317" y="3506"/>
                  </a:cubicBezTo>
                  <a:cubicBezTo>
                    <a:pt x="21293" y="3512"/>
                    <a:pt x="21275" y="3512"/>
                    <a:pt x="21252" y="3512"/>
                  </a:cubicBezTo>
                  <a:cubicBezTo>
                    <a:pt x="21246" y="3512"/>
                    <a:pt x="21240" y="3512"/>
                    <a:pt x="21228" y="3518"/>
                  </a:cubicBezTo>
                  <a:lnTo>
                    <a:pt x="21210" y="3518"/>
                  </a:lnTo>
                  <a:cubicBezTo>
                    <a:pt x="21169" y="3518"/>
                    <a:pt x="21122" y="3524"/>
                    <a:pt x="21069" y="3530"/>
                  </a:cubicBezTo>
                  <a:cubicBezTo>
                    <a:pt x="21057" y="3530"/>
                    <a:pt x="21039" y="3535"/>
                    <a:pt x="21027" y="3535"/>
                  </a:cubicBezTo>
                  <a:cubicBezTo>
                    <a:pt x="20921" y="3547"/>
                    <a:pt x="20791" y="3565"/>
                    <a:pt x="20649" y="3589"/>
                  </a:cubicBezTo>
                  <a:cubicBezTo>
                    <a:pt x="20643" y="3594"/>
                    <a:pt x="20638" y="3594"/>
                    <a:pt x="20632" y="3594"/>
                  </a:cubicBezTo>
                  <a:cubicBezTo>
                    <a:pt x="20602" y="3600"/>
                    <a:pt x="20573" y="3606"/>
                    <a:pt x="20543" y="3612"/>
                  </a:cubicBezTo>
                  <a:cubicBezTo>
                    <a:pt x="20531" y="3612"/>
                    <a:pt x="20513" y="3618"/>
                    <a:pt x="20496" y="3618"/>
                  </a:cubicBezTo>
                  <a:cubicBezTo>
                    <a:pt x="20484" y="3624"/>
                    <a:pt x="20466" y="3624"/>
                    <a:pt x="20454" y="3630"/>
                  </a:cubicBezTo>
                  <a:cubicBezTo>
                    <a:pt x="20389" y="3642"/>
                    <a:pt x="20307" y="3659"/>
                    <a:pt x="20230" y="3683"/>
                  </a:cubicBezTo>
                  <a:cubicBezTo>
                    <a:pt x="20183" y="3695"/>
                    <a:pt x="20135" y="3707"/>
                    <a:pt x="20100" y="3719"/>
                  </a:cubicBezTo>
                  <a:cubicBezTo>
                    <a:pt x="20076" y="3724"/>
                    <a:pt x="20053" y="3730"/>
                    <a:pt x="20023" y="3736"/>
                  </a:cubicBezTo>
                  <a:cubicBezTo>
                    <a:pt x="20023" y="3736"/>
                    <a:pt x="20017" y="3736"/>
                    <a:pt x="20011" y="3742"/>
                  </a:cubicBezTo>
                  <a:cubicBezTo>
                    <a:pt x="19964" y="3754"/>
                    <a:pt x="19905" y="3772"/>
                    <a:pt x="19852" y="3789"/>
                  </a:cubicBezTo>
                  <a:cubicBezTo>
                    <a:pt x="19811" y="3801"/>
                    <a:pt x="19769" y="3813"/>
                    <a:pt x="19734" y="3825"/>
                  </a:cubicBezTo>
                  <a:cubicBezTo>
                    <a:pt x="19586" y="3872"/>
                    <a:pt x="19486" y="3908"/>
                    <a:pt x="19338" y="3973"/>
                  </a:cubicBezTo>
                  <a:cubicBezTo>
                    <a:pt x="19226" y="4020"/>
                    <a:pt x="19096" y="4079"/>
                    <a:pt x="18954" y="4144"/>
                  </a:cubicBezTo>
                  <a:cubicBezTo>
                    <a:pt x="18942" y="4150"/>
                    <a:pt x="18925" y="4162"/>
                    <a:pt x="18907" y="4167"/>
                  </a:cubicBezTo>
                  <a:cubicBezTo>
                    <a:pt x="18765" y="4232"/>
                    <a:pt x="18582" y="4333"/>
                    <a:pt x="18446" y="4415"/>
                  </a:cubicBezTo>
                  <a:cubicBezTo>
                    <a:pt x="18381" y="4451"/>
                    <a:pt x="18310" y="4498"/>
                    <a:pt x="18240" y="4540"/>
                  </a:cubicBezTo>
                  <a:cubicBezTo>
                    <a:pt x="18175" y="4581"/>
                    <a:pt x="18116" y="4622"/>
                    <a:pt x="18051" y="4664"/>
                  </a:cubicBezTo>
                  <a:cubicBezTo>
                    <a:pt x="18039" y="4675"/>
                    <a:pt x="18027" y="4681"/>
                    <a:pt x="18015" y="4693"/>
                  </a:cubicBezTo>
                  <a:cubicBezTo>
                    <a:pt x="17968" y="4723"/>
                    <a:pt x="17921" y="4758"/>
                    <a:pt x="17873" y="4788"/>
                  </a:cubicBezTo>
                  <a:cubicBezTo>
                    <a:pt x="17850" y="4805"/>
                    <a:pt x="17826" y="4823"/>
                    <a:pt x="17808" y="4835"/>
                  </a:cubicBezTo>
                  <a:cubicBezTo>
                    <a:pt x="17773" y="4864"/>
                    <a:pt x="17738" y="4888"/>
                    <a:pt x="17702" y="4918"/>
                  </a:cubicBezTo>
                  <a:cubicBezTo>
                    <a:pt x="17673" y="4935"/>
                    <a:pt x="17643" y="4959"/>
                    <a:pt x="17619" y="4982"/>
                  </a:cubicBezTo>
                  <a:cubicBezTo>
                    <a:pt x="17590" y="5000"/>
                    <a:pt x="17560" y="5024"/>
                    <a:pt x="17531" y="5047"/>
                  </a:cubicBezTo>
                  <a:cubicBezTo>
                    <a:pt x="17501" y="5071"/>
                    <a:pt x="17472" y="5095"/>
                    <a:pt x="17442" y="5118"/>
                  </a:cubicBezTo>
                  <a:cubicBezTo>
                    <a:pt x="17413" y="5142"/>
                    <a:pt x="17383" y="5166"/>
                    <a:pt x="17360" y="5189"/>
                  </a:cubicBezTo>
                  <a:cubicBezTo>
                    <a:pt x="17330" y="5213"/>
                    <a:pt x="17300" y="5236"/>
                    <a:pt x="17271" y="5260"/>
                  </a:cubicBezTo>
                  <a:cubicBezTo>
                    <a:pt x="17247" y="5284"/>
                    <a:pt x="17218" y="5301"/>
                    <a:pt x="17194" y="5325"/>
                  </a:cubicBezTo>
                  <a:cubicBezTo>
                    <a:pt x="17147" y="5366"/>
                    <a:pt x="17100" y="5408"/>
                    <a:pt x="17052" y="5449"/>
                  </a:cubicBezTo>
                  <a:cubicBezTo>
                    <a:pt x="17052" y="5449"/>
                    <a:pt x="17052" y="5455"/>
                    <a:pt x="17046" y="5455"/>
                  </a:cubicBezTo>
                  <a:cubicBezTo>
                    <a:pt x="17046" y="5455"/>
                    <a:pt x="17041" y="5455"/>
                    <a:pt x="17041" y="5461"/>
                  </a:cubicBezTo>
                  <a:cubicBezTo>
                    <a:pt x="17029" y="5473"/>
                    <a:pt x="17011" y="5485"/>
                    <a:pt x="16999" y="5502"/>
                  </a:cubicBezTo>
                  <a:cubicBezTo>
                    <a:pt x="16438" y="6004"/>
                    <a:pt x="16054" y="6471"/>
                    <a:pt x="15907" y="6654"/>
                  </a:cubicBezTo>
                  <a:cubicBezTo>
                    <a:pt x="15865" y="6707"/>
                    <a:pt x="15830" y="6754"/>
                    <a:pt x="15812" y="6784"/>
                  </a:cubicBezTo>
                  <a:cubicBezTo>
                    <a:pt x="15765" y="6837"/>
                    <a:pt x="15718" y="6908"/>
                    <a:pt x="15664" y="6979"/>
                  </a:cubicBezTo>
                  <a:cubicBezTo>
                    <a:pt x="15558" y="7121"/>
                    <a:pt x="15487" y="7227"/>
                    <a:pt x="15387" y="7380"/>
                  </a:cubicBezTo>
                  <a:cubicBezTo>
                    <a:pt x="15381" y="7392"/>
                    <a:pt x="15375" y="7404"/>
                    <a:pt x="15363" y="7416"/>
                  </a:cubicBezTo>
                  <a:cubicBezTo>
                    <a:pt x="15357" y="7428"/>
                    <a:pt x="15351" y="7440"/>
                    <a:pt x="15340" y="7457"/>
                  </a:cubicBezTo>
                  <a:cubicBezTo>
                    <a:pt x="15328" y="7475"/>
                    <a:pt x="15316" y="7493"/>
                    <a:pt x="15304" y="7510"/>
                  </a:cubicBezTo>
                  <a:cubicBezTo>
                    <a:pt x="15298" y="7528"/>
                    <a:pt x="15286" y="7546"/>
                    <a:pt x="15275" y="7564"/>
                  </a:cubicBezTo>
                  <a:cubicBezTo>
                    <a:pt x="15269" y="7575"/>
                    <a:pt x="15263" y="7587"/>
                    <a:pt x="15257" y="7599"/>
                  </a:cubicBezTo>
                  <a:cubicBezTo>
                    <a:pt x="15092" y="7871"/>
                    <a:pt x="15009" y="8048"/>
                    <a:pt x="14985" y="8089"/>
                  </a:cubicBezTo>
                  <a:cubicBezTo>
                    <a:pt x="14979" y="8101"/>
                    <a:pt x="14979" y="8107"/>
                    <a:pt x="14973" y="8119"/>
                  </a:cubicBezTo>
                  <a:cubicBezTo>
                    <a:pt x="14967" y="8119"/>
                    <a:pt x="14962" y="8119"/>
                    <a:pt x="14962" y="8113"/>
                  </a:cubicBezTo>
                  <a:cubicBezTo>
                    <a:pt x="14867" y="8077"/>
                    <a:pt x="14773" y="8036"/>
                    <a:pt x="14684" y="8007"/>
                  </a:cubicBezTo>
                  <a:cubicBezTo>
                    <a:pt x="14572" y="7959"/>
                    <a:pt x="14436" y="7918"/>
                    <a:pt x="14306" y="7882"/>
                  </a:cubicBezTo>
                  <a:cubicBezTo>
                    <a:pt x="14282" y="7871"/>
                    <a:pt x="14253" y="7865"/>
                    <a:pt x="14229" y="7859"/>
                  </a:cubicBezTo>
                  <a:cubicBezTo>
                    <a:pt x="14223" y="7859"/>
                    <a:pt x="14223" y="7859"/>
                    <a:pt x="14217" y="7853"/>
                  </a:cubicBezTo>
                  <a:cubicBezTo>
                    <a:pt x="14206" y="7853"/>
                    <a:pt x="14188" y="7847"/>
                    <a:pt x="14176" y="7841"/>
                  </a:cubicBezTo>
                  <a:cubicBezTo>
                    <a:pt x="14164" y="7841"/>
                    <a:pt x="14147" y="7835"/>
                    <a:pt x="14135" y="7829"/>
                  </a:cubicBezTo>
                  <a:cubicBezTo>
                    <a:pt x="14111" y="7829"/>
                    <a:pt x="14087" y="7818"/>
                    <a:pt x="14070" y="7818"/>
                  </a:cubicBezTo>
                  <a:cubicBezTo>
                    <a:pt x="14017" y="7800"/>
                    <a:pt x="13963" y="7788"/>
                    <a:pt x="13910" y="7776"/>
                  </a:cubicBezTo>
                  <a:cubicBezTo>
                    <a:pt x="13774" y="7747"/>
                    <a:pt x="13633" y="7717"/>
                    <a:pt x="13515" y="7699"/>
                  </a:cubicBezTo>
                  <a:cubicBezTo>
                    <a:pt x="13190" y="7634"/>
                    <a:pt x="12753" y="7593"/>
                    <a:pt x="12422" y="7587"/>
                  </a:cubicBezTo>
                  <a:cubicBezTo>
                    <a:pt x="12357" y="7587"/>
                    <a:pt x="12286" y="7581"/>
                    <a:pt x="12209" y="7581"/>
                  </a:cubicBezTo>
                  <a:lnTo>
                    <a:pt x="12044" y="7581"/>
                  </a:lnTo>
                  <a:cubicBezTo>
                    <a:pt x="11938" y="7581"/>
                    <a:pt x="11825" y="7581"/>
                    <a:pt x="11707" y="7587"/>
                  </a:cubicBezTo>
                  <a:cubicBezTo>
                    <a:pt x="11654" y="7587"/>
                    <a:pt x="11607" y="7593"/>
                    <a:pt x="11560" y="7593"/>
                  </a:cubicBezTo>
                  <a:cubicBezTo>
                    <a:pt x="11430" y="7599"/>
                    <a:pt x="11282" y="7611"/>
                    <a:pt x="11134" y="7629"/>
                  </a:cubicBezTo>
                  <a:cubicBezTo>
                    <a:pt x="10987" y="7640"/>
                    <a:pt x="10839" y="7658"/>
                    <a:pt x="10709" y="7670"/>
                  </a:cubicBezTo>
                  <a:cubicBezTo>
                    <a:pt x="10674" y="7676"/>
                    <a:pt x="10632" y="7682"/>
                    <a:pt x="10597" y="7688"/>
                  </a:cubicBezTo>
                  <a:cubicBezTo>
                    <a:pt x="10307" y="7717"/>
                    <a:pt x="9935" y="7782"/>
                    <a:pt x="9658" y="7853"/>
                  </a:cubicBezTo>
                  <a:cubicBezTo>
                    <a:pt x="9410" y="7912"/>
                    <a:pt x="9126" y="7983"/>
                    <a:pt x="8843" y="8060"/>
                  </a:cubicBezTo>
                  <a:cubicBezTo>
                    <a:pt x="8813" y="8066"/>
                    <a:pt x="8784" y="8071"/>
                    <a:pt x="8754" y="8077"/>
                  </a:cubicBezTo>
                  <a:cubicBezTo>
                    <a:pt x="8654" y="8107"/>
                    <a:pt x="8536" y="8142"/>
                    <a:pt x="8423" y="8178"/>
                  </a:cubicBezTo>
                  <a:cubicBezTo>
                    <a:pt x="8329" y="8207"/>
                    <a:pt x="8246" y="8237"/>
                    <a:pt x="8163" y="8266"/>
                  </a:cubicBezTo>
                  <a:cubicBezTo>
                    <a:pt x="8116" y="8284"/>
                    <a:pt x="8063" y="8302"/>
                    <a:pt x="8016" y="8320"/>
                  </a:cubicBezTo>
                  <a:cubicBezTo>
                    <a:pt x="7880" y="8367"/>
                    <a:pt x="7750" y="8414"/>
                    <a:pt x="7632" y="8455"/>
                  </a:cubicBezTo>
                  <a:cubicBezTo>
                    <a:pt x="7100" y="8633"/>
                    <a:pt x="6439" y="8940"/>
                    <a:pt x="5901" y="9235"/>
                  </a:cubicBezTo>
                  <a:cubicBezTo>
                    <a:pt x="5594" y="9394"/>
                    <a:pt x="5252" y="9589"/>
                    <a:pt x="4992" y="9767"/>
                  </a:cubicBezTo>
                  <a:cubicBezTo>
                    <a:pt x="4915" y="9814"/>
                    <a:pt x="4832" y="9873"/>
                    <a:pt x="4750" y="9926"/>
                  </a:cubicBezTo>
                  <a:cubicBezTo>
                    <a:pt x="4567" y="10050"/>
                    <a:pt x="4383" y="10168"/>
                    <a:pt x="4224" y="10280"/>
                  </a:cubicBezTo>
                  <a:cubicBezTo>
                    <a:pt x="3958" y="10464"/>
                    <a:pt x="3616" y="10729"/>
                    <a:pt x="3373" y="10948"/>
                  </a:cubicBezTo>
                  <a:cubicBezTo>
                    <a:pt x="3350" y="10971"/>
                    <a:pt x="3320" y="10995"/>
                    <a:pt x="3291" y="11019"/>
                  </a:cubicBezTo>
                  <a:cubicBezTo>
                    <a:pt x="3279" y="11031"/>
                    <a:pt x="3267" y="11042"/>
                    <a:pt x="3249" y="11054"/>
                  </a:cubicBezTo>
                  <a:cubicBezTo>
                    <a:pt x="3049" y="11220"/>
                    <a:pt x="2806" y="11450"/>
                    <a:pt x="2606" y="11657"/>
                  </a:cubicBezTo>
                  <a:cubicBezTo>
                    <a:pt x="2564" y="11698"/>
                    <a:pt x="2523" y="11739"/>
                    <a:pt x="2487" y="11781"/>
                  </a:cubicBezTo>
                  <a:cubicBezTo>
                    <a:pt x="2180" y="12117"/>
                    <a:pt x="1791" y="12584"/>
                    <a:pt x="1519" y="12944"/>
                  </a:cubicBezTo>
                  <a:cubicBezTo>
                    <a:pt x="1318" y="13216"/>
                    <a:pt x="1070" y="13600"/>
                    <a:pt x="916" y="13901"/>
                  </a:cubicBezTo>
                  <a:cubicBezTo>
                    <a:pt x="916" y="13907"/>
                    <a:pt x="911" y="13913"/>
                    <a:pt x="911" y="13919"/>
                  </a:cubicBezTo>
                  <a:cubicBezTo>
                    <a:pt x="722" y="14273"/>
                    <a:pt x="503" y="14728"/>
                    <a:pt x="344" y="15230"/>
                  </a:cubicBezTo>
                  <a:cubicBezTo>
                    <a:pt x="279" y="15413"/>
                    <a:pt x="225" y="15602"/>
                    <a:pt x="184" y="15773"/>
                  </a:cubicBezTo>
                  <a:cubicBezTo>
                    <a:pt x="143" y="15945"/>
                    <a:pt x="101" y="16145"/>
                    <a:pt x="72" y="16370"/>
                  </a:cubicBezTo>
                  <a:cubicBezTo>
                    <a:pt x="66" y="16388"/>
                    <a:pt x="66" y="16411"/>
                    <a:pt x="60" y="16429"/>
                  </a:cubicBezTo>
                  <a:cubicBezTo>
                    <a:pt x="36" y="16577"/>
                    <a:pt x="19" y="16777"/>
                    <a:pt x="13" y="16931"/>
                  </a:cubicBezTo>
                  <a:cubicBezTo>
                    <a:pt x="13" y="16949"/>
                    <a:pt x="7" y="16972"/>
                    <a:pt x="7" y="16996"/>
                  </a:cubicBezTo>
                  <a:cubicBezTo>
                    <a:pt x="7" y="16996"/>
                    <a:pt x="7" y="17002"/>
                    <a:pt x="7" y="17002"/>
                  </a:cubicBezTo>
                  <a:cubicBezTo>
                    <a:pt x="7" y="17020"/>
                    <a:pt x="7" y="17043"/>
                    <a:pt x="7" y="17061"/>
                  </a:cubicBezTo>
                  <a:cubicBezTo>
                    <a:pt x="1" y="17167"/>
                    <a:pt x="1" y="17274"/>
                    <a:pt x="1" y="17380"/>
                  </a:cubicBezTo>
                  <a:cubicBezTo>
                    <a:pt x="1" y="17498"/>
                    <a:pt x="7" y="17657"/>
                    <a:pt x="19" y="17776"/>
                  </a:cubicBezTo>
                  <a:cubicBezTo>
                    <a:pt x="30" y="17870"/>
                    <a:pt x="36" y="17947"/>
                    <a:pt x="42" y="18012"/>
                  </a:cubicBezTo>
                  <a:cubicBezTo>
                    <a:pt x="48" y="18047"/>
                    <a:pt x="54" y="18089"/>
                    <a:pt x="54" y="18124"/>
                  </a:cubicBezTo>
                  <a:cubicBezTo>
                    <a:pt x="54" y="18124"/>
                    <a:pt x="54" y="18130"/>
                    <a:pt x="60" y="18136"/>
                  </a:cubicBezTo>
                  <a:cubicBezTo>
                    <a:pt x="72" y="18254"/>
                    <a:pt x="90" y="18343"/>
                    <a:pt x="113" y="18449"/>
                  </a:cubicBezTo>
                  <a:cubicBezTo>
                    <a:pt x="113" y="18455"/>
                    <a:pt x="113" y="18455"/>
                    <a:pt x="113" y="18455"/>
                  </a:cubicBezTo>
                  <a:cubicBezTo>
                    <a:pt x="131" y="18555"/>
                    <a:pt x="155" y="18656"/>
                    <a:pt x="178" y="18744"/>
                  </a:cubicBezTo>
                  <a:cubicBezTo>
                    <a:pt x="202" y="18851"/>
                    <a:pt x="219" y="18910"/>
                    <a:pt x="255" y="18998"/>
                  </a:cubicBezTo>
                  <a:cubicBezTo>
                    <a:pt x="279" y="19075"/>
                    <a:pt x="308" y="19175"/>
                    <a:pt x="338" y="19246"/>
                  </a:cubicBezTo>
                  <a:cubicBezTo>
                    <a:pt x="338" y="19252"/>
                    <a:pt x="338" y="19252"/>
                    <a:pt x="338" y="19258"/>
                  </a:cubicBezTo>
                  <a:cubicBezTo>
                    <a:pt x="391" y="19394"/>
                    <a:pt x="456" y="19547"/>
                    <a:pt x="533" y="19713"/>
                  </a:cubicBezTo>
                  <a:cubicBezTo>
                    <a:pt x="538" y="19731"/>
                    <a:pt x="550" y="19742"/>
                    <a:pt x="556" y="19760"/>
                  </a:cubicBezTo>
                  <a:cubicBezTo>
                    <a:pt x="556" y="19766"/>
                    <a:pt x="556" y="19766"/>
                    <a:pt x="562" y="19766"/>
                  </a:cubicBezTo>
                  <a:cubicBezTo>
                    <a:pt x="574" y="19790"/>
                    <a:pt x="586" y="19813"/>
                    <a:pt x="597" y="19843"/>
                  </a:cubicBezTo>
                  <a:cubicBezTo>
                    <a:pt x="609" y="19860"/>
                    <a:pt x="615" y="19872"/>
                    <a:pt x="621" y="19890"/>
                  </a:cubicBezTo>
                  <a:cubicBezTo>
                    <a:pt x="627" y="19896"/>
                    <a:pt x="627" y="19896"/>
                    <a:pt x="633" y="19902"/>
                  </a:cubicBezTo>
                  <a:cubicBezTo>
                    <a:pt x="662" y="19961"/>
                    <a:pt x="698" y="20026"/>
                    <a:pt x="733" y="20085"/>
                  </a:cubicBezTo>
                  <a:cubicBezTo>
                    <a:pt x="733" y="20091"/>
                    <a:pt x="733" y="20091"/>
                    <a:pt x="739" y="20091"/>
                  </a:cubicBezTo>
                  <a:cubicBezTo>
                    <a:pt x="804" y="20209"/>
                    <a:pt x="887" y="20333"/>
                    <a:pt x="970" y="20451"/>
                  </a:cubicBezTo>
                  <a:cubicBezTo>
                    <a:pt x="970" y="20451"/>
                    <a:pt x="975" y="20457"/>
                    <a:pt x="981" y="20463"/>
                  </a:cubicBezTo>
                  <a:cubicBezTo>
                    <a:pt x="981" y="20463"/>
                    <a:pt x="981" y="20469"/>
                    <a:pt x="981" y="20469"/>
                  </a:cubicBezTo>
                  <a:cubicBezTo>
                    <a:pt x="999" y="20492"/>
                    <a:pt x="1023" y="20522"/>
                    <a:pt x="1046" y="20557"/>
                  </a:cubicBezTo>
                  <a:cubicBezTo>
                    <a:pt x="1082" y="20599"/>
                    <a:pt x="1111" y="20640"/>
                    <a:pt x="1147" y="20681"/>
                  </a:cubicBezTo>
                  <a:cubicBezTo>
                    <a:pt x="1153" y="20687"/>
                    <a:pt x="1153" y="20693"/>
                    <a:pt x="1159" y="20699"/>
                  </a:cubicBezTo>
                  <a:cubicBezTo>
                    <a:pt x="1182" y="20729"/>
                    <a:pt x="1206" y="20758"/>
                    <a:pt x="1229" y="20788"/>
                  </a:cubicBezTo>
                  <a:cubicBezTo>
                    <a:pt x="1336" y="20912"/>
                    <a:pt x="1478" y="21065"/>
                    <a:pt x="1643" y="21225"/>
                  </a:cubicBezTo>
                  <a:cubicBezTo>
                    <a:pt x="1649" y="21225"/>
                    <a:pt x="1655" y="21231"/>
                    <a:pt x="1655" y="21237"/>
                  </a:cubicBezTo>
                  <a:lnTo>
                    <a:pt x="1661" y="21237"/>
                  </a:lnTo>
                  <a:lnTo>
                    <a:pt x="1661" y="21243"/>
                  </a:lnTo>
                  <a:cubicBezTo>
                    <a:pt x="1743" y="21319"/>
                    <a:pt x="1897" y="21455"/>
                    <a:pt x="2109" y="21615"/>
                  </a:cubicBezTo>
                  <a:cubicBezTo>
                    <a:pt x="2145" y="21644"/>
                    <a:pt x="2180" y="21668"/>
                    <a:pt x="2210" y="21691"/>
                  </a:cubicBezTo>
                  <a:cubicBezTo>
                    <a:pt x="2216" y="21697"/>
                    <a:pt x="2216" y="21697"/>
                    <a:pt x="2222" y="21703"/>
                  </a:cubicBezTo>
                  <a:cubicBezTo>
                    <a:pt x="2369" y="21804"/>
                    <a:pt x="2464" y="21863"/>
                    <a:pt x="2464" y="21863"/>
                  </a:cubicBezTo>
                  <a:cubicBezTo>
                    <a:pt x="2470" y="21869"/>
                    <a:pt x="2476" y="21875"/>
                    <a:pt x="2487" y="21880"/>
                  </a:cubicBezTo>
                  <a:cubicBezTo>
                    <a:pt x="2558" y="21928"/>
                    <a:pt x="2641" y="21975"/>
                    <a:pt x="2724" y="22022"/>
                  </a:cubicBezTo>
                  <a:cubicBezTo>
                    <a:pt x="2741" y="22034"/>
                    <a:pt x="2753" y="22040"/>
                    <a:pt x="2765" y="22046"/>
                  </a:cubicBezTo>
                  <a:cubicBezTo>
                    <a:pt x="2777" y="22052"/>
                    <a:pt x="2789" y="22058"/>
                    <a:pt x="2801" y="22069"/>
                  </a:cubicBezTo>
                  <a:cubicBezTo>
                    <a:pt x="2806" y="22069"/>
                    <a:pt x="2806" y="22069"/>
                    <a:pt x="2812" y="22075"/>
                  </a:cubicBezTo>
                  <a:cubicBezTo>
                    <a:pt x="2818" y="22075"/>
                    <a:pt x="2830" y="22081"/>
                    <a:pt x="2836" y="22087"/>
                  </a:cubicBezTo>
                  <a:cubicBezTo>
                    <a:pt x="2871" y="22105"/>
                    <a:pt x="2919" y="22129"/>
                    <a:pt x="2960" y="22152"/>
                  </a:cubicBezTo>
                  <a:cubicBezTo>
                    <a:pt x="3049" y="22193"/>
                    <a:pt x="3131" y="22241"/>
                    <a:pt x="3214" y="22276"/>
                  </a:cubicBezTo>
                  <a:cubicBezTo>
                    <a:pt x="3226" y="22282"/>
                    <a:pt x="3243" y="22288"/>
                    <a:pt x="3255" y="22294"/>
                  </a:cubicBezTo>
                  <a:cubicBezTo>
                    <a:pt x="3362" y="22347"/>
                    <a:pt x="3503" y="22406"/>
                    <a:pt x="3627" y="22453"/>
                  </a:cubicBezTo>
                  <a:cubicBezTo>
                    <a:pt x="3639" y="22459"/>
                    <a:pt x="3657" y="22465"/>
                    <a:pt x="3669" y="22465"/>
                  </a:cubicBezTo>
                  <a:cubicBezTo>
                    <a:pt x="3681" y="22471"/>
                    <a:pt x="3692" y="22477"/>
                    <a:pt x="3704" y="22483"/>
                  </a:cubicBezTo>
                  <a:cubicBezTo>
                    <a:pt x="3852" y="22536"/>
                    <a:pt x="4041" y="22595"/>
                    <a:pt x="4212" y="22648"/>
                  </a:cubicBezTo>
                  <a:cubicBezTo>
                    <a:pt x="4230" y="22648"/>
                    <a:pt x="4248" y="22654"/>
                    <a:pt x="4259" y="22660"/>
                  </a:cubicBezTo>
                  <a:cubicBezTo>
                    <a:pt x="4507" y="22731"/>
                    <a:pt x="4767" y="22784"/>
                    <a:pt x="4998" y="22820"/>
                  </a:cubicBezTo>
                  <a:cubicBezTo>
                    <a:pt x="5163" y="22849"/>
                    <a:pt x="5352" y="22873"/>
                    <a:pt x="5541" y="22890"/>
                  </a:cubicBezTo>
                  <a:cubicBezTo>
                    <a:pt x="5547" y="22890"/>
                    <a:pt x="5553" y="22890"/>
                    <a:pt x="5559" y="22896"/>
                  </a:cubicBezTo>
                  <a:lnTo>
                    <a:pt x="5588" y="22896"/>
                  </a:lnTo>
                  <a:cubicBezTo>
                    <a:pt x="5647" y="22902"/>
                    <a:pt x="5683" y="22902"/>
                    <a:pt x="5689" y="22902"/>
                  </a:cubicBezTo>
                  <a:lnTo>
                    <a:pt x="5695" y="22902"/>
                  </a:lnTo>
                  <a:cubicBezTo>
                    <a:pt x="5783" y="22914"/>
                    <a:pt x="5872" y="22914"/>
                    <a:pt x="5954" y="22920"/>
                  </a:cubicBezTo>
                  <a:cubicBezTo>
                    <a:pt x="6002" y="22920"/>
                    <a:pt x="6055" y="22926"/>
                    <a:pt x="6108" y="22926"/>
                  </a:cubicBezTo>
                  <a:lnTo>
                    <a:pt x="6120" y="22926"/>
                  </a:lnTo>
                  <a:cubicBezTo>
                    <a:pt x="6207" y="22928"/>
                    <a:pt x="6289" y="22929"/>
                    <a:pt x="6369" y="22929"/>
                  </a:cubicBezTo>
                  <a:cubicBezTo>
                    <a:pt x="6680" y="22929"/>
                    <a:pt x="6948" y="22912"/>
                    <a:pt x="7254" y="22879"/>
                  </a:cubicBezTo>
                  <a:cubicBezTo>
                    <a:pt x="7295" y="22879"/>
                    <a:pt x="7337" y="22873"/>
                    <a:pt x="7378" y="22867"/>
                  </a:cubicBezTo>
                  <a:cubicBezTo>
                    <a:pt x="7626" y="22849"/>
                    <a:pt x="7951" y="22802"/>
                    <a:pt x="8211" y="22743"/>
                  </a:cubicBezTo>
                  <a:cubicBezTo>
                    <a:pt x="8500" y="22684"/>
                    <a:pt x="8801" y="22613"/>
                    <a:pt x="9067" y="22536"/>
                  </a:cubicBezTo>
                  <a:cubicBezTo>
                    <a:pt x="9215" y="22501"/>
                    <a:pt x="9362" y="22459"/>
                    <a:pt x="9486" y="22412"/>
                  </a:cubicBezTo>
                  <a:cubicBezTo>
                    <a:pt x="9752" y="22329"/>
                    <a:pt x="10042" y="22235"/>
                    <a:pt x="10266" y="22134"/>
                  </a:cubicBezTo>
                  <a:cubicBezTo>
                    <a:pt x="10408" y="22075"/>
                    <a:pt x="10555" y="22010"/>
                    <a:pt x="10703" y="21940"/>
                  </a:cubicBezTo>
                  <a:cubicBezTo>
                    <a:pt x="10993" y="21815"/>
                    <a:pt x="11270" y="21691"/>
                    <a:pt x="11506" y="21573"/>
                  </a:cubicBezTo>
                  <a:cubicBezTo>
                    <a:pt x="11737" y="21461"/>
                    <a:pt x="12003" y="21319"/>
                    <a:pt x="12268" y="21160"/>
                  </a:cubicBezTo>
                  <a:cubicBezTo>
                    <a:pt x="12493" y="21036"/>
                    <a:pt x="12747" y="20870"/>
                    <a:pt x="12989" y="20705"/>
                  </a:cubicBezTo>
                  <a:cubicBezTo>
                    <a:pt x="13302" y="20498"/>
                    <a:pt x="13591" y="20292"/>
                    <a:pt x="13828" y="20103"/>
                  </a:cubicBezTo>
                  <a:cubicBezTo>
                    <a:pt x="14058" y="19920"/>
                    <a:pt x="14365" y="19683"/>
                    <a:pt x="14595" y="19471"/>
                  </a:cubicBezTo>
                  <a:cubicBezTo>
                    <a:pt x="14773" y="19317"/>
                    <a:pt x="14950" y="19152"/>
                    <a:pt x="15092" y="19010"/>
                  </a:cubicBezTo>
                  <a:cubicBezTo>
                    <a:pt x="15239" y="18862"/>
                    <a:pt x="15405" y="18691"/>
                    <a:pt x="15564" y="18520"/>
                  </a:cubicBezTo>
                  <a:cubicBezTo>
                    <a:pt x="15759" y="18319"/>
                    <a:pt x="15936" y="18118"/>
                    <a:pt x="16090" y="17929"/>
                  </a:cubicBezTo>
                  <a:cubicBezTo>
                    <a:pt x="16090" y="17923"/>
                    <a:pt x="16096" y="17923"/>
                    <a:pt x="16101" y="17917"/>
                  </a:cubicBezTo>
                  <a:cubicBezTo>
                    <a:pt x="16184" y="17811"/>
                    <a:pt x="16279" y="17693"/>
                    <a:pt x="16379" y="17569"/>
                  </a:cubicBezTo>
                  <a:lnTo>
                    <a:pt x="17472" y="17894"/>
                  </a:lnTo>
                  <a:lnTo>
                    <a:pt x="15794" y="25223"/>
                  </a:lnTo>
                  <a:cubicBezTo>
                    <a:pt x="15741" y="25466"/>
                    <a:pt x="15794" y="25779"/>
                    <a:pt x="15948" y="26080"/>
                  </a:cubicBezTo>
                  <a:cubicBezTo>
                    <a:pt x="16096" y="26387"/>
                    <a:pt x="16326" y="26647"/>
                    <a:pt x="16562" y="26783"/>
                  </a:cubicBezTo>
                  <a:lnTo>
                    <a:pt x="18854" y="28106"/>
                  </a:lnTo>
                  <a:cubicBezTo>
                    <a:pt x="18981" y="28180"/>
                    <a:pt x="19101" y="28214"/>
                    <a:pt x="19207" y="28214"/>
                  </a:cubicBezTo>
                  <a:cubicBezTo>
                    <a:pt x="19467" y="28214"/>
                    <a:pt x="19645" y="28007"/>
                    <a:pt x="19645" y="27651"/>
                  </a:cubicBezTo>
                  <a:cubicBezTo>
                    <a:pt x="19651" y="27149"/>
                    <a:pt x="19297" y="26535"/>
                    <a:pt x="18860" y="26287"/>
                  </a:cubicBezTo>
                  <a:lnTo>
                    <a:pt x="17566" y="25536"/>
                  </a:lnTo>
                  <a:lnTo>
                    <a:pt x="19303" y="17917"/>
                  </a:lnTo>
                  <a:cubicBezTo>
                    <a:pt x="19368" y="17646"/>
                    <a:pt x="19285" y="17279"/>
                    <a:pt x="19090" y="16943"/>
                  </a:cubicBezTo>
                  <a:cubicBezTo>
                    <a:pt x="18937" y="16689"/>
                    <a:pt x="18742" y="16476"/>
                    <a:pt x="18535" y="16358"/>
                  </a:cubicBezTo>
                  <a:cubicBezTo>
                    <a:pt x="18470" y="16323"/>
                    <a:pt x="18411" y="16293"/>
                    <a:pt x="18346" y="16275"/>
                  </a:cubicBezTo>
                  <a:lnTo>
                    <a:pt x="17383" y="15992"/>
                  </a:lnTo>
                  <a:cubicBezTo>
                    <a:pt x="17419" y="15915"/>
                    <a:pt x="17460" y="15838"/>
                    <a:pt x="17489" y="15767"/>
                  </a:cubicBezTo>
                  <a:cubicBezTo>
                    <a:pt x="17501" y="15750"/>
                    <a:pt x="17507" y="15732"/>
                    <a:pt x="17513" y="15714"/>
                  </a:cubicBezTo>
                  <a:cubicBezTo>
                    <a:pt x="17554" y="15632"/>
                    <a:pt x="17590" y="15549"/>
                    <a:pt x="17619" y="15478"/>
                  </a:cubicBezTo>
                  <a:cubicBezTo>
                    <a:pt x="17714" y="15265"/>
                    <a:pt x="17791" y="15065"/>
                    <a:pt x="17850" y="14881"/>
                  </a:cubicBezTo>
                  <a:cubicBezTo>
                    <a:pt x="17856" y="14864"/>
                    <a:pt x="17862" y="14852"/>
                    <a:pt x="17862" y="14840"/>
                  </a:cubicBezTo>
                  <a:cubicBezTo>
                    <a:pt x="17867" y="14834"/>
                    <a:pt x="17867" y="14822"/>
                    <a:pt x="17873" y="14811"/>
                  </a:cubicBezTo>
                  <a:cubicBezTo>
                    <a:pt x="17879" y="14787"/>
                    <a:pt x="17885" y="14763"/>
                    <a:pt x="17897" y="14740"/>
                  </a:cubicBezTo>
                  <a:cubicBezTo>
                    <a:pt x="17932" y="14610"/>
                    <a:pt x="17986" y="14427"/>
                    <a:pt x="18033" y="14220"/>
                  </a:cubicBezTo>
                  <a:cubicBezTo>
                    <a:pt x="18045" y="14173"/>
                    <a:pt x="18068" y="14084"/>
                    <a:pt x="18086" y="13960"/>
                  </a:cubicBezTo>
                  <a:cubicBezTo>
                    <a:pt x="18104" y="13889"/>
                    <a:pt x="18116" y="13812"/>
                    <a:pt x="18121" y="13736"/>
                  </a:cubicBezTo>
                  <a:cubicBezTo>
                    <a:pt x="18127" y="13712"/>
                    <a:pt x="18127" y="13688"/>
                    <a:pt x="18133" y="13671"/>
                  </a:cubicBezTo>
                  <a:lnTo>
                    <a:pt x="22604" y="15194"/>
                  </a:lnTo>
                  <a:lnTo>
                    <a:pt x="20915" y="22577"/>
                  </a:lnTo>
                  <a:cubicBezTo>
                    <a:pt x="20862" y="22820"/>
                    <a:pt x="20915" y="23133"/>
                    <a:pt x="21069" y="23440"/>
                  </a:cubicBezTo>
                  <a:cubicBezTo>
                    <a:pt x="21216" y="23741"/>
                    <a:pt x="21447" y="24001"/>
                    <a:pt x="21689" y="24137"/>
                  </a:cubicBezTo>
                  <a:lnTo>
                    <a:pt x="23975" y="25460"/>
                  </a:lnTo>
                  <a:cubicBezTo>
                    <a:pt x="24102" y="25534"/>
                    <a:pt x="24222" y="25568"/>
                    <a:pt x="24328" y="25568"/>
                  </a:cubicBezTo>
                  <a:cubicBezTo>
                    <a:pt x="24588" y="25568"/>
                    <a:pt x="24768" y="25361"/>
                    <a:pt x="24772" y="25005"/>
                  </a:cubicBezTo>
                  <a:cubicBezTo>
                    <a:pt x="24772" y="24503"/>
                    <a:pt x="24418" y="23889"/>
                    <a:pt x="23980" y="23641"/>
                  </a:cubicBezTo>
                  <a:lnTo>
                    <a:pt x="22687" y="22890"/>
                  </a:lnTo>
                  <a:lnTo>
                    <a:pt x="24423" y="15271"/>
                  </a:lnTo>
                  <a:cubicBezTo>
                    <a:pt x="24488" y="15005"/>
                    <a:pt x="24412" y="14645"/>
                    <a:pt x="24223" y="14314"/>
                  </a:cubicBezTo>
                  <a:cubicBezTo>
                    <a:pt x="24069" y="14049"/>
                    <a:pt x="23868" y="13836"/>
                    <a:pt x="23656" y="13712"/>
                  </a:cubicBezTo>
                  <a:cubicBezTo>
                    <a:pt x="23602" y="13682"/>
                    <a:pt x="23549" y="13659"/>
                    <a:pt x="23496" y="13641"/>
                  </a:cubicBezTo>
                  <a:lnTo>
                    <a:pt x="21695" y="13027"/>
                  </a:lnTo>
                  <a:cubicBezTo>
                    <a:pt x="21707" y="13021"/>
                    <a:pt x="21724" y="13015"/>
                    <a:pt x="21742" y="13009"/>
                  </a:cubicBezTo>
                  <a:cubicBezTo>
                    <a:pt x="21789" y="12991"/>
                    <a:pt x="21831" y="12974"/>
                    <a:pt x="21878" y="12956"/>
                  </a:cubicBezTo>
                  <a:cubicBezTo>
                    <a:pt x="21896" y="12950"/>
                    <a:pt x="21913" y="12944"/>
                    <a:pt x="21931" y="12932"/>
                  </a:cubicBezTo>
                  <a:cubicBezTo>
                    <a:pt x="21990" y="12915"/>
                    <a:pt x="22043" y="12891"/>
                    <a:pt x="22096" y="12867"/>
                  </a:cubicBezTo>
                  <a:cubicBezTo>
                    <a:pt x="22120" y="12862"/>
                    <a:pt x="22144" y="12850"/>
                    <a:pt x="22167" y="12844"/>
                  </a:cubicBezTo>
                  <a:cubicBezTo>
                    <a:pt x="22215" y="12820"/>
                    <a:pt x="22268" y="12802"/>
                    <a:pt x="22309" y="12779"/>
                  </a:cubicBezTo>
                  <a:cubicBezTo>
                    <a:pt x="22339" y="12767"/>
                    <a:pt x="22368" y="12755"/>
                    <a:pt x="22392" y="12743"/>
                  </a:cubicBezTo>
                  <a:cubicBezTo>
                    <a:pt x="22421" y="12732"/>
                    <a:pt x="22451" y="12720"/>
                    <a:pt x="22474" y="12708"/>
                  </a:cubicBezTo>
                  <a:cubicBezTo>
                    <a:pt x="22516" y="12684"/>
                    <a:pt x="22563" y="12667"/>
                    <a:pt x="22604" y="12649"/>
                  </a:cubicBezTo>
                  <a:cubicBezTo>
                    <a:pt x="22622" y="12637"/>
                    <a:pt x="22646" y="12625"/>
                    <a:pt x="22663" y="12619"/>
                  </a:cubicBezTo>
                  <a:cubicBezTo>
                    <a:pt x="22705" y="12596"/>
                    <a:pt x="22740" y="12578"/>
                    <a:pt x="22782" y="12560"/>
                  </a:cubicBezTo>
                  <a:cubicBezTo>
                    <a:pt x="22817" y="12543"/>
                    <a:pt x="22852" y="12525"/>
                    <a:pt x="22888" y="12507"/>
                  </a:cubicBezTo>
                  <a:cubicBezTo>
                    <a:pt x="22900" y="12495"/>
                    <a:pt x="22917" y="12489"/>
                    <a:pt x="22929" y="12478"/>
                  </a:cubicBezTo>
                  <a:cubicBezTo>
                    <a:pt x="22994" y="12448"/>
                    <a:pt x="23047" y="12419"/>
                    <a:pt x="23083" y="12395"/>
                  </a:cubicBezTo>
                  <a:cubicBezTo>
                    <a:pt x="23219" y="12318"/>
                    <a:pt x="23402" y="12206"/>
                    <a:pt x="23526" y="12117"/>
                  </a:cubicBezTo>
                  <a:cubicBezTo>
                    <a:pt x="23579" y="12076"/>
                    <a:pt x="23626" y="12041"/>
                    <a:pt x="23673" y="12011"/>
                  </a:cubicBezTo>
                  <a:cubicBezTo>
                    <a:pt x="23709" y="11987"/>
                    <a:pt x="23750" y="11958"/>
                    <a:pt x="23786" y="11934"/>
                  </a:cubicBezTo>
                  <a:cubicBezTo>
                    <a:pt x="23845" y="11887"/>
                    <a:pt x="23921" y="11834"/>
                    <a:pt x="23992" y="11775"/>
                  </a:cubicBezTo>
                  <a:cubicBezTo>
                    <a:pt x="24075" y="11710"/>
                    <a:pt x="24146" y="11645"/>
                    <a:pt x="24234" y="11568"/>
                  </a:cubicBezTo>
                  <a:cubicBezTo>
                    <a:pt x="24258" y="11538"/>
                    <a:pt x="24294" y="11509"/>
                    <a:pt x="24323" y="11485"/>
                  </a:cubicBezTo>
                  <a:cubicBezTo>
                    <a:pt x="24364" y="11444"/>
                    <a:pt x="24406" y="11403"/>
                    <a:pt x="24441" y="11373"/>
                  </a:cubicBezTo>
                  <a:cubicBezTo>
                    <a:pt x="24447" y="11367"/>
                    <a:pt x="24453" y="11361"/>
                    <a:pt x="24453" y="11361"/>
                  </a:cubicBezTo>
                  <a:cubicBezTo>
                    <a:pt x="24471" y="11338"/>
                    <a:pt x="24494" y="11320"/>
                    <a:pt x="24506" y="11308"/>
                  </a:cubicBezTo>
                  <a:cubicBezTo>
                    <a:pt x="24536" y="11279"/>
                    <a:pt x="24571" y="11243"/>
                    <a:pt x="24601" y="11208"/>
                  </a:cubicBezTo>
                  <a:cubicBezTo>
                    <a:pt x="24660" y="11149"/>
                    <a:pt x="24713" y="11090"/>
                    <a:pt x="24760" y="11036"/>
                  </a:cubicBezTo>
                  <a:cubicBezTo>
                    <a:pt x="24772" y="11031"/>
                    <a:pt x="24778" y="11019"/>
                    <a:pt x="24790" y="11007"/>
                  </a:cubicBezTo>
                  <a:cubicBezTo>
                    <a:pt x="24801" y="10995"/>
                    <a:pt x="24813" y="10983"/>
                    <a:pt x="24819" y="10971"/>
                  </a:cubicBezTo>
                  <a:cubicBezTo>
                    <a:pt x="24843" y="10948"/>
                    <a:pt x="24861" y="10924"/>
                    <a:pt x="24878" y="10901"/>
                  </a:cubicBezTo>
                  <a:cubicBezTo>
                    <a:pt x="24884" y="10895"/>
                    <a:pt x="24884" y="10895"/>
                    <a:pt x="24890" y="10889"/>
                  </a:cubicBezTo>
                  <a:cubicBezTo>
                    <a:pt x="24985" y="10777"/>
                    <a:pt x="25061" y="10676"/>
                    <a:pt x="25126" y="10588"/>
                  </a:cubicBezTo>
                  <a:cubicBezTo>
                    <a:pt x="25132" y="10576"/>
                    <a:pt x="25144" y="10564"/>
                    <a:pt x="25150" y="10552"/>
                  </a:cubicBezTo>
                  <a:cubicBezTo>
                    <a:pt x="25179" y="10511"/>
                    <a:pt x="25209" y="10469"/>
                    <a:pt x="25233" y="10434"/>
                  </a:cubicBezTo>
                  <a:cubicBezTo>
                    <a:pt x="25239" y="10434"/>
                    <a:pt x="25239" y="10428"/>
                    <a:pt x="25244" y="10422"/>
                  </a:cubicBezTo>
                  <a:cubicBezTo>
                    <a:pt x="25244" y="10416"/>
                    <a:pt x="25250" y="10416"/>
                    <a:pt x="25250" y="10410"/>
                  </a:cubicBezTo>
                  <a:cubicBezTo>
                    <a:pt x="25262" y="10387"/>
                    <a:pt x="25280" y="10369"/>
                    <a:pt x="25292" y="10351"/>
                  </a:cubicBezTo>
                  <a:cubicBezTo>
                    <a:pt x="25345" y="10269"/>
                    <a:pt x="25398" y="10192"/>
                    <a:pt x="25445" y="10109"/>
                  </a:cubicBezTo>
                  <a:lnTo>
                    <a:pt x="30129" y="11503"/>
                  </a:lnTo>
                  <a:lnTo>
                    <a:pt x="28457" y="18833"/>
                  </a:lnTo>
                  <a:cubicBezTo>
                    <a:pt x="28404" y="19069"/>
                    <a:pt x="28457" y="19388"/>
                    <a:pt x="28605" y="19689"/>
                  </a:cubicBezTo>
                  <a:cubicBezTo>
                    <a:pt x="28759" y="19996"/>
                    <a:pt x="28989" y="20256"/>
                    <a:pt x="29225" y="20392"/>
                  </a:cubicBezTo>
                  <a:lnTo>
                    <a:pt x="31517" y="21715"/>
                  </a:lnTo>
                  <a:cubicBezTo>
                    <a:pt x="31644" y="21789"/>
                    <a:pt x="31764" y="21824"/>
                    <a:pt x="31871" y="21824"/>
                  </a:cubicBezTo>
                  <a:cubicBezTo>
                    <a:pt x="32130" y="21824"/>
                    <a:pt x="32308" y="21616"/>
                    <a:pt x="32308" y="21260"/>
                  </a:cubicBezTo>
                  <a:cubicBezTo>
                    <a:pt x="32314" y="20758"/>
                    <a:pt x="31960" y="20144"/>
                    <a:pt x="31523" y="19896"/>
                  </a:cubicBezTo>
                  <a:lnTo>
                    <a:pt x="30223" y="19146"/>
                  </a:lnTo>
                  <a:lnTo>
                    <a:pt x="31966" y="11527"/>
                  </a:lnTo>
                  <a:cubicBezTo>
                    <a:pt x="32025" y="11255"/>
                    <a:pt x="31948" y="10889"/>
                    <a:pt x="31753" y="10552"/>
                  </a:cubicBezTo>
                  <a:cubicBezTo>
                    <a:pt x="31600" y="10292"/>
                    <a:pt x="31405" y="10086"/>
                    <a:pt x="31198" y="9967"/>
                  </a:cubicBezTo>
                  <a:cubicBezTo>
                    <a:pt x="31133" y="9932"/>
                    <a:pt x="31068" y="9902"/>
                    <a:pt x="31009" y="9885"/>
                  </a:cubicBezTo>
                  <a:lnTo>
                    <a:pt x="26160" y="8449"/>
                  </a:lnTo>
                  <a:cubicBezTo>
                    <a:pt x="26160" y="8444"/>
                    <a:pt x="26160" y="8444"/>
                    <a:pt x="26160" y="8438"/>
                  </a:cubicBezTo>
                  <a:cubicBezTo>
                    <a:pt x="26166" y="8414"/>
                    <a:pt x="26172" y="8390"/>
                    <a:pt x="26184" y="8367"/>
                  </a:cubicBezTo>
                  <a:cubicBezTo>
                    <a:pt x="26189" y="8349"/>
                    <a:pt x="26195" y="8325"/>
                    <a:pt x="26201" y="8308"/>
                  </a:cubicBezTo>
                  <a:cubicBezTo>
                    <a:pt x="26219" y="8308"/>
                    <a:pt x="26237" y="8314"/>
                    <a:pt x="26254" y="8320"/>
                  </a:cubicBezTo>
                  <a:cubicBezTo>
                    <a:pt x="26296" y="8325"/>
                    <a:pt x="26331" y="8337"/>
                    <a:pt x="26367" y="8343"/>
                  </a:cubicBezTo>
                  <a:cubicBezTo>
                    <a:pt x="26384" y="8349"/>
                    <a:pt x="26396" y="8349"/>
                    <a:pt x="26414" y="8355"/>
                  </a:cubicBezTo>
                  <a:cubicBezTo>
                    <a:pt x="26473" y="8367"/>
                    <a:pt x="26532" y="8373"/>
                    <a:pt x="26597" y="8385"/>
                  </a:cubicBezTo>
                  <a:cubicBezTo>
                    <a:pt x="26739" y="8408"/>
                    <a:pt x="26869" y="8420"/>
                    <a:pt x="26981" y="8426"/>
                  </a:cubicBezTo>
                  <a:lnTo>
                    <a:pt x="27022" y="8426"/>
                  </a:lnTo>
                  <a:cubicBezTo>
                    <a:pt x="27093" y="8430"/>
                    <a:pt x="27158" y="8434"/>
                    <a:pt x="27218" y="8434"/>
                  </a:cubicBezTo>
                  <a:cubicBezTo>
                    <a:pt x="27242" y="8434"/>
                    <a:pt x="27266" y="8433"/>
                    <a:pt x="27288" y="8432"/>
                  </a:cubicBezTo>
                  <a:lnTo>
                    <a:pt x="27318" y="8432"/>
                  </a:lnTo>
                  <a:cubicBezTo>
                    <a:pt x="27377" y="8432"/>
                    <a:pt x="27436" y="8432"/>
                    <a:pt x="27507" y="8426"/>
                  </a:cubicBezTo>
                  <a:cubicBezTo>
                    <a:pt x="27648" y="8420"/>
                    <a:pt x="27701" y="8420"/>
                    <a:pt x="27855" y="8396"/>
                  </a:cubicBezTo>
                  <a:cubicBezTo>
                    <a:pt x="28014" y="8379"/>
                    <a:pt x="28162" y="8355"/>
                    <a:pt x="28328" y="8320"/>
                  </a:cubicBezTo>
                  <a:cubicBezTo>
                    <a:pt x="28339" y="8320"/>
                    <a:pt x="28351" y="8314"/>
                    <a:pt x="28369" y="8308"/>
                  </a:cubicBezTo>
                  <a:cubicBezTo>
                    <a:pt x="28387" y="8308"/>
                    <a:pt x="28404" y="8302"/>
                    <a:pt x="28416" y="8302"/>
                  </a:cubicBezTo>
                  <a:cubicBezTo>
                    <a:pt x="28428" y="8296"/>
                    <a:pt x="28434" y="8296"/>
                    <a:pt x="28446" y="8290"/>
                  </a:cubicBezTo>
                  <a:lnTo>
                    <a:pt x="28463" y="8290"/>
                  </a:lnTo>
                  <a:cubicBezTo>
                    <a:pt x="28469" y="8290"/>
                    <a:pt x="28475" y="8284"/>
                    <a:pt x="28475" y="8284"/>
                  </a:cubicBezTo>
                  <a:cubicBezTo>
                    <a:pt x="28552" y="8266"/>
                    <a:pt x="28617" y="8249"/>
                    <a:pt x="28676" y="8231"/>
                  </a:cubicBezTo>
                  <a:cubicBezTo>
                    <a:pt x="28682" y="8231"/>
                    <a:pt x="28688" y="8231"/>
                    <a:pt x="28694" y="8225"/>
                  </a:cubicBezTo>
                  <a:cubicBezTo>
                    <a:pt x="28865" y="8178"/>
                    <a:pt x="28983" y="8136"/>
                    <a:pt x="28983" y="8136"/>
                  </a:cubicBezTo>
                  <a:cubicBezTo>
                    <a:pt x="29007" y="8131"/>
                    <a:pt x="29024" y="8119"/>
                    <a:pt x="29048" y="8113"/>
                  </a:cubicBezTo>
                  <a:cubicBezTo>
                    <a:pt x="29078" y="8101"/>
                    <a:pt x="29101" y="8095"/>
                    <a:pt x="29125" y="8083"/>
                  </a:cubicBezTo>
                  <a:cubicBezTo>
                    <a:pt x="29178" y="8066"/>
                    <a:pt x="29231" y="8048"/>
                    <a:pt x="29278" y="8030"/>
                  </a:cubicBezTo>
                  <a:cubicBezTo>
                    <a:pt x="29503" y="7942"/>
                    <a:pt x="29686" y="7853"/>
                    <a:pt x="29816" y="7788"/>
                  </a:cubicBezTo>
                  <a:cubicBezTo>
                    <a:pt x="29899" y="7747"/>
                    <a:pt x="30023" y="7688"/>
                    <a:pt x="30164" y="7605"/>
                  </a:cubicBezTo>
                  <a:cubicBezTo>
                    <a:pt x="30324" y="7522"/>
                    <a:pt x="30460" y="7434"/>
                    <a:pt x="30596" y="7339"/>
                  </a:cubicBezTo>
                  <a:cubicBezTo>
                    <a:pt x="30690" y="7280"/>
                    <a:pt x="30773" y="7215"/>
                    <a:pt x="30844" y="7156"/>
                  </a:cubicBezTo>
                  <a:cubicBezTo>
                    <a:pt x="30844" y="7156"/>
                    <a:pt x="30844" y="7156"/>
                    <a:pt x="30850" y="7150"/>
                  </a:cubicBezTo>
                  <a:cubicBezTo>
                    <a:pt x="30891" y="7115"/>
                    <a:pt x="30932" y="7079"/>
                    <a:pt x="30974" y="7044"/>
                  </a:cubicBezTo>
                  <a:cubicBezTo>
                    <a:pt x="30991" y="7032"/>
                    <a:pt x="30997" y="7020"/>
                    <a:pt x="31015" y="7008"/>
                  </a:cubicBezTo>
                  <a:cubicBezTo>
                    <a:pt x="31103" y="6926"/>
                    <a:pt x="31163" y="6867"/>
                    <a:pt x="31245" y="6778"/>
                  </a:cubicBezTo>
                  <a:cubicBezTo>
                    <a:pt x="31304" y="6713"/>
                    <a:pt x="31357" y="6654"/>
                    <a:pt x="31405" y="6595"/>
                  </a:cubicBezTo>
                  <a:cubicBezTo>
                    <a:pt x="31434" y="6559"/>
                    <a:pt x="31464" y="6518"/>
                    <a:pt x="31493" y="6477"/>
                  </a:cubicBezTo>
                  <a:cubicBezTo>
                    <a:pt x="31611" y="6323"/>
                    <a:pt x="31694" y="6187"/>
                    <a:pt x="31747" y="6105"/>
                  </a:cubicBezTo>
                  <a:cubicBezTo>
                    <a:pt x="31765" y="6075"/>
                    <a:pt x="31854" y="5933"/>
                    <a:pt x="31948" y="5715"/>
                  </a:cubicBezTo>
                  <a:cubicBezTo>
                    <a:pt x="31960" y="5697"/>
                    <a:pt x="31966" y="5679"/>
                    <a:pt x="31972" y="5668"/>
                  </a:cubicBezTo>
                  <a:cubicBezTo>
                    <a:pt x="31984" y="5644"/>
                    <a:pt x="31989" y="5620"/>
                    <a:pt x="32001" y="5591"/>
                  </a:cubicBezTo>
                  <a:cubicBezTo>
                    <a:pt x="32001" y="5591"/>
                    <a:pt x="32007" y="5585"/>
                    <a:pt x="32007" y="5579"/>
                  </a:cubicBezTo>
                  <a:cubicBezTo>
                    <a:pt x="32007" y="5579"/>
                    <a:pt x="32007" y="5573"/>
                    <a:pt x="32007" y="5573"/>
                  </a:cubicBezTo>
                  <a:cubicBezTo>
                    <a:pt x="32043" y="5485"/>
                    <a:pt x="32084" y="5390"/>
                    <a:pt x="32113" y="5284"/>
                  </a:cubicBezTo>
                  <a:cubicBezTo>
                    <a:pt x="32119" y="5272"/>
                    <a:pt x="32119" y="5266"/>
                    <a:pt x="32125" y="5254"/>
                  </a:cubicBezTo>
                  <a:cubicBezTo>
                    <a:pt x="32137" y="5219"/>
                    <a:pt x="32149" y="5183"/>
                    <a:pt x="32155" y="5142"/>
                  </a:cubicBezTo>
                  <a:cubicBezTo>
                    <a:pt x="32167" y="5107"/>
                    <a:pt x="32178" y="5065"/>
                    <a:pt x="32190" y="5030"/>
                  </a:cubicBezTo>
                  <a:cubicBezTo>
                    <a:pt x="32232" y="4841"/>
                    <a:pt x="32261" y="4693"/>
                    <a:pt x="32273" y="4569"/>
                  </a:cubicBezTo>
                  <a:cubicBezTo>
                    <a:pt x="32285" y="4469"/>
                    <a:pt x="32297" y="4368"/>
                    <a:pt x="32302" y="4262"/>
                  </a:cubicBezTo>
                  <a:cubicBezTo>
                    <a:pt x="32302" y="4256"/>
                    <a:pt x="32302" y="4256"/>
                    <a:pt x="32302" y="4250"/>
                  </a:cubicBezTo>
                  <a:cubicBezTo>
                    <a:pt x="32308" y="4179"/>
                    <a:pt x="32308" y="4114"/>
                    <a:pt x="32308" y="4049"/>
                  </a:cubicBezTo>
                  <a:cubicBezTo>
                    <a:pt x="32308" y="4014"/>
                    <a:pt x="32308" y="3984"/>
                    <a:pt x="32308" y="3955"/>
                  </a:cubicBezTo>
                  <a:cubicBezTo>
                    <a:pt x="32308" y="3943"/>
                    <a:pt x="32302" y="3931"/>
                    <a:pt x="32302" y="3919"/>
                  </a:cubicBezTo>
                  <a:cubicBezTo>
                    <a:pt x="32302" y="3866"/>
                    <a:pt x="32297" y="3813"/>
                    <a:pt x="32297" y="3754"/>
                  </a:cubicBezTo>
                  <a:cubicBezTo>
                    <a:pt x="32297" y="3719"/>
                    <a:pt x="32285" y="3606"/>
                    <a:pt x="32267" y="3482"/>
                  </a:cubicBezTo>
                  <a:cubicBezTo>
                    <a:pt x="32267" y="3465"/>
                    <a:pt x="32255" y="3411"/>
                    <a:pt x="32243" y="3335"/>
                  </a:cubicBezTo>
                  <a:cubicBezTo>
                    <a:pt x="32243" y="3335"/>
                    <a:pt x="32243" y="3329"/>
                    <a:pt x="32243" y="3323"/>
                  </a:cubicBezTo>
                  <a:cubicBezTo>
                    <a:pt x="32208" y="3152"/>
                    <a:pt x="32143" y="2862"/>
                    <a:pt x="32019" y="2543"/>
                  </a:cubicBezTo>
                  <a:cubicBezTo>
                    <a:pt x="32013" y="2543"/>
                    <a:pt x="32013" y="2537"/>
                    <a:pt x="32013" y="2537"/>
                  </a:cubicBezTo>
                  <a:cubicBezTo>
                    <a:pt x="31984" y="2460"/>
                    <a:pt x="31948" y="2384"/>
                    <a:pt x="31913" y="2307"/>
                  </a:cubicBezTo>
                  <a:cubicBezTo>
                    <a:pt x="31895" y="2271"/>
                    <a:pt x="31877" y="2242"/>
                    <a:pt x="31859" y="2207"/>
                  </a:cubicBezTo>
                  <a:cubicBezTo>
                    <a:pt x="31848" y="2177"/>
                    <a:pt x="31836" y="2153"/>
                    <a:pt x="31818" y="2124"/>
                  </a:cubicBezTo>
                  <a:cubicBezTo>
                    <a:pt x="31800" y="2094"/>
                    <a:pt x="31789" y="2065"/>
                    <a:pt x="31771" y="2035"/>
                  </a:cubicBezTo>
                  <a:cubicBezTo>
                    <a:pt x="31765" y="2023"/>
                    <a:pt x="31759" y="2012"/>
                    <a:pt x="31747" y="2000"/>
                  </a:cubicBezTo>
                  <a:cubicBezTo>
                    <a:pt x="31741" y="1982"/>
                    <a:pt x="31730" y="1964"/>
                    <a:pt x="31718" y="1947"/>
                  </a:cubicBezTo>
                  <a:cubicBezTo>
                    <a:pt x="31665" y="1852"/>
                    <a:pt x="31606" y="1764"/>
                    <a:pt x="31546" y="1687"/>
                  </a:cubicBezTo>
                  <a:cubicBezTo>
                    <a:pt x="31541" y="1687"/>
                    <a:pt x="31476" y="1586"/>
                    <a:pt x="31369" y="1462"/>
                  </a:cubicBezTo>
                  <a:cubicBezTo>
                    <a:pt x="31310" y="1391"/>
                    <a:pt x="31245" y="1315"/>
                    <a:pt x="31174" y="1244"/>
                  </a:cubicBezTo>
                  <a:cubicBezTo>
                    <a:pt x="31174" y="1244"/>
                    <a:pt x="31174" y="1244"/>
                    <a:pt x="31174" y="1238"/>
                  </a:cubicBezTo>
                  <a:cubicBezTo>
                    <a:pt x="31168" y="1238"/>
                    <a:pt x="31168" y="1238"/>
                    <a:pt x="31168" y="1232"/>
                  </a:cubicBezTo>
                  <a:cubicBezTo>
                    <a:pt x="31068" y="1132"/>
                    <a:pt x="30938" y="1002"/>
                    <a:pt x="30696" y="813"/>
                  </a:cubicBezTo>
                  <a:cubicBezTo>
                    <a:pt x="30259" y="482"/>
                    <a:pt x="29828" y="316"/>
                    <a:pt x="29745" y="281"/>
                  </a:cubicBezTo>
                  <a:cubicBezTo>
                    <a:pt x="29721" y="275"/>
                    <a:pt x="29704" y="269"/>
                    <a:pt x="29680" y="257"/>
                  </a:cubicBezTo>
                  <a:cubicBezTo>
                    <a:pt x="29662" y="252"/>
                    <a:pt x="29639" y="246"/>
                    <a:pt x="29627" y="240"/>
                  </a:cubicBezTo>
                  <a:cubicBezTo>
                    <a:pt x="29568" y="216"/>
                    <a:pt x="29509" y="198"/>
                    <a:pt x="29444" y="175"/>
                  </a:cubicBezTo>
                  <a:lnTo>
                    <a:pt x="29438" y="175"/>
                  </a:lnTo>
                  <a:cubicBezTo>
                    <a:pt x="29326" y="139"/>
                    <a:pt x="29213" y="110"/>
                    <a:pt x="29113" y="92"/>
                  </a:cubicBezTo>
                  <a:cubicBezTo>
                    <a:pt x="29107" y="92"/>
                    <a:pt x="29107" y="92"/>
                    <a:pt x="29101" y="86"/>
                  </a:cubicBezTo>
                  <a:lnTo>
                    <a:pt x="29089" y="86"/>
                  </a:lnTo>
                  <a:cubicBezTo>
                    <a:pt x="29036" y="74"/>
                    <a:pt x="28977" y="63"/>
                    <a:pt x="28912" y="51"/>
                  </a:cubicBezTo>
                  <a:cubicBezTo>
                    <a:pt x="28895" y="51"/>
                    <a:pt x="28871" y="45"/>
                    <a:pt x="28853" y="45"/>
                  </a:cubicBezTo>
                  <a:cubicBezTo>
                    <a:pt x="28747" y="27"/>
                    <a:pt x="28635" y="15"/>
                    <a:pt x="28540" y="9"/>
                  </a:cubicBezTo>
                  <a:cubicBezTo>
                    <a:pt x="28481" y="9"/>
                    <a:pt x="28428" y="3"/>
                    <a:pt x="28375" y="3"/>
                  </a:cubicBezTo>
                  <a:lnTo>
                    <a:pt x="28345" y="3"/>
                  </a:lnTo>
                  <a:cubicBezTo>
                    <a:pt x="28320" y="1"/>
                    <a:pt x="28293" y="1"/>
                    <a:pt x="282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0"/>
            <p:cNvSpPr/>
            <p:nvPr/>
          </p:nvSpPr>
          <p:spPr>
            <a:xfrm>
              <a:off x="1112300" y="4263525"/>
              <a:ext cx="231550" cy="321950"/>
            </a:xfrm>
            <a:custGeom>
              <a:avLst/>
              <a:gdLst/>
              <a:ahLst/>
              <a:cxnLst/>
              <a:rect l="l" t="t" r="r" b="b"/>
              <a:pathLst>
                <a:path w="9262" h="12878" extrusionOk="0">
                  <a:moveTo>
                    <a:pt x="817" y="0"/>
                  </a:moveTo>
                  <a:cubicBezTo>
                    <a:pt x="744" y="0"/>
                    <a:pt x="675" y="16"/>
                    <a:pt x="614" y="49"/>
                  </a:cubicBezTo>
                  <a:cubicBezTo>
                    <a:pt x="419" y="162"/>
                    <a:pt x="337" y="433"/>
                    <a:pt x="396" y="776"/>
                  </a:cubicBezTo>
                  <a:lnTo>
                    <a:pt x="2091" y="10374"/>
                  </a:lnTo>
                  <a:lnTo>
                    <a:pt x="792" y="9629"/>
                  </a:lnTo>
                  <a:cubicBezTo>
                    <a:pt x="663" y="9555"/>
                    <a:pt x="542" y="9519"/>
                    <a:pt x="435" y="9519"/>
                  </a:cubicBezTo>
                  <a:cubicBezTo>
                    <a:pt x="177" y="9519"/>
                    <a:pt x="0" y="9724"/>
                    <a:pt x="0" y="10078"/>
                  </a:cubicBezTo>
                  <a:cubicBezTo>
                    <a:pt x="0" y="10580"/>
                    <a:pt x="349" y="11195"/>
                    <a:pt x="792" y="11449"/>
                  </a:cubicBezTo>
                  <a:lnTo>
                    <a:pt x="3077" y="12772"/>
                  </a:lnTo>
                  <a:cubicBezTo>
                    <a:pt x="3202" y="12842"/>
                    <a:pt x="3324" y="12877"/>
                    <a:pt x="3433" y="12877"/>
                  </a:cubicBezTo>
                  <a:cubicBezTo>
                    <a:pt x="3535" y="12877"/>
                    <a:pt x="3626" y="12846"/>
                    <a:pt x="3697" y="12783"/>
                  </a:cubicBezTo>
                  <a:cubicBezTo>
                    <a:pt x="3851" y="12653"/>
                    <a:pt x="3904" y="12405"/>
                    <a:pt x="3851" y="12104"/>
                  </a:cubicBezTo>
                  <a:lnTo>
                    <a:pt x="2227" y="2867"/>
                  </a:lnTo>
                  <a:lnTo>
                    <a:pt x="8192" y="7987"/>
                  </a:lnTo>
                  <a:cubicBezTo>
                    <a:pt x="8257" y="8041"/>
                    <a:pt x="8322" y="8088"/>
                    <a:pt x="8381" y="8123"/>
                  </a:cubicBezTo>
                  <a:cubicBezTo>
                    <a:pt x="8507" y="8195"/>
                    <a:pt x="8628" y="8231"/>
                    <a:pt x="8737" y="8231"/>
                  </a:cubicBezTo>
                  <a:cubicBezTo>
                    <a:pt x="8939" y="8231"/>
                    <a:pt x="9097" y="8108"/>
                    <a:pt x="9155" y="7869"/>
                  </a:cubicBezTo>
                  <a:cubicBezTo>
                    <a:pt x="9261" y="7444"/>
                    <a:pt x="9001" y="6800"/>
                    <a:pt x="8576" y="6434"/>
                  </a:cubicBezTo>
                  <a:lnTo>
                    <a:pt x="1364" y="244"/>
                  </a:lnTo>
                  <a:cubicBezTo>
                    <a:pt x="1300" y="191"/>
                    <a:pt x="1235" y="144"/>
                    <a:pt x="1175" y="108"/>
                  </a:cubicBezTo>
                  <a:cubicBezTo>
                    <a:pt x="1051" y="37"/>
                    <a:pt x="929" y="0"/>
                    <a:pt x="8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0"/>
            <p:cNvSpPr/>
            <p:nvPr/>
          </p:nvSpPr>
          <p:spPr>
            <a:xfrm>
              <a:off x="788625" y="4420950"/>
              <a:ext cx="231550" cy="321925"/>
            </a:xfrm>
            <a:custGeom>
              <a:avLst/>
              <a:gdLst/>
              <a:ahLst/>
              <a:cxnLst/>
              <a:rect l="l" t="t" r="r" b="b"/>
              <a:pathLst>
                <a:path w="9262" h="12877" extrusionOk="0">
                  <a:moveTo>
                    <a:pt x="829" y="1"/>
                  </a:moveTo>
                  <a:cubicBezTo>
                    <a:pt x="754" y="1"/>
                    <a:pt x="683" y="18"/>
                    <a:pt x="621" y="54"/>
                  </a:cubicBezTo>
                  <a:cubicBezTo>
                    <a:pt x="426" y="161"/>
                    <a:pt x="343" y="432"/>
                    <a:pt x="402" y="781"/>
                  </a:cubicBezTo>
                  <a:lnTo>
                    <a:pt x="2091" y="10373"/>
                  </a:lnTo>
                  <a:lnTo>
                    <a:pt x="798" y="9628"/>
                  </a:lnTo>
                  <a:cubicBezTo>
                    <a:pt x="671" y="9555"/>
                    <a:pt x="551" y="9520"/>
                    <a:pt x="444" y="9520"/>
                  </a:cubicBezTo>
                  <a:cubicBezTo>
                    <a:pt x="185" y="9520"/>
                    <a:pt x="6" y="9727"/>
                    <a:pt x="6" y="10083"/>
                  </a:cubicBezTo>
                  <a:cubicBezTo>
                    <a:pt x="1" y="10585"/>
                    <a:pt x="355" y="11194"/>
                    <a:pt x="792" y="11448"/>
                  </a:cubicBezTo>
                  <a:lnTo>
                    <a:pt x="3084" y="12771"/>
                  </a:lnTo>
                  <a:cubicBezTo>
                    <a:pt x="3209" y="12841"/>
                    <a:pt x="3331" y="12876"/>
                    <a:pt x="3440" y="12876"/>
                  </a:cubicBezTo>
                  <a:cubicBezTo>
                    <a:pt x="3542" y="12876"/>
                    <a:pt x="3632" y="12845"/>
                    <a:pt x="3704" y="12782"/>
                  </a:cubicBezTo>
                  <a:cubicBezTo>
                    <a:pt x="3857" y="12658"/>
                    <a:pt x="3911" y="12404"/>
                    <a:pt x="3857" y="12103"/>
                  </a:cubicBezTo>
                  <a:lnTo>
                    <a:pt x="2233" y="2866"/>
                  </a:lnTo>
                  <a:lnTo>
                    <a:pt x="8198" y="7987"/>
                  </a:lnTo>
                  <a:cubicBezTo>
                    <a:pt x="8263" y="8040"/>
                    <a:pt x="8328" y="8087"/>
                    <a:pt x="8387" y="8122"/>
                  </a:cubicBezTo>
                  <a:cubicBezTo>
                    <a:pt x="8515" y="8196"/>
                    <a:pt x="8638" y="8232"/>
                    <a:pt x="8748" y="8232"/>
                  </a:cubicBezTo>
                  <a:cubicBezTo>
                    <a:pt x="8948" y="8232"/>
                    <a:pt x="9104" y="8111"/>
                    <a:pt x="9161" y="7874"/>
                  </a:cubicBezTo>
                  <a:cubicBezTo>
                    <a:pt x="9262" y="7443"/>
                    <a:pt x="9002" y="6799"/>
                    <a:pt x="8582" y="6439"/>
                  </a:cubicBezTo>
                  <a:lnTo>
                    <a:pt x="1365" y="243"/>
                  </a:lnTo>
                  <a:cubicBezTo>
                    <a:pt x="1306" y="190"/>
                    <a:pt x="1241" y="149"/>
                    <a:pt x="1182" y="108"/>
                  </a:cubicBezTo>
                  <a:cubicBezTo>
                    <a:pt x="1059" y="38"/>
                    <a:pt x="939" y="1"/>
                    <a:pt x="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0"/>
            <p:cNvSpPr/>
            <p:nvPr/>
          </p:nvSpPr>
          <p:spPr>
            <a:xfrm>
              <a:off x="920475" y="4311575"/>
              <a:ext cx="265675" cy="322000"/>
            </a:xfrm>
            <a:custGeom>
              <a:avLst/>
              <a:gdLst/>
              <a:ahLst/>
              <a:cxnLst/>
              <a:rect l="l" t="t" r="r" b="b"/>
              <a:pathLst>
                <a:path w="10627" h="12880" extrusionOk="0">
                  <a:moveTo>
                    <a:pt x="819" y="1"/>
                  </a:moveTo>
                  <a:cubicBezTo>
                    <a:pt x="741" y="1"/>
                    <a:pt x="670" y="20"/>
                    <a:pt x="609" y="59"/>
                  </a:cubicBezTo>
                  <a:cubicBezTo>
                    <a:pt x="420" y="171"/>
                    <a:pt x="343" y="443"/>
                    <a:pt x="402" y="779"/>
                  </a:cubicBezTo>
                  <a:lnTo>
                    <a:pt x="2092" y="10377"/>
                  </a:lnTo>
                  <a:lnTo>
                    <a:pt x="798" y="9627"/>
                  </a:lnTo>
                  <a:cubicBezTo>
                    <a:pt x="671" y="9553"/>
                    <a:pt x="550" y="9518"/>
                    <a:pt x="443" y="9518"/>
                  </a:cubicBezTo>
                  <a:cubicBezTo>
                    <a:pt x="182" y="9518"/>
                    <a:pt x="1" y="9726"/>
                    <a:pt x="1" y="10082"/>
                  </a:cubicBezTo>
                  <a:cubicBezTo>
                    <a:pt x="1" y="10584"/>
                    <a:pt x="355" y="11198"/>
                    <a:pt x="792" y="11446"/>
                  </a:cubicBezTo>
                  <a:lnTo>
                    <a:pt x="3078" y="12769"/>
                  </a:lnTo>
                  <a:cubicBezTo>
                    <a:pt x="3204" y="12843"/>
                    <a:pt x="3328" y="12880"/>
                    <a:pt x="3437" y="12880"/>
                  </a:cubicBezTo>
                  <a:cubicBezTo>
                    <a:pt x="3538" y="12880"/>
                    <a:pt x="3628" y="12849"/>
                    <a:pt x="3698" y="12787"/>
                  </a:cubicBezTo>
                  <a:cubicBezTo>
                    <a:pt x="3852" y="12657"/>
                    <a:pt x="3905" y="12403"/>
                    <a:pt x="3858" y="12102"/>
                  </a:cubicBezTo>
                  <a:lnTo>
                    <a:pt x="2216" y="2799"/>
                  </a:lnTo>
                  <a:lnTo>
                    <a:pt x="2216" y="2799"/>
                  </a:lnTo>
                  <a:lnTo>
                    <a:pt x="9599" y="8806"/>
                  </a:lnTo>
                  <a:cubicBezTo>
                    <a:pt x="9652" y="8847"/>
                    <a:pt x="9705" y="8883"/>
                    <a:pt x="9758" y="8912"/>
                  </a:cubicBezTo>
                  <a:cubicBezTo>
                    <a:pt x="9883" y="8985"/>
                    <a:pt x="10004" y="9020"/>
                    <a:pt x="10112" y="9020"/>
                  </a:cubicBezTo>
                  <a:cubicBezTo>
                    <a:pt x="10320" y="9020"/>
                    <a:pt x="10481" y="8888"/>
                    <a:pt x="10532" y="8635"/>
                  </a:cubicBezTo>
                  <a:cubicBezTo>
                    <a:pt x="10626" y="8192"/>
                    <a:pt x="10349" y="7554"/>
                    <a:pt x="9918" y="7205"/>
                  </a:cubicBezTo>
                  <a:lnTo>
                    <a:pt x="1336" y="218"/>
                  </a:lnTo>
                  <a:cubicBezTo>
                    <a:pt x="1283" y="177"/>
                    <a:pt x="1229" y="141"/>
                    <a:pt x="1176" y="112"/>
                  </a:cubicBezTo>
                  <a:cubicBezTo>
                    <a:pt x="1051" y="39"/>
                    <a:pt x="929" y="1"/>
                    <a:pt x="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2500" y="536400"/>
            <a:ext cx="771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 SemiBold"/>
              <a:buNone/>
              <a:defRPr sz="3000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 SemiBold"/>
              <a:buNone/>
              <a:defRPr sz="3000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 SemiBold"/>
              <a:buNone/>
              <a:defRPr sz="3000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 SemiBold"/>
              <a:buNone/>
              <a:defRPr sz="3000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 SemiBold"/>
              <a:buNone/>
              <a:defRPr sz="3000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 SemiBold"/>
              <a:buNone/>
              <a:defRPr sz="3000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 SemiBold"/>
              <a:buNone/>
              <a:defRPr sz="3000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 SemiBold"/>
              <a:buNone/>
              <a:defRPr sz="3000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 SemiBold"/>
              <a:buNone/>
              <a:defRPr sz="3000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2500" y="1152475"/>
            <a:ext cx="7719000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●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○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■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●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○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■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●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○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Char char="■"/>
              <a:defRPr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1" name="Google Shape;2481;p34"/>
          <p:cNvSpPr/>
          <p:nvPr/>
        </p:nvSpPr>
        <p:spPr>
          <a:xfrm>
            <a:off x="1733850" y="3054877"/>
            <a:ext cx="3611100" cy="376200"/>
          </a:xfrm>
          <a:prstGeom prst="roundRect">
            <a:avLst>
              <a:gd name="adj" fmla="val 34051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2" name="Google Shape;2482;p34"/>
          <p:cNvSpPr txBox="1">
            <a:spLocks noGrp="1"/>
          </p:cNvSpPr>
          <p:nvPr>
            <p:ph type="ctrTitle"/>
          </p:nvPr>
        </p:nvSpPr>
        <p:spPr>
          <a:xfrm>
            <a:off x="941100" y="884600"/>
            <a:ext cx="5196600" cy="20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200"/>
              <a:t>Sentiment analysis sulle recensioni di videogiochi multiplayer di Steam</a:t>
            </a:r>
            <a:endParaRPr sz="3200"/>
          </a:p>
        </p:txBody>
      </p:sp>
      <p:sp>
        <p:nvSpPr>
          <p:cNvPr id="2483" name="Google Shape;2483;p34"/>
          <p:cNvSpPr txBox="1">
            <a:spLocks noGrp="1"/>
          </p:cNvSpPr>
          <p:nvPr>
            <p:ph type="subTitle" idx="1"/>
          </p:nvPr>
        </p:nvSpPr>
        <p:spPr>
          <a:xfrm>
            <a:off x="1734588" y="3050675"/>
            <a:ext cx="3609900" cy="37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Natural Language Processing</a:t>
            </a:r>
            <a:endParaRPr b="1"/>
          </a:p>
        </p:txBody>
      </p:sp>
      <p:grpSp>
        <p:nvGrpSpPr>
          <p:cNvPr id="2484" name="Google Shape;2484;p34"/>
          <p:cNvGrpSpPr/>
          <p:nvPr/>
        </p:nvGrpSpPr>
        <p:grpSpPr>
          <a:xfrm>
            <a:off x="5787563" y="809300"/>
            <a:ext cx="772025" cy="2001063"/>
            <a:chOff x="5793188" y="900225"/>
            <a:chExt cx="772025" cy="2001063"/>
          </a:xfrm>
        </p:grpSpPr>
        <p:sp>
          <p:nvSpPr>
            <p:cNvPr id="2485" name="Google Shape;2485;p34"/>
            <p:cNvSpPr/>
            <p:nvPr/>
          </p:nvSpPr>
          <p:spPr>
            <a:xfrm>
              <a:off x="6455063" y="900225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34"/>
            <p:cNvSpPr/>
            <p:nvPr/>
          </p:nvSpPr>
          <p:spPr>
            <a:xfrm>
              <a:off x="5793188" y="2791138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7" name="Google Shape;2487;p34"/>
          <p:cNvGrpSpPr/>
          <p:nvPr/>
        </p:nvGrpSpPr>
        <p:grpSpPr>
          <a:xfrm>
            <a:off x="5985232" y="934172"/>
            <a:ext cx="2831188" cy="4038001"/>
            <a:chOff x="5985232" y="934172"/>
            <a:chExt cx="2831188" cy="4038001"/>
          </a:xfrm>
        </p:grpSpPr>
        <p:grpSp>
          <p:nvGrpSpPr>
            <p:cNvPr id="2488" name="Google Shape;2488;p34"/>
            <p:cNvGrpSpPr/>
            <p:nvPr/>
          </p:nvGrpSpPr>
          <p:grpSpPr>
            <a:xfrm>
              <a:off x="5985232" y="2676490"/>
              <a:ext cx="2831188" cy="2295684"/>
              <a:chOff x="3145300" y="2845825"/>
              <a:chExt cx="2474598" cy="2006541"/>
            </a:xfrm>
          </p:grpSpPr>
          <p:sp>
            <p:nvSpPr>
              <p:cNvPr id="2489" name="Google Shape;2489;p34"/>
              <p:cNvSpPr/>
              <p:nvPr/>
            </p:nvSpPr>
            <p:spPr>
              <a:xfrm>
                <a:off x="4209035" y="4052870"/>
                <a:ext cx="264303" cy="153442"/>
              </a:xfrm>
              <a:custGeom>
                <a:avLst/>
                <a:gdLst/>
                <a:ahLst/>
                <a:cxnLst/>
                <a:rect l="l" t="t" r="r" b="b"/>
                <a:pathLst>
                  <a:path w="7374" h="4281" extrusionOk="0">
                    <a:moveTo>
                      <a:pt x="3687" y="1"/>
                    </a:moveTo>
                    <a:lnTo>
                      <a:pt x="1" y="2156"/>
                    </a:lnTo>
                    <a:lnTo>
                      <a:pt x="3687" y="4280"/>
                    </a:lnTo>
                    <a:lnTo>
                      <a:pt x="7373" y="2156"/>
                    </a:lnTo>
                    <a:lnTo>
                      <a:pt x="3687" y="1"/>
                    </a:lnTo>
                    <a:close/>
                  </a:path>
                </a:pathLst>
              </a:custGeom>
              <a:solidFill>
                <a:srgbClr val="B06C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34"/>
              <p:cNvSpPr/>
              <p:nvPr/>
            </p:nvSpPr>
            <p:spPr>
              <a:xfrm>
                <a:off x="4197852" y="4062942"/>
                <a:ext cx="265378" cy="153442"/>
              </a:xfrm>
              <a:custGeom>
                <a:avLst/>
                <a:gdLst/>
                <a:ahLst/>
                <a:cxnLst/>
                <a:rect l="l" t="t" r="r" b="b"/>
                <a:pathLst>
                  <a:path w="7404" h="4281" extrusionOk="0">
                    <a:moveTo>
                      <a:pt x="3687" y="1"/>
                    </a:moveTo>
                    <a:lnTo>
                      <a:pt x="0" y="2125"/>
                    </a:lnTo>
                    <a:lnTo>
                      <a:pt x="3718" y="4281"/>
                    </a:lnTo>
                    <a:lnTo>
                      <a:pt x="7404" y="2125"/>
                    </a:lnTo>
                    <a:lnTo>
                      <a:pt x="3687" y="1"/>
                    </a:lnTo>
                    <a:close/>
                  </a:path>
                </a:pathLst>
              </a:custGeom>
              <a:solidFill>
                <a:srgbClr val="B06C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1" name="Google Shape;2491;p34"/>
              <p:cNvSpPr/>
              <p:nvPr/>
            </p:nvSpPr>
            <p:spPr>
              <a:xfrm>
                <a:off x="4325491" y="3286992"/>
                <a:ext cx="774843" cy="1409721"/>
              </a:xfrm>
              <a:custGeom>
                <a:avLst/>
                <a:gdLst/>
                <a:ahLst/>
                <a:cxnLst/>
                <a:rect l="l" t="t" r="r" b="b"/>
                <a:pathLst>
                  <a:path w="21618" h="39331" extrusionOk="0">
                    <a:moveTo>
                      <a:pt x="21618" y="0"/>
                    </a:moveTo>
                    <a:lnTo>
                      <a:pt x="126" y="12496"/>
                    </a:lnTo>
                    <a:lnTo>
                      <a:pt x="1" y="39330"/>
                    </a:lnTo>
                    <a:lnTo>
                      <a:pt x="21493" y="26835"/>
                    </a:lnTo>
                    <a:lnTo>
                      <a:pt x="2161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2" name="Google Shape;2492;p34"/>
              <p:cNvSpPr/>
              <p:nvPr/>
            </p:nvSpPr>
            <p:spPr>
              <a:xfrm>
                <a:off x="3561840" y="3293695"/>
                <a:ext cx="768141" cy="1403019"/>
              </a:xfrm>
              <a:custGeom>
                <a:avLst/>
                <a:gdLst/>
                <a:ahLst/>
                <a:cxnLst/>
                <a:rect l="l" t="t" r="r" b="b"/>
                <a:pathLst>
                  <a:path w="21431" h="39144" extrusionOk="0">
                    <a:moveTo>
                      <a:pt x="126" y="1"/>
                    </a:moveTo>
                    <a:lnTo>
                      <a:pt x="1" y="26866"/>
                    </a:lnTo>
                    <a:lnTo>
                      <a:pt x="21306" y="39143"/>
                    </a:lnTo>
                    <a:lnTo>
                      <a:pt x="21431" y="12309"/>
                    </a:lnTo>
                    <a:lnTo>
                      <a:pt x="1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3" name="Google Shape;2493;p34"/>
              <p:cNvSpPr/>
              <p:nvPr/>
            </p:nvSpPr>
            <p:spPr>
              <a:xfrm>
                <a:off x="3566321" y="2845825"/>
                <a:ext cx="1533987" cy="889037"/>
              </a:xfrm>
              <a:custGeom>
                <a:avLst/>
                <a:gdLst/>
                <a:ahLst/>
                <a:cxnLst/>
                <a:rect l="l" t="t" r="r" b="b"/>
                <a:pathLst>
                  <a:path w="42798" h="24804" extrusionOk="0">
                    <a:moveTo>
                      <a:pt x="21493" y="0"/>
                    </a:moveTo>
                    <a:lnTo>
                      <a:pt x="1" y="12496"/>
                    </a:lnTo>
                    <a:lnTo>
                      <a:pt x="21306" y="24804"/>
                    </a:lnTo>
                    <a:lnTo>
                      <a:pt x="42798" y="12308"/>
                    </a:lnTo>
                    <a:lnTo>
                      <a:pt x="2149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4" name="Google Shape;2494;p34"/>
              <p:cNvSpPr/>
              <p:nvPr/>
            </p:nvSpPr>
            <p:spPr>
              <a:xfrm>
                <a:off x="3558507" y="3978960"/>
                <a:ext cx="418784" cy="762549"/>
              </a:xfrm>
              <a:custGeom>
                <a:avLst/>
                <a:gdLst/>
                <a:ahLst/>
                <a:cxnLst/>
                <a:rect l="l" t="t" r="r" b="b"/>
                <a:pathLst>
                  <a:path w="11684" h="21275" extrusionOk="0">
                    <a:moveTo>
                      <a:pt x="11683" y="1"/>
                    </a:moveTo>
                    <a:lnTo>
                      <a:pt x="63" y="6749"/>
                    </a:lnTo>
                    <a:lnTo>
                      <a:pt x="0" y="21275"/>
                    </a:lnTo>
                    <a:lnTo>
                      <a:pt x="0" y="21275"/>
                    </a:lnTo>
                    <a:lnTo>
                      <a:pt x="11621" y="14527"/>
                    </a:lnTo>
                    <a:lnTo>
                      <a:pt x="1168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5" name="Google Shape;2495;p34"/>
              <p:cNvSpPr/>
              <p:nvPr/>
            </p:nvSpPr>
            <p:spPr>
              <a:xfrm>
                <a:off x="3145300" y="3982329"/>
                <a:ext cx="415450" cy="759180"/>
              </a:xfrm>
              <a:custGeom>
                <a:avLst/>
                <a:gdLst/>
                <a:ahLst/>
                <a:cxnLst/>
                <a:rect l="l" t="t" r="r" b="b"/>
                <a:pathLst>
                  <a:path w="11591" h="21181" extrusionOk="0">
                    <a:moveTo>
                      <a:pt x="63" y="1"/>
                    </a:moveTo>
                    <a:lnTo>
                      <a:pt x="1" y="14527"/>
                    </a:lnTo>
                    <a:lnTo>
                      <a:pt x="11528" y="21181"/>
                    </a:lnTo>
                    <a:lnTo>
                      <a:pt x="11591" y="6655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34"/>
              <p:cNvSpPr/>
              <p:nvPr/>
            </p:nvSpPr>
            <p:spPr>
              <a:xfrm>
                <a:off x="3147558" y="3740490"/>
                <a:ext cx="829718" cy="480361"/>
              </a:xfrm>
              <a:custGeom>
                <a:avLst/>
                <a:gdLst/>
                <a:ahLst/>
                <a:cxnLst/>
                <a:rect l="l" t="t" r="r" b="b"/>
                <a:pathLst>
                  <a:path w="23149" h="13402" extrusionOk="0">
                    <a:moveTo>
                      <a:pt x="11621" y="0"/>
                    </a:moveTo>
                    <a:lnTo>
                      <a:pt x="0" y="6748"/>
                    </a:lnTo>
                    <a:lnTo>
                      <a:pt x="11528" y="13402"/>
                    </a:lnTo>
                    <a:lnTo>
                      <a:pt x="23148" y="6654"/>
                    </a:lnTo>
                    <a:lnTo>
                      <a:pt x="116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34"/>
              <p:cNvSpPr/>
              <p:nvPr/>
            </p:nvSpPr>
            <p:spPr>
              <a:xfrm>
                <a:off x="5092512" y="3891644"/>
                <a:ext cx="527387" cy="960722"/>
              </a:xfrm>
              <a:custGeom>
                <a:avLst/>
                <a:gdLst/>
                <a:ahLst/>
                <a:cxnLst/>
                <a:rect l="l" t="t" r="r" b="b"/>
                <a:pathLst>
                  <a:path w="14714" h="26804" extrusionOk="0">
                    <a:moveTo>
                      <a:pt x="14714" y="0"/>
                    </a:moveTo>
                    <a:lnTo>
                      <a:pt x="94" y="8529"/>
                    </a:lnTo>
                    <a:lnTo>
                      <a:pt x="0" y="26803"/>
                    </a:lnTo>
                    <a:lnTo>
                      <a:pt x="14651" y="18275"/>
                    </a:lnTo>
                    <a:lnTo>
                      <a:pt x="1471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34"/>
              <p:cNvSpPr/>
              <p:nvPr/>
            </p:nvSpPr>
            <p:spPr>
              <a:xfrm>
                <a:off x="4572957" y="3897235"/>
                <a:ext cx="522906" cy="955131"/>
              </a:xfrm>
              <a:custGeom>
                <a:avLst/>
                <a:gdLst/>
                <a:ahLst/>
                <a:cxnLst/>
                <a:rect l="l" t="t" r="r" b="b"/>
                <a:pathLst>
                  <a:path w="14589" h="26648" extrusionOk="0">
                    <a:moveTo>
                      <a:pt x="63" y="1"/>
                    </a:moveTo>
                    <a:lnTo>
                      <a:pt x="0" y="18275"/>
                    </a:lnTo>
                    <a:lnTo>
                      <a:pt x="14495" y="26647"/>
                    </a:lnTo>
                    <a:lnTo>
                      <a:pt x="14589" y="8373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34"/>
              <p:cNvSpPr/>
              <p:nvPr/>
            </p:nvSpPr>
            <p:spPr>
              <a:xfrm>
                <a:off x="4575179" y="3591558"/>
                <a:ext cx="1044701" cy="605774"/>
              </a:xfrm>
              <a:custGeom>
                <a:avLst/>
                <a:gdLst/>
                <a:ahLst/>
                <a:cxnLst/>
                <a:rect l="l" t="t" r="r" b="b"/>
                <a:pathLst>
                  <a:path w="29147" h="16901" extrusionOk="0">
                    <a:moveTo>
                      <a:pt x="14652" y="0"/>
                    </a:moveTo>
                    <a:lnTo>
                      <a:pt x="1" y="8529"/>
                    </a:lnTo>
                    <a:lnTo>
                      <a:pt x="14527" y="16901"/>
                    </a:lnTo>
                    <a:lnTo>
                      <a:pt x="29147" y="8372"/>
                    </a:lnTo>
                    <a:lnTo>
                      <a:pt x="1465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00" name="Google Shape;2500;p34"/>
            <p:cNvGrpSpPr/>
            <p:nvPr/>
          </p:nvGrpSpPr>
          <p:grpSpPr>
            <a:xfrm>
              <a:off x="6515123" y="934172"/>
              <a:ext cx="2101042" cy="2577170"/>
              <a:chOff x="6438923" y="934172"/>
              <a:chExt cx="2101042" cy="2577170"/>
            </a:xfrm>
          </p:grpSpPr>
          <p:sp>
            <p:nvSpPr>
              <p:cNvPr id="2501" name="Google Shape;2501;p34"/>
              <p:cNvSpPr/>
              <p:nvPr/>
            </p:nvSpPr>
            <p:spPr>
              <a:xfrm>
                <a:off x="6559804" y="2383296"/>
                <a:ext cx="57873" cy="206209"/>
              </a:xfrm>
              <a:custGeom>
                <a:avLst/>
                <a:gdLst/>
                <a:ahLst/>
                <a:cxnLst/>
                <a:rect l="l" t="t" r="r" b="b"/>
                <a:pathLst>
                  <a:path w="2637" h="9396" extrusionOk="0">
                    <a:moveTo>
                      <a:pt x="35" y="1"/>
                    </a:moveTo>
                    <a:lnTo>
                      <a:pt x="1" y="9395"/>
                    </a:lnTo>
                    <a:lnTo>
                      <a:pt x="2637" y="9328"/>
                    </a:lnTo>
                    <a:lnTo>
                      <a:pt x="2637" y="1488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2" name="Google Shape;2502;p34"/>
              <p:cNvSpPr/>
              <p:nvPr/>
            </p:nvSpPr>
            <p:spPr>
              <a:xfrm>
                <a:off x="6527169" y="2195675"/>
                <a:ext cx="37111" cy="416434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18975" extrusionOk="0">
                    <a:moveTo>
                      <a:pt x="1" y="0"/>
                    </a:moveTo>
                    <a:lnTo>
                      <a:pt x="1" y="18485"/>
                    </a:lnTo>
                    <a:cubicBezTo>
                      <a:pt x="1" y="18620"/>
                      <a:pt x="68" y="18755"/>
                      <a:pt x="237" y="18823"/>
                    </a:cubicBezTo>
                    <a:cubicBezTo>
                      <a:pt x="406" y="18924"/>
                      <a:pt x="626" y="18975"/>
                      <a:pt x="846" y="18975"/>
                    </a:cubicBezTo>
                    <a:cubicBezTo>
                      <a:pt x="1065" y="18975"/>
                      <a:pt x="1285" y="18924"/>
                      <a:pt x="1454" y="18823"/>
                    </a:cubicBezTo>
                    <a:cubicBezTo>
                      <a:pt x="1589" y="18755"/>
                      <a:pt x="1691" y="18620"/>
                      <a:pt x="1691" y="18485"/>
                    </a:cubicBezTo>
                    <a:lnTo>
                      <a:pt x="1691" y="34"/>
                    </a:lnTo>
                    <a:cubicBezTo>
                      <a:pt x="1691" y="136"/>
                      <a:pt x="1623" y="271"/>
                      <a:pt x="1454" y="372"/>
                    </a:cubicBezTo>
                    <a:cubicBezTo>
                      <a:pt x="1285" y="474"/>
                      <a:pt x="1065" y="524"/>
                      <a:pt x="846" y="524"/>
                    </a:cubicBezTo>
                    <a:cubicBezTo>
                      <a:pt x="626" y="524"/>
                      <a:pt x="406" y="474"/>
                      <a:pt x="237" y="372"/>
                    </a:cubicBezTo>
                    <a:cubicBezTo>
                      <a:pt x="68" y="271"/>
                      <a:pt x="1" y="136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" name="Google Shape;2503;p34"/>
              <p:cNvSpPr/>
              <p:nvPr/>
            </p:nvSpPr>
            <p:spPr>
              <a:xfrm>
                <a:off x="6524953" y="2185470"/>
                <a:ext cx="40820" cy="21727"/>
              </a:xfrm>
              <a:custGeom>
                <a:avLst/>
                <a:gdLst/>
                <a:ahLst/>
                <a:cxnLst/>
                <a:rect l="l" t="t" r="r" b="b"/>
                <a:pathLst>
                  <a:path w="1860" h="990" extrusionOk="0">
                    <a:moveTo>
                      <a:pt x="947" y="1"/>
                    </a:moveTo>
                    <a:cubicBezTo>
                      <a:pt x="727" y="1"/>
                      <a:pt x="507" y="43"/>
                      <a:pt x="338" y="128"/>
                    </a:cubicBezTo>
                    <a:cubicBezTo>
                      <a:pt x="1" y="330"/>
                      <a:pt x="1" y="634"/>
                      <a:pt x="338" y="837"/>
                    </a:cubicBezTo>
                    <a:cubicBezTo>
                      <a:pt x="507" y="939"/>
                      <a:pt x="727" y="989"/>
                      <a:pt x="947" y="989"/>
                    </a:cubicBezTo>
                    <a:cubicBezTo>
                      <a:pt x="1166" y="989"/>
                      <a:pt x="1386" y="939"/>
                      <a:pt x="1555" y="837"/>
                    </a:cubicBezTo>
                    <a:cubicBezTo>
                      <a:pt x="1859" y="634"/>
                      <a:pt x="1859" y="330"/>
                      <a:pt x="1555" y="128"/>
                    </a:cubicBezTo>
                    <a:cubicBezTo>
                      <a:pt x="1386" y="43"/>
                      <a:pt x="1166" y="1"/>
                      <a:pt x="947" y="1"/>
                    </a:cubicBezTo>
                    <a:close/>
                  </a:path>
                </a:pathLst>
              </a:custGeom>
              <a:solidFill>
                <a:srgbClr val="4F5C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34"/>
              <p:cNvSpPr/>
              <p:nvPr/>
            </p:nvSpPr>
            <p:spPr>
              <a:xfrm>
                <a:off x="6481192" y="2387751"/>
                <a:ext cx="57873" cy="267022"/>
              </a:xfrm>
              <a:custGeom>
                <a:avLst/>
                <a:gdLst/>
                <a:ahLst/>
                <a:cxnLst/>
                <a:rect l="l" t="t" r="r" b="b"/>
                <a:pathLst>
                  <a:path w="2637" h="12167" extrusionOk="0">
                    <a:moveTo>
                      <a:pt x="2637" y="1"/>
                    </a:moveTo>
                    <a:lnTo>
                      <a:pt x="1" y="3042"/>
                    </a:lnTo>
                    <a:lnTo>
                      <a:pt x="1" y="12166"/>
                    </a:lnTo>
                    <a:lnTo>
                      <a:pt x="2637" y="9192"/>
                    </a:lnTo>
                    <a:lnTo>
                      <a:pt x="26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34"/>
              <p:cNvSpPr/>
              <p:nvPr/>
            </p:nvSpPr>
            <p:spPr>
              <a:xfrm>
                <a:off x="6765991" y="1437733"/>
                <a:ext cx="41545" cy="229933"/>
              </a:xfrm>
              <a:custGeom>
                <a:avLst/>
                <a:gdLst/>
                <a:ahLst/>
                <a:cxnLst/>
                <a:rect l="l" t="t" r="r" b="b"/>
                <a:pathLst>
                  <a:path w="1893" h="10477" extrusionOk="0">
                    <a:moveTo>
                      <a:pt x="1892" y="0"/>
                    </a:moveTo>
                    <a:lnTo>
                      <a:pt x="34" y="1082"/>
                    </a:lnTo>
                    <a:lnTo>
                      <a:pt x="0" y="10476"/>
                    </a:lnTo>
                    <a:lnTo>
                      <a:pt x="1859" y="9395"/>
                    </a:lnTo>
                    <a:lnTo>
                      <a:pt x="1892" y="0"/>
                    </a:lnTo>
                    <a:close/>
                  </a:path>
                </a:pathLst>
              </a:custGeom>
              <a:solidFill>
                <a:srgbClr val="CE6F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34"/>
              <p:cNvSpPr/>
              <p:nvPr/>
            </p:nvSpPr>
            <p:spPr>
              <a:xfrm>
                <a:off x="6576856" y="1985055"/>
                <a:ext cx="121649" cy="248456"/>
              </a:xfrm>
              <a:custGeom>
                <a:avLst/>
                <a:gdLst/>
                <a:ahLst/>
                <a:cxnLst/>
                <a:rect l="l" t="t" r="r" b="b"/>
                <a:pathLst>
                  <a:path w="5543" h="11321" extrusionOk="0">
                    <a:moveTo>
                      <a:pt x="1" y="0"/>
                    </a:moveTo>
                    <a:lnTo>
                      <a:pt x="35" y="8111"/>
                    </a:lnTo>
                    <a:lnTo>
                      <a:pt x="5543" y="11321"/>
                    </a:lnTo>
                    <a:lnTo>
                      <a:pt x="5543" y="321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8E9D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34"/>
              <p:cNvSpPr/>
              <p:nvPr/>
            </p:nvSpPr>
            <p:spPr>
              <a:xfrm>
                <a:off x="6576856" y="1810033"/>
                <a:ext cx="424993" cy="245493"/>
              </a:xfrm>
              <a:custGeom>
                <a:avLst/>
                <a:gdLst/>
                <a:ahLst/>
                <a:cxnLst/>
                <a:rect l="l" t="t" r="r" b="b"/>
                <a:pathLst>
                  <a:path w="19365" h="11186" extrusionOk="0">
                    <a:moveTo>
                      <a:pt x="13856" y="0"/>
                    </a:moveTo>
                    <a:lnTo>
                      <a:pt x="1" y="7975"/>
                    </a:lnTo>
                    <a:lnTo>
                      <a:pt x="5543" y="11186"/>
                    </a:lnTo>
                    <a:lnTo>
                      <a:pt x="19364" y="3211"/>
                    </a:lnTo>
                    <a:lnTo>
                      <a:pt x="13856" y="0"/>
                    </a:lnTo>
                    <a:close/>
                  </a:path>
                </a:pathLst>
              </a:custGeom>
              <a:solidFill>
                <a:srgbClr val="FAE6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34"/>
              <p:cNvSpPr/>
              <p:nvPr/>
            </p:nvSpPr>
            <p:spPr>
              <a:xfrm>
                <a:off x="6698483" y="1880481"/>
                <a:ext cx="304090" cy="353030"/>
              </a:xfrm>
              <a:custGeom>
                <a:avLst/>
                <a:gdLst/>
                <a:ahLst/>
                <a:cxnLst/>
                <a:rect l="l" t="t" r="r" b="b"/>
                <a:pathLst>
                  <a:path w="13856" h="16086" extrusionOk="0">
                    <a:moveTo>
                      <a:pt x="13822" y="1"/>
                    </a:moveTo>
                    <a:lnTo>
                      <a:pt x="1" y="7976"/>
                    </a:lnTo>
                    <a:lnTo>
                      <a:pt x="1" y="16086"/>
                    </a:lnTo>
                    <a:lnTo>
                      <a:pt x="13856" y="8111"/>
                    </a:lnTo>
                    <a:lnTo>
                      <a:pt x="13822" y="1"/>
                    </a:lnTo>
                    <a:close/>
                  </a:path>
                </a:pathLst>
              </a:custGeom>
              <a:solidFill>
                <a:srgbClr val="CE6F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34"/>
              <p:cNvSpPr/>
              <p:nvPr/>
            </p:nvSpPr>
            <p:spPr>
              <a:xfrm>
                <a:off x="6438923" y="2065138"/>
                <a:ext cx="121649" cy="248478"/>
              </a:xfrm>
              <a:custGeom>
                <a:avLst/>
                <a:gdLst/>
                <a:ahLst/>
                <a:cxnLst/>
                <a:rect l="l" t="t" r="r" b="b"/>
                <a:pathLst>
                  <a:path w="5543" h="11322" extrusionOk="0">
                    <a:moveTo>
                      <a:pt x="1" y="1"/>
                    </a:moveTo>
                    <a:lnTo>
                      <a:pt x="1" y="8111"/>
                    </a:lnTo>
                    <a:lnTo>
                      <a:pt x="5543" y="11321"/>
                    </a:lnTo>
                    <a:lnTo>
                      <a:pt x="5543" y="11321"/>
                    </a:lnTo>
                    <a:lnTo>
                      <a:pt x="5509" y="321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34"/>
              <p:cNvSpPr/>
              <p:nvPr/>
            </p:nvSpPr>
            <p:spPr>
              <a:xfrm>
                <a:off x="6438923" y="1985055"/>
                <a:ext cx="258858" cy="150575"/>
              </a:xfrm>
              <a:custGeom>
                <a:avLst/>
                <a:gdLst/>
                <a:ahLst/>
                <a:cxnLst/>
                <a:rect l="l" t="t" r="r" b="b"/>
                <a:pathLst>
                  <a:path w="11795" h="6861" extrusionOk="0">
                    <a:moveTo>
                      <a:pt x="6286" y="0"/>
                    </a:moveTo>
                    <a:lnTo>
                      <a:pt x="1" y="3650"/>
                    </a:lnTo>
                    <a:lnTo>
                      <a:pt x="5509" y="6860"/>
                    </a:lnTo>
                    <a:lnTo>
                      <a:pt x="11794" y="3211"/>
                    </a:lnTo>
                    <a:lnTo>
                      <a:pt x="62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34"/>
              <p:cNvSpPr/>
              <p:nvPr/>
            </p:nvSpPr>
            <p:spPr>
              <a:xfrm>
                <a:off x="6559804" y="2055504"/>
                <a:ext cx="138701" cy="258112"/>
              </a:xfrm>
              <a:custGeom>
                <a:avLst/>
                <a:gdLst/>
                <a:ahLst/>
                <a:cxnLst/>
                <a:rect l="l" t="t" r="r" b="b"/>
                <a:pathLst>
                  <a:path w="6320" h="11761" extrusionOk="0">
                    <a:moveTo>
                      <a:pt x="6286" y="1"/>
                    </a:moveTo>
                    <a:lnTo>
                      <a:pt x="1" y="3650"/>
                    </a:lnTo>
                    <a:lnTo>
                      <a:pt x="35" y="11760"/>
                    </a:lnTo>
                    <a:lnTo>
                      <a:pt x="6320" y="8145"/>
                    </a:lnTo>
                    <a:lnTo>
                      <a:pt x="62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34"/>
              <p:cNvSpPr/>
              <p:nvPr/>
            </p:nvSpPr>
            <p:spPr>
              <a:xfrm>
                <a:off x="6567968" y="1928697"/>
                <a:ext cx="199515" cy="114231"/>
              </a:xfrm>
              <a:custGeom>
                <a:avLst/>
                <a:gdLst/>
                <a:ahLst/>
                <a:cxnLst/>
                <a:rect l="l" t="t" r="r" b="b"/>
                <a:pathLst>
                  <a:path w="9091" h="5205" extrusionOk="0">
                    <a:moveTo>
                      <a:pt x="2096" y="0"/>
                    </a:moveTo>
                    <a:lnTo>
                      <a:pt x="0" y="1183"/>
                    </a:lnTo>
                    <a:lnTo>
                      <a:pt x="6996" y="5204"/>
                    </a:lnTo>
                    <a:lnTo>
                      <a:pt x="9091" y="4021"/>
                    </a:lnTo>
                    <a:lnTo>
                      <a:pt x="20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" name="Google Shape;2513;p34"/>
              <p:cNvSpPr/>
              <p:nvPr/>
            </p:nvSpPr>
            <p:spPr>
              <a:xfrm>
                <a:off x="6721483" y="2016944"/>
                <a:ext cx="46000" cy="258858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11795" extrusionOk="0">
                    <a:moveTo>
                      <a:pt x="2096" y="0"/>
                    </a:moveTo>
                    <a:lnTo>
                      <a:pt x="1" y="1183"/>
                    </a:lnTo>
                    <a:lnTo>
                      <a:pt x="1" y="11794"/>
                    </a:lnTo>
                    <a:lnTo>
                      <a:pt x="2096" y="10577"/>
                    </a:lnTo>
                    <a:lnTo>
                      <a:pt x="2096" y="0"/>
                    </a:lnTo>
                    <a:close/>
                  </a:path>
                </a:pathLst>
              </a:custGeom>
              <a:solidFill>
                <a:srgbClr val="5E42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" name="Google Shape;2514;p34"/>
              <p:cNvSpPr/>
              <p:nvPr/>
            </p:nvSpPr>
            <p:spPr>
              <a:xfrm>
                <a:off x="6567968" y="1954638"/>
                <a:ext cx="153537" cy="321164"/>
              </a:xfrm>
              <a:custGeom>
                <a:avLst/>
                <a:gdLst/>
                <a:ahLst/>
                <a:cxnLst/>
                <a:rect l="l" t="t" r="r" b="b"/>
                <a:pathLst>
                  <a:path w="6996" h="14634" extrusionOk="0">
                    <a:moveTo>
                      <a:pt x="0" y="1"/>
                    </a:moveTo>
                    <a:lnTo>
                      <a:pt x="0" y="1623"/>
                    </a:lnTo>
                    <a:lnTo>
                      <a:pt x="406" y="1386"/>
                    </a:lnTo>
                    <a:lnTo>
                      <a:pt x="5948" y="4597"/>
                    </a:lnTo>
                    <a:lnTo>
                      <a:pt x="5948" y="12707"/>
                    </a:lnTo>
                    <a:lnTo>
                      <a:pt x="4833" y="13383"/>
                    </a:lnTo>
                    <a:lnTo>
                      <a:pt x="6996" y="14633"/>
                    </a:lnTo>
                    <a:lnTo>
                      <a:pt x="6996" y="402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34"/>
              <p:cNvSpPr/>
              <p:nvPr/>
            </p:nvSpPr>
            <p:spPr>
              <a:xfrm>
                <a:off x="7202066" y="3302917"/>
                <a:ext cx="218784" cy="208425"/>
              </a:xfrm>
              <a:custGeom>
                <a:avLst/>
                <a:gdLst/>
                <a:ahLst/>
                <a:cxnLst/>
                <a:rect l="l" t="t" r="r" b="b"/>
                <a:pathLst>
                  <a:path w="9969" h="9497" extrusionOk="0">
                    <a:moveTo>
                      <a:pt x="0" y="1"/>
                    </a:moveTo>
                    <a:lnTo>
                      <a:pt x="0" y="3684"/>
                    </a:lnTo>
                    <a:lnTo>
                      <a:pt x="9969" y="9496"/>
                    </a:lnTo>
                    <a:lnTo>
                      <a:pt x="9969" y="577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" name="Google Shape;2516;p34"/>
              <p:cNvSpPr/>
              <p:nvPr/>
            </p:nvSpPr>
            <p:spPr>
              <a:xfrm>
                <a:off x="7420828" y="3208745"/>
                <a:ext cx="384194" cy="302597"/>
              </a:xfrm>
              <a:custGeom>
                <a:avLst/>
                <a:gdLst/>
                <a:ahLst/>
                <a:cxnLst/>
                <a:rect l="l" t="t" r="r" b="b"/>
                <a:pathLst>
                  <a:path w="17506" h="13788" extrusionOk="0">
                    <a:moveTo>
                      <a:pt x="17472" y="0"/>
                    </a:moveTo>
                    <a:lnTo>
                      <a:pt x="1" y="10070"/>
                    </a:lnTo>
                    <a:lnTo>
                      <a:pt x="1" y="13787"/>
                    </a:lnTo>
                    <a:lnTo>
                      <a:pt x="17505" y="3683"/>
                    </a:lnTo>
                    <a:lnTo>
                      <a:pt x="1747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" name="Google Shape;2517;p34"/>
              <p:cNvSpPr/>
              <p:nvPr/>
            </p:nvSpPr>
            <p:spPr>
              <a:xfrm>
                <a:off x="7202066" y="3081170"/>
                <a:ext cx="602210" cy="348597"/>
              </a:xfrm>
              <a:custGeom>
                <a:avLst/>
                <a:gdLst/>
                <a:ahLst/>
                <a:cxnLst/>
                <a:rect l="l" t="t" r="r" b="b"/>
                <a:pathLst>
                  <a:path w="27440" h="15884" extrusionOk="0">
                    <a:moveTo>
                      <a:pt x="17471" y="1"/>
                    </a:moveTo>
                    <a:lnTo>
                      <a:pt x="0" y="10105"/>
                    </a:lnTo>
                    <a:lnTo>
                      <a:pt x="9969" y="15883"/>
                    </a:lnTo>
                    <a:lnTo>
                      <a:pt x="27440" y="5813"/>
                    </a:lnTo>
                    <a:lnTo>
                      <a:pt x="174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34"/>
              <p:cNvSpPr/>
              <p:nvPr/>
            </p:nvSpPr>
            <p:spPr>
              <a:xfrm>
                <a:off x="7614396" y="2398877"/>
                <a:ext cx="162448" cy="898882"/>
              </a:xfrm>
              <a:custGeom>
                <a:avLst/>
                <a:gdLst/>
                <a:ahLst/>
                <a:cxnLst/>
                <a:rect l="l" t="t" r="r" b="b"/>
                <a:pathLst>
                  <a:path w="7402" h="40958" extrusionOk="0">
                    <a:moveTo>
                      <a:pt x="7401" y="1"/>
                    </a:moveTo>
                    <a:lnTo>
                      <a:pt x="35" y="4292"/>
                    </a:lnTo>
                    <a:lnTo>
                      <a:pt x="1" y="40957"/>
                    </a:lnTo>
                    <a:lnTo>
                      <a:pt x="7401" y="36666"/>
                    </a:lnTo>
                    <a:lnTo>
                      <a:pt x="740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34"/>
              <p:cNvSpPr/>
              <p:nvPr/>
            </p:nvSpPr>
            <p:spPr>
              <a:xfrm>
                <a:off x="7430485" y="2292086"/>
                <a:ext cx="346359" cy="201007"/>
              </a:xfrm>
              <a:custGeom>
                <a:avLst/>
                <a:gdLst/>
                <a:ahLst/>
                <a:cxnLst/>
                <a:rect l="l" t="t" r="r" b="b"/>
                <a:pathLst>
                  <a:path w="15782" h="9159" extrusionOk="0">
                    <a:moveTo>
                      <a:pt x="7367" y="0"/>
                    </a:moveTo>
                    <a:lnTo>
                      <a:pt x="0" y="4292"/>
                    </a:lnTo>
                    <a:lnTo>
                      <a:pt x="8415" y="9158"/>
                    </a:lnTo>
                    <a:lnTo>
                      <a:pt x="15781" y="4867"/>
                    </a:lnTo>
                    <a:lnTo>
                      <a:pt x="7367" y="0"/>
                    </a:lnTo>
                    <a:close/>
                  </a:path>
                </a:pathLst>
              </a:custGeom>
              <a:solidFill>
                <a:srgbClr val="FFBA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34"/>
              <p:cNvSpPr/>
              <p:nvPr/>
            </p:nvSpPr>
            <p:spPr>
              <a:xfrm>
                <a:off x="7429739" y="2386280"/>
                <a:ext cx="185425" cy="911479"/>
              </a:xfrm>
              <a:custGeom>
                <a:avLst/>
                <a:gdLst/>
                <a:ahLst/>
                <a:cxnLst/>
                <a:rect l="l" t="t" r="r" b="b"/>
                <a:pathLst>
                  <a:path w="8449" h="41532" extrusionOk="0">
                    <a:moveTo>
                      <a:pt x="34" y="0"/>
                    </a:moveTo>
                    <a:lnTo>
                      <a:pt x="0" y="36699"/>
                    </a:lnTo>
                    <a:lnTo>
                      <a:pt x="8415" y="41531"/>
                    </a:lnTo>
                    <a:lnTo>
                      <a:pt x="8449" y="4866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34"/>
              <p:cNvSpPr/>
              <p:nvPr/>
            </p:nvSpPr>
            <p:spPr>
              <a:xfrm>
                <a:off x="6713319" y="3020357"/>
                <a:ext cx="219552" cy="208425"/>
              </a:xfrm>
              <a:custGeom>
                <a:avLst/>
                <a:gdLst/>
                <a:ahLst/>
                <a:cxnLst/>
                <a:rect l="l" t="t" r="r" b="b"/>
                <a:pathLst>
                  <a:path w="10004" h="9497" extrusionOk="0">
                    <a:moveTo>
                      <a:pt x="1" y="1"/>
                    </a:moveTo>
                    <a:lnTo>
                      <a:pt x="35" y="3718"/>
                    </a:lnTo>
                    <a:lnTo>
                      <a:pt x="10003" y="9496"/>
                    </a:lnTo>
                    <a:lnTo>
                      <a:pt x="9970" y="581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34"/>
              <p:cNvSpPr/>
              <p:nvPr/>
            </p:nvSpPr>
            <p:spPr>
              <a:xfrm>
                <a:off x="6932103" y="2926185"/>
                <a:ext cx="384194" cy="302597"/>
              </a:xfrm>
              <a:custGeom>
                <a:avLst/>
                <a:gdLst/>
                <a:ahLst/>
                <a:cxnLst/>
                <a:rect l="l" t="t" r="r" b="b"/>
                <a:pathLst>
                  <a:path w="17506" h="13788" extrusionOk="0">
                    <a:moveTo>
                      <a:pt x="17505" y="0"/>
                    </a:moveTo>
                    <a:lnTo>
                      <a:pt x="1" y="10104"/>
                    </a:lnTo>
                    <a:lnTo>
                      <a:pt x="34" y="13787"/>
                    </a:lnTo>
                    <a:lnTo>
                      <a:pt x="17505" y="3717"/>
                    </a:lnTo>
                    <a:lnTo>
                      <a:pt x="1750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34"/>
              <p:cNvSpPr/>
              <p:nvPr/>
            </p:nvSpPr>
            <p:spPr>
              <a:xfrm>
                <a:off x="6713319" y="2799356"/>
                <a:ext cx="602978" cy="348597"/>
              </a:xfrm>
              <a:custGeom>
                <a:avLst/>
                <a:gdLst/>
                <a:ahLst/>
                <a:cxnLst/>
                <a:rect l="l" t="t" r="r" b="b"/>
                <a:pathLst>
                  <a:path w="27475" h="15884" extrusionOk="0">
                    <a:moveTo>
                      <a:pt x="17472" y="1"/>
                    </a:moveTo>
                    <a:lnTo>
                      <a:pt x="1" y="10071"/>
                    </a:lnTo>
                    <a:lnTo>
                      <a:pt x="9970" y="15883"/>
                    </a:lnTo>
                    <a:lnTo>
                      <a:pt x="27474" y="5779"/>
                    </a:lnTo>
                    <a:lnTo>
                      <a:pt x="174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4" name="Google Shape;2524;p34"/>
              <p:cNvSpPr/>
              <p:nvPr/>
            </p:nvSpPr>
            <p:spPr>
              <a:xfrm>
                <a:off x="7127887" y="2117809"/>
                <a:ext cx="162448" cy="899606"/>
              </a:xfrm>
              <a:custGeom>
                <a:avLst/>
                <a:gdLst/>
                <a:ahLst/>
                <a:cxnLst/>
                <a:rect l="l" t="t" r="r" b="b"/>
                <a:pathLst>
                  <a:path w="7402" h="40991" extrusionOk="0">
                    <a:moveTo>
                      <a:pt x="7401" y="0"/>
                    </a:moveTo>
                    <a:lnTo>
                      <a:pt x="1" y="4292"/>
                    </a:lnTo>
                    <a:lnTo>
                      <a:pt x="1" y="40991"/>
                    </a:lnTo>
                    <a:lnTo>
                      <a:pt x="7368" y="36665"/>
                    </a:lnTo>
                    <a:lnTo>
                      <a:pt x="7401" y="0"/>
                    </a:lnTo>
                    <a:close/>
                  </a:path>
                </a:pathLst>
              </a:custGeom>
              <a:solidFill>
                <a:srgbClr val="6661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5" name="Google Shape;2525;p34"/>
              <p:cNvSpPr/>
              <p:nvPr/>
            </p:nvSpPr>
            <p:spPr>
              <a:xfrm>
                <a:off x="6943230" y="2011018"/>
                <a:ext cx="347105" cy="200985"/>
              </a:xfrm>
              <a:custGeom>
                <a:avLst/>
                <a:gdLst/>
                <a:ahLst/>
                <a:cxnLst/>
                <a:rect l="l" t="t" r="r" b="b"/>
                <a:pathLst>
                  <a:path w="15816" h="9158" extrusionOk="0">
                    <a:moveTo>
                      <a:pt x="7401" y="0"/>
                    </a:moveTo>
                    <a:lnTo>
                      <a:pt x="1" y="4292"/>
                    </a:lnTo>
                    <a:lnTo>
                      <a:pt x="8415" y="9158"/>
                    </a:lnTo>
                    <a:lnTo>
                      <a:pt x="15815" y="4866"/>
                    </a:lnTo>
                    <a:lnTo>
                      <a:pt x="7401" y="0"/>
                    </a:lnTo>
                    <a:close/>
                  </a:path>
                </a:pathLst>
              </a:custGeom>
              <a:solidFill>
                <a:srgbClr val="FFBA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6" name="Google Shape;2526;p34"/>
              <p:cNvSpPr/>
              <p:nvPr/>
            </p:nvSpPr>
            <p:spPr>
              <a:xfrm>
                <a:off x="6942484" y="2105190"/>
                <a:ext cx="185425" cy="912226"/>
              </a:xfrm>
              <a:custGeom>
                <a:avLst/>
                <a:gdLst/>
                <a:ahLst/>
                <a:cxnLst/>
                <a:rect l="l" t="t" r="r" b="b"/>
                <a:pathLst>
                  <a:path w="8449" h="41566" extrusionOk="0">
                    <a:moveTo>
                      <a:pt x="35" y="1"/>
                    </a:moveTo>
                    <a:lnTo>
                      <a:pt x="1" y="36699"/>
                    </a:lnTo>
                    <a:lnTo>
                      <a:pt x="8449" y="41566"/>
                    </a:lnTo>
                    <a:lnTo>
                      <a:pt x="8449" y="4867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rgbClr val="8E9D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7" name="Google Shape;2527;p34"/>
              <p:cNvSpPr/>
              <p:nvPr/>
            </p:nvSpPr>
            <p:spPr>
              <a:xfrm>
                <a:off x="7339253" y="2094063"/>
                <a:ext cx="591852" cy="1113957"/>
              </a:xfrm>
              <a:custGeom>
                <a:avLst/>
                <a:gdLst/>
                <a:ahLst/>
                <a:cxnLst/>
                <a:rect l="l" t="t" r="r" b="b"/>
                <a:pathLst>
                  <a:path w="26968" h="50758" extrusionOk="0">
                    <a:moveTo>
                      <a:pt x="26967" y="1"/>
                    </a:moveTo>
                    <a:lnTo>
                      <a:pt x="102" y="15613"/>
                    </a:lnTo>
                    <a:lnTo>
                      <a:pt x="1" y="50757"/>
                    </a:lnTo>
                    <a:lnTo>
                      <a:pt x="26866" y="35145"/>
                    </a:lnTo>
                    <a:lnTo>
                      <a:pt x="2696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8" name="Google Shape;2528;p34"/>
              <p:cNvSpPr/>
              <p:nvPr/>
            </p:nvSpPr>
            <p:spPr>
              <a:xfrm>
                <a:off x="6670304" y="1706204"/>
                <a:ext cx="1260801" cy="730509"/>
              </a:xfrm>
              <a:custGeom>
                <a:avLst/>
                <a:gdLst/>
                <a:ahLst/>
                <a:cxnLst/>
                <a:rect l="l" t="t" r="r" b="b"/>
                <a:pathLst>
                  <a:path w="57449" h="33286" extrusionOk="0">
                    <a:moveTo>
                      <a:pt x="26866" y="0"/>
                    </a:moveTo>
                    <a:lnTo>
                      <a:pt x="1" y="15613"/>
                    </a:lnTo>
                    <a:lnTo>
                      <a:pt x="30583" y="33286"/>
                    </a:lnTo>
                    <a:lnTo>
                      <a:pt x="57448" y="17674"/>
                    </a:lnTo>
                    <a:lnTo>
                      <a:pt x="26866" y="0"/>
                    </a:lnTo>
                    <a:close/>
                  </a:path>
                </a:pathLst>
              </a:custGeom>
              <a:solidFill>
                <a:srgbClr val="FFBA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9" name="Google Shape;2529;p34"/>
              <p:cNvSpPr/>
              <p:nvPr/>
            </p:nvSpPr>
            <p:spPr>
              <a:xfrm>
                <a:off x="6668088" y="2048832"/>
                <a:ext cx="673426" cy="1159189"/>
              </a:xfrm>
              <a:custGeom>
                <a:avLst/>
                <a:gdLst/>
                <a:ahLst/>
                <a:cxnLst/>
                <a:rect l="l" t="t" r="r" b="b"/>
                <a:pathLst>
                  <a:path w="30685" h="52819" extrusionOk="0">
                    <a:moveTo>
                      <a:pt x="102" y="1"/>
                    </a:moveTo>
                    <a:lnTo>
                      <a:pt x="0" y="35145"/>
                    </a:lnTo>
                    <a:lnTo>
                      <a:pt x="30583" y="52818"/>
                    </a:lnTo>
                    <a:lnTo>
                      <a:pt x="30684" y="17674"/>
                    </a:lnTo>
                    <a:lnTo>
                      <a:pt x="1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0" name="Google Shape;2530;p34"/>
              <p:cNvSpPr/>
              <p:nvPr/>
            </p:nvSpPr>
            <p:spPr>
              <a:xfrm>
                <a:off x="6761535" y="2800102"/>
                <a:ext cx="14112" cy="89761"/>
              </a:xfrm>
              <a:custGeom>
                <a:avLst/>
                <a:gdLst/>
                <a:ahLst/>
                <a:cxnLst/>
                <a:rect l="l" t="t" r="r" b="b"/>
                <a:pathLst>
                  <a:path w="643" h="4090" extrusionOk="0">
                    <a:moveTo>
                      <a:pt x="642" y="0"/>
                    </a:moveTo>
                    <a:lnTo>
                      <a:pt x="34" y="372"/>
                    </a:lnTo>
                    <a:lnTo>
                      <a:pt x="0" y="4089"/>
                    </a:lnTo>
                    <a:lnTo>
                      <a:pt x="642" y="3718"/>
                    </a:lnTo>
                    <a:lnTo>
                      <a:pt x="642" y="0"/>
                    </a:lnTo>
                    <a:close/>
                  </a:path>
                </a:pathLst>
              </a:custGeom>
              <a:solidFill>
                <a:srgbClr val="5E42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1" name="Google Shape;2531;p34"/>
              <p:cNvSpPr/>
              <p:nvPr/>
            </p:nvSpPr>
            <p:spPr>
              <a:xfrm>
                <a:off x="6949902" y="2909110"/>
                <a:ext cx="14112" cy="89015"/>
              </a:xfrm>
              <a:custGeom>
                <a:avLst/>
                <a:gdLst/>
                <a:ahLst/>
                <a:cxnLst/>
                <a:rect l="l" t="t" r="r" b="b"/>
                <a:pathLst>
                  <a:path w="643" h="4056" extrusionOk="0">
                    <a:moveTo>
                      <a:pt x="643" y="1"/>
                    </a:moveTo>
                    <a:lnTo>
                      <a:pt x="1" y="373"/>
                    </a:lnTo>
                    <a:lnTo>
                      <a:pt x="1" y="4056"/>
                    </a:lnTo>
                    <a:lnTo>
                      <a:pt x="609" y="3684"/>
                    </a:lnTo>
                    <a:lnTo>
                      <a:pt x="643" y="1"/>
                    </a:lnTo>
                    <a:close/>
                  </a:path>
                </a:pathLst>
              </a:custGeom>
              <a:solidFill>
                <a:srgbClr val="5E42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2" name="Google Shape;2532;p34"/>
              <p:cNvSpPr/>
              <p:nvPr/>
            </p:nvSpPr>
            <p:spPr>
              <a:xfrm>
                <a:off x="7137544" y="3017394"/>
                <a:ext cx="14112" cy="89015"/>
              </a:xfrm>
              <a:custGeom>
                <a:avLst/>
                <a:gdLst/>
                <a:ahLst/>
                <a:cxnLst/>
                <a:rect l="l" t="t" r="r" b="b"/>
                <a:pathLst>
                  <a:path w="643" h="4056" extrusionOk="0">
                    <a:moveTo>
                      <a:pt x="642" y="1"/>
                    </a:moveTo>
                    <a:lnTo>
                      <a:pt x="0" y="372"/>
                    </a:lnTo>
                    <a:lnTo>
                      <a:pt x="0" y="4056"/>
                    </a:lnTo>
                    <a:lnTo>
                      <a:pt x="642" y="3684"/>
                    </a:lnTo>
                    <a:lnTo>
                      <a:pt x="642" y="1"/>
                    </a:lnTo>
                    <a:close/>
                  </a:path>
                </a:pathLst>
              </a:custGeom>
              <a:solidFill>
                <a:srgbClr val="5E42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3" name="Google Shape;2533;p34"/>
              <p:cNvSpPr/>
              <p:nvPr/>
            </p:nvSpPr>
            <p:spPr>
              <a:xfrm>
                <a:off x="6668088" y="2653259"/>
                <a:ext cx="657844" cy="561434"/>
              </a:xfrm>
              <a:custGeom>
                <a:avLst/>
                <a:gdLst/>
                <a:ahLst/>
                <a:cxnLst/>
                <a:rect l="l" t="t" r="r" b="b"/>
                <a:pathLst>
                  <a:path w="29975" h="25582" extrusionOk="0">
                    <a:moveTo>
                      <a:pt x="34" y="0"/>
                    </a:moveTo>
                    <a:lnTo>
                      <a:pt x="0" y="8313"/>
                    </a:lnTo>
                    <a:lnTo>
                      <a:pt x="4258" y="10780"/>
                    </a:lnTo>
                    <a:lnTo>
                      <a:pt x="4292" y="7063"/>
                    </a:lnTo>
                    <a:lnTo>
                      <a:pt x="8550" y="9530"/>
                    </a:lnTo>
                    <a:lnTo>
                      <a:pt x="8550" y="13247"/>
                    </a:lnTo>
                    <a:lnTo>
                      <a:pt x="12842" y="15714"/>
                    </a:lnTo>
                    <a:lnTo>
                      <a:pt x="12842" y="12031"/>
                    </a:lnTo>
                    <a:lnTo>
                      <a:pt x="17133" y="14497"/>
                    </a:lnTo>
                    <a:lnTo>
                      <a:pt x="17100" y="18181"/>
                    </a:lnTo>
                    <a:lnTo>
                      <a:pt x="21391" y="20648"/>
                    </a:lnTo>
                    <a:lnTo>
                      <a:pt x="21391" y="16964"/>
                    </a:lnTo>
                    <a:lnTo>
                      <a:pt x="25683" y="19431"/>
                    </a:lnTo>
                    <a:lnTo>
                      <a:pt x="25649" y="23115"/>
                    </a:lnTo>
                    <a:lnTo>
                      <a:pt x="29941" y="25581"/>
                    </a:lnTo>
                    <a:lnTo>
                      <a:pt x="29974" y="17302"/>
                    </a:lnTo>
                    <a:lnTo>
                      <a:pt x="25683" y="14835"/>
                    </a:lnTo>
                    <a:lnTo>
                      <a:pt x="21425" y="12369"/>
                    </a:lnTo>
                    <a:lnTo>
                      <a:pt x="17133" y="9902"/>
                    </a:lnTo>
                    <a:lnTo>
                      <a:pt x="12842" y="7435"/>
                    </a:lnTo>
                    <a:lnTo>
                      <a:pt x="8584" y="4934"/>
                    </a:lnTo>
                    <a:lnTo>
                      <a:pt x="4292" y="2467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4" name="Google Shape;2534;p34"/>
              <p:cNvSpPr/>
              <p:nvPr/>
            </p:nvSpPr>
            <p:spPr>
              <a:xfrm>
                <a:off x="7325164" y="3024812"/>
                <a:ext cx="14112" cy="189881"/>
              </a:xfrm>
              <a:custGeom>
                <a:avLst/>
                <a:gdLst/>
                <a:ahLst/>
                <a:cxnLst/>
                <a:rect l="l" t="t" r="r" b="b"/>
                <a:pathLst>
                  <a:path w="643" h="8652" extrusionOk="0">
                    <a:moveTo>
                      <a:pt x="643" y="1"/>
                    </a:moveTo>
                    <a:lnTo>
                      <a:pt x="34" y="372"/>
                    </a:lnTo>
                    <a:lnTo>
                      <a:pt x="1" y="8651"/>
                    </a:lnTo>
                    <a:lnTo>
                      <a:pt x="643" y="8280"/>
                    </a:lnTo>
                    <a:lnTo>
                      <a:pt x="643" y="1"/>
                    </a:lnTo>
                    <a:close/>
                  </a:path>
                </a:pathLst>
              </a:custGeom>
              <a:solidFill>
                <a:srgbClr val="5E42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5" name="Google Shape;2535;p34"/>
              <p:cNvSpPr/>
              <p:nvPr/>
            </p:nvSpPr>
            <p:spPr>
              <a:xfrm>
                <a:off x="6668834" y="2645095"/>
                <a:ext cx="670442" cy="387903"/>
              </a:xfrm>
              <a:custGeom>
                <a:avLst/>
                <a:gdLst/>
                <a:ahLst/>
                <a:cxnLst/>
                <a:rect l="l" t="t" r="r" b="b"/>
                <a:pathLst>
                  <a:path w="30549" h="17675" extrusionOk="0">
                    <a:moveTo>
                      <a:pt x="609" y="1"/>
                    </a:moveTo>
                    <a:lnTo>
                      <a:pt x="0" y="372"/>
                    </a:lnTo>
                    <a:lnTo>
                      <a:pt x="4258" y="2839"/>
                    </a:lnTo>
                    <a:lnTo>
                      <a:pt x="8550" y="5306"/>
                    </a:lnTo>
                    <a:lnTo>
                      <a:pt x="12808" y="7807"/>
                    </a:lnTo>
                    <a:lnTo>
                      <a:pt x="17099" y="10274"/>
                    </a:lnTo>
                    <a:lnTo>
                      <a:pt x="21391" y="12741"/>
                    </a:lnTo>
                    <a:lnTo>
                      <a:pt x="25649" y="15207"/>
                    </a:lnTo>
                    <a:lnTo>
                      <a:pt x="29940" y="17674"/>
                    </a:lnTo>
                    <a:lnTo>
                      <a:pt x="30549" y="17303"/>
                    </a:lnTo>
                    <a:lnTo>
                      <a:pt x="26291" y="14836"/>
                    </a:lnTo>
                    <a:lnTo>
                      <a:pt x="21999" y="12369"/>
                    </a:lnTo>
                    <a:lnTo>
                      <a:pt x="17741" y="9902"/>
                    </a:lnTo>
                    <a:lnTo>
                      <a:pt x="13450" y="7435"/>
                    </a:lnTo>
                    <a:lnTo>
                      <a:pt x="9158" y="4968"/>
                    </a:lnTo>
                    <a:lnTo>
                      <a:pt x="4900" y="2468"/>
                    </a:lnTo>
                    <a:lnTo>
                      <a:pt x="609" y="1"/>
                    </a:lnTo>
                    <a:close/>
                  </a:path>
                </a:pathLst>
              </a:custGeom>
              <a:solidFill>
                <a:srgbClr val="605F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6" name="Google Shape;2536;p34"/>
              <p:cNvSpPr/>
              <p:nvPr/>
            </p:nvSpPr>
            <p:spPr>
              <a:xfrm>
                <a:off x="7889538" y="2808266"/>
                <a:ext cx="14112" cy="89739"/>
              </a:xfrm>
              <a:custGeom>
                <a:avLst/>
                <a:gdLst/>
                <a:ahLst/>
                <a:cxnLst/>
                <a:rect l="l" t="t" r="r" b="b"/>
                <a:pathLst>
                  <a:path w="643" h="4089" extrusionOk="0">
                    <a:moveTo>
                      <a:pt x="1" y="0"/>
                    </a:moveTo>
                    <a:lnTo>
                      <a:pt x="1" y="3717"/>
                    </a:lnTo>
                    <a:lnTo>
                      <a:pt x="643" y="4089"/>
                    </a:lnTo>
                    <a:lnTo>
                      <a:pt x="609" y="37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8672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7" name="Google Shape;2537;p34"/>
              <p:cNvSpPr/>
              <p:nvPr/>
            </p:nvSpPr>
            <p:spPr>
              <a:xfrm>
                <a:off x="7701172" y="2916528"/>
                <a:ext cx="14112" cy="89761"/>
              </a:xfrm>
              <a:custGeom>
                <a:avLst/>
                <a:gdLst/>
                <a:ahLst/>
                <a:cxnLst/>
                <a:rect l="l" t="t" r="r" b="b"/>
                <a:pathLst>
                  <a:path w="643" h="4090" extrusionOk="0">
                    <a:moveTo>
                      <a:pt x="1" y="1"/>
                    </a:moveTo>
                    <a:lnTo>
                      <a:pt x="34" y="3718"/>
                    </a:lnTo>
                    <a:lnTo>
                      <a:pt x="643" y="4090"/>
                    </a:lnTo>
                    <a:lnTo>
                      <a:pt x="643" y="37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672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8" name="Google Shape;2538;p34"/>
              <p:cNvSpPr/>
              <p:nvPr/>
            </p:nvSpPr>
            <p:spPr>
              <a:xfrm>
                <a:off x="7513552" y="3025558"/>
                <a:ext cx="14112" cy="89015"/>
              </a:xfrm>
              <a:custGeom>
                <a:avLst/>
                <a:gdLst/>
                <a:ahLst/>
                <a:cxnLst/>
                <a:rect l="l" t="t" r="r" b="b"/>
                <a:pathLst>
                  <a:path w="643" h="4056" extrusionOk="0">
                    <a:moveTo>
                      <a:pt x="0" y="0"/>
                    </a:moveTo>
                    <a:lnTo>
                      <a:pt x="34" y="3684"/>
                    </a:lnTo>
                    <a:lnTo>
                      <a:pt x="642" y="4055"/>
                    </a:lnTo>
                    <a:lnTo>
                      <a:pt x="642" y="3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672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9" name="Google Shape;2539;p34"/>
              <p:cNvSpPr/>
              <p:nvPr/>
            </p:nvSpPr>
            <p:spPr>
              <a:xfrm>
                <a:off x="7339253" y="2691072"/>
                <a:ext cx="606687" cy="531784"/>
              </a:xfrm>
              <a:custGeom>
                <a:avLst/>
                <a:gdLst/>
                <a:ahLst/>
                <a:cxnLst/>
                <a:rect l="l" t="t" r="r" b="b"/>
                <a:pathLst>
                  <a:path w="27644" h="24231" extrusionOk="0">
                    <a:moveTo>
                      <a:pt x="27609" y="1"/>
                    </a:moveTo>
                    <a:lnTo>
                      <a:pt x="25683" y="1116"/>
                    </a:lnTo>
                    <a:lnTo>
                      <a:pt x="21391" y="3583"/>
                    </a:lnTo>
                    <a:lnTo>
                      <a:pt x="17134" y="6050"/>
                    </a:lnTo>
                    <a:lnTo>
                      <a:pt x="12842" y="8517"/>
                    </a:lnTo>
                    <a:lnTo>
                      <a:pt x="8584" y="11017"/>
                    </a:lnTo>
                    <a:lnTo>
                      <a:pt x="4292" y="13484"/>
                    </a:lnTo>
                    <a:lnTo>
                      <a:pt x="1" y="15951"/>
                    </a:lnTo>
                    <a:lnTo>
                      <a:pt x="35" y="24230"/>
                    </a:lnTo>
                    <a:lnTo>
                      <a:pt x="4326" y="21763"/>
                    </a:lnTo>
                    <a:lnTo>
                      <a:pt x="4292" y="18080"/>
                    </a:lnTo>
                    <a:lnTo>
                      <a:pt x="8584" y="15613"/>
                    </a:lnTo>
                    <a:lnTo>
                      <a:pt x="8584" y="19296"/>
                    </a:lnTo>
                    <a:lnTo>
                      <a:pt x="12876" y="16830"/>
                    </a:lnTo>
                    <a:lnTo>
                      <a:pt x="12876" y="13112"/>
                    </a:lnTo>
                    <a:lnTo>
                      <a:pt x="17134" y="10646"/>
                    </a:lnTo>
                    <a:lnTo>
                      <a:pt x="17134" y="14363"/>
                    </a:lnTo>
                    <a:lnTo>
                      <a:pt x="21425" y="11896"/>
                    </a:lnTo>
                    <a:lnTo>
                      <a:pt x="21425" y="8179"/>
                    </a:lnTo>
                    <a:lnTo>
                      <a:pt x="25683" y="5712"/>
                    </a:lnTo>
                    <a:lnTo>
                      <a:pt x="25717" y="9429"/>
                    </a:lnTo>
                    <a:lnTo>
                      <a:pt x="27643" y="8280"/>
                    </a:lnTo>
                    <a:lnTo>
                      <a:pt x="276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0" name="Google Shape;2540;p34"/>
              <p:cNvSpPr/>
              <p:nvPr/>
            </p:nvSpPr>
            <p:spPr>
              <a:xfrm>
                <a:off x="7320709" y="3032976"/>
                <a:ext cx="19313" cy="189881"/>
              </a:xfrm>
              <a:custGeom>
                <a:avLst/>
                <a:gdLst/>
                <a:ahLst/>
                <a:cxnLst/>
                <a:rect l="l" t="t" r="r" b="b"/>
                <a:pathLst>
                  <a:path w="880" h="8652" extrusionOk="0">
                    <a:moveTo>
                      <a:pt x="237" y="0"/>
                    </a:moveTo>
                    <a:lnTo>
                      <a:pt x="1" y="8178"/>
                    </a:lnTo>
                    <a:lnTo>
                      <a:pt x="880" y="8651"/>
                    </a:lnTo>
                    <a:lnTo>
                      <a:pt x="846" y="372"/>
                    </a:lnTo>
                    <a:lnTo>
                      <a:pt x="237" y="0"/>
                    </a:lnTo>
                    <a:close/>
                  </a:path>
                </a:pathLst>
              </a:custGeom>
              <a:solidFill>
                <a:srgbClr val="8672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1" name="Google Shape;2541;p34"/>
              <p:cNvSpPr/>
              <p:nvPr/>
            </p:nvSpPr>
            <p:spPr>
              <a:xfrm>
                <a:off x="7325910" y="2682930"/>
                <a:ext cx="619285" cy="358210"/>
              </a:xfrm>
              <a:custGeom>
                <a:avLst/>
                <a:gdLst/>
                <a:ahLst/>
                <a:cxnLst/>
                <a:rect l="l" t="t" r="r" b="b"/>
                <a:pathLst>
                  <a:path w="28218" h="16322" extrusionOk="0">
                    <a:moveTo>
                      <a:pt x="27575" y="0"/>
                    </a:moveTo>
                    <a:lnTo>
                      <a:pt x="25649" y="1115"/>
                    </a:lnTo>
                    <a:lnTo>
                      <a:pt x="21391" y="3582"/>
                    </a:lnTo>
                    <a:lnTo>
                      <a:pt x="17100" y="6083"/>
                    </a:lnTo>
                    <a:lnTo>
                      <a:pt x="12808" y="8550"/>
                    </a:lnTo>
                    <a:lnTo>
                      <a:pt x="8550" y="11017"/>
                    </a:lnTo>
                    <a:lnTo>
                      <a:pt x="4258" y="13483"/>
                    </a:lnTo>
                    <a:lnTo>
                      <a:pt x="0" y="15950"/>
                    </a:lnTo>
                    <a:lnTo>
                      <a:pt x="609" y="16322"/>
                    </a:lnTo>
                    <a:lnTo>
                      <a:pt x="4900" y="13855"/>
                    </a:lnTo>
                    <a:lnTo>
                      <a:pt x="9192" y="11388"/>
                    </a:lnTo>
                    <a:lnTo>
                      <a:pt x="13450" y="8888"/>
                    </a:lnTo>
                    <a:lnTo>
                      <a:pt x="17742" y="6421"/>
                    </a:lnTo>
                    <a:lnTo>
                      <a:pt x="21999" y="3954"/>
                    </a:lnTo>
                    <a:lnTo>
                      <a:pt x="26291" y="1487"/>
                    </a:lnTo>
                    <a:lnTo>
                      <a:pt x="28217" y="372"/>
                    </a:lnTo>
                    <a:lnTo>
                      <a:pt x="27575" y="0"/>
                    </a:lnTo>
                    <a:close/>
                  </a:path>
                </a:pathLst>
              </a:custGeom>
              <a:solidFill>
                <a:srgbClr val="605F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2" name="Google Shape;2542;p34"/>
              <p:cNvSpPr/>
              <p:nvPr/>
            </p:nvSpPr>
            <p:spPr>
              <a:xfrm>
                <a:off x="7305149" y="2441892"/>
                <a:ext cx="46000" cy="170590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7773" extrusionOk="0">
                    <a:moveTo>
                      <a:pt x="2095" y="1"/>
                    </a:moveTo>
                    <a:lnTo>
                      <a:pt x="34" y="1183"/>
                    </a:lnTo>
                    <a:lnTo>
                      <a:pt x="0" y="7773"/>
                    </a:lnTo>
                    <a:lnTo>
                      <a:pt x="2062" y="6590"/>
                    </a:lnTo>
                    <a:lnTo>
                      <a:pt x="2095" y="1"/>
                    </a:lnTo>
                    <a:close/>
                  </a:path>
                </a:pathLst>
              </a:custGeom>
              <a:solidFill>
                <a:srgbClr val="8A9D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3" name="Google Shape;2543;p34"/>
              <p:cNvSpPr/>
              <p:nvPr/>
            </p:nvSpPr>
            <p:spPr>
              <a:xfrm>
                <a:off x="6612475" y="2068123"/>
                <a:ext cx="693442" cy="640046"/>
              </a:xfrm>
              <a:custGeom>
                <a:avLst/>
                <a:gdLst/>
                <a:ahLst/>
                <a:cxnLst/>
                <a:rect l="l" t="t" r="r" b="b"/>
                <a:pathLst>
                  <a:path w="31597" h="29164" extrusionOk="0">
                    <a:moveTo>
                      <a:pt x="0" y="0"/>
                    </a:moveTo>
                    <a:lnTo>
                      <a:pt x="0" y="6590"/>
                    </a:lnTo>
                    <a:lnTo>
                      <a:pt x="15747" y="29163"/>
                    </a:lnTo>
                    <a:lnTo>
                      <a:pt x="31562" y="24804"/>
                    </a:lnTo>
                    <a:lnTo>
                      <a:pt x="31596" y="182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4" name="Google Shape;2544;p34"/>
              <p:cNvSpPr/>
              <p:nvPr/>
            </p:nvSpPr>
            <p:spPr>
              <a:xfrm>
                <a:off x="6670299" y="1327521"/>
                <a:ext cx="673426" cy="1093817"/>
              </a:xfrm>
              <a:custGeom>
                <a:avLst/>
                <a:gdLst/>
                <a:ahLst/>
                <a:cxnLst/>
                <a:rect l="l" t="t" r="r" b="b"/>
                <a:pathLst>
                  <a:path w="30685" h="52852" extrusionOk="0">
                    <a:moveTo>
                      <a:pt x="102" y="0"/>
                    </a:moveTo>
                    <a:lnTo>
                      <a:pt x="1" y="35179"/>
                    </a:lnTo>
                    <a:lnTo>
                      <a:pt x="30583" y="52852"/>
                    </a:lnTo>
                    <a:lnTo>
                      <a:pt x="30685" y="17674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rgbClr val="FAE6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5" name="Google Shape;2545;p34"/>
              <p:cNvSpPr/>
              <p:nvPr/>
            </p:nvSpPr>
            <p:spPr>
              <a:xfrm>
                <a:off x="6788222" y="1709255"/>
                <a:ext cx="124634" cy="123778"/>
              </a:xfrm>
              <a:custGeom>
                <a:avLst/>
                <a:gdLst/>
                <a:ahLst/>
                <a:cxnLst/>
                <a:rect l="l" t="t" r="r" b="b"/>
                <a:pathLst>
                  <a:path w="5679" h="5640" extrusionOk="0">
                    <a:moveTo>
                      <a:pt x="1696" y="1"/>
                    </a:moveTo>
                    <a:cubicBezTo>
                      <a:pt x="239" y="1"/>
                      <a:pt x="29" y="2257"/>
                      <a:pt x="1" y="2396"/>
                    </a:cubicBezTo>
                    <a:lnTo>
                      <a:pt x="5678" y="5640"/>
                    </a:lnTo>
                    <a:cubicBezTo>
                      <a:pt x="5644" y="5471"/>
                      <a:pt x="5374" y="1821"/>
                      <a:pt x="2839" y="368"/>
                    </a:cubicBezTo>
                    <a:cubicBezTo>
                      <a:pt x="2392" y="108"/>
                      <a:pt x="2014" y="1"/>
                      <a:pt x="16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6" name="Google Shape;2546;p34"/>
              <p:cNvSpPr/>
              <p:nvPr/>
            </p:nvSpPr>
            <p:spPr>
              <a:xfrm>
                <a:off x="6670304" y="1322032"/>
                <a:ext cx="671242" cy="1114735"/>
              </a:xfrm>
              <a:custGeom>
                <a:avLst/>
                <a:gdLst/>
                <a:ahLst/>
                <a:cxnLst/>
                <a:rect l="l" t="t" r="r" b="b"/>
                <a:pathLst>
                  <a:path w="30584" h="50791" extrusionOk="0">
                    <a:moveTo>
                      <a:pt x="1" y="1"/>
                    </a:moveTo>
                    <a:lnTo>
                      <a:pt x="1" y="33118"/>
                    </a:lnTo>
                    <a:lnTo>
                      <a:pt x="3549" y="35179"/>
                    </a:lnTo>
                    <a:lnTo>
                      <a:pt x="3380" y="8212"/>
                    </a:lnTo>
                    <a:lnTo>
                      <a:pt x="3380" y="8212"/>
                    </a:lnTo>
                    <a:cubicBezTo>
                      <a:pt x="3380" y="8213"/>
                      <a:pt x="7435" y="22608"/>
                      <a:pt x="15208" y="27643"/>
                    </a:cubicBezTo>
                    <a:cubicBezTo>
                      <a:pt x="26291" y="34841"/>
                      <a:pt x="25075" y="38862"/>
                      <a:pt x="24230" y="40552"/>
                    </a:cubicBezTo>
                    <a:cubicBezTo>
                      <a:pt x="22931" y="43048"/>
                      <a:pt x="19846" y="43356"/>
                      <a:pt x="18406" y="43356"/>
                    </a:cubicBezTo>
                    <a:cubicBezTo>
                      <a:pt x="17935" y="43356"/>
                      <a:pt x="17641" y="43323"/>
                      <a:pt x="17641" y="43323"/>
                    </a:cubicBezTo>
                    <a:lnTo>
                      <a:pt x="17641" y="43323"/>
                    </a:lnTo>
                    <a:lnTo>
                      <a:pt x="30583" y="50791"/>
                    </a:lnTo>
                    <a:lnTo>
                      <a:pt x="28826" y="1669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7" name="Google Shape;2547;p34"/>
              <p:cNvSpPr/>
              <p:nvPr/>
            </p:nvSpPr>
            <p:spPr>
              <a:xfrm>
                <a:off x="7302186" y="1660226"/>
                <a:ext cx="48963" cy="799487"/>
              </a:xfrm>
              <a:custGeom>
                <a:avLst/>
                <a:gdLst/>
                <a:ahLst/>
                <a:cxnLst/>
                <a:rect l="l" t="t" r="r" b="b"/>
                <a:pathLst>
                  <a:path w="2231" h="36429" extrusionOk="0">
                    <a:moveTo>
                      <a:pt x="2230" y="0"/>
                    </a:moveTo>
                    <a:lnTo>
                      <a:pt x="34" y="1284"/>
                    </a:lnTo>
                    <a:lnTo>
                      <a:pt x="0" y="36429"/>
                    </a:lnTo>
                    <a:lnTo>
                      <a:pt x="0" y="36429"/>
                    </a:lnTo>
                    <a:lnTo>
                      <a:pt x="2061" y="35178"/>
                    </a:lnTo>
                    <a:lnTo>
                      <a:pt x="2230" y="0"/>
                    </a:lnTo>
                    <a:close/>
                  </a:path>
                </a:pathLst>
              </a:custGeom>
              <a:solidFill>
                <a:srgbClr val="523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8" name="Google Shape;2548;p34"/>
              <p:cNvSpPr/>
              <p:nvPr/>
            </p:nvSpPr>
            <p:spPr>
              <a:xfrm>
                <a:off x="7182029" y="1591249"/>
                <a:ext cx="169119" cy="97179"/>
              </a:xfrm>
              <a:custGeom>
                <a:avLst/>
                <a:gdLst/>
                <a:ahLst/>
                <a:cxnLst/>
                <a:rect l="l" t="t" r="r" b="b"/>
                <a:pathLst>
                  <a:path w="7706" h="4428" extrusionOk="0">
                    <a:moveTo>
                      <a:pt x="2163" y="1"/>
                    </a:moveTo>
                    <a:lnTo>
                      <a:pt x="1" y="1251"/>
                    </a:lnTo>
                    <a:lnTo>
                      <a:pt x="5509" y="4427"/>
                    </a:lnTo>
                    <a:lnTo>
                      <a:pt x="7705" y="3143"/>
                    </a:lnTo>
                    <a:lnTo>
                      <a:pt x="2163" y="1"/>
                    </a:lnTo>
                    <a:close/>
                  </a:path>
                </a:pathLst>
              </a:custGeom>
              <a:solidFill>
                <a:srgbClr val="605F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9" name="Google Shape;2549;p34"/>
              <p:cNvSpPr/>
              <p:nvPr/>
            </p:nvSpPr>
            <p:spPr>
              <a:xfrm>
                <a:off x="6754864" y="1368009"/>
                <a:ext cx="427187" cy="310783"/>
              </a:xfrm>
              <a:custGeom>
                <a:avLst/>
                <a:gdLst/>
                <a:ahLst/>
                <a:cxnLst/>
                <a:rect l="l" t="t" r="r" b="b"/>
                <a:pathLst>
                  <a:path w="19465" h="14161" extrusionOk="0">
                    <a:moveTo>
                      <a:pt x="0" y="1"/>
                    </a:moveTo>
                    <a:lnTo>
                      <a:pt x="9293" y="14160"/>
                    </a:lnTo>
                    <a:lnTo>
                      <a:pt x="19465" y="1142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0" name="Google Shape;2550;p34"/>
              <p:cNvSpPr/>
              <p:nvPr/>
            </p:nvSpPr>
            <p:spPr>
              <a:xfrm>
                <a:off x="6661416" y="934172"/>
                <a:ext cx="1271967" cy="754292"/>
              </a:xfrm>
              <a:custGeom>
                <a:avLst/>
                <a:gdLst/>
                <a:ahLst/>
                <a:cxnLst/>
                <a:rect l="l" t="t" r="r" b="b"/>
                <a:pathLst>
                  <a:path w="57955" h="34368" extrusionOk="0">
                    <a:moveTo>
                      <a:pt x="27339" y="0"/>
                    </a:moveTo>
                    <a:lnTo>
                      <a:pt x="0" y="17843"/>
                    </a:lnTo>
                    <a:lnTo>
                      <a:pt x="29231" y="34367"/>
                    </a:lnTo>
                    <a:lnTo>
                      <a:pt x="57955" y="17674"/>
                    </a:lnTo>
                    <a:lnTo>
                      <a:pt x="273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1" name="Google Shape;2551;p34"/>
              <p:cNvSpPr/>
              <p:nvPr/>
            </p:nvSpPr>
            <p:spPr>
              <a:xfrm>
                <a:off x="7302186" y="1322032"/>
                <a:ext cx="631166" cy="1146647"/>
              </a:xfrm>
              <a:custGeom>
                <a:avLst/>
                <a:gdLst/>
                <a:ahLst/>
                <a:cxnLst/>
                <a:rect l="l" t="t" r="r" b="b"/>
                <a:pathLst>
                  <a:path w="28758" h="52245" extrusionOk="0">
                    <a:moveTo>
                      <a:pt x="28758" y="1"/>
                    </a:moveTo>
                    <a:lnTo>
                      <a:pt x="34" y="16694"/>
                    </a:lnTo>
                    <a:lnTo>
                      <a:pt x="0" y="52244"/>
                    </a:lnTo>
                    <a:lnTo>
                      <a:pt x="28656" y="35179"/>
                    </a:lnTo>
                    <a:lnTo>
                      <a:pt x="287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2" name="Google Shape;2552;p34"/>
              <p:cNvSpPr/>
              <p:nvPr/>
            </p:nvSpPr>
            <p:spPr>
              <a:xfrm>
                <a:off x="7302186" y="2459691"/>
                <a:ext cx="46000" cy="170590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7773" extrusionOk="0">
                    <a:moveTo>
                      <a:pt x="0" y="1"/>
                    </a:moveTo>
                    <a:lnTo>
                      <a:pt x="34" y="6590"/>
                    </a:lnTo>
                    <a:lnTo>
                      <a:pt x="2095" y="7773"/>
                    </a:lnTo>
                    <a:lnTo>
                      <a:pt x="2061" y="118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8672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3" name="Google Shape;2553;p34"/>
              <p:cNvSpPr/>
              <p:nvPr/>
            </p:nvSpPr>
            <p:spPr>
              <a:xfrm>
                <a:off x="7293276" y="2099265"/>
                <a:ext cx="685277" cy="386411"/>
              </a:xfrm>
              <a:custGeom>
                <a:avLst/>
                <a:gdLst/>
                <a:ahLst/>
                <a:cxnLst/>
                <a:rect l="l" t="t" r="r" b="b"/>
                <a:pathLst>
                  <a:path w="31225" h="17607" extrusionOk="0">
                    <a:moveTo>
                      <a:pt x="29164" y="0"/>
                    </a:moveTo>
                    <a:lnTo>
                      <a:pt x="1" y="16829"/>
                    </a:lnTo>
                    <a:lnTo>
                      <a:pt x="2467" y="17606"/>
                    </a:lnTo>
                    <a:lnTo>
                      <a:pt x="31225" y="1217"/>
                    </a:lnTo>
                    <a:lnTo>
                      <a:pt x="291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4" name="Google Shape;2554;p34"/>
              <p:cNvSpPr/>
              <p:nvPr/>
            </p:nvSpPr>
            <p:spPr>
              <a:xfrm>
                <a:off x="7347418" y="2125952"/>
                <a:ext cx="631882" cy="600016"/>
              </a:xfrm>
              <a:custGeom>
                <a:avLst/>
                <a:gdLst/>
                <a:ahLst/>
                <a:cxnLst/>
                <a:rect l="l" t="t" r="r" b="b"/>
                <a:pathLst>
                  <a:path w="28792" h="27340" extrusionOk="0">
                    <a:moveTo>
                      <a:pt x="28758" y="1"/>
                    </a:moveTo>
                    <a:lnTo>
                      <a:pt x="0" y="16390"/>
                    </a:lnTo>
                    <a:lnTo>
                      <a:pt x="34" y="22980"/>
                    </a:lnTo>
                    <a:lnTo>
                      <a:pt x="15849" y="27339"/>
                    </a:lnTo>
                    <a:lnTo>
                      <a:pt x="28792" y="6590"/>
                    </a:lnTo>
                    <a:lnTo>
                      <a:pt x="287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5" name="Google Shape;2555;p34"/>
              <p:cNvSpPr/>
              <p:nvPr/>
            </p:nvSpPr>
            <p:spPr>
              <a:xfrm>
                <a:off x="7733060" y="1963197"/>
                <a:ext cx="800233" cy="837674"/>
              </a:xfrm>
              <a:custGeom>
                <a:avLst/>
                <a:gdLst/>
                <a:ahLst/>
                <a:cxnLst/>
                <a:rect l="l" t="t" r="r" b="b"/>
                <a:pathLst>
                  <a:path w="36463" h="38169" extrusionOk="0">
                    <a:moveTo>
                      <a:pt x="33847" y="1"/>
                    </a:moveTo>
                    <a:cubicBezTo>
                      <a:pt x="33703" y="1"/>
                      <a:pt x="33545" y="53"/>
                      <a:pt x="33388" y="152"/>
                    </a:cubicBezTo>
                    <a:lnTo>
                      <a:pt x="29941" y="2145"/>
                    </a:lnTo>
                    <a:cubicBezTo>
                      <a:pt x="26393" y="4173"/>
                      <a:pt x="23149" y="8363"/>
                      <a:pt x="21628" y="12790"/>
                    </a:cubicBezTo>
                    <a:cubicBezTo>
                      <a:pt x="18789" y="21204"/>
                      <a:pt x="9868" y="31072"/>
                      <a:pt x="1" y="36783"/>
                    </a:cubicBezTo>
                    <a:lnTo>
                      <a:pt x="2332" y="38168"/>
                    </a:lnTo>
                    <a:cubicBezTo>
                      <a:pt x="12200" y="32457"/>
                      <a:pt x="21121" y="22556"/>
                      <a:pt x="23960" y="14142"/>
                    </a:cubicBezTo>
                    <a:cubicBezTo>
                      <a:pt x="25480" y="9715"/>
                      <a:pt x="28724" y="5525"/>
                      <a:pt x="32273" y="3497"/>
                    </a:cubicBezTo>
                    <a:lnTo>
                      <a:pt x="35719" y="1503"/>
                    </a:lnTo>
                    <a:cubicBezTo>
                      <a:pt x="35891" y="1408"/>
                      <a:pt x="36041" y="1366"/>
                      <a:pt x="36175" y="1366"/>
                    </a:cubicBezTo>
                    <a:cubicBezTo>
                      <a:pt x="36279" y="1366"/>
                      <a:pt x="36374" y="1391"/>
                      <a:pt x="36463" y="1436"/>
                    </a:cubicBezTo>
                    <a:lnTo>
                      <a:pt x="34131" y="84"/>
                    </a:lnTo>
                    <a:cubicBezTo>
                      <a:pt x="34046" y="28"/>
                      <a:pt x="33950" y="1"/>
                      <a:pt x="338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6" name="Google Shape;2556;p34"/>
              <p:cNvSpPr/>
              <p:nvPr/>
            </p:nvSpPr>
            <p:spPr>
              <a:xfrm>
                <a:off x="7784239" y="1992978"/>
                <a:ext cx="755726" cy="861288"/>
              </a:xfrm>
              <a:custGeom>
                <a:avLst/>
                <a:gdLst/>
                <a:ahLst/>
                <a:cxnLst/>
                <a:rect l="l" t="t" r="r" b="b"/>
                <a:pathLst>
                  <a:path w="34435" h="39245" extrusionOk="0">
                    <a:moveTo>
                      <a:pt x="33855" y="1"/>
                    </a:moveTo>
                    <a:cubicBezTo>
                      <a:pt x="33714" y="1"/>
                      <a:pt x="33555" y="48"/>
                      <a:pt x="33387" y="146"/>
                    </a:cubicBezTo>
                    <a:lnTo>
                      <a:pt x="29941" y="2140"/>
                    </a:lnTo>
                    <a:cubicBezTo>
                      <a:pt x="26392" y="4168"/>
                      <a:pt x="23148" y="8358"/>
                      <a:pt x="21628" y="12785"/>
                    </a:cubicBezTo>
                    <a:cubicBezTo>
                      <a:pt x="18789" y="21199"/>
                      <a:pt x="9868" y="31100"/>
                      <a:pt x="0" y="36811"/>
                    </a:cubicBezTo>
                    <a:lnTo>
                      <a:pt x="0" y="39244"/>
                    </a:lnTo>
                    <a:cubicBezTo>
                      <a:pt x="10848" y="32959"/>
                      <a:pt x="20310" y="22348"/>
                      <a:pt x="23554" y="12751"/>
                    </a:cubicBezTo>
                    <a:cubicBezTo>
                      <a:pt x="24703" y="9372"/>
                      <a:pt x="27203" y="6161"/>
                      <a:pt x="29941" y="4573"/>
                    </a:cubicBezTo>
                    <a:lnTo>
                      <a:pt x="33387" y="2579"/>
                    </a:lnTo>
                    <a:cubicBezTo>
                      <a:pt x="33962" y="2241"/>
                      <a:pt x="34435" y="1430"/>
                      <a:pt x="34435" y="754"/>
                    </a:cubicBezTo>
                    <a:cubicBezTo>
                      <a:pt x="34435" y="276"/>
                      <a:pt x="34198" y="1"/>
                      <a:pt x="338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7" name="Google Shape;2557;p34"/>
              <p:cNvSpPr/>
              <p:nvPr/>
            </p:nvSpPr>
            <p:spPr>
              <a:xfrm>
                <a:off x="7550620" y="2805282"/>
                <a:ext cx="121649" cy="187664"/>
              </a:xfrm>
              <a:custGeom>
                <a:avLst/>
                <a:gdLst/>
                <a:ahLst/>
                <a:cxnLst/>
                <a:rect l="l" t="t" r="r" b="b"/>
                <a:pathLst>
                  <a:path w="5543" h="8551" extrusionOk="0">
                    <a:moveTo>
                      <a:pt x="1" y="1"/>
                    </a:moveTo>
                    <a:lnTo>
                      <a:pt x="1" y="5340"/>
                    </a:lnTo>
                    <a:lnTo>
                      <a:pt x="5543" y="8550"/>
                    </a:lnTo>
                    <a:lnTo>
                      <a:pt x="5509" y="321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8" name="Google Shape;2558;p34"/>
              <p:cNvSpPr/>
              <p:nvPr/>
            </p:nvSpPr>
            <p:spPr>
              <a:xfrm>
                <a:off x="7671501" y="2795647"/>
                <a:ext cx="138723" cy="197298"/>
              </a:xfrm>
              <a:custGeom>
                <a:avLst/>
                <a:gdLst/>
                <a:ahLst/>
                <a:cxnLst/>
                <a:rect l="l" t="t" r="r" b="b"/>
                <a:pathLst>
                  <a:path w="6321" h="8990" extrusionOk="0">
                    <a:moveTo>
                      <a:pt x="6286" y="1"/>
                    </a:moveTo>
                    <a:lnTo>
                      <a:pt x="1" y="3650"/>
                    </a:lnTo>
                    <a:lnTo>
                      <a:pt x="35" y="8989"/>
                    </a:lnTo>
                    <a:lnTo>
                      <a:pt x="6320" y="5340"/>
                    </a:lnTo>
                    <a:lnTo>
                      <a:pt x="62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9" name="Google Shape;2559;p34"/>
              <p:cNvSpPr/>
              <p:nvPr/>
            </p:nvSpPr>
            <p:spPr>
              <a:xfrm>
                <a:off x="7550620" y="2352154"/>
                <a:ext cx="121649" cy="523620"/>
              </a:xfrm>
              <a:custGeom>
                <a:avLst/>
                <a:gdLst/>
                <a:ahLst/>
                <a:cxnLst/>
                <a:rect l="l" t="t" r="r" b="b"/>
                <a:pathLst>
                  <a:path w="5543" h="23859" extrusionOk="0">
                    <a:moveTo>
                      <a:pt x="1" y="1"/>
                    </a:moveTo>
                    <a:lnTo>
                      <a:pt x="1" y="20648"/>
                    </a:lnTo>
                    <a:lnTo>
                      <a:pt x="5543" y="23858"/>
                    </a:lnTo>
                    <a:lnTo>
                      <a:pt x="5509" y="321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0" name="Google Shape;2560;p34"/>
              <p:cNvSpPr/>
              <p:nvPr/>
            </p:nvSpPr>
            <p:spPr>
              <a:xfrm>
                <a:off x="7550620" y="2272795"/>
                <a:ext cx="258858" cy="149828"/>
              </a:xfrm>
              <a:custGeom>
                <a:avLst/>
                <a:gdLst/>
                <a:ahLst/>
                <a:cxnLst/>
                <a:rect l="l" t="t" r="r" b="b"/>
                <a:pathLst>
                  <a:path w="11795" h="6827" extrusionOk="0">
                    <a:moveTo>
                      <a:pt x="6286" y="1"/>
                    </a:moveTo>
                    <a:lnTo>
                      <a:pt x="1" y="3617"/>
                    </a:lnTo>
                    <a:lnTo>
                      <a:pt x="5509" y="6827"/>
                    </a:lnTo>
                    <a:lnTo>
                      <a:pt x="11794" y="3211"/>
                    </a:lnTo>
                    <a:lnTo>
                      <a:pt x="6286" y="1"/>
                    </a:lnTo>
                    <a:close/>
                  </a:path>
                </a:pathLst>
              </a:custGeom>
              <a:solidFill>
                <a:srgbClr val="5B6C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1" name="Google Shape;2561;p34"/>
              <p:cNvSpPr/>
              <p:nvPr/>
            </p:nvSpPr>
            <p:spPr>
              <a:xfrm>
                <a:off x="7671501" y="2343265"/>
                <a:ext cx="138723" cy="532508"/>
              </a:xfrm>
              <a:custGeom>
                <a:avLst/>
                <a:gdLst/>
                <a:ahLst/>
                <a:cxnLst/>
                <a:rect l="l" t="t" r="r" b="b"/>
                <a:pathLst>
                  <a:path w="6321" h="24264" extrusionOk="0">
                    <a:moveTo>
                      <a:pt x="6286" y="0"/>
                    </a:moveTo>
                    <a:lnTo>
                      <a:pt x="1" y="3616"/>
                    </a:lnTo>
                    <a:lnTo>
                      <a:pt x="35" y="24263"/>
                    </a:lnTo>
                    <a:lnTo>
                      <a:pt x="6320" y="20614"/>
                    </a:lnTo>
                    <a:lnTo>
                      <a:pt x="628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2" name="Google Shape;2562;p34"/>
              <p:cNvSpPr/>
              <p:nvPr/>
            </p:nvSpPr>
            <p:spPr>
              <a:xfrm>
                <a:off x="7671501" y="2724453"/>
                <a:ext cx="169119" cy="151321"/>
              </a:xfrm>
              <a:custGeom>
                <a:avLst/>
                <a:gdLst/>
                <a:ahLst/>
                <a:cxnLst/>
                <a:rect l="l" t="t" r="r" b="b"/>
                <a:pathLst>
                  <a:path w="7706" h="6895" extrusionOk="0">
                    <a:moveTo>
                      <a:pt x="7706" y="1"/>
                    </a:moveTo>
                    <a:lnTo>
                      <a:pt x="68" y="4461"/>
                    </a:lnTo>
                    <a:lnTo>
                      <a:pt x="1" y="6894"/>
                    </a:lnTo>
                    <a:lnTo>
                      <a:pt x="7706" y="2434"/>
                    </a:lnTo>
                    <a:lnTo>
                      <a:pt x="77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3" name="Google Shape;2563;p34"/>
              <p:cNvSpPr/>
              <p:nvPr/>
            </p:nvSpPr>
            <p:spPr>
              <a:xfrm>
                <a:off x="7503149" y="2724453"/>
                <a:ext cx="169865" cy="15132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6895" extrusionOk="0">
                    <a:moveTo>
                      <a:pt x="1" y="1"/>
                    </a:moveTo>
                    <a:lnTo>
                      <a:pt x="1" y="2434"/>
                    </a:lnTo>
                    <a:lnTo>
                      <a:pt x="7672" y="6894"/>
                    </a:lnTo>
                    <a:lnTo>
                      <a:pt x="7739" y="446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4" name="Google Shape;2564;p34"/>
              <p:cNvSpPr/>
              <p:nvPr/>
            </p:nvSpPr>
            <p:spPr>
              <a:xfrm>
                <a:off x="7503149" y="2697020"/>
                <a:ext cx="337470" cy="125358"/>
              </a:xfrm>
              <a:custGeom>
                <a:avLst/>
                <a:gdLst/>
                <a:ahLst/>
                <a:cxnLst/>
                <a:rect l="l" t="t" r="r" b="b"/>
                <a:pathLst>
                  <a:path w="15377" h="5712" extrusionOk="0">
                    <a:moveTo>
                      <a:pt x="2164" y="0"/>
                    </a:moveTo>
                    <a:lnTo>
                      <a:pt x="1" y="1251"/>
                    </a:lnTo>
                    <a:lnTo>
                      <a:pt x="7739" y="5711"/>
                    </a:lnTo>
                    <a:lnTo>
                      <a:pt x="15377" y="1251"/>
                    </a:lnTo>
                    <a:lnTo>
                      <a:pt x="13991" y="439"/>
                    </a:lnTo>
                    <a:lnTo>
                      <a:pt x="13991" y="913"/>
                    </a:lnTo>
                    <a:lnTo>
                      <a:pt x="7706" y="4562"/>
                    </a:lnTo>
                    <a:lnTo>
                      <a:pt x="2164" y="1352"/>
                    </a:lnTo>
                    <a:lnTo>
                      <a:pt x="216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5" name="Google Shape;2565;p34"/>
              <p:cNvSpPr/>
              <p:nvPr/>
            </p:nvSpPr>
            <p:spPr>
              <a:xfrm>
                <a:off x="7672993" y="2289123"/>
                <a:ext cx="221023" cy="267747"/>
              </a:xfrm>
              <a:custGeom>
                <a:avLst/>
                <a:gdLst/>
                <a:ahLst/>
                <a:cxnLst/>
                <a:rect l="l" t="t" r="r" b="b"/>
                <a:pathLst>
                  <a:path w="10071" h="12200" extrusionOk="0">
                    <a:moveTo>
                      <a:pt x="10071" y="0"/>
                    </a:moveTo>
                    <a:lnTo>
                      <a:pt x="0" y="5846"/>
                    </a:lnTo>
                    <a:lnTo>
                      <a:pt x="0" y="12199"/>
                    </a:lnTo>
                    <a:lnTo>
                      <a:pt x="10037" y="6353"/>
                    </a:lnTo>
                    <a:lnTo>
                      <a:pt x="1007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6" name="Google Shape;2566;p34"/>
              <p:cNvSpPr/>
              <p:nvPr/>
            </p:nvSpPr>
            <p:spPr>
              <a:xfrm>
                <a:off x="7450500" y="2289123"/>
                <a:ext cx="222515" cy="267747"/>
              </a:xfrm>
              <a:custGeom>
                <a:avLst/>
                <a:gdLst/>
                <a:ahLst/>
                <a:cxnLst/>
                <a:rect l="l" t="t" r="r" b="b"/>
                <a:pathLst>
                  <a:path w="10139" h="12200" extrusionOk="0">
                    <a:moveTo>
                      <a:pt x="1" y="0"/>
                    </a:moveTo>
                    <a:lnTo>
                      <a:pt x="1" y="6353"/>
                    </a:lnTo>
                    <a:lnTo>
                      <a:pt x="10138" y="12199"/>
                    </a:lnTo>
                    <a:lnTo>
                      <a:pt x="10138" y="584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7" name="Google Shape;2567;p34"/>
              <p:cNvSpPr/>
              <p:nvPr/>
            </p:nvSpPr>
            <p:spPr>
              <a:xfrm>
                <a:off x="7450500" y="2160824"/>
                <a:ext cx="443516" cy="256620"/>
              </a:xfrm>
              <a:custGeom>
                <a:avLst/>
                <a:gdLst/>
                <a:ahLst/>
                <a:cxnLst/>
                <a:rect l="l" t="t" r="r" b="b"/>
                <a:pathLst>
                  <a:path w="20209" h="11693" extrusionOk="0">
                    <a:moveTo>
                      <a:pt x="10071" y="0"/>
                    </a:moveTo>
                    <a:lnTo>
                      <a:pt x="1" y="5846"/>
                    </a:lnTo>
                    <a:lnTo>
                      <a:pt x="10138" y="11692"/>
                    </a:lnTo>
                    <a:lnTo>
                      <a:pt x="20209" y="5846"/>
                    </a:lnTo>
                    <a:lnTo>
                      <a:pt x="1007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8" name="Google Shape;2568;p34"/>
              <p:cNvSpPr/>
              <p:nvPr/>
            </p:nvSpPr>
            <p:spPr>
              <a:xfrm>
                <a:off x="7672247" y="2199384"/>
                <a:ext cx="153537" cy="185425"/>
              </a:xfrm>
              <a:custGeom>
                <a:avLst/>
                <a:gdLst/>
                <a:ahLst/>
                <a:cxnLst/>
                <a:rect l="l" t="t" r="r" b="b"/>
                <a:pathLst>
                  <a:path w="6996" h="8449" extrusionOk="0">
                    <a:moveTo>
                      <a:pt x="6996" y="0"/>
                    </a:moveTo>
                    <a:lnTo>
                      <a:pt x="34" y="4055"/>
                    </a:lnTo>
                    <a:lnTo>
                      <a:pt x="1" y="8449"/>
                    </a:lnTo>
                    <a:lnTo>
                      <a:pt x="6996" y="4393"/>
                    </a:lnTo>
                    <a:lnTo>
                      <a:pt x="69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9" name="Google Shape;2569;p34"/>
              <p:cNvSpPr/>
              <p:nvPr/>
            </p:nvSpPr>
            <p:spPr>
              <a:xfrm>
                <a:off x="7518731" y="2199384"/>
                <a:ext cx="154283" cy="185425"/>
              </a:xfrm>
              <a:custGeom>
                <a:avLst/>
                <a:gdLst/>
                <a:ahLst/>
                <a:cxnLst/>
                <a:rect l="l" t="t" r="r" b="b"/>
                <a:pathLst>
                  <a:path w="7030" h="8449" extrusionOk="0">
                    <a:moveTo>
                      <a:pt x="1" y="0"/>
                    </a:moveTo>
                    <a:lnTo>
                      <a:pt x="1" y="4393"/>
                    </a:lnTo>
                    <a:lnTo>
                      <a:pt x="6996" y="8449"/>
                    </a:lnTo>
                    <a:lnTo>
                      <a:pt x="7029" y="405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0" name="Google Shape;2570;p34"/>
              <p:cNvSpPr/>
              <p:nvPr/>
            </p:nvSpPr>
            <p:spPr>
              <a:xfrm>
                <a:off x="7518731" y="2110392"/>
                <a:ext cx="307053" cy="178008"/>
              </a:xfrm>
              <a:custGeom>
                <a:avLst/>
                <a:gdLst/>
                <a:ahLst/>
                <a:cxnLst/>
                <a:rect l="l" t="t" r="r" b="b"/>
                <a:pathLst>
                  <a:path w="13991" h="8111" extrusionOk="0">
                    <a:moveTo>
                      <a:pt x="6962" y="0"/>
                    </a:moveTo>
                    <a:lnTo>
                      <a:pt x="1" y="4055"/>
                    </a:lnTo>
                    <a:lnTo>
                      <a:pt x="7029" y="8110"/>
                    </a:lnTo>
                    <a:lnTo>
                      <a:pt x="13991" y="4055"/>
                    </a:lnTo>
                    <a:lnTo>
                      <a:pt x="696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1" name="Google Shape;2571;p34"/>
              <p:cNvSpPr/>
              <p:nvPr/>
            </p:nvSpPr>
            <p:spPr>
              <a:xfrm>
                <a:off x="7041133" y="2894296"/>
                <a:ext cx="140172" cy="120903"/>
              </a:xfrm>
              <a:custGeom>
                <a:avLst/>
                <a:gdLst/>
                <a:ahLst/>
                <a:cxnLst/>
                <a:rect l="l" t="t" r="r" b="b"/>
                <a:pathLst>
                  <a:path w="6387" h="5509" extrusionOk="0">
                    <a:moveTo>
                      <a:pt x="0" y="0"/>
                    </a:moveTo>
                    <a:cubicBezTo>
                      <a:pt x="507" y="304"/>
                      <a:pt x="913" y="743"/>
                      <a:pt x="1250" y="1318"/>
                    </a:cubicBezTo>
                    <a:cubicBezTo>
                      <a:pt x="1926" y="2501"/>
                      <a:pt x="2873" y="3447"/>
                      <a:pt x="4055" y="4123"/>
                    </a:cubicBezTo>
                    <a:lnTo>
                      <a:pt x="6387" y="5508"/>
                    </a:lnTo>
                    <a:cubicBezTo>
                      <a:pt x="5204" y="4799"/>
                      <a:pt x="4258" y="3886"/>
                      <a:pt x="3582" y="2670"/>
                    </a:cubicBezTo>
                    <a:cubicBezTo>
                      <a:pt x="3278" y="2095"/>
                      <a:pt x="2839" y="1656"/>
                      <a:pt x="2332" y="135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2" name="Google Shape;2572;p34"/>
              <p:cNvSpPr/>
              <p:nvPr/>
            </p:nvSpPr>
            <p:spPr>
              <a:xfrm>
                <a:off x="7162014" y="2853498"/>
                <a:ext cx="476150" cy="130120"/>
              </a:xfrm>
              <a:custGeom>
                <a:avLst/>
                <a:gdLst/>
                <a:ahLst/>
                <a:cxnLst/>
                <a:rect l="l" t="t" r="r" b="b"/>
                <a:pathLst>
                  <a:path w="21696" h="5929" extrusionOk="0">
                    <a:moveTo>
                      <a:pt x="0" y="3380"/>
                    </a:moveTo>
                    <a:cubicBezTo>
                      <a:pt x="22" y="3392"/>
                      <a:pt x="44" y="3405"/>
                      <a:pt x="66" y="3417"/>
                    </a:cubicBezTo>
                    <a:lnTo>
                      <a:pt x="66" y="3417"/>
                    </a:lnTo>
                    <a:lnTo>
                      <a:pt x="0" y="3380"/>
                    </a:lnTo>
                    <a:close/>
                    <a:moveTo>
                      <a:pt x="19363" y="0"/>
                    </a:moveTo>
                    <a:cubicBezTo>
                      <a:pt x="14091" y="3029"/>
                      <a:pt x="9086" y="4569"/>
                      <a:pt x="5121" y="4569"/>
                    </a:cubicBezTo>
                    <a:cubicBezTo>
                      <a:pt x="3147" y="4569"/>
                      <a:pt x="1430" y="4187"/>
                      <a:pt x="66" y="3417"/>
                    </a:cubicBezTo>
                    <a:lnTo>
                      <a:pt x="66" y="3417"/>
                    </a:lnTo>
                    <a:lnTo>
                      <a:pt x="2366" y="4731"/>
                    </a:lnTo>
                    <a:cubicBezTo>
                      <a:pt x="3735" y="5530"/>
                      <a:pt x="5478" y="5928"/>
                      <a:pt x="7491" y="5928"/>
                    </a:cubicBezTo>
                    <a:cubicBezTo>
                      <a:pt x="11442" y="5928"/>
                      <a:pt x="16435" y="4396"/>
                      <a:pt x="21695" y="1352"/>
                    </a:cubicBezTo>
                    <a:lnTo>
                      <a:pt x="1936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3" name="Google Shape;2573;p34"/>
              <p:cNvSpPr/>
              <p:nvPr/>
            </p:nvSpPr>
            <p:spPr>
              <a:xfrm>
                <a:off x="6826058" y="2824112"/>
                <a:ext cx="298889" cy="158453"/>
              </a:xfrm>
              <a:custGeom>
                <a:avLst/>
                <a:gdLst/>
                <a:ahLst/>
                <a:cxnLst/>
                <a:rect l="l" t="t" r="r" b="b"/>
                <a:pathLst>
                  <a:path w="13619" h="7220" extrusionOk="0">
                    <a:moveTo>
                      <a:pt x="8848" y="1"/>
                    </a:moveTo>
                    <a:cubicBezTo>
                      <a:pt x="7558" y="1"/>
                      <a:pt x="6106" y="431"/>
                      <a:pt x="4596" y="1306"/>
                    </a:cubicBezTo>
                    <a:lnTo>
                      <a:pt x="1082" y="3333"/>
                    </a:lnTo>
                    <a:cubicBezTo>
                      <a:pt x="473" y="3671"/>
                      <a:pt x="0" y="4516"/>
                      <a:pt x="0" y="5192"/>
                    </a:cubicBezTo>
                    <a:cubicBezTo>
                      <a:pt x="0" y="5496"/>
                      <a:pt x="135" y="5732"/>
                      <a:pt x="304" y="5868"/>
                    </a:cubicBezTo>
                    <a:lnTo>
                      <a:pt x="2626" y="7194"/>
                    </a:lnTo>
                    <a:lnTo>
                      <a:pt x="2626" y="7194"/>
                    </a:lnTo>
                    <a:cubicBezTo>
                      <a:pt x="2452" y="7082"/>
                      <a:pt x="2366" y="6856"/>
                      <a:pt x="2366" y="6543"/>
                    </a:cubicBezTo>
                    <a:cubicBezTo>
                      <a:pt x="2332" y="5868"/>
                      <a:pt x="2805" y="5057"/>
                      <a:pt x="3413" y="4719"/>
                    </a:cubicBezTo>
                    <a:lnTo>
                      <a:pt x="6962" y="2657"/>
                    </a:lnTo>
                    <a:cubicBezTo>
                      <a:pt x="8458" y="1799"/>
                      <a:pt x="9908" y="1377"/>
                      <a:pt x="11199" y="1377"/>
                    </a:cubicBezTo>
                    <a:cubicBezTo>
                      <a:pt x="12094" y="1377"/>
                      <a:pt x="12913" y="1580"/>
                      <a:pt x="13619" y="1981"/>
                    </a:cubicBezTo>
                    <a:lnTo>
                      <a:pt x="11287" y="630"/>
                    </a:lnTo>
                    <a:cubicBezTo>
                      <a:pt x="10577" y="212"/>
                      <a:pt x="9752" y="1"/>
                      <a:pt x="8848" y="1"/>
                    </a:cubicBezTo>
                    <a:close/>
                    <a:moveTo>
                      <a:pt x="2626" y="7194"/>
                    </a:moveTo>
                    <a:cubicBezTo>
                      <a:pt x="2640" y="7203"/>
                      <a:pt x="2655" y="7212"/>
                      <a:pt x="2670" y="7219"/>
                    </a:cubicBezTo>
                    <a:lnTo>
                      <a:pt x="2626" y="719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4" name="Google Shape;2574;p34"/>
              <p:cNvSpPr/>
              <p:nvPr/>
            </p:nvSpPr>
            <p:spPr>
              <a:xfrm>
                <a:off x="6877215" y="2854332"/>
                <a:ext cx="760949" cy="189881"/>
              </a:xfrm>
              <a:custGeom>
                <a:avLst/>
                <a:gdLst/>
                <a:ahLst/>
                <a:cxnLst/>
                <a:rect l="l" t="t" r="r" b="b"/>
                <a:pathLst>
                  <a:path w="34673" h="8652" extrusionOk="0">
                    <a:moveTo>
                      <a:pt x="8872" y="1"/>
                    </a:moveTo>
                    <a:cubicBezTo>
                      <a:pt x="7583" y="1"/>
                      <a:pt x="6131" y="423"/>
                      <a:pt x="4631" y="1280"/>
                    </a:cubicBezTo>
                    <a:lnTo>
                      <a:pt x="1082" y="3342"/>
                    </a:lnTo>
                    <a:cubicBezTo>
                      <a:pt x="474" y="3680"/>
                      <a:pt x="1" y="4491"/>
                      <a:pt x="35" y="5166"/>
                    </a:cubicBezTo>
                    <a:cubicBezTo>
                      <a:pt x="35" y="5645"/>
                      <a:pt x="272" y="5920"/>
                      <a:pt x="614" y="5920"/>
                    </a:cubicBezTo>
                    <a:cubicBezTo>
                      <a:pt x="756" y="5920"/>
                      <a:pt x="915" y="5873"/>
                      <a:pt x="1082" y="5775"/>
                    </a:cubicBezTo>
                    <a:lnTo>
                      <a:pt x="4631" y="3713"/>
                    </a:lnTo>
                    <a:cubicBezTo>
                      <a:pt x="5797" y="3037"/>
                      <a:pt x="6927" y="2703"/>
                      <a:pt x="7928" y="2703"/>
                    </a:cubicBezTo>
                    <a:cubicBezTo>
                      <a:pt x="9276" y="2703"/>
                      <a:pt x="10392" y="3308"/>
                      <a:pt x="11051" y="4491"/>
                    </a:cubicBezTo>
                    <a:cubicBezTo>
                      <a:pt x="12635" y="7271"/>
                      <a:pt x="15626" y="8651"/>
                      <a:pt x="19503" y="8651"/>
                    </a:cubicBezTo>
                    <a:cubicBezTo>
                      <a:pt x="23731" y="8651"/>
                      <a:pt x="29013" y="7009"/>
                      <a:pt x="34672" y="3747"/>
                    </a:cubicBezTo>
                    <a:lnTo>
                      <a:pt x="34672" y="1314"/>
                    </a:lnTo>
                    <a:cubicBezTo>
                      <a:pt x="29397" y="4357"/>
                      <a:pt x="24400" y="5894"/>
                      <a:pt x="20442" y="5894"/>
                    </a:cubicBezTo>
                    <a:cubicBezTo>
                      <a:pt x="16972" y="5894"/>
                      <a:pt x="14301" y="4712"/>
                      <a:pt x="12944" y="2328"/>
                    </a:cubicBezTo>
                    <a:cubicBezTo>
                      <a:pt x="12085" y="787"/>
                      <a:pt x="10631" y="1"/>
                      <a:pt x="88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5" name="Google Shape;2575;p34"/>
              <p:cNvSpPr/>
              <p:nvPr/>
            </p:nvSpPr>
            <p:spPr>
              <a:xfrm>
                <a:off x="6527169" y="1666898"/>
                <a:ext cx="37111" cy="416434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18975" extrusionOk="0">
                    <a:moveTo>
                      <a:pt x="1" y="0"/>
                    </a:moveTo>
                    <a:lnTo>
                      <a:pt x="1" y="18485"/>
                    </a:lnTo>
                    <a:cubicBezTo>
                      <a:pt x="1" y="18586"/>
                      <a:pt x="68" y="18721"/>
                      <a:pt x="237" y="18823"/>
                    </a:cubicBezTo>
                    <a:cubicBezTo>
                      <a:pt x="406" y="18924"/>
                      <a:pt x="626" y="18975"/>
                      <a:pt x="846" y="18975"/>
                    </a:cubicBezTo>
                    <a:cubicBezTo>
                      <a:pt x="1065" y="18975"/>
                      <a:pt x="1285" y="18924"/>
                      <a:pt x="1454" y="18823"/>
                    </a:cubicBezTo>
                    <a:cubicBezTo>
                      <a:pt x="1589" y="18721"/>
                      <a:pt x="1691" y="18586"/>
                      <a:pt x="1691" y="18485"/>
                    </a:cubicBezTo>
                    <a:lnTo>
                      <a:pt x="1691" y="0"/>
                    </a:lnTo>
                    <a:cubicBezTo>
                      <a:pt x="1691" y="136"/>
                      <a:pt x="1623" y="271"/>
                      <a:pt x="1454" y="338"/>
                    </a:cubicBezTo>
                    <a:cubicBezTo>
                      <a:pt x="1285" y="440"/>
                      <a:pt x="1065" y="490"/>
                      <a:pt x="846" y="490"/>
                    </a:cubicBezTo>
                    <a:cubicBezTo>
                      <a:pt x="626" y="490"/>
                      <a:pt x="406" y="440"/>
                      <a:pt x="237" y="338"/>
                    </a:cubicBezTo>
                    <a:cubicBezTo>
                      <a:pt x="68" y="271"/>
                      <a:pt x="1" y="136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6" name="Google Shape;2576;p34"/>
              <p:cNvSpPr/>
              <p:nvPr/>
            </p:nvSpPr>
            <p:spPr>
              <a:xfrm>
                <a:off x="6524953" y="1656144"/>
                <a:ext cx="40820" cy="21529"/>
              </a:xfrm>
              <a:custGeom>
                <a:avLst/>
                <a:gdLst/>
                <a:ahLst/>
                <a:cxnLst/>
                <a:rect l="l" t="t" r="r" b="b"/>
                <a:pathLst>
                  <a:path w="1860" h="981" extrusionOk="0">
                    <a:moveTo>
                      <a:pt x="947" y="0"/>
                    </a:moveTo>
                    <a:cubicBezTo>
                      <a:pt x="727" y="0"/>
                      <a:pt x="507" y="51"/>
                      <a:pt x="338" y="152"/>
                    </a:cubicBezTo>
                    <a:cubicBezTo>
                      <a:pt x="1" y="355"/>
                      <a:pt x="1" y="659"/>
                      <a:pt x="338" y="828"/>
                    </a:cubicBezTo>
                    <a:cubicBezTo>
                      <a:pt x="507" y="930"/>
                      <a:pt x="727" y="980"/>
                      <a:pt x="947" y="980"/>
                    </a:cubicBezTo>
                    <a:cubicBezTo>
                      <a:pt x="1166" y="980"/>
                      <a:pt x="1386" y="930"/>
                      <a:pt x="1555" y="828"/>
                    </a:cubicBezTo>
                    <a:cubicBezTo>
                      <a:pt x="1859" y="659"/>
                      <a:pt x="1859" y="355"/>
                      <a:pt x="1555" y="152"/>
                    </a:cubicBezTo>
                    <a:cubicBezTo>
                      <a:pt x="1386" y="51"/>
                      <a:pt x="1166" y="0"/>
                      <a:pt x="947" y="0"/>
                    </a:cubicBezTo>
                    <a:close/>
                  </a:path>
                </a:pathLst>
              </a:custGeom>
              <a:solidFill>
                <a:srgbClr val="4F5C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7" name="Google Shape;2577;p34"/>
              <p:cNvSpPr/>
              <p:nvPr/>
            </p:nvSpPr>
            <p:spPr>
              <a:xfrm>
                <a:off x="6496774" y="1661697"/>
                <a:ext cx="34873" cy="52693"/>
              </a:xfrm>
              <a:custGeom>
                <a:avLst/>
                <a:gdLst/>
                <a:ahLst/>
                <a:cxnLst/>
                <a:rect l="l" t="t" r="r" b="b"/>
                <a:pathLst>
                  <a:path w="1589" h="2401" extrusionOk="0">
                    <a:moveTo>
                      <a:pt x="0" y="1"/>
                    </a:moveTo>
                    <a:lnTo>
                      <a:pt x="34" y="1488"/>
                    </a:lnTo>
                    <a:lnTo>
                      <a:pt x="1589" y="2400"/>
                    </a:lnTo>
                    <a:lnTo>
                      <a:pt x="1589" y="91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8" name="Google Shape;2578;p34"/>
              <p:cNvSpPr/>
              <p:nvPr/>
            </p:nvSpPr>
            <p:spPr>
              <a:xfrm>
                <a:off x="6496774" y="1633517"/>
                <a:ext cx="82343" cy="48238"/>
              </a:xfrm>
              <a:custGeom>
                <a:avLst/>
                <a:gdLst/>
                <a:ahLst/>
                <a:cxnLst/>
                <a:rect l="l" t="t" r="r" b="b"/>
                <a:pathLst>
                  <a:path w="3752" h="2198" extrusionOk="0">
                    <a:moveTo>
                      <a:pt x="2197" y="1"/>
                    </a:moveTo>
                    <a:lnTo>
                      <a:pt x="0" y="1285"/>
                    </a:lnTo>
                    <a:lnTo>
                      <a:pt x="1589" y="2197"/>
                    </a:lnTo>
                    <a:lnTo>
                      <a:pt x="3751" y="913"/>
                    </a:lnTo>
                    <a:lnTo>
                      <a:pt x="2197" y="1"/>
                    </a:lnTo>
                    <a:close/>
                  </a:path>
                </a:pathLst>
              </a:custGeom>
              <a:solidFill>
                <a:srgbClr val="8A9D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9" name="Google Shape;2579;p34"/>
              <p:cNvSpPr/>
              <p:nvPr/>
            </p:nvSpPr>
            <p:spPr>
              <a:xfrm>
                <a:off x="6531625" y="1653555"/>
                <a:ext cx="47492" cy="60836"/>
              </a:xfrm>
              <a:custGeom>
                <a:avLst/>
                <a:gdLst/>
                <a:ahLst/>
                <a:cxnLst/>
                <a:rect l="l" t="t" r="r" b="b"/>
                <a:pathLst>
                  <a:path w="2164" h="2772" extrusionOk="0">
                    <a:moveTo>
                      <a:pt x="2163" y="0"/>
                    </a:moveTo>
                    <a:lnTo>
                      <a:pt x="1" y="1284"/>
                    </a:lnTo>
                    <a:lnTo>
                      <a:pt x="1" y="2771"/>
                    </a:lnTo>
                    <a:lnTo>
                      <a:pt x="2163" y="1521"/>
                    </a:lnTo>
                    <a:lnTo>
                      <a:pt x="216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0" name="Google Shape;2580;p34"/>
              <p:cNvSpPr/>
              <p:nvPr/>
            </p:nvSpPr>
            <p:spPr>
              <a:xfrm>
                <a:off x="6461923" y="1414009"/>
                <a:ext cx="92724" cy="295926"/>
              </a:xfrm>
              <a:custGeom>
                <a:avLst/>
                <a:gdLst/>
                <a:ahLst/>
                <a:cxnLst/>
                <a:rect l="l" t="t" r="r" b="b"/>
                <a:pathLst>
                  <a:path w="4225" h="13484" extrusionOk="0">
                    <a:moveTo>
                      <a:pt x="3346" y="0"/>
                    </a:moveTo>
                    <a:lnTo>
                      <a:pt x="0" y="12976"/>
                    </a:lnTo>
                    <a:lnTo>
                      <a:pt x="879" y="13483"/>
                    </a:lnTo>
                    <a:lnTo>
                      <a:pt x="4224" y="541"/>
                    </a:lnTo>
                    <a:lnTo>
                      <a:pt x="334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1" name="Google Shape;2581;p34"/>
              <p:cNvSpPr/>
              <p:nvPr/>
            </p:nvSpPr>
            <p:spPr>
              <a:xfrm>
                <a:off x="6481192" y="1425860"/>
                <a:ext cx="147612" cy="284075"/>
              </a:xfrm>
              <a:custGeom>
                <a:avLst/>
                <a:gdLst/>
                <a:ahLst/>
                <a:cxnLst/>
                <a:rect l="l" t="t" r="r" b="b"/>
                <a:pathLst>
                  <a:path w="6726" h="12944" extrusionOk="0">
                    <a:moveTo>
                      <a:pt x="3346" y="1"/>
                    </a:moveTo>
                    <a:lnTo>
                      <a:pt x="1" y="12943"/>
                    </a:lnTo>
                    <a:lnTo>
                      <a:pt x="2299" y="11659"/>
                    </a:lnTo>
                    <a:lnTo>
                      <a:pt x="4461" y="10375"/>
                    </a:lnTo>
                    <a:lnTo>
                      <a:pt x="6725" y="9091"/>
                    </a:lnTo>
                    <a:lnTo>
                      <a:pt x="33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2" name="Google Shape;2582;p34"/>
              <p:cNvSpPr/>
              <p:nvPr/>
            </p:nvSpPr>
            <p:spPr>
              <a:xfrm>
                <a:off x="6612475" y="2041414"/>
                <a:ext cx="738673" cy="426463"/>
              </a:xfrm>
              <a:custGeom>
                <a:avLst/>
                <a:gdLst/>
                <a:ahLst/>
                <a:cxnLst/>
                <a:rect l="l" t="t" r="r" b="b"/>
                <a:pathLst>
                  <a:path w="33658" h="19432" extrusionOk="0">
                    <a:moveTo>
                      <a:pt x="2061" y="1"/>
                    </a:moveTo>
                    <a:lnTo>
                      <a:pt x="0" y="1217"/>
                    </a:lnTo>
                    <a:lnTo>
                      <a:pt x="31596" y="19431"/>
                    </a:lnTo>
                    <a:lnTo>
                      <a:pt x="33657" y="18249"/>
                    </a:lnTo>
                    <a:lnTo>
                      <a:pt x="20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83" name="Google Shape;2583;p34"/>
          <p:cNvGrpSpPr/>
          <p:nvPr/>
        </p:nvGrpSpPr>
        <p:grpSpPr>
          <a:xfrm>
            <a:off x="8344794" y="3788947"/>
            <a:ext cx="243972" cy="161330"/>
            <a:chOff x="2472236" y="4329463"/>
            <a:chExt cx="646284" cy="427478"/>
          </a:xfrm>
        </p:grpSpPr>
        <p:sp>
          <p:nvSpPr>
            <p:cNvPr id="2584" name="Google Shape;2584;p34"/>
            <p:cNvSpPr/>
            <p:nvPr/>
          </p:nvSpPr>
          <p:spPr>
            <a:xfrm>
              <a:off x="2935691" y="4400177"/>
              <a:ext cx="121388" cy="121285"/>
            </a:xfrm>
            <a:custGeom>
              <a:avLst/>
              <a:gdLst/>
              <a:ahLst/>
              <a:cxnLst/>
              <a:rect l="l" t="t" r="r" b="b"/>
              <a:pathLst>
                <a:path w="7107" h="7101" extrusionOk="0">
                  <a:moveTo>
                    <a:pt x="3551" y="1"/>
                  </a:moveTo>
                  <a:cubicBezTo>
                    <a:pt x="1596" y="1"/>
                    <a:pt x="1" y="1590"/>
                    <a:pt x="1" y="3551"/>
                  </a:cubicBezTo>
                  <a:cubicBezTo>
                    <a:pt x="1" y="5512"/>
                    <a:pt x="1596" y="7100"/>
                    <a:pt x="3551" y="7100"/>
                  </a:cubicBezTo>
                  <a:cubicBezTo>
                    <a:pt x="5511" y="7100"/>
                    <a:pt x="7106" y="5512"/>
                    <a:pt x="7106" y="3551"/>
                  </a:cubicBezTo>
                  <a:cubicBezTo>
                    <a:pt x="7106" y="1590"/>
                    <a:pt x="5511" y="1"/>
                    <a:pt x="3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34"/>
            <p:cNvSpPr/>
            <p:nvPr/>
          </p:nvSpPr>
          <p:spPr>
            <a:xfrm>
              <a:off x="3026083" y="4521451"/>
              <a:ext cx="3758" cy="41880"/>
            </a:xfrm>
            <a:custGeom>
              <a:avLst/>
              <a:gdLst/>
              <a:ahLst/>
              <a:cxnLst/>
              <a:rect l="l" t="t" r="r" b="b"/>
              <a:pathLst>
                <a:path w="220" h="2452" extrusionOk="0">
                  <a:moveTo>
                    <a:pt x="1" y="0"/>
                  </a:moveTo>
                  <a:lnTo>
                    <a:pt x="219" y="2452"/>
                  </a:lnTo>
                  <a:cubicBezTo>
                    <a:pt x="213" y="2227"/>
                    <a:pt x="213" y="1920"/>
                    <a:pt x="202" y="1695"/>
                  </a:cubicBezTo>
                  <a:cubicBezTo>
                    <a:pt x="178" y="1388"/>
                    <a:pt x="143" y="981"/>
                    <a:pt x="107" y="674"/>
                  </a:cubicBezTo>
                  <a:cubicBezTo>
                    <a:pt x="84" y="473"/>
                    <a:pt x="36" y="201"/>
                    <a:pt x="1" y="0"/>
                  </a:cubicBezTo>
                  <a:close/>
                </a:path>
              </a:pathLst>
            </a:custGeom>
            <a:solidFill>
              <a:srgbClr val="3E3D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34"/>
            <p:cNvSpPr/>
            <p:nvPr/>
          </p:nvSpPr>
          <p:spPr>
            <a:xfrm>
              <a:off x="2809190" y="4337337"/>
              <a:ext cx="220639" cy="275517"/>
            </a:xfrm>
            <a:custGeom>
              <a:avLst/>
              <a:gdLst/>
              <a:ahLst/>
              <a:cxnLst/>
              <a:rect l="l" t="t" r="r" b="b"/>
              <a:pathLst>
                <a:path w="12918" h="16131" extrusionOk="0">
                  <a:moveTo>
                    <a:pt x="0" y="0"/>
                  </a:moveTo>
                  <a:lnTo>
                    <a:pt x="0" y="0"/>
                  </a:lnTo>
                  <a:cubicBezTo>
                    <a:pt x="106" y="10"/>
                    <a:pt x="220" y="22"/>
                    <a:pt x="338" y="35"/>
                  </a:cubicBezTo>
                  <a:lnTo>
                    <a:pt x="338" y="35"/>
                  </a:lnTo>
                  <a:cubicBezTo>
                    <a:pt x="224" y="20"/>
                    <a:pt x="112" y="8"/>
                    <a:pt x="0" y="0"/>
                  </a:cubicBezTo>
                  <a:close/>
                  <a:moveTo>
                    <a:pt x="338" y="35"/>
                  </a:moveTo>
                  <a:lnTo>
                    <a:pt x="338" y="35"/>
                  </a:lnTo>
                  <a:cubicBezTo>
                    <a:pt x="1304" y="160"/>
                    <a:pt x="2350" y="529"/>
                    <a:pt x="3444" y="1158"/>
                  </a:cubicBezTo>
                  <a:cubicBezTo>
                    <a:pt x="8240" y="3904"/>
                    <a:pt x="12132" y="10608"/>
                    <a:pt x="12132" y="16131"/>
                  </a:cubicBezTo>
                  <a:cubicBezTo>
                    <a:pt x="12658" y="15162"/>
                    <a:pt x="12917" y="14187"/>
                    <a:pt x="12917" y="13231"/>
                  </a:cubicBezTo>
                  <a:cubicBezTo>
                    <a:pt x="12917" y="12912"/>
                    <a:pt x="12906" y="12486"/>
                    <a:pt x="12876" y="12167"/>
                  </a:cubicBezTo>
                  <a:cubicBezTo>
                    <a:pt x="12858" y="11955"/>
                    <a:pt x="12835" y="11671"/>
                    <a:pt x="12805" y="11453"/>
                  </a:cubicBezTo>
                  <a:cubicBezTo>
                    <a:pt x="12770" y="11211"/>
                    <a:pt x="12717" y="10886"/>
                    <a:pt x="12669" y="10644"/>
                  </a:cubicBezTo>
                  <a:cubicBezTo>
                    <a:pt x="12634" y="10455"/>
                    <a:pt x="12575" y="10195"/>
                    <a:pt x="12528" y="10006"/>
                  </a:cubicBezTo>
                  <a:cubicBezTo>
                    <a:pt x="12480" y="9805"/>
                    <a:pt x="12409" y="9545"/>
                    <a:pt x="12350" y="9350"/>
                  </a:cubicBezTo>
                  <a:cubicBezTo>
                    <a:pt x="12297" y="9173"/>
                    <a:pt x="12220" y="8943"/>
                    <a:pt x="12155" y="8771"/>
                  </a:cubicBezTo>
                  <a:cubicBezTo>
                    <a:pt x="12096" y="8600"/>
                    <a:pt x="12008" y="8376"/>
                    <a:pt x="11937" y="8204"/>
                  </a:cubicBezTo>
                  <a:cubicBezTo>
                    <a:pt x="11937" y="8198"/>
                    <a:pt x="11760" y="7749"/>
                    <a:pt x="11453" y="7165"/>
                  </a:cubicBezTo>
                  <a:cubicBezTo>
                    <a:pt x="11205" y="6692"/>
                    <a:pt x="10974" y="6320"/>
                    <a:pt x="10886" y="6184"/>
                  </a:cubicBezTo>
                  <a:cubicBezTo>
                    <a:pt x="10791" y="6043"/>
                    <a:pt x="10661" y="5848"/>
                    <a:pt x="10561" y="5706"/>
                  </a:cubicBezTo>
                  <a:cubicBezTo>
                    <a:pt x="10460" y="5564"/>
                    <a:pt x="10325" y="5375"/>
                    <a:pt x="10218" y="5239"/>
                  </a:cubicBezTo>
                  <a:cubicBezTo>
                    <a:pt x="9787" y="4696"/>
                    <a:pt x="9462" y="4353"/>
                    <a:pt x="9403" y="4294"/>
                  </a:cubicBezTo>
                  <a:cubicBezTo>
                    <a:pt x="8937" y="3816"/>
                    <a:pt x="8877" y="3763"/>
                    <a:pt x="8375" y="3320"/>
                  </a:cubicBezTo>
                  <a:cubicBezTo>
                    <a:pt x="8151" y="3125"/>
                    <a:pt x="7844" y="2889"/>
                    <a:pt x="7608" y="2717"/>
                  </a:cubicBezTo>
                  <a:cubicBezTo>
                    <a:pt x="7247" y="2457"/>
                    <a:pt x="6745" y="2138"/>
                    <a:pt x="6361" y="1914"/>
                  </a:cubicBezTo>
                  <a:cubicBezTo>
                    <a:pt x="6084" y="1749"/>
                    <a:pt x="5706" y="1548"/>
                    <a:pt x="5416" y="1418"/>
                  </a:cubicBezTo>
                  <a:cubicBezTo>
                    <a:pt x="4979" y="1217"/>
                    <a:pt x="4383" y="969"/>
                    <a:pt x="3928" y="804"/>
                  </a:cubicBezTo>
                  <a:cubicBezTo>
                    <a:pt x="3585" y="680"/>
                    <a:pt x="3119" y="550"/>
                    <a:pt x="2770" y="455"/>
                  </a:cubicBezTo>
                  <a:cubicBezTo>
                    <a:pt x="2446" y="372"/>
                    <a:pt x="2008" y="266"/>
                    <a:pt x="1678" y="213"/>
                  </a:cubicBezTo>
                  <a:cubicBezTo>
                    <a:pt x="1282" y="148"/>
                    <a:pt x="779" y="83"/>
                    <a:pt x="338" y="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34"/>
            <p:cNvSpPr/>
            <p:nvPr/>
          </p:nvSpPr>
          <p:spPr>
            <a:xfrm>
              <a:off x="2472236" y="4329463"/>
              <a:ext cx="546680" cy="427478"/>
            </a:xfrm>
            <a:custGeom>
              <a:avLst/>
              <a:gdLst/>
              <a:ahLst/>
              <a:cxnLst/>
              <a:rect l="l" t="t" r="r" b="b"/>
              <a:pathLst>
                <a:path w="32007" h="25028" extrusionOk="0">
                  <a:moveTo>
                    <a:pt x="18192" y="1"/>
                  </a:moveTo>
                  <a:cubicBezTo>
                    <a:pt x="18038" y="1"/>
                    <a:pt x="17831" y="7"/>
                    <a:pt x="17672" y="12"/>
                  </a:cubicBezTo>
                  <a:cubicBezTo>
                    <a:pt x="17530" y="18"/>
                    <a:pt x="17335" y="30"/>
                    <a:pt x="17188" y="36"/>
                  </a:cubicBezTo>
                  <a:cubicBezTo>
                    <a:pt x="17034" y="48"/>
                    <a:pt x="16827" y="60"/>
                    <a:pt x="16674" y="77"/>
                  </a:cubicBezTo>
                  <a:cubicBezTo>
                    <a:pt x="16384" y="107"/>
                    <a:pt x="15995" y="154"/>
                    <a:pt x="15705" y="196"/>
                  </a:cubicBezTo>
                  <a:cubicBezTo>
                    <a:pt x="15552" y="219"/>
                    <a:pt x="15351" y="249"/>
                    <a:pt x="15197" y="278"/>
                  </a:cubicBezTo>
                  <a:cubicBezTo>
                    <a:pt x="15050" y="308"/>
                    <a:pt x="14843" y="343"/>
                    <a:pt x="14695" y="379"/>
                  </a:cubicBezTo>
                  <a:cubicBezTo>
                    <a:pt x="14406" y="438"/>
                    <a:pt x="14022" y="532"/>
                    <a:pt x="13732" y="603"/>
                  </a:cubicBezTo>
                  <a:cubicBezTo>
                    <a:pt x="13727" y="603"/>
                    <a:pt x="13289" y="715"/>
                    <a:pt x="12734" y="893"/>
                  </a:cubicBezTo>
                  <a:cubicBezTo>
                    <a:pt x="12451" y="987"/>
                    <a:pt x="12073" y="1123"/>
                    <a:pt x="11795" y="1229"/>
                  </a:cubicBezTo>
                  <a:cubicBezTo>
                    <a:pt x="11648" y="1282"/>
                    <a:pt x="11453" y="1365"/>
                    <a:pt x="11305" y="1424"/>
                  </a:cubicBezTo>
                  <a:cubicBezTo>
                    <a:pt x="11098" y="1507"/>
                    <a:pt x="10590" y="1731"/>
                    <a:pt x="10366" y="1843"/>
                  </a:cubicBezTo>
                  <a:cubicBezTo>
                    <a:pt x="9775" y="2133"/>
                    <a:pt x="9775" y="2133"/>
                    <a:pt x="9439" y="2316"/>
                  </a:cubicBezTo>
                  <a:cubicBezTo>
                    <a:pt x="9173" y="2464"/>
                    <a:pt x="8818" y="2659"/>
                    <a:pt x="8570" y="2824"/>
                  </a:cubicBezTo>
                  <a:cubicBezTo>
                    <a:pt x="8228" y="3048"/>
                    <a:pt x="7761" y="3332"/>
                    <a:pt x="7436" y="3574"/>
                  </a:cubicBezTo>
                  <a:cubicBezTo>
                    <a:pt x="6987" y="3905"/>
                    <a:pt x="6409" y="4371"/>
                    <a:pt x="5977" y="4726"/>
                  </a:cubicBezTo>
                  <a:cubicBezTo>
                    <a:pt x="5546" y="5092"/>
                    <a:pt x="5003" y="5618"/>
                    <a:pt x="4619" y="6043"/>
                  </a:cubicBezTo>
                  <a:cubicBezTo>
                    <a:pt x="4111" y="6610"/>
                    <a:pt x="3444" y="7384"/>
                    <a:pt x="3013" y="8021"/>
                  </a:cubicBezTo>
                  <a:cubicBezTo>
                    <a:pt x="2694" y="8494"/>
                    <a:pt x="2286" y="9150"/>
                    <a:pt x="2003" y="9646"/>
                  </a:cubicBezTo>
                  <a:cubicBezTo>
                    <a:pt x="1819" y="9959"/>
                    <a:pt x="1625" y="10396"/>
                    <a:pt x="1465" y="10715"/>
                  </a:cubicBezTo>
                  <a:cubicBezTo>
                    <a:pt x="1182" y="11276"/>
                    <a:pt x="904" y="12073"/>
                    <a:pt x="709" y="12670"/>
                  </a:cubicBezTo>
                  <a:cubicBezTo>
                    <a:pt x="609" y="12983"/>
                    <a:pt x="491" y="13402"/>
                    <a:pt x="414" y="13727"/>
                  </a:cubicBezTo>
                  <a:cubicBezTo>
                    <a:pt x="313" y="14188"/>
                    <a:pt x="201" y="14814"/>
                    <a:pt x="130" y="15280"/>
                  </a:cubicBezTo>
                  <a:cubicBezTo>
                    <a:pt x="42" y="15859"/>
                    <a:pt x="18" y="16639"/>
                    <a:pt x="0" y="17218"/>
                  </a:cubicBezTo>
                  <a:cubicBezTo>
                    <a:pt x="0" y="19344"/>
                    <a:pt x="1270" y="21352"/>
                    <a:pt x="3857" y="22840"/>
                  </a:cubicBezTo>
                  <a:cubicBezTo>
                    <a:pt x="6425" y="24311"/>
                    <a:pt x="9866" y="25028"/>
                    <a:pt x="13510" y="25028"/>
                  </a:cubicBezTo>
                  <a:cubicBezTo>
                    <a:pt x="18179" y="25028"/>
                    <a:pt x="23180" y="23850"/>
                    <a:pt x="27098" y="21571"/>
                  </a:cubicBezTo>
                  <a:cubicBezTo>
                    <a:pt x="29355" y="20265"/>
                    <a:pt x="30973" y="18753"/>
                    <a:pt x="31936" y="17194"/>
                  </a:cubicBezTo>
                  <a:cubicBezTo>
                    <a:pt x="31983" y="17117"/>
                    <a:pt x="32007" y="17040"/>
                    <a:pt x="32007" y="16958"/>
                  </a:cubicBezTo>
                  <a:cubicBezTo>
                    <a:pt x="32001" y="16651"/>
                    <a:pt x="31995" y="16237"/>
                    <a:pt x="31965" y="15930"/>
                  </a:cubicBezTo>
                  <a:cubicBezTo>
                    <a:pt x="31936" y="15658"/>
                    <a:pt x="31900" y="15286"/>
                    <a:pt x="31865" y="15015"/>
                  </a:cubicBezTo>
                  <a:cubicBezTo>
                    <a:pt x="31829" y="14761"/>
                    <a:pt x="31776" y="14424"/>
                    <a:pt x="31723" y="14176"/>
                  </a:cubicBezTo>
                  <a:cubicBezTo>
                    <a:pt x="31664" y="13904"/>
                    <a:pt x="31587" y="13544"/>
                    <a:pt x="31522" y="13278"/>
                  </a:cubicBezTo>
                  <a:cubicBezTo>
                    <a:pt x="31457" y="13012"/>
                    <a:pt x="31357" y="12664"/>
                    <a:pt x="31280" y="12404"/>
                  </a:cubicBezTo>
                  <a:cubicBezTo>
                    <a:pt x="31197" y="12132"/>
                    <a:pt x="31079" y="11778"/>
                    <a:pt x="30985" y="11512"/>
                  </a:cubicBezTo>
                  <a:cubicBezTo>
                    <a:pt x="30884" y="11246"/>
                    <a:pt x="30754" y="10886"/>
                    <a:pt x="30642" y="10626"/>
                  </a:cubicBezTo>
                  <a:cubicBezTo>
                    <a:pt x="30530" y="10366"/>
                    <a:pt x="30376" y="10018"/>
                    <a:pt x="30258" y="9758"/>
                  </a:cubicBezTo>
                  <a:cubicBezTo>
                    <a:pt x="30134" y="9492"/>
                    <a:pt x="29963" y="9144"/>
                    <a:pt x="29827" y="8890"/>
                  </a:cubicBezTo>
                  <a:cubicBezTo>
                    <a:pt x="29697" y="8636"/>
                    <a:pt x="29343" y="7962"/>
                    <a:pt x="28853" y="7206"/>
                  </a:cubicBezTo>
                  <a:cubicBezTo>
                    <a:pt x="28699" y="6970"/>
                    <a:pt x="28297" y="6344"/>
                    <a:pt x="27736" y="5623"/>
                  </a:cubicBezTo>
                  <a:cubicBezTo>
                    <a:pt x="27246" y="4997"/>
                    <a:pt x="26833" y="4531"/>
                    <a:pt x="26478" y="4159"/>
                  </a:cubicBezTo>
                  <a:cubicBezTo>
                    <a:pt x="26260" y="3928"/>
                    <a:pt x="25964" y="3621"/>
                    <a:pt x="25728" y="3409"/>
                  </a:cubicBezTo>
                  <a:cubicBezTo>
                    <a:pt x="25350" y="3066"/>
                    <a:pt x="24830" y="2629"/>
                    <a:pt x="24435" y="2310"/>
                  </a:cubicBezTo>
                  <a:cubicBezTo>
                    <a:pt x="24187" y="2115"/>
                    <a:pt x="23838" y="1879"/>
                    <a:pt x="23578" y="1708"/>
                  </a:cubicBezTo>
                  <a:cubicBezTo>
                    <a:pt x="23389" y="1578"/>
                    <a:pt x="23123" y="1424"/>
                    <a:pt x="22929" y="1306"/>
                  </a:cubicBezTo>
                  <a:cubicBezTo>
                    <a:pt x="22728" y="1188"/>
                    <a:pt x="22456" y="1040"/>
                    <a:pt x="22249" y="946"/>
                  </a:cubicBezTo>
                  <a:cubicBezTo>
                    <a:pt x="21907" y="786"/>
                    <a:pt x="21446" y="591"/>
                    <a:pt x="21092" y="461"/>
                  </a:cubicBezTo>
                  <a:cubicBezTo>
                    <a:pt x="20850" y="373"/>
                    <a:pt x="20519" y="278"/>
                    <a:pt x="20265" y="213"/>
                  </a:cubicBezTo>
                  <a:cubicBezTo>
                    <a:pt x="20058" y="166"/>
                    <a:pt x="19780" y="107"/>
                    <a:pt x="19568" y="77"/>
                  </a:cubicBezTo>
                  <a:cubicBezTo>
                    <a:pt x="19314" y="42"/>
                    <a:pt x="18965" y="12"/>
                    <a:pt x="18706" y="7"/>
                  </a:cubicBezTo>
                  <a:cubicBezTo>
                    <a:pt x="18552" y="1"/>
                    <a:pt x="18345" y="1"/>
                    <a:pt x="181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34"/>
            <p:cNvSpPr/>
            <p:nvPr/>
          </p:nvSpPr>
          <p:spPr>
            <a:xfrm>
              <a:off x="2675516" y="4421972"/>
              <a:ext cx="161731" cy="123881"/>
            </a:xfrm>
            <a:custGeom>
              <a:avLst/>
              <a:gdLst/>
              <a:ahLst/>
              <a:cxnLst/>
              <a:rect l="l" t="t" r="r" b="b"/>
              <a:pathLst>
                <a:path w="9469" h="7253" extrusionOk="0">
                  <a:moveTo>
                    <a:pt x="5518" y="1"/>
                  </a:moveTo>
                  <a:cubicBezTo>
                    <a:pt x="4773" y="1"/>
                    <a:pt x="3979" y="180"/>
                    <a:pt x="3219" y="556"/>
                  </a:cubicBezTo>
                  <a:cubicBezTo>
                    <a:pt x="1064" y="1619"/>
                    <a:pt x="0" y="3852"/>
                    <a:pt x="839" y="5553"/>
                  </a:cubicBezTo>
                  <a:cubicBezTo>
                    <a:pt x="1382" y="6650"/>
                    <a:pt x="2591" y="7252"/>
                    <a:pt x="3959" y="7252"/>
                  </a:cubicBezTo>
                  <a:cubicBezTo>
                    <a:pt x="4704" y="7252"/>
                    <a:pt x="5497" y="7073"/>
                    <a:pt x="6255" y="6699"/>
                  </a:cubicBezTo>
                  <a:cubicBezTo>
                    <a:pt x="8405" y="5635"/>
                    <a:pt x="9468" y="3397"/>
                    <a:pt x="8630" y="1702"/>
                  </a:cubicBezTo>
                  <a:cubicBezTo>
                    <a:pt x="8087" y="602"/>
                    <a:pt x="6883" y="1"/>
                    <a:pt x="55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34"/>
            <p:cNvSpPr/>
            <p:nvPr/>
          </p:nvSpPr>
          <p:spPr>
            <a:xfrm>
              <a:off x="2572706" y="4343793"/>
              <a:ext cx="120277" cy="72061"/>
            </a:xfrm>
            <a:custGeom>
              <a:avLst/>
              <a:gdLst/>
              <a:ahLst/>
              <a:cxnLst/>
              <a:rect l="l" t="t" r="r" b="b"/>
              <a:pathLst>
                <a:path w="7042" h="4219" extrusionOk="0">
                  <a:moveTo>
                    <a:pt x="7029" y="0"/>
                  </a:moveTo>
                  <a:cubicBezTo>
                    <a:pt x="6970" y="18"/>
                    <a:pt x="6917" y="36"/>
                    <a:pt x="6852" y="54"/>
                  </a:cubicBezTo>
                  <a:cubicBezTo>
                    <a:pt x="6569" y="148"/>
                    <a:pt x="6191" y="284"/>
                    <a:pt x="5913" y="390"/>
                  </a:cubicBezTo>
                  <a:cubicBezTo>
                    <a:pt x="5766" y="443"/>
                    <a:pt x="5571" y="526"/>
                    <a:pt x="5423" y="585"/>
                  </a:cubicBezTo>
                  <a:cubicBezTo>
                    <a:pt x="5216" y="668"/>
                    <a:pt x="4708" y="892"/>
                    <a:pt x="4484" y="1004"/>
                  </a:cubicBezTo>
                  <a:cubicBezTo>
                    <a:pt x="3893" y="1294"/>
                    <a:pt x="3893" y="1294"/>
                    <a:pt x="3557" y="1477"/>
                  </a:cubicBezTo>
                  <a:cubicBezTo>
                    <a:pt x="3291" y="1625"/>
                    <a:pt x="2936" y="1820"/>
                    <a:pt x="2688" y="1985"/>
                  </a:cubicBezTo>
                  <a:cubicBezTo>
                    <a:pt x="2346" y="2209"/>
                    <a:pt x="1879" y="2493"/>
                    <a:pt x="1548" y="2735"/>
                  </a:cubicBezTo>
                  <a:cubicBezTo>
                    <a:pt x="1105" y="3066"/>
                    <a:pt x="527" y="3532"/>
                    <a:pt x="95" y="3887"/>
                  </a:cubicBezTo>
                  <a:cubicBezTo>
                    <a:pt x="66" y="3916"/>
                    <a:pt x="36" y="3940"/>
                    <a:pt x="1" y="3969"/>
                  </a:cubicBezTo>
                  <a:cubicBezTo>
                    <a:pt x="383" y="4135"/>
                    <a:pt x="845" y="4219"/>
                    <a:pt x="1356" y="4219"/>
                  </a:cubicBezTo>
                  <a:cubicBezTo>
                    <a:pt x="2195" y="4219"/>
                    <a:pt x="3164" y="3991"/>
                    <a:pt x="4112" y="3521"/>
                  </a:cubicBezTo>
                  <a:cubicBezTo>
                    <a:pt x="5890" y="2646"/>
                    <a:pt x="7041" y="1193"/>
                    <a:pt x="70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34"/>
            <p:cNvSpPr/>
            <p:nvPr/>
          </p:nvSpPr>
          <p:spPr>
            <a:xfrm>
              <a:off x="2856197" y="4530829"/>
              <a:ext cx="117032" cy="117032"/>
            </a:xfrm>
            <a:custGeom>
              <a:avLst/>
              <a:gdLst/>
              <a:ahLst/>
              <a:cxnLst/>
              <a:rect l="l" t="t" r="r" b="b"/>
              <a:pathLst>
                <a:path w="6852" h="6852" extrusionOk="0">
                  <a:moveTo>
                    <a:pt x="3426" y="1"/>
                  </a:moveTo>
                  <a:cubicBezTo>
                    <a:pt x="1536" y="1"/>
                    <a:pt x="1" y="1530"/>
                    <a:pt x="1" y="3426"/>
                  </a:cubicBezTo>
                  <a:cubicBezTo>
                    <a:pt x="1" y="5316"/>
                    <a:pt x="1536" y="6852"/>
                    <a:pt x="3426" y="6852"/>
                  </a:cubicBezTo>
                  <a:cubicBezTo>
                    <a:pt x="5322" y="6852"/>
                    <a:pt x="6852" y="5316"/>
                    <a:pt x="6852" y="3426"/>
                  </a:cubicBezTo>
                  <a:cubicBezTo>
                    <a:pt x="6852" y="1530"/>
                    <a:pt x="5322" y="1"/>
                    <a:pt x="34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34"/>
            <p:cNvSpPr/>
            <p:nvPr/>
          </p:nvSpPr>
          <p:spPr>
            <a:xfrm>
              <a:off x="2590777" y="4589348"/>
              <a:ext cx="124804" cy="118757"/>
            </a:xfrm>
            <a:custGeom>
              <a:avLst/>
              <a:gdLst/>
              <a:ahLst/>
              <a:cxnLst/>
              <a:rect l="l" t="t" r="r" b="b"/>
              <a:pathLst>
                <a:path w="7307" h="6953" extrusionOk="0">
                  <a:moveTo>
                    <a:pt x="3650" y="0"/>
                  </a:moveTo>
                  <a:cubicBezTo>
                    <a:pt x="1636" y="0"/>
                    <a:pt x="0" y="1554"/>
                    <a:pt x="0" y="3473"/>
                  </a:cubicBezTo>
                  <a:cubicBezTo>
                    <a:pt x="0" y="5399"/>
                    <a:pt x="1636" y="6952"/>
                    <a:pt x="3650" y="6952"/>
                  </a:cubicBezTo>
                  <a:cubicBezTo>
                    <a:pt x="5670" y="6952"/>
                    <a:pt x="7306" y="5399"/>
                    <a:pt x="7306" y="3473"/>
                  </a:cubicBezTo>
                  <a:cubicBezTo>
                    <a:pt x="7306" y="1554"/>
                    <a:pt x="5670" y="0"/>
                    <a:pt x="36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34"/>
            <p:cNvSpPr/>
            <p:nvPr/>
          </p:nvSpPr>
          <p:spPr>
            <a:xfrm>
              <a:off x="2494424" y="4355391"/>
              <a:ext cx="385786" cy="334631"/>
            </a:xfrm>
            <a:custGeom>
              <a:avLst/>
              <a:gdLst/>
              <a:ahLst/>
              <a:cxnLst/>
              <a:rect l="l" t="t" r="r" b="b"/>
              <a:pathLst>
                <a:path w="22587" h="19592" extrusionOk="0">
                  <a:moveTo>
                    <a:pt x="21984" y="1"/>
                  </a:moveTo>
                  <a:cubicBezTo>
                    <a:pt x="20531" y="48"/>
                    <a:pt x="17412" y="219"/>
                    <a:pt x="15605" y="822"/>
                  </a:cubicBezTo>
                  <a:cubicBezTo>
                    <a:pt x="12593" y="1820"/>
                    <a:pt x="9888" y="3444"/>
                    <a:pt x="7573" y="5641"/>
                  </a:cubicBezTo>
                  <a:cubicBezTo>
                    <a:pt x="5724" y="7401"/>
                    <a:pt x="4111" y="9527"/>
                    <a:pt x="2788" y="11967"/>
                  </a:cubicBezTo>
                  <a:cubicBezTo>
                    <a:pt x="1070" y="15121"/>
                    <a:pt x="284" y="17997"/>
                    <a:pt x="1" y="19208"/>
                  </a:cubicBezTo>
                  <a:cubicBezTo>
                    <a:pt x="101" y="19338"/>
                    <a:pt x="213" y="19468"/>
                    <a:pt x="331" y="19592"/>
                  </a:cubicBezTo>
                  <a:cubicBezTo>
                    <a:pt x="532" y="18647"/>
                    <a:pt x="1288" y="15576"/>
                    <a:pt x="3143" y="12162"/>
                  </a:cubicBezTo>
                  <a:cubicBezTo>
                    <a:pt x="5192" y="8393"/>
                    <a:pt x="9043" y="3432"/>
                    <a:pt x="15729" y="1205"/>
                  </a:cubicBezTo>
                  <a:cubicBezTo>
                    <a:pt x="17779" y="526"/>
                    <a:pt x="21700" y="414"/>
                    <a:pt x="22586" y="396"/>
                  </a:cubicBezTo>
                  <a:cubicBezTo>
                    <a:pt x="22480" y="320"/>
                    <a:pt x="22374" y="249"/>
                    <a:pt x="22279" y="190"/>
                  </a:cubicBezTo>
                  <a:cubicBezTo>
                    <a:pt x="22191" y="131"/>
                    <a:pt x="22090" y="66"/>
                    <a:pt x="219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34"/>
            <p:cNvSpPr/>
            <p:nvPr/>
          </p:nvSpPr>
          <p:spPr>
            <a:xfrm>
              <a:off x="3029517" y="4422177"/>
              <a:ext cx="89004" cy="16311"/>
            </a:xfrm>
            <a:custGeom>
              <a:avLst/>
              <a:gdLst/>
              <a:ahLst/>
              <a:cxnLst/>
              <a:rect l="l" t="t" r="r" b="b"/>
              <a:pathLst>
                <a:path w="5211" h="955" extrusionOk="0">
                  <a:moveTo>
                    <a:pt x="2598" y="1"/>
                  </a:moveTo>
                  <a:cubicBezTo>
                    <a:pt x="2378" y="1"/>
                    <a:pt x="2156" y="13"/>
                    <a:pt x="1938" y="36"/>
                  </a:cubicBezTo>
                  <a:cubicBezTo>
                    <a:pt x="1282" y="113"/>
                    <a:pt x="650" y="296"/>
                    <a:pt x="148" y="591"/>
                  </a:cubicBezTo>
                  <a:cubicBezTo>
                    <a:pt x="1" y="674"/>
                    <a:pt x="7" y="810"/>
                    <a:pt x="148" y="892"/>
                  </a:cubicBezTo>
                  <a:cubicBezTo>
                    <a:pt x="219" y="934"/>
                    <a:pt x="314" y="954"/>
                    <a:pt x="408" y="954"/>
                  </a:cubicBezTo>
                  <a:cubicBezTo>
                    <a:pt x="503" y="954"/>
                    <a:pt x="597" y="934"/>
                    <a:pt x="668" y="892"/>
                  </a:cubicBezTo>
                  <a:cubicBezTo>
                    <a:pt x="934" y="739"/>
                    <a:pt x="1241" y="621"/>
                    <a:pt x="1572" y="544"/>
                  </a:cubicBezTo>
                  <a:cubicBezTo>
                    <a:pt x="1902" y="465"/>
                    <a:pt x="2254" y="426"/>
                    <a:pt x="2606" y="426"/>
                  </a:cubicBezTo>
                  <a:cubicBezTo>
                    <a:pt x="2782" y="426"/>
                    <a:pt x="2958" y="436"/>
                    <a:pt x="3131" y="455"/>
                  </a:cubicBezTo>
                  <a:cubicBezTo>
                    <a:pt x="3651" y="514"/>
                    <a:pt x="4147" y="656"/>
                    <a:pt x="4549" y="892"/>
                  </a:cubicBezTo>
                  <a:cubicBezTo>
                    <a:pt x="4622" y="934"/>
                    <a:pt x="4717" y="954"/>
                    <a:pt x="4811" y="954"/>
                  </a:cubicBezTo>
                  <a:cubicBezTo>
                    <a:pt x="4904" y="954"/>
                    <a:pt x="4997" y="934"/>
                    <a:pt x="5068" y="892"/>
                  </a:cubicBezTo>
                  <a:cubicBezTo>
                    <a:pt x="5210" y="810"/>
                    <a:pt x="5210" y="674"/>
                    <a:pt x="5068" y="591"/>
                  </a:cubicBezTo>
                  <a:cubicBezTo>
                    <a:pt x="4726" y="396"/>
                    <a:pt x="4330" y="249"/>
                    <a:pt x="3911" y="148"/>
                  </a:cubicBezTo>
                  <a:cubicBezTo>
                    <a:pt x="3491" y="49"/>
                    <a:pt x="3046" y="1"/>
                    <a:pt x="25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34"/>
            <p:cNvSpPr/>
            <p:nvPr/>
          </p:nvSpPr>
          <p:spPr>
            <a:xfrm>
              <a:off x="3001367" y="4371481"/>
              <a:ext cx="29890" cy="50864"/>
            </a:xfrm>
            <a:custGeom>
              <a:avLst/>
              <a:gdLst/>
              <a:ahLst/>
              <a:cxnLst/>
              <a:rect l="l" t="t" r="r" b="b"/>
              <a:pathLst>
                <a:path w="1750" h="2978" extrusionOk="0">
                  <a:moveTo>
                    <a:pt x="400" y="1"/>
                  </a:moveTo>
                  <a:cubicBezTo>
                    <a:pt x="306" y="1"/>
                    <a:pt x="213" y="21"/>
                    <a:pt x="143" y="63"/>
                  </a:cubicBezTo>
                  <a:cubicBezTo>
                    <a:pt x="1" y="145"/>
                    <a:pt x="1" y="281"/>
                    <a:pt x="143" y="364"/>
                  </a:cubicBezTo>
                  <a:cubicBezTo>
                    <a:pt x="414" y="517"/>
                    <a:pt x="615" y="701"/>
                    <a:pt x="751" y="890"/>
                  </a:cubicBezTo>
                  <a:cubicBezTo>
                    <a:pt x="952" y="1179"/>
                    <a:pt x="1005" y="1492"/>
                    <a:pt x="904" y="1793"/>
                  </a:cubicBezTo>
                  <a:cubicBezTo>
                    <a:pt x="804" y="2094"/>
                    <a:pt x="556" y="2378"/>
                    <a:pt x="154" y="2614"/>
                  </a:cubicBezTo>
                  <a:cubicBezTo>
                    <a:pt x="13" y="2697"/>
                    <a:pt x="13" y="2833"/>
                    <a:pt x="160" y="2915"/>
                  </a:cubicBezTo>
                  <a:cubicBezTo>
                    <a:pt x="231" y="2957"/>
                    <a:pt x="324" y="2977"/>
                    <a:pt x="417" y="2977"/>
                  </a:cubicBezTo>
                  <a:cubicBezTo>
                    <a:pt x="510" y="2977"/>
                    <a:pt x="603" y="2957"/>
                    <a:pt x="674" y="2915"/>
                  </a:cubicBezTo>
                  <a:cubicBezTo>
                    <a:pt x="1017" y="2715"/>
                    <a:pt x="1271" y="2490"/>
                    <a:pt x="1436" y="2248"/>
                  </a:cubicBezTo>
                  <a:cubicBezTo>
                    <a:pt x="1690" y="1882"/>
                    <a:pt x="1749" y="1486"/>
                    <a:pt x="1625" y="1102"/>
                  </a:cubicBezTo>
                  <a:cubicBezTo>
                    <a:pt x="1495" y="724"/>
                    <a:pt x="1170" y="358"/>
                    <a:pt x="662" y="63"/>
                  </a:cubicBezTo>
                  <a:cubicBezTo>
                    <a:pt x="588" y="21"/>
                    <a:pt x="494" y="1"/>
                    <a:pt x="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5" name="Google Shape;2595;p34"/>
          <p:cNvGrpSpPr/>
          <p:nvPr/>
        </p:nvGrpSpPr>
        <p:grpSpPr>
          <a:xfrm>
            <a:off x="198617" y="536395"/>
            <a:ext cx="742482" cy="594924"/>
            <a:chOff x="4458400" y="2657663"/>
            <a:chExt cx="945475" cy="757575"/>
          </a:xfrm>
        </p:grpSpPr>
        <p:sp>
          <p:nvSpPr>
            <p:cNvPr id="2596" name="Google Shape;2596;p34"/>
            <p:cNvSpPr/>
            <p:nvPr/>
          </p:nvSpPr>
          <p:spPr>
            <a:xfrm>
              <a:off x="4458400" y="2657663"/>
              <a:ext cx="945475" cy="757500"/>
            </a:xfrm>
            <a:custGeom>
              <a:avLst/>
              <a:gdLst/>
              <a:ahLst/>
              <a:cxnLst/>
              <a:rect l="l" t="t" r="r" b="b"/>
              <a:pathLst>
                <a:path w="37819" h="30300" extrusionOk="0">
                  <a:moveTo>
                    <a:pt x="17343" y="0"/>
                  </a:moveTo>
                  <a:cubicBezTo>
                    <a:pt x="16535" y="0"/>
                    <a:pt x="15801" y="191"/>
                    <a:pt x="15168" y="558"/>
                  </a:cubicBezTo>
                  <a:lnTo>
                    <a:pt x="11489" y="2696"/>
                  </a:lnTo>
                  <a:cubicBezTo>
                    <a:pt x="11282" y="2549"/>
                    <a:pt x="11075" y="2413"/>
                    <a:pt x="10868" y="2295"/>
                  </a:cubicBezTo>
                  <a:cubicBezTo>
                    <a:pt x="10025" y="1808"/>
                    <a:pt x="9229" y="1578"/>
                    <a:pt x="8526" y="1578"/>
                  </a:cubicBezTo>
                  <a:cubicBezTo>
                    <a:pt x="8017" y="1578"/>
                    <a:pt x="7556" y="1698"/>
                    <a:pt x="7159" y="1929"/>
                  </a:cubicBezTo>
                  <a:lnTo>
                    <a:pt x="1536" y="5198"/>
                  </a:lnTo>
                  <a:lnTo>
                    <a:pt x="1536" y="5198"/>
                  </a:lnTo>
                  <a:cubicBezTo>
                    <a:pt x="1536" y="5197"/>
                    <a:pt x="1536" y="5196"/>
                    <a:pt x="1536" y="5195"/>
                  </a:cubicBezTo>
                  <a:lnTo>
                    <a:pt x="1536" y="5195"/>
                  </a:lnTo>
                  <a:cubicBezTo>
                    <a:pt x="597" y="5738"/>
                    <a:pt x="13" y="6896"/>
                    <a:pt x="7" y="8544"/>
                  </a:cubicBezTo>
                  <a:cubicBezTo>
                    <a:pt x="1" y="11851"/>
                    <a:pt x="2328" y="15879"/>
                    <a:pt x="5204" y="17545"/>
                  </a:cubicBezTo>
                  <a:cubicBezTo>
                    <a:pt x="7035" y="18602"/>
                    <a:pt x="23868" y="28318"/>
                    <a:pt x="25788" y="29428"/>
                  </a:cubicBezTo>
                  <a:cubicBezTo>
                    <a:pt x="26815" y="30020"/>
                    <a:pt x="27784" y="30300"/>
                    <a:pt x="28643" y="30300"/>
                  </a:cubicBezTo>
                  <a:cubicBezTo>
                    <a:pt x="29286" y="30300"/>
                    <a:pt x="29867" y="30143"/>
                    <a:pt x="30365" y="29842"/>
                  </a:cubicBezTo>
                  <a:lnTo>
                    <a:pt x="30365" y="29842"/>
                  </a:lnTo>
                  <a:cubicBezTo>
                    <a:pt x="30353" y="29854"/>
                    <a:pt x="30336" y="29860"/>
                    <a:pt x="30324" y="29871"/>
                  </a:cubicBezTo>
                  <a:lnTo>
                    <a:pt x="35952" y="26599"/>
                  </a:lnTo>
                  <a:cubicBezTo>
                    <a:pt x="37092" y="25938"/>
                    <a:pt x="37801" y="24520"/>
                    <a:pt x="37807" y="22512"/>
                  </a:cubicBezTo>
                  <a:cubicBezTo>
                    <a:pt x="37819" y="18466"/>
                    <a:pt x="34978" y="13540"/>
                    <a:pt x="31458" y="11509"/>
                  </a:cubicBezTo>
                  <a:cubicBezTo>
                    <a:pt x="30436" y="10918"/>
                    <a:pt x="29465" y="10636"/>
                    <a:pt x="28609" y="10636"/>
                  </a:cubicBezTo>
                  <a:cubicBezTo>
                    <a:pt x="28550" y="10636"/>
                    <a:pt x="28492" y="10638"/>
                    <a:pt x="28434" y="10640"/>
                  </a:cubicBezTo>
                  <a:cubicBezTo>
                    <a:pt x="27081" y="6748"/>
                    <a:pt x="24287" y="2998"/>
                    <a:pt x="21051" y="1131"/>
                  </a:cubicBezTo>
                  <a:cubicBezTo>
                    <a:pt x="19719" y="364"/>
                    <a:pt x="18460" y="0"/>
                    <a:pt x="17343" y="0"/>
                  </a:cubicBez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34"/>
            <p:cNvSpPr/>
            <p:nvPr/>
          </p:nvSpPr>
          <p:spPr>
            <a:xfrm>
              <a:off x="4496650" y="2657663"/>
              <a:ext cx="907225" cy="746800"/>
            </a:xfrm>
            <a:custGeom>
              <a:avLst/>
              <a:gdLst/>
              <a:ahLst/>
              <a:cxnLst/>
              <a:rect l="l" t="t" r="r" b="b"/>
              <a:pathLst>
                <a:path w="36289" h="29872" extrusionOk="0">
                  <a:moveTo>
                    <a:pt x="15813" y="0"/>
                  </a:moveTo>
                  <a:cubicBezTo>
                    <a:pt x="15005" y="0"/>
                    <a:pt x="14271" y="191"/>
                    <a:pt x="13638" y="558"/>
                  </a:cubicBezTo>
                  <a:lnTo>
                    <a:pt x="9959" y="2696"/>
                  </a:lnTo>
                  <a:cubicBezTo>
                    <a:pt x="9752" y="2549"/>
                    <a:pt x="9545" y="2413"/>
                    <a:pt x="9338" y="2295"/>
                  </a:cubicBezTo>
                  <a:cubicBezTo>
                    <a:pt x="8495" y="1808"/>
                    <a:pt x="7699" y="1578"/>
                    <a:pt x="6996" y="1578"/>
                  </a:cubicBezTo>
                  <a:cubicBezTo>
                    <a:pt x="6487" y="1578"/>
                    <a:pt x="6026" y="1698"/>
                    <a:pt x="5629" y="1929"/>
                  </a:cubicBezTo>
                  <a:lnTo>
                    <a:pt x="1" y="5201"/>
                  </a:lnTo>
                  <a:cubicBezTo>
                    <a:pt x="397" y="4970"/>
                    <a:pt x="858" y="4850"/>
                    <a:pt x="1367" y="4850"/>
                  </a:cubicBezTo>
                  <a:cubicBezTo>
                    <a:pt x="2071" y="4850"/>
                    <a:pt x="2866" y="5080"/>
                    <a:pt x="3710" y="5567"/>
                  </a:cubicBezTo>
                  <a:cubicBezTo>
                    <a:pt x="4448" y="5992"/>
                    <a:pt x="5151" y="6571"/>
                    <a:pt x="5783" y="7256"/>
                  </a:cubicBezTo>
                  <a:lnTo>
                    <a:pt x="11411" y="3990"/>
                  </a:lnTo>
                  <a:cubicBezTo>
                    <a:pt x="11187" y="3742"/>
                    <a:pt x="10951" y="3512"/>
                    <a:pt x="10709" y="3299"/>
                  </a:cubicBezTo>
                  <a:lnTo>
                    <a:pt x="10709" y="3299"/>
                  </a:lnTo>
                  <a:cubicBezTo>
                    <a:pt x="11689" y="3393"/>
                    <a:pt x="12764" y="3754"/>
                    <a:pt x="13898" y="4403"/>
                  </a:cubicBezTo>
                  <a:cubicBezTo>
                    <a:pt x="17129" y="6270"/>
                    <a:pt x="19922" y="10014"/>
                    <a:pt x="21275" y="13907"/>
                  </a:cubicBezTo>
                  <a:cubicBezTo>
                    <a:pt x="21326" y="13905"/>
                    <a:pt x="21377" y="13904"/>
                    <a:pt x="21428" y="13904"/>
                  </a:cubicBezTo>
                  <a:cubicBezTo>
                    <a:pt x="22290" y="13904"/>
                    <a:pt x="23268" y="14184"/>
                    <a:pt x="24299" y="14781"/>
                  </a:cubicBezTo>
                  <a:cubicBezTo>
                    <a:pt x="27819" y="16813"/>
                    <a:pt x="30660" y="21738"/>
                    <a:pt x="30654" y="25784"/>
                  </a:cubicBezTo>
                  <a:cubicBezTo>
                    <a:pt x="30648" y="27792"/>
                    <a:pt x="29934" y="29204"/>
                    <a:pt x="28794" y="29871"/>
                  </a:cubicBezTo>
                  <a:lnTo>
                    <a:pt x="34422" y="26599"/>
                  </a:lnTo>
                  <a:cubicBezTo>
                    <a:pt x="35562" y="25938"/>
                    <a:pt x="36271" y="24520"/>
                    <a:pt x="36277" y="22512"/>
                  </a:cubicBezTo>
                  <a:cubicBezTo>
                    <a:pt x="36289" y="18466"/>
                    <a:pt x="33448" y="13540"/>
                    <a:pt x="29928" y="11509"/>
                  </a:cubicBezTo>
                  <a:cubicBezTo>
                    <a:pt x="28906" y="10918"/>
                    <a:pt x="27935" y="10636"/>
                    <a:pt x="27079" y="10636"/>
                  </a:cubicBezTo>
                  <a:cubicBezTo>
                    <a:pt x="27020" y="10636"/>
                    <a:pt x="26962" y="10638"/>
                    <a:pt x="26904" y="10640"/>
                  </a:cubicBezTo>
                  <a:cubicBezTo>
                    <a:pt x="25551" y="6748"/>
                    <a:pt x="22757" y="2998"/>
                    <a:pt x="19521" y="1131"/>
                  </a:cubicBezTo>
                  <a:cubicBezTo>
                    <a:pt x="18189" y="364"/>
                    <a:pt x="16930" y="0"/>
                    <a:pt x="158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34"/>
            <p:cNvSpPr/>
            <p:nvPr/>
          </p:nvSpPr>
          <p:spPr>
            <a:xfrm>
              <a:off x="4458400" y="2739363"/>
              <a:ext cx="804775" cy="675875"/>
            </a:xfrm>
            <a:custGeom>
              <a:avLst/>
              <a:gdLst/>
              <a:ahLst/>
              <a:cxnLst/>
              <a:rect l="l" t="t" r="r" b="b"/>
              <a:pathLst>
                <a:path w="32191" h="27035" extrusionOk="0">
                  <a:moveTo>
                    <a:pt x="11715" y="1"/>
                  </a:moveTo>
                  <a:cubicBezTo>
                    <a:pt x="9498" y="1"/>
                    <a:pt x="7847" y="1436"/>
                    <a:pt x="7313" y="3988"/>
                  </a:cubicBezTo>
                  <a:cubicBezTo>
                    <a:pt x="6681" y="3303"/>
                    <a:pt x="5978" y="2724"/>
                    <a:pt x="5240" y="2299"/>
                  </a:cubicBezTo>
                  <a:cubicBezTo>
                    <a:pt x="4398" y="1812"/>
                    <a:pt x="3602" y="1582"/>
                    <a:pt x="2897" y="1582"/>
                  </a:cubicBezTo>
                  <a:cubicBezTo>
                    <a:pt x="1189" y="1582"/>
                    <a:pt x="15" y="2935"/>
                    <a:pt x="7" y="5276"/>
                  </a:cubicBezTo>
                  <a:cubicBezTo>
                    <a:pt x="1" y="8583"/>
                    <a:pt x="2328" y="12611"/>
                    <a:pt x="5204" y="14277"/>
                  </a:cubicBezTo>
                  <a:cubicBezTo>
                    <a:pt x="7035" y="15334"/>
                    <a:pt x="23868" y="25050"/>
                    <a:pt x="25788" y="26160"/>
                  </a:cubicBezTo>
                  <a:cubicBezTo>
                    <a:pt x="26815" y="26754"/>
                    <a:pt x="27787" y="27035"/>
                    <a:pt x="28648" y="27035"/>
                  </a:cubicBezTo>
                  <a:cubicBezTo>
                    <a:pt x="30737" y="27035"/>
                    <a:pt x="32176" y="25381"/>
                    <a:pt x="32184" y="22516"/>
                  </a:cubicBezTo>
                  <a:cubicBezTo>
                    <a:pt x="32190" y="18470"/>
                    <a:pt x="29349" y="13545"/>
                    <a:pt x="25829" y="11513"/>
                  </a:cubicBezTo>
                  <a:cubicBezTo>
                    <a:pt x="24798" y="10916"/>
                    <a:pt x="23820" y="10636"/>
                    <a:pt x="22958" y="10636"/>
                  </a:cubicBezTo>
                  <a:cubicBezTo>
                    <a:pt x="22907" y="10636"/>
                    <a:pt x="22856" y="10637"/>
                    <a:pt x="22805" y="10639"/>
                  </a:cubicBezTo>
                  <a:cubicBezTo>
                    <a:pt x="21452" y="6746"/>
                    <a:pt x="18659" y="3002"/>
                    <a:pt x="15428" y="1135"/>
                  </a:cubicBezTo>
                  <a:cubicBezTo>
                    <a:pt x="14094" y="365"/>
                    <a:pt x="12833" y="1"/>
                    <a:pt x="117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9" name="Google Shape;2599;p34"/>
          <p:cNvGrpSpPr/>
          <p:nvPr/>
        </p:nvGrpSpPr>
        <p:grpSpPr>
          <a:xfrm>
            <a:off x="8060255" y="238933"/>
            <a:ext cx="742482" cy="594924"/>
            <a:chOff x="4458400" y="2657663"/>
            <a:chExt cx="945475" cy="757575"/>
          </a:xfrm>
        </p:grpSpPr>
        <p:sp>
          <p:nvSpPr>
            <p:cNvPr id="2600" name="Google Shape;2600;p34"/>
            <p:cNvSpPr/>
            <p:nvPr/>
          </p:nvSpPr>
          <p:spPr>
            <a:xfrm>
              <a:off x="4458400" y="2657663"/>
              <a:ext cx="945475" cy="757500"/>
            </a:xfrm>
            <a:custGeom>
              <a:avLst/>
              <a:gdLst/>
              <a:ahLst/>
              <a:cxnLst/>
              <a:rect l="l" t="t" r="r" b="b"/>
              <a:pathLst>
                <a:path w="37819" h="30300" extrusionOk="0">
                  <a:moveTo>
                    <a:pt x="17343" y="0"/>
                  </a:moveTo>
                  <a:cubicBezTo>
                    <a:pt x="16535" y="0"/>
                    <a:pt x="15801" y="191"/>
                    <a:pt x="15168" y="558"/>
                  </a:cubicBezTo>
                  <a:lnTo>
                    <a:pt x="11489" y="2696"/>
                  </a:lnTo>
                  <a:cubicBezTo>
                    <a:pt x="11282" y="2549"/>
                    <a:pt x="11075" y="2413"/>
                    <a:pt x="10868" y="2295"/>
                  </a:cubicBezTo>
                  <a:cubicBezTo>
                    <a:pt x="10025" y="1808"/>
                    <a:pt x="9229" y="1578"/>
                    <a:pt x="8526" y="1578"/>
                  </a:cubicBezTo>
                  <a:cubicBezTo>
                    <a:pt x="8017" y="1578"/>
                    <a:pt x="7556" y="1698"/>
                    <a:pt x="7159" y="1929"/>
                  </a:cubicBezTo>
                  <a:lnTo>
                    <a:pt x="1536" y="5198"/>
                  </a:lnTo>
                  <a:lnTo>
                    <a:pt x="1536" y="5198"/>
                  </a:lnTo>
                  <a:cubicBezTo>
                    <a:pt x="1536" y="5197"/>
                    <a:pt x="1536" y="5196"/>
                    <a:pt x="1536" y="5195"/>
                  </a:cubicBezTo>
                  <a:lnTo>
                    <a:pt x="1536" y="5195"/>
                  </a:lnTo>
                  <a:cubicBezTo>
                    <a:pt x="597" y="5738"/>
                    <a:pt x="13" y="6896"/>
                    <a:pt x="7" y="8544"/>
                  </a:cubicBezTo>
                  <a:cubicBezTo>
                    <a:pt x="1" y="11851"/>
                    <a:pt x="2328" y="15879"/>
                    <a:pt x="5204" y="17545"/>
                  </a:cubicBezTo>
                  <a:cubicBezTo>
                    <a:pt x="7035" y="18602"/>
                    <a:pt x="23868" y="28318"/>
                    <a:pt x="25788" y="29428"/>
                  </a:cubicBezTo>
                  <a:cubicBezTo>
                    <a:pt x="26815" y="30020"/>
                    <a:pt x="27784" y="30300"/>
                    <a:pt x="28643" y="30300"/>
                  </a:cubicBezTo>
                  <a:cubicBezTo>
                    <a:pt x="29286" y="30300"/>
                    <a:pt x="29867" y="30143"/>
                    <a:pt x="30365" y="29842"/>
                  </a:cubicBezTo>
                  <a:lnTo>
                    <a:pt x="30365" y="29842"/>
                  </a:lnTo>
                  <a:cubicBezTo>
                    <a:pt x="30353" y="29854"/>
                    <a:pt x="30336" y="29860"/>
                    <a:pt x="30324" y="29871"/>
                  </a:cubicBezTo>
                  <a:lnTo>
                    <a:pt x="35952" y="26599"/>
                  </a:lnTo>
                  <a:cubicBezTo>
                    <a:pt x="37092" y="25938"/>
                    <a:pt x="37801" y="24520"/>
                    <a:pt x="37807" y="22512"/>
                  </a:cubicBezTo>
                  <a:cubicBezTo>
                    <a:pt x="37819" y="18466"/>
                    <a:pt x="34978" y="13540"/>
                    <a:pt x="31458" y="11509"/>
                  </a:cubicBezTo>
                  <a:cubicBezTo>
                    <a:pt x="30436" y="10918"/>
                    <a:pt x="29465" y="10636"/>
                    <a:pt x="28609" y="10636"/>
                  </a:cubicBezTo>
                  <a:cubicBezTo>
                    <a:pt x="28550" y="10636"/>
                    <a:pt x="28492" y="10638"/>
                    <a:pt x="28434" y="10640"/>
                  </a:cubicBezTo>
                  <a:cubicBezTo>
                    <a:pt x="27081" y="6748"/>
                    <a:pt x="24287" y="2998"/>
                    <a:pt x="21051" y="1131"/>
                  </a:cubicBezTo>
                  <a:cubicBezTo>
                    <a:pt x="19719" y="364"/>
                    <a:pt x="18460" y="0"/>
                    <a:pt x="17343" y="0"/>
                  </a:cubicBez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34"/>
            <p:cNvSpPr/>
            <p:nvPr/>
          </p:nvSpPr>
          <p:spPr>
            <a:xfrm>
              <a:off x="4496650" y="2657663"/>
              <a:ext cx="907225" cy="746800"/>
            </a:xfrm>
            <a:custGeom>
              <a:avLst/>
              <a:gdLst/>
              <a:ahLst/>
              <a:cxnLst/>
              <a:rect l="l" t="t" r="r" b="b"/>
              <a:pathLst>
                <a:path w="36289" h="29872" extrusionOk="0">
                  <a:moveTo>
                    <a:pt x="15813" y="0"/>
                  </a:moveTo>
                  <a:cubicBezTo>
                    <a:pt x="15005" y="0"/>
                    <a:pt x="14271" y="191"/>
                    <a:pt x="13638" y="558"/>
                  </a:cubicBezTo>
                  <a:lnTo>
                    <a:pt x="9959" y="2696"/>
                  </a:lnTo>
                  <a:cubicBezTo>
                    <a:pt x="9752" y="2549"/>
                    <a:pt x="9545" y="2413"/>
                    <a:pt x="9338" y="2295"/>
                  </a:cubicBezTo>
                  <a:cubicBezTo>
                    <a:pt x="8495" y="1808"/>
                    <a:pt x="7699" y="1578"/>
                    <a:pt x="6996" y="1578"/>
                  </a:cubicBezTo>
                  <a:cubicBezTo>
                    <a:pt x="6487" y="1578"/>
                    <a:pt x="6026" y="1698"/>
                    <a:pt x="5629" y="1929"/>
                  </a:cubicBezTo>
                  <a:lnTo>
                    <a:pt x="1" y="5201"/>
                  </a:lnTo>
                  <a:cubicBezTo>
                    <a:pt x="397" y="4970"/>
                    <a:pt x="858" y="4850"/>
                    <a:pt x="1367" y="4850"/>
                  </a:cubicBezTo>
                  <a:cubicBezTo>
                    <a:pt x="2071" y="4850"/>
                    <a:pt x="2866" y="5080"/>
                    <a:pt x="3710" y="5567"/>
                  </a:cubicBezTo>
                  <a:cubicBezTo>
                    <a:pt x="4448" y="5992"/>
                    <a:pt x="5151" y="6571"/>
                    <a:pt x="5783" y="7256"/>
                  </a:cubicBezTo>
                  <a:lnTo>
                    <a:pt x="11411" y="3990"/>
                  </a:lnTo>
                  <a:cubicBezTo>
                    <a:pt x="11187" y="3742"/>
                    <a:pt x="10951" y="3512"/>
                    <a:pt x="10709" y="3299"/>
                  </a:cubicBezTo>
                  <a:lnTo>
                    <a:pt x="10709" y="3299"/>
                  </a:lnTo>
                  <a:cubicBezTo>
                    <a:pt x="11689" y="3393"/>
                    <a:pt x="12764" y="3754"/>
                    <a:pt x="13898" y="4403"/>
                  </a:cubicBezTo>
                  <a:cubicBezTo>
                    <a:pt x="17129" y="6270"/>
                    <a:pt x="19922" y="10014"/>
                    <a:pt x="21275" y="13907"/>
                  </a:cubicBezTo>
                  <a:cubicBezTo>
                    <a:pt x="21326" y="13905"/>
                    <a:pt x="21377" y="13904"/>
                    <a:pt x="21428" y="13904"/>
                  </a:cubicBezTo>
                  <a:cubicBezTo>
                    <a:pt x="22290" y="13904"/>
                    <a:pt x="23268" y="14184"/>
                    <a:pt x="24299" y="14781"/>
                  </a:cubicBezTo>
                  <a:cubicBezTo>
                    <a:pt x="27819" y="16813"/>
                    <a:pt x="30660" y="21738"/>
                    <a:pt x="30654" y="25784"/>
                  </a:cubicBezTo>
                  <a:cubicBezTo>
                    <a:pt x="30648" y="27792"/>
                    <a:pt x="29934" y="29204"/>
                    <a:pt x="28794" y="29871"/>
                  </a:cubicBezTo>
                  <a:lnTo>
                    <a:pt x="34422" y="26599"/>
                  </a:lnTo>
                  <a:cubicBezTo>
                    <a:pt x="35562" y="25938"/>
                    <a:pt x="36271" y="24520"/>
                    <a:pt x="36277" y="22512"/>
                  </a:cubicBezTo>
                  <a:cubicBezTo>
                    <a:pt x="36289" y="18466"/>
                    <a:pt x="33448" y="13540"/>
                    <a:pt x="29928" y="11509"/>
                  </a:cubicBezTo>
                  <a:cubicBezTo>
                    <a:pt x="28906" y="10918"/>
                    <a:pt x="27935" y="10636"/>
                    <a:pt x="27079" y="10636"/>
                  </a:cubicBezTo>
                  <a:cubicBezTo>
                    <a:pt x="27020" y="10636"/>
                    <a:pt x="26962" y="10638"/>
                    <a:pt x="26904" y="10640"/>
                  </a:cubicBezTo>
                  <a:cubicBezTo>
                    <a:pt x="25551" y="6748"/>
                    <a:pt x="22757" y="2998"/>
                    <a:pt x="19521" y="1131"/>
                  </a:cubicBezTo>
                  <a:cubicBezTo>
                    <a:pt x="18189" y="364"/>
                    <a:pt x="16930" y="0"/>
                    <a:pt x="158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34"/>
            <p:cNvSpPr/>
            <p:nvPr/>
          </p:nvSpPr>
          <p:spPr>
            <a:xfrm>
              <a:off x="4458400" y="2739363"/>
              <a:ext cx="804775" cy="675875"/>
            </a:xfrm>
            <a:custGeom>
              <a:avLst/>
              <a:gdLst/>
              <a:ahLst/>
              <a:cxnLst/>
              <a:rect l="l" t="t" r="r" b="b"/>
              <a:pathLst>
                <a:path w="32191" h="27035" extrusionOk="0">
                  <a:moveTo>
                    <a:pt x="11715" y="1"/>
                  </a:moveTo>
                  <a:cubicBezTo>
                    <a:pt x="9498" y="1"/>
                    <a:pt x="7847" y="1436"/>
                    <a:pt x="7313" y="3988"/>
                  </a:cubicBezTo>
                  <a:cubicBezTo>
                    <a:pt x="6681" y="3303"/>
                    <a:pt x="5978" y="2724"/>
                    <a:pt x="5240" y="2299"/>
                  </a:cubicBezTo>
                  <a:cubicBezTo>
                    <a:pt x="4398" y="1812"/>
                    <a:pt x="3602" y="1582"/>
                    <a:pt x="2897" y="1582"/>
                  </a:cubicBezTo>
                  <a:cubicBezTo>
                    <a:pt x="1189" y="1582"/>
                    <a:pt x="15" y="2935"/>
                    <a:pt x="7" y="5276"/>
                  </a:cubicBezTo>
                  <a:cubicBezTo>
                    <a:pt x="1" y="8583"/>
                    <a:pt x="2328" y="12611"/>
                    <a:pt x="5204" y="14277"/>
                  </a:cubicBezTo>
                  <a:cubicBezTo>
                    <a:pt x="7035" y="15334"/>
                    <a:pt x="23868" y="25050"/>
                    <a:pt x="25788" y="26160"/>
                  </a:cubicBezTo>
                  <a:cubicBezTo>
                    <a:pt x="26815" y="26754"/>
                    <a:pt x="27787" y="27035"/>
                    <a:pt x="28648" y="27035"/>
                  </a:cubicBezTo>
                  <a:cubicBezTo>
                    <a:pt x="30737" y="27035"/>
                    <a:pt x="32176" y="25381"/>
                    <a:pt x="32184" y="22516"/>
                  </a:cubicBezTo>
                  <a:cubicBezTo>
                    <a:pt x="32190" y="18470"/>
                    <a:pt x="29349" y="13545"/>
                    <a:pt x="25829" y="11513"/>
                  </a:cubicBezTo>
                  <a:cubicBezTo>
                    <a:pt x="24798" y="10916"/>
                    <a:pt x="23820" y="10636"/>
                    <a:pt x="22958" y="10636"/>
                  </a:cubicBezTo>
                  <a:cubicBezTo>
                    <a:pt x="22907" y="10636"/>
                    <a:pt x="22856" y="10637"/>
                    <a:pt x="22805" y="10639"/>
                  </a:cubicBezTo>
                  <a:cubicBezTo>
                    <a:pt x="21452" y="6746"/>
                    <a:pt x="18659" y="3002"/>
                    <a:pt x="15428" y="1135"/>
                  </a:cubicBezTo>
                  <a:cubicBezTo>
                    <a:pt x="14094" y="365"/>
                    <a:pt x="12833" y="1"/>
                    <a:pt x="117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3" name="Google Shape;2603;p34"/>
          <p:cNvGrpSpPr/>
          <p:nvPr/>
        </p:nvGrpSpPr>
        <p:grpSpPr>
          <a:xfrm>
            <a:off x="941111" y="2810369"/>
            <a:ext cx="243987" cy="339453"/>
            <a:chOff x="849586" y="2885669"/>
            <a:chExt cx="243987" cy="339453"/>
          </a:xfrm>
        </p:grpSpPr>
        <p:sp>
          <p:nvSpPr>
            <p:cNvPr id="2604" name="Google Shape;2604;p34"/>
            <p:cNvSpPr/>
            <p:nvPr/>
          </p:nvSpPr>
          <p:spPr>
            <a:xfrm>
              <a:off x="849586" y="2885669"/>
              <a:ext cx="243987" cy="339453"/>
            </a:xfrm>
            <a:custGeom>
              <a:avLst/>
              <a:gdLst/>
              <a:ahLst/>
              <a:cxnLst/>
              <a:rect l="l" t="t" r="r" b="b"/>
              <a:pathLst>
                <a:path w="27170" h="37801" extrusionOk="0">
                  <a:moveTo>
                    <a:pt x="14365" y="0"/>
                  </a:moveTo>
                  <a:lnTo>
                    <a:pt x="5606" y="5091"/>
                  </a:lnTo>
                  <a:lnTo>
                    <a:pt x="0" y="20938"/>
                  </a:lnTo>
                  <a:lnTo>
                    <a:pt x="7738" y="25403"/>
                  </a:lnTo>
                  <a:lnTo>
                    <a:pt x="3899" y="37801"/>
                  </a:lnTo>
                  <a:lnTo>
                    <a:pt x="12658" y="32709"/>
                  </a:lnTo>
                  <a:lnTo>
                    <a:pt x="27169" y="22007"/>
                  </a:lnTo>
                  <a:lnTo>
                    <a:pt x="17666" y="16526"/>
                  </a:lnTo>
                  <a:lnTo>
                    <a:pt x="21511" y="4129"/>
                  </a:lnTo>
                  <a:lnTo>
                    <a:pt x="14365" y="0"/>
                  </a:ln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34"/>
            <p:cNvSpPr/>
            <p:nvPr/>
          </p:nvSpPr>
          <p:spPr>
            <a:xfrm>
              <a:off x="929562" y="3034054"/>
              <a:ext cx="164002" cy="94946"/>
            </a:xfrm>
            <a:custGeom>
              <a:avLst/>
              <a:gdLst/>
              <a:ahLst/>
              <a:cxnLst/>
              <a:rect l="l" t="t" r="r" b="b"/>
              <a:pathLst>
                <a:path w="18263" h="10573" extrusionOk="0">
                  <a:moveTo>
                    <a:pt x="8759" y="0"/>
                  </a:moveTo>
                  <a:lnTo>
                    <a:pt x="0" y="5091"/>
                  </a:lnTo>
                  <a:lnTo>
                    <a:pt x="9503" y="10572"/>
                  </a:lnTo>
                  <a:lnTo>
                    <a:pt x="18262" y="5481"/>
                  </a:lnTo>
                  <a:lnTo>
                    <a:pt x="87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34"/>
            <p:cNvSpPr/>
            <p:nvPr/>
          </p:nvSpPr>
          <p:spPr>
            <a:xfrm>
              <a:off x="884586" y="3083268"/>
              <a:ext cx="208983" cy="141830"/>
            </a:xfrm>
            <a:custGeom>
              <a:avLst/>
              <a:gdLst/>
              <a:ahLst/>
              <a:cxnLst/>
              <a:rect l="l" t="t" r="r" b="b"/>
              <a:pathLst>
                <a:path w="23272" h="15794" extrusionOk="0">
                  <a:moveTo>
                    <a:pt x="23271" y="0"/>
                  </a:moveTo>
                  <a:lnTo>
                    <a:pt x="14512" y="5091"/>
                  </a:lnTo>
                  <a:lnTo>
                    <a:pt x="1" y="15794"/>
                  </a:lnTo>
                  <a:lnTo>
                    <a:pt x="1" y="15794"/>
                  </a:lnTo>
                  <a:lnTo>
                    <a:pt x="8760" y="10702"/>
                  </a:lnTo>
                  <a:lnTo>
                    <a:pt x="232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34"/>
            <p:cNvSpPr/>
            <p:nvPr/>
          </p:nvSpPr>
          <p:spPr>
            <a:xfrm>
              <a:off x="929562" y="2922734"/>
              <a:ext cx="113193" cy="157060"/>
            </a:xfrm>
            <a:custGeom>
              <a:avLst/>
              <a:gdLst/>
              <a:ahLst/>
              <a:cxnLst/>
              <a:rect l="l" t="t" r="r" b="b"/>
              <a:pathLst>
                <a:path w="12605" h="17490" extrusionOk="0">
                  <a:moveTo>
                    <a:pt x="12604" y="1"/>
                  </a:moveTo>
                  <a:lnTo>
                    <a:pt x="3845" y="5086"/>
                  </a:lnTo>
                  <a:lnTo>
                    <a:pt x="0" y="17489"/>
                  </a:lnTo>
                  <a:lnTo>
                    <a:pt x="8759" y="12398"/>
                  </a:lnTo>
                  <a:lnTo>
                    <a:pt x="1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34"/>
            <p:cNvSpPr/>
            <p:nvPr/>
          </p:nvSpPr>
          <p:spPr>
            <a:xfrm>
              <a:off x="899913" y="2885669"/>
              <a:ext cx="142845" cy="82742"/>
            </a:xfrm>
            <a:custGeom>
              <a:avLst/>
              <a:gdLst/>
              <a:ahLst/>
              <a:cxnLst/>
              <a:rect l="l" t="t" r="r" b="b"/>
              <a:pathLst>
                <a:path w="15907" h="9214" extrusionOk="0">
                  <a:moveTo>
                    <a:pt x="8760" y="0"/>
                  </a:moveTo>
                  <a:lnTo>
                    <a:pt x="1" y="5091"/>
                  </a:lnTo>
                  <a:lnTo>
                    <a:pt x="7147" y="9214"/>
                  </a:lnTo>
                  <a:lnTo>
                    <a:pt x="15906" y="4129"/>
                  </a:lnTo>
                  <a:lnTo>
                    <a:pt x="87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34"/>
            <p:cNvSpPr/>
            <p:nvPr/>
          </p:nvSpPr>
          <p:spPr>
            <a:xfrm>
              <a:off x="849586" y="2931380"/>
              <a:ext cx="165331" cy="293736"/>
            </a:xfrm>
            <a:custGeom>
              <a:avLst/>
              <a:gdLst/>
              <a:ahLst/>
              <a:cxnLst/>
              <a:rect l="l" t="t" r="r" b="b"/>
              <a:pathLst>
                <a:path w="18411" h="32710" extrusionOk="0">
                  <a:moveTo>
                    <a:pt x="5606" y="0"/>
                  </a:moveTo>
                  <a:lnTo>
                    <a:pt x="0" y="15847"/>
                  </a:lnTo>
                  <a:lnTo>
                    <a:pt x="7738" y="20312"/>
                  </a:lnTo>
                  <a:lnTo>
                    <a:pt x="3899" y="32710"/>
                  </a:lnTo>
                  <a:lnTo>
                    <a:pt x="18410" y="22007"/>
                  </a:lnTo>
                  <a:lnTo>
                    <a:pt x="8907" y="16526"/>
                  </a:lnTo>
                  <a:lnTo>
                    <a:pt x="12752" y="4123"/>
                  </a:lnTo>
                  <a:lnTo>
                    <a:pt x="56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610" name="Google Shape;261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2675" y="4619613"/>
            <a:ext cx="28575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2611" name="Google Shape;2611;p34"/>
          <p:cNvSpPr txBox="1"/>
          <p:nvPr/>
        </p:nvSpPr>
        <p:spPr>
          <a:xfrm>
            <a:off x="87800" y="3950275"/>
            <a:ext cx="30000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osis"/>
                <a:ea typeface="Dosis"/>
                <a:cs typeface="Dosis"/>
                <a:sym typeface="Dosis"/>
              </a:rPr>
              <a:t>Prof.ssa Genoveffa Tortora</a:t>
            </a:r>
            <a:endParaRPr sz="1600"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osis"/>
                <a:ea typeface="Dosis"/>
                <a:cs typeface="Dosis"/>
                <a:sym typeface="Dosis"/>
              </a:rPr>
              <a:t>Prof.ssa Loredana Caruccio</a:t>
            </a:r>
            <a:endParaRPr sz="1600"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osis"/>
                <a:ea typeface="Dosis"/>
                <a:cs typeface="Dosis"/>
                <a:sym typeface="Dosis"/>
              </a:rPr>
              <a:t>Andrea Selice 0522501424</a:t>
            </a:r>
            <a:endParaRPr sz="1600"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2612" name="Google Shape;261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5650" y="2337374"/>
            <a:ext cx="468751" cy="468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3" name="Google Shape;3283;p43"/>
          <p:cNvSpPr/>
          <p:nvPr/>
        </p:nvSpPr>
        <p:spPr>
          <a:xfrm>
            <a:off x="712500" y="1275775"/>
            <a:ext cx="7719000" cy="2810100"/>
          </a:xfrm>
          <a:prstGeom prst="roundRect">
            <a:avLst>
              <a:gd name="adj" fmla="val 19210"/>
            </a:avLst>
          </a:prstGeom>
          <a:solidFill>
            <a:schemeClr val="lt1"/>
          </a:solidFill>
          <a:ln>
            <a:noFill/>
          </a:ln>
          <a:effectLst>
            <a:outerShdw dist="47625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4" name="Google Shape;3284;p43"/>
          <p:cNvSpPr txBox="1">
            <a:spLocks noGrp="1"/>
          </p:cNvSpPr>
          <p:nvPr>
            <p:ph type="title"/>
          </p:nvPr>
        </p:nvSpPr>
        <p:spPr>
          <a:xfrm>
            <a:off x="762700" y="498800"/>
            <a:ext cx="7492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- Steam Dataset Review</a:t>
            </a:r>
            <a:endParaRPr/>
          </a:p>
        </p:txBody>
      </p:sp>
      <p:graphicFrame>
        <p:nvGraphicFramePr>
          <p:cNvPr id="3285" name="Google Shape;3285;p43"/>
          <p:cNvGraphicFramePr/>
          <p:nvPr/>
        </p:nvGraphicFramePr>
        <p:xfrm>
          <a:off x="1789838" y="1540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{4D2FA629-5D79-4770-B6DF-FB8B7855B775}</a:tableStyleId>
              </a:tblPr>
              <a:tblGrid>
                <a:gridCol w="118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6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2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rbitron SemiBold"/>
                          <a:ea typeface="Orbitron SemiBold"/>
                          <a:cs typeface="Orbitron SemiBold"/>
                          <a:sym typeface="Orbitron SemiBold"/>
                        </a:rPr>
                        <a:t>review_id</a:t>
                      </a:r>
                      <a:endParaRPr>
                        <a:solidFill>
                          <a:schemeClr val="dk1"/>
                        </a:solidFill>
                        <a:latin typeface="Orbitron SemiBold"/>
                        <a:ea typeface="Orbitron SemiBold"/>
                        <a:cs typeface="Orbitron SemiBold"/>
                        <a:sym typeface="Orbitron SemiBol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rbitron SemiBold"/>
                          <a:ea typeface="Orbitron SemiBold"/>
                          <a:cs typeface="Orbitron SemiBold"/>
                          <a:sym typeface="Orbitron SemiBold"/>
                        </a:rPr>
                        <a:t>title</a:t>
                      </a:r>
                      <a:endParaRPr>
                        <a:solidFill>
                          <a:schemeClr val="dk1"/>
                        </a:solidFill>
                        <a:latin typeface="Orbitron SemiBold"/>
                        <a:ea typeface="Orbitron SemiBold"/>
                        <a:cs typeface="Orbitron SemiBold"/>
                        <a:sym typeface="Orbitron SemiBol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rbitron SemiBold"/>
                          <a:ea typeface="Orbitron SemiBold"/>
                          <a:cs typeface="Orbitron SemiBold"/>
                          <a:sym typeface="Orbitron SemiBold"/>
                        </a:rPr>
                        <a:t>year</a:t>
                      </a:r>
                      <a:endParaRPr>
                        <a:solidFill>
                          <a:schemeClr val="dk1"/>
                        </a:solidFill>
                        <a:latin typeface="Orbitron SemiBold"/>
                        <a:ea typeface="Orbitron SemiBold"/>
                        <a:cs typeface="Orbitron SemiBold"/>
                        <a:sym typeface="Orbitron SemiBol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rbitron SemiBold"/>
                          <a:ea typeface="Orbitron SemiBold"/>
                          <a:cs typeface="Orbitron SemiBold"/>
                          <a:sym typeface="Orbitron SemiBold"/>
                        </a:rPr>
                        <a:t>user_review</a:t>
                      </a:r>
                      <a:endParaRPr>
                        <a:solidFill>
                          <a:schemeClr val="dk1"/>
                        </a:solidFill>
                        <a:latin typeface="Orbitron SemiBold"/>
                        <a:ea typeface="Orbitron SemiBold"/>
                        <a:cs typeface="Orbitron SemiBold"/>
                        <a:sym typeface="Orbitron SemiBol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9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Orbitron SemiBold"/>
                          <a:ea typeface="Orbitron SemiBold"/>
                          <a:cs typeface="Orbitron SemiBold"/>
                          <a:sym typeface="Orbitron SemiBold"/>
                        </a:rPr>
                        <a:t>1603</a:t>
                      </a:r>
                      <a:endParaRPr sz="1600">
                        <a:solidFill>
                          <a:schemeClr val="dk1"/>
                        </a:solidFill>
                        <a:latin typeface="Orbitron SemiBold"/>
                        <a:ea typeface="Orbitron SemiBold"/>
                        <a:cs typeface="Orbitron SemiBold"/>
                        <a:sym typeface="Orbitron SemiBol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Counter-Strike: Global Offensive</a:t>
                      </a:r>
                      <a:endParaRPr>
                        <a:solidFill>
                          <a:schemeClr val="dk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2015</a:t>
                      </a:r>
                      <a:endParaRPr>
                        <a:solidFill>
                          <a:schemeClr val="dk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Nice graphics, new maps, weapons and models. </a:t>
                      </a:r>
                      <a:endParaRPr>
                        <a:solidFill>
                          <a:schemeClr val="dk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But developers should listen to the customers a bit more. [...]</a:t>
                      </a:r>
                      <a:endParaRPr>
                        <a:solidFill>
                          <a:schemeClr val="dk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0" name="Google Shape;3290;p44"/>
          <p:cNvSpPr txBox="1">
            <a:spLocks noGrp="1"/>
          </p:cNvSpPr>
          <p:nvPr>
            <p:ph type="title"/>
          </p:nvPr>
        </p:nvSpPr>
        <p:spPr>
          <a:xfrm>
            <a:off x="762700" y="498800"/>
            <a:ext cx="7492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- Steam Dataset Review</a:t>
            </a:r>
            <a:endParaRPr/>
          </a:p>
        </p:txBody>
      </p:sp>
      <p:pic>
        <p:nvPicPr>
          <p:cNvPr id="3291" name="Google Shape;3291;p44"/>
          <p:cNvPicPr preferRelativeResize="0"/>
          <p:nvPr/>
        </p:nvPicPr>
        <p:blipFill rotWithShape="1">
          <a:blip r:embed="rId3">
            <a:alphaModFix/>
          </a:blip>
          <a:srcRect t="69" b="69"/>
          <a:stretch/>
        </p:blipFill>
        <p:spPr>
          <a:xfrm>
            <a:off x="2247425" y="1343975"/>
            <a:ext cx="4892025" cy="296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6" name="Google Shape;3296;p45"/>
          <p:cNvSpPr/>
          <p:nvPr/>
        </p:nvSpPr>
        <p:spPr>
          <a:xfrm>
            <a:off x="712500" y="1275775"/>
            <a:ext cx="7719000" cy="2810100"/>
          </a:xfrm>
          <a:prstGeom prst="roundRect">
            <a:avLst>
              <a:gd name="adj" fmla="val 19210"/>
            </a:avLst>
          </a:prstGeom>
          <a:solidFill>
            <a:schemeClr val="lt1"/>
          </a:solidFill>
          <a:ln>
            <a:noFill/>
          </a:ln>
          <a:effectLst>
            <a:outerShdw dist="381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7" name="Google Shape;3297;p45"/>
          <p:cNvSpPr txBox="1">
            <a:spLocks noGrp="1"/>
          </p:cNvSpPr>
          <p:nvPr>
            <p:ph type="title"/>
          </p:nvPr>
        </p:nvSpPr>
        <p:spPr>
          <a:xfrm>
            <a:off x="865725" y="536400"/>
            <a:ext cx="7264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- Steam Dataset Review</a:t>
            </a:r>
            <a:endParaRPr/>
          </a:p>
        </p:txBody>
      </p:sp>
      <p:sp>
        <p:nvSpPr>
          <p:cNvPr id="3298" name="Google Shape;3298;p45"/>
          <p:cNvSpPr txBox="1">
            <a:spLocks noGrp="1"/>
          </p:cNvSpPr>
          <p:nvPr>
            <p:ph type="title" idx="2"/>
          </p:nvPr>
        </p:nvSpPr>
        <p:spPr>
          <a:xfrm>
            <a:off x="865713" y="1905600"/>
            <a:ext cx="2154300" cy="312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MMORPG</a:t>
            </a:r>
            <a:endParaRPr/>
          </a:p>
        </p:txBody>
      </p:sp>
      <p:sp>
        <p:nvSpPr>
          <p:cNvPr id="3299" name="Google Shape;3299;p45"/>
          <p:cNvSpPr txBox="1">
            <a:spLocks noGrp="1"/>
          </p:cNvSpPr>
          <p:nvPr>
            <p:ph type="subTitle" idx="1"/>
          </p:nvPr>
        </p:nvSpPr>
        <p:spPr>
          <a:xfrm>
            <a:off x="865713" y="2222899"/>
            <a:ext cx="2154300" cy="4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Massively Multiplayer Online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Role-Playing Game</a:t>
            </a:r>
            <a:endParaRPr/>
          </a:p>
        </p:txBody>
      </p:sp>
      <p:sp>
        <p:nvSpPr>
          <p:cNvPr id="3300" name="Google Shape;3300;p45"/>
          <p:cNvSpPr txBox="1">
            <a:spLocks noGrp="1"/>
          </p:cNvSpPr>
          <p:nvPr>
            <p:ph type="title" idx="3"/>
          </p:nvPr>
        </p:nvSpPr>
        <p:spPr>
          <a:xfrm>
            <a:off x="3092545" y="1887563"/>
            <a:ext cx="2154300" cy="312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FPS</a:t>
            </a:r>
            <a:endParaRPr/>
          </a:p>
        </p:txBody>
      </p:sp>
      <p:sp>
        <p:nvSpPr>
          <p:cNvPr id="3301" name="Google Shape;3301;p45"/>
          <p:cNvSpPr txBox="1">
            <a:spLocks noGrp="1"/>
          </p:cNvSpPr>
          <p:nvPr>
            <p:ph type="subTitle" idx="4"/>
          </p:nvPr>
        </p:nvSpPr>
        <p:spPr>
          <a:xfrm>
            <a:off x="3092545" y="2147624"/>
            <a:ext cx="2154300" cy="4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Person Shooter</a:t>
            </a:r>
            <a:endParaRPr/>
          </a:p>
        </p:txBody>
      </p:sp>
      <p:sp>
        <p:nvSpPr>
          <p:cNvPr id="3302" name="Google Shape;3302;p45"/>
          <p:cNvSpPr txBox="1">
            <a:spLocks noGrp="1"/>
          </p:cNvSpPr>
          <p:nvPr>
            <p:ph type="title" idx="5"/>
          </p:nvPr>
        </p:nvSpPr>
        <p:spPr>
          <a:xfrm>
            <a:off x="4809277" y="1912750"/>
            <a:ext cx="2154300" cy="312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RP</a:t>
            </a:r>
            <a:endParaRPr/>
          </a:p>
        </p:txBody>
      </p:sp>
      <p:sp>
        <p:nvSpPr>
          <p:cNvPr id="3303" name="Google Shape;3303;p45"/>
          <p:cNvSpPr txBox="1">
            <a:spLocks noGrp="1"/>
          </p:cNvSpPr>
          <p:nvPr>
            <p:ph type="subTitle" idx="6"/>
          </p:nvPr>
        </p:nvSpPr>
        <p:spPr>
          <a:xfrm>
            <a:off x="4809277" y="2165599"/>
            <a:ext cx="2154300" cy="4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 Play</a:t>
            </a:r>
            <a:endParaRPr/>
          </a:p>
        </p:txBody>
      </p:sp>
      <p:grpSp>
        <p:nvGrpSpPr>
          <p:cNvPr id="3304" name="Google Shape;3304;p45"/>
          <p:cNvGrpSpPr/>
          <p:nvPr/>
        </p:nvGrpSpPr>
        <p:grpSpPr>
          <a:xfrm flipH="1">
            <a:off x="8080337" y="604781"/>
            <a:ext cx="509569" cy="306732"/>
            <a:chOff x="5028350" y="1751100"/>
            <a:chExt cx="1007650" cy="606550"/>
          </a:xfrm>
        </p:grpSpPr>
        <p:sp>
          <p:nvSpPr>
            <p:cNvPr id="3305" name="Google Shape;3305;p45"/>
            <p:cNvSpPr/>
            <p:nvPr/>
          </p:nvSpPr>
          <p:spPr>
            <a:xfrm>
              <a:off x="5038525" y="1751100"/>
              <a:ext cx="480950" cy="318825"/>
            </a:xfrm>
            <a:custGeom>
              <a:avLst/>
              <a:gdLst/>
              <a:ahLst/>
              <a:cxnLst/>
              <a:rect l="l" t="t" r="r" b="b"/>
              <a:pathLst>
                <a:path w="19238" h="12753" extrusionOk="0">
                  <a:moveTo>
                    <a:pt x="7435" y="0"/>
                  </a:moveTo>
                  <a:cubicBezTo>
                    <a:pt x="7305" y="0"/>
                    <a:pt x="7192" y="18"/>
                    <a:pt x="7098" y="55"/>
                  </a:cubicBezTo>
                  <a:cubicBezTo>
                    <a:pt x="6755" y="183"/>
                    <a:pt x="6595" y="440"/>
                    <a:pt x="6595" y="794"/>
                  </a:cubicBezTo>
                  <a:lnTo>
                    <a:pt x="6595" y="2132"/>
                  </a:lnTo>
                  <a:cubicBezTo>
                    <a:pt x="6595" y="2860"/>
                    <a:pt x="7312" y="3984"/>
                    <a:pt x="8618" y="5119"/>
                  </a:cubicBezTo>
                  <a:cubicBezTo>
                    <a:pt x="9196" y="5632"/>
                    <a:pt x="9871" y="6178"/>
                    <a:pt x="10577" y="6735"/>
                  </a:cubicBezTo>
                  <a:cubicBezTo>
                    <a:pt x="10406" y="6649"/>
                    <a:pt x="10224" y="6574"/>
                    <a:pt x="10042" y="6489"/>
                  </a:cubicBezTo>
                  <a:cubicBezTo>
                    <a:pt x="6163" y="4741"/>
                    <a:pt x="2462" y="3595"/>
                    <a:pt x="889" y="3595"/>
                  </a:cubicBezTo>
                  <a:cubicBezTo>
                    <a:pt x="573" y="3595"/>
                    <a:pt x="343" y="3641"/>
                    <a:pt x="215" y="3738"/>
                  </a:cubicBezTo>
                  <a:cubicBezTo>
                    <a:pt x="65" y="3855"/>
                    <a:pt x="1" y="4005"/>
                    <a:pt x="11" y="4176"/>
                  </a:cubicBezTo>
                  <a:lnTo>
                    <a:pt x="11" y="5472"/>
                  </a:lnTo>
                  <a:cubicBezTo>
                    <a:pt x="1" y="5996"/>
                    <a:pt x="814" y="6778"/>
                    <a:pt x="2195" y="7570"/>
                  </a:cubicBezTo>
                  <a:cubicBezTo>
                    <a:pt x="2634" y="7827"/>
                    <a:pt x="3137" y="8084"/>
                    <a:pt x="3694" y="8341"/>
                  </a:cubicBezTo>
                  <a:cubicBezTo>
                    <a:pt x="7921" y="10250"/>
                    <a:pt x="14879" y="12753"/>
                    <a:pt x="16678" y="12753"/>
                  </a:cubicBezTo>
                  <a:cubicBezTo>
                    <a:pt x="16857" y="12753"/>
                    <a:pt x="16984" y="12728"/>
                    <a:pt x="17054" y="12676"/>
                  </a:cubicBezTo>
                  <a:cubicBezTo>
                    <a:pt x="17139" y="12623"/>
                    <a:pt x="17171" y="12548"/>
                    <a:pt x="17171" y="12451"/>
                  </a:cubicBezTo>
                  <a:lnTo>
                    <a:pt x="17182" y="11167"/>
                  </a:lnTo>
                  <a:cubicBezTo>
                    <a:pt x="17861" y="11519"/>
                    <a:pt x="18402" y="11720"/>
                    <a:pt x="18727" y="11720"/>
                  </a:cubicBezTo>
                  <a:cubicBezTo>
                    <a:pt x="18797" y="11720"/>
                    <a:pt x="18856" y="11710"/>
                    <a:pt x="18906" y="11691"/>
                  </a:cubicBezTo>
                  <a:cubicBezTo>
                    <a:pt x="19109" y="11616"/>
                    <a:pt x="19216" y="11456"/>
                    <a:pt x="19216" y="11220"/>
                  </a:cubicBezTo>
                  <a:lnTo>
                    <a:pt x="19216" y="9893"/>
                  </a:lnTo>
                  <a:cubicBezTo>
                    <a:pt x="19238" y="8940"/>
                    <a:pt x="17557" y="6767"/>
                    <a:pt x="14913" y="4465"/>
                  </a:cubicBezTo>
                  <a:cubicBezTo>
                    <a:pt x="13339" y="3095"/>
                    <a:pt x="11712" y="1928"/>
                    <a:pt x="10331" y="1126"/>
                  </a:cubicBezTo>
                  <a:cubicBezTo>
                    <a:pt x="9098" y="416"/>
                    <a:pt x="8064" y="0"/>
                    <a:pt x="7435" y="0"/>
                  </a:cubicBezTo>
                  <a:close/>
                </a:path>
              </a:pathLst>
            </a:custGeom>
            <a:solidFill>
              <a:srgbClr val="FEC3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45"/>
            <p:cNvSpPr/>
            <p:nvPr/>
          </p:nvSpPr>
          <p:spPr>
            <a:xfrm>
              <a:off x="5203375" y="1770650"/>
              <a:ext cx="315575" cy="273500"/>
            </a:xfrm>
            <a:custGeom>
              <a:avLst/>
              <a:gdLst/>
              <a:ahLst/>
              <a:cxnLst/>
              <a:rect l="l" t="t" r="r" b="b"/>
              <a:pathLst>
                <a:path w="12623" h="10940" extrusionOk="0">
                  <a:moveTo>
                    <a:pt x="1" y="1"/>
                  </a:moveTo>
                  <a:lnTo>
                    <a:pt x="1" y="1350"/>
                  </a:lnTo>
                  <a:cubicBezTo>
                    <a:pt x="1" y="2078"/>
                    <a:pt x="718" y="3202"/>
                    <a:pt x="2024" y="4337"/>
                  </a:cubicBezTo>
                  <a:cubicBezTo>
                    <a:pt x="4144" y="6188"/>
                    <a:pt x="7419" y="8586"/>
                    <a:pt x="9732" y="9925"/>
                  </a:cubicBezTo>
                  <a:cubicBezTo>
                    <a:pt x="10804" y="10544"/>
                    <a:pt x="11677" y="10940"/>
                    <a:pt x="12129" y="10940"/>
                  </a:cubicBezTo>
                  <a:cubicBezTo>
                    <a:pt x="12201" y="10940"/>
                    <a:pt x="12262" y="10930"/>
                    <a:pt x="12312" y="10909"/>
                  </a:cubicBezTo>
                  <a:cubicBezTo>
                    <a:pt x="12515" y="10834"/>
                    <a:pt x="12611" y="10674"/>
                    <a:pt x="12622" y="10438"/>
                  </a:cubicBezTo>
                  <a:lnTo>
                    <a:pt x="12622" y="9100"/>
                  </a:lnTo>
                  <a:cubicBezTo>
                    <a:pt x="12622" y="9325"/>
                    <a:pt x="12526" y="9486"/>
                    <a:pt x="12322" y="9571"/>
                  </a:cubicBezTo>
                  <a:cubicBezTo>
                    <a:pt x="12274" y="9589"/>
                    <a:pt x="12216" y="9598"/>
                    <a:pt x="12149" y="9598"/>
                  </a:cubicBezTo>
                  <a:cubicBezTo>
                    <a:pt x="11695" y="9598"/>
                    <a:pt x="10824" y="9201"/>
                    <a:pt x="9742" y="8576"/>
                  </a:cubicBezTo>
                  <a:cubicBezTo>
                    <a:pt x="7419" y="7238"/>
                    <a:pt x="4144" y="4840"/>
                    <a:pt x="2024" y="2988"/>
                  </a:cubicBezTo>
                  <a:cubicBezTo>
                    <a:pt x="718" y="1853"/>
                    <a:pt x="1" y="729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45"/>
            <p:cNvSpPr/>
            <p:nvPr/>
          </p:nvSpPr>
          <p:spPr>
            <a:xfrm>
              <a:off x="5189725" y="1751100"/>
              <a:ext cx="347950" cy="259500"/>
            </a:xfrm>
            <a:custGeom>
              <a:avLst/>
              <a:gdLst/>
              <a:ahLst/>
              <a:cxnLst/>
              <a:rect l="l" t="t" r="r" b="b"/>
              <a:pathLst>
                <a:path w="13918" h="10380" extrusionOk="0">
                  <a:moveTo>
                    <a:pt x="1387" y="0"/>
                  </a:moveTo>
                  <a:cubicBezTo>
                    <a:pt x="1257" y="0"/>
                    <a:pt x="1144" y="18"/>
                    <a:pt x="1050" y="55"/>
                  </a:cubicBezTo>
                  <a:cubicBezTo>
                    <a:pt x="1" y="451"/>
                    <a:pt x="643" y="2089"/>
                    <a:pt x="2570" y="3770"/>
                  </a:cubicBezTo>
                  <a:cubicBezTo>
                    <a:pt x="4690" y="5622"/>
                    <a:pt x="7965" y="8020"/>
                    <a:pt x="10288" y="9358"/>
                  </a:cubicBezTo>
                  <a:cubicBezTo>
                    <a:pt x="11370" y="9983"/>
                    <a:pt x="12241" y="10380"/>
                    <a:pt x="12695" y="10380"/>
                  </a:cubicBezTo>
                  <a:cubicBezTo>
                    <a:pt x="12762" y="10380"/>
                    <a:pt x="12820" y="10371"/>
                    <a:pt x="12868" y="10353"/>
                  </a:cubicBezTo>
                  <a:cubicBezTo>
                    <a:pt x="13917" y="9946"/>
                    <a:pt x="12130" y="7313"/>
                    <a:pt x="8865" y="4465"/>
                  </a:cubicBezTo>
                  <a:cubicBezTo>
                    <a:pt x="7291" y="3095"/>
                    <a:pt x="5664" y="1928"/>
                    <a:pt x="4283" y="1126"/>
                  </a:cubicBezTo>
                  <a:cubicBezTo>
                    <a:pt x="3050" y="416"/>
                    <a:pt x="2016" y="0"/>
                    <a:pt x="13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45"/>
            <p:cNvSpPr/>
            <p:nvPr/>
          </p:nvSpPr>
          <p:spPr>
            <a:xfrm>
              <a:off x="5038525" y="1854150"/>
              <a:ext cx="429575" cy="215775"/>
            </a:xfrm>
            <a:custGeom>
              <a:avLst/>
              <a:gdLst/>
              <a:ahLst/>
              <a:cxnLst/>
              <a:rect l="l" t="t" r="r" b="b"/>
              <a:pathLst>
                <a:path w="17183" h="8631" extrusionOk="0">
                  <a:moveTo>
                    <a:pt x="17182" y="6981"/>
                  </a:moveTo>
                  <a:lnTo>
                    <a:pt x="17182" y="6986"/>
                  </a:lnTo>
                  <a:lnTo>
                    <a:pt x="17182" y="6986"/>
                  </a:lnTo>
                  <a:cubicBezTo>
                    <a:pt x="17182" y="6984"/>
                    <a:pt x="17182" y="6982"/>
                    <a:pt x="17182" y="6981"/>
                  </a:cubicBezTo>
                  <a:close/>
                  <a:moveTo>
                    <a:pt x="11" y="1"/>
                  </a:moveTo>
                  <a:lnTo>
                    <a:pt x="11" y="1350"/>
                  </a:lnTo>
                  <a:cubicBezTo>
                    <a:pt x="1" y="1874"/>
                    <a:pt x="814" y="2656"/>
                    <a:pt x="2195" y="3448"/>
                  </a:cubicBezTo>
                  <a:cubicBezTo>
                    <a:pt x="2634" y="3705"/>
                    <a:pt x="3137" y="3962"/>
                    <a:pt x="3694" y="4219"/>
                  </a:cubicBezTo>
                  <a:cubicBezTo>
                    <a:pt x="7921" y="6128"/>
                    <a:pt x="14879" y="8631"/>
                    <a:pt x="16678" y="8631"/>
                  </a:cubicBezTo>
                  <a:cubicBezTo>
                    <a:pt x="16857" y="8631"/>
                    <a:pt x="16984" y="8606"/>
                    <a:pt x="17054" y="8554"/>
                  </a:cubicBezTo>
                  <a:cubicBezTo>
                    <a:pt x="17139" y="8501"/>
                    <a:pt x="17171" y="8426"/>
                    <a:pt x="17171" y="8329"/>
                  </a:cubicBezTo>
                  <a:lnTo>
                    <a:pt x="17182" y="6986"/>
                  </a:lnTo>
                  <a:lnTo>
                    <a:pt x="17182" y="6986"/>
                  </a:lnTo>
                  <a:cubicBezTo>
                    <a:pt x="17181" y="7080"/>
                    <a:pt x="17138" y="7153"/>
                    <a:pt x="17064" y="7205"/>
                  </a:cubicBezTo>
                  <a:cubicBezTo>
                    <a:pt x="16993" y="7259"/>
                    <a:pt x="16862" y="7284"/>
                    <a:pt x="16680" y="7284"/>
                  </a:cubicBezTo>
                  <a:cubicBezTo>
                    <a:pt x="14862" y="7284"/>
                    <a:pt x="7926" y="4777"/>
                    <a:pt x="3694" y="2870"/>
                  </a:cubicBezTo>
                  <a:cubicBezTo>
                    <a:pt x="3137" y="2624"/>
                    <a:pt x="2645" y="2367"/>
                    <a:pt x="2195" y="2110"/>
                  </a:cubicBezTo>
                  <a:cubicBezTo>
                    <a:pt x="825" y="1318"/>
                    <a:pt x="11" y="525"/>
                    <a:pt x="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45"/>
            <p:cNvSpPr/>
            <p:nvPr/>
          </p:nvSpPr>
          <p:spPr>
            <a:xfrm>
              <a:off x="5028350" y="1840950"/>
              <a:ext cx="449650" cy="195325"/>
            </a:xfrm>
            <a:custGeom>
              <a:avLst/>
              <a:gdLst/>
              <a:ahLst/>
              <a:cxnLst/>
              <a:rect l="l" t="t" r="r" b="b"/>
              <a:pathLst>
                <a:path w="17986" h="7813" extrusionOk="0">
                  <a:moveTo>
                    <a:pt x="1296" y="1"/>
                  </a:moveTo>
                  <a:cubicBezTo>
                    <a:pt x="980" y="1"/>
                    <a:pt x="750" y="47"/>
                    <a:pt x="622" y="144"/>
                  </a:cubicBezTo>
                  <a:cubicBezTo>
                    <a:pt x="1" y="604"/>
                    <a:pt x="846" y="1621"/>
                    <a:pt x="2602" y="2638"/>
                  </a:cubicBezTo>
                  <a:cubicBezTo>
                    <a:pt x="3052" y="2895"/>
                    <a:pt x="3544" y="3152"/>
                    <a:pt x="4101" y="3398"/>
                  </a:cubicBezTo>
                  <a:cubicBezTo>
                    <a:pt x="8333" y="5305"/>
                    <a:pt x="15269" y="7812"/>
                    <a:pt x="17087" y="7812"/>
                  </a:cubicBezTo>
                  <a:cubicBezTo>
                    <a:pt x="17269" y="7812"/>
                    <a:pt x="17400" y="7787"/>
                    <a:pt x="17471" y="7733"/>
                  </a:cubicBezTo>
                  <a:cubicBezTo>
                    <a:pt x="17985" y="7348"/>
                    <a:pt x="16743" y="6245"/>
                    <a:pt x="14453" y="4918"/>
                  </a:cubicBezTo>
                  <a:cubicBezTo>
                    <a:pt x="13339" y="4276"/>
                    <a:pt x="11969" y="3580"/>
                    <a:pt x="10449" y="2895"/>
                  </a:cubicBezTo>
                  <a:cubicBezTo>
                    <a:pt x="6570" y="1147"/>
                    <a:pt x="2869" y="1"/>
                    <a:pt x="1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45"/>
            <p:cNvSpPr/>
            <p:nvPr/>
          </p:nvSpPr>
          <p:spPr>
            <a:xfrm>
              <a:off x="5591450" y="1897250"/>
              <a:ext cx="77100" cy="76825"/>
            </a:xfrm>
            <a:custGeom>
              <a:avLst/>
              <a:gdLst/>
              <a:ahLst/>
              <a:cxnLst/>
              <a:rect l="l" t="t" r="r" b="b"/>
              <a:pathLst>
                <a:path w="3084" h="3073" extrusionOk="0">
                  <a:moveTo>
                    <a:pt x="1542" y="0"/>
                  </a:moveTo>
                  <a:cubicBezTo>
                    <a:pt x="696" y="0"/>
                    <a:pt x="0" y="686"/>
                    <a:pt x="0" y="1542"/>
                  </a:cubicBezTo>
                  <a:cubicBezTo>
                    <a:pt x="0" y="2388"/>
                    <a:pt x="696" y="3073"/>
                    <a:pt x="1542" y="3073"/>
                  </a:cubicBezTo>
                  <a:cubicBezTo>
                    <a:pt x="2398" y="3073"/>
                    <a:pt x="3083" y="2388"/>
                    <a:pt x="3083" y="1542"/>
                  </a:cubicBezTo>
                  <a:cubicBezTo>
                    <a:pt x="3083" y="686"/>
                    <a:pt x="2398" y="0"/>
                    <a:pt x="15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45"/>
            <p:cNvSpPr/>
            <p:nvPr/>
          </p:nvSpPr>
          <p:spPr>
            <a:xfrm>
              <a:off x="5180375" y="1927900"/>
              <a:ext cx="531250" cy="336625"/>
            </a:xfrm>
            <a:custGeom>
              <a:avLst/>
              <a:gdLst/>
              <a:ahLst/>
              <a:cxnLst/>
              <a:rect l="l" t="t" r="r" b="b"/>
              <a:pathLst>
                <a:path w="21250" h="13465" extrusionOk="0">
                  <a:moveTo>
                    <a:pt x="18860" y="1"/>
                  </a:moveTo>
                  <a:cubicBezTo>
                    <a:pt x="18804" y="1"/>
                    <a:pt x="18744" y="2"/>
                    <a:pt x="18681" y="6"/>
                  </a:cubicBezTo>
                  <a:cubicBezTo>
                    <a:pt x="18284" y="16"/>
                    <a:pt x="17974" y="113"/>
                    <a:pt x="17856" y="155"/>
                  </a:cubicBezTo>
                  <a:cubicBezTo>
                    <a:pt x="17771" y="177"/>
                    <a:pt x="17653" y="220"/>
                    <a:pt x="17567" y="262"/>
                  </a:cubicBezTo>
                  <a:cubicBezTo>
                    <a:pt x="17439" y="316"/>
                    <a:pt x="17267" y="402"/>
                    <a:pt x="17139" y="466"/>
                  </a:cubicBezTo>
                  <a:cubicBezTo>
                    <a:pt x="15747" y="1279"/>
                    <a:pt x="16454" y="1419"/>
                    <a:pt x="15608" y="2157"/>
                  </a:cubicBezTo>
                  <a:cubicBezTo>
                    <a:pt x="15565" y="2152"/>
                    <a:pt x="15501" y="2149"/>
                    <a:pt x="15426" y="2149"/>
                  </a:cubicBezTo>
                  <a:cubicBezTo>
                    <a:pt x="15351" y="2149"/>
                    <a:pt x="15266" y="2152"/>
                    <a:pt x="15180" y="2157"/>
                  </a:cubicBezTo>
                  <a:cubicBezTo>
                    <a:pt x="15084" y="2168"/>
                    <a:pt x="14923" y="2179"/>
                    <a:pt x="14698" y="2211"/>
                  </a:cubicBezTo>
                  <a:cubicBezTo>
                    <a:pt x="14570" y="2232"/>
                    <a:pt x="14356" y="2275"/>
                    <a:pt x="14195" y="2329"/>
                  </a:cubicBezTo>
                  <a:cubicBezTo>
                    <a:pt x="13938" y="2393"/>
                    <a:pt x="13167" y="2607"/>
                    <a:pt x="12225" y="3228"/>
                  </a:cubicBezTo>
                  <a:cubicBezTo>
                    <a:pt x="12108" y="3303"/>
                    <a:pt x="11936" y="3431"/>
                    <a:pt x="11840" y="3517"/>
                  </a:cubicBezTo>
                  <a:cubicBezTo>
                    <a:pt x="11669" y="3645"/>
                    <a:pt x="11605" y="3709"/>
                    <a:pt x="11412" y="3891"/>
                  </a:cubicBezTo>
                  <a:cubicBezTo>
                    <a:pt x="11380" y="3924"/>
                    <a:pt x="11251" y="4041"/>
                    <a:pt x="11101" y="4223"/>
                  </a:cubicBezTo>
                  <a:cubicBezTo>
                    <a:pt x="11016" y="4320"/>
                    <a:pt x="10919" y="4459"/>
                    <a:pt x="10855" y="4555"/>
                  </a:cubicBezTo>
                  <a:cubicBezTo>
                    <a:pt x="10802" y="4619"/>
                    <a:pt x="10748" y="4716"/>
                    <a:pt x="10705" y="4780"/>
                  </a:cubicBezTo>
                  <a:cubicBezTo>
                    <a:pt x="10673" y="4833"/>
                    <a:pt x="10630" y="4908"/>
                    <a:pt x="10609" y="4962"/>
                  </a:cubicBezTo>
                  <a:cubicBezTo>
                    <a:pt x="10566" y="5048"/>
                    <a:pt x="10513" y="5155"/>
                    <a:pt x="10480" y="5240"/>
                  </a:cubicBezTo>
                  <a:cubicBezTo>
                    <a:pt x="10438" y="5337"/>
                    <a:pt x="10395" y="5465"/>
                    <a:pt x="10363" y="5572"/>
                  </a:cubicBezTo>
                  <a:cubicBezTo>
                    <a:pt x="10363" y="5583"/>
                    <a:pt x="10363" y="5594"/>
                    <a:pt x="10352" y="5604"/>
                  </a:cubicBezTo>
                  <a:cubicBezTo>
                    <a:pt x="9956" y="5861"/>
                    <a:pt x="9303" y="6279"/>
                    <a:pt x="8896" y="6546"/>
                  </a:cubicBezTo>
                  <a:cubicBezTo>
                    <a:pt x="8457" y="6835"/>
                    <a:pt x="7644" y="7371"/>
                    <a:pt x="7076" y="7745"/>
                  </a:cubicBezTo>
                  <a:cubicBezTo>
                    <a:pt x="6327" y="8270"/>
                    <a:pt x="6145" y="8388"/>
                    <a:pt x="5438" y="8891"/>
                  </a:cubicBezTo>
                  <a:cubicBezTo>
                    <a:pt x="5203" y="9062"/>
                    <a:pt x="4732" y="9405"/>
                    <a:pt x="4475" y="9597"/>
                  </a:cubicBezTo>
                  <a:cubicBezTo>
                    <a:pt x="4346" y="9704"/>
                    <a:pt x="1456" y="11503"/>
                    <a:pt x="1167" y="11749"/>
                  </a:cubicBezTo>
                  <a:cubicBezTo>
                    <a:pt x="1007" y="11888"/>
                    <a:pt x="739" y="12124"/>
                    <a:pt x="482" y="12391"/>
                  </a:cubicBezTo>
                  <a:cubicBezTo>
                    <a:pt x="257" y="12627"/>
                    <a:pt x="150" y="12787"/>
                    <a:pt x="129" y="12841"/>
                  </a:cubicBezTo>
                  <a:cubicBezTo>
                    <a:pt x="64" y="12937"/>
                    <a:pt x="43" y="13001"/>
                    <a:pt x="32" y="13034"/>
                  </a:cubicBezTo>
                  <a:cubicBezTo>
                    <a:pt x="22" y="13044"/>
                    <a:pt x="22" y="13076"/>
                    <a:pt x="11" y="13087"/>
                  </a:cubicBezTo>
                  <a:cubicBezTo>
                    <a:pt x="11" y="13119"/>
                    <a:pt x="0" y="13151"/>
                    <a:pt x="0" y="13183"/>
                  </a:cubicBezTo>
                  <a:cubicBezTo>
                    <a:pt x="0" y="13237"/>
                    <a:pt x="22" y="13280"/>
                    <a:pt x="43" y="13323"/>
                  </a:cubicBezTo>
                  <a:cubicBezTo>
                    <a:pt x="86" y="13387"/>
                    <a:pt x="139" y="13408"/>
                    <a:pt x="161" y="13419"/>
                  </a:cubicBezTo>
                  <a:cubicBezTo>
                    <a:pt x="236" y="13451"/>
                    <a:pt x="289" y="13451"/>
                    <a:pt x="407" y="13462"/>
                  </a:cubicBezTo>
                  <a:cubicBezTo>
                    <a:pt x="426" y="13464"/>
                    <a:pt x="446" y="13465"/>
                    <a:pt x="465" y="13465"/>
                  </a:cubicBezTo>
                  <a:cubicBezTo>
                    <a:pt x="541" y="13465"/>
                    <a:pt x="617" y="13451"/>
                    <a:pt x="685" y="13451"/>
                  </a:cubicBezTo>
                  <a:cubicBezTo>
                    <a:pt x="846" y="13430"/>
                    <a:pt x="1049" y="13376"/>
                    <a:pt x="1210" y="13333"/>
                  </a:cubicBezTo>
                  <a:cubicBezTo>
                    <a:pt x="1328" y="13301"/>
                    <a:pt x="1488" y="13248"/>
                    <a:pt x="1606" y="13215"/>
                  </a:cubicBezTo>
                  <a:cubicBezTo>
                    <a:pt x="1842" y="13141"/>
                    <a:pt x="2216" y="13001"/>
                    <a:pt x="2484" y="12894"/>
                  </a:cubicBezTo>
                  <a:cubicBezTo>
                    <a:pt x="2655" y="12830"/>
                    <a:pt x="6049" y="10978"/>
                    <a:pt x="7719" y="10165"/>
                  </a:cubicBezTo>
                  <a:cubicBezTo>
                    <a:pt x="9078" y="9501"/>
                    <a:pt x="10331" y="8859"/>
                    <a:pt x="11808" y="8088"/>
                  </a:cubicBezTo>
                  <a:cubicBezTo>
                    <a:pt x="12022" y="8141"/>
                    <a:pt x="12033" y="8141"/>
                    <a:pt x="12268" y="8173"/>
                  </a:cubicBezTo>
                  <a:cubicBezTo>
                    <a:pt x="12370" y="8188"/>
                    <a:pt x="12495" y="8194"/>
                    <a:pt x="12617" y="8194"/>
                  </a:cubicBezTo>
                  <a:cubicBezTo>
                    <a:pt x="12765" y="8194"/>
                    <a:pt x="12908" y="8185"/>
                    <a:pt x="12996" y="8173"/>
                  </a:cubicBezTo>
                  <a:cubicBezTo>
                    <a:pt x="13114" y="8163"/>
                    <a:pt x="13285" y="8141"/>
                    <a:pt x="13403" y="8120"/>
                  </a:cubicBezTo>
                  <a:cubicBezTo>
                    <a:pt x="13638" y="8077"/>
                    <a:pt x="13820" y="8024"/>
                    <a:pt x="13831" y="8013"/>
                  </a:cubicBezTo>
                  <a:cubicBezTo>
                    <a:pt x="14077" y="7949"/>
                    <a:pt x="14152" y="7917"/>
                    <a:pt x="14356" y="7831"/>
                  </a:cubicBezTo>
                  <a:cubicBezTo>
                    <a:pt x="14473" y="7788"/>
                    <a:pt x="14666" y="7702"/>
                    <a:pt x="14795" y="7638"/>
                  </a:cubicBezTo>
                  <a:cubicBezTo>
                    <a:pt x="15169" y="7445"/>
                    <a:pt x="15512" y="7231"/>
                    <a:pt x="15694" y="7092"/>
                  </a:cubicBezTo>
                  <a:cubicBezTo>
                    <a:pt x="15801" y="7028"/>
                    <a:pt x="15961" y="6910"/>
                    <a:pt x="16154" y="6750"/>
                  </a:cubicBezTo>
                  <a:cubicBezTo>
                    <a:pt x="16347" y="6578"/>
                    <a:pt x="16465" y="6461"/>
                    <a:pt x="16561" y="6364"/>
                  </a:cubicBezTo>
                  <a:cubicBezTo>
                    <a:pt x="16604" y="6332"/>
                    <a:pt x="16743" y="6182"/>
                    <a:pt x="16914" y="5979"/>
                  </a:cubicBezTo>
                  <a:cubicBezTo>
                    <a:pt x="17043" y="5818"/>
                    <a:pt x="17128" y="5690"/>
                    <a:pt x="17193" y="5583"/>
                  </a:cubicBezTo>
                  <a:cubicBezTo>
                    <a:pt x="17225" y="5540"/>
                    <a:pt x="17257" y="5486"/>
                    <a:pt x="17289" y="5444"/>
                  </a:cubicBezTo>
                  <a:cubicBezTo>
                    <a:pt x="17321" y="5379"/>
                    <a:pt x="17364" y="5304"/>
                    <a:pt x="17396" y="5240"/>
                  </a:cubicBezTo>
                  <a:cubicBezTo>
                    <a:pt x="17667" y="5144"/>
                    <a:pt x="17854" y="5118"/>
                    <a:pt x="18005" y="5118"/>
                  </a:cubicBezTo>
                  <a:cubicBezTo>
                    <a:pt x="18193" y="5118"/>
                    <a:pt x="18327" y="5159"/>
                    <a:pt x="18498" y="5159"/>
                  </a:cubicBezTo>
                  <a:cubicBezTo>
                    <a:pt x="18729" y="5159"/>
                    <a:pt x="19028" y="5085"/>
                    <a:pt x="19623" y="4737"/>
                  </a:cubicBezTo>
                  <a:cubicBezTo>
                    <a:pt x="19826" y="4609"/>
                    <a:pt x="19954" y="4523"/>
                    <a:pt x="20136" y="4373"/>
                  </a:cubicBezTo>
                  <a:cubicBezTo>
                    <a:pt x="20329" y="4213"/>
                    <a:pt x="20511" y="4009"/>
                    <a:pt x="20533" y="3988"/>
                  </a:cubicBezTo>
                  <a:cubicBezTo>
                    <a:pt x="20607" y="3881"/>
                    <a:pt x="20715" y="3742"/>
                    <a:pt x="20789" y="3635"/>
                  </a:cubicBezTo>
                  <a:cubicBezTo>
                    <a:pt x="20843" y="3560"/>
                    <a:pt x="20907" y="3442"/>
                    <a:pt x="20950" y="3356"/>
                  </a:cubicBezTo>
                  <a:cubicBezTo>
                    <a:pt x="20950" y="3356"/>
                    <a:pt x="21068" y="3131"/>
                    <a:pt x="21153" y="2832"/>
                  </a:cubicBezTo>
                  <a:cubicBezTo>
                    <a:pt x="21250" y="2457"/>
                    <a:pt x="21239" y="2157"/>
                    <a:pt x="21239" y="2125"/>
                  </a:cubicBezTo>
                  <a:cubicBezTo>
                    <a:pt x="21239" y="2082"/>
                    <a:pt x="21239" y="2029"/>
                    <a:pt x="21228" y="1986"/>
                  </a:cubicBezTo>
                  <a:cubicBezTo>
                    <a:pt x="21218" y="1815"/>
                    <a:pt x="21218" y="1815"/>
                    <a:pt x="21196" y="1740"/>
                  </a:cubicBezTo>
                  <a:cubicBezTo>
                    <a:pt x="21153" y="1547"/>
                    <a:pt x="21121" y="1451"/>
                    <a:pt x="21078" y="1344"/>
                  </a:cubicBezTo>
                  <a:cubicBezTo>
                    <a:pt x="21078" y="1344"/>
                    <a:pt x="21046" y="1269"/>
                    <a:pt x="20993" y="1172"/>
                  </a:cubicBezTo>
                  <a:cubicBezTo>
                    <a:pt x="20961" y="1119"/>
                    <a:pt x="20961" y="1119"/>
                    <a:pt x="20897" y="1012"/>
                  </a:cubicBezTo>
                  <a:cubicBezTo>
                    <a:pt x="20854" y="937"/>
                    <a:pt x="20768" y="830"/>
                    <a:pt x="20725" y="787"/>
                  </a:cubicBezTo>
                  <a:cubicBezTo>
                    <a:pt x="20682" y="744"/>
                    <a:pt x="20629" y="680"/>
                    <a:pt x="20586" y="637"/>
                  </a:cubicBezTo>
                  <a:cubicBezTo>
                    <a:pt x="20554" y="616"/>
                    <a:pt x="20522" y="584"/>
                    <a:pt x="20490" y="551"/>
                  </a:cubicBezTo>
                  <a:cubicBezTo>
                    <a:pt x="20458" y="530"/>
                    <a:pt x="20415" y="487"/>
                    <a:pt x="20383" y="466"/>
                  </a:cubicBezTo>
                  <a:cubicBezTo>
                    <a:pt x="20308" y="423"/>
                    <a:pt x="20222" y="359"/>
                    <a:pt x="20147" y="316"/>
                  </a:cubicBezTo>
                  <a:cubicBezTo>
                    <a:pt x="20072" y="273"/>
                    <a:pt x="19954" y="230"/>
                    <a:pt x="19880" y="188"/>
                  </a:cubicBezTo>
                  <a:cubicBezTo>
                    <a:pt x="19826" y="166"/>
                    <a:pt x="19772" y="155"/>
                    <a:pt x="19719" y="134"/>
                  </a:cubicBezTo>
                  <a:cubicBezTo>
                    <a:pt x="19623" y="102"/>
                    <a:pt x="19483" y="70"/>
                    <a:pt x="19387" y="48"/>
                  </a:cubicBezTo>
                  <a:cubicBezTo>
                    <a:pt x="19342" y="39"/>
                    <a:pt x="19148" y="1"/>
                    <a:pt x="18860" y="1"/>
                  </a:cubicBezTo>
                  <a:close/>
                </a:path>
              </a:pathLst>
            </a:custGeom>
            <a:solidFill>
              <a:srgbClr val="2E2E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45"/>
            <p:cNvSpPr/>
            <p:nvPr/>
          </p:nvSpPr>
          <p:spPr>
            <a:xfrm>
              <a:off x="5608850" y="1927900"/>
              <a:ext cx="102775" cy="118450"/>
            </a:xfrm>
            <a:custGeom>
              <a:avLst/>
              <a:gdLst/>
              <a:ahLst/>
              <a:cxnLst/>
              <a:rect l="l" t="t" r="r" b="b"/>
              <a:pathLst>
                <a:path w="4111" h="4738" extrusionOk="0">
                  <a:moveTo>
                    <a:pt x="62" y="435"/>
                  </a:moveTo>
                  <a:cubicBezTo>
                    <a:pt x="41" y="445"/>
                    <a:pt x="20" y="455"/>
                    <a:pt x="0" y="466"/>
                  </a:cubicBezTo>
                  <a:cubicBezTo>
                    <a:pt x="20" y="456"/>
                    <a:pt x="40" y="446"/>
                    <a:pt x="62" y="435"/>
                  </a:cubicBezTo>
                  <a:close/>
                  <a:moveTo>
                    <a:pt x="1721" y="1"/>
                  </a:moveTo>
                  <a:cubicBezTo>
                    <a:pt x="1665" y="1"/>
                    <a:pt x="1605" y="2"/>
                    <a:pt x="1542" y="6"/>
                  </a:cubicBezTo>
                  <a:cubicBezTo>
                    <a:pt x="1145" y="16"/>
                    <a:pt x="835" y="113"/>
                    <a:pt x="717" y="155"/>
                  </a:cubicBezTo>
                  <a:cubicBezTo>
                    <a:pt x="632" y="177"/>
                    <a:pt x="514" y="220"/>
                    <a:pt x="428" y="262"/>
                  </a:cubicBezTo>
                  <a:cubicBezTo>
                    <a:pt x="319" y="308"/>
                    <a:pt x="180" y="376"/>
                    <a:pt x="62" y="435"/>
                  </a:cubicBezTo>
                  <a:lnTo>
                    <a:pt x="62" y="435"/>
                  </a:lnTo>
                  <a:cubicBezTo>
                    <a:pt x="179" y="382"/>
                    <a:pt x="311" y="355"/>
                    <a:pt x="454" y="355"/>
                  </a:cubicBezTo>
                  <a:cubicBezTo>
                    <a:pt x="684" y="355"/>
                    <a:pt x="943" y="425"/>
                    <a:pt x="1220" y="573"/>
                  </a:cubicBezTo>
                  <a:cubicBezTo>
                    <a:pt x="2184" y="1119"/>
                    <a:pt x="2976" y="2457"/>
                    <a:pt x="2987" y="3581"/>
                  </a:cubicBezTo>
                  <a:cubicBezTo>
                    <a:pt x="2997" y="4127"/>
                    <a:pt x="2819" y="4515"/>
                    <a:pt x="2519" y="4715"/>
                  </a:cubicBezTo>
                  <a:lnTo>
                    <a:pt x="2519" y="4715"/>
                  </a:lnTo>
                  <a:cubicBezTo>
                    <a:pt x="2702" y="4598"/>
                    <a:pt x="2826" y="4514"/>
                    <a:pt x="2997" y="4373"/>
                  </a:cubicBezTo>
                  <a:cubicBezTo>
                    <a:pt x="3190" y="4213"/>
                    <a:pt x="3372" y="4009"/>
                    <a:pt x="3394" y="3988"/>
                  </a:cubicBezTo>
                  <a:cubicBezTo>
                    <a:pt x="3468" y="3881"/>
                    <a:pt x="3576" y="3742"/>
                    <a:pt x="3650" y="3635"/>
                  </a:cubicBezTo>
                  <a:cubicBezTo>
                    <a:pt x="3704" y="3560"/>
                    <a:pt x="3768" y="3442"/>
                    <a:pt x="3811" y="3356"/>
                  </a:cubicBezTo>
                  <a:cubicBezTo>
                    <a:pt x="3811" y="3356"/>
                    <a:pt x="3929" y="3131"/>
                    <a:pt x="4014" y="2832"/>
                  </a:cubicBezTo>
                  <a:cubicBezTo>
                    <a:pt x="4111" y="2457"/>
                    <a:pt x="4100" y="2157"/>
                    <a:pt x="4100" y="2125"/>
                  </a:cubicBezTo>
                  <a:cubicBezTo>
                    <a:pt x="4100" y="2082"/>
                    <a:pt x="4100" y="2029"/>
                    <a:pt x="4089" y="1986"/>
                  </a:cubicBezTo>
                  <a:cubicBezTo>
                    <a:pt x="4079" y="1815"/>
                    <a:pt x="4079" y="1815"/>
                    <a:pt x="4057" y="1740"/>
                  </a:cubicBezTo>
                  <a:cubicBezTo>
                    <a:pt x="4014" y="1547"/>
                    <a:pt x="3982" y="1451"/>
                    <a:pt x="3939" y="1344"/>
                  </a:cubicBezTo>
                  <a:cubicBezTo>
                    <a:pt x="3939" y="1344"/>
                    <a:pt x="3907" y="1269"/>
                    <a:pt x="3854" y="1172"/>
                  </a:cubicBezTo>
                  <a:cubicBezTo>
                    <a:pt x="3822" y="1119"/>
                    <a:pt x="3822" y="1119"/>
                    <a:pt x="3768" y="1012"/>
                  </a:cubicBezTo>
                  <a:cubicBezTo>
                    <a:pt x="3715" y="937"/>
                    <a:pt x="3629" y="830"/>
                    <a:pt x="3586" y="787"/>
                  </a:cubicBezTo>
                  <a:cubicBezTo>
                    <a:pt x="3543" y="744"/>
                    <a:pt x="3490" y="680"/>
                    <a:pt x="3447" y="637"/>
                  </a:cubicBezTo>
                  <a:cubicBezTo>
                    <a:pt x="3415" y="616"/>
                    <a:pt x="3383" y="584"/>
                    <a:pt x="3351" y="551"/>
                  </a:cubicBezTo>
                  <a:cubicBezTo>
                    <a:pt x="3319" y="530"/>
                    <a:pt x="3276" y="487"/>
                    <a:pt x="3244" y="466"/>
                  </a:cubicBezTo>
                  <a:cubicBezTo>
                    <a:pt x="3169" y="423"/>
                    <a:pt x="3083" y="359"/>
                    <a:pt x="3008" y="316"/>
                  </a:cubicBezTo>
                  <a:cubicBezTo>
                    <a:pt x="2933" y="273"/>
                    <a:pt x="2815" y="230"/>
                    <a:pt x="2741" y="188"/>
                  </a:cubicBezTo>
                  <a:cubicBezTo>
                    <a:pt x="2698" y="166"/>
                    <a:pt x="2633" y="155"/>
                    <a:pt x="2580" y="134"/>
                  </a:cubicBezTo>
                  <a:cubicBezTo>
                    <a:pt x="2484" y="102"/>
                    <a:pt x="2344" y="70"/>
                    <a:pt x="2248" y="48"/>
                  </a:cubicBezTo>
                  <a:cubicBezTo>
                    <a:pt x="2203" y="39"/>
                    <a:pt x="2009" y="1"/>
                    <a:pt x="1721" y="1"/>
                  </a:cubicBezTo>
                  <a:close/>
                  <a:moveTo>
                    <a:pt x="2519" y="4715"/>
                  </a:moveTo>
                  <a:cubicBezTo>
                    <a:pt x="2507" y="4722"/>
                    <a:pt x="2496" y="4730"/>
                    <a:pt x="2484" y="4737"/>
                  </a:cubicBezTo>
                  <a:cubicBezTo>
                    <a:pt x="2496" y="4730"/>
                    <a:pt x="2507" y="4722"/>
                    <a:pt x="2519" y="47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45"/>
            <p:cNvSpPr/>
            <p:nvPr/>
          </p:nvSpPr>
          <p:spPr>
            <a:xfrm>
              <a:off x="5567100" y="1936775"/>
              <a:ext cx="116700" cy="123475"/>
            </a:xfrm>
            <a:custGeom>
              <a:avLst/>
              <a:gdLst/>
              <a:ahLst/>
              <a:cxnLst/>
              <a:rect l="l" t="t" r="r" b="b"/>
              <a:pathLst>
                <a:path w="4668" h="4939" extrusionOk="0">
                  <a:moveTo>
                    <a:pt x="2124" y="0"/>
                  </a:moveTo>
                  <a:cubicBezTo>
                    <a:pt x="1955" y="0"/>
                    <a:pt x="1802" y="38"/>
                    <a:pt x="1670" y="111"/>
                  </a:cubicBezTo>
                  <a:cubicBezTo>
                    <a:pt x="214" y="967"/>
                    <a:pt x="1060" y="1074"/>
                    <a:pt x="0" y="1909"/>
                  </a:cubicBezTo>
                  <a:cubicBezTo>
                    <a:pt x="97" y="1854"/>
                    <a:pt x="209" y="1824"/>
                    <a:pt x="331" y="1824"/>
                  </a:cubicBezTo>
                  <a:cubicBezTo>
                    <a:pt x="492" y="1824"/>
                    <a:pt x="673" y="1875"/>
                    <a:pt x="867" y="1984"/>
                  </a:cubicBezTo>
                  <a:cubicBezTo>
                    <a:pt x="1552" y="2370"/>
                    <a:pt x="2120" y="3322"/>
                    <a:pt x="2130" y="4125"/>
                  </a:cubicBezTo>
                  <a:cubicBezTo>
                    <a:pt x="2130" y="4521"/>
                    <a:pt x="1991" y="4810"/>
                    <a:pt x="1766" y="4939"/>
                  </a:cubicBezTo>
                  <a:cubicBezTo>
                    <a:pt x="2124" y="4794"/>
                    <a:pt x="2353" y="4756"/>
                    <a:pt x="2531" y="4756"/>
                  </a:cubicBezTo>
                  <a:cubicBezTo>
                    <a:pt x="2721" y="4756"/>
                    <a:pt x="2854" y="4799"/>
                    <a:pt x="3029" y="4799"/>
                  </a:cubicBezTo>
                  <a:cubicBezTo>
                    <a:pt x="3259" y="4799"/>
                    <a:pt x="3559" y="4725"/>
                    <a:pt x="4154" y="4382"/>
                  </a:cubicBezTo>
                  <a:cubicBezTo>
                    <a:pt x="4475" y="4189"/>
                    <a:pt x="4667" y="3793"/>
                    <a:pt x="4657" y="3226"/>
                  </a:cubicBezTo>
                  <a:cubicBezTo>
                    <a:pt x="4646" y="2102"/>
                    <a:pt x="3854" y="764"/>
                    <a:pt x="2890" y="218"/>
                  </a:cubicBezTo>
                  <a:cubicBezTo>
                    <a:pt x="2613" y="70"/>
                    <a:pt x="2354" y="0"/>
                    <a:pt x="21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45"/>
            <p:cNvSpPr/>
            <p:nvPr/>
          </p:nvSpPr>
          <p:spPr>
            <a:xfrm>
              <a:off x="5437300" y="1981700"/>
              <a:ext cx="183075" cy="151050"/>
            </a:xfrm>
            <a:custGeom>
              <a:avLst/>
              <a:gdLst/>
              <a:ahLst/>
              <a:cxnLst/>
              <a:rect l="l" t="t" r="r" b="b"/>
              <a:pathLst>
                <a:path w="7323" h="6042" extrusionOk="0">
                  <a:moveTo>
                    <a:pt x="13" y="3720"/>
                  </a:moveTo>
                  <a:cubicBezTo>
                    <a:pt x="8" y="3741"/>
                    <a:pt x="4" y="3762"/>
                    <a:pt x="0" y="3784"/>
                  </a:cubicBezTo>
                  <a:cubicBezTo>
                    <a:pt x="4" y="3764"/>
                    <a:pt x="8" y="3743"/>
                    <a:pt x="13" y="3720"/>
                  </a:cubicBezTo>
                  <a:close/>
                  <a:moveTo>
                    <a:pt x="1188" y="5839"/>
                  </a:moveTo>
                  <a:lnTo>
                    <a:pt x="1188" y="5839"/>
                  </a:lnTo>
                  <a:cubicBezTo>
                    <a:pt x="1210" y="5848"/>
                    <a:pt x="1232" y="5855"/>
                    <a:pt x="1253" y="5861"/>
                  </a:cubicBezTo>
                  <a:lnTo>
                    <a:pt x="1253" y="5861"/>
                  </a:lnTo>
                  <a:cubicBezTo>
                    <a:pt x="1231" y="5854"/>
                    <a:pt x="1209" y="5846"/>
                    <a:pt x="1188" y="5839"/>
                  </a:cubicBezTo>
                  <a:close/>
                  <a:moveTo>
                    <a:pt x="5089" y="0"/>
                  </a:moveTo>
                  <a:cubicBezTo>
                    <a:pt x="5030" y="0"/>
                    <a:pt x="4967" y="2"/>
                    <a:pt x="4903" y="5"/>
                  </a:cubicBezTo>
                  <a:cubicBezTo>
                    <a:pt x="4807" y="16"/>
                    <a:pt x="4646" y="27"/>
                    <a:pt x="4421" y="59"/>
                  </a:cubicBezTo>
                  <a:cubicBezTo>
                    <a:pt x="4293" y="80"/>
                    <a:pt x="4079" y="123"/>
                    <a:pt x="3918" y="177"/>
                  </a:cubicBezTo>
                  <a:cubicBezTo>
                    <a:pt x="3661" y="241"/>
                    <a:pt x="2890" y="455"/>
                    <a:pt x="1959" y="1076"/>
                  </a:cubicBezTo>
                  <a:cubicBezTo>
                    <a:pt x="1831" y="1151"/>
                    <a:pt x="1659" y="1279"/>
                    <a:pt x="1563" y="1365"/>
                  </a:cubicBezTo>
                  <a:cubicBezTo>
                    <a:pt x="1392" y="1493"/>
                    <a:pt x="1328" y="1557"/>
                    <a:pt x="1135" y="1739"/>
                  </a:cubicBezTo>
                  <a:cubicBezTo>
                    <a:pt x="1103" y="1772"/>
                    <a:pt x="974" y="1889"/>
                    <a:pt x="824" y="2071"/>
                  </a:cubicBezTo>
                  <a:cubicBezTo>
                    <a:pt x="749" y="2168"/>
                    <a:pt x="642" y="2307"/>
                    <a:pt x="578" y="2403"/>
                  </a:cubicBezTo>
                  <a:cubicBezTo>
                    <a:pt x="525" y="2467"/>
                    <a:pt x="471" y="2564"/>
                    <a:pt x="428" y="2628"/>
                  </a:cubicBezTo>
                  <a:cubicBezTo>
                    <a:pt x="396" y="2681"/>
                    <a:pt x="364" y="2756"/>
                    <a:pt x="332" y="2810"/>
                  </a:cubicBezTo>
                  <a:cubicBezTo>
                    <a:pt x="289" y="2896"/>
                    <a:pt x="236" y="3003"/>
                    <a:pt x="203" y="3088"/>
                  </a:cubicBezTo>
                  <a:cubicBezTo>
                    <a:pt x="161" y="3185"/>
                    <a:pt x="118" y="3313"/>
                    <a:pt x="86" y="3420"/>
                  </a:cubicBezTo>
                  <a:cubicBezTo>
                    <a:pt x="60" y="3507"/>
                    <a:pt x="34" y="3623"/>
                    <a:pt x="13" y="3720"/>
                  </a:cubicBezTo>
                  <a:lnTo>
                    <a:pt x="13" y="3720"/>
                  </a:lnTo>
                  <a:cubicBezTo>
                    <a:pt x="86" y="3416"/>
                    <a:pt x="290" y="3242"/>
                    <a:pt x="560" y="3242"/>
                  </a:cubicBezTo>
                  <a:cubicBezTo>
                    <a:pt x="695" y="3242"/>
                    <a:pt x="846" y="3285"/>
                    <a:pt x="1006" y="3377"/>
                  </a:cubicBezTo>
                  <a:cubicBezTo>
                    <a:pt x="1574" y="3688"/>
                    <a:pt x="2045" y="4480"/>
                    <a:pt x="2055" y="5144"/>
                  </a:cubicBezTo>
                  <a:cubicBezTo>
                    <a:pt x="2055" y="5621"/>
                    <a:pt x="1818" y="5895"/>
                    <a:pt x="1473" y="5895"/>
                  </a:cubicBezTo>
                  <a:cubicBezTo>
                    <a:pt x="1404" y="5895"/>
                    <a:pt x="1330" y="5884"/>
                    <a:pt x="1253" y="5861"/>
                  </a:cubicBezTo>
                  <a:lnTo>
                    <a:pt x="1253" y="5861"/>
                  </a:lnTo>
                  <a:cubicBezTo>
                    <a:pt x="1338" y="5889"/>
                    <a:pt x="1434" y="5919"/>
                    <a:pt x="1509" y="5936"/>
                  </a:cubicBezTo>
                  <a:cubicBezTo>
                    <a:pt x="1745" y="5989"/>
                    <a:pt x="1745" y="5989"/>
                    <a:pt x="1991" y="6021"/>
                  </a:cubicBezTo>
                  <a:cubicBezTo>
                    <a:pt x="2093" y="6036"/>
                    <a:pt x="2218" y="6042"/>
                    <a:pt x="2340" y="6042"/>
                  </a:cubicBezTo>
                  <a:cubicBezTo>
                    <a:pt x="2488" y="6042"/>
                    <a:pt x="2631" y="6033"/>
                    <a:pt x="2719" y="6021"/>
                  </a:cubicBezTo>
                  <a:cubicBezTo>
                    <a:pt x="2837" y="6011"/>
                    <a:pt x="3008" y="5989"/>
                    <a:pt x="3126" y="5968"/>
                  </a:cubicBezTo>
                  <a:cubicBezTo>
                    <a:pt x="3361" y="5925"/>
                    <a:pt x="3543" y="5872"/>
                    <a:pt x="3554" y="5861"/>
                  </a:cubicBezTo>
                  <a:cubicBezTo>
                    <a:pt x="3800" y="5797"/>
                    <a:pt x="3875" y="5765"/>
                    <a:pt x="4079" y="5679"/>
                  </a:cubicBezTo>
                  <a:cubicBezTo>
                    <a:pt x="4196" y="5636"/>
                    <a:pt x="4389" y="5550"/>
                    <a:pt x="4518" y="5486"/>
                  </a:cubicBezTo>
                  <a:cubicBezTo>
                    <a:pt x="4892" y="5293"/>
                    <a:pt x="5235" y="5079"/>
                    <a:pt x="5417" y="4940"/>
                  </a:cubicBezTo>
                  <a:cubicBezTo>
                    <a:pt x="5524" y="4876"/>
                    <a:pt x="5684" y="4758"/>
                    <a:pt x="5877" y="4598"/>
                  </a:cubicBezTo>
                  <a:cubicBezTo>
                    <a:pt x="6070" y="4426"/>
                    <a:pt x="6188" y="4309"/>
                    <a:pt x="6284" y="4212"/>
                  </a:cubicBezTo>
                  <a:cubicBezTo>
                    <a:pt x="6327" y="4180"/>
                    <a:pt x="6466" y="4030"/>
                    <a:pt x="6637" y="3827"/>
                  </a:cubicBezTo>
                  <a:cubicBezTo>
                    <a:pt x="6766" y="3666"/>
                    <a:pt x="6851" y="3538"/>
                    <a:pt x="6916" y="3431"/>
                  </a:cubicBezTo>
                  <a:cubicBezTo>
                    <a:pt x="6948" y="3388"/>
                    <a:pt x="6980" y="3334"/>
                    <a:pt x="7012" y="3292"/>
                  </a:cubicBezTo>
                  <a:cubicBezTo>
                    <a:pt x="7055" y="3217"/>
                    <a:pt x="7108" y="3120"/>
                    <a:pt x="7140" y="3045"/>
                  </a:cubicBezTo>
                  <a:cubicBezTo>
                    <a:pt x="7183" y="2960"/>
                    <a:pt x="7205" y="2896"/>
                    <a:pt x="7258" y="2767"/>
                  </a:cubicBezTo>
                  <a:cubicBezTo>
                    <a:pt x="7301" y="2639"/>
                    <a:pt x="7322" y="2489"/>
                    <a:pt x="7322" y="2328"/>
                  </a:cubicBezTo>
                  <a:cubicBezTo>
                    <a:pt x="7312" y="1525"/>
                    <a:pt x="6744" y="573"/>
                    <a:pt x="6059" y="187"/>
                  </a:cubicBezTo>
                  <a:cubicBezTo>
                    <a:pt x="5920" y="112"/>
                    <a:pt x="5792" y="69"/>
                    <a:pt x="5674" y="48"/>
                  </a:cubicBezTo>
                  <a:cubicBezTo>
                    <a:pt x="5513" y="16"/>
                    <a:pt x="5395" y="5"/>
                    <a:pt x="5353" y="5"/>
                  </a:cubicBezTo>
                  <a:cubicBezTo>
                    <a:pt x="5303" y="5"/>
                    <a:pt x="5205" y="0"/>
                    <a:pt x="50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45"/>
            <p:cNvSpPr/>
            <p:nvPr/>
          </p:nvSpPr>
          <p:spPr>
            <a:xfrm>
              <a:off x="5180375" y="2062800"/>
              <a:ext cx="308325" cy="201725"/>
            </a:xfrm>
            <a:custGeom>
              <a:avLst/>
              <a:gdLst/>
              <a:ahLst/>
              <a:cxnLst/>
              <a:rect l="l" t="t" r="r" b="b"/>
              <a:pathLst>
                <a:path w="12333" h="8069" extrusionOk="0">
                  <a:moveTo>
                    <a:pt x="10831" y="1"/>
                  </a:moveTo>
                  <a:cubicBezTo>
                    <a:pt x="10722" y="1"/>
                    <a:pt x="10625" y="28"/>
                    <a:pt x="10545" y="80"/>
                  </a:cubicBezTo>
                  <a:cubicBezTo>
                    <a:pt x="10202" y="305"/>
                    <a:pt x="9378" y="829"/>
                    <a:pt x="8896" y="1150"/>
                  </a:cubicBezTo>
                  <a:cubicBezTo>
                    <a:pt x="8457" y="1439"/>
                    <a:pt x="7644" y="1975"/>
                    <a:pt x="7076" y="2349"/>
                  </a:cubicBezTo>
                  <a:cubicBezTo>
                    <a:pt x="6327" y="2874"/>
                    <a:pt x="6145" y="2992"/>
                    <a:pt x="5438" y="3495"/>
                  </a:cubicBezTo>
                  <a:cubicBezTo>
                    <a:pt x="5203" y="3666"/>
                    <a:pt x="1456" y="6107"/>
                    <a:pt x="1167" y="6353"/>
                  </a:cubicBezTo>
                  <a:cubicBezTo>
                    <a:pt x="1007" y="6492"/>
                    <a:pt x="739" y="6728"/>
                    <a:pt x="482" y="6995"/>
                  </a:cubicBezTo>
                  <a:cubicBezTo>
                    <a:pt x="257" y="7231"/>
                    <a:pt x="150" y="7391"/>
                    <a:pt x="129" y="7445"/>
                  </a:cubicBezTo>
                  <a:cubicBezTo>
                    <a:pt x="64" y="7541"/>
                    <a:pt x="43" y="7605"/>
                    <a:pt x="32" y="7638"/>
                  </a:cubicBezTo>
                  <a:cubicBezTo>
                    <a:pt x="22" y="7648"/>
                    <a:pt x="22" y="7680"/>
                    <a:pt x="11" y="7691"/>
                  </a:cubicBezTo>
                  <a:cubicBezTo>
                    <a:pt x="11" y="7723"/>
                    <a:pt x="0" y="7755"/>
                    <a:pt x="0" y="7787"/>
                  </a:cubicBezTo>
                  <a:cubicBezTo>
                    <a:pt x="0" y="7841"/>
                    <a:pt x="22" y="7884"/>
                    <a:pt x="43" y="7927"/>
                  </a:cubicBezTo>
                  <a:cubicBezTo>
                    <a:pt x="86" y="7991"/>
                    <a:pt x="139" y="8012"/>
                    <a:pt x="161" y="8023"/>
                  </a:cubicBezTo>
                  <a:cubicBezTo>
                    <a:pt x="236" y="8044"/>
                    <a:pt x="289" y="8055"/>
                    <a:pt x="407" y="8066"/>
                  </a:cubicBezTo>
                  <a:cubicBezTo>
                    <a:pt x="426" y="8068"/>
                    <a:pt x="446" y="8069"/>
                    <a:pt x="465" y="8069"/>
                  </a:cubicBezTo>
                  <a:cubicBezTo>
                    <a:pt x="541" y="8069"/>
                    <a:pt x="617" y="8055"/>
                    <a:pt x="685" y="8055"/>
                  </a:cubicBezTo>
                  <a:cubicBezTo>
                    <a:pt x="846" y="8034"/>
                    <a:pt x="1049" y="7980"/>
                    <a:pt x="1210" y="7937"/>
                  </a:cubicBezTo>
                  <a:cubicBezTo>
                    <a:pt x="1328" y="7905"/>
                    <a:pt x="1488" y="7852"/>
                    <a:pt x="1606" y="7819"/>
                  </a:cubicBezTo>
                  <a:cubicBezTo>
                    <a:pt x="1842" y="7745"/>
                    <a:pt x="2216" y="7605"/>
                    <a:pt x="2484" y="7498"/>
                  </a:cubicBezTo>
                  <a:cubicBezTo>
                    <a:pt x="2655" y="7434"/>
                    <a:pt x="6049" y="5582"/>
                    <a:pt x="7719" y="4769"/>
                  </a:cubicBezTo>
                  <a:cubicBezTo>
                    <a:pt x="9142" y="4073"/>
                    <a:pt x="10448" y="3398"/>
                    <a:pt x="12011" y="2595"/>
                  </a:cubicBezTo>
                  <a:cubicBezTo>
                    <a:pt x="12204" y="2488"/>
                    <a:pt x="12332" y="2242"/>
                    <a:pt x="12322" y="1900"/>
                  </a:cubicBezTo>
                  <a:cubicBezTo>
                    <a:pt x="12322" y="1236"/>
                    <a:pt x="11851" y="444"/>
                    <a:pt x="11283" y="133"/>
                  </a:cubicBezTo>
                  <a:cubicBezTo>
                    <a:pt x="11122" y="44"/>
                    <a:pt x="10967" y="1"/>
                    <a:pt x="108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45"/>
            <p:cNvSpPr/>
            <p:nvPr/>
          </p:nvSpPr>
          <p:spPr>
            <a:xfrm>
              <a:off x="5624900" y="1922400"/>
              <a:ext cx="77100" cy="77100"/>
            </a:xfrm>
            <a:custGeom>
              <a:avLst/>
              <a:gdLst/>
              <a:ahLst/>
              <a:cxnLst/>
              <a:rect l="l" t="t" r="r" b="b"/>
              <a:pathLst>
                <a:path w="3084" h="3084" extrusionOk="0">
                  <a:moveTo>
                    <a:pt x="1542" y="1"/>
                  </a:moveTo>
                  <a:cubicBezTo>
                    <a:pt x="696" y="1"/>
                    <a:pt x="0" y="686"/>
                    <a:pt x="0" y="1542"/>
                  </a:cubicBezTo>
                  <a:cubicBezTo>
                    <a:pt x="0" y="2388"/>
                    <a:pt x="696" y="3084"/>
                    <a:pt x="1542" y="3084"/>
                  </a:cubicBezTo>
                  <a:cubicBezTo>
                    <a:pt x="2398" y="3084"/>
                    <a:pt x="3083" y="2388"/>
                    <a:pt x="3083" y="1542"/>
                  </a:cubicBezTo>
                  <a:cubicBezTo>
                    <a:pt x="3083" y="686"/>
                    <a:pt x="2398" y="1"/>
                    <a:pt x="15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45"/>
            <p:cNvSpPr/>
            <p:nvPr/>
          </p:nvSpPr>
          <p:spPr>
            <a:xfrm>
              <a:off x="5535775" y="2046200"/>
              <a:ext cx="493800" cy="311425"/>
            </a:xfrm>
            <a:custGeom>
              <a:avLst/>
              <a:gdLst/>
              <a:ahLst/>
              <a:cxnLst/>
              <a:rect l="l" t="t" r="r" b="b"/>
              <a:pathLst>
                <a:path w="19752" h="12457" extrusionOk="0">
                  <a:moveTo>
                    <a:pt x="2654" y="0"/>
                  </a:moveTo>
                  <a:cubicBezTo>
                    <a:pt x="2250" y="0"/>
                    <a:pt x="1967" y="57"/>
                    <a:pt x="1831" y="176"/>
                  </a:cubicBezTo>
                  <a:cubicBezTo>
                    <a:pt x="1790" y="207"/>
                    <a:pt x="1779" y="248"/>
                    <a:pt x="1787" y="298"/>
                  </a:cubicBezTo>
                  <a:lnTo>
                    <a:pt x="1787" y="298"/>
                  </a:lnTo>
                  <a:cubicBezTo>
                    <a:pt x="1784" y="290"/>
                    <a:pt x="1778" y="283"/>
                    <a:pt x="1778" y="283"/>
                  </a:cubicBezTo>
                  <a:lnTo>
                    <a:pt x="1778" y="1450"/>
                  </a:lnTo>
                  <a:cubicBezTo>
                    <a:pt x="1278" y="1279"/>
                    <a:pt x="855" y="1189"/>
                    <a:pt x="536" y="1189"/>
                  </a:cubicBezTo>
                  <a:cubicBezTo>
                    <a:pt x="376" y="1189"/>
                    <a:pt x="243" y="1211"/>
                    <a:pt x="140" y="1258"/>
                  </a:cubicBezTo>
                  <a:cubicBezTo>
                    <a:pt x="44" y="1300"/>
                    <a:pt x="1" y="1375"/>
                    <a:pt x="11" y="1482"/>
                  </a:cubicBezTo>
                  <a:lnTo>
                    <a:pt x="11" y="1482"/>
                  </a:lnTo>
                  <a:lnTo>
                    <a:pt x="1" y="2821"/>
                  </a:lnTo>
                  <a:cubicBezTo>
                    <a:pt x="1" y="3859"/>
                    <a:pt x="4368" y="7884"/>
                    <a:pt x="7676" y="10335"/>
                  </a:cubicBezTo>
                  <a:cubicBezTo>
                    <a:pt x="8104" y="10646"/>
                    <a:pt x="8554" y="10946"/>
                    <a:pt x="8993" y="11192"/>
                  </a:cubicBezTo>
                  <a:cubicBezTo>
                    <a:pt x="10367" y="11983"/>
                    <a:pt x="11728" y="12457"/>
                    <a:pt x="12638" y="12457"/>
                  </a:cubicBezTo>
                  <a:cubicBezTo>
                    <a:pt x="12897" y="12457"/>
                    <a:pt x="13120" y="12418"/>
                    <a:pt x="13296" y="12337"/>
                  </a:cubicBezTo>
                  <a:cubicBezTo>
                    <a:pt x="13457" y="12262"/>
                    <a:pt x="13542" y="12134"/>
                    <a:pt x="13542" y="11952"/>
                  </a:cubicBezTo>
                  <a:lnTo>
                    <a:pt x="13542" y="10614"/>
                  </a:lnTo>
                  <a:cubicBezTo>
                    <a:pt x="13564" y="9779"/>
                    <a:pt x="11840" y="7863"/>
                    <a:pt x="9164" y="5797"/>
                  </a:cubicBezTo>
                  <a:lnTo>
                    <a:pt x="9164" y="5797"/>
                  </a:lnTo>
                  <a:cubicBezTo>
                    <a:pt x="10545" y="6407"/>
                    <a:pt x="11958" y="6985"/>
                    <a:pt x="13211" y="7467"/>
                  </a:cubicBezTo>
                  <a:cubicBezTo>
                    <a:pt x="15168" y="8218"/>
                    <a:pt x="17095" y="8628"/>
                    <a:pt x="18356" y="8628"/>
                  </a:cubicBezTo>
                  <a:cubicBezTo>
                    <a:pt x="18965" y="8628"/>
                    <a:pt x="19418" y="8532"/>
                    <a:pt x="19644" y="8334"/>
                  </a:cubicBezTo>
                  <a:cubicBezTo>
                    <a:pt x="19698" y="8280"/>
                    <a:pt x="19730" y="8216"/>
                    <a:pt x="19730" y="8152"/>
                  </a:cubicBezTo>
                  <a:lnTo>
                    <a:pt x="19730" y="6814"/>
                  </a:lnTo>
                  <a:cubicBezTo>
                    <a:pt x="19751" y="6450"/>
                    <a:pt x="19023" y="5839"/>
                    <a:pt x="17782" y="5122"/>
                  </a:cubicBezTo>
                  <a:cubicBezTo>
                    <a:pt x="16390" y="4319"/>
                    <a:pt x="14367" y="3388"/>
                    <a:pt x="12001" y="2478"/>
                  </a:cubicBezTo>
                  <a:cubicBezTo>
                    <a:pt x="8039" y="962"/>
                    <a:pt x="4319" y="0"/>
                    <a:pt x="2654" y="0"/>
                  </a:cubicBezTo>
                  <a:close/>
                </a:path>
              </a:pathLst>
            </a:custGeom>
            <a:solidFill>
              <a:srgbClr val="FEC3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45"/>
            <p:cNvSpPr/>
            <p:nvPr/>
          </p:nvSpPr>
          <p:spPr>
            <a:xfrm>
              <a:off x="5580200" y="2053275"/>
              <a:ext cx="448825" cy="208625"/>
            </a:xfrm>
            <a:custGeom>
              <a:avLst/>
              <a:gdLst/>
              <a:ahLst/>
              <a:cxnLst/>
              <a:rect l="l" t="t" r="r" b="b"/>
              <a:pathLst>
                <a:path w="17953" h="8345" extrusionOk="0">
                  <a:moveTo>
                    <a:pt x="1" y="0"/>
                  </a:moveTo>
                  <a:lnTo>
                    <a:pt x="1" y="1349"/>
                  </a:lnTo>
                  <a:cubicBezTo>
                    <a:pt x="1" y="1606"/>
                    <a:pt x="686" y="2109"/>
                    <a:pt x="1767" y="2741"/>
                  </a:cubicBezTo>
                  <a:cubicBezTo>
                    <a:pt x="4079" y="4079"/>
                    <a:pt x="8233" y="5963"/>
                    <a:pt x="11434" y="7184"/>
                  </a:cubicBezTo>
                  <a:cubicBezTo>
                    <a:pt x="13398" y="7935"/>
                    <a:pt x="15323" y="8345"/>
                    <a:pt x="16582" y="8345"/>
                  </a:cubicBezTo>
                  <a:cubicBezTo>
                    <a:pt x="17189" y="8345"/>
                    <a:pt x="17641" y="8249"/>
                    <a:pt x="17867" y="8051"/>
                  </a:cubicBezTo>
                  <a:cubicBezTo>
                    <a:pt x="17921" y="7997"/>
                    <a:pt x="17953" y="7933"/>
                    <a:pt x="17953" y="7869"/>
                  </a:cubicBezTo>
                  <a:lnTo>
                    <a:pt x="17953" y="6520"/>
                  </a:lnTo>
                  <a:cubicBezTo>
                    <a:pt x="17953" y="6595"/>
                    <a:pt x="17932" y="6648"/>
                    <a:pt x="17867" y="6702"/>
                  </a:cubicBezTo>
                  <a:cubicBezTo>
                    <a:pt x="17641" y="6904"/>
                    <a:pt x="17189" y="7001"/>
                    <a:pt x="16582" y="7001"/>
                  </a:cubicBezTo>
                  <a:cubicBezTo>
                    <a:pt x="15324" y="7001"/>
                    <a:pt x="13401" y="6586"/>
                    <a:pt x="11444" y="5835"/>
                  </a:cubicBezTo>
                  <a:cubicBezTo>
                    <a:pt x="8243" y="4614"/>
                    <a:pt x="4090" y="2730"/>
                    <a:pt x="1767" y="1392"/>
                  </a:cubicBezTo>
                  <a:cubicBezTo>
                    <a:pt x="686" y="761"/>
                    <a:pt x="1" y="257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45"/>
            <p:cNvSpPr/>
            <p:nvPr/>
          </p:nvSpPr>
          <p:spPr>
            <a:xfrm>
              <a:off x="5575375" y="2046200"/>
              <a:ext cx="460625" cy="182100"/>
            </a:xfrm>
            <a:custGeom>
              <a:avLst/>
              <a:gdLst/>
              <a:ahLst/>
              <a:cxnLst/>
              <a:rect l="l" t="t" r="r" b="b"/>
              <a:pathLst>
                <a:path w="18425" h="7284" extrusionOk="0">
                  <a:moveTo>
                    <a:pt x="1070" y="0"/>
                  </a:moveTo>
                  <a:cubicBezTo>
                    <a:pt x="666" y="0"/>
                    <a:pt x="383" y="57"/>
                    <a:pt x="247" y="176"/>
                  </a:cubicBezTo>
                  <a:cubicBezTo>
                    <a:pt x="1" y="391"/>
                    <a:pt x="718" y="958"/>
                    <a:pt x="1960" y="1675"/>
                  </a:cubicBezTo>
                  <a:cubicBezTo>
                    <a:pt x="4283" y="3013"/>
                    <a:pt x="8436" y="4897"/>
                    <a:pt x="11637" y="6118"/>
                  </a:cubicBezTo>
                  <a:cubicBezTo>
                    <a:pt x="13594" y="6869"/>
                    <a:pt x="15517" y="7284"/>
                    <a:pt x="16775" y="7284"/>
                  </a:cubicBezTo>
                  <a:cubicBezTo>
                    <a:pt x="17382" y="7284"/>
                    <a:pt x="17834" y="7187"/>
                    <a:pt x="18060" y="6985"/>
                  </a:cubicBezTo>
                  <a:cubicBezTo>
                    <a:pt x="18424" y="6674"/>
                    <a:pt x="17675" y="5979"/>
                    <a:pt x="16198" y="5122"/>
                  </a:cubicBezTo>
                  <a:cubicBezTo>
                    <a:pt x="14806" y="4319"/>
                    <a:pt x="12783" y="3388"/>
                    <a:pt x="10417" y="2478"/>
                  </a:cubicBezTo>
                  <a:cubicBezTo>
                    <a:pt x="6455" y="962"/>
                    <a:pt x="2735" y="0"/>
                    <a:pt x="10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45"/>
            <p:cNvSpPr/>
            <p:nvPr/>
          </p:nvSpPr>
          <p:spPr>
            <a:xfrm>
              <a:off x="5535775" y="2082975"/>
              <a:ext cx="338575" cy="274675"/>
            </a:xfrm>
            <a:custGeom>
              <a:avLst/>
              <a:gdLst/>
              <a:ahLst/>
              <a:cxnLst/>
              <a:rect l="l" t="t" r="r" b="b"/>
              <a:pathLst>
                <a:path w="13543" h="10987" extrusionOk="0">
                  <a:moveTo>
                    <a:pt x="11" y="1"/>
                  </a:moveTo>
                  <a:lnTo>
                    <a:pt x="11" y="1"/>
                  </a:lnTo>
                  <a:cubicBezTo>
                    <a:pt x="11" y="1"/>
                    <a:pt x="11" y="2"/>
                    <a:pt x="11" y="2"/>
                  </a:cubicBezTo>
                  <a:lnTo>
                    <a:pt x="11" y="2"/>
                  </a:lnTo>
                  <a:lnTo>
                    <a:pt x="11" y="1"/>
                  </a:lnTo>
                  <a:close/>
                  <a:moveTo>
                    <a:pt x="11" y="2"/>
                  </a:moveTo>
                  <a:lnTo>
                    <a:pt x="1" y="1350"/>
                  </a:lnTo>
                  <a:cubicBezTo>
                    <a:pt x="1" y="2388"/>
                    <a:pt x="4368" y="6413"/>
                    <a:pt x="7676" y="8864"/>
                  </a:cubicBezTo>
                  <a:cubicBezTo>
                    <a:pt x="8104" y="9175"/>
                    <a:pt x="8554" y="9475"/>
                    <a:pt x="8993" y="9721"/>
                  </a:cubicBezTo>
                  <a:cubicBezTo>
                    <a:pt x="10363" y="10518"/>
                    <a:pt x="11721" y="10987"/>
                    <a:pt x="12631" y="10987"/>
                  </a:cubicBezTo>
                  <a:cubicBezTo>
                    <a:pt x="12893" y="10987"/>
                    <a:pt x="13119" y="10948"/>
                    <a:pt x="13296" y="10866"/>
                  </a:cubicBezTo>
                  <a:cubicBezTo>
                    <a:pt x="13457" y="10791"/>
                    <a:pt x="13542" y="10663"/>
                    <a:pt x="13542" y="10481"/>
                  </a:cubicBezTo>
                  <a:lnTo>
                    <a:pt x="13542" y="9132"/>
                  </a:lnTo>
                  <a:cubicBezTo>
                    <a:pt x="13542" y="9314"/>
                    <a:pt x="13468" y="9443"/>
                    <a:pt x="13296" y="9517"/>
                  </a:cubicBezTo>
                  <a:cubicBezTo>
                    <a:pt x="13118" y="9599"/>
                    <a:pt x="12893" y="9638"/>
                    <a:pt x="12630" y="9638"/>
                  </a:cubicBezTo>
                  <a:cubicBezTo>
                    <a:pt x="11720" y="9638"/>
                    <a:pt x="10365" y="9171"/>
                    <a:pt x="9003" y="8383"/>
                  </a:cubicBezTo>
                  <a:cubicBezTo>
                    <a:pt x="8554" y="8126"/>
                    <a:pt x="8115" y="7837"/>
                    <a:pt x="7676" y="7516"/>
                  </a:cubicBezTo>
                  <a:cubicBezTo>
                    <a:pt x="4370" y="5066"/>
                    <a:pt x="5" y="1044"/>
                    <a:pt x="11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45"/>
            <p:cNvSpPr/>
            <p:nvPr/>
          </p:nvSpPr>
          <p:spPr>
            <a:xfrm>
              <a:off x="5514375" y="2075925"/>
              <a:ext cx="378700" cy="248025"/>
            </a:xfrm>
            <a:custGeom>
              <a:avLst/>
              <a:gdLst/>
              <a:ahLst/>
              <a:cxnLst/>
              <a:rect l="l" t="t" r="r" b="b"/>
              <a:pathLst>
                <a:path w="15148" h="9921" extrusionOk="0">
                  <a:moveTo>
                    <a:pt x="1382" y="1"/>
                  </a:moveTo>
                  <a:cubicBezTo>
                    <a:pt x="1227" y="1"/>
                    <a:pt x="1097" y="23"/>
                    <a:pt x="996" y="69"/>
                  </a:cubicBezTo>
                  <a:cubicBezTo>
                    <a:pt x="0" y="518"/>
                    <a:pt x="4903" y="5111"/>
                    <a:pt x="8532" y="7798"/>
                  </a:cubicBezTo>
                  <a:cubicBezTo>
                    <a:pt x="8971" y="8119"/>
                    <a:pt x="9410" y="8408"/>
                    <a:pt x="9859" y="8665"/>
                  </a:cubicBezTo>
                  <a:cubicBezTo>
                    <a:pt x="11221" y="9453"/>
                    <a:pt x="12576" y="9920"/>
                    <a:pt x="13486" y="9920"/>
                  </a:cubicBezTo>
                  <a:cubicBezTo>
                    <a:pt x="13749" y="9920"/>
                    <a:pt x="13974" y="9881"/>
                    <a:pt x="14152" y="9799"/>
                  </a:cubicBezTo>
                  <a:cubicBezTo>
                    <a:pt x="15148" y="9350"/>
                    <a:pt x="13017" y="6802"/>
                    <a:pt x="9378" y="4115"/>
                  </a:cubicBezTo>
                  <a:cubicBezTo>
                    <a:pt x="8190" y="3237"/>
                    <a:pt x="6980" y="2445"/>
                    <a:pt x="5867" y="1803"/>
                  </a:cubicBezTo>
                  <a:cubicBezTo>
                    <a:pt x="3924" y="686"/>
                    <a:pt x="2251" y="1"/>
                    <a:pt x="13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22" name="Google Shape;3322;p45"/>
          <p:cNvGrpSpPr/>
          <p:nvPr/>
        </p:nvGrpSpPr>
        <p:grpSpPr>
          <a:xfrm>
            <a:off x="1631266" y="1471555"/>
            <a:ext cx="623194" cy="393578"/>
            <a:chOff x="5944203" y="1922370"/>
            <a:chExt cx="695373" cy="439163"/>
          </a:xfrm>
        </p:grpSpPr>
        <p:sp>
          <p:nvSpPr>
            <p:cNvPr id="3323" name="Google Shape;3323;p45"/>
            <p:cNvSpPr/>
            <p:nvPr/>
          </p:nvSpPr>
          <p:spPr>
            <a:xfrm>
              <a:off x="6154710" y="2168460"/>
              <a:ext cx="61587" cy="61258"/>
            </a:xfrm>
            <a:custGeom>
              <a:avLst/>
              <a:gdLst/>
              <a:ahLst/>
              <a:cxnLst/>
              <a:rect l="l" t="t" r="r" b="b"/>
              <a:pathLst>
                <a:path w="4112" h="4090" extrusionOk="0">
                  <a:moveTo>
                    <a:pt x="1" y="0"/>
                  </a:moveTo>
                  <a:lnTo>
                    <a:pt x="1" y="1713"/>
                  </a:lnTo>
                  <a:lnTo>
                    <a:pt x="4111" y="4090"/>
                  </a:lnTo>
                  <a:lnTo>
                    <a:pt x="4111" y="236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8D8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45"/>
            <p:cNvSpPr/>
            <p:nvPr/>
          </p:nvSpPr>
          <p:spPr>
            <a:xfrm>
              <a:off x="6154710" y="1922370"/>
              <a:ext cx="484867" cy="307368"/>
            </a:xfrm>
            <a:custGeom>
              <a:avLst/>
              <a:gdLst/>
              <a:ahLst/>
              <a:cxnLst/>
              <a:rect l="l" t="t" r="r" b="b"/>
              <a:pathLst>
                <a:path w="32373" h="20522" extrusionOk="0">
                  <a:moveTo>
                    <a:pt x="32373" y="0"/>
                  </a:moveTo>
                  <a:lnTo>
                    <a:pt x="22653" y="1360"/>
                  </a:lnTo>
                  <a:lnTo>
                    <a:pt x="1" y="16432"/>
                  </a:lnTo>
                  <a:lnTo>
                    <a:pt x="2056" y="17610"/>
                  </a:lnTo>
                  <a:lnTo>
                    <a:pt x="4111" y="18798"/>
                  </a:lnTo>
                  <a:lnTo>
                    <a:pt x="4111" y="20522"/>
                  </a:lnTo>
                  <a:lnTo>
                    <a:pt x="30050" y="7354"/>
                  </a:lnTo>
                  <a:lnTo>
                    <a:pt x="32362" y="1713"/>
                  </a:lnTo>
                  <a:lnTo>
                    <a:pt x="32373" y="0"/>
                  </a:lnTo>
                  <a:close/>
                </a:path>
              </a:pathLst>
            </a:custGeom>
            <a:solidFill>
              <a:srgbClr val="D8D8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45"/>
            <p:cNvSpPr/>
            <p:nvPr/>
          </p:nvSpPr>
          <p:spPr>
            <a:xfrm>
              <a:off x="6604733" y="1922370"/>
              <a:ext cx="34808" cy="110160"/>
            </a:xfrm>
            <a:custGeom>
              <a:avLst/>
              <a:gdLst/>
              <a:ahLst/>
              <a:cxnLst/>
              <a:rect l="l" t="t" r="r" b="b"/>
              <a:pathLst>
                <a:path w="2324" h="7355" extrusionOk="0">
                  <a:moveTo>
                    <a:pt x="2324" y="0"/>
                  </a:moveTo>
                  <a:lnTo>
                    <a:pt x="1" y="5631"/>
                  </a:lnTo>
                  <a:lnTo>
                    <a:pt x="1" y="7354"/>
                  </a:lnTo>
                  <a:lnTo>
                    <a:pt x="2313" y="1713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45"/>
            <p:cNvSpPr/>
            <p:nvPr/>
          </p:nvSpPr>
          <p:spPr>
            <a:xfrm>
              <a:off x="6216277" y="2006686"/>
              <a:ext cx="388501" cy="223045"/>
            </a:xfrm>
            <a:custGeom>
              <a:avLst/>
              <a:gdLst/>
              <a:ahLst/>
              <a:cxnLst/>
              <a:rect l="l" t="t" r="r" b="b"/>
              <a:pathLst>
                <a:path w="25939" h="14892" extrusionOk="0">
                  <a:moveTo>
                    <a:pt x="25939" y="1"/>
                  </a:moveTo>
                  <a:lnTo>
                    <a:pt x="0" y="13168"/>
                  </a:lnTo>
                  <a:lnTo>
                    <a:pt x="0" y="14892"/>
                  </a:lnTo>
                  <a:lnTo>
                    <a:pt x="25939" y="1724"/>
                  </a:lnTo>
                  <a:lnTo>
                    <a:pt x="259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45"/>
            <p:cNvSpPr/>
            <p:nvPr/>
          </p:nvSpPr>
          <p:spPr>
            <a:xfrm>
              <a:off x="6154710" y="1922370"/>
              <a:ext cx="484867" cy="281562"/>
            </a:xfrm>
            <a:custGeom>
              <a:avLst/>
              <a:gdLst/>
              <a:ahLst/>
              <a:cxnLst/>
              <a:rect l="l" t="t" r="r" b="b"/>
              <a:pathLst>
                <a:path w="32373" h="18799" extrusionOk="0">
                  <a:moveTo>
                    <a:pt x="32373" y="0"/>
                  </a:moveTo>
                  <a:lnTo>
                    <a:pt x="22653" y="1360"/>
                  </a:lnTo>
                  <a:lnTo>
                    <a:pt x="1" y="16432"/>
                  </a:lnTo>
                  <a:lnTo>
                    <a:pt x="4111" y="18798"/>
                  </a:lnTo>
                  <a:lnTo>
                    <a:pt x="30050" y="5631"/>
                  </a:lnTo>
                  <a:lnTo>
                    <a:pt x="323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45"/>
            <p:cNvSpPr/>
            <p:nvPr/>
          </p:nvSpPr>
          <p:spPr>
            <a:xfrm>
              <a:off x="6185501" y="1922370"/>
              <a:ext cx="454073" cy="281562"/>
            </a:xfrm>
            <a:custGeom>
              <a:avLst/>
              <a:gdLst/>
              <a:ahLst/>
              <a:cxnLst/>
              <a:rect l="l" t="t" r="r" b="b"/>
              <a:pathLst>
                <a:path w="30317" h="18799" extrusionOk="0">
                  <a:moveTo>
                    <a:pt x="30317" y="0"/>
                  </a:moveTo>
                  <a:cubicBezTo>
                    <a:pt x="29889" y="54"/>
                    <a:pt x="0" y="17610"/>
                    <a:pt x="0" y="17610"/>
                  </a:cubicBezTo>
                  <a:lnTo>
                    <a:pt x="2055" y="18798"/>
                  </a:lnTo>
                  <a:lnTo>
                    <a:pt x="27994" y="5631"/>
                  </a:lnTo>
                  <a:lnTo>
                    <a:pt x="30317" y="0"/>
                  </a:ln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45"/>
            <p:cNvSpPr/>
            <p:nvPr/>
          </p:nvSpPr>
          <p:spPr>
            <a:xfrm>
              <a:off x="6085295" y="2129821"/>
              <a:ext cx="181348" cy="162266"/>
            </a:xfrm>
            <a:custGeom>
              <a:avLst/>
              <a:gdLst/>
              <a:ahLst/>
              <a:cxnLst/>
              <a:rect l="l" t="t" r="r" b="b"/>
              <a:pathLst>
                <a:path w="12108" h="10834" extrusionOk="0">
                  <a:moveTo>
                    <a:pt x="2484" y="0"/>
                  </a:moveTo>
                  <a:lnTo>
                    <a:pt x="11" y="1435"/>
                  </a:lnTo>
                  <a:lnTo>
                    <a:pt x="0" y="5278"/>
                  </a:lnTo>
                  <a:lnTo>
                    <a:pt x="9624" y="10834"/>
                  </a:lnTo>
                  <a:lnTo>
                    <a:pt x="12097" y="9389"/>
                  </a:lnTo>
                  <a:lnTo>
                    <a:pt x="12108" y="5556"/>
                  </a:lnTo>
                  <a:lnTo>
                    <a:pt x="2484" y="0"/>
                  </a:lnTo>
                  <a:close/>
                </a:path>
              </a:pathLst>
            </a:custGeom>
            <a:solidFill>
              <a:srgbClr val="FF99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45"/>
            <p:cNvSpPr/>
            <p:nvPr/>
          </p:nvSpPr>
          <p:spPr>
            <a:xfrm>
              <a:off x="6229427" y="2213030"/>
              <a:ext cx="37204" cy="79051"/>
            </a:xfrm>
            <a:custGeom>
              <a:avLst/>
              <a:gdLst/>
              <a:ahLst/>
              <a:cxnLst/>
              <a:rect l="l" t="t" r="r" b="b"/>
              <a:pathLst>
                <a:path w="2484" h="5278" extrusionOk="0">
                  <a:moveTo>
                    <a:pt x="2484" y="0"/>
                  </a:moveTo>
                  <a:lnTo>
                    <a:pt x="11" y="1435"/>
                  </a:lnTo>
                  <a:lnTo>
                    <a:pt x="0" y="5278"/>
                  </a:lnTo>
                  <a:lnTo>
                    <a:pt x="2473" y="3833"/>
                  </a:lnTo>
                  <a:lnTo>
                    <a:pt x="24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45"/>
            <p:cNvSpPr/>
            <p:nvPr/>
          </p:nvSpPr>
          <p:spPr>
            <a:xfrm>
              <a:off x="6085459" y="2129821"/>
              <a:ext cx="181183" cy="104708"/>
            </a:xfrm>
            <a:custGeom>
              <a:avLst/>
              <a:gdLst/>
              <a:ahLst/>
              <a:cxnLst/>
              <a:rect l="l" t="t" r="r" b="b"/>
              <a:pathLst>
                <a:path w="12097" h="6991" extrusionOk="0">
                  <a:moveTo>
                    <a:pt x="2473" y="0"/>
                  </a:moveTo>
                  <a:lnTo>
                    <a:pt x="0" y="1435"/>
                  </a:lnTo>
                  <a:lnTo>
                    <a:pt x="9624" y="6991"/>
                  </a:lnTo>
                  <a:lnTo>
                    <a:pt x="12097" y="555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45"/>
            <p:cNvSpPr/>
            <p:nvPr/>
          </p:nvSpPr>
          <p:spPr>
            <a:xfrm>
              <a:off x="6085295" y="2151297"/>
              <a:ext cx="144308" cy="140788"/>
            </a:xfrm>
            <a:custGeom>
              <a:avLst/>
              <a:gdLst/>
              <a:ahLst/>
              <a:cxnLst/>
              <a:rect l="l" t="t" r="r" b="b"/>
              <a:pathLst>
                <a:path w="9635" h="9400" extrusionOk="0">
                  <a:moveTo>
                    <a:pt x="11" y="1"/>
                  </a:moveTo>
                  <a:lnTo>
                    <a:pt x="0" y="3844"/>
                  </a:lnTo>
                  <a:lnTo>
                    <a:pt x="9624" y="9400"/>
                  </a:lnTo>
                  <a:lnTo>
                    <a:pt x="9635" y="5557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45"/>
            <p:cNvSpPr/>
            <p:nvPr/>
          </p:nvSpPr>
          <p:spPr>
            <a:xfrm>
              <a:off x="5944203" y="2194175"/>
              <a:ext cx="231867" cy="167359"/>
            </a:xfrm>
            <a:custGeom>
              <a:avLst/>
              <a:gdLst/>
              <a:ahLst/>
              <a:cxnLst/>
              <a:rect l="l" t="t" r="r" b="b"/>
              <a:pathLst>
                <a:path w="15481" h="11174" extrusionOk="0">
                  <a:moveTo>
                    <a:pt x="2666" y="11054"/>
                  </a:moveTo>
                  <a:lnTo>
                    <a:pt x="2666" y="11054"/>
                  </a:lnTo>
                  <a:cubicBezTo>
                    <a:pt x="2662" y="11058"/>
                    <a:pt x="2656" y="11061"/>
                    <a:pt x="2651" y="11064"/>
                  </a:cubicBezTo>
                  <a:lnTo>
                    <a:pt x="2651" y="11064"/>
                  </a:lnTo>
                  <a:cubicBezTo>
                    <a:pt x="2660" y="11061"/>
                    <a:pt x="2666" y="11054"/>
                    <a:pt x="2666" y="11054"/>
                  </a:cubicBezTo>
                  <a:close/>
                  <a:moveTo>
                    <a:pt x="13248" y="0"/>
                  </a:moveTo>
                  <a:cubicBezTo>
                    <a:pt x="13096" y="0"/>
                    <a:pt x="12958" y="36"/>
                    <a:pt x="12836" y="103"/>
                  </a:cubicBezTo>
                  <a:lnTo>
                    <a:pt x="461" y="7297"/>
                  </a:lnTo>
                  <a:cubicBezTo>
                    <a:pt x="183" y="7457"/>
                    <a:pt x="12" y="7800"/>
                    <a:pt x="1" y="8292"/>
                  </a:cubicBezTo>
                  <a:cubicBezTo>
                    <a:pt x="1" y="9277"/>
                    <a:pt x="697" y="10466"/>
                    <a:pt x="1542" y="10958"/>
                  </a:cubicBezTo>
                  <a:cubicBezTo>
                    <a:pt x="1798" y="11104"/>
                    <a:pt x="2035" y="11174"/>
                    <a:pt x="2244" y="11174"/>
                  </a:cubicBezTo>
                  <a:cubicBezTo>
                    <a:pt x="2397" y="11174"/>
                    <a:pt x="2534" y="11136"/>
                    <a:pt x="2651" y="11064"/>
                  </a:cubicBezTo>
                  <a:lnTo>
                    <a:pt x="2651" y="11064"/>
                  </a:lnTo>
                  <a:cubicBezTo>
                    <a:pt x="2649" y="11065"/>
                    <a:pt x="2647" y="11065"/>
                    <a:pt x="2645" y="11065"/>
                  </a:cubicBezTo>
                  <a:lnTo>
                    <a:pt x="15031" y="3871"/>
                  </a:lnTo>
                  <a:cubicBezTo>
                    <a:pt x="15309" y="3711"/>
                    <a:pt x="15480" y="3368"/>
                    <a:pt x="15480" y="2876"/>
                  </a:cubicBezTo>
                  <a:cubicBezTo>
                    <a:pt x="15480" y="1902"/>
                    <a:pt x="14795" y="703"/>
                    <a:pt x="13939" y="210"/>
                  </a:cubicBezTo>
                  <a:cubicBezTo>
                    <a:pt x="13691" y="67"/>
                    <a:pt x="13457" y="0"/>
                    <a:pt x="132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45"/>
            <p:cNvSpPr/>
            <p:nvPr/>
          </p:nvSpPr>
          <p:spPr>
            <a:xfrm>
              <a:off x="5951107" y="2194175"/>
              <a:ext cx="201867" cy="110893"/>
            </a:xfrm>
            <a:custGeom>
              <a:avLst/>
              <a:gdLst/>
              <a:ahLst/>
              <a:cxnLst/>
              <a:rect l="l" t="t" r="r" b="b"/>
              <a:pathLst>
                <a:path w="13478" h="7404" extrusionOk="0">
                  <a:moveTo>
                    <a:pt x="12787" y="0"/>
                  </a:moveTo>
                  <a:cubicBezTo>
                    <a:pt x="12635" y="0"/>
                    <a:pt x="12497" y="36"/>
                    <a:pt x="12375" y="103"/>
                  </a:cubicBezTo>
                  <a:lnTo>
                    <a:pt x="0" y="7297"/>
                  </a:lnTo>
                  <a:cubicBezTo>
                    <a:pt x="117" y="7229"/>
                    <a:pt x="253" y="7194"/>
                    <a:pt x="403" y="7194"/>
                  </a:cubicBezTo>
                  <a:cubicBezTo>
                    <a:pt x="610" y="7194"/>
                    <a:pt x="844" y="7261"/>
                    <a:pt x="1092" y="7404"/>
                  </a:cubicBezTo>
                  <a:lnTo>
                    <a:pt x="13478" y="210"/>
                  </a:lnTo>
                  <a:cubicBezTo>
                    <a:pt x="13230" y="67"/>
                    <a:pt x="12996" y="0"/>
                    <a:pt x="127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45"/>
            <p:cNvSpPr/>
            <p:nvPr/>
          </p:nvSpPr>
          <p:spPr>
            <a:xfrm>
              <a:off x="5944203" y="2301884"/>
              <a:ext cx="46355" cy="59580"/>
            </a:xfrm>
            <a:custGeom>
              <a:avLst/>
              <a:gdLst/>
              <a:ahLst/>
              <a:cxnLst/>
              <a:rect l="l" t="t" r="r" b="b"/>
              <a:pathLst>
                <a:path w="3095" h="3978" extrusionOk="0">
                  <a:moveTo>
                    <a:pt x="865" y="0"/>
                  </a:moveTo>
                  <a:cubicBezTo>
                    <a:pt x="360" y="0"/>
                    <a:pt x="9" y="403"/>
                    <a:pt x="1" y="1100"/>
                  </a:cubicBezTo>
                  <a:cubicBezTo>
                    <a:pt x="1" y="2085"/>
                    <a:pt x="697" y="3274"/>
                    <a:pt x="1542" y="3766"/>
                  </a:cubicBezTo>
                  <a:cubicBezTo>
                    <a:pt x="1793" y="3910"/>
                    <a:pt x="2029" y="3978"/>
                    <a:pt x="2238" y="3978"/>
                  </a:cubicBezTo>
                  <a:cubicBezTo>
                    <a:pt x="2746" y="3978"/>
                    <a:pt x="3095" y="3578"/>
                    <a:pt x="3095" y="2888"/>
                  </a:cubicBezTo>
                  <a:cubicBezTo>
                    <a:pt x="3095" y="1903"/>
                    <a:pt x="2410" y="715"/>
                    <a:pt x="1553" y="212"/>
                  </a:cubicBezTo>
                  <a:cubicBezTo>
                    <a:pt x="1307" y="68"/>
                    <a:pt x="1073" y="0"/>
                    <a:pt x="8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36" name="Google Shape;3336;p45"/>
          <p:cNvSpPr txBox="1">
            <a:spLocks noGrp="1"/>
          </p:cNvSpPr>
          <p:nvPr>
            <p:ph type="title" idx="5"/>
          </p:nvPr>
        </p:nvSpPr>
        <p:spPr>
          <a:xfrm>
            <a:off x="6198027" y="1901288"/>
            <a:ext cx="2154300" cy="312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TD</a:t>
            </a:r>
            <a:endParaRPr/>
          </a:p>
        </p:txBody>
      </p:sp>
      <p:sp>
        <p:nvSpPr>
          <p:cNvPr id="3337" name="Google Shape;3337;p45"/>
          <p:cNvSpPr txBox="1">
            <a:spLocks noGrp="1"/>
          </p:cNvSpPr>
          <p:nvPr>
            <p:ph type="subTitle" idx="6"/>
          </p:nvPr>
        </p:nvSpPr>
        <p:spPr>
          <a:xfrm>
            <a:off x="6198027" y="2165599"/>
            <a:ext cx="2154300" cy="4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Tower Defense</a:t>
            </a:r>
            <a:endParaRPr/>
          </a:p>
        </p:txBody>
      </p:sp>
      <p:sp>
        <p:nvSpPr>
          <p:cNvPr id="3338" name="Google Shape;3338;p45"/>
          <p:cNvSpPr txBox="1">
            <a:spLocks noGrp="1"/>
          </p:cNvSpPr>
          <p:nvPr>
            <p:ph type="title" idx="2"/>
          </p:nvPr>
        </p:nvSpPr>
        <p:spPr>
          <a:xfrm>
            <a:off x="829163" y="3279413"/>
            <a:ext cx="2154300" cy="312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3339" name="Google Shape;3339;p45"/>
          <p:cNvSpPr txBox="1">
            <a:spLocks noGrp="1"/>
          </p:cNvSpPr>
          <p:nvPr>
            <p:ph type="subTitle" idx="1"/>
          </p:nvPr>
        </p:nvSpPr>
        <p:spPr>
          <a:xfrm>
            <a:off x="829163" y="3539411"/>
            <a:ext cx="2154300" cy="4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Sport</a:t>
            </a:r>
            <a:endParaRPr/>
          </a:p>
        </p:txBody>
      </p:sp>
      <p:sp>
        <p:nvSpPr>
          <p:cNvPr id="3340" name="Google Shape;3340;p45"/>
          <p:cNvSpPr txBox="1">
            <a:spLocks noGrp="1"/>
          </p:cNvSpPr>
          <p:nvPr>
            <p:ph type="title" idx="3"/>
          </p:nvPr>
        </p:nvSpPr>
        <p:spPr>
          <a:xfrm>
            <a:off x="3055995" y="3261375"/>
            <a:ext cx="2154300" cy="312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SG</a:t>
            </a:r>
            <a:endParaRPr/>
          </a:p>
        </p:txBody>
      </p:sp>
      <p:sp>
        <p:nvSpPr>
          <p:cNvPr id="3341" name="Google Shape;3341;p45"/>
          <p:cNvSpPr txBox="1">
            <a:spLocks noGrp="1"/>
          </p:cNvSpPr>
          <p:nvPr>
            <p:ph type="subTitle" idx="4"/>
          </p:nvPr>
        </p:nvSpPr>
        <p:spPr>
          <a:xfrm>
            <a:off x="3055995" y="3521436"/>
            <a:ext cx="2154300" cy="4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 Game</a:t>
            </a:r>
            <a:endParaRPr/>
          </a:p>
        </p:txBody>
      </p:sp>
      <p:sp>
        <p:nvSpPr>
          <p:cNvPr id="3342" name="Google Shape;3342;p45"/>
          <p:cNvSpPr txBox="1">
            <a:spLocks noGrp="1"/>
          </p:cNvSpPr>
          <p:nvPr>
            <p:ph type="title" idx="5"/>
          </p:nvPr>
        </p:nvSpPr>
        <p:spPr>
          <a:xfrm>
            <a:off x="4772727" y="3286563"/>
            <a:ext cx="2154300" cy="312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MMO</a:t>
            </a:r>
            <a:endParaRPr/>
          </a:p>
        </p:txBody>
      </p:sp>
      <p:sp>
        <p:nvSpPr>
          <p:cNvPr id="3343" name="Google Shape;3343;p45"/>
          <p:cNvSpPr txBox="1">
            <a:spLocks noGrp="1"/>
          </p:cNvSpPr>
          <p:nvPr>
            <p:ph type="subTitle" idx="6"/>
          </p:nvPr>
        </p:nvSpPr>
        <p:spPr>
          <a:xfrm>
            <a:off x="4772727" y="3607686"/>
            <a:ext cx="2154300" cy="4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Massively Multiplayer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</a:t>
            </a:r>
            <a:endParaRPr/>
          </a:p>
        </p:txBody>
      </p:sp>
      <p:grpSp>
        <p:nvGrpSpPr>
          <p:cNvPr id="3344" name="Google Shape;3344;p45"/>
          <p:cNvGrpSpPr/>
          <p:nvPr/>
        </p:nvGrpSpPr>
        <p:grpSpPr>
          <a:xfrm>
            <a:off x="5538280" y="2859180"/>
            <a:ext cx="623194" cy="393578"/>
            <a:chOff x="5944203" y="1922370"/>
            <a:chExt cx="695373" cy="439163"/>
          </a:xfrm>
        </p:grpSpPr>
        <p:sp>
          <p:nvSpPr>
            <p:cNvPr id="3345" name="Google Shape;3345;p45"/>
            <p:cNvSpPr/>
            <p:nvPr/>
          </p:nvSpPr>
          <p:spPr>
            <a:xfrm>
              <a:off x="6154710" y="2168460"/>
              <a:ext cx="61587" cy="61258"/>
            </a:xfrm>
            <a:custGeom>
              <a:avLst/>
              <a:gdLst/>
              <a:ahLst/>
              <a:cxnLst/>
              <a:rect l="l" t="t" r="r" b="b"/>
              <a:pathLst>
                <a:path w="4112" h="4090" extrusionOk="0">
                  <a:moveTo>
                    <a:pt x="1" y="0"/>
                  </a:moveTo>
                  <a:lnTo>
                    <a:pt x="1" y="1713"/>
                  </a:lnTo>
                  <a:lnTo>
                    <a:pt x="4111" y="4090"/>
                  </a:lnTo>
                  <a:lnTo>
                    <a:pt x="4111" y="236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8D8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45"/>
            <p:cNvSpPr/>
            <p:nvPr/>
          </p:nvSpPr>
          <p:spPr>
            <a:xfrm>
              <a:off x="6154710" y="1922370"/>
              <a:ext cx="484867" cy="307368"/>
            </a:xfrm>
            <a:custGeom>
              <a:avLst/>
              <a:gdLst/>
              <a:ahLst/>
              <a:cxnLst/>
              <a:rect l="l" t="t" r="r" b="b"/>
              <a:pathLst>
                <a:path w="32373" h="20522" extrusionOk="0">
                  <a:moveTo>
                    <a:pt x="32373" y="0"/>
                  </a:moveTo>
                  <a:lnTo>
                    <a:pt x="22653" y="1360"/>
                  </a:lnTo>
                  <a:lnTo>
                    <a:pt x="1" y="16432"/>
                  </a:lnTo>
                  <a:lnTo>
                    <a:pt x="2056" y="17610"/>
                  </a:lnTo>
                  <a:lnTo>
                    <a:pt x="4111" y="18798"/>
                  </a:lnTo>
                  <a:lnTo>
                    <a:pt x="4111" y="20522"/>
                  </a:lnTo>
                  <a:lnTo>
                    <a:pt x="30050" y="7354"/>
                  </a:lnTo>
                  <a:lnTo>
                    <a:pt x="32362" y="1713"/>
                  </a:lnTo>
                  <a:lnTo>
                    <a:pt x="32373" y="0"/>
                  </a:lnTo>
                  <a:close/>
                </a:path>
              </a:pathLst>
            </a:custGeom>
            <a:solidFill>
              <a:srgbClr val="D8D8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45"/>
            <p:cNvSpPr/>
            <p:nvPr/>
          </p:nvSpPr>
          <p:spPr>
            <a:xfrm>
              <a:off x="6604733" y="1922370"/>
              <a:ext cx="34808" cy="110160"/>
            </a:xfrm>
            <a:custGeom>
              <a:avLst/>
              <a:gdLst/>
              <a:ahLst/>
              <a:cxnLst/>
              <a:rect l="l" t="t" r="r" b="b"/>
              <a:pathLst>
                <a:path w="2324" h="7355" extrusionOk="0">
                  <a:moveTo>
                    <a:pt x="2324" y="0"/>
                  </a:moveTo>
                  <a:lnTo>
                    <a:pt x="1" y="5631"/>
                  </a:lnTo>
                  <a:lnTo>
                    <a:pt x="1" y="7354"/>
                  </a:lnTo>
                  <a:lnTo>
                    <a:pt x="2313" y="1713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45"/>
            <p:cNvSpPr/>
            <p:nvPr/>
          </p:nvSpPr>
          <p:spPr>
            <a:xfrm>
              <a:off x="6216277" y="2006686"/>
              <a:ext cx="388501" cy="223045"/>
            </a:xfrm>
            <a:custGeom>
              <a:avLst/>
              <a:gdLst/>
              <a:ahLst/>
              <a:cxnLst/>
              <a:rect l="l" t="t" r="r" b="b"/>
              <a:pathLst>
                <a:path w="25939" h="14892" extrusionOk="0">
                  <a:moveTo>
                    <a:pt x="25939" y="1"/>
                  </a:moveTo>
                  <a:lnTo>
                    <a:pt x="0" y="13168"/>
                  </a:lnTo>
                  <a:lnTo>
                    <a:pt x="0" y="14892"/>
                  </a:lnTo>
                  <a:lnTo>
                    <a:pt x="25939" y="1724"/>
                  </a:lnTo>
                  <a:lnTo>
                    <a:pt x="259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45"/>
            <p:cNvSpPr/>
            <p:nvPr/>
          </p:nvSpPr>
          <p:spPr>
            <a:xfrm>
              <a:off x="6154710" y="1922370"/>
              <a:ext cx="484867" cy="281562"/>
            </a:xfrm>
            <a:custGeom>
              <a:avLst/>
              <a:gdLst/>
              <a:ahLst/>
              <a:cxnLst/>
              <a:rect l="l" t="t" r="r" b="b"/>
              <a:pathLst>
                <a:path w="32373" h="18799" extrusionOk="0">
                  <a:moveTo>
                    <a:pt x="32373" y="0"/>
                  </a:moveTo>
                  <a:lnTo>
                    <a:pt x="22653" y="1360"/>
                  </a:lnTo>
                  <a:lnTo>
                    <a:pt x="1" y="16432"/>
                  </a:lnTo>
                  <a:lnTo>
                    <a:pt x="4111" y="18798"/>
                  </a:lnTo>
                  <a:lnTo>
                    <a:pt x="30050" y="5631"/>
                  </a:lnTo>
                  <a:lnTo>
                    <a:pt x="323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45"/>
            <p:cNvSpPr/>
            <p:nvPr/>
          </p:nvSpPr>
          <p:spPr>
            <a:xfrm>
              <a:off x="6185501" y="1922370"/>
              <a:ext cx="454073" cy="281562"/>
            </a:xfrm>
            <a:custGeom>
              <a:avLst/>
              <a:gdLst/>
              <a:ahLst/>
              <a:cxnLst/>
              <a:rect l="l" t="t" r="r" b="b"/>
              <a:pathLst>
                <a:path w="30317" h="18799" extrusionOk="0">
                  <a:moveTo>
                    <a:pt x="30317" y="0"/>
                  </a:moveTo>
                  <a:cubicBezTo>
                    <a:pt x="29889" y="54"/>
                    <a:pt x="0" y="17610"/>
                    <a:pt x="0" y="17610"/>
                  </a:cubicBezTo>
                  <a:lnTo>
                    <a:pt x="2055" y="18798"/>
                  </a:lnTo>
                  <a:lnTo>
                    <a:pt x="27994" y="5631"/>
                  </a:lnTo>
                  <a:lnTo>
                    <a:pt x="30317" y="0"/>
                  </a:ln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45"/>
            <p:cNvSpPr/>
            <p:nvPr/>
          </p:nvSpPr>
          <p:spPr>
            <a:xfrm>
              <a:off x="6085295" y="2129821"/>
              <a:ext cx="181348" cy="162266"/>
            </a:xfrm>
            <a:custGeom>
              <a:avLst/>
              <a:gdLst/>
              <a:ahLst/>
              <a:cxnLst/>
              <a:rect l="l" t="t" r="r" b="b"/>
              <a:pathLst>
                <a:path w="12108" h="10834" extrusionOk="0">
                  <a:moveTo>
                    <a:pt x="2484" y="0"/>
                  </a:moveTo>
                  <a:lnTo>
                    <a:pt x="11" y="1435"/>
                  </a:lnTo>
                  <a:lnTo>
                    <a:pt x="0" y="5278"/>
                  </a:lnTo>
                  <a:lnTo>
                    <a:pt x="9624" y="10834"/>
                  </a:lnTo>
                  <a:lnTo>
                    <a:pt x="12097" y="9389"/>
                  </a:lnTo>
                  <a:lnTo>
                    <a:pt x="12108" y="5556"/>
                  </a:lnTo>
                  <a:lnTo>
                    <a:pt x="2484" y="0"/>
                  </a:lnTo>
                  <a:close/>
                </a:path>
              </a:pathLst>
            </a:custGeom>
            <a:solidFill>
              <a:srgbClr val="FF99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45"/>
            <p:cNvSpPr/>
            <p:nvPr/>
          </p:nvSpPr>
          <p:spPr>
            <a:xfrm>
              <a:off x="6229427" y="2213030"/>
              <a:ext cx="37204" cy="79051"/>
            </a:xfrm>
            <a:custGeom>
              <a:avLst/>
              <a:gdLst/>
              <a:ahLst/>
              <a:cxnLst/>
              <a:rect l="l" t="t" r="r" b="b"/>
              <a:pathLst>
                <a:path w="2484" h="5278" extrusionOk="0">
                  <a:moveTo>
                    <a:pt x="2484" y="0"/>
                  </a:moveTo>
                  <a:lnTo>
                    <a:pt x="11" y="1435"/>
                  </a:lnTo>
                  <a:lnTo>
                    <a:pt x="0" y="5278"/>
                  </a:lnTo>
                  <a:lnTo>
                    <a:pt x="2473" y="3833"/>
                  </a:lnTo>
                  <a:lnTo>
                    <a:pt x="24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45"/>
            <p:cNvSpPr/>
            <p:nvPr/>
          </p:nvSpPr>
          <p:spPr>
            <a:xfrm>
              <a:off x="6085459" y="2129821"/>
              <a:ext cx="181183" cy="104708"/>
            </a:xfrm>
            <a:custGeom>
              <a:avLst/>
              <a:gdLst/>
              <a:ahLst/>
              <a:cxnLst/>
              <a:rect l="l" t="t" r="r" b="b"/>
              <a:pathLst>
                <a:path w="12097" h="6991" extrusionOk="0">
                  <a:moveTo>
                    <a:pt x="2473" y="0"/>
                  </a:moveTo>
                  <a:lnTo>
                    <a:pt x="0" y="1435"/>
                  </a:lnTo>
                  <a:lnTo>
                    <a:pt x="9624" y="6991"/>
                  </a:lnTo>
                  <a:lnTo>
                    <a:pt x="12097" y="555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45"/>
            <p:cNvSpPr/>
            <p:nvPr/>
          </p:nvSpPr>
          <p:spPr>
            <a:xfrm>
              <a:off x="6085295" y="2151297"/>
              <a:ext cx="144308" cy="140788"/>
            </a:xfrm>
            <a:custGeom>
              <a:avLst/>
              <a:gdLst/>
              <a:ahLst/>
              <a:cxnLst/>
              <a:rect l="l" t="t" r="r" b="b"/>
              <a:pathLst>
                <a:path w="9635" h="9400" extrusionOk="0">
                  <a:moveTo>
                    <a:pt x="11" y="1"/>
                  </a:moveTo>
                  <a:lnTo>
                    <a:pt x="0" y="3844"/>
                  </a:lnTo>
                  <a:lnTo>
                    <a:pt x="9624" y="9400"/>
                  </a:lnTo>
                  <a:lnTo>
                    <a:pt x="9635" y="5557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45"/>
            <p:cNvSpPr/>
            <p:nvPr/>
          </p:nvSpPr>
          <p:spPr>
            <a:xfrm>
              <a:off x="5944203" y="2194175"/>
              <a:ext cx="231867" cy="167359"/>
            </a:xfrm>
            <a:custGeom>
              <a:avLst/>
              <a:gdLst/>
              <a:ahLst/>
              <a:cxnLst/>
              <a:rect l="l" t="t" r="r" b="b"/>
              <a:pathLst>
                <a:path w="15481" h="11174" extrusionOk="0">
                  <a:moveTo>
                    <a:pt x="2666" y="11054"/>
                  </a:moveTo>
                  <a:lnTo>
                    <a:pt x="2666" y="11054"/>
                  </a:lnTo>
                  <a:cubicBezTo>
                    <a:pt x="2662" y="11058"/>
                    <a:pt x="2656" y="11061"/>
                    <a:pt x="2651" y="11064"/>
                  </a:cubicBezTo>
                  <a:lnTo>
                    <a:pt x="2651" y="11064"/>
                  </a:lnTo>
                  <a:cubicBezTo>
                    <a:pt x="2660" y="11061"/>
                    <a:pt x="2666" y="11054"/>
                    <a:pt x="2666" y="11054"/>
                  </a:cubicBezTo>
                  <a:close/>
                  <a:moveTo>
                    <a:pt x="13248" y="0"/>
                  </a:moveTo>
                  <a:cubicBezTo>
                    <a:pt x="13096" y="0"/>
                    <a:pt x="12958" y="36"/>
                    <a:pt x="12836" y="103"/>
                  </a:cubicBezTo>
                  <a:lnTo>
                    <a:pt x="461" y="7297"/>
                  </a:lnTo>
                  <a:cubicBezTo>
                    <a:pt x="183" y="7457"/>
                    <a:pt x="12" y="7800"/>
                    <a:pt x="1" y="8292"/>
                  </a:cubicBezTo>
                  <a:cubicBezTo>
                    <a:pt x="1" y="9277"/>
                    <a:pt x="697" y="10466"/>
                    <a:pt x="1542" y="10958"/>
                  </a:cubicBezTo>
                  <a:cubicBezTo>
                    <a:pt x="1798" y="11104"/>
                    <a:pt x="2035" y="11174"/>
                    <a:pt x="2244" y="11174"/>
                  </a:cubicBezTo>
                  <a:cubicBezTo>
                    <a:pt x="2397" y="11174"/>
                    <a:pt x="2534" y="11136"/>
                    <a:pt x="2651" y="11064"/>
                  </a:cubicBezTo>
                  <a:lnTo>
                    <a:pt x="2651" y="11064"/>
                  </a:lnTo>
                  <a:cubicBezTo>
                    <a:pt x="2649" y="11065"/>
                    <a:pt x="2647" y="11065"/>
                    <a:pt x="2645" y="11065"/>
                  </a:cubicBezTo>
                  <a:lnTo>
                    <a:pt x="15031" y="3871"/>
                  </a:lnTo>
                  <a:cubicBezTo>
                    <a:pt x="15309" y="3711"/>
                    <a:pt x="15480" y="3368"/>
                    <a:pt x="15480" y="2876"/>
                  </a:cubicBezTo>
                  <a:cubicBezTo>
                    <a:pt x="15480" y="1902"/>
                    <a:pt x="14795" y="703"/>
                    <a:pt x="13939" y="210"/>
                  </a:cubicBezTo>
                  <a:cubicBezTo>
                    <a:pt x="13691" y="67"/>
                    <a:pt x="13457" y="0"/>
                    <a:pt x="132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45"/>
            <p:cNvSpPr/>
            <p:nvPr/>
          </p:nvSpPr>
          <p:spPr>
            <a:xfrm>
              <a:off x="5951107" y="2194175"/>
              <a:ext cx="201867" cy="110893"/>
            </a:xfrm>
            <a:custGeom>
              <a:avLst/>
              <a:gdLst/>
              <a:ahLst/>
              <a:cxnLst/>
              <a:rect l="l" t="t" r="r" b="b"/>
              <a:pathLst>
                <a:path w="13478" h="7404" extrusionOk="0">
                  <a:moveTo>
                    <a:pt x="12787" y="0"/>
                  </a:moveTo>
                  <a:cubicBezTo>
                    <a:pt x="12635" y="0"/>
                    <a:pt x="12497" y="36"/>
                    <a:pt x="12375" y="103"/>
                  </a:cubicBezTo>
                  <a:lnTo>
                    <a:pt x="0" y="7297"/>
                  </a:lnTo>
                  <a:cubicBezTo>
                    <a:pt x="117" y="7229"/>
                    <a:pt x="253" y="7194"/>
                    <a:pt x="403" y="7194"/>
                  </a:cubicBezTo>
                  <a:cubicBezTo>
                    <a:pt x="610" y="7194"/>
                    <a:pt x="844" y="7261"/>
                    <a:pt x="1092" y="7404"/>
                  </a:cubicBezTo>
                  <a:lnTo>
                    <a:pt x="13478" y="210"/>
                  </a:lnTo>
                  <a:cubicBezTo>
                    <a:pt x="13230" y="67"/>
                    <a:pt x="12996" y="0"/>
                    <a:pt x="127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45"/>
            <p:cNvSpPr/>
            <p:nvPr/>
          </p:nvSpPr>
          <p:spPr>
            <a:xfrm>
              <a:off x="5944203" y="2301884"/>
              <a:ext cx="46355" cy="59580"/>
            </a:xfrm>
            <a:custGeom>
              <a:avLst/>
              <a:gdLst/>
              <a:ahLst/>
              <a:cxnLst/>
              <a:rect l="l" t="t" r="r" b="b"/>
              <a:pathLst>
                <a:path w="3095" h="3978" extrusionOk="0">
                  <a:moveTo>
                    <a:pt x="865" y="0"/>
                  </a:moveTo>
                  <a:cubicBezTo>
                    <a:pt x="360" y="0"/>
                    <a:pt x="9" y="403"/>
                    <a:pt x="1" y="1100"/>
                  </a:cubicBezTo>
                  <a:cubicBezTo>
                    <a:pt x="1" y="2085"/>
                    <a:pt x="697" y="3274"/>
                    <a:pt x="1542" y="3766"/>
                  </a:cubicBezTo>
                  <a:cubicBezTo>
                    <a:pt x="1793" y="3910"/>
                    <a:pt x="2029" y="3978"/>
                    <a:pt x="2238" y="3978"/>
                  </a:cubicBezTo>
                  <a:cubicBezTo>
                    <a:pt x="2746" y="3978"/>
                    <a:pt x="3095" y="3578"/>
                    <a:pt x="3095" y="2888"/>
                  </a:cubicBezTo>
                  <a:cubicBezTo>
                    <a:pt x="3095" y="1903"/>
                    <a:pt x="2410" y="715"/>
                    <a:pt x="1553" y="212"/>
                  </a:cubicBezTo>
                  <a:cubicBezTo>
                    <a:pt x="1307" y="68"/>
                    <a:pt x="1073" y="0"/>
                    <a:pt x="8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58" name="Google Shape;3358;p45"/>
          <p:cNvSpPr txBox="1">
            <a:spLocks noGrp="1"/>
          </p:cNvSpPr>
          <p:nvPr>
            <p:ph type="title" idx="5"/>
          </p:nvPr>
        </p:nvSpPr>
        <p:spPr>
          <a:xfrm>
            <a:off x="6161477" y="3275100"/>
            <a:ext cx="2154300" cy="312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</a:t>
            </a:r>
            <a:endParaRPr/>
          </a:p>
        </p:txBody>
      </p:sp>
      <p:sp>
        <p:nvSpPr>
          <p:cNvPr id="3359" name="Google Shape;3359;p45"/>
          <p:cNvSpPr txBox="1">
            <a:spLocks noGrp="1"/>
          </p:cNvSpPr>
          <p:nvPr>
            <p:ph type="subTitle" idx="6"/>
          </p:nvPr>
        </p:nvSpPr>
        <p:spPr>
          <a:xfrm>
            <a:off x="6161477" y="3539411"/>
            <a:ext cx="2154300" cy="4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Battle Royale</a:t>
            </a:r>
            <a:endParaRPr/>
          </a:p>
        </p:txBody>
      </p:sp>
      <p:pic>
        <p:nvPicPr>
          <p:cNvPr id="3360" name="Google Shape;336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0013" y="1373573"/>
            <a:ext cx="509574" cy="509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1" name="Google Shape;3361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1626" y="1382563"/>
            <a:ext cx="509574" cy="509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2" name="Google Shape;3362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20400" y="1382575"/>
            <a:ext cx="509550" cy="5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3" name="Google Shape;3363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97522" y="2811288"/>
            <a:ext cx="417600" cy="41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4" name="Google Shape;3364;p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16000" y="2851475"/>
            <a:ext cx="417600" cy="41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5" name="Google Shape;3365;p4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29825" y="2870141"/>
            <a:ext cx="417600" cy="4162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0" name="Google Shape;3370;p46"/>
          <p:cNvSpPr/>
          <p:nvPr/>
        </p:nvSpPr>
        <p:spPr>
          <a:xfrm>
            <a:off x="1289400" y="1275775"/>
            <a:ext cx="4371900" cy="2663400"/>
          </a:xfrm>
          <a:prstGeom prst="roundRect">
            <a:avLst>
              <a:gd name="adj" fmla="val 19210"/>
            </a:avLst>
          </a:prstGeom>
          <a:solidFill>
            <a:schemeClr val="lt1"/>
          </a:solidFill>
          <a:ln>
            <a:noFill/>
          </a:ln>
          <a:effectLst>
            <a:outerShdw dist="381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1" name="Google Shape;3371;p46"/>
          <p:cNvSpPr txBox="1">
            <a:spLocks noGrp="1"/>
          </p:cNvSpPr>
          <p:nvPr>
            <p:ph type="title"/>
          </p:nvPr>
        </p:nvSpPr>
        <p:spPr>
          <a:xfrm>
            <a:off x="365100" y="536400"/>
            <a:ext cx="806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- Steam Dataset Review</a:t>
            </a:r>
            <a:endParaRPr/>
          </a:p>
        </p:txBody>
      </p:sp>
      <p:sp>
        <p:nvSpPr>
          <p:cNvPr id="3372" name="Google Shape;3372;p46"/>
          <p:cNvSpPr txBox="1">
            <a:spLocks noGrp="1"/>
          </p:cNvSpPr>
          <p:nvPr>
            <p:ph type="title" idx="2"/>
          </p:nvPr>
        </p:nvSpPr>
        <p:spPr>
          <a:xfrm>
            <a:off x="2669653" y="1479723"/>
            <a:ext cx="2648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Videogiochi</a:t>
            </a:r>
            <a:endParaRPr/>
          </a:p>
        </p:txBody>
      </p:sp>
      <p:sp>
        <p:nvSpPr>
          <p:cNvPr id="3373" name="Google Shape;3373;p46"/>
          <p:cNvSpPr txBox="1">
            <a:spLocks noGrp="1"/>
          </p:cNvSpPr>
          <p:nvPr>
            <p:ph type="subTitle" idx="1"/>
          </p:nvPr>
        </p:nvSpPr>
        <p:spPr>
          <a:xfrm>
            <a:off x="2669653" y="1778081"/>
            <a:ext cx="2648100" cy="5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 sulle recensioni</a:t>
            </a:r>
            <a:endParaRPr/>
          </a:p>
        </p:txBody>
      </p:sp>
      <p:sp>
        <p:nvSpPr>
          <p:cNvPr id="3374" name="Google Shape;3374;p46"/>
          <p:cNvSpPr txBox="1">
            <a:spLocks noGrp="1"/>
          </p:cNvSpPr>
          <p:nvPr>
            <p:ph type="title" idx="3"/>
          </p:nvPr>
        </p:nvSpPr>
        <p:spPr>
          <a:xfrm>
            <a:off x="1586450" y="1479725"/>
            <a:ext cx="999600" cy="44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sp>
        <p:nvSpPr>
          <p:cNvPr id="3375" name="Google Shape;3375;p46"/>
          <p:cNvSpPr txBox="1">
            <a:spLocks noGrp="1"/>
          </p:cNvSpPr>
          <p:nvPr>
            <p:ph type="title" idx="4"/>
          </p:nvPr>
        </p:nvSpPr>
        <p:spPr>
          <a:xfrm>
            <a:off x="2669653" y="2547887"/>
            <a:ext cx="2648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Gradimento</a:t>
            </a:r>
            <a:endParaRPr/>
          </a:p>
        </p:txBody>
      </p:sp>
      <p:sp>
        <p:nvSpPr>
          <p:cNvPr id="3376" name="Google Shape;3376;p46"/>
          <p:cNvSpPr txBox="1">
            <a:spLocks noGrp="1"/>
          </p:cNvSpPr>
          <p:nvPr>
            <p:ph type="subTitle" idx="5"/>
          </p:nvPr>
        </p:nvSpPr>
        <p:spPr>
          <a:xfrm>
            <a:off x="2669650" y="2993515"/>
            <a:ext cx="2648100" cy="7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 ciascun videogioco a partire dall’anno di pubblicazione fino al 2018, insieme al gradimento per i vari generi</a:t>
            </a:r>
            <a:endParaRPr/>
          </a:p>
        </p:txBody>
      </p:sp>
      <p:sp>
        <p:nvSpPr>
          <p:cNvPr id="3377" name="Google Shape;3377;p46"/>
          <p:cNvSpPr txBox="1">
            <a:spLocks noGrp="1"/>
          </p:cNvSpPr>
          <p:nvPr>
            <p:ph type="title" idx="6"/>
          </p:nvPr>
        </p:nvSpPr>
        <p:spPr>
          <a:xfrm>
            <a:off x="1586450" y="2547874"/>
            <a:ext cx="999600" cy="44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%</a:t>
            </a:r>
            <a:endParaRPr/>
          </a:p>
        </p:txBody>
      </p:sp>
      <p:grpSp>
        <p:nvGrpSpPr>
          <p:cNvPr id="3378" name="Google Shape;3378;p46"/>
          <p:cNvGrpSpPr/>
          <p:nvPr/>
        </p:nvGrpSpPr>
        <p:grpSpPr>
          <a:xfrm>
            <a:off x="251942" y="1063208"/>
            <a:ext cx="742482" cy="594924"/>
            <a:chOff x="4458400" y="2657663"/>
            <a:chExt cx="945475" cy="757575"/>
          </a:xfrm>
        </p:grpSpPr>
        <p:sp>
          <p:nvSpPr>
            <p:cNvPr id="3379" name="Google Shape;3379;p46"/>
            <p:cNvSpPr/>
            <p:nvPr/>
          </p:nvSpPr>
          <p:spPr>
            <a:xfrm>
              <a:off x="4458400" y="2657663"/>
              <a:ext cx="945475" cy="757500"/>
            </a:xfrm>
            <a:custGeom>
              <a:avLst/>
              <a:gdLst/>
              <a:ahLst/>
              <a:cxnLst/>
              <a:rect l="l" t="t" r="r" b="b"/>
              <a:pathLst>
                <a:path w="37819" h="30300" extrusionOk="0">
                  <a:moveTo>
                    <a:pt x="17343" y="0"/>
                  </a:moveTo>
                  <a:cubicBezTo>
                    <a:pt x="16535" y="0"/>
                    <a:pt x="15801" y="191"/>
                    <a:pt x="15168" y="558"/>
                  </a:cubicBezTo>
                  <a:lnTo>
                    <a:pt x="11489" y="2696"/>
                  </a:lnTo>
                  <a:cubicBezTo>
                    <a:pt x="11282" y="2549"/>
                    <a:pt x="11075" y="2413"/>
                    <a:pt x="10868" y="2295"/>
                  </a:cubicBezTo>
                  <a:cubicBezTo>
                    <a:pt x="10025" y="1808"/>
                    <a:pt x="9229" y="1578"/>
                    <a:pt x="8526" y="1578"/>
                  </a:cubicBezTo>
                  <a:cubicBezTo>
                    <a:pt x="8017" y="1578"/>
                    <a:pt x="7556" y="1698"/>
                    <a:pt x="7159" y="1929"/>
                  </a:cubicBezTo>
                  <a:lnTo>
                    <a:pt x="1536" y="5198"/>
                  </a:lnTo>
                  <a:lnTo>
                    <a:pt x="1536" y="5198"/>
                  </a:lnTo>
                  <a:cubicBezTo>
                    <a:pt x="1536" y="5197"/>
                    <a:pt x="1536" y="5196"/>
                    <a:pt x="1536" y="5195"/>
                  </a:cubicBezTo>
                  <a:lnTo>
                    <a:pt x="1536" y="5195"/>
                  </a:lnTo>
                  <a:cubicBezTo>
                    <a:pt x="597" y="5738"/>
                    <a:pt x="13" y="6896"/>
                    <a:pt x="7" y="8544"/>
                  </a:cubicBezTo>
                  <a:cubicBezTo>
                    <a:pt x="1" y="11851"/>
                    <a:pt x="2328" y="15879"/>
                    <a:pt x="5204" y="17545"/>
                  </a:cubicBezTo>
                  <a:cubicBezTo>
                    <a:pt x="7035" y="18602"/>
                    <a:pt x="23868" y="28318"/>
                    <a:pt x="25788" y="29428"/>
                  </a:cubicBezTo>
                  <a:cubicBezTo>
                    <a:pt x="26815" y="30020"/>
                    <a:pt x="27784" y="30300"/>
                    <a:pt x="28643" y="30300"/>
                  </a:cubicBezTo>
                  <a:cubicBezTo>
                    <a:pt x="29286" y="30300"/>
                    <a:pt x="29867" y="30143"/>
                    <a:pt x="30365" y="29842"/>
                  </a:cubicBezTo>
                  <a:lnTo>
                    <a:pt x="30365" y="29842"/>
                  </a:lnTo>
                  <a:cubicBezTo>
                    <a:pt x="30353" y="29854"/>
                    <a:pt x="30336" y="29860"/>
                    <a:pt x="30324" y="29871"/>
                  </a:cubicBezTo>
                  <a:lnTo>
                    <a:pt x="35952" y="26599"/>
                  </a:lnTo>
                  <a:cubicBezTo>
                    <a:pt x="37092" y="25938"/>
                    <a:pt x="37801" y="24520"/>
                    <a:pt x="37807" y="22512"/>
                  </a:cubicBezTo>
                  <a:cubicBezTo>
                    <a:pt x="37819" y="18466"/>
                    <a:pt x="34978" y="13540"/>
                    <a:pt x="31458" y="11509"/>
                  </a:cubicBezTo>
                  <a:cubicBezTo>
                    <a:pt x="30436" y="10918"/>
                    <a:pt x="29465" y="10636"/>
                    <a:pt x="28609" y="10636"/>
                  </a:cubicBezTo>
                  <a:cubicBezTo>
                    <a:pt x="28550" y="10636"/>
                    <a:pt x="28492" y="10638"/>
                    <a:pt x="28434" y="10640"/>
                  </a:cubicBezTo>
                  <a:cubicBezTo>
                    <a:pt x="27081" y="6748"/>
                    <a:pt x="24287" y="2998"/>
                    <a:pt x="21051" y="1131"/>
                  </a:cubicBezTo>
                  <a:cubicBezTo>
                    <a:pt x="19719" y="364"/>
                    <a:pt x="18460" y="0"/>
                    <a:pt x="17343" y="0"/>
                  </a:cubicBez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46"/>
            <p:cNvSpPr/>
            <p:nvPr/>
          </p:nvSpPr>
          <p:spPr>
            <a:xfrm>
              <a:off x="4496650" y="2657663"/>
              <a:ext cx="907225" cy="746800"/>
            </a:xfrm>
            <a:custGeom>
              <a:avLst/>
              <a:gdLst/>
              <a:ahLst/>
              <a:cxnLst/>
              <a:rect l="l" t="t" r="r" b="b"/>
              <a:pathLst>
                <a:path w="36289" h="29872" extrusionOk="0">
                  <a:moveTo>
                    <a:pt x="15813" y="0"/>
                  </a:moveTo>
                  <a:cubicBezTo>
                    <a:pt x="15005" y="0"/>
                    <a:pt x="14271" y="191"/>
                    <a:pt x="13638" y="558"/>
                  </a:cubicBezTo>
                  <a:lnTo>
                    <a:pt x="9959" y="2696"/>
                  </a:lnTo>
                  <a:cubicBezTo>
                    <a:pt x="9752" y="2549"/>
                    <a:pt x="9545" y="2413"/>
                    <a:pt x="9338" y="2295"/>
                  </a:cubicBezTo>
                  <a:cubicBezTo>
                    <a:pt x="8495" y="1808"/>
                    <a:pt x="7699" y="1578"/>
                    <a:pt x="6996" y="1578"/>
                  </a:cubicBezTo>
                  <a:cubicBezTo>
                    <a:pt x="6487" y="1578"/>
                    <a:pt x="6026" y="1698"/>
                    <a:pt x="5629" y="1929"/>
                  </a:cubicBezTo>
                  <a:lnTo>
                    <a:pt x="1" y="5201"/>
                  </a:lnTo>
                  <a:cubicBezTo>
                    <a:pt x="397" y="4970"/>
                    <a:pt x="858" y="4850"/>
                    <a:pt x="1367" y="4850"/>
                  </a:cubicBezTo>
                  <a:cubicBezTo>
                    <a:pt x="2071" y="4850"/>
                    <a:pt x="2866" y="5080"/>
                    <a:pt x="3710" y="5567"/>
                  </a:cubicBezTo>
                  <a:cubicBezTo>
                    <a:pt x="4448" y="5992"/>
                    <a:pt x="5151" y="6571"/>
                    <a:pt x="5783" y="7256"/>
                  </a:cubicBezTo>
                  <a:lnTo>
                    <a:pt x="11411" y="3990"/>
                  </a:lnTo>
                  <a:cubicBezTo>
                    <a:pt x="11187" y="3742"/>
                    <a:pt x="10951" y="3512"/>
                    <a:pt x="10709" y="3299"/>
                  </a:cubicBezTo>
                  <a:lnTo>
                    <a:pt x="10709" y="3299"/>
                  </a:lnTo>
                  <a:cubicBezTo>
                    <a:pt x="11689" y="3393"/>
                    <a:pt x="12764" y="3754"/>
                    <a:pt x="13898" y="4403"/>
                  </a:cubicBezTo>
                  <a:cubicBezTo>
                    <a:pt x="17129" y="6270"/>
                    <a:pt x="19922" y="10014"/>
                    <a:pt x="21275" y="13907"/>
                  </a:cubicBezTo>
                  <a:cubicBezTo>
                    <a:pt x="21326" y="13905"/>
                    <a:pt x="21377" y="13904"/>
                    <a:pt x="21428" y="13904"/>
                  </a:cubicBezTo>
                  <a:cubicBezTo>
                    <a:pt x="22290" y="13904"/>
                    <a:pt x="23268" y="14184"/>
                    <a:pt x="24299" y="14781"/>
                  </a:cubicBezTo>
                  <a:cubicBezTo>
                    <a:pt x="27819" y="16813"/>
                    <a:pt x="30660" y="21738"/>
                    <a:pt x="30654" y="25784"/>
                  </a:cubicBezTo>
                  <a:cubicBezTo>
                    <a:pt x="30648" y="27792"/>
                    <a:pt x="29934" y="29204"/>
                    <a:pt x="28794" y="29871"/>
                  </a:cubicBezTo>
                  <a:lnTo>
                    <a:pt x="34422" y="26599"/>
                  </a:lnTo>
                  <a:cubicBezTo>
                    <a:pt x="35562" y="25938"/>
                    <a:pt x="36271" y="24520"/>
                    <a:pt x="36277" y="22512"/>
                  </a:cubicBezTo>
                  <a:cubicBezTo>
                    <a:pt x="36289" y="18466"/>
                    <a:pt x="33448" y="13540"/>
                    <a:pt x="29928" y="11509"/>
                  </a:cubicBezTo>
                  <a:cubicBezTo>
                    <a:pt x="28906" y="10918"/>
                    <a:pt x="27935" y="10636"/>
                    <a:pt x="27079" y="10636"/>
                  </a:cubicBezTo>
                  <a:cubicBezTo>
                    <a:pt x="27020" y="10636"/>
                    <a:pt x="26962" y="10638"/>
                    <a:pt x="26904" y="10640"/>
                  </a:cubicBezTo>
                  <a:cubicBezTo>
                    <a:pt x="25551" y="6748"/>
                    <a:pt x="22757" y="2998"/>
                    <a:pt x="19521" y="1131"/>
                  </a:cubicBezTo>
                  <a:cubicBezTo>
                    <a:pt x="18189" y="364"/>
                    <a:pt x="16930" y="0"/>
                    <a:pt x="158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46"/>
            <p:cNvSpPr/>
            <p:nvPr/>
          </p:nvSpPr>
          <p:spPr>
            <a:xfrm>
              <a:off x="4458400" y="2739363"/>
              <a:ext cx="804775" cy="675875"/>
            </a:xfrm>
            <a:custGeom>
              <a:avLst/>
              <a:gdLst/>
              <a:ahLst/>
              <a:cxnLst/>
              <a:rect l="l" t="t" r="r" b="b"/>
              <a:pathLst>
                <a:path w="32191" h="27035" extrusionOk="0">
                  <a:moveTo>
                    <a:pt x="11715" y="1"/>
                  </a:moveTo>
                  <a:cubicBezTo>
                    <a:pt x="9498" y="1"/>
                    <a:pt x="7847" y="1436"/>
                    <a:pt x="7313" y="3988"/>
                  </a:cubicBezTo>
                  <a:cubicBezTo>
                    <a:pt x="6681" y="3303"/>
                    <a:pt x="5978" y="2724"/>
                    <a:pt x="5240" y="2299"/>
                  </a:cubicBezTo>
                  <a:cubicBezTo>
                    <a:pt x="4398" y="1812"/>
                    <a:pt x="3602" y="1582"/>
                    <a:pt x="2897" y="1582"/>
                  </a:cubicBezTo>
                  <a:cubicBezTo>
                    <a:pt x="1189" y="1582"/>
                    <a:pt x="15" y="2935"/>
                    <a:pt x="7" y="5276"/>
                  </a:cubicBezTo>
                  <a:cubicBezTo>
                    <a:pt x="1" y="8583"/>
                    <a:pt x="2328" y="12611"/>
                    <a:pt x="5204" y="14277"/>
                  </a:cubicBezTo>
                  <a:cubicBezTo>
                    <a:pt x="7035" y="15334"/>
                    <a:pt x="23868" y="25050"/>
                    <a:pt x="25788" y="26160"/>
                  </a:cubicBezTo>
                  <a:cubicBezTo>
                    <a:pt x="26815" y="26754"/>
                    <a:pt x="27787" y="27035"/>
                    <a:pt x="28648" y="27035"/>
                  </a:cubicBezTo>
                  <a:cubicBezTo>
                    <a:pt x="30737" y="27035"/>
                    <a:pt x="32176" y="25381"/>
                    <a:pt x="32184" y="22516"/>
                  </a:cubicBezTo>
                  <a:cubicBezTo>
                    <a:pt x="32190" y="18470"/>
                    <a:pt x="29349" y="13545"/>
                    <a:pt x="25829" y="11513"/>
                  </a:cubicBezTo>
                  <a:cubicBezTo>
                    <a:pt x="24798" y="10916"/>
                    <a:pt x="23820" y="10636"/>
                    <a:pt x="22958" y="10636"/>
                  </a:cubicBezTo>
                  <a:cubicBezTo>
                    <a:pt x="22907" y="10636"/>
                    <a:pt x="22856" y="10637"/>
                    <a:pt x="22805" y="10639"/>
                  </a:cubicBezTo>
                  <a:cubicBezTo>
                    <a:pt x="21452" y="6746"/>
                    <a:pt x="18659" y="3002"/>
                    <a:pt x="15428" y="1135"/>
                  </a:cubicBezTo>
                  <a:cubicBezTo>
                    <a:pt x="14094" y="365"/>
                    <a:pt x="12833" y="1"/>
                    <a:pt x="117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82" name="Google Shape;3382;p46"/>
          <p:cNvGrpSpPr/>
          <p:nvPr/>
        </p:nvGrpSpPr>
        <p:grpSpPr>
          <a:xfrm flipH="1">
            <a:off x="8218987" y="476656"/>
            <a:ext cx="509569" cy="306732"/>
            <a:chOff x="5028350" y="1751100"/>
            <a:chExt cx="1007650" cy="606550"/>
          </a:xfrm>
        </p:grpSpPr>
        <p:sp>
          <p:nvSpPr>
            <p:cNvPr id="3383" name="Google Shape;3383;p46"/>
            <p:cNvSpPr/>
            <p:nvPr/>
          </p:nvSpPr>
          <p:spPr>
            <a:xfrm>
              <a:off x="5038525" y="1751100"/>
              <a:ext cx="480950" cy="318825"/>
            </a:xfrm>
            <a:custGeom>
              <a:avLst/>
              <a:gdLst/>
              <a:ahLst/>
              <a:cxnLst/>
              <a:rect l="l" t="t" r="r" b="b"/>
              <a:pathLst>
                <a:path w="19238" h="12753" extrusionOk="0">
                  <a:moveTo>
                    <a:pt x="7435" y="0"/>
                  </a:moveTo>
                  <a:cubicBezTo>
                    <a:pt x="7305" y="0"/>
                    <a:pt x="7192" y="18"/>
                    <a:pt x="7098" y="55"/>
                  </a:cubicBezTo>
                  <a:cubicBezTo>
                    <a:pt x="6755" y="183"/>
                    <a:pt x="6595" y="440"/>
                    <a:pt x="6595" y="794"/>
                  </a:cubicBezTo>
                  <a:lnTo>
                    <a:pt x="6595" y="2132"/>
                  </a:lnTo>
                  <a:cubicBezTo>
                    <a:pt x="6595" y="2860"/>
                    <a:pt x="7312" y="3984"/>
                    <a:pt x="8618" y="5119"/>
                  </a:cubicBezTo>
                  <a:cubicBezTo>
                    <a:pt x="9196" y="5632"/>
                    <a:pt x="9871" y="6178"/>
                    <a:pt x="10577" y="6735"/>
                  </a:cubicBezTo>
                  <a:cubicBezTo>
                    <a:pt x="10406" y="6649"/>
                    <a:pt x="10224" y="6574"/>
                    <a:pt x="10042" y="6489"/>
                  </a:cubicBezTo>
                  <a:cubicBezTo>
                    <a:pt x="6163" y="4741"/>
                    <a:pt x="2462" y="3595"/>
                    <a:pt x="889" y="3595"/>
                  </a:cubicBezTo>
                  <a:cubicBezTo>
                    <a:pt x="573" y="3595"/>
                    <a:pt x="343" y="3641"/>
                    <a:pt x="215" y="3738"/>
                  </a:cubicBezTo>
                  <a:cubicBezTo>
                    <a:pt x="65" y="3855"/>
                    <a:pt x="1" y="4005"/>
                    <a:pt x="11" y="4176"/>
                  </a:cubicBezTo>
                  <a:lnTo>
                    <a:pt x="11" y="5472"/>
                  </a:lnTo>
                  <a:cubicBezTo>
                    <a:pt x="1" y="5996"/>
                    <a:pt x="814" y="6778"/>
                    <a:pt x="2195" y="7570"/>
                  </a:cubicBezTo>
                  <a:cubicBezTo>
                    <a:pt x="2634" y="7827"/>
                    <a:pt x="3137" y="8084"/>
                    <a:pt x="3694" y="8341"/>
                  </a:cubicBezTo>
                  <a:cubicBezTo>
                    <a:pt x="7921" y="10250"/>
                    <a:pt x="14879" y="12753"/>
                    <a:pt x="16678" y="12753"/>
                  </a:cubicBezTo>
                  <a:cubicBezTo>
                    <a:pt x="16857" y="12753"/>
                    <a:pt x="16984" y="12728"/>
                    <a:pt x="17054" y="12676"/>
                  </a:cubicBezTo>
                  <a:cubicBezTo>
                    <a:pt x="17139" y="12623"/>
                    <a:pt x="17171" y="12548"/>
                    <a:pt x="17171" y="12451"/>
                  </a:cubicBezTo>
                  <a:lnTo>
                    <a:pt x="17182" y="11167"/>
                  </a:lnTo>
                  <a:cubicBezTo>
                    <a:pt x="17861" y="11519"/>
                    <a:pt x="18402" y="11720"/>
                    <a:pt x="18727" y="11720"/>
                  </a:cubicBezTo>
                  <a:cubicBezTo>
                    <a:pt x="18797" y="11720"/>
                    <a:pt x="18856" y="11710"/>
                    <a:pt x="18906" y="11691"/>
                  </a:cubicBezTo>
                  <a:cubicBezTo>
                    <a:pt x="19109" y="11616"/>
                    <a:pt x="19216" y="11456"/>
                    <a:pt x="19216" y="11220"/>
                  </a:cubicBezTo>
                  <a:lnTo>
                    <a:pt x="19216" y="9893"/>
                  </a:lnTo>
                  <a:cubicBezTo>
                    <a:pt x="19238" y="8940"/>
                    <a:pt x="17557" y="6767"/>
                    <a:pt x="14913" y="4465"/>
                  </a:cubicBezTo>
                  <a:cubicBezTo>
                    <a:pt x="13339" y="3095"/>
                    <a:pt x="11712" y="1928"/>
                    <a:pt x="10331" y="1126"/>
                  </a:cubicBezTo>
                  <a:cubicBezTo>
                    <a:pt x="9098" y="416"/>
                    <a:pt x="8064" y="0"/>
                    <a:pt x="7435" y="0"/>
                  </a:cubicBezTo>
                  <a:close/>
                </a:path>
              </a:pathLst>
            </a:custGeom>
            <a:solidFill>
              <a:srgbClr val="FEC3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46"/>
            <p:cNvSpPr/>
            <p:nvPr/>
          </p:nvSpPr>
          <p:spPr>
            <a:xfrm>
              <a:off x="5203375" y="1770650"/>
              <a:ext cx="315575" cy="273500"/>
            </a:xfrm>
            <a:custGeom>
              <a:avLst/>
              <a:gdLst/>
              <a:ahLst/>
              <a:cxnLst/>
              <a:rect l="l" t="t" r="r" b="b"/>
              <a:pathLst>
                <a:path w="12623" h="10940" extrusionOk="0">
                  <a:moveTo>
                    <a:pt x="1" y="1"/>
                  </a:moveTo>
                  <a:lnTo>
                    <a:pt x="1" y="1350"/>
                  </a:lnTo>
                  <a:cubicBezTo>
                    <a:pt x="1" y="2078"/>
                    <a:pt x="718" y="3202"/>
                    <a:pt x="2024" y="4337"/>
                  </a:cubicBezTo>
                  <a:cubicBezTo>
                    <a:pt x="4144" y="6188"/>
                    <a:pt x="7419" y="8586"/>
                    <a:pt x="9732" y="9925"/>
                  </a:cubicBezTo>
                  <a:cubicBezTo>
                    <a:pt x="10804" y="10544"/>
                    <a:pt x="11677" y="10940"/>
                    <a:pt x="12129" y="10940"/>
                  </a:cubicBezTo>
                  <a:cubicBezTo>
                    <a:pt x="12201" y="10940"/>
                    <a:pt x="12262" y="10930"/>
                    <a:pt x="12312" y="10909"/>
                  </a:cubicBezTo>
                  <a:cubicBezTo>
                    <a:pt x="12515" y="10834"/>
                    <a:pt x="12611" y="10674"/>
                    <a:pt x="12622" y="10438"/>
                  </a:cubicBezTo>
                  <a:lnTo>
                    <a:pt x="12622" y="9100"/>
                  </a:lnTo>
                  <a:cubicBezTo>
                    <a:pt x="12622" y="9325"/>
                    <a:pt x="12526" y="9486"/>
                    <a:pt x="12322" y="9571"/>
                  </a:cubicBezTo>
                  <a:cubicBezTo>
                    <a:pt x="12274" y="9589"/>
                    <a:pt x="12216" y="9598"/>
                    <a:pt x="12149" y="9598"/>
                  </a:cubicBezTo>
                  <a:cubicBezTo>
                    <a:pt x="11695" y="9598"/>
                    <a:pt x="10824" y="9201"/>
                    <a:pt x="9742" y="8576"/>
                  </a:cubicBezTo>
                  <a:cubicBezTo>
                    <a:pt x="7419" y="7238"/>
                    <a:pt x="4144" y="4840"/>
                    <a:pt x="2024" y="2988"/>
                  </a:cubicBezTo>
                  <a:cubicBezTo>
                    <a:pt x="718" y="1853"/>
                    <a:pt x="1" y="729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46"/>
            <p:cNvSpPr/>
            <p:nvPr/>
          </p:nvSpPr>
          <p:spPr>
            <a:xfrm>
              <a:off x="5189725" y="1751100"/>
              <a:ext cx="347950" cy="259500"/>
            </a:xfrm>
            <a:custGeom>
              <a:avLst/>
              <a:gdLst/>
              <a:ahLst/>
              <a:cxnLst/>
              <a:rect l="l" t="t" r="r" b="b"/>
              <a:pathLst>
                <a:path w="13918" h="10380" extrusionOk="0">
                  <a:moveTo>
                    <a:pt x="1387" y="0"/>
                  </a:moveTo>
                  <a:cubicBezTo>
                    <a:pt x="1257" y="0"/>
                    <a:pt x="1144" y="18"/>
                    <a:pt x="1050" y="55"/>
                  </a:cubicBezTo>
                  <a:cubicBezTo>
                    <a:pt x="1" y="451"/>
                    <a:pt x="643" y="2089"/>
                    <a:pt x="2570" y="3770"/>
                  </a:cubicBezTo>
                  <a:cubicBezTo>
                    <a:pt x="4690" y="5622"/>
                    <a:pt x="7965" y="8020"/>
                    <a:pt x="10288" y="9358"/>
                  </a:cubicBezTo>
                  <a:cubicBezTo>
                    <a:pt x="11370" y="9983"/>
                    <a:pt x="12241" y="10380"/>
                    <a:pt x="12695" y="10380"/>
                  </a:cubicBezTo>
                  <a:cubicBezTo>
                    <a:pt x="12762" y="10380"/>
                    <a:pt x="12820" y="10371"/>
                    <a:pt x="12868" y="10353"/>
                  </a:cubicBezTo>
                  <a:cubicBezTo>
                    <a:pt x="13917" y="9946"/>
                    <a:pt x="12130" y="7313"/>
                    <a:pt x="8865" y="4465"/>
                  </a:cubicBezTo>
                  <a:cubicBezTo>
                    <a:pt x="7291" y="3095"/>
                    <a:pt x="5664" y="1928"/>
                    <a:pt x="4283" y="1126"/>
                  </a:cubicBezTo>
                  <a:cubicBezTo>
                    <a:pt x="3050" y="416"/>
                    <a:pt x="2016" y="0"/>
                    <a:pt x="13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46"/>
            <p:cNvSpPr/>
            <p:nvPr/>
          </p:nvSpPr>
          <p:spPr>
            <a:xfrm>
              <a:off x="5038525" y="1854150"/>
              <a:ext cx="429575" cy="215775"/>
            </a:xfrm>
            <a:custGeom>
              <a:avLst/>
              <a:gdLst/>
              <a:ahLst/>
              <a:cxnLst/>
              <a:rect l="l" t="t" r="r" b="b"/>
              <a:pathLst>
                <a:path w="17183" h="8631" extrusionOk="0">
                  <a:moveTo>
                    <a:pt x="17182" y="6981"/>
                  </a:moveTo>
                  <a:lnTo>
                    <a:pt x="17182" y="6986"/>
                  </a:lnTo>
                  <a:lnTo>
                    <a:pt x="17182" y="6986"/>
                  </a:lnTo>
                  <a:cubicBezTo>
                    <a:pt x="17182" y="6984"/>
                    <a:pt x="17182" y="6982"/>
                    <a:pt x="17182" y="6981"/>
                  </a:cubicBezTo>
                  <a:close/>
                  <a:moveTo>
                    <a:pt x="11" y="1"/>
                  </a:moveTo>
                  <a:lnTo>
                    <a:pt x="11" y="1350"/>
                  </a:lnTo>
                  <a:cubicBezTo>
                    <a:pt x="1" y="1874"/>
                    <a:pt x="814" y="2656"/>
                    <a:pt x="2195" y="3448"/>
                  </a:cubicBezTo>
                  <a:cubicBezTo>
                    <a:pt x="2634" y="3705"/>
                    <a:pt x="3137" y="3962"/>
                    <a:pt x="3694" y="4219"/>
                  </a:cubicBezTo>
                  <a:cubicBezTo>
                    <a:pt x="7921" y="6128"/>
                    <a:pt x="14879" y="8631"/>
                    <a:pt x="16678" y="8631"/>
                  </a:cubicBezTo>
                  <a:cubicBezTo>
                    <a:pt x="16857" y="8631"/>
                    <a:pt x="16984" y="8606"/>
                    <a:pt x="17054" y="8554"/>
                  </a:cubicBezTo>
                  <a:cubicBezTo>
                    <a:pt x="17139" y="8501"/>
                    <a:pt x="17171" y="8426"/>
                    <a:pt x="17171" y="8329"/>
                  </a:cubicBezTo>
                  <a:lnTo>
                    <a:pt x="17182" y="6986"/>
                  </a:lnTo>
                  <a:lnTo>
                    <a:pt x="17182" y="6986"/>
                  </a:lnTo>
                  <a:cubicBezTo>
                    <a:pt x="17181" y="7080"/>
                    <a:pt x="17138" y="7153"/>
                    <a:pt x="17064" y="7205"/>
                  </a:cubicBezTo>
                  <a:cubicBezTo>
                    <a:pt x="16993" y="7259"/>
                    <a:pt x="16862" y="7284"/>
                    <a:pt x="16680" y="7284"/>
                  </a:cubicBezTo>
                  <a:cubicBezTo>
                    <a:pt x="14862" y="7284"/>
                    <a:pt x="7926" y="4777"/>
                    <a:pt x="3694" y="2870"/>
                  </a:cubicBezTo>
                  <a:cubicBezTo>
                    <a:pt x="3137" y="2624"/>
                    <a:pt x="2645" y="2367"/>
                    <a:pt x="2195" y="2110"/>
                  </a:cubicBezTo>
                  <a:cubicBezTo>
                    <a:pt x="825" y="1318"/>
                    <a:pt x="11" y="525"/>
                    <a:pt x="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46"/>
            <p:cNvSpPr/>
            <p:nvPr/>
          </p:nvSpPr>
          <p:spPr>
            <a:xfrm>
              <a:off x="5028350" y="1840950"/>
              <a:ext cx="449650" cy="195325"/>
            </a:xfrm>
            <a:custGeom>
              <a:avLst/>
              <a:gdLst/>
              <a:ahLst/>
              <a:cxnLst/>
              <a:rect l="l" t="t" r="r" b="b"/>
              <a:pathLst>
                <a:path w="17986" h="7813" extrusionOk="0">
                  <a:moveTo>
                    <a:pt x="1296" y="1"/>
                  </a:moveTo>
                  <a:cubicBezTo>
                    <a:pt x="980" y="1"/>
                    <a:pt x="750" y="47"/>
                    <a:pt x="622" y="144"/>
                  </a:cubicBezTo>
                  <a:cubicBezTo>
                    <a:pt x="1" y="604"/>
                    <a:pt x="846" y="1621"/>
                    <a:pt x="2602" y="2638"/>
                  </a:cubicBezTo>
                  <a:cubicBezTo>
                    <a:pt x="3052" y="2895"/>
                    <a:pt x="3544" y="3152"/>
                    <a:pt x="4101" y="3398"/>
                  </a:cubicBezTo>
                  <a:cubicBezTo>
                    <a:pt x="8333" y="5305"/>
                    <a:pt x="15269" y="7812"/>
                    <a:pt x="17087" y="7812"/>
                  </a:cubicBezTo>
                  <a:cubicBezTo>
                    <a:pt x="17269" y="7812"/>
                    <a:pt x="17400" y="7787"/>
                    <a:pt x="17471" y="7733"/>
                  </a:cubicBezTo>
                  <a:cubicBezTo>
                    <a:pt x="17985" y="7348"/>
                    <a:pt x="16743" y="6245"/>
                    <a:pt x="14453" y="4918"/>
                  </a:cubicBezTo>
                  <a:cubicBezTo>
                    <a:pt x="13339" y="4276"/>
                    <a:pt x="11969" y="3580"/>
                    <a:pt x="10449" y="2895"/>
                  </a:cubicBezTo>
                  <a:cubicBezTo>
                    <a:pt x="6570" y="1147"/>
                    <a:pt x="2869" y="1"/>
                    <a:pt x="1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46"/>
            <p:cNvSpPr/>
            <p:nvPr/>
          </p:nvSpPr>
          <p:spPr>
            <a:xfrm>
              <a:off x="5591450" y="1897250"/>
              <a:ext cx="77100" cy="76825"/>
            </a:xfrm>
            <a:custGeom>
              <a:avLst/>
              <a:gdLst/>
              <a:ahLst/>
              <a:cxnLst/>
              <a:rect l="l" t="t" r="r" b="b"/>
              <a:pathLst>
                <a:path w="3084" h="3073" extrusionOk="0">
                  <a:moveTo>
                    <a:pt x="1542" y="0"/>
                  </a:moveTo>
                  <a:cubicBezTo>
                    <a:pt x="696" y="0"/>
                    <a:pt x="0" y="686"/>
                    <a:pt x="0" y="1542"/>
                  </a:cubicBezTo>
                  <a:cubicBezTo>
                    <a:pt x="0" y="2388"/>
                    <a:pt x="696" y="3073"/>
                    <a:pt x="1542" y="3073"/>
                  </a:cubicBezTo>
                  <a:cubicBezTo>
                    <a:pt x="2398" y="3073"/>
                    <a:pt x="3083" y="2388"/>
                    <a:pt x="3083" y="1542"/>
                  </a:cubicBezTo>
                  <a:cubicBezTo>
                    <a:pt x="3083" y="686"/>
                    <a:pt x="2398" y="0"/>
                    <a:pt x="15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46"/>
            <p:cNvSpPr/>
            <p:nvPr/>
          </p:nvSpPr>
          <p:spPr>
            <a:xfrm>
              <a:off x="5180375" y="1927900"/>
              <a:ext cx="531250" cy="336625"/>
            </a:xfrm>
            <a:custGeom>
              <a:avLst/>
              <a:gdLst/>
              <a:ahLst/>
              <a:cxnLst/>
              <a:rect l="l" t="t" r="r" b="b"/>
              <a:pathLst>
                <a:path w="21250" h="13465" extrusionOk="0">
                  <a:moveTo>
                    <a:pt x="18860" y="1"/>
                  </a:moveTo>
                  <a:cubicBezTo>
                    <a:pt x="18804" y="1"/>
                    <a:pt x="18744" y="2"/>
                    <a:pt x="18681" y="6"/>
                  </a:cubicBezTo>
                  <a:cubicBezTo>
                    <a:pt x="18284" y="16"/>
                    <a:pt x="17974" y="113"/>
                    <a:pt x="17856" y="155"/>
                  </a:cubicBezTo>
                  <a:cubicBezTo>
                    <a:pt x="17771" y="177"/>
                    <a:pt x="17653" y="220"/>
                    <a:pt x="17567" y="262"/>
                  </a:cubicBezTo>
                  <a:cubicBezTo>
                    <a:pt x="17439" y="316"/>
                    <a:pt x="17267" y="402"/>
                    <a:pt x="17139" y="466"/>
                  </a:cubicBezTo>
                  <a:cubicBezTo>
                    <a:pt x="15747" y="1279"/>
                    <a:pt x="16454" y="1419"/>
                    <a:pt x="15608" y="2157"/>
                  </a:cubicBezTo>
                  <a:cubicBezTo>
                    <a:pt x="15565" y="2152"/>
                    <a:pt x="15501" y="2149"/>
                    <a:pt x="15426" y="2149"/>
                  </a:cubicBezTo>
                  <a:cubicBezTo>
                    <a:pt x="15351" y="2149"/>
                    <a:pt x="15266" y="2152"/>
                    <a:pt x="15180" y="2157"/>
                  </a:cubicBezTo>
                  <a:cubicBezTo>
                    <a:pt x="15084" y="2168"/>
                    <a:pt x="14923" y="2179"/>
                    <a:pt x="14698" y="2211"/>
                  </a:cubicBezTo>
                  <a:cubicBezTo>
                    <a:pt x="14570" y="2232"/>
                    <a:pt x="14356" y="2275"/>
                    <a:pt x="14195" y="2329"/>
                  </a:cubicBezTo>
                  <a:cubicBezTo>
                    <a:pt x="13938" y="2393"/>
                    <a:pt x="13167" y="2607"/>
                    <a:pt x="12225" y="3228"/>
                  </a:cubicBezTo>
                  <a:cubicBezTo>
                    <a:pt x="12108" y="3303"/>
                    <a:pt x="11936" y="3431"/>
                    <a:pt x="11840" y="3517"/>
                  </a:cubicBezTo>
                  <a:cubicBezTo>
                    <a:pt x="11669" y="3645"/>
                    <a:pt x="11605" y="3709"/>
                    <a:pt x="11412" y="3891"/>
                  </a:cubicBezTo>
                  <a:cubicBezTo>
                    <a:pt x="11380" y="3924"/>
                    <a:pt x="11251" y="4041"/>
                    <a:pt x="11101" y="4223"/>
                  </a:cubicBezTo>
                  <a:cubicBezTo>
                    <a:pt x="11016" y="4320"/>
                    <a:pt x="10919" y="4459"/>
                    <a:pt x="10855" y="4555"/>
                  </a:cubicBezTo>
                  <a:cubicBezTo>
                    <a:pt x="10802" y="4619"/>
                    <a:pt x="10748" y="4716"/>
                    <a:pt x="10705" y="4780"/>
                  </a:cubicBezTo>
                  <a:cubicBezTo>
                    <a:pt x="10673" y="4833"/>
                    <a:pt x="10630" y="4908"/>
                    <a:pt x="10609" y="4962"/>
                  </a:cubicBezTo>
                  <a:cubicBezTo>
                    <a:pt x="10566" y="5048"/>
                    <a:pt x="10513" y="5155"/>
                    <a:pt x="10480" y="5240"/>
                  </a:cubicBezTo>
                  <a:cubicBezTo>
                    <a:pt x="10438" y="5337"/>
                    <a:pt x="10395" y="5465"/>
                    <a:pt x="10363" y="5572"/>
                  </a:cubicBezTo>
                  <a:cubicBezTo>
                    <a:pt x="10363" y="5583"/>
                    <a:pt x="10363" y="5594"/>
                    <a:pt x="10352" y="5604"/>
                  </a:cubicBezTo>
                  <a:cubicBezTo>
                    <a:pt x="9956" y="5861"/>
                    <a:pt x="9303" y="6279"/>
                    <a:pt x="8896" y="6546"/>
                  </a:cubicBezTo>
                  <a:cubicBezTo>
                    <a:pt x="8457" y="6835"/>
                    <a:pt x="7644" y="7371"/>
                    <a:pt x="7076" y="7745"/>
                  </a:cubicBezTo>
                  <a:cubicBezTo>
                    <a:pt x="6327" y="8270"/>
                    <a:pt x="6145" y="8388"/>
                    <a:pt x="5438" y="8891"/>
                  </a:cubicBezTo>
                  <a:cubicBezTo>
                    <a:pt x="5203" y="9062"/>
                    <a:pt x="4732" y="9405"/>
                    <a:pt x="4475" y="9597"/>
                  </a:cubicBezTo>
                  <a:cubicBezTo>
                    <a:pt x="4346" y="9704"/>
                    <a:pt x="1456" y="11503"/>
                    <a:pt x="1167" y="11749"/>
                  </a:cubicBezTo>
                  <a:cubicBezTo>
                    <a:pt x="1007" y="11888"/>
                    <a:pt x="739" y="12124"/>
                    <a:pt x="482" y="12391"/>
                  </a:cubicBezTo>
                  <a:cubicBezTo>
                    <a:pt x="257" y="12627"/>
                    <a:pt x="150" y="12787"/>
                    <a:pt x="129" y="12841"/>
                  </a:cubicBezTo>
                  <a:cubicBezTo>
                    <a:pt x="64" y="12937"/>
                    <a:pt x="43" y="13001"/>
                    <a:pt x="32" y="13034"/>
                  </a:cubicBezTo>
                  <a:cubicBezTo>
                    <a:pt x="22" y="13044"/>
                    <a:pt x="22" y="13076"/>
                    <a:pt x="11" y="13087"/>
                  </a:cubicBezTo>
                  <a:cubicBezTo>
                    <a:pt x="11" y="13119"/>
                    <a:pt x="0" y="13151"/>
                    <a:pt x="0" y="13183"/>
                  </a:cubicBezTo>
                  <a:cubicBezTo>
                    <a:pt x="0" y="13237"/>
                    <a:pt x="22" y="13280"/>
                    <a:pt x="43" y="13323"/>
                  </a:cubicBezTo>
                  <a:cubicBezTo>
                    <a:pt x="86" y="13387"/>
                    <a:pt x="139" y="13408"/>
                    <a:pt x="161" y="13419"/>
                  </a:cubicBezTo>
                  <a:cubicBezTo>
                    <a:pt x="236" y="13451"/>
                    <a:pt x="289" y="13451"/>
                    <a:pt x="407" y="13462"/>
                  </a:cubicBezTo>
                  <a:cubicBezTo>
                    <a:pt x="426" y="13464"/>
                    <a:pt x="446" y="13465"/>
                    <a:pt x="465" y="13465"/>
                  </a:cubicBezTo>
                  <a:cubicBezTo>
                    <a:pt x="541" y="13465"/>
                    <a:pt x="617" y="13451"/>
                    <a:pt x="685" y="13451"/>
                  </a:cubicBezTo>
                  <a:cubicBezTo>
                    <a:pt x="846" y="13430"/>
                    <a:pt x="1049" y="13376"/>
                    <a:pt x="1210" y="13333"/>
                  </a:cubicBezTo>
                  <a:cubicBezTo>
                    <a:pt x="1328" y="13301"/>
                    <a:pt x="1488" y="13248"/>
                    <a:pt x="1606" y="13215"/>
                  </a:cubicBezTo>
                  <a:cubicBezTo>
                    <a:pt x="1842" y="13141"/>
                    <a:pt x="2216" y="13001"/>
                    <a:pt x="2484" y="12894"/>
                  </a:cubicBezTo>
                  <a:cubicBezTo>
                    <a:pt x="2655" y="12830"/>
                    <a:pt x="6049" y="10978"/>
                    <a:pt x="7719" y="10165"/>
                  </a:cubicBezTo>
                  <a:cubicBezTo>
                    <a:pt x="9078" y="9501"/>
                    <a:pt x="10331" y="8859"/>
                    <a:pt x="11808" y="8088"/>
                  </a:cubicBezTo>
                  <a:cubicBezTo>
                    <a:pt x="12022" y="8141"/>
                    <a:pt x="12033" y="8141"/>
                    <a:pt x="12268" y="8173"/>
                  </a:cubicBezTo>
                  <a:cubicBezTo>
                    <a:pt x="12370" y="8188"/>
                    <a:pt x="12495" y="8194"/>
                    <a:pt x="12617" y="8194"/>
                  </a:cubicBezTo>
                  <a:cubicBezTo>
                    <a:pt x="12765" y="8194"/>
                    <a:pt x="12908" y="8185"/>
                    <a:pt x="12996" y="8173"/>
                  </a:cubicBezTo>
                  <a:cubicBezTo>
                    <a:pt x="13114" y="8163"/>
                    <a:pt x="13285" y="8141"/>
                    <a:pt x="13403" y="8120"/>
                  </a:cubicBezTo>
                  <a:cubicBezTo>
                    <a:pt x="13638" y="8077"/>
                    <a:pt x="13820" y="8024"/>
                    <a:pt x="13831" y="8013"/>
                  </a:cubicBezTo>
                  <a:cubicBezTo>
                    <a:pt x="14077" y="7949"/>
                    <a:pt x="14152" y="7917"/>
                    <a:pt x="14356" y="7831"/>
                  </a:cubicBezTo>
                  <a:cubicBezTo>
                    <a:pt x="14473" y="7788"/>
                    <a:pt x="14666" y="7702"/>
                    <a:pt x="14795" y="7638"/>
                  </a:cubicBezTo>
                  <a:cubicBezTo>
                    <a:pt x="15169" y="7445"/>
                    <a:pt x="15512" y="7231"/>
                    <a:pt x="15694" y="7092"/>
                  </a:cubicBezTo>
                  <a:cubicBezTo>
                    <a:pt x="15801" y="7028"/>
                    <a:pt x="15961" y="6910"/>
                    <a:pt x="16154" y="6750"/>
                  </a:cubicBezTo>
                  <a:cubicBezTo>
                    <a:pt x="16347" y="6578"/>
                    <a:pt x="16465" y="6461"/>
                    <a:pt x="16561" y="6364"/>
                  </a:cubicBezTo>
                  <a:cubicBezTo>
                    <a:pt x="16604" y="6332"/>
                    <a:pt x="16743" y="6182"/>
                    <a:pt x="16914" y="5979"/>
                  </a:cubicBezTo>
                  <a:cubicBezTo>
                    <a:pt x="17043" y="5818"/>
                    <a:pt x="17128" y="5690"/>
                    <a:pt x="17193" y="5583"/>
                  </a:cubicBezTo>
                  <a:cubicBezTo>
                    <a:pt x="17225" y="5540"/>
                    <a:pt x="17257" y="5486"/>
                    <a:pt x="17289" y="5444"/>
                  </a:cubicBezTo>
                  <a:cubicBezTo>
                    <a:pt x="17321" y="5379"/>
                    <a:pt x="17364" y="5304"/>
                    <a:pt x="17396" y="5240"/>
                  </a:cubicBezTo>
                  <a:cubicBezTo>
                    <a:pt x="17667" y="5144"/>
                    <a:pt x="17854" y="5118"/>
                    <a:pt x="18005" y="5118"/>
                  </a:cubicBezTo>
                  <a:cubicBezTo>
                    <a:pt x="18193" y="5118"/>
                    <a:pt x="18327" y="5159"/>
                    <a:pt x="18498" y="5159"/>
                  </a:cubicBezTo>
                  <a:cubicBezTo>
                    <a:pt x="18729" y="5159"/>
                    <a:pt x="19028" y="5085"/>
                    <a:pt x="19623" y="4737"/>
                  </a:cubicBezTo>
                  <a:cubicBezTo>
                    <a:pt x="19826" y="4609"/>
                    <a:pt x="19954" y="4523"/>
                    <a:pt x="20136" y="4373"/>
                  </a:cubicBezTo>
                  <a:cubicBezTo>
                    <a:pt x="20329" y="4213"/>
                    <a:pt x="20511" y="4009"/>
                    <a:pt x="20533" y="3988"/>
                  </a:cubicBezTo>
                  <a:cubicBezTo>
                    <a:pt x="20607" y="3881"/>
                    <a:pt x="20715" y="3742"/>
                    <a:pt x="20789" y="3635"/>
                  </a:cubicBezTo>
                  <a:cubicBezTo>
                    <a:pt x="20843" y="3560"/>
                    <a:pt x="20907" y="3442"/>
                    <a:pt x="20950" y="3356"/>
                  </a:cubicBezTo>
                  <a:cubicBezTo>
                    <a:pt x="20950" y="3356"/>
                    <a:pt x="21068" y="3131"/>
                    <a:pt x="21153" y="2832"/>
                  </a:cubicBezTo>
                  <a:cubicBezTo>
                    <a:pt x="21250" y="2457"/>
                    <a:pt x="21239" y="2157"/>
                    <a:pt x="21239" y="2125"/>
                  </a:cubicBezTo>
                  <a:cubicBezTo>
                    <a:pt x="21239" y="2082"/>
                    <a:pt x="21239" y="2029"/>
                    <a:pt x="21228" y="1986"/>
                  </a:cubicBezTo>
                  <a:cubicBezTo>
                    <a:pt x="21218" y="1815"/>
                    <a:pt x="21218" y="1815"/>
                    <a:pt x="21196" y="1740"/>
                  </a:cubicBezTo>
                  <a:cubicBezTo>
                    <a:pt x="21153" y="1547"/>
                    <a:pt x="21121" y="1451"/>
                    <a:pt x="21078" y="1344"/>
                  </a:cubicBezTo>
                  <a:cubicBezTo>
                    <a:pt x="21078" y="1344"/>
                    <a:pt x="21046" y="1269"/>
                    <a:pt x="20993" y="1172"/>
                  </a:cubicBezTo>
                  <a:cubicBezTo>
                    <a:pt x="20961" y="1119"/>
                    <a:pt x="20961" y="1119"/>
                    <a:pt x="20897" y="1012"/>
                  </a:cubicBezTo>
                  <a:cubicBezTo>
                    <a:pt x="20854" y="937"/>
                    <a:pt x="20768" y="830"/>
                    <a:pt x="20725" y="787"/>
                  </a:cubicBezTo>
                  <a:cubicBezTo>
                    <a:pt x="20682" y="744"/>
                    <a:pt x="20629" y="680"/>
                    <a:pt x="20586" y="637"/>
                  </a:cubicBezTo>
                  <a:cubicBezTo>
                    <a:pt x="20554" y="616"/>
                    <a:pt x="20522" y="584"/>
                    <a:pt x="20490" y="551"/>
                  </a:cubicBezTo>
                  <a:cubicBezTo>
                    <a:pt x="20458" y="530"/>
                    <a:pt x="20415" y="487"/>
                    <a:pt x="20383" y="466"/>
                  </a:cubicBezTo>
                  <a:cubicBezTo>
                    <a:pt x="20308" y="423"/>
                    <a:pt x="20222" y="359"/>
                    <a:pt x="20147" y="316"/>
                  </a:cubicBezTo>
                  <a:cubicBezTo>
                    <a:pt x="20072" y="273"/>
                    <a:pt x="19954" y="230"/>
                    <a:pt x="19880" y="188"/>
                  </a:cubicBezTo>
                  <a:cubicBezTo>
                    <a:pt x="19826" y="166"/>
                    <a:pt x="19772" y="155"/>
                    <a:pt x="19719" y="134"/>
                  </a:cubicBezTo>
                  <a:cubicBezTo>
                    <a:pt x="19623" y="102"/>
                    <a:pt x="19483" y="70"/>
                    <a:pt x="19387" y="48"/>
                  </a:cubicBezTo>
                  <a:cubicBezTo>
                    <a:pt x="19342" y="39"/>
                    <a:pt x="19148" y="1"/>
                    <a:pt x="18860" y="1"/>
                  </a:cubicBezTo>
                  <a:close/>
                </a:path>
              </a:pathLst>
            </a:custGeom>
            <a:solidFill>
              <a:srgbClr val="2E2E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46"/>
            <p:cNvSpPr/>
            <p:nvPr/>
          </p:nvSpPr>
          <p:spPr>
            <a:xfrm>
              <a:off x="5608850" y="1927900"/>
              <a:ext cx="102775" cy="118450"/>
            </a:xfrm>
            <a:custGeom>
              <a:avLst/>
              <a:gdLst/>
              <a:ahLst/>
              <a:cxnLst/>
              <a:rect l="l" t="t" r="r" b="b"/>
              <a:pathLst>
                <a:path w="4111" h="4738" extrusionOk="0">
                  <a:moveTo>
                    <a:pt x="62" y="435"/>
                  </a:moveTo>
                  <a:cubicBezTo>
                    <a:pt x="41" y="445"/>
                    <a:pt x="20" y="455"/>
                    <a:pt x="0" y="466"/>
                  </a:cubicBezTo>
                  <a:cubicBezTo>
                    <a:pt x="20" y="456"/>
                    <a:pt x="40" y="446"/>
                    <a:pt x="62" y="435"/>
                  </a:cubicBezTo>
                  <a:close/>
                  <a:moveTo>
                    <a:pt x="1721" y="1"/>
                  </a:moveTo>
                  <a:cubicBezTo>
                    <a:pt x="1665" y="1"/>
                    <a:pt x="1605" y="2"/>
                    <a:pt x="1542" y="6"/>
                  </a:cubicBezTo>
                  <a:cubicBezTo>
                    <a:pt x="1145" y="16"/>
                    <a:pt x="835" y="113"/>
                    <a:pt x="717" y="155"/>
                  </a:cubicBezTo>
                  <a:cubicBezTo>
                    <a:pt x="632" y="177"/>
                    <a:pt x="514" y="220"/>
                    <a:pt x="428" y="262"/>
                  </a:cubicBezTo>
                  <a:cubicBezTo>
                    <a:pt x="319" y="308"/>
                    <a:pt x="180" y="376"/>
                    <a:pt x="62" y="435"/>
                  </a:cubicBezTo>
                  <a:lnTo>
                    <a:pt x="62" y="435"/>
                  </a:lnTo>
                  <a:cubicBezTo>
                    <a:pt x="179" y="382"/>
                    <a:pt x="311" y="355"/>
                    <a:pt x="454" y="355"/>
                  </a:cubicBezTo>
                  <a:cubicBezTo>
                    <a:pt x="684" y="355"/>
                    <a:pt x="943" y="425"/>
                    <a:pt x="1220" y="573"/>
                  </a:cubicBezTo>
                  <a:cubicBezTo>
                    <a:pt x="2184" y="1119"/>
                    <a:pt x="2976" y="2457"/>
                    <a:pt x="2987" y="3581"/>
                  </a:cubicBezTo>
                  <a:cubicBezTo>
                    <a:pt x="2997" y="4127"/>
                    <a:pt x="2819" y="4515"/>
                    <a:pt x="2519" y="4715"/>
                  </a:cubicBezTo>
                  <a:lnTo>
                    <a:pt x="2519" y="4715"/>
                  </a:lnTo>
                  <a:cubicBezTo>
                    <a:pt x="2702" y="4598"/>
                    <a:pt x="2826" y="4514"/>
                    <a:pt x="2997" y="4373"/>
                  </a:cubicBezTo>
                  <a:cubicBezTo>
                    <a:pt x="3190" y="4213"/>
                    <a:pt x="3372" y="4009"/>
                    <a:pt x="3394" y="3988"/>
                  </a:cubicBezTo>
                  <a:cubicBezTo>
                    <a:pt x="3468" y="3881"/>
                    <a:pt x="3576" y="3742"/>
                    <a:pt x="3650" y="3635"/>
                  </a:cubicBezTo>
                  <a:cubicBezTo>
                    <a:pt x="3704" y="3560"/>
                    <a:pt x="3768" y="3442"/>
                    <a:pt x="3811" y="3356"/>
                  </a:cubicBezTo>
                  <a:cubicBezTo>
                    <a:pt x="3811" y="3356"/>
                    <a:pt x="3929" y="3131"/>
                    <a:pt x="4014" y="2832"/>
                  </a:cubicBezTo>
                  <a:cubicBezTo>
                    <a:pt x="4111" y="2457"/>
                    <a:pt x="4100" y="2157"/>
                    <a:pt x="4100" y="2125"/>
                  </a:cubicBezTo>
                  <a:cubicBezTo>
                    <a:pt x="4100" y="2082"/>
                    <a:pt x="4100" y="2029"/>
                    <a:pt x="4089" y="1986"/>
                  </a:cubicBezTo>
                  <a:cubicBezTo>
                    <a:pt x="4079" y="1815"/>
                    <a:pt x="4079" y="1815"/>
                    <a:pt x="4057" y="1740"/>
                  </a:cubicBezTo>
                  <a:cubicBezTo>
                    <a:pt x="4014" y="1547"/>
                    <a:pt x="3982" y="1451"/>
                    <a:pt x="3939" y="1344"/>
                  </a:cubicBezTo>
                  <a:cubicBezTo>
                    <a:pt x="3939" y="1344"/>
                    <a:pt x="3907" y="1269"/>
                    <a:pt x="3854" y="1172"/>
                  </a:cubicBezTo>
                  <a:cubicBezTo>
                    <a:pt x="3822" y="1119"/>
                    <a:pt x="3822" y="1119"/>
                    <a:pt x="3768" y="1012"/>
                  </a:cubicBezTo>
                  <a:cubicBezTo>
                    <a:pt x="3715" y="937"/>
                    <a:pt x="3629" y="830"/>
                    <a:pt x="3586" y="787"/>
                  </a:cubicBezTo>
                  <a:cubicBezTo>
                    <a:pt x="3543" y="744"/>
                    <a:pt x="3490" y="680"/>
                    <a:pt x="3447" y="637"/>
                  </a:cubicBezTo>
                  <a:cubicBezTo>
                    <a:pt x="3415" y="616"/>
                    <a:pt x="3383" y="584"/>
                    <a:pt x="3351" y="551"/>
                  </a:cubicBezTo>
                  <a:cubicBezTo>
                    <a:pt x="3319" y="530"/>
                    <a:pt x="3276" y="487"/>
                    <a:pt x="3244" y="466"/>
                  </a:cubicBezTo>
                  <a:cubicBezTo>
                    <a:pt x="3169" y="423"/>
                    <a:pt x="3083" y="359"/>
                    <a:pt x="3008" y="316"/>
                  </a:cubicBezTo>
                  <a:cubicBezTo>
                    <a:pt x="2933" y="273"/>
                    <a:pt x="2815" y="230"/>
                    <a:pt x="2741" y="188"/>
                  </a:cubicBezTo>
                  <a:cubicBezTo>
                    <a:pt x="2698" y="166"/>
                    <a:pt x="2633" y="155"/>
                    <a:pt x="2580" y="134"/>
                  </a:cubicBezTo>
                  <a:cubicBezTo>
                    <a:pt x="2484" y="102"/>
                    <a:pt x="2344" y="70"/>
                    <a:pt x="2248" y="48"/>
                  </a:cubicBezTo>
                  <a:cubicBezTo>
                    <a:pt x="2203" y="39"/>
                    <a:pt x="2009" y="1"/>
                    <a:pt x="1721" y="1"/>
                  </a:cubicBezTo>
                  <a:close/>
                  <a:moveTo>
                    <a:pt x="2519" y="4715"/>
                  </a:moveTo>
                  <a:cubicBezTo>
                    <a:pt x="2507" y="4722"/>
                    <a:pt x="2496" y="4730"/>
                    <a:pt x="2484" y="4737"/>
                  </a:cubicBezTo>
                  <a:cubicBezTo>
                    <a:pt x="2496" y="4730"/>
                    <a:pt x="2507" y="4722"/>
                    <a:pt x="2519" y="47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46"/>
            <p:cNvSpPr/>
            <p:nvPr/>
          </p:nvSpPr>
          <p:spPr>
            <a:xfrm>
              <a:off x="5567100" y="1936775"/>
              <a:ext cx="116700" cy="123475"/>
            </a:xfrm>
            <a:custGeom>
              <a:avLst/>
              <a:gdLst/>
              <a:ahLst/>
              <a:cxnLst/>
              <a:rect l="l" t="t" r="r" b="b"/>
              <a:pathLst>
                <a:path w="4668" h="4939" extrusionOk="0">
                  <a:moveTo>
                    <a:pt x="2124" y="0"/>
                  </a:moveTo>
                  <a:cubicBezTo>
                    <a:pt x="1955" y="0"/>
                    <a:pt x="1802" y="38"/>
                    <a:pt x="1670" y="111"/>
                  </a:cubicBezTo>
                  <a:cubicBezTo>
                    <a:pt x="214" y="967"/>
                    <a:pt x="1060" y="1074"/>
                    <a:pt x="0" y="1909"/>
                  </a:cubicBezTo>
                  <a:cubicBezTo>
                    <a:pt x="97" y="1854"/>
                    <a:pt x="209" y="1824"/>
                    <a:pt x="331" y="1824"/>
                  </a:cubicBezTo>
                  <a:cubicBezTo>
                    <a:pt x="492" y="1824"/>
                    <a:pt x="673" y="1875"/>
                    <a:pt x="867" y="1984"/>
                  </a:cubicBezTo>
                  <a:cubicBezTo>
                    <a:pt x="1552" y="2370"/>
                    <a:pt x="2120" y="3322"/>
                    <a:pt x="2130" y="4125"/>
                  </a:cubicBezTo>
                  <a:cubicBezTo>
                    <a:pt x="2130" y="4521"/>
                    <a:pt x="1991" y="4810"/>
                    <a:pt x="1766" y="4939"/>
                  </a:cubicBezTo>
                  <a:cubicBezTo>
                    <a:pt x="2124" y="4794"/>
                    <a:pt x="2353" y="4756"/>
                    <a:pt x="2531" y="4756"/>
                  </a:cubicBezTo>
                  <a:cubicBezTo>
                    <a:pt x="2721" y="4756"/>
                    <a:pt x="2854" y="4799"/>
                    <a:pt x="3029" y="4799"/>
                  </a:cubicBezTo>
                  <a:cubicBezTo>
                    <a:pt x="3259" y="4799"/>
                    <a:pt x="3559" y="4725"/>
                    <a:pt x="4154" y="4382"/>
                  </a:cubicBezTo>
                  <a:cubicBezTo>
                    <a:pt x="4475" y="4189"/>
                    <a:pt x="4667" y="3793"/>
                    <a:pt x="4657" y="3226"/>
                  </a:cubicBezTo>
                  <a:cubicBezTo>
                    <a:pt x="4646" y="2102"/>
                    <a:pt x="3854" y="764"/>
                    <a:pt x="2890" y="218"/>
                  </a:cubicBezTo>
                  <a:cubicBezTo>
                    <a:pt x="2613" y="70"/>
                    <a:pt x="2354" y="0"/>
                    <a:pt x="21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46"/>
            <p:cNvSpPr/>
            <p:nvPr/>
          </p:nvSpPr>
          <p:spPr>
            <a:xfrm>
              <a:off x="5437300" y="1981700"/>
              <a:ext cx="183075" cy="151050"/>
            </a:xfrm>
            <a:custGeom>
              <a:avLst/>
              <a:gdLst/>
              <a:ahLst/>
              <a:cxnLst/>
              <a:rect l="l" t="t" r="r" b="b"/>
              <a:pathLst>
                <a:path w="7323" h="6042" extrusionOk="0">
                  <a:moveTo>
                    <a:pt x="13" y="3720"/>
                  </a:moveTo>
                  <a:cubicBezTo>
                    <a:pt x="8" y="3741"/>
                    <a:pt x="4" y="3762"/>
                    <a:pt x="0" y="3784"/>
                  </a:cubicBezTo>
                  <a:cubicBezTo>
                    <a:pt x="4" y="3764"/>
                    <a:pt x="8" y="3743"/>
                    <a:pt x="13" y="3720"/>
                  </a:cubicBezTo>
                  <a:close/>
                  <a:moveTo>
                    <a:pt x="1188" y="5839"/>
                  </a:moveTo>
                  <a:lnTo>
                    <a:pt x="1188" y="5839"/>
                  </a:lnTo>
                  <a:cubicBezTo>
                    <a:pt x="1210" y="5848"/>
                    <a:pt x="1232" y="5855"/>
                    <a:pt x="1253" y="5861"/>
                  </a:cubicBezTo>
                  <a:lnTo>
                    <a:pt x="1253" y="5861"/>
                  </a:lnTo>
                  <a:cubicBezTo>
                    <a:pt x="1231" y="5854"/>
                    <a:pt x="1209" y="5846"/>
                    <a:pt x="1188" y="5839"/>
                  </a:cubicBezTo>
                  <a:close/>
                  <a:moveTo>
                    <a:pt x="5089" y="0"/>
                  </a:moveTo>
                  <a:cubicBezTo>
                    <a:pt x="5030" y="0"/>
                    <a:pt x="4967" y="2"/>
                    <a:pt x="4903" y="5"/>
                  </a:cubicBezTo>
                  <a:cubicBezTo>
                    <a:pt x="4807" y="16"/>
                    <a:pt x="4646" y="27"/>
                    <a:pt x="4421" y="59"/>
                  </a:cubicBezTo>
                  <a:cubicBezTo>
                    <a:pt x="4293" y="80"/>
                    <a:pt x="4079" y="123"/>
                    <a:pt x="3918" y="177"/>
                  </a:cubicBezTo>
                  <a:cubicBezTo>
                    <a:pt x="3661" y="241"/>
                    <a:pt x="2890" y="455"/>
                    <a:pt x="1959" y="1076"/>
                  </a:cubicBezTo>
                  <a:cubicBezTo>
                    <a:pt x="1831" y="1151"/>
                    <a:pt x="1659" y="1279"/>
                    <a:pt x="1563" y="1365"/>
                  </a:cubicBezTo>
                  <a:cubicBezTo>
                    <a:pt x="1392" y="1493"/>
                    <a:pt x="1328" y="1557"/>
                    <a:pt x="1135" y="1739"/>
                  </a:cubicBezTo>
                  <a:cubicBezTo>
                    <a:pt x="1103" y="1772"/>
                    <a:pt x="974" y="1889"/>
                    <a:pt x="824" y="2071"/>
                  </a:cubicBezTo>
                  <a:cubicBezTo>
                    <a:pt x="749" y="2168"/>
                    <a:pt x="642" y="2307"/>
                    <a:pt x="578" y="2403"/>
                  </a:cubicBezTo>
                  <a:cubicBezTo>
                    <a:pt x="525" y="2467"/>
                    <a:pt x="471" y="2564"/>
                    <a:pt x="428" y="2628"/>
                  </a:cubicBezTo>
                  <a:cubicBezTo>
                    <a:pt x="396" y="2681"/>
                    <a:pt x="364" y="2756"/>
                    <a:pt x="332" y="2810"/>
                  </a:cubicBezTo>
                  <a:cubicBezTo>
                    <a:pt x="289" y="2896"/>
                    <a:pt x="236" y="3003"/>
                    <a:pt x="203" y="3088"/>
                  </a:cubicBezTo>
                  <a:cubicBezTo>
                    <a:pt x="161" y="3185"/>
                    <a:pt x="118" y="3313"/>
                    <a:pt x="86" y="3420"/>
                  </a:cubicBezTo>
                  <a:cubicBezTo>
                    <a:pt x="60" y="3507"/>
                    <a:pt x="34" y="3623"/>
                    <a:pt x="13" y="3720"/>
                  </a:cubicBezTo>
                  <a:lnTo>
                    <a:pt x="13" y="3720"/>
                  </a:lnTo>
                  <a:cubicBezTo>
                    <a:pt x="86" y="3416"/>
                    <a:pt x="290" y="3242"/>
                    <a:pt x="560" y="3242"/>
                  </a:cubicBezTo>
                  <a:cubicBezTo>
                    <a:pt x="695" y="3242"/>
                    <a:pt x="846" y="3285"/>
                    <a:pt x="1006" y="3377"/>
                  </a:cubicBezTo>
                  <a:cubicBezTo>
                    <a:pt x="1574" y="3688"/>
                    <a:pt x="2045" y="4480"/>
                    <a:pt x="2055" y="5144"/>
                  </a:cubicBezTo>
                  <a:cubicBezTo>
                    <a:pt x="2055" y="5621"/>
                    <a:pt x="1818" y="5895"/>
                    <a:pt x="1473" y="5895"/>
                  </a:cubicBezTo>
                  <a:cubicBezTo>
                    <a:pt x="1404" y="5895"/>
                    <a:pt x="1330" y="5884"/>
                    <a:pt x="1253" y="5861"/>
                  </a:cubicBezTo>
                  <a:lnTo>
                    <a:pt x="1253" y="5861"/>
                  </a:lnTo>
                  <a:cubicBezTo>
                    <a:pt x="1338" y="5889"/>
                    <a:pt x="1434" y="5919"/>
                    <a:pt x="1509" y="5936"/>
                  </a:cubicBezTo>
                  <a:cubicBezTo>
                    <a:pt x="1745" y="5989"/>
                    <a:pt x="1745" y="5989"/>
                    <a:pt x="1991" y="6021"/>
                  </a:cubicBezTo>
                  <a:cubicBezTo>
                    <a:pt x="2093" y="6036"/>
                    <a:pt x="2218" y="6042"/>
                    <a:pt x="2340" y="6042"/>
                  </a:cubicBezTo>
                  <a:cubicBezTo>
                    <a:pt x="2488" y="6042"/>
                    <a:pt x="2631" y="6033"/>
                    <a:pt x="2719" y="6021"/>
                  </a:cubicBezTo>
                  <a:cubicBezTo>
                    <a:pt x="2837" y="6011"/>
                    <a:pt x="3008" y="5989"/>
                    <a:pt x="3126" y="5968"/>
                  </a:cubicBezTo>
                  <a:cubicBezTo>
                    <a:pt x="3361" y="5925"/>
                    <a:pt x="3543" y="5872"/>
                    <a:pt x="3554" y="5861"/>
                  </a:cubicBezTo>
                  <a:cubicBezTo>
                    <a:pt x="3800" y="5797"/>
                    <a:pt x="3875" y="5765"/>
                    <a:pt x="4079" y="5679"/>
                  </a:cubicBezTo>
                  <a:cubicBezTo>
                    <a:pt x="4196" y="5636"/>
                    <a:pt x="4389" y="5550"/>
                    <a:pt x="4518" y="5486"/>
                  </a:cubicBezTo>
                  <a:cubicBezTo>
                    <a:pt x="4892" y="5293"/>
                    <a:pt x="5235" y="5079"/>
                    <a:pt x="5417" y="4940"/>
                  </a:cubicBezTo>
                  <a:cubicBezTo>
                    <a:pt x="5524" y="4876"/>
                    <a:pt x="5684" y="4758"/>
                    <a:pt x="5877" y="4598"/>
                  </a:cubicBezTo>
                  <a:cubicBezTo>
                    <a:pt x="6070" y="4426"/>
                    <a:pt x="6188" y="4309"/>
                    <a:pt x="6284" y="4212"/>
                  </a:cubicBezTo>
                  <a:cubicBezTo>
                    <a:pt x="6327" y="4180"/>
                    <a:pt x="6466" y="4030"/>
                    <a:pt x="6637" y="3827"/>
                  </a:cubicBezTo>
                  <a:cubicBezTo>
                    <a:pt x="6766" y="3666"/>
                    <a:pt x="6851" y="3538"/>
                    <a:pt x="6916" y="3431"/>
                  </a:cubicBezTo>
                  <a:cubicBezTo>
                    <a:pt x="6948" y="3388"/>
                    <a:pt x="6980" y="3334"/>
                    <a:pt x="7012" y="3292"/>
                  </a:cubicBezTo>
                  <a:cubicBezTo>
                    <a:pt x="7055" y="3217"/>
                    <a:pt x="7108" y="3120"/>
                    <a:pt x="7140" y="3045"/>
                  </a:cubicBezTo>
                  <a:cubicBezTo>
                    <a:pt x="7183" y="2960"/>
                    <a:pt x="7205" y="2896"/>
                    <a:pt x="7258" y="2767"/>
                  </a:cubicBezTo>
                  <a:cubicBezTo>
                    <a:pt x="7301" y="2639"/>
                    <a:pt x="7322" y="2489"/>
                    <a:pt x="7322" y="2328"/>
                  </a:cubicBezTo>
                  <a:cubicBezTo>
                    <a:pt x="7312" y="1525"/>
                    <a:pt x="6744" y="573"/>
                    <a:pt x="6059" y="187"/>
                  </a:cubicBezTo>
                  <a:cubicBezTo>
                    <a:pt x="5920" y="112"/>
                    <a:pt x="5792" y="69"/>
                    <a:pt x="5674" y="48"/>
                  </a:cubicBezTo>
                  <a:cubicBezTo>
                    <a:pt x="5513" y="16"/>
                    <a:pt x="5395" y="5"/>
                    <a:pt x="5353" y="5"/>
                  </a:cubicBezTo>
                  <a:cubicBezTo>
                    <a:pt x="5303" y="5"/>
                    <a:pt x="5205" y="0"/>
                    <a:pt x="50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46"/>
            <p:cNvSpPr/>
            <p:nvPr/>
          </p:nvSpPr>
          <p:spPr>
            <a:xfrm>
              <a:off x="5180375" y="2062800"/>
              <a:ext cx="308325" cy="201725"/>
            </a:xfrm>
            <a:custGeom>
              <a:avLst/>
              <a:gdLst/>
              <a:ahLst/>
              <a:cxnLst/>
              <a:rect l="l" t="t" r="r" b="b"/>
              <a:pathLst>
                <a:path w="12333" h="8069" extrusionOk="0">
                  <a:moveTo>
                    <a:pt x="10831" y="1"/>
                  </a:moveTo>
                  <a:cubicBezTo>
                    <a:pt x="10722" y="1"/>
                    <a:pt x="10625" y="28"/>
                    <a:pt x="10545" y="80"/>
                  </a:cubicBezTo>
                  <a:cubicBezTo>
                    <a:pt x="10202" y="305"/>
                    <a:pt x="9378" y="829"/>
                    <a:pt x="8896" y="1150"/>
                  </a:cubicBezTo>
                  <a:cubicBezTo>
                    <a:pt x="8457" y="1439"/>
                    <a:pt x="7644" y="1975"/>
                    <a:pt x="7076" y="2349"/>
                  </a:cubicBezTo>
                  <a:cubicBezTo>
                    <a:pt x="6327" y="2874"/>
                    <a:pt x="6145" y="2992"/>
                    <a:pt x="5438" y="3495"/>
                  </a:cubicBezTo>
                  <a:cubicBezTo>
                    <a:pt x="5203" y="3666"/>
                    <a:pt x="1456" y="6107"/>
                    <a:pt x="1167" y="6353"/>
                  </a:cubicBezTo>
                  <a:cubicBezTo>
                    <a:pt x="1007" y="6492"/>
                    <a:pt x="739" y="6728"/>
                    <a:pt x="482" y="6995"/>
                  </a:cubicBezTo>
                  <a:cubicBezTo>
                    <a:pt x="257" y="7231"/>
                    <a:pt x="150" y="7391"/>
                    <a:pt x="129" y="7445"/>
                  </a:cubicBezTo>
                  <a:cubicBezTo>
                    <a:pt x="64" y="7541"/>
                    <a:pt x="43" y="7605"/>
                    <a:pt x="32" y="7638"/>
                  </a:cubicBezTo>
                  <a:cubicBezTo>
                    <a:pt x="22" y="7648"/>
                    <a:pt x="22" y="7680"/>
                    <a:pt x="11" y="7691"/>
                  </a:cubicBezTo>
                  <a:cubicBezTo>
                    <a:pt x="11" y="7723"/>
                    <a:pt x="0" y="7755"/>
                    <a:pt x="0" y="7787"/>
                  </a:cubicBezTo>
                  <a:cubicBezTo>
                    <a:pt x="0" y="7841"/>
                    <a:pt x="22" y="7884"/>
                    <a:pt x="43" y="7927"/>
                  </a:cubicBezTo>
                  <a:cubicBezTo>
                    <a:pt x="86" y="7991"/>
                    <a:pt x="139" y="8012"/>
                    <a:pt x="161" y="8023"/>
                  </a:cubicBezTo>
                  <a:cubicBezTo>
                    <a:pt x="236" y="8044"/>
                    <a:pt x="289" y="8055"/>
                    <a:pt x="407" y="8066"/>
                  </a:cubicBezTo>
                  <a:cubicBezTo>
                    <a:pt x="426" y="8068"/>
                    <a:pt x="446" y="8069"/>
                    <a:pt x="465" y="8069"/>
                  </a:cubicBezTo>
                  <a:cubicBezTo>
                    <a:pt x="541" y="8069"/>
                    <a:pt x="617" y="8055"/>
                    <a:pt x="685" y="8055"/>
                  </a:cubicBezTo>
                  <a:cubicBezTo>
                    <a:pt x="846" y="8034"/>
                    <a:pt x="1049" y="7980"/>
                    <a:pt x="1210" y="7937"/>
                  </a:cubicBezTo>
                  <a:cubicBezTo>
                    <a:pt x="1328" y="7905"/>
                    <a:pt x="1488" y="7852"/>
                    <a:pt x="1606" y="7819"/>
                  </a:cubicBezTo>
                  <a:cubicBezTo>
                    <a:pt x="1842" y="7745"/>
                    <a:pt x="2216" y="7605"/>
                    <a:pt x="2484" y="7498"/>
                  </a:cubicBezTo>
                  <a:cubicBezTo>
                    <a:pt x="2655" y="7434"/>
                    <a:pt x="6049" y="5582"/>
                    <a:pt x="7719" y="4769"/>
                  </a:cubicBezTo>
                  <a:cubicBezTo>
                    <a:pt x="9142" y="4073"/>
                    <a:pt x="10448" y="3398"/>
                    <a:pt x="12011" y="2595"/>
                  </a:cubicBezTo>
                  <a:cubicBezTo>
                    <a:pt x="12204" y="2488"/>
                    <a:pt x="12332" y="2242"/>
                    <a:pt x="12322" y="1900"/>
                  </a:cubicBezTo>
                  <a:cubicBezTo>
                    <a:pt x="12322" y="1236"/>
                    <a:pt x="11851" y="444"/>
                    <a:pt x="11283" y="133"/>
                  </a:cubicBezTo>
                  <a:cubicBezTo>
                    <a:pt x="11122" y="44"/>
                    <a:pt x="10967" y="1"/>
                    <a:pt x="108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46"/>
            <p:cNvSpPr/>
            <p:nvPr/>
          </p:nvSpPr>
          <p:spPr>
            <a:xfrm>
              <a:off x="5624900" y="1922400"/>
              <a:ext cx="77100" cy="77100"/>
            </a:xfrm>
            <a:custGeom>
              <a:avLst/>
              <a:gdLst/>
              <a:ahLst/>
              <a:cxnLst/>
              <a:rect l="l" t="t" r="r" b="b"/>
              <a:pathLst>
                <a:path w="3084" h="3084" extrusionOk="0">
                  <a:moveTo>
                    <a:pt x="1542" y="1"/>
                  </a:moveTo>
                  <a:cubicBezTo>
                    <a:pt x="696" y="1"/>
                    <a:pt x="0" y="686"/>
                    <a:pt x="0" y="1542"/>
                  </a:cubicBezTo>
                  <a:cubicBezTo>
                    <a:pt x="0" y="2388"/>
                    <a:pt x="696" y="3084"/>
                    <a:pt x="1542" y="3084"/>
                  </a:cubicBezTo>
                  <a:cubicBezTo>
                    <a:pt x="2398" y="3084"/>
                    <a:pt x="3083" y="2388"/>
                    <a:pt x="3083" y="1542"/>
                  </a:cubicBezTo>
                  <a:cubicBezTo>
                    <a:pt x="3083" y="686"/>
                    <a:pt x="2398" y="1"/>
                    <a:pt x="15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46"/>
            <p:cNvSpPr/>
            <p:nvPr/>
          </p:nvSpPr>
          <p:spPr>
            <a:xfrm>
              <a:off x="5535775" y="2046200"/>
              <a:ext cx="493800" cy="311425"/>
            </a:xfrm>
            <a:custGeom>
              <a:avLst/>
              <a:gdLst/>
              <a:ahLst/>
              <a:cxnLst/>
              <a:rect l="l" t="t" r="r" b="b"/>
              <a:pathLst>
                <a:path w="19752" h="12457" extrusionOk="0">
                  <a:moveTo>
                    <a:pt x="2654" y="0"/>
                  </a:moveTo>
                  <a:cubicBezTo>
                    <a:pt x="2250" y="0"/>
                    <a:pt x="1967" y="57"/>
                    <a:pt x="1831" y="176"/>
                  </a:cubicBezTo>
                  <a:cubicBezTo>
                    <a:pt x="1790" y="207"/>
                    <a:pt x="1779" y="248"/>
                    <a:pt x="1787" y="298"/>
                  </a:cubicBezTo>
                  <a:lnTo>
                    <a:pt x="1787" y="298"/>
                  </a:lnTo>
                  <a:cubicBezTo>
                    <a:pt x="1784" y="290"/>
                    <a:pt x="1778" y="283"/>
                    <a:pt x="1778" y="283"/>
                  </a:cubicBezTo>
                  <a:lnTo>
                    <a:pt x="1778" y="1450"/>
                  </a:lnTo>
                  <a:cubicBezTo>
                    <a:pt x="1278" y="1279"/>
                    <a:pt x="855" y="1189"/>
                    <a:pt x="536" y="1189"/>
                  </a:cubicBezTo>
                  <a:cubicBezTo>
                    <a:pt x="376" y="1189"/>
                    <a:pt x="243" y="1211"/>
                    <a:pt x="140" y="1258"/>
                  </a:cubicBezTo>
                  <a:cubicBezTo>
                    <a:pt x="44" y="1300"/>
                    <a:pt x="1" y="1375"/>
                    <a:pt x="11" y="1482"/>
                  </a:cubicBezTo>
                  <a:lnTo>
                    <a:pt x="11" y="1482"/>
                  </a:lnTo>
                  <a:lnTo>
                    <a:pt x="1" y="2821"/>
                  </a:lnTo>
                  <a:cubicBezTo>
                    <a:pt x="1" y="3859"/>
                    <a:pt x="4368" y="7884"/>
                    <a:pt x="7676" y="10335"/>
                  </a:cubicBezTo>
                  <a:cubicBezTo>
                    <a:pt x="8104" y="10646"/>
                    <a:pt x="8554" y="10946"/>
                    <a:pt x="8993" y="11192"/>
                  </a:cubicBezTo>
                  <a:cubicBezTo>
                    <a:pt x="10367" y="11983"/>
                    <a:pt x="11728" y="12457"/>
                    <a:pt x="12638" y="12457"/>
                  </a:cubicBezTo>
                  <a:cubicBezTo>
                    <a:pt x="12897" y="12457"/>
                    <a:pt x="13120" y="12418"/>
                    <a:pt x="13296" y="12337"/>
                  </a:cubicBezTo>
                  <a:cubicBezTo>
                    <a:pt x="13457" y="12262"/>
                    <a:pt x="13542" y="12134"/>
                    <a:pt x="13542" y="11952"/>
                  </a:cubicBezTo>
                  <a:lnTo>
                    <a:pt x="13542" y="10614"/>
                  </a:lnTo>
                  <a:cubicBezTo>
                    <a:pt x="13564" y="9779"/>
                    <a:pt x="11840" y="7863"/>
                    <a:pt x="9164" y="5797"/>
                  </a:cubicBezTo>
                  <a:lnTo>
                    <a:pt x="9164" y="5797"/>
                  </a:lnTo>
                  <a:cubicBezTo>
                    <a:pt x="10545" y="6407"/>
                    <a:pt x="11958" y="6985"/>
                    <a:pt x="13211" y="7467"/>
                  </a:cubicBezTo>
                  <a:cubicBezTo>
                    <a:pt x="15168" y="8218"/>
                    <a:pt x="17095" y="8628"/>
                    <a:pt x="18356" y="8628"/>
                  </a:cubicBezTo>
                  <a:cubicBezTo>
                    <a:pt x="18965" y="8628"/>
                    <a:pt x="19418" y="8532"/>
                    <a:pt x="19644" y="8334"/>
                  </a:cubicBezTo>
                  <a:cubicBezTo>
                    <a:pt x="19698" y="8280"/>
                    <a:pt x="19730" y="8216"/>
                    <a:pt x="19730" y="8152"/>
                  </a:cubicBezTo>
                  <a:lnTo>
                    <a:pt x="19730" y="6814"/>
                  </a:lnTo>
                  <a:cubicBezTo>
                    <a:pt x="19751" y="6450"/>
                    <a:pt x="19023" y="5839"/>
                    <a:pt x="17782" y="5122"/>
                  </a:cubicBezTo>
                  <a:cubicBezTo>
                    <a:pt x="16390" y="4319"/>
                    <a:pt x="14367" y="3388"/>
                    <a:pt x="12001" y="2478"/>
                  </a:cubicBezTo>
                  <a:cubicBezTo>
                    <a:pt x="8039" y="962"/>
                    <a:pt x="4319" y="0"/>
                    <a:pt x="2654" y="0"/>
                  </a:cubicBezTo>
                  <a:close/>
                </a:path>
              </a:pathLst>
            </a:custGeom>
            <a:solidFill>
              <a:srgbClr val="FEC3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46"/>
            <p:cNvSpPr/>
            <p:nvPr/>
          </p:nvSpPr>
          <p:spPr>
            <a:xfrm>
              <a:off x="5580200" y="2053275"/>
              <a:ext cx="448825" cy="208625"/>
            </a:xfrm>
            <a:custGeom>
              <a:avLst/>
              <a:gdLst/>
              <a:ahLst/>
              <a:cxnLst/>
              <a:rect l="l" t="t" r="r" b="b"/>
              <a:pathLst>
                <a:path w="17953" h="8345" extrusionOk="0">
                  <a:moveTo>
                    <a:pt x="1" y="0"/>
                  </a:moveTo>
                  <a:lnTo>
                    <a:pt x="1" y="1349"/>
                  </a:lnTo>
                  <a:cubicBezTo>
                    <a:pt x="1" y="1606"/>
                    <a:pt x="686" y="2109"/>
                    <a:pt x="1767" y="2741"/>
                  </a:cubicBezTo>
                  <a:cubicBezTo>
                    <a:pt x="4079" y="4079"/>
                    <a:pt x="8233" y="5963"/>
                    <a:pt x="11434" y="7184"/>
                  </a:cubicBezTo>
                  <a:cubicBezTo>
                    <a:pt x="13398" y="7935"/>
                    <a:pt x="15323" y="8345"/>
                    <a:pt x="16582" y="8345"/>
                  </a:cubicBezTo>
                  <a:cubicBezTo>
                    <a:pt x="17189" y="8345"/>
                    <a:pt x="17641" y="8249"/>
                    <a:pt x="17867" y="8051"/>
                  </a:cubicBezTo>
                  <a:cubicBezTo>
                    <a:pt x="17921" y="7997"/>
                    <a:pt x="17953" y="7933"/>
                    <a:pt x="17953" y="7869"/>
                  </a:cubicBezTo>
                  <a:lnTo>
                    <a:pt x="17953" y="6520"/>
                  </a:lnTo>
                  <a:cubicBezTo>
                    <a:pt x="17953" y="6595"/>
                    <a:pt x="17932" y="6648"/>
                    <a:pt x="17867" y="6702"/>
                  </a:cubicBezTo>
                  <a:cubicBezTo>
                    <a:pt x="17641" y="6904"/>
                    <a:pt x="17189" y="7001"/>
                    <a:pt x="16582" y="7001"/>
                  </a:cubicBezTo>
                  <a:cubicBezTo>
                    <a:pt x="15324" y="7001"/>
                    <a:pt x="13401" y="6586"/>
                    <a:pt x="11444" y="5835"/>
                  </a:cubicBezTo>
                  <a:cubicBezTo>
                    <a:pt x="8243" y="4614"/>
                    <a:pt x="4090" y="2730"/>
                    <a:pt x="1767" y="1392"/>
                  </a:cubicBezTo>
                  <a:cubicBezTo>
                    <a:pt x="686" y="761"/>
                    <a:pt x="1" y="257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46"/>
            <p:cNvSpPr/>
            <p:nvPr/>
          </p:nvSpPr>
          <p:spPr>
            <a:xfrm>
              <a:off x="5575375" y="2046200"/>
              <a:ext cx="460625" cy="182100"/>
            </a:xfrm>
            <a:custGeom>
              <a:avLst/>
              <a:gdLst/>
              <a:ahLst/>
              <a:cxnLst/>
              <a:rect l="l" t="t" r="r" b="b"/>
              <a:pathLst>
                <a:path w="18425" h="7284" extrusionOk="0">
                  <a:moveTo>
                    <a:pt x="1070" y="0"/>
                  </a:moveTo>
                  <a:cubicBezTo>
                    <a:pt x="666" y="0"/>
                    <a:pt x="383" y="57"/>
                    <a:pt x="247" y="176"/>
                  </a:cubicBezTo>
                  <a:cubicBezTo>
                    <a:pt x="1" y="391"/>
                    <a:pt x="718" y="958"/>
                    <a:pt x="1960" y="1675"/>
                  </a:cubicBezTo>
                  <a:cubicBezTo>
                    <a:pt x="4283" y="3013"/>
                    <a:pt x="8436" y="4897"/>
                    <a:pt x="11637" y="6118"/>
                  </a:cubicBezTo>
                  <a:cubicBezTo>
                    <a:pt x="13594" y="6869"/>
                    <a:pt x="15517" y="7284"/>
                    <a:pt x="16775" y="7284"/>
                  </a:cubicBezTo>
                  <a:cubicBezTo>
                    <a:pt x="17382" y="7284"/>
                    <a:pt x="17834" y="7187"/>
                    <a:pt x="18060" y="6985"/>
                  </a:cubicBezTo>
                  <a:cubicBezTo>
                    <a:pt x="18424" y="6674"/>
                    <a:pt x="17675" y="5979"/>
                    <a:pt x="16198" y="5122"/>
                  </a:cubicBezTo>
                  <a:cubicBezTo>
                    <a:pt x="14806" y="4319"/>
                    <a:pt x="12783" y="3388"/>
                    <a:pt x="10417" y="2478"/>
                  </a:cubicBezTo>
                  <a:cubicBezTo>
                    <a:pt x="6455" y="962"/>
                    <a:pt x="2735" y="0"/>
                    <a:pt x="10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46"/>
            <p:cNvSpPr/>
            <p:nvPr/>
          </p:nvSpPr>
          <p:spPr>
            <a:xfrm>
              <a:off x="5535775" y="2082975"/>
              <a:ext cx="338575" cy="274675"/>
            </a:xfrm>
            <a:custGeom>
              <a:avLst/>
              <a:gdLst/>
              <a:ahLst/>
              <a:cxnLst/>
              <a:rect l="l" t="t" r="r" b="b"/>
              <a:pathLst>
                <a:path w="13543" h="10987" extrusionOk="0">
                  <a:moveTo>
                    <a:pt x="11" y="1"/>
                  </a:moveTo>
                  <a:lnTo>
                    <a:pt x="11" y="1"/>
                  </a:lnTo>
                  <a:cubicBezTo>
                    <a:pt x="11" y="1"/>
                    <a:pt x="11" y="2"/>
                    <a:pt x="11" y="2"/>
                  </a:cubicBezTo>
                  <a:lnTo>
                    <a:pt x="11" y="2"/>
                  </a:lnTo>
                  <a:lnTo>
                    <a:pt x="11" y="1"/>
                  </a:lnTo>
                  <a:close/>
                  <a:moveTo>
                    <a:pt x="11" y="2"/>
                  </a:moveTo>
                  <a:lnTo>
                    <a:pt x="1" y="1350"/>
                  </a:lnTo>
                  <a:cubicBezTo>
                    <a:pt x="1" y="2388"/>
                    <a:pt x="4368" y="6413"/>
                    <a:pt x="7676" y="8864"/>
                  </a:cubicBezTo>
                  <a:cubicBezTo>
                    <a:pt x="8104" y="9175"/>
                    <a:pt x="8554" y="9475"/>
                    <a:pt x="8993" y="9721"/>
                  </a:cubicBezTo>
                  <a:cubicBezTo>
                    <a:pt x="10363" y="10518"/>
                    <a:pt x="11721" y="10987"/>
                    <a:pt x="12631" y="10987"/>
                  </a:cubicBezTo>
                  <a:cubicBezTo>
                    <a:pt x="12893" y="10987"/>
                    <a:pt x="13119" y="10948"/>
                    <a:pt x="13296" y="10866"/>
                  </a:cubicBezTo>
                  <a:cubicBezTo>
                    <a:pt x="13457" y="10791"/>
                    <a:pt x="13542" y="10663"/>
                    <a:pt x="13542" y="10481"/>
                  </a:cubicBezTo>
                  <a:lnTo>
                    <a:pt x="13542" y="9132"/>
                  </a:lnTo>
                  <a:cubicBezTo>
                    <a:pt x="13542" y="9314"/>
                    <a:pt x="13468" y="9443"/>
                    <a:pt x="13296" y="9517"/>
                  </a:cubicBezTo>
                  <a:cubicBezTo>
                    <a:pt x="13118" y="9599"/>
                    <a:pt x="12893" y="9638"/>
                    <a:pt x="12630" y="9638"/>
                  </a:cubicBezTo>
                  <a:cubicBezTo>
                    <a:pt x="11720" y="9638"/>
                    <a:pt x="10365" y="9171"/>
                    <a:pt x="9003" y="8383"/>
                  </a:cubicBezTo>
                  <a:cubicBezTo>
                    <a:pt x="8554" y="8126"/>
                    <a:pt x="8115" y="7837"/>
                    <a:pt x="7676" y="7516"/>
                  </a:cubicBezTo>
                  <a:cubicBezTo>
                    <a:pt x="4370" y="5066"/>
                    <a:pt x="5" y="1044"/>
                    <a:pt x="11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46"/>
            <p:cNvSpPr/>
            <p:nvPr/>
          </p:nvSpPr>
          <p:spPr>
            <a:xfrm>
              <a:off x="5514375" y="2075925"/>
              <a:ext cx="378700" cy="248025"/>
            </a:xfrm>
            <a:custGeom>
              <a:avLst/>
              <a:gdLst/>
              <a:ahLst/>
              <a:cxnLst/>
              <a:rect l="l" t="t" r="r" b="b"/>
              <a:pathLst>
                <a:path w="15148" h="9921" extrusionOk="0">
                  <a:moveTo>
                    <a:pt x="1382" y="1"/>
                  </a:moveTo>
                  <a:cubicBezTo>
                    <a:pt x="1227" y="1"/>
                    <a:pt x="1097" y="23"/>
                    <a:pt x="996" y="69"/>
                  </a:cubicBezTo>
                  <a:cubicBezTo>
                    <a:pt x="0" y="518"/>
                    <a:pt x="4903" y="5111"/>
                    <a:pt x="8532" y="7798"/>
                  </a:cubicBezTo>
                  <a:cubicBezTo>
                    <a:pt x="8971" y="8119"/>
                    <a:pt x="9410" y="8408"/>
                    <a:pt x="9859" y="8665"/>
                  </a:cubicBezTo>
                  <a:cubicBezTo>
                    <a:pt x="11221" y="9453"/>
                    <a:pt x="12576" y="9920"/>
                    <a:pt x="13486" y="9920"/>
                  </a:cubicBezTo>
                  <a:cubicBezTo>
                    <a:pt x="13749" y="9920"/>
                    <a:pt x="13974" y="9881"/>
                    <a:pt x="14152" y="9799"/>
                  </a:cubicBezTo>
                  <a:cubicBezTo>
                    <a:pt x="15148" y="9350"/>
                    <a:pt x="13017" y="6802"/>
                    <a:pt x="9378" y="4115"/>
                  </a:cubicBezTo>
                  <a:cubicBezTo>
                    <a:pt x="8190" y="3237"/>
                    <a:pt x="6980" y="2445"/>
                    <a:pt x="5867" y="1803"/>
                  </a:cubicBezTo>
                  <a:cubicBezTo>
                    <a:pt x="3924" y="686"/>
                    <a:pt x="2251" y="1"/>
                    <a:pt x="13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00" name="Google Shape;3400;p46"/>
          <p:cNvSpPr/>
          <p:nvPr/>
        </p:nvSpPr>
        <p:spPr>
          <a:xfrm>
            <a:off x="6293275" y="1547972"/>
            <a:ext cx="110150" cy="110150"/>
          </a:xfrm>
          <a:custGeom>
            <a:avLst/>
            <a:gdLst/>
            <a:ahLst/>
            <a:cxnLst/>
            <a:rect l="l" t="t" r="r" b="b"/>
            <a:pathLst>
              <a:path w="4406" h="4406" extrusionOk="0">
                <a:moveTo>
                  <a:pt x="1762" y="0"/>
                </a:moveTo>
                <a:lnTo>
                  <a:pt x="1762" y="881"/>
                </a:lnTo>
                <a:lnTo>
                  <a:pt x="1762" y="1762"/>
                </a:lnTo>
                <a:lnTo>
                  <a:pt x="2643" y="1762"/>
                </a:lnTo>
                <a:lnTo>
                  <a:pt x="2643" y="881"/>
                </a:lnTo>
                <a:lnTo>
                  <a:pt x="2643" y="0"/>
                </a:lnTo>
                <a:close/>
                <a:moveTo>
                  <a:pt x="0" y="1762"/>
                </a:moveTo>
                <a:lnTo>
                  <a:pt x="0" y="2643"/>
                </a:lnTo>
                <a:lnTo>
                  <a:pt x="1762" y="2643"/>
                </a:lnTo>
                <a:lnTo>
                  <a:pt x="1762" y="1762"/>
                </a:lnTo>
                <a:close/>
                <a:moveTo>
                  <a:pt x="2643" y="1762"/>
                </a:moveTo>
                <a:lnTo>
                  <a:pt x="2643" y="2643"/>
                </a:lnTo>
                <a:lnTo>
                  <a:pt x="4406" y="2643"/>
                </a:lnTo>
                <a:lnTo>
                  <a:pt x="4406" y="1762"/>
                </a:lnTo>
                <a:close/>
                <a:moveTo>
                  <a:pt x="1762" y="2643"/>
                </a:moveTo>
                <a:lnTo>
                  <a:pt x="1762" y="3524"/>
                </a:lnTo>
                <a:lnTo>
                  <a:pt x="1762" y="4406"/>
                </a:lnTo>
                <a:lnTo>
                  <a:pt x="2643" y="4406"/>
                </a:lnTo>
                <a:lnTo>
                  <a:pt x="2643" y="3524"/>
                </a:lnTo>
                <a:lnTo>
                  <a:pt x="2643" y="264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1" name="Google Shape;3401;p46"/>
          <p:cNvSpPr/>
          <p:nvPr/>
        </p:nvSpPr>
        <p:spPr>
          <a:xfrm>
            <a:off x="6293275" y="3350297"/>
            <a:ext cx="110150" cy="110150"/>
          </a:xfrm>
          <a:custGeom>
            <a:avLst/>
            <a:gdLst/>
            <a:ahLst/>
            <a:cxnLst/>
            <a:rect l="l" t="t" r="r" b="b"/>
            <a:pathLst>
              <a:path w="4406" h="4406" extrusionOk="0">
                <a:moveTo>
                  <a:pt x="1762" y="0"/>
                </a:moveTo>
                <a:lnTo>
                  <a:pt x="1762" y="881"/>
                </a:lnTo>
                <a:lnTo>
                  <a:pt x="1762" y="1762"/>
                </a:lnTo>
                <a:lnTo>
                  <a:pt x="2643" y="1762"/>
                </a:lnTo>
                <a:lnTo>
                  <a:pt x="2643" y="881"/>
                </a:lnTo>
                <a:lnTo>
                  <a:pt x="2643" y="0"/>
                </a:lnTo>
                <a:close/>
                <a:moveTo>
                  <a:pt x="0" y="1762"/>
                </a:moveTo>
                <a:lnTo>
                  <a:pt x="0" y="2643"/>
                </a:lnTo>
                <a:lnTo>
                  <a:pt x="1762" y="2643"/>
                </a:lnTo>
                <a:lnTo>
                  <a:pt x="1762" y="1762"/>
                </a:lnTo>
                <a:close/>
                <a:moveTo>
                  <a:pt x="2643" y="1762"/>
                </a:moveTo>
                <a:lnTo>
                  <a:pt x="2643" y="2643"/>
                </a:lnTo>
                <a:lnTo>
                  <a:pt x="4406" y="2643"/>
                </a:lnTo>
                <a:lnTo>
                  <a:pt x="4406" y="1762"/>
                </a:lnTo>
                <a:close/>
                <a:moveTo>
                  <a:pt x="1762" y="2643"/>
                </a:moveTo>
                <a:lnTo>
                  <a:pt x="1762" y="3524"/>
                </a:lnTo>
                <a:lnTo>
                  <a:pt x="1762" y="4406"/>
                </a:lnTo>
                <a:lnTo>
                  <a:pt x="2643" y="4406"/>
                </a:lnTo>
                <a:lnTo>
                  <a:pt x="2643" y="3524"/>
                </a:lnTo>
                <a:lnTo>
                  <a:pt x="2643" y="264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2" name="Google Shape;3402;p46"/>
          <p:cNvSpPr/>
          <p:nvPr/>
        </p:nvSpPr>
        <p:spPr>
          <a:xfrm>
            <a:off x="884275" y="3521047"/>
            <a:ext cx="110150" cy="110150"/>
          </a:xfrm>
          <a:custGeom>
            <a:avLst/>
            <a:gdLst/>
            <a:ahLst/>
            <a:cxnLst/>
            <a:rect l="l" t="t" r="r" b="b"/>
            <a:pathLst>
              <a:path w="4406" h="4406" extrusionOk="0">
                <a:moveTo>
                  <a:pt x="1762" y="0"/>
                </a:moveTo>
                <a:lnTo>
                  <a:pt x="1762" y="881"/>
                </a:lnTo>
                <a:lnTo>
                  <a:pt x="1762" y="1762"/>
                </a:lnTo>
                <a:lnTo>
                  <a:pt x="2643" y="1762"/>
                </a:lnTo>
                <a:lnTo>
                  <a:pt x="2643" y="881"/>
                </a:lnTo>
                <a:lnTo>
                  <a:pt x="2643" y="0"/>
                </a:lnTo>
                <a:close/>
                <a:moveTo>
                  <a:pt x="0" y="1762"/>
                </a:moveTo>
                <a:lnTo>
                  <a:pt x="0" y="2643"/>
                </a:lnTo>
                <a:lnTo>
                  <a:pt x="1762" y="2643"/>
                </a:lnTo>
                <a:lnTo>
                  <a:pt x="1762" y="1762"/>
                </a:lnTo>
                <a:close/>
                <a:moveTo>
                  <a:pt x="2643" y="1762"/>
                </a:moveTo>
                <a:lnTo>
                  <a:pt x="2643" y="2643"/>
                </a:lnTo>
                <a:lnTo>
                  <a:pt x="4406" y="2643"/>
                </a:lnTo>
                <a:lnTo>
                  <a:pt x="4406" y="1762"/>
                </a:lnTo>
                <a:close/>
                <a:moveTo>
                  <a:pt x="1762" y="2643"/>
                </a:moveTo>
                <a:lnTo>
                  <a:pt x="1762" y="3524"/>
                </a:lnTo>
                <a:lnTo>
                  <a:pt x="1762" y="4406"/>
                </a:lnTo>
                <a:lnTo>
                  <a:pt x="2643" y="4406"/>
                </a:lnTo>
                <a:lnTo>
                  <a:pt x="2643" y="3524"/>
                </a:lnTo>
                <a:lnTo>
                  <a:pt x="2643" y="264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03" name="Google Shape;3403;p46"/>
          <p:cNvGrpSpPr/>
          <p:nvPr/>
        </p:nvGrpSpPr>
        <p:grpSpPr>
          <a:xfrm>
            <a:off x="3924711" y="4085649"/>
            <a:ext cx="269239" cy="164758"/>
            <a:chOff x="5940564" y="1991606"/>
            <a:chExt cx="357365" cy="218657"/>
          </a:xfrm>
        </p:grpSpPr>
        <p:sp>
          <p:nvSpPr>
            <p:cNvPr id="3404" name="Google Shape;3404;p46"/>
            <p:cNvSpPr/>
            <p:nvPr/>
          </p:nvSpPr>
          <p:spPr>
            <a:xfrm>
              <a:off x="5988555" y="1991606"/>
              <a:ext cx="309374" cy="202322"/>
            </a:xfrm>
            <a:custGeom>
              <a:avLst/>
              <a:gdLst/>
              <a:ahLst/>
              <a:cxnLst/>
              <a:rect l="l" t="t" r="r" b="b"/>
              <a:pathLst>
                <a:path w="9979" h="6526" extrusionOk="0">
                  <a:moveTo>
                    <a:pt x="9978" y="0"/>
                  </a:moveTo>
                  <a:cubicBezTo>
                    <a:pt x="9955" y="24"/>
                    <a:pt x="9669" y="572"/>
                    <a:pt x="9216" y="1310"/>
                  </a:cubicBezTo>
                  <a:cubicBezTo>
                    <a:pt x="8407" y="2644"/>
                    <a:pt x="7907" y="5001"/>
                    <a:pt x="7287" y="5358"/>
                  </a:cubicBezTo>
                  <a:cubicBezTo>
                    <a:pt x="6811" y="5644"/>
                    <a:pt x="6186" y="5787"/>
                    <a:pt x="5561" y="5787"/>
                  </a:cubicBezTo>
                  <a:cubicBezTo>
                    <a:pt x="4936" y="5787"/>
                    <a:pt x="4311" y="5644"/>
                    <a:pt x="3834" y="5358"/>
                  </a:cubicBezTo>
                  <a:cubicBezTo>
                    <a:pt x="3501" y="5168"/>
                    <a:pt x="3287" y="4954"/>
                    <a:pt x="3191" y="4715"/>
                  </a:cubicBezTo>
                  <a:cubicBezTo>
                    <a:pt x="3096" y="4525"/>
                    <a:pt x="2929" y="4358"/>
                    <a:pt x="2715" y="4215"/>
                  </a:cubicBezTo>
                  <a:cubicBezTo>
                    <a:pt x="2477" y="4096"/>
                    <a:pt x="2191" y="4001"/>
                    <a:pt x="1881" y="3953"/>
                  </a:cubicBezTo>
                  <a:cubicBezTo>
                    <a:pt x="1453" y="3882"/>
                    <a:pt x="1072" y="3763"/>
                    <a:pt x="738" y="3572"/>
                  </a:cubicBezTo>
                  <a:cubicBezTo>
                    <a:pt x="262" y="3310"/>
                    <a:pt x="24" y="2929"/>
                    <a:pt x="24" y="2572"/>
                  </a:cubicBezTo>
                  <a:lnTo>
                    <a:pt x="0" y="3310"/>
                  </a:lnTo>
                  <a:cubicBezTo>
                    <a:pt x="0" y="3668"/>
                    <a:pt x="262" y="4049"/>
                    <a:pt x="738" y="4311"/>
                  </a:cubicBezTo>
                  <a:cubicBezTo>
                    <a:pt x="1072" y="4501"/>
                    <a:pt x="1453" y="4644"/>
                    <a:pt x="1881" y="4692"/>
                  </a:cubicBezTo>
                  <a:cubicBezTo>
                    <a:pt x="2191" y="4739"/>
                    <a:pt x="2477" y="4834"/>
                    <a:pt x="2715" y="4977"/>
                  </a:cubicBezTo>
                  <a:cubicBezTo>
                    <a:pt x="2929" y="5096"/>
                    <a:pt x="3096" y="5263"/>
                    <a:pt x="3167" y="5454"/>
                  </a:cubicBezTo>
                  <a:cubicBezTo>
                    <a:pt x="3287" y="5692"/>
                    <a:pt x="3501" y="5906"/>
                    <a:pt x="3834" y="6097"/>
                  </a:cubicBezTo>
                  <a:cubicBezTo>
                    <a:pt x="4311" y="6382"/>
                    <a:pt x="4936" y="6525"/>
                    <a:pt x="5561" y="6525"/>
                  </a:cubicBezTo>
                  <a:cubicBezTo>
                    <a:pt x="6186" y="6525"/>
                    <a:pt x="6811" y="6382"/>
                    <a:pt x="7287" y="6097"/>
                  </a:cubicBezTo>
                  <a:cubicBezTo>
                    <a:pt x="7907" y="5739"/>
                    <a:pt x="8407" y="3406"/>
                    <a:pt x="9216" y="2048"/>
                  </a:cubicBezTo>
                  <a:cubicBezTo>
                    <a:pt x="9669" y="1310"/>
                    <a:pt x="9955" y="762"/>
                    <a:pt x="9978" y="738"/>
                  </a:cubicBezTo>
                  <a:lnTo>
                    <a:pt x="997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46"/>
            <p:cNvSpPr/>
            <p:nvPr/>
          </p:nvSpPr>
          <p:spPr>
            <a:xfrm>
              <a:off x="5981146" y="1991606"/>
              <a:ext cx="316784" cy="179442"/>
            </a:xfrm>
            <a:custGeom>
              <a:avLst/>
              <a:gdLst/>
              <a:ahLst/>
              <a:cxnLst/>
              <a:rect l="l" t="t" r="r" b="b"/>
              <a:pathLst>
                <a:path w="10218" h="5788" extrusionOk="0">
                  <a:moveTo>
                    <a:pt x="10217" y="0"/>
                  </a:moveTo>
                  <a:cubicBezTo>
                    <a:pt x="10170" y="0"/>
                    <a:pt x="9241" y="191"/>
                    <a:pt x="7955" y="453"/>
                  </a:cubicBezTo>
                  <a:cubicBezTo>
                    <a:pt x="5645" y="929"/>
                    <a:pt x="1573" y="1215"/>
                    <a:pt x="954" y="1572"/>
                  </a:cubicBezTo>
                  <a:cubicBezTo>
                    <a:pt x="1" y="2120"/>
                    <a:pt x="25" y="3025"/>
                    <a:pt x="977" y="3572"/>
                  </a:cubicBezTo>
                  <a:cubicBezTo>
                    <a:pt x="1311" y="3763"/>
                    <a:pt x="1692" y="3882"/>
                    <a:pt x="2120" y="3953"/>
                  </a:cubicBezTo>
                  <a:cubicBezTo>
                    <a:pt x="2430" y="4001"/>
                    <a:pt x="2716" y="4096"/>
                    <a:pt x="2954" y="4215"/>
                  </a:cubicBezTo>
                  <a:cubicBezTo>
                    <a:pt x="3168" y="4358"/>
                    <a:pt x="3335" y="4525"/>
                    <a:pt x="3430" y="4715"/>
                  </a:cubicBezTo>
                  <a:cubicBezTo>
                    <a:pt x="3526" y="4954"/>
                    <a:pt x="3740" y="5168"/>
                    <a:pt x="4073" y="5358"/>
                  </a:cubicBezTo>
                  <a:cubicBezTo>
                    <a:pt x="4550" y="5644"/>
                    <a:pt x="5175" y="5787"/>
                    <a:pt x="5800" y="5787"/>
                  </a:cubicBezTo>
                  <a:cubicBezTo>
                    <a:pt x="6425" y="5787"/>
                    <a:pt x="7050" y="5644"/>
                    <a:pt x="7526" y="5358"/>
                  </a:cubicBezTo>
                  <a:cubicBezTo>
                    <a:pt x="8146" y="5001"/>
                    <a:pt x="8646" y="2644"/>
                    <a:pt x="9455" y="1310"/>
                  </a:cubicBezTo>
                  <a:cubicBezTo>
                    <a:pt x="9908" y="572"/>
                    <a:pt x="10194" y="24"/>
                    <a:pt x="102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46"/>
            <p:cNvSpPr/>
            <p:nvPr/>
          </p:nvSpPr>
          <p:spPr>
            <a:xfrm>
              <a:off x="6052047" y="2121721"/>
              <a:ext cx="16772" cy="21826"/>
            </a:xfrm>
            <a:custGeom>
              <a:avLst/>
              <a:gdLst/>
              <a:ahLst/>
              <a:cxnLst/>
              <a:rect l="l" t="t" r="r" b="b"/>
              <a:pathLst>
                <a:path w="541" h="704" extrusionOk="0">
                  <a:moveTo>
                    <a:pt x="143" y="0"/>
                  </a:moveTo>
                  <a:cubicBezTo>
                    <a:pt x="59" y="0"/>
                    <a:pt x="0" y="75"/>
                    <a:pt x="0" y="209"/>
                  </a:cubicBezTo>
                  <a:cubicBezTo>
                    <a:pt x="0" y="376"/>
                    <a:pt x="119" y="590"/>
                    <a:pt x="262" y="661"/>
                  </a:cubicBezTo>
                  <a:cubicBezTo>
                    <a:pt x="312" y="690"/>
                    <a:pt x="357" y="703"/>
                    <a:pt x="396" y="703"/>
                  </a:cubicBezTo>
                  <a:cubicBezTo>
                    <a:pt x="487" y="703"/>
                    <a:pt x="541" y="628"/>
                    <a:pt x="524" y="495"/>
                  </a:cubicBezTo>
                  <a:cubicBezTo>
                    <a:pt x="524" y="328"/>
                    <a:pt x="405" y="114"/>
                    <a:pt x="262" y="42"/>
                  </a:cubicBezTo>
                  <a:cubicBezTo>
                    <a:pt x="219" y="14"/>
                    <a:pt x="179" y="0"/>
                    <a:pt x="1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46"/>
            <p:cNvSpPr/>
            <p:nvPr/>
          </p:nvSpPr>
          <p:spPr>
            <a:xfrm>
              <a:off x="5940564" y="2128170"/>
              <a:ext cx="125529" cy="82064"/>
            </a:xfrm>
            <a:custGeom>
              <a:avLst/>
              <a:gdLst/>
              <a:ahLst/>
              <a:cxnLst/>
              <a:rect l="l" t="t" r="r" b="b"/>
              <a:pathLst>
                <a:path w="4049" h="2647" extrusionOk="0">
                  <a:moveTo>
                    <a:pt x="3596" y="1"/>
                  </a:moveTo>
                  <a:lnTo>
                    <a:pt x="0" y="1977"/>
                  </a:lnTo>
                  <a:cubicBezTo>
                    <a:pt x="0" y="2192"/>
                    <a:pt x="167" y="2477"/>
                    <a:pt x="381" y="2597"/>
                  </a:cubicBezTo>
                  <a:cubicBezTo>
                    <a:pt x="440" y="2626"/>
                    <a:pt x="499" y="2646"/>
                    <a:pt x="547" y="2646"/>
                  </a:cubicBezTo>
                  <a:cubicBezTo>
                    <a:pt x="576" y="2646"/>
                    <a:pt x="601" y="2639"/>
                    <a:pt x="619" y="2620"/>
                  </a:cubicBezTo>
                  <a:lnTo>
                    <a:pt x="4049" y="477"/>
                  </a:lnTo>
                  <a:lnTo>
                    <a:pt x="4049" y="477"/>
                  </a:lnTo>
                  <a:cubicBezTo>
                    <a:pt x="4029" y="487"/>
                    <a:pt x="4005" y="493"/>
                    <a:pt x="3979" y="493"/>
                  </a:cubicBezTo>
                  <a:cubicBezTo>
                    <a:pt x="3942" y="493"/>
                    <a:pt x="3900" y="481"/>
                    <a:pt x="3858" y="453"/>
                  </a:cubicBezTo>
                  <a:cubicBezTo>
                    <a:pt x="3715" y="382"/>
                    <a:pt x="3596" y="168"/>
                    <a:pt x="35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46"/>
            <p:cNvSpPr/>
            <p:nvPr/>
          </p:nvSpPr>
          <p:spPr>
            <a:xfrm>
              <a:off x="5940564" y="2122280"/>
              <a:ext cx="113717" cy="67213"/>
            </a:xfrm>
            <a:custGeom>
              <a:avLst/>
              <a:gdLst/>
              <a:ahLst/>
              <a:cxnLst/>
              <a:rect l="l" t="t" r="r" b="b"/>
              <a:pathLst>
                <a:path w="3668" h="2168" extrusionOk="0">
                  <a:moveTo>
                    <a:pt x="3668" y="0"/>
                  </a:moveTo>
                  <a:cubicBezTo>
                    <a:pt x="3666" y="1"/>
                    <a:pt x="3665" y="2"/>
                    <a:pt x="3663" y="3"/>
                  </a:cubicBezTo>
                  <a:lnTo>
                    <a:pt x="3663" y="3"/>
                  </a:lnTo>
                  <a:cubicBezTo>
                    <a:pt x="3665" y="2"/>
                    <a:pt x="3666" y="1"/>
                    <a:pt x="3668" y="0"/>
                  </a:cubicBezTo>
                  <a:close/>
                  <a:moveTo>
                    <a:pt x="3663" y="3"/>
                  </a:moveTo>
                  <a:lnTo>
                    <a:pt x="3663" y="3"/>
                  </a:lnTo>
                  <a:cubicBezTo>
                    <a:pt x="2474" y="645"/>
                    <a:pt x="1309" y="1287"/>
                    <a:pt x="119" y="1905"/>
                  </a:cubicBezTo>
                  <a:cubicBezTo>
                    <a:pt x="48" y="1953"/>
                    <a:pt x="0" y="2048"/>
                    <a:pt x="0" y="2167"/>
                  </a:cubicBezTo>
                  <a:lnTo>
                    <a:pt x="3596" y="191"/>
                  </a:lnTo>
                  <a:cubicBezTo>
                    <a:pt x="3596" y="99"/>
                    <a:pt x="3619" y="29"/>
                    <a:pt x="3663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46"/>
            <p:cNvSpPr/>
            <p:nvPr/>
          </p:nvSpPr>
          <p:spPr>
            <a:xfrm>
              <a:off x="5944254" y="2121783"/>
              <a:ext cx="124785" cy="87644"/>
            </a:xfrm>
            <a:custGeom>
              <a:avLst/>
              <a:gdLst/>
              <a:ahLst/>
              <a:cxnLst/>
              <a:rect l="l" t="t" r="r" b="b"/>
              <a:pathLst>
                <a:path w="4025" h="2827" extrusionOk="0">
                  <a:moveTo>
                    <a:pt x="3618" y="1"/>
                  </a:moveTo>
                  <a:cubicBezTo>
                    <a:pt x="3592" y="1"/>
                    <a:pt x="3568" y="6"/>
                    <a:pt x="3549" y="16"/>
                  </a:cubicBezTo>
                  <a:cubicBezTo>
                    <a:pt x="2358" y="659"/>
                    <a:pt x="1191" y="1302"/>
                    <a:pt x="0" y="1921"/>
                  </a:cubicBezTo>
                  <a:cubicBezTo>
                    <a:pt x="20" y="1912"/>
                    <a:pt x="48" y="1906"/>
                    <a:pt x="81" y="1906"/>
                  </a:cubicBezTo>
                  <a:cubicBezTo>
                    <a:pt x="127" y="1906"/>
                    <a:pt x="183" y="1917"/>
                    <a:pt x="238" y="1945"/>
                  </a:cubicBezTo>
                  <a:cubicBezTo>
                    <a:pt x="453" y="2064"/>
                    <a:pt x="619" y="2350"/>
                    <a:pt x="619" y="2588"/>
                  </a:cubicBezTo>
                  <a:cubicBezTo>
                    <a:pt x="619" y="2707"/>
                    <a:pt x="572" y="2779"/>
                    <a:pt x="500" y="2826"/>
                  </a:cubicBezTo>
                  <a:cubicBezTo>
                    <a:pt x="1643" y="2112"/>
                    <a:pt x="2787" y="1398"/>
                    <a:pt x="3930" y="683"/>
                  </a:cubicBezTo>
                  <a:cubicBezTo>
                    <a:pt x="3977" y="659"/>
                    <a:pt x="4025" y="588"/>
                    <a:pt x="4001" y="493"/>
                  </a:cubicBezTo>
                  <a:cubicBezTo>
                    <a:pt x="4001" y="326"/>
                    <a:pt x="3882" y="112"/>
                    <a:pt x="3739" y="40"/>
                  </a:cubicBezTo>
                  <a:cubicBezTo>
                    <a:pt x="3697" y="12"/>
                    <a:pt x="3655" y="1"/>
                    <a:pt x="36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46"/>
            <p:cNvSpPr/>
            <p:nvPr/>
          </p:nvSpPr>
          <p:spPr>
            <a:xfrm>
              <a:off x="5940564" y="2180935"/>
              <a:ext cx="22911" cy="29328"/>
            </a:xfrm>
            <a:custGeom>
              <a:avLst/>
              <a:gdLst/>
              <a:ahLst/>
              <a:cxnLst/>
              <a:rect l="l" t="t" r="r" b="b"/>
              <a:pathLst>
                <a:path w="739" h="946" extrusionOk="0">
                  <a:moveTo>
                    <a:pt x="217" y="1"/>
                  </a:moveTo>
                  <a:cubicBezTo>
                    <a:pt x="92" y="1"/>
                    <a:pt x="0" y="99"/>
                    <a:pt x="0" y="275"/>
                  </a:cubicBezTo>
                  <a:cubicBezTo>
                    <a:pt x="0" y="490"/>
                    <a:pt x="167" y="775"/>
                    <a:pt x="381" y="895"/>
                  </a:cubicBezTo>
                  <a:cubicBezTo>
                    <a:pt x="437" y="929"/>
                    <a:pt x="490" y="946"/>
                    <a:pt x="538" y="946"/>
                  </a:cubicBezTo>
                  <a:cubicBezTo>
                    <a:pt x="655" y="946"/>
                    <a:pt x="738" y="849"/>
                    <a:pt x="738" y="680"/>
                  </a:cubicBezTo>
                  <a:cubicBezTo>
                    <a:pt x="738" y="442"/>
                    <a:pt x="572" y="156"/>
                    <a:pt x="357" y="37"/>
                  </a:cubicBezTo>
                  <a:cubicBezTo>
                    <a:pt x="308" y="13"/>
                    <a:pt x="261" y="1"/>
                    <a:pt x="2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46"/>
            <p:cNvSpPr/>
            <p:nvPr/>
          </p:nvSpPr>
          <p:spPr>
            <a:xfrm>
              <a:off x="6054248" y="2004131"/>
              <a:ext cx="223001" cy="131451"/>
            </a:xfrm>
            <a:custGeom>
              <a:avLst/>
              <a:gdLst/>
              <a:ahLst/>
              <a:cxnLst/>
              <a:rect l="l" t="t" r="r" b="b"/>
              <a:pathLst>
                <a:path w="7193" h="4240" extrusionOk="0">
                  <a:moveTo>
                    <a:pt x="45" y="3787"/>
                  </a:moveTo>
                  <a:lnTo>
                    <a:pt x="45" y="3787"/>
                  </a:lnTo>
                  <a:cubicBezTo>
                    <a:pt x="29" y="3788"/>
                    <a:pt x="26" y="3788"/>
                    <a:pt x="25" y="3798"/>
                  </a:cubicBezTo>
                  <a:lnTo>
                    <a:pt x="25" y="3798"/>
                  </a:lnTo>
                  <a:cubicBezTo>
                    <a:pt x="31" y="3795"/>
                    <a:pt x="38" y="3791"/>
                    <a:pt x="45" y="3787"/>
                  </a:cubicBezTo>
                  <a:close/>
                  <a:moveTo>
                    <a:pt x="25" y="3798"/>
                  </a:moveTo>
                  <a:lnTo>
                    <a:pt x="25" y="3798"/>
                  </a:lnTo>
                  <a:cubicBezTo>
                    <a:pt x="17" y="3803"/>
                    <a:pt x="9" y="3807"/>
                    <a:pt x="1" y="3811"/>
                  </a:cubicBezTo>
                  <a:lnTo>
                    <a:pt x="24" y="3811"/>
                  </a:lnTo>
                  <a:cubicBezTo>
                    <a:pt x="24" y="3806"/>
                    <a:pt x="24" y="3802"/>
                    <a:pt x="25" y="3798"/>
                  </a:cubicBezTo>
                  <a:close/>
                  <a:moveTo>
                    <a:pt x="7193" y="1"/>
                  </a:moveTo>
                  <a:lnTo>
                    <a:pt x="7193" y="1"/>
                  </a:lnTo>
                  <a:cubicBezTo>
                    <a:pt x="3754" y="1851"/>
                    <a:pt x="3456" y="1953"/>
                    <a:pt x="45" y="3787"/>
                  </a:cubicBezTo>
                  <a:lnTo>
                    <a:pt x="45" y="3787"/>
                  </a:lnTo>
                  <a:cubicBezTo>
                    <a:pt x="46" y="3787"/>
                    <a:pt x="47" y="3787"/>
                    <a:pt x="48" y="3787"/>
                  </a:cubicBezTo>
                  <a:lnTo>
                    <a:pt x="72" y="3787"/>
                  </a:lnTo>
                  <a:cubicBezTo>
                    <a:pt x="96" y="3787"/>
                    <a:pt x="144" y="3811"/>
                    <a:pt x="191" y="3835"/>
                  </a:cubicBezTo>
                  <a:cubicBezTo>
                    <a:pt x="263" y="3883"/>
                    <a:pt x="286" y="4169"/>
                    <a:pt x="334" y="4240"/>
                  </a:cubicBezTo>
                  <a:lnTo>
                    <a:pt x="71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12" name="Google Shape;3412;p46"/>
          <p:cNvGrpSpPr/>
          <p:nvPr/>
        </p:nvGrpSpPr>
        <p:grpSpPr>
          <a:xfrm>
            <a:off x="750450" y="4020572"/>
            <a:ext cx="243970" cy="457795"/>
            <a:chOff x="3171550" y="3868750"/>
            <a:chExt cx="317050" cy="594925"/>
          </a:xfrm>
        </p:grpSpPr>
        <p:sp>
          <p:nvSpPr>
            <p:cNvPr id="3413" name="Google Shape;3413;p46"/>
            <p:cNvSpPr/>
            <p:nvPr/>
          </p:nvSpPr>
          <p:spPr>
            <a:xfrm>
              <a:off x="3171550" y="4024675"/>
              <a:ext cx="153450" cy="165100"/>
            </a:xfrm>
            <a:custGeom>
              <a:avLst/>
              <a:gdLst/>
              <a:ahLst/>
              <a:cxnLst/>
              <a:rect l="l" t="t" r="r" b="b"/>
              <a:pathLst>
                <a:path w="6138" h="6604" extrusionOk="0">
                  <a:moveTo>
                    <a:pt x="1" y="0"/>
                  </a:moveTo>
                  <a:cubicBezTo>
                    <a:pt x="1" y="0"/>
                    <a:pt x="686" y="2894"/>
                    <a:pt x="2381" y="4719"/>
                  </a:cubicBezTo>
                  <a:cubicBezTo>
                    <a:pt x="2842" y="5216"/>
                    <a:pt x="3332" y="5582"/>
                    <a:pt x="3798" y="5853"/>
                  </a:cubicBezTo>
                  <a:cubicBezTo>
                    <a:pt x="5045" y="6574"/>
                    <a:pt x="6137" y="6604"/>
                    <a:pt x="6137" y="6604"/>
                  </a:cubicBezTo>
                  <a:cubicBezTo>
                    <a:pt x="6137" y="6604"/>
                    <a:pt x="5452" y="3709"/>
                    <a:pt x="3757" y="1884"/>
                  </a:cubicBezTo>
                  <a:cubicBezTo>
                    <a:pt x="3290" y="1388"/>
                    <a:pt x="2806" y="1022"/>
                    <a:pt x="2334" y="750"/>
                  </a:cubicBezTo>
                  <a:cubicBezTo>
                    <a:pt x="1088" y="3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46"/>
            <p:cNvSpPr/>
            <p:nvPr/>
          </p:nvSpPr>
          <p:spPr>
            <a:xfrm>
              <a:off x="3205675" y="3934750"/>
              <a:ext cx="120500" cy="129525"/>
            </a:xfrm>
            <a:custGeom>
              <a:avLst/>
              <a:gdLst/>
              <a:ahLst/>
              <a:cxnLst/>
              <a:rect l="l" t="t" r="r" b="b"/>
              <a:pathLst>
                <a:path w="4820" h="5181" extrusionOk="0">
                  <a:moveTo>
                    <a:pt x="0" y="0"/>
                  </a:moveTo>
                  <a:cubicBezTo>
                    <a:pt x="0" y="0"/>
                    <a:pt x="543" y="2274"/>
                    <a:pt x="1872" y="3704"/>
                  </a:cubicBezTo>
                  <a:cubicBezTo>
                    <a:pt x="2233" y="4093"/>
                    <a:pt x="2617" y="4383"/>
                    <a:pt x="2983" y="4595"/>
                  </a:cubicBezTo>
                  <a:cubicBezTo>
                    <a:pt x="3963" y="5157"/>
                    <a:pt x="4820" y="5180"/>
                    <a:pt x="4820" y="5180"/>
                  </a:cubicBezTo>
                  <a:cubicBezTo>
                    <a:pt x="4820" y="5180"/>
                    <a:pt x="4276" y="2912"/>
                    <a:pt x="2947" y="1483"/>
                  </a:cubicBezTo>
                  <a:cubicBezTo>
                    <a:pt x="2587" y="1093"/>
                    <a:pt x="2203" y="804"/>
                    <a:pt x="1837" y="591"/>
                  </a:cubicBezTo>
                  <a:cubicBezTo>
                    <a:pt x="857" y="3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46"/>
            <p:cNvSpPr/>
            <p:nvPr/>
          </p:nvSpPr>
          <p:spPr>
            <a:xfrm>
              <a:off x="3285100" y="4414825"/>
              <a:ext cx="92600" cy="48850"/>
            </a:xfrm>
            <a:custGeom>
              <a:avLst/>
              <a:gdLst/>
              <a:ahLst/>
              <a:cxnLst/>
              <a:rect l="l" t="t" r="r" b="b"/>
              <a:pathLst>
                <a:path w="3704" h="1954" extrusionOk="0">
                  <a:moveTo>
                    <a:pt x="1847" y="0"/>
                  </a:moveTo>
                  <a:cubicBezTo>
                    <a:pt x="1415" y="0"/>
                    <a:pt x="984" y="96"/>
                    <a:pt x="656" y="288"/>
                  </a:cubicBezTo>
                  <a:cubicBezTo>
                    <a:pt x="1" y="666"/>
                    <a:pt x="7" y="1286"/>
                    <a:pt x="668" y="1670"/>
                  </a:cubicBezTo>
                  <a:cubicBezTo>
                    <a:pt x="996" y="1859"/>
                    <a:pt x="1427" y="1954"/>
                    <a:pt x="1858" y="1954"/>
                  </a:cubicBezTo>
                  <a:cubicBezTo>
                    <a:pt x="2289" y="1954"/>
                    <a:pt x="2720" y="1859"/>
                    <a:pt x="3048" y="1670"/>
                  </a:cubicBezTo>
                  <a:cubicBezTo>
                    <a:pt x="3704" y="1286"/>
                    <a:pt x="3704" y="666"/>
                    <a:pt x="3042" y="288"/>
                  </a:cubicBezTo>
                  <a:cubicBezTo>
                    <a:pt x="2712" y="96"/>
                    <a:pt x="2279" y="0"/>
                    <a:pt x="18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46"/>
            <p:cNvSpPr/>
            <p:nvPr/>
          </p:nvSpPr>
          <p:spPr>
            <a:xfrm>
              <a:off x="3318775" y="3976675"/>
              <a:ext cx="20400" cy="469775"/>
            </a:xfrm>
            <a:custGeom>
              <a:avLst/>
              <a:gdLst/>
              <a:ahLst/>
              <a:cxnLst/>
              <a:rect l="l" t="t" r="r" b="b"/>
              <a:pathLst>
                <a:path w="816" h="18791" extrusionOk="0">
                  <a:moveTo>
                    <a:pt x="403" y="1"/>
                  </a:moveTo>
                  <a:cubicBezTo>
                    <a:pt x="299" y="1"/>
                    <a:pt x="195" y="24"/>
                    <a:pt x="118" y="72"/>
                  </a:cubicBezTo>
                  <a:cubicBezTo>
                    <a:pt x="36" y="113"/>
                    <a:pt x="0" y="178"/>
                    <a:pt x="0" y="237"/>
                  </a:cubicBezTo>
                  <a:lnTo>
                    <a:pt x="0" y="18552"/>
                  </a:lnTo>
                  <a:cubicBezTo>
                    <a:pt x="0" y="18617"/>
                    <a:pt x="36" y="18677"/>
                    <a:pt x="118" y="18724"/>
                  </a:cubicBezTo>
                  <a:cubicBezTo>
                    <a:pt x="198" y="18768"/>
                    <a:pt x="301" y="18790"/>
                    <a:pt x="405" y="18790"/>
                  </a:cubicBezTo>
                  <a:cubicBezTo>
                    <a:pt x="508" y="18790"/>
                    <a:pt x="612" y="18768"/>
                    <a:pt x="691" y="18724"/>
                  </a:cubicBezTo>
                  <a:cubicBezTo>
                    <a:pt x="774" y="18677"/>
                    <a:pt x="809" y="18617"/>
                    <a:pt x="809" y="18558"/>
                  </a:cubicBezTo>
                  <a:lnTo>
                    <a:pt x="809" y="243"/>
                  </a:lnTo>
                  <a:cubicBezTo>
                    <a:pt x="815" y="178"/>
                    <a:pt x="774" y="119"/>
                    <a:pt x="691" y="72"/>
                  </a:cubicBezTo>
                  <a:cubicBezTo>
                    <a:pt x="612" y="24"/>
                    <a:pt x="507" y="1"/>
                    <a:pt x="403" y="1"/>
                  </a:cubicBezTo>
                  <a:close/>
                </a:path>
              </a:pathLst>
            </a:custGeom>
            <a:solidFill>
              <a:srgbClr val="B3FA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46"/>
            <p:cNvSpPr/>
            <p:nvPr/>
          </p:nvSpPr>
          <p:spPr>
            <a:xfrm>
              <a:off x="3317725" y="3976675"/>
              <a:ext cx="22325" cy="11850"/>
            </a:xfrm>
            <a:custGeom>
              <a:avLst/>
              <a:gdLst/>
              <a:ahLst/>
              <a:cxnLst/>
              <a:rect l="l" t="t" r="r" b="b"/>
              <a:pathLst>
                <a:path w="893" h="474" extrusionOk="0">
                  <a:moveTo>
                    <a:pt x="445" y="1"/>
                  </a:moveTo>
                  <a:cubicBezTo>
                    <a:pt x="341" y="1"/>
                    <a:pt x="237" y="24"/>
                    <a:pt x="160" y="72"/>
                  </a:cubicBezTo>
                  <a:cubicBezTo>
                    <a:pt x="1" y="160"/>
                    <a:pt x="1" y="308"/>
                    <a:pt x="160" y="402"/>
                  </a:cubicBezTo>
                  <a:cubicBezTo>
                    <a:pt x="240" y="450"/>
                    <a:pt x="343" y="473"/>
                    <a:pt x="447" y="473"/>
                  </a:cubicBezTo>
                  <a:cubicBezTo>
                    <a:pt x="550" y="473"/>
                    <a:pt x="654" y="450"/>
                    <a:pt x="733" y="402"/>
                  </a:cubicBezTo>
                  <a:cubicBezTo>
                    <a:pt x="893" y="308"/>
                    <a:pt x="893" y="160"/>
                    <a:pt x="733" y="72"/>
                  </a:cubicBezTo>
                  <a:cubicBezTo>
                    <a:pt x="654" y="24"/>
                    <a:pt x="549" y="1"/>
                    <a:pt x="445" y="1"/>
                  </a:cubicBezTo>
                  <a:close/>
                </a:path>
              </a:pathLst>
            </a:custGeom>
            <a:solidFill>
              <a:srgbClr val="B3FA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46"/>
            <p:cNvSpPr/>
            <p:nvPr/>
          </p:nvSpPr>
          <p:spPr>
            <a:xfrm>
              <a:off x="3318775" y="3982600"/>
              <a:ext cx="20250" cy="463850"/>
            </a:xfrm>
            <a:custGeom>
              <a:avLst/>
              <a:gdLst/>
              <a:ahLst/>
              <a:cxnLst/>
              <a:rect l="l" t="t" r="r" b="b"/>
              <a:pathLst>
                <a:path w="810" h="18554" extrusionOk="0">
                  <a:moveTo>
                    <a:pt x="0" y="0"/>
                  </a:moveTo>
                  <a:lnTo>
                    <a:pt x="0" y="18315"/>
                  </a:lnTo>
                  <a:cubicBezTo>
                    <a:pt x="0" y="18380"/>
                    <a:pt x="36" y="18440"/>
                    <a:pt x="118" y="18487"/>
                  </a:cubicBezTo>
                  <a:cubicBezTo>
                    <a:pt x="198" y="18531"/>
                    <a:pt x="301" y="18553"/>
                    <a:pt x="405" y="18553"/>
                  </a:cubicBezTo>
                  <a:cubicBezTo>
                    <a:pt x="508" y="18553"/>
                    <a:pt x="612" y="18531"/>
                    <a:pt x="691" y="18487"/>
                  </a:cubicBezTo>
                  <a:cubicBezTo>
                    <a:pt x="774" y="18440"/>
                    <a:pt x="809" y="18380"/>
                    <a:pt x="809" y="18321"/>
                  </a:cubicBezTo>
                  <a:lnTo>
                    <a:pt x="809" y="0"/>
                  </a:lnTo>
                  <a:cubicBezTo>
                    <a:pt x="809" y="59"/>
                    <a:pt x="774" y="118"/>
                    <a:pt x="691" y="165"/>
                  </a:cubicBezTo>
                  <a:cubicBezTo>
                    <a:pt x="612" y="213"/>
                    <a:pt x="508" y="236"/>
                    <a:pt x="405" y="236"/>
                  </a:cubicBezTo>
                  <a:cubicBezTo>
                    <a:pt x="301" y="236"/>
                    <a:pt x="198" y="213"/>
                    <a:pt x="118" y="165"/>
                  </a:cubicBezTo>
                  <a:cubicBezTo>
                    <a:pt x="36" y="118"/>
                    <a:pt x="0" y="5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46"/>
            <p:cNvSpPr/>
            <p:nvPr/>
          </p:nvSpPr>
          <p:spPr>
            <a:xfrm>
              <a:off x="3333675" y="4025000"/>
              <a:ext cx="120675" cy="86800"/>
            </a:xfrm>
            <a:custGeom>
              <a:avLst/>
              <a:gdLst/>
              <a:ahLst/>
              <a:cxnLst/>
              <a:rect l="l" t="t" r="r" b="b"/>
              <a:pathLst>
                <a:path w="4827" h="3472" extrusionOk="0">
                  <a:moveTo>
                    <a:pt x="1762" y="0"/>
                  </a:moveTo>
                  <a:cubicBezTo>
                    <a:pt x="516" y="0"/>
                    <a:pt x="1" y="1541"/>
                    <a:pt x="1" y="1541"/>
                  </a:cubicBezTo>
                  <a:cubicBezTo>
                    <a:pt x="1" y="1541"/>
                    <a:pt x="851" y="2503"/>
                    <a:pt x="1832" y="3065"/>
                  </a:cubicBezTo>
                  <a:cubicBezTo>
                    <a:pt x="2198" y="3277"/>
                    <a:pt x="2582" y="3437"/>
                    <a:pt x="2942" y="3466"/>
                  </a:cubicBezTo>
                  <a:cubicBezTo>
                    <a:pt x="2984" y="3469"/>
                    <a:pt x="3025" y="3471"/>
                    <a:pt x="3065" y="3471"/>
                  </a:cubicBezTo>
                  <a:cubicBezTo>
                    <a:pt x="4311" y="3471"/>
                    <a:pt x="4826" y="1930"/>
                    <a:pt x="4826" y="1930"/>
                  </a:cubicBezTo>
                  <a:cubicBezTo>
                    <a:pt x="4826" y="1930"/>
                    <a:pt x="3976" y="968"/>
                    <a:pt x="2995" y="407"/>
                  </a:cubicBezTo>
                  <a:cubicBezTo>
                    <a:pt x="2629" y="194"/>
                    <a:pt x="2245" y="35"/>
                    <a:pt x="1885" y="5"/>
                  </a:cubicBezTo>
                  <a:cubicBezTo>
                    <a:pt x="1843" y="2"/>
                    <a:pt x="1802" y="0"/>
                    <a:pt x="17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46"/>
            <p:cNvSpPr/>
            <p:nvPr/>
          </p:nvSpPr>
          <p:spPr>
            <a:xfrm>
              <a:off x="3334575" y="4141025"/>
              <a:ext cx="154025" cy="110475"/>
            </a:xfrm>
            <a:custGeom>
              <a:avLst/>
              <a:gdLst/>
              <a:ahLst/>
              <a:cxnLst/>
              <a:rect l="l" t="t" r="r" b="b"/>
              <a:pathLst>
                <a:path w="6161" h="4419" extrusionOk="0">
                  <a:moveTo>
                    <a:pt x="2246" y="0"/>
                  </a:moveTo>
                  <a:cubicBezTo>
                    <a:pt x="660" y="0"/>
                    <a:pt x="0" y="1961"/>
                    <a:pt x="0" y="1961"/>
                  </a:cubicBezTo>
                  <a:cubicBezTo>
                    <a:pt x="0" y="1961"/>
                    <a:pt x="1087" y="3184"/>
                    <a:pt x="2339" y="3905"/>
                  </a:cubicBezTo>
                  <a:cubicBezTo>
                    <a:pt x="2806" y="4176"/>
                    <a:pt x="3296" y="4377"/>
                    <a:pt x="3757" y="4413"/>
                  </a:cubicBezTo>
                  <a:cubicBezTo>
                    <a:pt x="3810" y="4417"/>
                    <a:pt x="3863" y="4419"/>
                    <a:pt x="3914" y="4419"/>
                  </a:cubicBezTo>
                  <a:cubicBezTo>
                    <a:pt x="5501" y="4419"/>
                    <a:pt x="6161" y="2458"/>
                    <a:pt x="6161" y="2458"/>
                  </a:cubicBezTo>
                  <a:cubicBezTo>
                    <a:pt x="6161" y="2458"/>
                    <a:pt x="5074" y="1229"/>
                    <a:pt x="3828" y="508"/>
                  </a:cubicBezTo>
                  <a:cubicBezTo>
                    <a:pt x="3355" y="243"/>
                    <a:pt x="2871" y="42"/>
                    <a:pt x="2404" y="6"/>
                  </a:cubicBezTo>
                  <a:cubicBezTo>
                    <a:pt x="2351" y="2"/>
                    <a:pt x="2298" y="0"/>
                    <a:pt x="22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46"/>
            <p:cNvSpPr/>
            <p:nvPr/>
          </p:nvSpPr>
          <p:spPr>
            <a:xfrm>
              <a:off x="3296925" y="3868750"/>
              <a:ext cx="63800" cy="120700"/>
            </a:xfrm>
            <a:custGeom>
              <a:avLst/>
              <a:gdLst/>
              <a:ahLst/>
              <a:cxnLst/>
              <a:rect l="l" t="t" r="r" b="b"/>
              <a:pathLst>
                <a:path w="2552" h="4828" extrusionOk="0">
                  <a:moveTo>
                    <a:pt x="1288" y="0"/>
                  </a:moveTo>
                  <a:cubicBezTo>
                    <a:pt x="1252" y="24"/>
                    <a:pt x="1158" y="89"/>
                    <a:pt x="1028" y="213"/>
                  </a:cubicBezTo>
                  <a:cubicBezTo>
                    <a:pt x="910" y="319"/>
                    <a:pt x="833" y="408"/>
                    <a:pt x="768" y="490"/>
                  </a:cubicBezTo>
                  <a:cubicBezTo>
                    <a:pt x="715" y="550"/>
                    <a:pt x="626" y="662"/>
                    <a:pt x="573" y="739"/>
                  </a:cubicBezTo>
                  <a:cubicBezTo>
                    <a:pt x="490" y="868"/>
                    <a:pt x="461" y="916"/>
                    <a:pt x="390" y="1046"/>
                  </a:cubicBezTo>
                  <a:cubicBezTo>
                    <a:pt x="355" y="1105"/>
                    <a:pt x="319" y="1182"/>
                    <a:pt x="290" y="1241"/>
                  </a:cubicBezTo>
                  <a:cubicBezTo>
                    <a:pt x="266" y="1294"/>
                    <a:pt x="236" y="1359"/>
                    <a:pt x="219" y="1412"/>
                  </a:cubicBezTo>
                  <a:cubicBezTo>
                    <a:pt x="189" y="1477"/>
                    <a:pt x="160" y="1571"/>
                    <a:pt x="136" y="1642"/>
                  </a:cubicBezTo>
                  <a:cubicBezTo>
                    <a:pt x="101" y="1754"/>
                    <a:pt x="71" y="1902"/>
                    <a:pt x="47" y="2020"/>
                  </a:cubicBezTo>
                  <a:cubicBezTo>
                    <a:pt x="30" y="2097"/>
                    <a:pt x="18" y="2203"/>
                    <a:pt x="12" y="2286"/>
                  </a:cubicBezTo>
                  <a:cubicBezTo>
                    <a:pt x="0" y="2469"/>
                    <a:pt x="6" y="2564"/>
                    <a:pt x="12" y="2664"/>
                  </a:cubicBezTo>
                  <a:cubicBezTo>
                    <a:pt x="18" y="2764"/>
                    <a:pt x="24" y="2818"/>
                    <a:pt x="47" y="2971"/>
                  </a:cubicBezTo>
                  <a:cubicBezTo>
                    <a:pt x="65" y="3095"/>
                    <a:pt x="130" y="3343"/>
                    <a:pt x="201" y="3532"/>
                  </a:cubicBezTo>
                  <a:cubicBezTo>
                    <a:pt x="236" y="3621"/>
                    <a:pt x="278" y="3727"/>
                    <a:pt x="366" y="3893"/>
                  </a:cubicBezTo>
                  <a:cubicBezTo>
                    <a:pt x="431" y="4022"/>
                    <a:pt x="490" y="4111"/>
                    <a:pt x="555" y="4211"/>
                  </a:cubicBezTo>
                  <a:cubicBezTo>
                    <a:pt x="585" y="4265"/>
                    <a:pt x="673" y="4383"/>
                    <a:pt x="744" y="4471"/>
                  </a:cubicBezTo>
                  <a:cubicBezTo>
                    <a:pt x="833" y="4578"/>
                    <a:pt x="880" y="4631"/>
                    <a:pt x="975" y="4725"/>
                  </a:cubicBezTo>
                  <a:cubicBezTo>
                    <a:pt x="986" y="4743"/>
                    <a:pt x="1004" y="4755"/>
                    <a:pt x="1022" y="4767"/>
                  </a:cubicBezTo>
                  <a:cubicBezTo>
                    <a:pt x="1092" y="4807"/>
                    <a:pt x="1185" y="4827"/>
                    <a:pt x="1277" y="4827"/>
                  </a:cubicBezTo>
                  <a:cubicBezTo>
                    <a:pt x="1362" y="4827"/>
                    <a:pt x="1447" y="4809"/>
                    <a:pt x="1512" y="4773"/>
                  </a:cubicBezTo>
                  <a:cubicBezTo>
                    <a:pt x="1536" y="4761"/>
                    <a:pt x="1553" y="4743"/>
                    <a:pt x="1571" y="4725"/>
                  </a:cubicBezTo>
                  <a:cubicBezTo>
                    <a:pt x="1689" y="4613"/>
                    <a:pt x="1760" y="4519"/>
                    <a:pt x="1802" y="4471"/>
                  </a:cubicBezTo>
                  <a:cubicBezTo>
                    <a:pt x="1872" y="4389"/>
                    <a:pt x="1961" y="4265"/>
                    <a:pt x="1996" y="4211"/>
                  </a:cubicBezTo>
                  <a:cubicBezTo>
                    <a:pt x="2061" y="4111"/>
                    <a:pt x="2120" y="4017"/>
                    <a:pt x="2191" y="3887"/>
                  </a:cubicBezTo>
                  <a:cubicBezTo>
                    <a:pt x="2280" y="3709"/>
                    <a:pt x="2327" y="3585"/>
                    <a:pt x="2351" y="3526"/>
                  </a:cubicBezTo>
                  <a:cubicBezTo>
                    <a:pt x="2369" y="3485"/>
                    <a:pt x="2392" y="3426"/>
                    <a:pt x="2404" y="3379"/>
                  </a:cubicBezTo>
                  <a:cubicBezTo>
                    <a:pt x="2428" y="3302"/>
                    <a:pt x="2457" y="3196"/>
                    <a:pt x="2475" y="3119"/>
                  </a:cubicBezTo>
                  <a:cubicBezTo>
                    <a:pt x="2498" y="3024"/>
                    <a:pt x="2516" y="2924"/>
                    <a:pt x="2528" y="2812"/>
                  </a:cubicBezTo>
                  <a:cubicBezTo>
                    <a:pt x="2534" y="2788"/>
                    <a:pt x="2546" y="2676"/>
                    <a:pt x="2552" y="2499"/>
                  </a:cubicBezTo>
                  <a:cubicBezTo>
                    <a:pt x="2552" y="2416"/>
                    <a:pt x="2540" y="2304"/>
                    <a:pt x="2540" y="2221"/>
                  </a:cubicBezTo>
                  <a:cubicBezTo>
                    <a:pt x="2534" y="2144"/>
                    <a:pt x="2516" y="2038"/>
                    <a:pt x="2498" y="1961"/>
                  </a:cubicBezTo>
                  <a:cubicBezTo>
                    <a:pt x="2475" y="1849"/>
                    <a:pt x="2439" y="1701"/>
                    <a:pt x="2404" y="1589"/>
                  </a:cubicBezTo>
                  <a:cubicBezTo>
                    <a:pt x="2386" y="1524"/>
                    <a:pt x="2357" y="1435"/>
                    <a:pt x="2327" y="1371"/>
                  </a:cubicBezTo>
                  <a:cubicBezTo>
                    <a:pt x="2304" y="1323"/>
                    <a:pt x="2280" y="1252"/>
                    <a:pt x="2256" y="1205"/>
                  </a:cubicBezTo>
                  <a:cubicBezTo>
                    <a:pt x="2227" y="1146"/>
                    <a:pt x="2191" y="1075"/>
                    <a:pt x="2156" y="1016"/>
                  </a:cubicBezTo>
                  <a:cubicBezTo>
                    <a:pt x="2085" y="886"/>
                    <a:pt x="2061" y="845"/>
                    <a:pt x="1973" y="715"/>
                  </a:cubicBezTo>
                  <a:cubicBezTo>
                    <a:pt x="1920" y="644"/>
                    <a:pt x="1837" y="532"/>
                    <a:pt x="1784" y="473"/>
                  </a:cubicBezTo>
                  <a:cubicBezTo>
                    <a:pt x="1725" y="402"/>
                    <a:pt x="1648" y="313"/>
                    <a:pt x="1530" y="201"/>
                  </a:cubicBezTo>
                  <a:cubicBezTo>
                    <a:pt x="1447" y="118"/>
                    <a:pt x="1364" y="53"/>
                    <a:pt x="12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46"/>
            <p:cNvSpPr/>
            <p:nvPr/>
          </p:nvSpPr>
          <p:spPr>
            <a:xfrm>
              <a:off x="3331775" y="4037225"/>
              <a:ext cx="98950" cy="58350"/>
            </a:xfrm>
            <a:custGeom>
              <a:avLst/>
              <a:gdLst/>
              <a:ahLst/>
              <a:cxnLst/>
              <a:rect l="l" t="t" r="r" b="b"/>
              <a:pathLst>
                <a:path w="3958" h="2334" extrusionOk="0">
                  <a:moveTo>
                    <a:pt x="1937" y="0"/>
                  </a:moveTo>
                  <a:lnTo>
                    <a:pt x="1412" y="975"/>
                  </a:lnTo>
                  <a:cubicBezTo>
                    <a:pt x="1276" y="972"/>
                    <a:pt x="1140" y="969"/>
                    <a:pt x="1005" y="969"/>
                  </a:cubicBezTo>
                  <a:cubicBezTo>
                    <a:pt x="870" y="969"/>
                    <a:pt x="735" y="972"/>
                    <a:pt x="602" y="981"/>
                  </a:cubicBezTo>
                  <a:cubicBezTo>
                    <a:pt x="602" y="981"/>
                    <a:pt x="602" y="987"/>
                    <a:pt x="602" y="987"/>
                  </a:cubicBezTo>
                  <a:lnTo>
                    <a:pt x="6" y="975"/>
                  </a:lnTo>
                  <a:lnTo>
                    <a:pt x="0" y="1128"/>
                  </a:lnTo>
                  <a:lnTo>
                    <a:pt x="1719" y="1158"/>
                  </a:lnTo>
                  <a:cubicBezTo>
                    <a:pt x="1760" y="1158"/>
                    <a:pt x="1801" y="1164"/>
                    <a:pt x="1849" y="1170"/>
                  </a:cubicBezTo>
                  <a:lnTo>
                    <a:pt x="2995" y="2268"/>
                  </a:lnTo>
                  <a:lnTo>
                    <a:pt x="2026" y="1188"/>
                  </a:lnTo>
                  <a:lnTo>
                    <a:pt x="2026" y="1188"/>
                  </a:lnTo>
                  <a:lnTo>
                    <a:pt x="2309" y="1211"/>
                  </a:lnTo>
                  <a:lnTo>
                    <a:pt x="2652" y="1235"/>
                  </a:lnTo>
                  <a:lnTo>
                    <a:pt x="3798" y="2333"/>
                  </a:lnTo>
                  <a:lnTo>
                    <a:pt x="2823" y="1247"/>
                  </a:lnTo>
                  <a:lnTo>
                    <a:pt x="2823" y="1247"/>
                  </a:lnTo>
                  <a:cubicBezTo>
                    <a:pt x="2930" y="1252"/>
                    <a:pt x="3036" y="1258"/>
                    <a:pt x="3142" y="1258"/>
                  </a:cubicBezTo>
                  <a:cubicBezTo>
                    <a:pt x="3264" y="1264"/>
                    <a:pt x="3388" y="1267"/>
                    <a:pt x="3511" y="1267"/>
                  </a:cubicBezTo>
                  <a:cubicBezTo>
                    <a:pt x="3661" y="1267"/>
                    <a:pt x="3811" y="1262"/>
                    <a:pt x="3957" y="1252"/>
                  </a:cubicBezTo>
                  <a:cubicBezTo>
                    <a:pt x="3668" y="1193"/>
                    <a:pt x="3378" y="1146"/>
                    <a:pt x="3095" y="1111"/>
                  </a:cubicBezTo>
                  <a:cubicBezTo>
                    <a:pt x="2953" y="1093"/>
                    <a:pt x="2811" y="1075"/>
                    <a:pt x="2670" y="1063"/>
                  </a:cubicBezTo>
                  <a:lnTo>
                    <a:pt x="2374" y="1034"/>
                  </a:lnTo>
                  <a:lnTo>
                    <a:pt x="2711" y="59"/>
                  </a:lnTo>
                  <a:lnTo>
                    <a:pt x="2197" y="1016"/>
                  </a:lnTo>
                  <a:lnTo>
                    <a:pt x="2014" y="1004"/>
                  </a:lnTo>
                  <a:lnTo>
                    <a:pt x="2002" y="1004"/>
                  </a:lnTo>
                  <a:lnTo>
                    <a:pt x="1831" y="993"/>
                  </a:lnTo>
                  <a:cubicBezTo>
                    <a:pt x="1754" y="993"/>
                    <a:pt x="1672" y="987"/>
                    <a:pt x="1595" y="981"/>
                  </a:cubicBezTo>
                  <a:lnTo>
                    <a:pt x="19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46"/>
            <p:cNvSpPr/>
            <p:nvPr/>
          </p:nvSpPr>
          <p:spPr>
            <a:xfrm>
              <a:off x="3223975" y="3954975"/>
              <a:ext cx="104700" cy="112700"/>
            </a:xfrm>
            <a:custGeom>
              <a:avLst/>
              <a:gdLst/>
              <a:ahLst/>
              <a:cxnLst/>
              <a:rect l="l" t="t" r="r" b="b"/>
              <a:pathLst>
                <a:path w="4188" h="4508" extrusionOk="0">
                  <a:moveTo>
                    <a:pt x="0" y="1"/>
                  </a:moveTo>
                  <a:lnTo>
                    <a:pt x="0" y="1"/>
                  </a:lnTo>
                  <a:cubicBezTo>
                    <a:pt x="266" y="325"/>
                    <a:pt x="544" y="638"/>
                    <a:pt x="815" y="946"/>
                  </a:cubicBezTo>
                  <a:cubicBezTo>
                    <a:pt x="922" y="1064"/>
                    <a:pt x="1028" y="1182"/>
                    <a:pt x="1129" y="1300"/>
                  </a:cubicBezTo>
                  <a:lnTo>
                    <a:pt x="154" y="1259"/>
                  </a:lnTo>
                  <a:lnTo>
                    <a:pt x="1306" y="1489"/>
                  </a:lnTo>
                  <a:lnTo>
                    <a:pt x="1648" y="1861"/>
                  </a:lnTo>
                  <a:lnTo>
                    <a:pt x="1926" y="2156"/>
                  </a:lnTo>
                  <a:lnTo>
                    <a:pt x="957" y="2121"/>
                  </a:lnTo>
                  <a:lnTo>
                    <a:pt x="2062" y="2339"/>
                  </a:lnTo>
                  <a:lnTo>
                    <a:pt x="4076" y="4507"/>
                  </a:lnTo>
                  <a:lnTo>
                    <a:pt x="4188" y="4401"/>
                  </a:lnTo>
                  <a:lnTo>
                    <a:pt x="2528" y="2617"/>
                  </a:lnTo>
                  <a:lnTo>
                    <a:pt x="2026" y="1081"/>
                  </a:lnTo>
                  <a:lnTo>
                    <a:pt x="2351" y="2428"/>
                  </a:lnTo>
                  <a:lnTo>
                    <a:pt x="2133" y="2192"/>
                  </a:lnTo>
                  <a:lnTo>
                    <a:pt x="2127" y="2198"/>
                  </a:lnTo>
                  <a:lnTo>
                    <a:pt x="2121" y="2192"/>
                  </a:lnTo>
                  <a:lnTo>
                    <a:pt x="1761" y="1796"/>
                  </a:lnTo>
                  <a:lnTo>
                    <a:pt x="1253" y="249"/>
                  </a:lnTo>
                  <a:lnTo>
                    <a:pt x="1583" y="1607"/>
                  </a:lnTo>
                  <a:lnTo>
                    <a:pt x="1288" y="1294"/>
                  </a:lnTo>
                  <a:cubicBezTo>
                    <a:pt x="1146" y="1146"/>
                    <a:pt x="1004" y="999"/>
                    <a:pt x="863" y="851"/>
                  </a:cubicBezTo>
                  <a:cubicBezTo>
                    <a:pt x="579" y="562"/>
                    <a:pt x="296" y="272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46"/>
            <p:cNvSpPr/>
            <p:nvPr/>
          </p:nvSpPr>
          <p:spPr>
            <a:xfrm>
              <a:off x="3194875" y="4050375"/>
              <a:ext cx="131450" cy="139550"/>
            </a:xfrm>
            <a:custGeom>
              <a:avLst/>
              <a:gdLst/>
              <a:ahLst/>
              <a:cxnLst/>
              <a:rect l="l" t="t" r="r" b="b"/>
              <a:pathLst>
                <a:path w="5258" h="5582" extrusionOk="0">
                  <a:moveTo>
                    <a:pt x="1" y="0"/>
                  </a:moveTo>
                  <a:lnTo>
                    <a:pt x="1" y="0"/>
                  </a:lnTo>
                  <a:cubicBezTo>
                    <a:pt x="338" y="413"/>
                    <a:pt x="686" y="815"/>
                    <a:pt x="1040" y="1211"/>
                  </a:cubicBezTo>
                  <a:cubicBezTo>
                    <a:pt x="1170" y="1358"/>
                    <a:pt x="1306" y="1506"/>
                    <a:pt x="1442" y="1654"/>
                  </a:cubicBezTo>
                  <a:lnTo>
                    <a:pt x="196" y="1607"/>
                  </a:lnTo>
                  <a:lnTo>
                    <a:pt x="1661" y="1902"/>
                  </a:lnTo>
                  <a:lnTo>
                    <a:pt x="2098" y="2374"/>
                  </a:lnTo>
                  <a:lnTo>
                    <a:pt x="2452" y="2752"/>
                  </a:lnTo>
                  <a:lnTo>
                    <a:pt x="1212" y="2705"/>
                  </a:lnTo>
                  <a:lnTo>
                    <a:pt x="2682" y="2995"/>
                  </a:lnTo>
                  <a:cubicBezTo>
                    <a:pt x="2688" y="3000"/>
                    <a:pt x="2688" y="3000"/>
                    <a:pt x="2694" y="3006"/>
                  </a:cubicBezTo>
                  <a:lnTo>
                    <a:pt x="2688" y="3012"/>
                  </a:lnTo>
                  <a:lnTo>
                    <a:pt x="5151" y="5581"/>
                  </a:lnTo>
                  <a:lnTo>
                    <a:pt x="5257" y="5475"/>
                  </a:lnTo>
                  <a:lnTo>
                    <a:pt x="3226" y="3349"/>
                  </a:lnTo>
                  <a:lnTo>
                    <a:pt x="2582" y="1376"/>
                  </a:lnTo>
                  <a:lnTo>
                    <a:pt x="3001" y="3119"/>
                  </a:lnTo>
                  <a:lnTo>
                    <a:pt x="2854" y="2965"/>
                  </a:lnTo>
                  <a:cubicBezTo>
                    <a:pt x="2806" y="2906"/>
                    <a:pt x="2753" y="2853"/>
                    <a:pt x="2706" y="2794"/>
                  </a:cubicBezTo>
                  <a:lnTo>
                    <a:pt x="2239" y="2292"/>
                  </a:lnTo>
                  <a:lnTo>
                    <a:pt x="1596" y="319"/>
                  </a:lnTo>
                  <a:lnTo>
                    <a:pt x="2015" y="2050"/>
                  </a:lnTo>
                  <a:lnTo>
                    <a:pt x="1637" y="1648"/>
                  </a:lnTo>
                  <a:cubicBezTo>
                    <a:pt x="1460" y="1465"/>
                    <a:pt x="1277" y="1270"/>
                    <a:pt x="1099" y="1087"/>
                  </a:cubicBezTo>
                  <a:cubicBezTo>
                    <a:pt x="733" y="715"/>
                    <a:pt x="373" y="348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46"/>
            <p:cNvSpPr/>
            <p:nvPr/>
          </p:nvSpPr>
          <p:spPr>
            <a:xfrm>
              <a:off x="3333100" y="4156375"/>
              <a:ext cx="125375" cy="74450"/>
            </a:xfrm>
            <a:custGeom>
              <a:avLst/>
              <a:gdLst/>
              <a:ahLst/>
              <a:cxnLst/>
              <a:rect l="l" t="t" r="r" b="b"/>
              <a:pathLst>
                <a:path w="5015" h="2978" extrusionOk="0">
                  <a:moveTo>
                    <a:pt x="2434" y="1"/>
                  </a:moveTo>
                  <a:lnTo>
                    <a:pt x="1766" y="1247"/>
                  </a:lnTo>
                  <a:cubicBezTo>
                    <a:pt x="1641" y="1245"/>
                    <a:pt x="1518" y="1243"/>
                    <a:pt x="1394" y="1243"/>
                  </a:cubicBezTo>
                  <a:cubicBezTo>
                    <a:pt x="1220" y="1243"/>
                    <a:pt x="1047" y="1246"/>
                    <a:pt x="874" y="1253"/>
                  </a:cubicBezTo>
                  <a:lnTo>
                    <a:pt x="6" y="1206"/>
                  </a:lnTo>
                  <a:lnTo>
                    <a:pt x="0" y="1359"/>
                  </a:lnTo>
                  <a:lnTo>
                    <a:pt x="2067" y="1471"/>
                  </a:lnTo>
                  <a:cubicBezTo>
                    <a:pt x="2156" y="1477"/>
                    <a:pt x="2239" y="1489"/>
                    <a:pt x="2321" y="1495"/>
                  </a:cubicBezTo>
                  <a:lnTo>
                    <a:pt x="3786" y="2895"/>
                  </a:lnTo>
                  <a:lnTo>
                    <a:pt x="2552" y="1519"/>
                  </a:lnTo>
                  <a:lnTo>
                    <a:pt x="2552" y="1519"/>
                  </a:lnTo>
                  <a:lnTo>
                    <a:pt x="2912" y="1554"/>
                  </a:lnTo>
                  <a:lnTo>
                    <a:pt x="3349" y="1584"/>
                  </a:lnTo>
                  <a:lnTo>
                    <a:pt x="4808" y="2978"/>
                  </a:lnTo>
                  <a:lnTo>
                    <a:pt x="3568" y="1595"/>
                  </a:lnTo>
                  <a:lnTo>
                    <a:pt x="3568" y="1595"/>
                  </a:lnTo>
                  <a:cubicBezTo>
                    <a:pt x="3703" y="1601"/>
                    <a:pt x="3839" y="1607"/>
                    <a:pt x="3969" y="1613"/>
                  </a:cubicBezTo>
                  <a:cubicBezTo>
                    <a:pt x="4128" y="1616"/>
                    <a:pt x="4285" y="1618"/>
                    <a:pt x="4441" y="1618"/>
                  </a:cubicBezTo>
                  <a:cubicBezTo>
                    <a:pt x="4634" y="1618"/>
                    <a:pt x="4825" y="1614"/>
                    <a:pt x="5015" y="1601"/>
                  </a:cubicBezTo>
                  <a:cubicBezTo>
                    <a:pt x="4643" y="1525"/>
                    <a:pt x="4276" y="1471"/>
                    <a:pt x="3916" y="1424"/>
                  </a:cubicBezTo>
                  <a:cubicBezTo>
                    <a:pt x="3733" y="1395"/>
                    <a:pt x="3550" y="1377"/>
                    <a:pt x="3373" y="1359"/>
                  </a:cubicBezTo>
                  <a:lnTo>
                    <a:pt x="2995" y="1324"/>
                  </a:lnTo>
                  <a:lnTo>
                    <a:pt x="3420" y="83"/>
                  </a:lnTo>
                  <a:lnTo>
                    <a:pt x="2764" y="1306"/>
                  </a:lnTo>
                  <a:lnTo>
                    <a:pt x="2304" y="1271"/>
                  </a:lnTo>
                  <a:cubicBezTo>
                    <a:pt x="2203" y="1271"/>
                    <a:pt x="2103" y="1265"/>
                    <a:pt x="2002" y="1259"/>
                  </a:cubicBezTo>
                  <a:lnTo>
                    <a:pt x="24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26" name="Google Shape;3426;p46"/>
          <p:cNvGrpSpPr/>
          <p:nvPr/>
        </p:nvGrpSpPr>
        <p:grpSpPr>
          <a:xfrm>
            <a:off x="5578850" y="3939122"/>
            <a:ext cx="243970" cy="457795"/>
            <a:chOff x="3171550" y="3868750"/>
            <a:chExt cx="317050" cy="594925"/>
          </a:xfrm>
        </p:grpSpPr>
        <p:sp>
          <p:nvSpPr>
            <p:cNvPr id="3427" name="Google Shape;3427;p46"/>
            <p:cNvSpPr/>
            <p:nvPr/>
          </p:nvSpPr>
          <p:spPr>
            <a:xfrm>
              <a:off x="3171550" y="4024675"/>
              <a:ext cx="153450" cy="165100"/>
            </a:xfrm>
            <a:custGeom>
              <a:avLst/>
              <a:gdLst/>
              <a:ahLst/>
              <a:cxnLst/>
              <a:rect l="l" t="t" r="r" b="b"/>
              <a:pathLst>
                <a:path w="6138" h="6604" extrusionOk="0">
                  <a:moveTo>
                    <a:pt x="1" y="0"/>
                  </a:moveTo>
                  <a:cubicBezTo>
                    <a:pt x="1" y="0"/>
                    <a:pt x="686" y="2894"/>
                    <a:pt x="2381" y="4719"/>
                  </a:cubicBezTo>
                  <a:cubicBezTo>
                    <a:pt x="2842" y="5216"/>
                    <a:pt x="3332" y="5582"/>
                    <a:pt x="3798" y="5853"/>
                  </a:cubicBezTo>
                  <a:cubicBezTo>
                    <a:pt x="5045" y="6574"/>
                    <a:pt x="6137" y="6604"/>
                    <a:pt x="6137" y="6604"/>
                  </a:cubicBezTo>
                  <a:cubicBezTo>
                    <a:pt x="6137" y="6604"/>
                    <a:pt x="5452" y="3709"/>
                    <a:pt x="3757" y="1884"/>
                  </a:cubicBezTo>
                  <a:cubicBezTo>
                    <a:pt x="3290" y="1388"/>
                    <a:pt x="2806" y="1022"/>
                    <a:pt x="2334" y="750"/>
                  </a:cubicBezTo>
                  <a:cubicBezTo>
                    <a:pt x="1088" y="3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46"/>
            <p:cNvSpPr/>
            <p:nvPr/>
          </p:nvSpPr>
          <p:spPr>
            <a:xfrm>
              <a:off x="3205675" y="3934750"/>
              <a:ext cx="120500" cy="129525"/>
            </a:xfrm>
            <a:custGeom>
              <a:avLst/>
              <a:gdLst/>
              <a:ahLst/>
              <a:cxnLst/>
              <a:rect l="l" t="t" r="r" b="b"/>
              <a:pathLst>
                <a:path w="4820" h="5181" extrusionOk="0">
                  <a:moveTo>
                    <a:pt x="0" y="0"/>
                  </a:moveTo>
                  <a:cubicBezTo>
                    <a:pt x="0" y="0"/>
                    <a:pt x="543" y="2274"/>
                    <a:pt x="1872" y="3704"/>
                  </a:cubicBezTo>
                  <a:cubicBezTo>
                    <a:pt x="2233" y="4093"/>
                    <a:pt x="2617" y="4383"/>
                    <a:pt x="2983" y="4595"/>
                  </a:cubicBezTo>
                  <a:cubicBezTo>
                    <a:pt x="3963" y="5157"/>
                    <a:pt x="4820" y="5180"/>
                    <a:pt x="4820" y="5180"/>
                  </a:cubicBezTo>
                  <a:cubicBezTo>
                    <a:pt x="4820" y="5180"/>
                    <a:pt x="4276" y="2912"/>
                    <a:pt x="2947" y="1483"/>
                  </a:cubicBezTo>
                  <a:cubicBezTo>
                    <a:pt x="2587" y="1093"/>
                    <a:pt x="2203" y="804"/>
                    <a:pt x="1837" y="591"/>
                  </a:cubicBezTo>
                  <a:cubicBezTo>
                    <a:pt x="857" y="3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46"/>
            <p:cNvSpPr/>
            <p:nvPr/>
          </p:nvSpPr>
          <p:spPr>
            <a:xfrm>
              <a:off x="3285100" y="4414825"/>
              <a:ext cx="92600" cy="48850"/>
            </a:xfrm>
            <a:custGeom>
              <a:avLst/>
              <a:gdLst/>
              <a:ahLst/>
              <a:cxnLst/>
              <a:rect l="l" t="t" r="r" b="b"/>
              <a:pathLst>
                <a:path w="3704" h="1954" extrusionOk="0">
                  <a:moveTo>
                    <a:pt x="1847" y="0"/>
                  </a:moveTo>
                  <a:cubicBezTo>
                    <a:pt x="1415" y="0"/>
                    <a:pt x="984" y="96"/>
                    <a:pt x="656" y="288"/>
                  </a:cubicBezTo>
                  <a:cubicBezTo>
                    <a:pt x="1" y="666"/>
                    <a:pt x="7" y="1286"/>
                    <a:pt x="668" y="1670"/>
                  </a:cubicBezTo>
                  <a:cubicBezTo>
                    <a:pt x="996" y="1859"/>
                    <a:pt x="1427" y="1954"/>
                    <a:pt x="1858" y="1954"/>
                  </a:cubicBezTo>
                  <a:cubicBezTo>
                    <a:pt x="2289" y="1954"/>
                    <a:pt x="2720" y="1859"/>
                    <a:pt x="3048" y="1670"/>
                  </a:cubicBezTo>
                  <a:cubicBezTo>
                    <a:pt x="3704" y="1286"/>
                    <a:pt x="3704" y="666"/>
                    <a:pt x="3042" y="288"/>
                  </a:cubicBezTo>
                  <a:cubicBezTo>
                    <a:pt x="2712" y="96"/>
                    <a:pt x="2279" y="0"/>
                    <a:pt x="18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46"/>
            <p:cNvSpPr/>
            <p:nvPr/>
          </p:nvSpPr>
          <p:spPr>
            <a:xfrm>
              <a:off x="3318775" y="3976675"/>
              <a:ext cx="20400" cy="469775"/>
            </a:xfrm>
            <a:custGeom>
              <a:avLst/>
              <a:gdLst/>
              <a:ahLst/>
              <a:cxnLst/>
              <a:rect l="l" t="t" r="r" b="b"/>
              <a:pathLst>
                <a:path w="816" h="18791" extrusionOk="0">
                  <a:moveTo>
                    <a:pt x="403" y="1"/>
                  </a:moveTo>
                  <a:cubicBezTo>
                    <a:pt x="299" y="1"/>
                    <a:pt x="195" y="24"/>
                    <a:pt x="118" y="72"/>
                  </a:cubicBezTo>
                  <a:cubicBezTo>
                    <a:pt x="36" y="113"/>
                    <a:pt x="0" y="178"/>
                    <a:pt x="0" y="237"/>
                  </a:cubicBezTo>
                  <a:lnTo>
                    <a:pt x="0" y="18552"/>
                  </a:lnTo>
                  <a:cubicBezTo>
                    <a:pt x="0" y="18617"/>
                    <a:pt x="36" y="18677"/>
                    <a:pt x="118" y="18724"/>
                  </a:cubicBezTo>
                  <a:cubicBezTo>
                    <a:pt x="198" y="18768"/>
                    <a:pt x="301" y="18790"/>
                    <a:pt x="405" y="18790"/>
                  </a:cubicBezTo>
                  <a:cubicBezTo>
                    <a:pt x="508" y="18790"/>
                    <a:pt x="612" y="18768"/>
                    <a:pt x="691" y="18724"/>
                  </a:cubicBezTo>
                  <a:cubicBezTo>
                    <a:pt x="774" y="18677"/>
                    <a:pt x="809" y="18617"/>
                    <a:pt x="809" y="18558"/>
                  </a:cubicBezTo>
                  <a:lnTo>
                    <a:pt x="809" y="243"/>
                  </a:lnTo>
                  <a:cubicBezTo>
                    <a:pt x="815" y="178"/>
                    <a:pt x="774" y="119"/>
                    <a:pt x="691" y="72"/>
                  </a:cubicBezTo>
                  <a:cubicBezTo>
                    <a:pt x="612" y="24"/>
                    <a:pt x="507" y="1"/>
                    <a:pt x="403" y="1"/>
                  </a:cubicBezTo>
                  <a:close/>
                </a:path>
              </a:pathLst>
            </a:custGeom>
            <a:solidFill>
              <a:srgbClr val="B3FA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46"/>
            <p:cNvSpPr/>
            <p:nvPr/>
          </p:nvSpPr>
          <p:spPr>
            <a:xfrm>
              <a:off x="3317725" y="3976675"/>
              <a:ext cx="22325" cy="11850"/>
            </a:xfrm>
            <a:custGeom>
              <a:avLst/>
              <a:gdLst/>
              <a:ahLst/>
              <a:cxnLst/>
              <a:rect l="l" t="t" r="r" b="b"/>
              <a:pathLst>
                <a:path w="893" h="474" extrusionOk="0">
                  <a:moveTo>
                    <a:pt x="445" y="1"/>
                  </a:moveTo>
                  <a:cubicBezTo>
                    <a:pt x="341" y="1"/>
                    <a:pt x="237" y="24"/>
                    <a:pt x="160" y="72"/>
                  </a:cubicBezTo>
                  <a:cubicBezTo>
                    <a:pt x="1" y="160"/>
                    <a:pt x="1" y="308"/>
                    <a:pt x="160" y="402"/>
                  </a:cubicBezTo>
                  <a:cubicBezTo>
                    <a:pt x="240" y="450"/>
                    <a:pt x="343" y="473"/>
                    <a:pt x="447" y="473"/>
                  </a:cubicBezTo>
                  <a:cubicBezTo>
                    <a:pt x="550" y="473"/>
                    <a:pt x="654" y="450"/>
                    <a:pt x="733" y="402"/>
                  </a:cubicBezTo>
                  <a:cubicBezTo>
                    <a:pt x="893" y="308"/>
                    <a:pt x="893" y="160"/>
                    <a:pt x="733" y="72"/>
                  </a:cubicBezTo>
                  <a:cubicBezTo>
                    <a:pt x="654" y="24"/>
                    <a:pt x="549" y="1"/>
                    <a:pt x="445" y="1"/>
                  </a:cubicBezTo>
                  <a:close/>
                </a:path>
              </a:pathLst>
            </a:custGeom>
            <a:solidFill>
              <a:srgbClr val="B3FA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46"/>
            <p:cNvSpPr/>
            <p:nvPr/>
          </p:nvSpPr>
          <p:spPr>
            <a:xfrm>
              <a:off x="3318775" y="3982600"/>
              <a:ext cx="20250" cy="463850"/>
            </a:xfrm>
            <a:custGeom>
              <a:avLst/>
              <a:gdLst/>
              <a:ahLst/>
              <a:cxnLst/>
              <a:rect l="l" t="t" r="r" b="b"/>
              <a:pathLst>
                <a:path w="810" h="18554" extrusionOk="0">
                  <a:moveTo>
                    <a:pt x="0" y="0"/>
                  </a:moveTo>
                  <a:lnTo>
                    <a:pt x="0" y="18315"/>
                  </a:lnTo>
                  <a:cubicBezTo>
                    <a:pt x="0" y="18380"/>
                    <a:pt x="36" y="18440"/>
                    <a:pt x="118" y="18487"/>
                  </a:cubicBezTo>
                  <a:cubicBezTo>
                    <a:pt x="198" y="18531"/>
                    <a:pt x="301" y="18553"/>
                    <a:pt x="405" y="18553"/>
                  </a:cubicBezTo>
                  <a:cubicBezTo>
                    <a:pt x="508" y="18553"/>
                    <a:pt x="612" y="18531"/>
                    <a:pt x="691" y="18487"/>
                  </a:cubicBezTo>
                  <a:cubicBezTo>
                    <a:pt x="774" y="18440"/>
                    <a:pt x="809" y="18380"/>
                    <a:pt x="809" y="18321"/>
                  </a:cubicBezTo>
                  <a:lnTo>
                    <a:pt x="809" y="0"/>
                  </a:lnTo>
                  <a:cubicBezTo>
                    <a:pt x="809" y="59"/>
                    <a:pt x="774" y="118"/>
                    <a:pt x="691" y="165"/>
                  </a:cubicBezTo>
                  <a:cubicBezTo>
                    <a:pt x="612" y="213"/>
                    <a:pt x="508" y="236"/>
                    <a:pt x="405" y="236"/>
                  </a:cubicBezTo>
                  <a:cubicBezTo>
                    <a:pt x="301" y="236"/>
                    <a:pt x="198" y="213"/>
                    <a:pt x="118" y="165"/>
                  </a:cubicBezTo>
                  <a:cubicBezTo>
                    <a:pt x="36" y="118"/>
                    <a:pt x="0" y="5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46"/>
            <p:cNvSpPr/>
            <p:nvPr/>
          </p:nvSpPr>
          <p:spPr>
            <a:xfrm>
              <a:off x="3333675" y="4025000"/>
              <a:ext cx="120675" cy="86800"/>
            </a:xfrm>
            <a:custGeom>
              <a:avLst/>
              <a:gdLst/>
              <a:ahLst/>
              <a:cxnLst/>
              <a:rect l="l" t="t" r="r" b="b"/>
              <a:pathLst>
                <a:path w="4827" h="3472" extrusionOk="0">
                  <a:moveTo>
                    <a:pt x="1762" y="0"/>
                  </a:moveTo>
                  <a:cubicBezTo>
                    <a:pt x="516" y="0"/>
                    <a:pt x="1" y="1541"/>
                    <a:pt x="1" y="1541"/>
                  </a:cubicBezTo>
                  <a:cubicBezTo>
                    <a:pt x="1" y="1541"/>
                    <a:pt x="851" y="2503"/>
                    <a:pt x="1832" y="3065"/>
                  </a:cubicBezTo>
                  <a:cubicBezTo>
                    <a:pt x="2198" y="3277"/>
                    <a:pt x="2582" y="3437"/>
                    <a:pt x="2942" y="3466"/>
                  </a:cubicBezTo>
                  <a:cubicBezTo>
                    <a:pt x="2984" y="3469"/>
                    <a:pt x="3025" y="3471"/>
                    <a:pt x="3065" y="3471"/>
                  </a:cubicBezTo>
                  <a:cubicBezTo>
                    <a:pt x="4311" y="3471"/>
                    <a:pt x="4826" y="1930"/>
                    <a:pt x="4826" y="1930"/>
                  </a:cubicBezTo>
                  <a:cubicBezTo>
                    <a:pt x="4826" y="1930"/>
                    <a:pt x="3976" y="968"/>
                    <a:pt x="2995" y="407"/>
                  </a:cubicBezTo>
                  <a:cubicBezTo>
                    <a:pt x="2629" y="194"/>
                    <a:pt x="2245" y="35"/>
                    <a:pt x="1885" y="5"/>
                  </a:cubicBezTo>
                  <a:cubicBezTo>
                    <a:pt x="1843" y="2"/>
                    <a:pt x="1802" y="0"/>
                    <a:pt x="17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46"/>
            <p:cNvSpPr/>
            <p:nvPr/>
          </p:nvSpPr>
          <p:spPr>
            <a:xfrm>
              <a:off x="3334575" y="4141025"/>
              <a:ext cx="154025" cy="110475"/>
            </a:xfrm>
            <a:custGeom>
              <a:avLst/>
              <a:gdLst/>
              <a:ahLst/>
              <a:cxnLst/>
              <a:rect l="l" t="t" r="r" b="b"/>
              <a:pathLst>
                <a:path w="6161" h="4419" extrusionOk="0">
                  <a:moveTo>
                    <a:pt x="2246" y="0"/>
                  </a:moveTo>
                  <a:cubicBezTo>
                    <a:pt x="660" y="0"/>
                    <a:pt x="0" y="1961"/>
                    <a:pt x="0" y="1961"/>
                  </a:cubicBezTo>
                  <a:cubicBezTo>
                    <a:pt x="0" y="1961"/>
                    <a:pt x="1087" y="3184"/>
                    <a:pt x="2339" y="3905"/>
                  </a:cubicBezTo>
                  <a:cubicBezTo>
                    <a:pt x="2806" y="4176"/>
                    <a:pt x="3296" y="4377"/>
                    <a:pt x="3757" y="4413"/>
                  </a:cubicBezTo>
                  <a:cubicBezTo>
                    <a:pt x="3810" y="4417"/>
                    <a:pt x="3863" y="4419"/>
                    <a:pt x="3914" y="4419"/>
                  </a:cubicBezTo>
                  <a:cubicBezTo>
                    <a:pt x="5501" y="4419"/>
                    <a:pt x="6161" y="2458"/>
                    <a:pt x="6161" y="2458"/>
                  </a:cubicBezTo>
                  <a:cubicBezTo>
                    <a:pt x="6161" y="2458"/>
                    <a:pt x="5074" y="1229"/>
                    <a:pt x="3828" y="508"/>
                  </a:cubicBezTo>
                  <a:cubicBezTo>
                    <a:pt x="3355" y="243"/>
                    <a:pt x="2871" y="42"/>
                    <a:pt x="2404" y="6"/>
                  </a:cubicBezTo>
                  <a:cubicBezTo>
                    <a:pt x="2351" y="2"/>
                    <a:pt x="2298" y="0"/>
                    <a:pt x="22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46"/>
            <p:cNvSpPr/>
            <p:nvPr/>
          </p:nvSpPr>
          <p:spPr>
            <a:xfrm>
              <a:off x="3296925" y="3868750"/>
              <a:ext cx="63800" cy="120700"/>
            </a:xfrm>
            <a:custGeom>
              <a:avLst/>
              <a:gdLst/>
              <a:ahLst/>
              <a:cxnLst/>
              <a:rect l="l" t="t" r="r" b="b"/>
              <a:pathLst>
                <a:path w="2552" h="4828" extrusionOk="0">
                  <a:moveTo>
                    <a:pt x="1288" y="0"/>
                  </a:moveTo>
                  <a:cubicBezTo>
                    <a:pt x="1252" y="24"/>
                    <a:pt x="1158" y="89"/>
                    <a:pt x="1028" y="213"/>
                  </a:cubicBezTo>
                  <a:cubicBezTo>
                    <a:pt x="910" y="319"/>
                    <a:pt x="833" y="408"/>
                    <a:pt x="768" y="490"/>
                  </a:cubicBezTo>
                  <a:cubicBezTo>
                    <a:pt x="715" y="550"/>
                    <a:pt x="626" y="662"/>
                    <a:pt x="573" y="739"/>
                  </a:cubicBezTo>
                  <a:cubicBezTo>
                    <a:pt x="490" y="868"/>
                    <a:pt x="461" y="916"/>
                    <a:pt x="390" y="1046"/>
                  </a:cubicBezTo>
                  <a:cubicBezTo>
                    <a:pt x="355" y="1105"/>
                    <a:pt x="319" y="1182"/>
                    <a:pt x="290" y="1241"/>
                  </a:cubicBezTo>
                  <a:cubicBezTo>
                    <a:pt x="266" y="1294"/>
                    <a:pt x="236" y="1359"/>
                    <a:pt x="219" y="1412"/>
                  </a:cubicBezTo>
                  <a:cubicBezTo>
                    <a:pt x="189" y="1477"/>
                    <a:pt x="160" y="1571"/>
                    <a:pt x="136" y="1642"/>
                  </a:cubicBezTo>
                  <a:cubicBezTo>
                    <a:pt x="101" y="1754"/>
                    <a:pt x="71" y="1902"/>
                    <a:pt x="47" y="2020"/>
                  </a:cubicBezTo>
                  <a:cubicBezTo>
                    <a:pt x="30" y="2097"/>
                    <a:pt x="18" y="2203"/>
                    <a:pt x="12" y="2286"/>
                  </a:cubicBezTo>
                  <a:cubicBezTo>
                    <a:pt x="0" y="2469"/>
                    <a:pt x="6" y="2564"/>
                    <a:pt x="12" y="2664"/>
                  </a:cubicBezTo>
                  <a:cubicBezTo>
                    <a:pt x="18" y="2764"/>
                    <a:pt x="24" y="2818"/>
                    <a:pt x="47" y="2971"/>
                  </a:cubicBezTo>
                  <a:cubicBezTo>
                    <a:pt x="65" y="3095"/>
                    <a:pt x="130" y="3343"/>
                    <a:pt x="201" y="3532"/>
                  </a:cubicBezTo>
                  <a:cubicBezTo>
                    <a:pt x="236" y="3621"/>
                    <a:pt x="278" y="3727"/>
                    <a:pt x="366" y="3893"/>
                  </a:cubicBezTo>
                  <a:cubicBezTo>
                    <a:pt x="431" y="4022"/>
                    <a:pt x="490" y="4111"/>
                    <a:pt x="555" y="4211"/>
                  </a:cubicBezTo>
                  <a:cubicBezTo>
                    <a:pt x="585" y="4265"/>
                    <a:pt x="673" y="4383"/>
                    <a:pt x="744" y="4471"/>
                  </a:cubicBezTo>
                  <a:cubicBezTo>
                    <a:pt x="833" y="4578"/>
                    <a:pt x="880" y="4631"/>
                    <a:pt x="975" y="4725"/>
                  </a:cubicBezTo>
                  <a:cubicBezTo>
                    <a:pt x="986" y="4743"/>
                    <a:pt x="1004" y="4755"/>
                    <a:pt x="1022" y="4767"/>
                  </a:cubicBezTo>
                  <a:cubicBezTo>
                    <a:pt x="1092" y="4807"/>
                    <a:pt x="1185" y="4827"/>
                    <a:pt x="1277" y="4827"/>
                  </a:cubicBezTo>
                  <a:cubicBezTo>
                    <a:pt x="1362" y="4827"/>
                    <a:pt x="1447" y="4809"/>
                    <a:pt x="1512" y="4773"/>
                  </a:cubicBezTo>
                  <a:cubicBezTo>
                    <a:pt x="1536" y="4761"/>
                    <a:pt x="1553" y="4743"/>
                    <a:pt x="1571" y="4725"/>
                  </a:cubicBezTo>
                  <a:cubicBezTo>
                    <a:pt x="1689" y="4613"/>
                    <a:pt x="1760" y="4519"/>
                    <a:pt x="1802" y="4471"/>
                  </a:cubicBezTo>
                  <a:cubicBezTo>
                    <a:pt x="1872" y="4389"/>
                    <a:pt x="1961" y="4265"/>
                    <a:pt x="1996" y="4211"/>
                  </a:cubicBezTo>
                  <a:cubicBezTo>
                    <a:pt x="2061" y="4111"/>
                    <a:pt x="2120" y="4017"/>
                    <a:pt x="2191" y="3887"/>
                  </a:cubicBezTo>
                  <a:cubicBezTo>
                    <a:pt x="2280" y="3709"/>
                    <a:pt x="2327" y="3585"/>
                    <a:pt x="2351" y="3526"/>
                  </a:cubicBezTo>
                  <a:cubicBezTo>
                    <a:pt x="2369" y="3485"/>
                    <a:pt x="2392" y="3426"/>
                    <a:pt x="2404" y="3379"/>
                  </a:cubicBezTo>
                  <a:cubicBezTo>
                    <a:pt x="2428" y="3302"/>
                    <a:pt x="2457" y="3196"/>
                    <a:pt x="2475" y="3119"/>
                  </a:cubicBezTo>
                  <a:cubicBezTo>
                    <a:pt x="2498" y="3024"/>
                    <a:pt x="2516" y="2924"/>
                    <a:pt x="2528" y="2812"/>
                  </a:cubicBezTo>
                  <a:cubicBezTo>
                    <a:pt x="2534" y="2788"/>
                    <a:pt x="2546" y="2676"/>
                    <a:pt x="2552" y="2499"/>
                  </a:cubicBezTo>
                  <a:cubicBezTo>
                    <a:pt x="2552" y="2416"/>
                    <a:pt x="2540" y="2304"/>
                    <a:pt x="2540" y="2221"/>
                  </a:cubicBezTo>
                  <a:cubicBezTo>
                    <a:pt x="2534" y="2144"/>
                    <a:pt x="2516" y="2038"/>
                    <a:pt x="2498" y="1961"/>
                  </a:cubicBezTo>
                  <a:cubicBezTo>
                    <a:pt x="2475" y="1849"/>
                    <a:pt x="2439" y="1701"/>
                    <a:pt x="2404" y="1589"/>
                  </a:cubicBezTo>
                  <a:cubicBezTo>
                    <a:pt x="2386" y="1524"/>
                    <a:pt x="2357" y="1435"/>
                    <a:pt x="2327" y="1371"/>
                  </a:cubicBezTo>
                  <a:cubicBezTo>
                    <a:pt x="2304" y="1323"/>
                    <a:pt x="2280" y="1252"/>
                    <a:pt x="2256" y="1205"/>
                  </a:cubicBezTo>
                  <a:cubicBezTo>
                    <a:pt x="2227" y="1146"/>
                    <a:pt x="2191" y="1075"/>
                    <a:pt x="2156" y="1016"/>
                  </a:cubicBezTo>
                  <a:cubicBezTo>
                    <a:pt x="2085" y="886"/>
                    <a:pt x="2061" y="845"/>
                    <a:pt x="1973" y="715"/>
                  </a:cubicBezTo>
                  <a:cubicBezTo>
                    <a:pt x="1920" y="644"/>
                    <a:pt x="1837" y="532"/>
                    <a:pt x="1784" y="473"/>
                  </a:cubicBezTo>
                  <a:cubicBezTo>
                    <a:pt x="1725" y="402"/>
                    <a:pt x="1648" y="313"/>
                    <a:pt x="1530" y="201"/>
                  </a:cubicBezTo>
                  <a:cubicBezTo>
                    <a:pt x="1447" y="118"/>
                    <a:pt x="1364" y="53"/>
                    <a:pt x="12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46"/>
            <p:cNvSpPr/>
            <p:nvPr/>
          </p:nvSpPr>
          <p:spPr>
            <a:xfrm>
              <a:off x="3331775" y="4037225"/>
              <a:ext cx="98950" cy="58350"/>
            </a:xfrm>
            <a:custGeom>
              <a:avLst/>
              <a:gdLst/>
              <a:ahLst/>
              <a:cxnLst/>
              <a:rect l="l" t="t" r="r" b="b"/>
              <a:pathLst>
                <a:path w="3958" h="2334" extrusionOk="0">
                  <a:moveTo>
                    <a:pt x="1937" y="0"/>
                  </a:moveTo>
                  <a:lnTo>
                    <a:pt x="1412" y="975"/>
                  </a:lnTo>
                  <a:cubicBezTo>
                    <a:pt x="1276" y="972"/>
                    <a:pt x="1140" y="969"/>
                    <a:pt x="1005" y="969"/>
                  </a:cubicBezTo>
                  <a:cubicBezTo>
                    <a:pt x="870" y="969"/>
                    <a:pt x="735" y="972"/>
                    <a:pt x="602" y="981"/>
                  </a:cubicBezTo>
                  <a:cubicBezTo>
                    <a:pt x="602" y="981"/>
                    <a:pt x="602" y="987"/>
                    <a:pt x="602" y="987"/>
                  </a:cubicBezTo>
                  <a:lnTo>
                    <a:pt x="6" y="975"/>
                  </a:lnTo>
                  <a:lnTo>
                    <a:pt x="0" y="1128"/>
                  </a:lnTo>
                  <a:lnTo>
                    <a:pt x="1719" y="1158"/>
                  </a:lnTo>
                  <a:cubicBezTo>
                    <a:pt x="1760" y="1158"/>
                    <a:pt x="1801" y="1164"/>
                    <a:pt x="1849" y="1170"/>
                  </a:cubicBezTo>
                  <a:lnTo>
                    <a:pt x="2995" y="2268"/>
                  </a:lnTo>
                  <a:lnTo>
                    <a:pt x="2026" y="1188"/>
                  </a:lnTo>
                  <a:lnTo>
                    <a:pt x="2026" y="1188"/>
                  </a:lnTo>
                  <a:lnTo>
                    <a:pt x="2309" y="1211"/>
                  </a:lnTo>
                  <a:lnTo>
                    <a:pt x="2652" y="1235"/>
                  </a:lnTo>
                  <a:lnTo>
                    <a:pt x="3798" y="2333"/>
                  </a:lnTo>
                  <a:lnTo>
                    <a:pt x="2823" y="1247"/>
                  </a:lnTo>
                  <a:lnTo>
                    <a:pt x="2823" y="1247"/>
                  </a:lnTo>
                  <a:cubicBezTo>
                    <a:pt x="2930" y="1252"/>
                    <a:pt x="3036" y="1258"/>
                    <a:pt x="3142" y="1258"/>
                  </a:cubicBezTo>
                  <a:cubicBezTo>
                    <a:pt x="3264" y="1264"/>
                    <a:pt x="3388" y="1267"/>
                    <a:pt x="3511" y="1267"/>
                  </a:cubicBezTo>
                  <a:cubicBezTo>
                    <a:pt x="3661" y="1267"/>
                    <a:pt x="3811" y="1262"/>
                    <a:pt x="3957" y="1252"/>
                  </a:cubicBezTo>
                  <a:cubicBezTo>
                    <a:pt x="3668" y="1193"/>
                    <a:pt x="3378" y="1146"/>
                    <a:pt x="3095" y="1111"/>
                  </a:cubicBezTo>
                  <a:cubicBezTo>
                    <a:pt x="2953" y="1093"/>
                    <a:pt x="2811" y="1075"/>
                    <a:pt x="2670" y="1063"/>
                  </a:cubicBezTo>
                  <a:lnTo>
                    <a:pt x="2374" y="1034"/>
                  </a:lnTo>
                  <a:lnTo>
                    <a:pt x="2711" y="59"/>
                  </a:lnTo>
                  <a:lnTo>
                    <a:pt x="2197" y="1016"/>
                  </a:lnTo>
                  <a:lnTo>
                    <a:pt x="2014" y="1004"/>
                  </a:lnTo>
                  <a:lnTo>
                    <a:pt x="2002" y="1004"/>
                  </a:lnTo>
                  <a:lnTo>
                    <a:pt x="1831" y="993"/>
                  </a:lnTo>
                  <a:cubicBezTo>
                    <a:pt x="1754" y="993"/>
                    <a:pt x="1672" y="987"/>
                    <a:pt x="1595" y="981"/>
                  </a:cubicBezTo>
                  <a:lnTo>
                    <a:pt x="19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46"/>
            <p:cNvSpPr/>
            <p:nvPr/>
          </p:nvSpPr>
          <p:spPr>
            <a:xfrm>
              <a:off x="3223975" y="3954975"/>
              <a:ext cx="104700" cy="112700"/>
            </a:xfrm>
            <a:custGeom>
              <a:avLst/>
              <a:gdLst/>
              <a:ahLst/>
              <a:cxnLst/>
              <a:rect l="l" t="t" r="r" b="b"/>
              <a:pathLst>
                <a:path w="4188" h="4508" extrusionOk="0">
                  <a:moveTo>
                    <a:pt x="0" y="1"/>
                  </a:moveTo>
                  <a:lnTo>
                    <a:pt x="0" y="1"/>
                  </a:lnTo>
                  <a:cubicBezTo>
                    <a:pt x="266" y="325"/>
                    <a:pt x="544" y="638"/>
                    <a:pt x="815" y="946"/>
                  </a:cubicBezTo>
                  <a:cubicBezTo>
                    <a:pt x="922" y="1064"/>
                    <a:pt x="1028" y="1182"/>
                    <a:pt x="1129" y="1300"/>
                  </a:cubicBezTo>
                  <a:lnTo>
                    <a:pt x="154" y="1259"/>
                  </a:lnTo>
                  <a:lnTo>
                    <a:pt x="1306" y="1489"/>
                  </a:lnTo>
                  <a:lnTo>
                    <a:pt x="1648" y="1861"/>
                  </a:lnTo>
                  <a:lnTo>
                    <a:pt x="1926" y="2156"/>
                  </a:lnTo>
                  <a:lnTo>
                    <a:pt x="957" y="2121"/>
                  </a:lnTo>
                  <a:lnTo>
                    <a:pt x="2062" y="2339"/>
                  </a:lnTo>
                  <a:lnTo>
                    <a:pt x="4076" y="4507"/>
                  </a:lnTo>
                  <a:lnTo>
                    <a:pt x="4188" y="4401"/>
                  </a:lnTo>
                  <a:lnTo>
                    <a:pt x="2528" y="2617"/>
                  </a:lnTo>
                  <a:lnTo>
                    <a:pt x="2026" y="1081"/>
                  </a:lnTo>
                  <a:lnTo>
                    <a:pt x="2351" y="2428"/>
                  </a:lnTo>
                  <a:lnTo>
                    <a:pt x="2133" y="2192"/>
                  </a:lnTo>
                  <a:lnTo>
                    <a:pt x="2127" y="2198"/>
                  </a:lnTo>
                  <a:lnTo>
                    <a:pt x="2121" y="2192"/>
                  </a:lnTo>
                  <a:lnTo>
                    <a:pt x="1761" y="1796"/>
                  </a:lnTo>
                  <a:lnTo>
                    <a:pt x="1253" y="249"/>
                  </a:lnTo>
                  <a:lnTo>
                    <a:pt x="1583" y="1607"/>
                  </a:lnTo>
                  <a:lnTo>
                    <a:pt x="1288" y="1294"/>
                  </a:lnTo>
                  <a:cubicBezTo>
                    <a:pt x="1146" y="1146"/>
                    <a:pt x="1004" y="999"/>
                    <a:pt x="863" y="851"/>
                  </a:cubicBezTo>
                  <a:cubicBezTo>
                    <a:pt x="579" y="562"/>
                    <a:pt x="296" y="272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46"/>
            <p:cNvSpPr/>
            <p:nvPr/>
          </p:nvSpPr>
          <p:spPr>
            <a:xfrm>
              <a:off x="3194875" y="4050375"/>
              <a:ext cx="131450" cy="139550"/>
            </a:xfrm>
            <a:custGeom>
              <a:avLst/>
              <a:gdLst/>
              <a:ahLst/>
              <a:cxnLst/>
              <a:rect l="l" t="t" r="r" b="b"/>
              <a:pathLst>
                <a:path w="5258" h="5582" extrusionOk="0">
                  <a:moveTo>
                    <a:pt x="1" y="0"/>
                  </a:moveTo>
                  <a:lnTo>
                    <a:pt x="1" y="0"/>
                  </a:lnTo>
                  <a:cubicBezTo>
                    <a:pt x="338" y="413"/>
                    <a:pt x="686" y="815"/>
                    <a:pt x="1040" y="1211"/>
                  </a:cubicBezTo>
                  <a:cubicBezTo>
                    <a:pt x="1170" y="1358"/>
                    <a:pt x="1306" y="1506"/>
                    <a:pt x="1442" y="1654"/>
                  </a:cubicBezTo>
                  <a:lnTo>
                    <a:pt x="196" y="1607"/>
                  </a:lnTo>
                  <a:lnTo>
                    <a:pt x="1661" y="1902"/>
                  </a:lnTo>
                  <a:lnTo>
                    <a:pt x="2098" y="2374"/>
                  </a:lnTo>
                  <a:lnTo>
                    <a:pt x="2452" y="2752"/>
                  </a:lnTo>
                  <a:lnTo>
                    <a:pt x="1212" y="2705"/>
                  </a:lnTo>
                  <a:lnTo>
                    <a:pt x="2682" y="2995"/>
                  </a:lnTo>
                  <a:cubicBezTo>
                    <a:pt x="2688" y="3000"/>
                    <a:pt x="2688" y="3000"/>
                    <a:pt x="2694" y="3006"/>
                  </a:cubicBezTo>
                  <a:lnTo>
                    <a:pt x="2688" y="3012"/>
                  </a:lnTo>
                  <a:lnTo>
                    <a:pt x="5151" y="5581"/>
                  </a:lnTo>
                  <a:lnTo>
                    <a:pt x="5257" y="5475"/>
                  </a:lnTo>
                  <a:lnTo>
                    <a:pt x="3226" y="3349"/>
                  </a:lnTo>
                  <a:lnTo>
                    <a:pt x="2582" y="1376"/>
                  </a:lnTo>
                  <a:lnTo>
                    <a:pt x="3001" y="3119"/>
                  </a:lnTo>
                  <a:lnTo>
                    <a:pt x="2854" y="2965"/>
                  </a:lnTo>
                  <a:cubicBezTo>
                    <a:pt x="2806" y="2906"/>
                    <a:pt x="2753" y="2853"/>
                    <a:pt x="2706" y="2794"/>
                  </a:cubicBezTo>
                  <a:lnTo>
                    <a:pt x="2239" y="2292"/>
                  </a:lnTo>
                  <a:lnTo>
                    <a:pt x="1596" y="319"/>
                  </a:lnTo>
                  <a:lnTo>
                    <a:pt x="2015" y="2050"/>
                  </a:lnTo>
                  <a:lnTo>
                    <a:pt x="1637" y="1648"/>
                  </a:lnTo>
                  <a:cubicBezTo>
                    <a:pt x="1460" y="1465"/>
                    <a:pt x="1277" y="1270"/>
                    <a:pt x="1099" y="1087"/>
                  </a:cubicBezTo>
                  <a:cubicBezTo>
                    <a:pt x="733" y="715"/>
                    <a:pt x="373" y="348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46"/>
            <p:cNvSpPr/>
            <p:nvPr/>
          </p:nvSpPr>
          <p:spPr>
            <a:xfrm>
              <a:off x="3333100" y="4156375"/>
              <a:ext cx="125375" cy="74450"/>
            </a:xfrm>
            <a:custGeom>
              <a:avLst/>
              <a:gdLst/>
              <a:ahLst/>
              <a:cxnLst/>
              <a:rect l="l" t="t" r="r" b="b"/>
              <a:pathLst>
                <a:path w="5015" h="2978" extrusionOk="0">
                  <a:moveTo>
                    <a:pt x="2434" y="1"/>
                  </a:moveTo>
                  <a:lnTo>
                    <a:pt x="1766" y="1247"/>
                  </a:lnTo>
                  <a:cubicBezTo>
                    <a:pt x="1641" y="1245"/>
                    <a:pt x="1518" y="1243"/>
                    <a:pt x="1394" y="1243"/>
                  </a:cubicBezTo>
                  <a:cubicBezTo>
                    <a:pt x="1220" y="1243"/>
                    <a:pt x="1047" y="1246"/>
                    <a:pt x="874" y="1253"/>
                  </a:cubicBezTo>
                  <a:lnTo>
                    <a:pt x="6" y="1206"/>
                  </a:lnTo>
                  <a:lnTo>
                    <a:pt x="0" y="1359"/>
                  </a:lnTo>
                  <a:lnTo>
                    <a:pt x="2067" y="1471"/>
                  </a:lnTo>
                  <a:cubicBezTo>
                    <a:pt x="2156" y="1477"/>
                    <a:pt x="2239" y="1489"/>
                    <a:pt x="2321" y="1495"/>
                  </a:cubicBezTo>
                  <a:lnTo>
                    <a:pt x="3786" y="2895"/>
                  </a:lnTo>
                  <a:lnTo>
                    <a:pt x="2552" y="1519"/>
                  </a:lnTo>
                  <a:lnTo>
                    <a:pt x="2552" y="1519"/>
                  </a:lnTo>
                  <a:lnTo>
                    <a:pt x="2912" y="1554"/>
                  </a:lnTo>
                  <a:lnTo>
                    <a:pt x="3349" y="1584"/>
                  </a:lnTo>
                  <a:lnTo>
                    <a:pt x="4808" y="2978"/>
                  </a:lnTo>
                  <a:lnTo>
                    <a:pt x="3568" y="1595"/>
                  </a:lnTo>
                  <a:lnTo>
                    <a:pt x="3568" y="1595"/>
                  </a:lnTo>
                  <a:cubicBezTo>
                    <a:pt x="3703" y="1601"/>
                    <a:pt x="3839" y="1607"/>
                    <a:pt x="3969" y="1613"/>
                  </a:cubicBezTo>
                  <a:cubicBezTo>
                    <a:pt x="4128" y="1616"/>
                    <a:pt x="4285" y="1618"/>
                    <a:pt x="4441" y="1618"/>
                  </a:cubicBezTo>
                  <a:cubicBezTo>
                    <a:pt x="4634" y="1618"/>
                    <a:pt x="4825" y="1614"/>
                    <a:pt x="5015" y="1601"/>
                  </a:cubicBezTo>
                  <a:cubicBezTo>
                    <a:pt x="4643" y="1525"/>
                    <a:pt x="4276" y="1471"/>
                    <a:pt x="3916" y="1424"/>
                  </a:cubicBezTo>
                  <a:cubicBezTo>
                    <a:pt x="3733" y="1395"/>
                    <a:pt x="3550" y="1377"/>
                    <a:pt x="3373" y="1359"/>
                  </a:cubicBezTo>
                  <a:lnTo>
                    <a:pt x="2995" y="1324"/>
                  </a:lnTo>
                  <a:lnTo>
                    <a:pt x="3420" y="83"/>
                  </a:lnTo>
                  <a:lnTo>
                    <a:pt x="2764" y="1306"/>
                  </a:lnTo>
                  <a:lnTo>
                    <a:pt x="2304" y="1271"/>
                  </a:lnTo>
                  <a:cubicBezTo>
                    <a:pt x="2203" y="1271"/>
                    <a:pt x="2103" y="1265"/>
                    <a:pt x="2002" y="1259"/>
                  </a:cubicBezTo>
                  <a:lnTo>
                    <a:pt x="24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0" name="Google Shape;3440;p46"/>
          <p:cNvGrpSpPr/>
          <p:nvPr/>
        </p:nvGrpSpPr>
        <p:grpSpPr>
          <a:xfrm flipH="1">
            <a:off x="2397896" y="4132653"/>
            <a:ext cx="271859" cy="233627"/>
            <a:chOff x="739150" y="4174275"/>
            <a:chExt cx="945925" cy="812900"/>
          </a:xfrm>
        </p:grpSpPr>
        <p:sp>
          <p:nvSpPr>
            <p:cNvPr id="3441" name="Google Shape;3441;p46"/>
            <p:cNvSpPr/>
            <p:nvPr/>
          </p:nvSpPr>
          <p:spPr>
            <a:xfrm>
              <a:off x="739150" y="4366050"/>
              <a:ext cx="807725" cy="489000"/>
            </a:xfrm>
            <a:custGeom>
              <a:avLst/>
              <a:gdLst/>
              <a:ahLst/>
              <a:cxnLst/>
              <a:rect l="l" t="t" r="r" b="b"/>
              <a:pathLst>
                <a:path w="32309" h="19560" extrusionOk="0">
                  <a:moveTo>
                    <a:pt x="32249" y="0"/>
                  </a:moveTo>
                  <a:cubicBezTo>
                    <a:pt x="32237" y="83"/>
                    <a:pt x="32214" y="183"/>
                    <a:pt x="32190" y="295"/>
                  </a:cubicBezTo>
                  <a:cubicBezTo>
                    <a:pt x="32178" y="331"/>
                    <a:pt x="32167" y="372"/>
                    <a:pt x="32155" y="408"/>
                  </a:cubicBezTo>
                  <a:cubicBezTo>
                    <a:pt x="32149" y="449"/>
                    <a:pt x="32137" y="484"/>
                    <a:pt x="32125" y="520"/>
                  </a:cubicBezTo>
                  <a:cubicBezTo>
                    <a:pt x="32119" y="532"/>
                    <a:pt x="32119" y="538"/>
                    <a:pt x="32113" y="549"/>
                  </a:cubicBezTo>
                  <a:cubicBezTo>
                    <a:pt x="32084" y="656"/>
                    <a:pt x="32043" y="750"/>
                    <a:pt x="32007" y="839"/>
                  </a:cubicBezTo>
                  <a:cubicBezTo>
                    <a:pt x="32007" y="839"/>
                    <a:pt x="32007" y="845"/>
                    <a:pt x="32007" y="845"/>
                  </a:cubicBezTo>
                  <a:cubicBezTo>
                    <a:pt x="32007" y="851"/>
                    <a:pt x="32001" y="851"/>
                    <a:pt x="32001" y="856"/>
                  </a:cubicBezTo>
                  <a:cubicBezTo>
                    <a:pt x="31989" y="880"/>
                    <a:pt x="31984" y="904"/>
                    <a:pt x="31972" y="927"/>
                  </a:cubicBezTo>
                  <a:cubicBezTo>
                    <a:pt x="31966" y="945"/>
                    <a:pt x="31960" y="963"/>
                    <a:pt x="31948" y="981"/>
                  </a:cubicBezTo>
                  <a:cubicBezTo>
                    <a:pt x="31854" y="1199"/>
                    <a:pt x="31765" y="1341"/>
                    <a:pt x="31747" y="1370"/>
                  </a:cubicBezTo>
                  <a:cubicBezTo>
                    <a:pt x="31694" y="1453"/>
                    <a:pt x="31617" y="1589"/>
                    <a:pt x="31493" y="1742"/>
                  </a:cubicBezTo>
                  <a:cubicBezTo>
                    <a:pt x="31464" y="1784"/>
                    <a:pt x="31434" y="1825"/>
                    <a:pt x="31405" y="1861"/>
                  </a:cubicBezTo>
                  <a:cubicBezTo>
                    <a:pt x="31357" y="1920"/>
                    <a:pt x="31304" y="1979"/>
                    <a:pt x="31245" y="2038"/>
                  </a:cubicBezTo>
                  <a:cubicBezTo>
                    <a:pt x="31163" y="2132"/>
                    <a:pt x="31103" y="2191"/>
                    <a:pt x="31015" y="2274"/>
                  </a:cubicBezTo>
                  <a:cubicBezTo>
                    <a:pt x="30997" y="2286"/>
                    <a:pt x="30991" y="2298"/>
                    <a:pt x="30974" y="2304"/>
                  </a:cubicBezTo>
                  <a:cubicBezTo>
                    <a:pt x="30932" y="2345"/>
                    <a:pt x="30891" y="2380"/>
                    <a:pt x="30850" y="2416"/>
                  </a:cubicBezTo>
                  <a:cubicBezTo>
                    <a:pt x="30844" y="2416"/>
                    <a:pt x="30844" y="2416"/>
                    <a:pt x="30844" y="2422"/>
                  </a:cubicBezTo>
                  <a:cubicBezTo>
                    <a:pt x="30773" y="2481"/>
                    <a:pt x="30690" y="2546"/>
                    <a:pt x="30596" y="2605"/>
                  </a:cubicBezTo>
                  <a:cubicBezTo>
                    <a:pt x="30460" y="2699"/>
                    <a:pt x="30324" y="2782"/>
                    <a:pt x="30164" y="2871"/>
                  </a:cubicBezTo>
                  <a:cubicBezTo>
                    <a:pt x="30023" y="2947"/>
                    <a:pt x="29899" y="3012"/>
                    <a:pt x="29816" y="3048"/>
                  </a:cubicBezTo>
                  <a:cubicBezTo>
                    <a:pt x="29816" y="3054"/>
                    <a:pt x="29816" y="3054"/>
                    <a:pt x="29816" y="3054"/>
                  </a:cubicBezTo>
                  <a:cubicBezTo>
                    <a:pt x="29686" y="3119"/>
                    <a:pt x="29503" y="3201"/>
                    <a:pt x="29278" y="3290"/>
                  </a:cubicBezTo>
                  <a:cubicBezTo>
                    <a:pt x="29231" y="3314"/>
                    <a:pt x="29178" y="3331"/>
                    <a:pt x="29125" y="3349"/>
                  </a:cubicBezTo>
                  <a:cubicBezTo>
                    <a:pt x="29101" y="3361"/>
                    <a:pt x="29078" y="3367"/>
                    <a:pt x="29048" y="3378"/>
                  </a:cubicBezTo>
                  <a:cubicBezTo>
                    <a:pt x="29024" y="3384"/>
                    <a:pt x="29007" y="3390"/>
                    <a:pt x="28983" y="3402"/>
                  </a:cubicBezTo>
                  <a:cubicBezTo>
                    <a:pt x="28983" y="3402"/>
                    <a:pt x="28865" y="3443"/>
                    <a:pt x="28694" y="3491"/>
                  </a:cubicBezTo>
                  <a:cubicBezTo>
                    <a:pt x="28688" y="3491"/>
                    <a:pt x="28682" y="3497"/>
                    <a:pt x="28676" y="3497"/>
                  </a:cubicBezTo>
                  <a:cubicBezTo>
                    <a:pt x="28617" y="3514"/>
                    <a:pt x="28552" y="3532"/>
                    <a:pt x="28481" y="3550"/>
                  </a:cubicBezTo>
                  <a:cubicBezTo>
                    <a:pt x="28475" y="3550"/>
                    <a:pt x="28469" y="3550"/>
                    <a:pt x="28463" y="3556"/>
                  </a:cubicBezTo>
                  <a:lnTo>
                    <a:pt x="28446" y="3556"/>
                  </a:lnTo>
                  <a:cubicBezTo>
                    <a:pt x="28434" y="3562"/>
                    <a:pt x="28428" y="3562"/>
                    <a:pt x="28422" y="3562"/>
                  </a:cubicBezTo>
                  <a:cubicBezTo>
                    <a:pt x="28404" y="3567"/>
                    <a:pt x="28387" y="3567"/>
                    <a:pt x="28369" y="3573"/>
                  </a:cubicBezTo>
                  <a:cubicBezTo>
                    <a:pt x="28351" y="3579"/>
                    <a:pt x="28339" y="3579"/>
                    <a:pt x="28328" y="3585"/>
                  </a:cubicBezTo>
                  <a:cubicBezTo>
                    <a:pt x="28162" y="3621"/>
                    <a:pt x="28014" y="3644"/>
                    <a:pt x="27855" y="3662"/>
                  </a:cubicBezTo>
                  <a:cubicBezTo>
                    <a:pt x="27701" y="3680"/>
                    <a:pt x="27648" y="3686"/>
                    <a:pt x="27507" y="3692"/>
                  </a:cubicBezTo>
                  <a:cubicBezTo>
                    <a:pt x="27436" y="3697"/>
                    <a:pt x="27377" y="3697"/>
                    <a:pt x="27318" y="3697"/>
                  </a:cubicBezTo>
                  <a:lnTo>
                    <a:pt x="27288" y="3697"/>
                  </a:lnTo>
                  <a:cubicBezTo>
                    <a:pt x="27211" y="3697"/>
                    <a:pt x="27123" y="3697"/>
                    <a:pt x="27022" y="3692"/>
                  </a:cubicBezTo>
                  <a:lnTo>
                    <a:pt x="26981" y="3692"/>
                  </a:lnTo>
                  <a:cubicBezTo>
                    <a:pt x="26869" y="3680"/>
                    <a:pt x="26739" y="3668"/>
                    <a:pt x="26597" y="3650"/>
                  </a:cubicBezTo>
                  <a:cubicBezTo>
                    <a:pt x="26532" y="3638"/>
                    <a:pt x="26473" y="3627"/>
                    <a:pt x="26414" y="3615"/>
                  </a:cubicBezTo>
                  <a:cubicBezTo>
                    <a:pt x="26402" y="3615"/>
                    <a:pt x="26384" y="3609"/>
                    <a:pt x="26367" y="3609"/>
                  </a:cubicBezTo>
                  <a:cubicBezTo>
                    <a:pt x="26331" y="3597"/>
                    <a:pt x="26296" y="3591"/>
                    <a:pt x="26254" y="3585"/>
                  </a:cubicBezTo>
                  <a:cubicBezTo>
                    <a:pt x="26237" y="3579"/>
                    <a:pt x="26219" y="3573"/>
                    <a:pt x="26201" y="3567"/>
                  </a:cubicBezTo>
                  <a:cubicBezTo>
                    <a:pt x="26195" y="3591"/>
                    <a:pt x="26189" y="3609"/>
                    <a:pt x="26184" y="3632"/>
                  </a:cubicBezTo>
                  <a:cubicBezTo>
                    <a:pt x="26172" y="3656"/>
                    <a:pt x="26166" y="3680"/>
                    <a:pt x="26160" y="3703"/>
                  </a:cubicBezTo>
                  <a:cubicBezTo>
                    <a:pt x="26154" y="3721"/>
                    <a:pt x="26148" y="3745"/>
                    <a:pt x="26142" y="3762"/>
                  </a:cubicBezTo>
                  <a:cubicBezTo>
                    <a:pt x="26130" y="3798"/>
                    <a:pt x="26119" y="3833"/>
                    <a:pt x="26107" y="3869"/>
                  </a:cubicBezTo>
                  <a:cubicBezTo>
                    <a:pt x="26107" y="3886"/>
                    <a:pt x="26101" y="3898"/>
                    <a:pt x="26095" y="3910"/>
                  </a:cubicBezTo>
                  <a:cubicBezTo>
                    <a:pt x="26083" y="3945"/>
                    <a:pt x="26071" y="3987"/>
                    <a:pt x="26060" y="4028"/>
                  </a:cubicBezTo>
                  <a:cubicBezTo>
                    <a:pt x="26054" y="4046"/>
                    <a:pt x="26048" y="4058"/>
                    <a:pt x="26042" y="4075"/>
                  </a:cubicBezTo>
                  <a:cubicBezTo>
                    <a:pt x="26030" y="4111"/>
                    <a:pt x="26018" y="4140"/>
                    <a:pt x="26006" y="4176"/>
                  </a:cubicBezTo>
                  <a:cubicBezTo>
                    <a:pt x="25995" y="4205"/>
                    <a:pt x="25989" y="4235"/>
                    <a:pt x="25977" y="4259"/>
                  </a:cubicBezTo>
                  <a:cubicBezTo>
                    <a:pt x="25965" y="4282"/>
                    <a:pt x="25959" y="4306"/>
                    <a:pt x="25953" y="4323"/>
                  </a:cubicBezTo>
                  <a:cubicBezTo>
                    <a:pt x="25941" y="4353"/>
                    <a:pt x="25930" y="4383"/>
                    <a:pt x="25918" y="4412"/>
                  </a:cubicBezTo>
                  <a:cubicBezTo>
                    <a:pt x="25906" y="4448"/>
                    <a:pt x="25882" y="4501"/>
                    <a:pt x="25859" y="4560"/>
                  </a:cubicBezTo>
                  <a:cubicBezTo>
                    <a:pt x="25788" y="4719"/>
                    <a:pt x="25711" y="4890"/>
                    <a:pt x="25622" y="5062"/>
                  </a:cubicBezTo>
                  <a:cubicBezTo>
                    <a:pt x="25528" y="5233"/>
                    <a:pt x="25416" y="5428"/>
                    <a:pt x="25292" y="5617"/>
                  </a:cubicBezTo>
                  <a:cubicBezTo>
                    <a:pt x="25280" y="5635"/>
                    <a:pt x="25262" y="5652"/>
                    <a:pt x="25250" y="5676"/>
                  </a:cubicBezTo>
                  <a:cubicBezTo>
                    <a:pt x="25250" y="5676"/>
                    <a:pt x="25244" y="5682"/>
                    <a:pt x="25244" y="5682"/>
                  </a:cubicBezTo>
                  <a:cubicBezTo>
                    <a:pt x="25239" y="5688"/>
                    <a:pt x="25239" y="5694"/>
                    <a:pt x="25233" y="5700"/>
                  </a:cubicBezTo>
                  <a:cubicBezTo>
                    <a:pt x="25209" y="5735"/>
                    <a:pt x="25179" y="5776"/>
                    <a:pt x="25150" y="5818"/>
                  </a:cubicBezTo>
                  <a:cubicBezTo>
                    <a:pt x="25144" y="5830"/>
                    <a:pt x="25132" y="5841"/>
                    <a:pt x="25126" y="5853"/>
                  </a:cubicBezTo>
                  <a:cubicBezTo>
                    <a:pt x="25061" y="5942"/>
                    <a:pt x="24985" y="6042"/>
                    <a:pt x="24890" y="6149"/>
                  </a:cubicBezTo>
                  <a:cubicBezTo>
                    <a:pt x="24884" y="6154"/>
                    <a:pt x="24884" y="6160"/>
                    <a:pt x="24878" y="6166"/>
                  </a:cubicBezTo>
                  <a:cubicBezTo>
                    <a:pt x="24861" y="6190"/>
                    <a:pt x="24843" y="6208"/>
                    <a:pt x="24819" y="6231"/>
                  </a:cubicBezTo>
                  <a:cubicBezTo>
                    <a:pt x="24813" y="6243"/>
                    <a:pt x="24801" y="6255"/>
                    <a:pt x="24790" y="6267"/>
                  </a:cubicBezTo>
                  <a:cubicBezTo>
                    <a:pt x="24778" y="6278"/>
                    <a:pt x="24772" y="6290"/>
                    <a:pt x="24760" y="6302"/>
                  </a:cubicBezTo>
                  <a:cubicBezTo>
                    <a:pt x="24713" y="6355"/>
                    <a:pt x="24660" y="6414"/>
                    <a:pt x="24601" y="6473"/>
                  </a:cubicBezTo>
                  <a:cubicBezTo>
                    <a:pt x="24571" y="6509"/>
                    <a:pt x="24536" y="6538"/>
                    <a:pt x="24506" y="6568"/>
                  </a:cubicBezTo>
                  <a:cubicBezTo>
                    <a:pt x="24494" y="6586"/>
                    <a:pt x="24477" y="6603"/>
                    <a:pt x="24453" y="6621"/>
                  </a:cubicBezTo>
                  <a:cubicBezTo>
                    <a:pt x="24453" y="6627"/>
                    <a:pt x="24447" y="6633"/>
                    <a:pt x="24441" y="6633"/>
                  </a:cubicBezTo>
                  <a:cubicBezTo>
                    <a:pt x="24406" y="6668"/>
                    <a:pt x="24364" y="6710"/>
                    <a:pt x="24323" y="6745"/>
                  </a:cubicBezTo>
                  <a:cubicBezTo>
                    <a:pt x="24294" y="6775"/>
                    <a:pt x="24264" y="6804"/>
                    <a:pt x="24234" y="6828"/>
                  </a:cubicBezTo>
                  <a:cubicBezTo>
                    <a:pt x="24146" y="6910"/>
                    <a:pt x="24075" y="6970"/>
                    <a:pt x="23992" y="7040"/>
                  </a:cubicBezTo>
                  <a:cubicBezTo>
                    <a:pt x="23921" y="7094"/>
                    <a:pt x="23845" y="7153"/>
                    <a:pt x="23786" y="7200"/>
                  </a:cubicBezTo>
                  <a:cubicBezTo>
                    <a:pt x="23750" y="7223"/>
                    <a:pt x="23709" y="7247"/>
                    <a:pt x="23673" y="7277"/>
                  </a:cubicBezTo>
                  <a:cubicBezTo>
                    <a:pt x="23626" y="7306"/>
                    <a:pt x="23579" y="7342"/>
                    <a:pt x="23526" y="7383"/>
                  </a:cubicBezTo>
                  <a:cubicBezTo>
                    <a:pt x="23402" y="7472"/>
                    <a:pt x="23219" y="7578"/>
                    <a:pt x="23083" y="7661"/>
                  </a:cubicBezTo>
                  <a:cubicBezTo>
                    <a:pt x="23047" y="7678"/>
                    <a:pt x="22994" y="7708"/>
                    <a:pt x="22929" y="7743"/>
                  </a:cubicBezTo>
                  <a:cubicBezTo>
                    <a:pt x="22917" y="7749"/>
                    <a:pt x="22900" y="7761"/>
                    <a:pt x="22888" y="7767"/>
                  </a:cubicBezTo>
                  <a:cubicBezTo>
                    <a:pt x="22852" y="7785"/>
                    <a:pt x="22817" y="7802"/>
                    <a:pt x="22782" y="7826"/>
                  </a:cubicBezTo>
                  <a:cubicBezTo>
                    <a:pt x="22740" y="7844"/>
                    <a:pt x="22705" y="7861"/>
                    <a:pt x="22663" y="7879"/>
                  </a:cubicBezTo>
                  <a:cubicBezTo>
                    <a:pt x="22646" y="7891"/>
                    <a:pt x="22622" y="7903"/>
                    <a:pt x="22604" y="7909"/>
                  </a:cubicBezTo>
                  <a:cubicBezTo>
                    <a:pt x="22563" y="7932"/>
                    <a:pt x="22516" y="7950"/>
                    <a:pt x="22474" y="7968"/>
                  </a:cubicBezTo>
                  <a:cubicBezTo>
                    <a:pt x="22451" y="7985"/>
                    <a:pt x="22421" y="7997"/>
                    <a:pt x="22392" y="8009"/>
                  </a:cubicBezTo>
                  <a:cubicBezTo>
                    <a:pt x="22368" y="8021"/>
                    <a:pt x="22339" y="8033"/>
                    <a:pt x="22315" y="8044"/>
                  </a:cubicBezTo>
                  <a:cubicBezTo>
                    <a:pt x="22268" y="8062"/>
                    <a:pt x="22215" y="8086"/>
                    <a:pt x="22167" y="8104"/>
                  </a:cubicBezTo>
                  <a:cubicBezTo>
                    <a:pt x="22144" y="8115"/>
                    <a:pt x="22120" y="8127"/>
                    <a:pt x="22096" y="8133"/>
                  </a:cubicBezTo>
                  <a:cubicBezTo>
                    <a:pt x="22043" y="8157"/>
                    <a:pt x="21990" y="8174"/>
                    <a:pt x="21931" y="8198"/>
                  </a:cubicBezTo>
                  <a:cubicBezTo>
                    <a:pt x="21913" y="8204"/>
                    <a:pt x="21896" y="8216"/>
                    <a:pt x="21878" y="8222"/>
                  </a:cubicBezTo>
                  <a:cubicBezTo>
                    <a:pt x="21831" y="8239"/>
                    <a:pt x="21789" y="8251"/>
                    <a:pt x="21742" y="8269"/>
                  </a:cubicBezTo>
                  <a:cubicBezTo>
                    <a:pt x="21718" y="8281"/>
                    <a:pt x="21695" y="8287"/>
                    <a:pt x="21671" y="8293"/>
                  </a:cubicBezTo>
                  <a:cubicBezTo>
                    <a:pt x="21618" y="8316"/>
                    <a:pt x="21559" y="8334"/>
                    <a:pt x="21494" y="8357"/>
                  </a:cubicBezTo>
                  <a:lnTo>
                    <a:pt x="21488" y="8357"/>
                  </a:lnTo>
                  <a:cubicBezTo>
                    <a:pt x="21482" y="8357"/>
                    <a:pt x="21482" y="8363"/>
                    <a:pt x="21482" y="8363"/>
                  </a:cubicBezTo>
                  <a:cubicBezTo>
                    <a:pt x="21459" y="8369"/>
                    <a:pt x="21441" y="8375"/>
                    <a:pt x="21423" y="8381"/>
                  </a:cubicBezTo>
                  <a:cubicBezTo>
                    <a:pt x="20697" y="8617"/>
                    <a:pt x="20100" y="8724"/>
                    <a:pt x="19870" y="8759"/>
                  </a:cubicBezTo>
                  <a:cubicBezTo>
                    <a:pt x="19805" y="8765"/>
                    <a:pt x="19757" y="8777"/>
                    <a:pt x="19722" y="8777"/>
                  </a:cubicBezTo>
                  <a:cubicBezTo>
                    <a:pt x="19645" y="8789"/>
                    <a:pt x="19563" y="8800"/>
                    <a:pt x="19474" y="8806"/>
                  </a:cubicBezTo>
                  <a:cubicBezTo>
                    <a:pt x="19297" y="8830"/>
                    <a:pt x="19173" y="8842"/>
                    <a:pt x="18990" y="8848"/>
                  </a:cubicBezTo>
                  <a:lnTo>
                    <a:pt x="18954" y="8848"/>
                  </a:lnTo>
                  <a:cubicBezTo>
                    <a:pt x="18937" y="8848"/>
                    <a:pt x="18919" y="8854"/>
                    <a:pt x="18907" y="8854"/>
                  </a:cubicBezTo>
                  <a:lnTo>
                    <a:pt x="18736" y="8854"/>
                  </a:lnTo>
                  <a:cubicBezTo>
                    <a:pt x="18671" y="8855"/>
                    <a:pt x="18612" y="8855"/>
                    <a:pt x="18557" y="8855"/>
                  </a:cubicBezTo>
                  <a:cubicBezTo>
                    <a:pt x="18327" y="8855"/>
                    <a:pt x="18188" y="8847"/>
                    <a:pt x="18169" y="8842"/>
                  </a:cubicBezTo>
                  <a:lnTo>
                    <a:pt x="18139" y="8842"/>
                  </a:lnTo>
                  <a:cubicBezTo>
                    <a:pt x="18139" y="8895"/>
                    <a:pt x="18133" y="8942"/>
                    <a:pt x="18121" y="9001"/>
                  </a:cubicBezTo>
                  <a:cubicBezTo>
                    <a:pt x="18116" y="9078"/>
                    <a:pt x="18104" y="9149"/>
                    <a:pt x="18086" y="9226"/>
                  </a:cubicBezTo>
                  <a:cubicBezTo>
                    <a:pt x="18068" y="9350"/>
                    <a:pt x="18045" y="9438"/>
                    <a:pt x="18033" y="9486"/>
                  </a:cubicBezTo>
                  <a:cubicBezTo>
                    <a:pt x="17986" y="9692"/>
                    <a:pt x="17938" y="9870"/>
                    <a:pt x="17897" y="10005"/>
                  </a:cubicBezTo>
                  <a:cubicBezTo>
                    <a:pt x="17885" y="10029"/>
                    <a:pt x="17879" y="10053"/>
                    <a:pt x="17873" y="10076"/>
                  </a:cubicBezTo>
                  <a:cubicBezTo>
                    <a:pt x="17867" y="10088"/>
                    <a:pt x="17867" y="10094"/>
                    <a:pt x="17862" y="10106"/>
                  </a:cubicBezTo>
                  <a:cubicBezTo>
                    <a:pt x="17862" y="10118"/>
                    <a:pt x="17856" y="10129"/>
                    <a:pt x="17850" y="10141"/>
                  </a:cubicBezTo>
                  <a:cubicBezTo>
                    <a:pt x="17791" y="10330"/>
                    <a:pt x="17720" y="10531"/>
                    <a:pt x="17619" y="10744"/>
                  </a:cubicBezTo>
                  <a:cubicBezTo>
                    <a:pt x="17590" y="10815"/>
                    <a:pt x="17554" y="10897"/>
                    <a:pt x="17513" y="10980"/>
                  </a:cubicBezTo>
                  <a:cubicBezTo>
                    <a:pt x="17507" y="10998"/>
                    <a:pt x="17501" y="11015"/>
                    <a:pt x="17489" y="11027"/>
                  </a:cubicBezTo>
                  <a:cubicBezTo>
                    <a:pt x="17454" y="11116"/>
                    <a:pt x="17407" y="11210"/>
                    <a:pt x="17354" y="11305"/>
                  </a:cubicBezTo>
                  <a:cubicBezTo>
                    <a:pt x="17289" y="11441"/>
                    <a:pt x="17218" y="11571"/>
                    <a:pt x="17147" y="11683"/>
                  </a:cubicBezTo>
                  <a:cubicBezTo>
                    <a:pt x="17111" y="11742"/>
                    <a:pt x="17076" y="11795"/>
                    <a:pt x="17035" y="11854"/>
                  </a:cubicBezTo>
                  <a:cubicBezTo>
                    <a:pt x="16911" y="12061"/>
                    <a:pt x="16781" y="12256"/>
                    <a:pt x="16674" y="12427"/>
                  </a:cubicBezTo>
                  <a:cubicBezTo>
                    <a:pt x="16515" y="12663"/>
                    <a:pt x="16279" y="12959"/>
                    <a:pt x="16101" y="13183"/>
                  </a:cubicBezTo>
                  <a:cubicBezTo>
                    <a:pt x="16096" y="13183"/>
                    <a:pt x="16090" y="13189"/>
                    <a:pt x="16090" y="13195"/>
                  </a:cubicBezTo>
                  <a:cubicBezTo>
                    <a:pt x="15936" y="13384"/>
                    <a:pt x="15759" y="13585"/>
                    <a:pt x="15564" y="13785"/>
                  </a:cubicBezTo>
                  <a:cubicBezTo>
                    <a:pt x="15405" y="13957"/>
                    <a:pt x="15239" y="14128"/>
                    <a:pt x="15092" y="14270"/>
                  </a:cubicBezTo>
                  <a:cubicBezTo>
                    <a:pt x="14950" y="14411"/>
                    <a:pt x="14773" y="14583"/>
                    <a:pt x="14595" y="14736"/>
                  </a:cubicBezTo>
                  <a:cubicBezTo>
                    <a:pt x="14365" y="14949"/>
                    <a:pt x="14058" y="15185"/>
                    <a:pt x="13828" y="15368"/>
                  </a:cubicBezTo>
                  <a:cubicBezTo>
                    <a:pt x="13591" y="15557"/>
                    <a:pt x="13302" y="15764"/>
                    <a:pt x="12989" y="15971"/>
                  </a:cubicBezTo>
                  <a:cubicBezTo>
                    <a:pt x="12747" y="16130"/>
                    <a:pt x="12493" y="16296"/>
                    <a:pt x="12268" y="16420"/>
                  </a:cubicBezTo>
                  <a:cubicBezTo>
                    <a:pt x="12003" y="16579"/>
                    <a:pt x="11737" y="16727"/>
                    <a:pt x="11506" y="16839"/>
                  </a:cubicBezTo>
                  <a:cubicBezTo>
                    <a:pt x="11270" y="16957"/>
                    <a:pt x="10993" y="17081"/>
                    <a:pt x="10703" y="17199"/>
                  </a:cubicBezTo>
                  <a:cubicBezTo>
                    <a:pt x="10555" y="17270"/>
                    <a:pt x="10408" y="17341"/>
                    <a:pt x="10266" y="17400"/>
                  </a:cubicBezTo>
                  <a:cubicBezTo>
                    <a:pt x="10042" y="17495"/>
                    <a:pt x="9752" y="17595"/>
                    <a:pt x="9492" y="17678"/>
                  </a:cubicBezTo>
                  <a:cubicBezTo>
                    <a:pt x="9362" y="17719"/>
                    <a:pt x="9215" y="17760"/>
                    <a:pt x="9067" y="17802"/>
                  </a:cubicBezTo>
                  <a:cubicBezTo>
                    <a:pt x="8801" y="17878"/>
                    <a:pt x="8500" y="17949"/>
                    <a:pt x="8211" y="18008"/>
                  </a:cubicBezTo>
                  <a:cubicBezTo>
                    <a:pt x="7951" y="18062"/>
                    <a:pt x="7626" y="18115"/>
                    <a:pt x="7378" y="18132"/>
                  </a:cubicBezTo>
                  <a:cubicBezTo>
                    <a:pt x="7337" y="18138"/>
                    <a:pt x="7295" y="18138"/>
                    <a:pt x="7254" y="18144"/>
                  </a:cubicBezTo>
                  <a:cubicBezTo>
                    <a:pt x="6948" y="18177"/>
                    <a:pt x="6680" y="18195"/>
                    <a:pt x="6369" y="18195"/>
                  </a:cubicBezTo>
                  <a:cubicBezTo>
                    <a:pt x="6289" y="18195"/>
                    <a:pt x="6207" y="18194"/>
                    <a:pt x="6120" y="18191"/>
                  </a:cubicBezTo>
                  <a:lnTo>
                    <a:pt x="6108" y="18191"/>
                  </a:lnTo>
                  <a:cubicBezTo>
                    <a:pt x="6055" y="18186"/>
                    <a:pt x="6002" y="18186"/>
                    <a:pt x="5954" y="18186"/>
                  </a:cubicBezTo>
                  <a:cubicBezTo>
                    <a:pt x="5872" y="18180"/>
                    <a:pt x="5783" y="18174"/>
                    <a:pt x="5695" y="18168"/>
                  </a:cubicBezTo>
                  <a:lnTo>
                    <a:pt x="5689" y="18168"/>
                  </a:lnTo>
                  <a:cubicBezTo>
                    <a:pt x="5683" y="18168"/>
                    <a:pt x="5647" y="18168"/>
                    <a:pt x="5588" y="18162"/>
                  </a:cubicBezTo>
                  <a:cubicBezTo>
                    <a:pt x="5576" y="18162"/>
                    <a:pt x="5571" y="18156"/>
                    <a:pt x="5559" y="18156"/>
                  </a:cubicBezTo>
                  <a:lnTo>
                    <a:pt x="5541" y="18156"/>
                  </a:lnTo>
                  <a:cubicBezTo>
                    <a:pt x="5352" y="18138"/>
                    <a:pt x="5163" y="18115"/>
                    <a:pt x="4998" y="18085"/>
                  </a:cubicBezTo>
                  <a:cubicBezTo>
                    <a:pt x="4767" y="18050"/>
                    <a:pt x="4507" y="17997"/>
                    <a:pt x="4259" y="17926"/>
                  </a:cubicBezTo>
                  <a:cubicBezTo>
                    <a:pt x="4248" y="17920"/>
                    <a:pt x="4230" y="17914"/>
                    <a:pt x="4212" y="17908"/>
                  </a:cubicBezTo>
                  <a:cubicBezTo>
                    <a:pt x="4041" y="17861"/>
                    <a:pt x="3852" y="17802"/>
                    <a:pt x="3704" y="17743"/>
                  </a:cubicBezTo>
                  <a:cubicBezTo>
                    <a:pt x="3692" y="17743"/>
                    <a:pt x="3681" y="17737"/>
                    <a:pt x="3669" y="17731"/>
                  </a:cubicBezTo>
                  <a:cubicBezTo>
                    <a:pt x="3657" y="17725"/>
                    <a:pt x="3639" y="17719"/>
                    <a:pt x="3627" y="17713"/>
                  </a:cubicBezTo>
                  <a:cubicBezTo>
                    <a:pt x="3503" y="17666"/>
                    <a:pt x="3362" y="17613"/>
                    <a:pt x="3255" y="17560"/>
                  </a:cubicBezTo>
                  <a:cubicBezTo>
                    <a:pt x="3243" y="17554"/>
                    <a:pt x="3226" y="17548"/>
                    <a:pt x="3214" y="17542"/>
                  </a:cubicBezTo>
                  <a:cubicBezTo>
                    <a:pt x="3131" y="17500"/>
                    <a:pt x="3049" y="17459"/>
                    <a:pt x="2960" y="17418"/>
                  </a:cubicBezTo>
                  <a:cubicBezTo>
                    <a:pt x="2919" y="17394"/>
                    <a:pt x="2871" y="17371"/>
                    <a:pt x="2836" y="17353"/>
                  </a:cubicBezTo>
                  <a:cubicBezTo>
                    <a:pt x="2830" y="17347"/>
                    <a:pt x="2818" y="17341"/>
                    <a:pt x="2812" y="17335"/>
                  </a:cubicBezTo>
                  <a:cubicBezTo>
                    <a:pt x="2806" y="17335"/>
                    <a:pt x="2806" y="17335"/>
                    <a:pt x="2801" y="17329"/>
                  </a:cubicBezTo>
                  <a:cubicBezTo>
                    <a:pt x="2789" y="17323"/>
                    <a:pt x="2777" y="17317"/>
                    <a:pt x="2765" y="17311"/>
                  </a:cubicBezTo>
                  <a:cubicBezTo>
                    <a:pt x="2753" y="17306"/>
                    <a:pt x="2741" y="17294"/>
                    <a:pt x="2724" y="17288"/>
                  </a:cubicBezTo>
                  <a:cubicBezTo>
                    <a:pt x="2641" y="17241"/>
                    <a:pt x="2564" y="17193"/>
                    <a:pt x="2487" y="17140"/>
                  </a:cubicBezTo>
                  <a:cubicBezTo>
                    <a:pt x="2476" y="17140"/>
                    <a:pt x="2470" y="17134"/>
                    <a:pt x="2464" y="17128"/>
                  </a:cubicBezTo>
                  <a:cubicBezTo>
                    <a:pt x="2464" y="17128"/>
                    <a:pt x="2369" y="17069"/>
                    <a:pt x="2222" y="16969"/>
                  </a:cubicBezTo>
                  <a:cubicBezTo>
                    <a:pt x="2222" y="16963"/>
                    <a:pt x="2216" y="16957"/>
                    <a:pt x="2210" y="16957"/>
                  </a:cubicBezTo>
                  <a:cubicBezTo>
                    <a:pt x="2180" y="16933"/>
                    <a:pt x="2145" y="16910"/>
                    <a:pt x="2109" y="16880"/>
                  </a:cubicBezTo>
                  <a:cubicBezTo>
                    <a:pt x="1897" y="16721"/>
                    <a:pt x="1743" y="16585"/>
                    <a:pt x="1661" y="16502"/>
                  </a:cubicBezTo>
                  <a:cubicBezTo>
                    <a:pt x="1661" y="16502"/>
                    <a:pt x="1655" y="16502"/>
                    <a:pt x="1655" y="16496"/>
                  </a:cubicBezTo>
                  <a:cubicBezTo>
                    <a:pt x="1655" y="16496"/>
                    <a:pt x="1649" y="16490"/>
                    <a:pt x="1643" y="16485"/>
                  </a:cubicBezTo>
                  <a:cubicBezTo>
                    <a:pt x="1478" y="16331"/>
                    <a:pt x="1336" y="16177"/>
                    <a:pt x="1229" y="16048"/>
                  </a:cubicBezTo>
                  <a:cubicBezTo>
                    <a:pt x="1206" y="16024"/>
                    <a:pt x="1182" y="15994"/>
                    <a:pt x="1159" y="15959"/>
                  </a:cubicBezTo>
                  <a:cubicBezTo>
                    <a:pt x="1153" y="15959"/>
                    <a:pt x="1153" y="15953"/>
                    <a:pt x="1147" y="15947"/>
                  </a:cubicBezTo>
                  <a:cubicBezTo>
                    <a:pt x="1111" y="15906"/>
                    <a:pt x="1082" y="15864"/>
                    <a:pt x="1046" y="15817"/>
                  </a:cubicBezTo>
                  <a:cubicBezTo>
                    <a:pt x="1023" y="15788"/>
                    <a:pt x="999" y="15758"/>
                    <a:pt x="981" y="15734"/>
                  </a:cubicBezTo>
                  <a:cubicBezTo>
                    <a:pt x="981" y="15734"/>
                    <a:pt x="981" y="15729"/>
                    <a:pt x="981" y="15729"/>
                  </a:cubicBezTo>
                  <a:cubicBezTo>
                    <a:pt x="975" y="15723"/>
                    <a:pt x="975" y="15717"/>
                    <a:pt x="970" y="15711"/>
                  </a:cubicBezTo>
                  <a:cubicBezTo>
                    <a:pt x="887" y="15593"/>
                    <a:pt x="804" y="15469"/>
                    <a:pt x="739" y="15356"/>
                  </a:cubicBezTo>
                  <a:cubicBezTo>
                    <a:pt x="733" y="15356"/>
                    <a:pt x="733" y="15351"/>
                    <a:pt x="733" y="15351"/>
                  </a:cubicBezTo>
                  <a:cubicBezTo>
                    <a:pt x="698" y="15291"/>
                    <a:pt x="662" y="15227"/>
                    <a:pt x="633" y="15167"/>
                  </a:cubicBezTo>
                  <a:cubicBezTo>
                    <a:pt x="627" y="15162"/>
                    <a:pt x="627" y="15156"/>
                    <a:pt x="621" y="15156"/>
                  </a:cubicBezTo>
                  <a:cubicBezTo>
                    <a:pt x="615" y="15138"/>
                    <a:pt x="609" y="15120"/>
                    <a:pt x="597" y="15108"/>
                  </a:cubicBezTo>
                  <a:cubicBezTo>
                    <a:pt x="586" y="15079"/>
                    <a:pt x="574" y="15055"/>
                    <a:pt x="562" y="15032"/>
                  </a:cubicBezTo>
                  <a:cubicBezTo>
                    <a:pt x="562" y="15032"/>
                    <a:pt x="556" y="15026"/>
                    <a:pt x="556" y="15026"/>
                  </a:cubicBezTo>
                  <a:cubicBezTo>
                    <a:pt x="550" y="15008"/>
                    <a:pt x="538" y="14990"/>
                    <a:pt x="533" y="14978"/>
                  </a:cubicBezTo>
                  <a:cubicBezTo>
                    <a:pt x="456" y="14813"/>
                    <a:pt x="391" y="14660"/>
                    <a:pt x="338" y="14524"/>
                  </a:cubicBezTo>
                  <a:cubicBezTo>
                    <a:pt x="338" y="14518"/>
                    <a:pt x="338" y="14512"/>
                    <a:pt x="338" y="14512"/>
                  </a:cubicBezTo>
                  <a:cubicBezTo>
                    <a:pt x="308" y="14435"/>
                    <a:pt x="279" y="14341"/>
                    <a:pt x="255" y="14264"/>
                  </a:cubicBezTo>
                  <a:cubicBezTo>
                    <a:pt x="219" y="14169"/>
                    <a:pt x="202" y="14116"/>
                    <a:pt x="178" y="14010"/>
                  </a:cubicBezTo>
                  <a:cubicBezTo>
                    <a:pt x="178" y="14004"/>
                    <a:pt x="178" y="14004"/>
                    <a:pt x="178" y="14004"/>
                  </a:cubicBezTo>
                  <a:cubicBezTo>
                    <a:pt x="155" y="13921"/>
                    <a:pt x="131" y="13821"/>
                    <a:pt x="113" y="13720"/>
                  </a:cubicBezTo>
                  <a:cubicBezTo>
                    <a:pt x="113" y="13715"/>
                    <a:pt x="113" y="13715"/>
                    <a:pt x="113" y="13715"/>
                  </a:cubicBezTo>
                  <a:cubicBezTo>
                    <a:pt x="90" y="13608"/>
                    <a:pt x="72" y="13520"/>
                    <a:pt x="60" y="13396"/>
                  </a:cubicBezTo>
                  <a:cubicBezTo>
                    <a:pt x="60" y="13396"/>
                    <a:pt x="54" y="13390"/>
                    <a:pt x="54" y="13390"/>
                  </a:cubicBezTo>
                  <a:cubicBezTo>
                    <a:pt x="54" y="13354"/>
                    <a:pt x="48" y="13313"/>
                    <a:pt x="42" y="13277"/>
                  </a:cubicBezTo>
                  <a:cubicBezTo>
                    <a:pt x="42" y="13260"/>
                    <a:pt x="42" y="13248"/>
                    <a:pt x="36" y="13236"/>
                  </a:cubicBezTo>
                  <a:cubicBezTo>
                    <a:pt x="25" y="13348"/>
                    <a:pt x="19" y="13461"/>
                    <a:pt x="13" y="13561"/>
                  </a:cubicBezTo>
                  <a:cubicBezTo>
                    <a:pt x="13" y="13579"/>
                    <a:pt x="7" y="13602"/>
                    <a:pt x="7" y="13626"/>
                  </a:cubicBezTo>
                  <a:cubicBezTo>
                    <a:pt x="7" y="13626"/>
                    <a:pt x="7" y="13626"/>
                    <a:pt x="7" y="13632"/>
                  </a:cubicBezTo>
                  <a:cubicBezTo>
                    <a:pt x="7" y="13650"/>
                    <a:pt x="7" y="13673"/>
                    <a:pt x="7" y="13691"/>
                  </a:cubicBezTo>
                  <a:cubicBezTo>
                    <a:pt x="1" y="13797"/>
                    <a:pt x="1" y="13904"/>
                    <a:pt x="1" y="14010"/>
                  </a:cubicBezTo>
                  <a:cubicBezTo>
                    <a:pt x="1" y="14128"/>
                    <a:pt x="7" y="14287"/>
                    <a:pt x="19" y="14406"/>
                  </a:cubicBezTo>
                  <a:cubicBezTo>
                    <a:pt x="30" y="14494"/>
                    <a:pt x="36" y="14571"/>
                    <a:pt x="42" y="14642"/>
                  </a:cubicBezTo>
                  <a:cubicBezTo>
                    <a:pt x="48" y="14677"/>
                    <a:pt x="54" y="14719"/>
                    <a:pt x="54" y="14754"/>
                  </a:cubicBezTo>
                  <a:cubicBezTo>
                    <a:pt x="54" y="14754"/>
                    <a:pt x="60" y="14760"/>
                    <a:pt x="60" y="14766"/>
                  </a:cubicBezTo>
                  <a:cubicBezTo>
                    <a:pt x="72" y="14884"/>
                    <a:pt x="90" y="14973"/>
                    <a:pt x="113" y="15079"/>
                  </a:cubicBezTo>
                  <a:cubicBezTo>
                    <a:pt x="113" y="15079"/>
                    <a:pt x="113" y="15085"/>
                    <a:pt x="113" y="15085"/>
                  </a:cubicBezTo>
                  <a:cubicBezTo>
                    <a:pt x="131" y="15185"/>
                    <a:pt x="155" y="15286"/>
                    <a:pt x="178" y="15368"/>
                  </a:cubicBezTo>
                  <a:cubicBezTo>
                    <a:pt x="178" y="15368"/>
                    <a:pt x="178" y="15374"/>
                    <a:pt x="178" y="15374"/>
                  </a:cubicBezTo>
                  <a:cubicBezTo>
                    <a:pt x="202" y="15481"/>
                    <a:pt x="219" y="15534"/>
                    <a:pt x="255" y="15628"/>
                  </a:cubicBezTo>
                  <a:cubicBezTo>
                    <a:pt x="279" y="15705"/>
                    <a:pt x="308" y="15805"/>
                    <a:pt x="338" y="15876"/>
                  </a:cubicBezTo>
                  <a:cubicBezTo>
                    <a:pt x="338" y="15876"/>
                    <a:pt x="338" y="15882"/>
                    <a:pt x="338" y="15888"/>
                  </a:cubicBezTo>
                  <a:cubicBezTo>
                    <a:pt x="391" y="16024"/>
                    <a:pt x="456" y="16177"/>
                    <a:pt x="533" y="16343"/>
                  </a:cubicBezTo>
                  <a:cubicBezTo>
                    <a:pt x="538" y="16355"/>
                    <a:pt x="550" y="16372"/>
                    <a:pt x="556" y="16390"/>
                  </a:cubicBezTo>
                  <a:cubicBezTo>
                    <a:pt x="556" y="16390"/>
                    <a:pt x="562" y="16396"/>
                    <a:pt x="562" y="16396"/>
                  </a:cubicBezTo>
                  <a:cubicBezTo>
                    <a:pt x="574" y="16420"/>
                    <a:pt x="586" y="16443"/>
                    <a:pt x="597" y="16473"/>
                  </a:cubicBezTo>
                  <a:cubicBezTo>
                    <a:pt x="609" y="16490"/>
                    <a:pt x="615" y="16502"/>
                    <a:pt x="621" y="16520"/>
                  </a:cubicBezTo>
                  <a:cubicBezTo>
                    <a:pt x="627" y="16520"/>
                    <a:pt x="627" y="16526"/>
                    <a:pt x="633" y="16532"/>
                  </a:cubicBezTo>
                  <a:cubicBezTo>
                    <a:pt x="662" y="16591"/>
                    <a:pt x="698" y="16656"/>
                    <a:pt x="733" y="16715"/>
                  </a:cubicBezTo>
                  <a:cubicBezTo>
                    <a:pt x="733" y="16721"/>
                    <a:pt x="733" y="16721"/>
                    <a:pt x="739" y="16721"/>
                  </a:cubicBezTo>
                  <a:cubicBezTo>
                    <a:pt x="804" y="16833"/>
                    <a:pt x="887" y="16957"/>
                    <a:pt x="970" y="17075"/>
                  </a:cubicBezTo>
                  <a:cubicBezTo>
                    <a:pt x="975" y="17081"/>
                    <a:pt x="975" y="17087"/>
                    <a:pt x="981" y="17093"/>
                  </a:cubicBezTo>
                  <a:cubicBezTo>
                    <a:pt x="981" y="17093"/>
                    <a:pt x="981" y="17099"/>
                    <a:pt x="987" y="17099"/>
                  </a:cubicBezTo>
                  <a:cubicBezTo>
                    <a:pt x="999" y="17122"/>
                    <a:pt x="1023" y="17152"/>
                    <a:pt x="1046" y="17182"/>
                  </a:cubicBezTo>
                  <a:cubicBezTo>
                    <a:pt x="1082" y="17229"/>
                    <a:pt x="1111" y="17270"/>
                    <a:pt x="1147" y="17311"/>
                  </a:cubicBezTo>
                  <a:cubicBezTo>
                    <a:pt x="1153" y="17317"/>
                    <a:pt x="1153" y="17323"/>
                    <a:pt x="1159" y="17329"/>
                  </a:cubicBezTo>
                  <a:cubicBezTo>
                    <a:pt x="1182" y="17359"/>
                    <a:pt x="1206" y="17388"/>
                    <a:pt x="1229" y="17412"/>
                  </a:cubicBezTo>
                  <a:cubicBezTo>
                    <a:pt x="1336" y="17542"/>
                    <a:pt x="1478" y="17695"/>
                    <a:pt x="1643" y="17855"/>
                  </a:cubicBezTo>
                  <a:cubicBezTo>
                    <a:pt x="1649" y="17855"/>
                    <a:pt x="1655" y="17861"/>
                    <a:pt x="1655" y="17867"/>
                  </a:cubicBezTo>
                  <a:lnTo>
                    <a:pt x="1661" y="17867"/>
                  </a:lnTo>
                  <a:cubicBezTo>
                    <a:pt x="1661" y="17867"/>
                    <a:pt x="1661" y="17873"/>
                    <a:pt x="1661" y="17873"/>
                  </a:cubicBezTo>
                  <a:cubicBezTo>
                    <a:pt x="1743" y="17949"/>
                    <a:pt x="1897" y="18085"/>
                    <a:pt x="2109" y="18245"/>
                  </a:cubicBezTo>
                  <a:cubicBezTo>
                    <a:pt x="2145" y="18274"/>
                    <a:pt x="2180" y="18298"/>
                    <a:pt x="2210" y="18321"/>
                  </a:cubicBezTo>
                  <a:cubicBezTo>
                    <a:pt x="2216" y="18321"/>
                    <a:pt x="2222" y="18327"/>
                    <a:pt x="2222" y="18333"/>
                  </a:cubicBezTo>
                  <a:cubicBezTo>
                    <a:pt x="2369" y="18434"/>
                    <a:pt x="2464" y="18493"/>
                    <a:pt x="2464" y="18493"/>
                  </a:cubicBezTo>
                  <a:cubicBezTo>
                    <a:pt x="2470" y="18499"/>
                    <a:pt x="2476" y="18505"/>
                    <a:pt x="2487" y="18505"/>
                  </a:cubicBezTo>
                  <a:cubicBezTo>
                    <a:pt x="2564" y="18558"/>
                    <a:pt x="2641" y="18605"/>
                    <a:pt x="2724" y="18652"/>
                  </a:cubicBezTo>
                  <a:cubicBezTo>
                    <a:pt x="2741" y="18658"/>
                    <a:pt x="2753" y="18670"/>
                    <a:pt x="2765" y="18676"/>
                  </a:cubicBezTo>
                  <a:cubicBezTo>
                    <a:pt x="2777" y="18682"/>
                    <a:pt x="2789" y="18688"/>
                    <a:pt x="2801" y="18694"/>
                  </a:cubicBezTo>
                  <a:cubicBezTo>
                    <a:pt x="2806" y="18699"/>
                    <a:pt x="2806" y="18699"/>
                    <a:pt x="2812" y="18705"/>
                  </a:cubicBezTo>
                  <a:cubicBezTo>
                    <a:pt x="2818" y="18705"/>
                    <a:pt x="2830" y="18711"/>
                    <a:pt x="2836" y="18717"/>
                  </a:cubicBezTo>
                  <a:cubicBezTo>
                    <a:pt x="2871" y="18735"/>
                    <a:pt x="2919" y="18759"/>
                    <a:pt x="2960" y="18782"/>
                  </a:cubicBezTo>
                  <a:cubicBezTo>
                    <a:pt x="3049" y="18823"/>
                    <a:pt x="3131" y="18865"/>
                    <a:pt x="3214" y="18906"/>
                  </a:cubicBezTo>
                  <a:cubicBezTo>
                    <a:pt x="3226" y="18912"/>
                    <a:pt x="3243" y="18918"/>
                    <a:pt x="3255" y="18924"/>
                  </a:cubicBezTo>
                  <a:cubicBezTo>
                    <a:pt x="3362" y="18977"/>
                    <a:pt x="3503" y="19036"/>
                    <a:pt x="3627" y="19083"/>
                  </a:cubicBezTo>
                  <a:cubicBezTo>
                    <a:pt x="3639" y="19083"/>
                    <a:pt x="3657" y="19089"/>
                    <a:pt x="3669" y="19095"/>
                  </a:cubicBezTo>
                  <a:cubicBezTo>
                    <a:pt x="3681" y="19101"/>
                    <a:pt x="3692" y="19107"/>
                    <a:pt x="3704" y="19113"/>
                  </a:cubicBezTo>
                  <a:cubicBezTo>
                    <a:pt x="3852" y="19166"/>
                    <a:pt x="4041" y="19225"/>
                    <a:pt x="4212" y="19278"/>
                  </a:cubicBezTo>
                  <a:cubicBezTo>
                    <a:pt x="4230" y="19278"/>
                    <a:pt x="4248" y="19284"/>
                    <a:pt x="4259" y="19290"/>
                  </a:cubicBezTo>
                  <a:cubicBezTo>
                    <a:pt x="4513" y="19361"/>
                    <a:pt x="4767" y="19414"/>
                    <a:pt x="4998" y="19450"/>
                  </a:cubicBezTo>
                  <a:cubicBezTo>
                    <a:pt x="5163" y="19479"/>
                    <a:pt x="5352" y="19503"/>
                    <a:pt x="5541" y="19520"/>
                  </a:cubicBezTo>
                  <a:lnTo>
                    <a:pt x="5559" y="19520"/>
                  </a:lnTo>
                  <a:cubicBezTo>
                    <a:pt x="5571" y="19526"/>
                    <a:pt x="5576" y="19526"/>
                    <a:pt x="5588" y="19526"/>
                  </a:cubicBezTo>
                  <a:cubicBezTo>
                    <a:pt x="5647" y="19532"/>
                    <a:pt x="5683" y="19532"/>
                    <a:pt x="5689" y="19532"/>
                  </a:cubicBezTo>
                  <a:lnTo>
                    <a:pt x="5695" y="19532"/>
                  </a:lnTo>
                  <a:cubicBezTo>
                    <a:pt x="5783" y="19538"/>
                    <a:pt x="5872" y="19544"/>
                    <a:pt x="5954" y="19550"/>
                  </a:cubicBezTo>
                  <a:cubicBezTo>
                    <a:pt x="6002" y="19550"/>
                    <a:pt x="6055" y="19556"/>
                    <a:pt x="6108" y="19556"/>
                  </a:cubicBezTo>
                  <a:lnTo>
                    <a:pt x="6120" y="19556"/>
                  </a:lnTo>
                  <a:cubicBezTo>
                    <a:pt x="6207" y="19558"/>
                    <a:pt x="6289" y="19559"/>
                    <a:pt x="6369" y="19559"/>
                  </a:cubicBezTo>
                  <a:cubicBezTo>
                    <a:pt x="6680" y="19559"/>
                    <a:pt x="6948" y="19542"/>
                    <a:pt x="7254" y="19509"/>
                  </a:cubicBezTo>
                  <a:cubicBezTo>
                    <a:pt x="7295" y="19503"/>
                    <a:pt x="7337" y="19503"/>
                    <a:pt x="7378" y="19497"/>
                  </a:cubicBezTo>
                  <a:cubicBezTo>
                    <a:pt x="7626" y="19479"/>
                    <a:pt x="7951" y="19432"/>
                    <a:pt x="8211" y="19373"/>
                  </a:cubicBezTo>
                  <a:cubicBezTo>
                    <a:pt x="8500" y="19314"/>
                    <a:pt x="8801" y="19243"/>
                    <a:pt x="9067" y="19166"/>
                  </a:cubicBezTo>
                  <a:cubicBezTo>
                    <a:pt x="9215" y="19131"/>
                    <a:pt x="9362" y="19083"/>
                    <a:pt x="9492" y="19042"/>
                  </a:cubicBezTo>
                  <a:cubicBezTo>
                    <a:pt x="9752" y="18959"/>
                    <a:pt x="10042" y="18865"/>
                    <a:pt x="10266" y="18764"/>
                  </a:cubicBezTo>
                  <a:cubicBezTo>
                    <a:pt x="10408" y="18705"/>
                    <a:pt x="10555" y="18634"/>
                    <a:pt x="10703" y="18570"/>
                  </a:cubicBezTo>
                  <a:cubicBezTo>
                    <a:pt x="10993" y="18445"/>
                    <a:pt x="11270" y="18321"/>
                    <a:pt x="11506" y="18203"/>
                  </a:cubicBezTo>
                  <a:cubicBezTo>
                    <a:pt x="11737" y="18091"/>
                    <a:pt x="12003" y="17949"/>
                    <a:pt x="12268" y="17784"/>
                  </a:cubicBezTo>
                  <a:cubicBezTo>
                    <a:pt x="12493" y="17660"/>
                    <a:pt x="12747" y="17500"/>
                    <a:pt x="12989" y="17335"/>
                  </a:cubicBezTo>
                  <a:cubicBezTo>
                    <a:pt x="13302" y="17128"/>
                    <a:pt x="13591" y="16922"/>
                    <a:pt x="13828" y="16733"/>
                  </a:cubicBezTo>
                  <a:cubicBezTo>
                    <a:pt x="14058" y="16550"/>
                    <a:pt x="14365" y="16313"/>
                    <a:pt x="14595" y="16101"/>
                  </a:cubicBezTo>
                  <a:cubicBezTo>
                    <a:pt x="14773" y="15947"/>
                    <a:pt x="14950" y="15782"/>
                    <a:pt x="15092" y="15634"/>
                  </a:cubicBezTo>
                  <a:cubicBezTo>
                    <a:pt x="15239" y="15492"/>
                    <a:pt x="15405" y="15321"/>
                    <a:pt x="15564" y="15150"/>
                  </a:cubicBezTo>
                  <a:cubicBezTo>
                    <a:pt x="15759" y="14949"/>
                    <a:pt x="15942" y="14748"/>
                    <a:pt x="16090" y="14559"/>
                  </a:cubicBezTo>
                  <a:cubicBezTo>
                    <a:pt x="16090" y="14553"/>
                    <a:pt x="16096" y="14547"/>
                    <a:pt x="16101" y="14547"/>
                  </a:cubicBezTo>
                  <a:cubicBezTo>
                    <a:pt x="16279" y="14323"/>
                    <a:pt x="16515" y="14028"/>
                    <a:pt x="16674" y="13791"/>
                  </a:cubicBezTo>
                  <a:cubicBezTo>
                    <a:pt x="16781" y="13620"/>
                    <a:pt x="16911" y="13425"/>
                    <a:pt x="17035" y="13224"/>
                  </a:cubicBezTo>
                  <a:cubicBezTo>
                    <a:pt x="17076" y="13159"/>
                    <a:pt x="17111" y="13106"/>
                    <a:pt x="17147" y="13047"/>
                  </a:cubicBezTo>
                  <a:cubicBezTo>
                    <a:pt x="17218" y="12941"/>
                    <a:pt x="17289" y="12805"/>
                    <a:pt x="17354" y="12675"/>
                  </a:cubicBezTo>
                  <a:cubicBezTo>
                    <a:pt x="17407" y="12575"/>
                    <a:pt x="17454" y="12486"/>
                    <a:pt x="17489" y="12397"/>
                  </a:cubicBezTo>
                  <a:cubicBezTo>
                    <a:pt x="17501" y="12380"/>
                    <a:pt x="17507" y="12362"/>
                    <a:pt x="17513" y="12344"/>
                  </a:cubicBezTo>
                  <a:cubicBezTo>
                    <a:pt x="17554" y="12262"/>
                    <a:pt x="17590" y="12179"/>
                    <a:pt x="17619" y="12108"/>
                  </a:cubicBezTo>
                  <a:cubicBezTo>
                    <a:pt x="17720" y="11895"/>
                    <a:pt x="17791" y="11695"/>
                    <a:pt x="17850" y="11506"/>
                  </a:cubicBezTo>
                  <a:cubicBezTo>
                    <a:pt x="17856" y="11494"/>
                    <a:pt x="17862" y="11482"/>
                    <a:pt x="17862" y="11470"/>
                  </a:cubicBezTo>
                  <a:cubicBezTo>
                    <a:pt x="17867" y="11458"/>
                    <a:pt x="17867" y="11452"/>
                    <a:pt x="17873" y="11441"/>
                  </a:cubicBezTo>
                  <a:cubicBezTo>
                    <a:pt x="17879" y="11417"/>
                    <a:pt x="17885" y="11393"/>
                    <a:pt x="17897" y="11370"/>
                  </a:cubicBezTo>
                  <a:cubicBezTo>
                    <a:pt x="17938" y="11234"/>
                    <a:pt x="17986" y="11057"/>
                    <a:pt x="18033" y="10850"/>
                  </a:cubicBezTo>
                  <a:cubicBezTo>
                    <a:pt x="18045" y="10803"/>
                    <a:pt x="18068" y="10714"/>
                    <a:pt x="18086" y="10590"/>
                  </a:cubicBezTo>
                  <a:cubicBezTo>
                    <a:pt x="18104" y="10519"/>
                    <a:pt x="18116" y="10442"/>
                    <a:pt x="18121" y="10366"/>
                  </a:cubicBezTo>
                  <a:cubicBezTo>
                    <a:pt x="18133" y="10307"/>
                    <a:pt x="18139" y="10259"/>
                    <a:pt x="18139" y="10206"/>
                  </a:cubicBezTo>
                  <a:cubicBezTo>
                    <a:pt x="18151" y="10206"/>
                    <a:pt x="18163" y="10206"/>
                    <a:pt x="18169" y="10212"/>
                  </a:cubicBezTo>
                  <a:cubicBezTo>
                    <a:pt x="18188" y="10212"/>
                    <a:pt x="18324" y="10220"/>
                    <a:pt x="18550" y="10220"/>
                  </a:cubicBezTo>
                  <a:cubicBezTo>
                    <a:pt x="18606" y="10220"/>
                    <a:pt x="18668" y="10219"/>
                    <a:pt x="18736" y="10218"/>
                  </a:cubicBezTo>
                  <a:lnTo>
                    <a:pt x="18907" y="10218"/>
                  </a:lnTo>
                  <a:cubicBezTo>
                    <a:pt x="18919" y="10218"/>
                    <a:pt x="18937" y="10212"/>
                    <a:pt x="18954" y="10212"/>
                  </a:cubicBezTo>
                  <a:lnTo>
                    <a:pt x="18990" y="10212"/>
                  </a:lnTo>
                  <a:cubicBezTo>
                    <a:pt x="19173" y="10206"/>
                    <a:pt x="19297" y="10194"/>
                    <a:pt x="19474" y="10171"/>
                  </a:cubicBezTo>
                  <a:cubicBezTo>
                    <a:pt x="19563" y="10165"/>
                    <a:pt x="19645" y="10153"/>
                    <a:pt x="19722" y="10141"/>
                  </a:cubicBezTo>
                  <a:cubicBezTo>
                    <a:pt x="19757" y="10141"/>
                    <a:pt x="19805" y="10129"/>
                    <a:pt x="19870" y="10123"/>
                  </a:cubicBezTo>
                  <a:cubicBezTo>
                    <a:pt x="20100" y="10088"/>
                    <a:pt x="20697" y="9982"/>
                    <a:pt x="21423" y="9745"/>
                  </a:cubicBezTo>
                  <a:cubicBezTo>
                    <a:pt x="21441" y="9740"/>
                    <a:pt x="21459" y="9734"/>
                    <a:pt x="21482" y="9728"/>
                  </a:cubicBezTo>
                  <a:lnTo>
                    <a:pt x="21488" y="9728"/>
                  </a:lnTo>
                  <a:cubicBezTo>
                    <a:pt x="21488" y="9722"/>
                    <a:pt x="21494" y="9722"/>
                    <a:pt x="21494" y="9722"/>
                  </a:cubicBezTo>
                  <a:cubicBezTo>
                    <a:pt x="21559" y="9704"/>
                    <a:pt x="21618" y="9681"/>
                    <a:pt x="21671" y="9663"/>
                  </a:cubicBezTo>
                  <a:cubicBezTo>
                    <a:pt x="21695" y="9651"/>
                    <a:pt x="21718" y="9645"/>
                    <a:pt x="21742" y="9633"/>
                  </a:cubicBezTo>
                  <a:cubicBezTo>
                    <a:pt x="21789" y="9621"/>
                    <a:pt x="21831" y="9604"/>
                    <a:pt x="21878" y="9586"/>
                  </a:cubicBezTo>
                  <a:cubicBezTo>
                    <a:pt x="21896" y="9580"/>
                    <a:pt x="21913" y="9574"/>
                    <a:pt x="21931" y="9562"/>
                  </a:cubicBezTo>
                  <a:cubicBezTo>
                    <a:pt x="21990" y="9545"/>
                    <a:pt x="22043" y="9521"/>
                    <a:pt x="22096" y="9497"/>
                  </a:cubicBezTo>
                  <a:cubicBezTo>
                    <a:pt x="22120" y="9492"/>
                    <a:pt x="22144" y="9480"/>
                    <a:pt x="22167" y="9468"/>
                  </a:cubicBezTo>
                  <a:cubicBezTo>
                    <a:pt x="22215" y="9450"/>
                    <a:pt x="22268" y="9427"/>
                    <a:pt x="22315" y="9409"/>
                  </a:cubicBezTo>
                  <a:cubicBezTo>
                    <a:pt x="22339" y="9397"/>
                    <a:pt x="22368" y="9385"/>
                    <a:pt x="22392" y="9373"/>
                  </a:cubicBezTo>
                  <a:cubicBezTo>
                    <a:pt x="22421" y="9362"/>
                    <a:pt x="22451" y="9350"/>
                    <a:pt x="22474" y="9338"/>
                  </a:cubicBezTo>
                  <a:cubicBezTo>
                    <a:pt x="22516" y="9314"/>
                    <a:pt x="22563" y="9297"/>
                    <a:pt x="22604" y="9279"/>
                  </a:cubicBezTo>
                  <a:cubicBezTo>
                    <a:pt x="22622" y="9267"/>
                    <a:pt x="22646" y="9255"/>
                    <a:pt x="22663" y="9243"/>
                  </a:cubicBezTo>
                  <a:cubicBezTo>
                    <a:pt x="22705" y="9226"/>
                    <a:pt x="22740" y="9208"/>
                    <a:pt x="22782" y="9190"/>
                  </a:cubicBezTo>
                  <a:cubicBezTo>
                    <a:pt x="22817" y="9167"/>
                    <a:pt x="22852" y="9149"/>
                    <a:pt x="22888" y="9131"/>
                  </a:cubicBezTo>
                  <a:cubicBezTo>
                    <a:pt x="22900" y="9125"/>
                    <a:pt x="22917" y="9119"/>
                    <a:pt x="22935" y="9108"/>
                  </a:cubicBezTo>
                  <a:cubicBezTo>
                    <a:pt x="22994" y="9072"/>
                    <a:pt x="23047" y="9049"/>
                    <a:pt x="23083" y="9025"/>
                  </a:cubicBezTo>
                  <a:cubicBezTo>
                    <a:pt x="23219" y="8942"/>
                    <a:pt x="23402" y="8836"/>
                    <a:pt x="23526" y="8747"/>
                  </a:cubicBezTo>
                  <a:cubicBezTo>
                    <a:pt x="23579" y="8706"/>
                    <a:pt x="23632" y="8671"/>
                    <a:pt x="23673" y="8641"/>
                  </a:cubicBezTo>
                  <a:cubicBezTo>
                    <a:pt x="23709" y="8611"/>
                    <a:pt x="23750" y="8588"/>
                    <a:pt x="23786" y="8564"/>
                  </a:cubicBezTo>
                  <a:cubicBezTo>
                    <a:pt x="23845" y="8517"/>
                    <a:pt x="23921" y="8458"/>
                    <a:pt x="23992" y="8405"/>
                  </a:cubicBezTo>
                  <a:cubicBezTo>
                    <a:pt x="24075" y="8334"/>
                    <a:pt x="24146" y="8275"/>
                    <a:pt x="24234" y="8198"/>
                  </a:cubicBezTo>
                  <a:cubicBezTo>
                    <a:pt x="24264" y="8168"/>
                    <a:pt x="24294" y="8139"/>
                    <a:pt x="24323" y="8109"/>
                  </a:cubicBezTo>
                  <a:cubicBezTo>
                    <a:pt x="24364" y="8074"/>
                    <a:pt x="24406" y="8033"/>
                    <a:pt x="24441" y="7997"/>
                  </a:cubicBezTo>
                  <a:cubicBezTo>
                    <a:pt x="24447" y="7997"/>
                    <a:pt x="24453" y="7991"/>
                    <a:pt x="24453" y="7985"/>
                  </a:cubicBezTo>
                  <a:cubicBezTo>
                    <a:pt x="24477" y="7968"/>
                    <a:pt x="24494" y="7950"/>
                    <a:pt x="24506" y="7932"/>
                  </a:cubicBezTo>
                  <a:cubicBezTo>
                    <a:pt x="24536" y="7903"/>
                    <a:pt x="24571" y="7873"/>
                    <a:pt x="24601" y="7838"/>
                  </a:cubicBezTo>
                  <a:cubicBezTo>
                    <a:pt x="24660" y="7779"/>
                    <a:pt x="24713" y="7720"/>
                    <a:pt x="24760" y="7666"/>
                  </a:cubicBezTo>
                  <a:cubicBezTo>
                    <a:pt x="24772" y="7655"/>
                    <a:pt x="24778" y="7643"/>
                    <a:pt x="24790" y="7637"/>
                  </a:cubicBezTo>
                  <a:cubicBezTo>
                    <a:pt x="24801" y="7625"/>
                    <a:pt x="24813" y="7607"/>
                    <a:pt x="24819" y="7601"/>
                  </a:cubicBezTo>
                  <a:cubicBezTo>
                    <a:pt x="24843" y="7578"/>
                    <a:pt x="24861" y="7554"/>
                    <a:pt x="24878" y="7531"/>
                  </a:cubicBezTo>
                  <a:cubicBezTo>
                    <a:pt x="24884" y="7525"/>
                    <a:pt x="24884" y="7519"/>
                    <a:pt x="24890" y="7519"/>
                  </a:cubicBezTo>
                  <a:cubicBezTo>
                    <a:pt x="24985" y="7407"/>
                    <a:pt x="25061" y="7306"/>
                    <a:pt x="25126" y="7218"/>
                  </a:cubicBezTo>
                  <a:cubicBezTo>
                    <a:pt x="25132" y="7206"/>
                    <a:pt x="25144" y="7194"/>
                    <a:pt x="25150" y="7182"/>
                  </a:cubicBezTo>
                  <a:cubicBezTo>
                    <a:pt x="25179" y="7141"/>
                    <a:pt x="25209" y="7099"/>
                    <a:pt x="25233" y="7064"/>
                  </a:cubicBezTo>
                  <a:cubicBezTo>
                    <a:pt x="25239" y="7058"/>
                    <a:pt x="25239" y="7052"/>
                    <a:pt x="25244" y="7052"/>
                  </a:cubicBezTo>
                  <a:cubicBezTo>
                    <a:pt x="25244" y="7046"/>
                    <a:pt x="25250" y="7046"/>
                    <a:pt x="25250" y="7040"/>
                  </a:cubicBezTo>
                  <a:cubicBezTo>
                    <a:pt x="25262" y="7017"/>
                    <a:pt x="25280" y="6999"/>
                    <a:pt x="25292" y="6981"/>
                  </a:cubicBezTo>
                  <a:cubicBezTo>
                    <a:pt x="25416" y="6792"/>
                    <a:pt x="25528" y="6603"/>
                    <a:pt x="25622" y="6426"/>
                  </a:cubicBezTo>
                  <a:cubicBezTo>
                    <a:pt x="25711" y="6255"/>
                    <a:pt x="25788" y="6089"/>
                    <a:pt x="25859" y="5924"/>
                  </a:cubicBezTo>
                  <a:cubicBezTo>
                    <a:pt x="25882" y="5865"/>
                    <a:pt x="25906" y="5818"/>
                    <a:pt x="25918" y="5776"/>
                  </a:cubicBezTo>
                  <a:cubicBezTo>
                    <a:pt x="25930" y="5747"/>
                    <a:pt x="25941" y="5717"/>
                    <a:pt x="25953" y="5694"/>
                  </a:cubicBezTo>
                  <a:cubicBezTo>
                    <a:pt x="25959" y="5670"/>
                    <a:pt x="25965" y="5646"/>
                    <a:pt x="25977" y="5629"/>
                  </a:cubicBezTo>
                  <a:cubicBezTo>
                    <a:pt x="25989" y="5599"/>
                    <a:pt x="25995" y="5570"/>
                    <a:pt x="26006" y="5540"/>
                  </a:cubicBezTo>
                  <a:cubicBezTo>
                    <a:pt x="26018" y="5511"/>
                    <a:pt x="26030" y="5475"/>
                    <a:pt x="26042" y="5440"/>
                  </a:cubicBezTo>
                  <a:cubicBezTo>
                    <a:pt x="26048" y="5428"/>
                    <a:pt x="26054" y="5410"/>
                    <a:pt x="26060" y="5393"/>
                  </a:cubicBezTo>
                  <a:cubicBezTo>
                    <a:pt x="26071" y="5351"/>
                    <a:pt x="26083" y="5316"/>
                    <a:pt x="26095" y="5274"/>
                  </a:cubicBezTo>
                  <a:cubicBezTo>
                    <a:pt x="26101" y="5263"/>
                    <a:pt x="26107" y="5251"/>
                    <a:pt x="26107" y="5239"/>
                  </a:cubicBezTo>
                  <a:cubicBezTo>
                    <a:pt x="26119" y="5198"/>
                    <a:pt x="26130" y="5162"/>
                    <a:pt x="26142" y="5127"/>
                  </a:cubicBezTo>
                  <a:cubicBezTo>
                    <a:pt x="26148" y="5109"/>
                    <a:pt x="26154" y="5091"/>
                    <a:pt x="26160" y="5068"/>
                  </a:cubicBezTo>
                  <a:cubicBezTo>
                    <a:pt x="26166" y="5044"/>
                    <a:pt x="26172" y="5020"/>
                    <a:pt x="26184" y="4997"/>
                  </a:cubicBezTo>
                  <a:cubicBezTo>
                    <a:pt x="26189" y="4973"/>
                    <a:pt x="26195" y="4955"/>
                    <a:pt x="26201" y="4938"/>
                  </a:cubicBezTo>
                  <a:cubicBezTo>
                    <a:pt x="26219" y="4938"/>
                    <a:pt x="26237" y="4944"/>
                    <a:pt x="26254" y="4950"/>
                  </a:cubicBezTo>
                  <a:cubicBezTo>
                    <a:pt x="26296" y="4955"/>
                    <a:pt x="26331" y="4967"/>
                    <a:pt x="26367" y="4973"/>
                  </a:cubicBezTo>
                  <a:cubicBezTo>
                    <a:pt x="26384" y="4973"/>
                    <a:pt x="26402" y="4979"/>
                    <a:pt x="26414" y="4985"/>
                  </a:cubicBezTo>
                  <a:cubicBezTo>
                    <a:pt x="26473" y="4991"/>
                    <a:pt x="26532" y="5003"/>
                    <a:pt x="26597" y="5015"/>
                  </a:cubicBezTo>
                  <a:cubicBezTo>
                    <a:pt x="26739" y="5032"/>
                    <a:pt x="26869" y="5050"/>
                    <a:pt x="26981" y="5056"/>
                  </a:cubicBezTo>
                  <a:lnTo>
                    <a:pt x="27022" y="5056"/>
                  </a:lnTo>
                  <a:cubicBezTo>
                    <a:pt x="27093" y="5060"/>
                    <a:pt x="27158" y="5064"/>
                    <a:pt x="27218" y="5064"/>
                  </a:cubicBezTo>
                  <a:cubicBezTo>
                    <a:pt x="27242" y="5064"/>
                    <a:pt x="27266" y="5063"/>
                    <a:pt x="27288" y="5062"/>
                  </a:cubicBezTo>
                  <a:lnTo>
                    <a:pt x="27318" y="5062"/>
                  </a:lnTo>
                  <a:cubicBezTo>
                    <a:pt x="27377" y="5062"/>
                    <a:pt x="27436" y="5062"/>
                    <a:pt x="27507" y="5056"/>
                  </a:cubicBezTo>
                  <a:cubicBezTo>
                    <a:pt x="27648" y="5050"/>
                    <a:pt x="27701" y="5044"/>
                    <a:pt x="27855" y="5026"/>
                  </a:cubicBezTo>
                  <a:cubicBezTo>
                    <a:pt x="28014" y="5009"/>
                    <a:pt x="28162" y="4985"/>
                    <a:pt x="28328" y="4950"/>
                  </a:cubicBezTo>
                  <a:cubicBezTo>
                    <a:pt x="28339" y="4944"/>
                    <a:pt x="28351" y="4944"/>
                    <a:pt x="28369" y="4938"/>
                  </a:cubicBezTo>
                  <a:cubicBezTo>
                    <a:pt x="28387" y="4938"/>
                    <a:pt x="28404" y="4932"/>
                    <a:pt x="28422" y="4926"/>
                  </a:cubicBezTo>
                  <a:cubicBezTo>
                    <a:pt x="28428" y="4926"/>
                    <a:pt x="28434" y="4926"/>
                    <a:pt x="28446" y="4920"/>
                  </a:cubicBezTo>
                  <a:lnTo>
                    <a:pt x="28463" y="4920"/>
                  </a:lnTo>
                  <a:cubicBezTo>
                    <a:pt x="28469" y="4914"/>
                    <a:pt x="28475" y="4914"/>
                    <a:pt x="28481" y="4914"/>
                  </a:cubicBezTo>
                  <a:cubicBezTo>
                    <a:pt x="28552" y="4896"/>
                    <a:pt x="28617" y="4879"/>
                    <a:pt x="28676" y="4861"/>
                  </a:cubicBezTo>
                  <a:cubicBezTo>
                    <a:pt x="28682" y="4861"/>
                    <a:pt x="28688" y="4861"/>
                    <a:pt x="28694" y="4855"/>
                  </a:cubicBezTo>
                  <a:cubicBezTo>
                    <a:pt x="28865" y="4808"/>
                    <a:pt x="28983" y="4766"/>
                    <a:pt x="28983" y="4766"/>
                  </a:cubicBezTo>
                  <a:cubicBezTo>
                    <a:pt x="29007" y="4761"/>
                    <a:pt x="29024" y="4749"/>
                    <a:pt x="29048" y="4743"/>
                  </a:cubicBezTo>
                  <a:cubicBezTo>
                    <a:pt x="29078" y="4731"/>
                    <a:pt x="29101" y="4725"/>
                    <a:pt x="29125" y="4713"/>
                  </a:cubicBezTo>
                  <a:cubicBezTo>
                    <a:pt x="29178" y="4696"/>
                    <a:pt x="29231" y="4678"/>
                    <a:pt x="29278" y="4660"/>
                  </a:cubicBezTo>
                  <a:cubicBezTo>
                    <a:pt x="29503" y="4572"/>
                    <a:pt x="29686" y="4483"/>
                    <a:pt x="29816" y="4418"/>
                  </a:cubicBezTo>
                  <a:cubicBezTo>
                    <a:pt x="29899" y="4377"/>
                    <a:pt x="30023" y="4312"/>
                    <a:pt x="30164" y="4235"/>
                  </a:cubicBezTo>
                  <a:cubicBezTo>
                    <a:pt x="30324" y="4146"/>
                    <a:pt x="30460" y="4064"/>
                    <a:pt x="30596" y="3969"/>
                  </a:cubicBezTo>
                  <a:cubicBezTo>
                    <a:pt x="30690" y="3910"/>
                    <a:pt x="30773" y="3845"/>
                    <a:pt x="30844" y="3786"/>
                  </a:cubicBezTo>
                  <a:cubicBezTo>
                    <a:pt x="30844" y="3786"/>
                    <a:pt x="30844" y="3780"/>
                    <a:pt x="30850" y="3780"/>
                  </a:cubicBezTo>
                  <a:cubicBezTo>
                    <a:pt x="30891" y="3745"/>
                    <a:pt x="30932" y="3709"/>
                    <a:pt x="30974" y="3674"/>
                  </a:cubicBezTo>
                  <a:cubicBezTo>
                    <a:pt x="30991" y="3662"/>
                    <a:pt x="30997" y="3650"/>
                    <a:pt x="31015" y="3638"/>
                  </a:cubicBezTo>
                  <a:cubicBezTo>
                    <a:pt x="31103" y="3556"/>
                    <a:pt x="31163" y="3497"/>
                    <a:pt x="31245" y="3402"/>
                  </a:cubicBezTo>
                  <a:cubicBezTo>
                    <a:pt x="31304" y="3343"/>
                    <a:pt x="31357" y="3284"/>
                    <a:pt x="31405" y="3225"/>
                  </a:cubicBezTo>
                  <a:cubicBezTo>
                    <a:pt x="31434" y="3189"/>
                    <a:pt x="31464" y="3148"/>
                    <a:pt x="31493" y="3107"/>
                  </a:cubicBezTo>
                  <a:cubicBezTo>
                    <a:pt x="31617" y="2953"/>
                    <a:pt x="31694" y="2817"/>
                    <a:pt x="31747" y="2735"/>
                  </a:cubicBezTo>
                  <a:cubicBezTo>
                    <a:pt x="31765" y="2705"/>
                    <a:pt x="31854" y="2563"/>
                    <a:pt x="31948" y="2345"/>
                  </a:cubicBezTo>
                  <a:cubicBezTo>
                    <a:pt x="31960" y="2327"/>
                    <a:pt x="31966" y="2309"/>
                    <a:pt x="31972" y="2292"/>
                  </a:cubicBezTo>
                  <a:cubicBezTo>
                    <a:pt x="31984" y="2274"/>
                    <a:pt x="31989" y="2250"/>
                    <a:pt x="32001" y="2221"/>
                  </a:cubicBezTo>
                  <a:cubicBezTo>
                    <a:pt x="32001" y="2221"/>
                    <a:pt x="32007" y="2215"/>
                    <a:pt x="32007" y="2209"/>
                  </a:cubicBezTo>
                  <a:cubicBezTo>
                    <a:pt x="32007" y="2209"/>
                    <a:pt x="32007" y="2203"/>
                    <a:pt x="32007" y="2203"/>
                  </a:cubicBezTo>
                  <a:cubicBezTo>
                    <a:pt x="32048" y="2115"/>
                    <a:pt x="32084" y="2020"/>
                    <a:pt x="32113" y="1914"/>
                  </a:cubicBezTo>
                  <a:cubicBezTo>
                    <a:pt x="32119" y="1902"/>
                    <a:pt x="32119" y="1896"/>
                    <a:pt x="32125" y="1884"/>
                  </a:cubicBezTo>
                  <a:cubicBezTo>
                    <a:pt x="32137" y="1849"/>
                    <a:pt x="32149" y="1813"/>
                    <a:pt x="32155" y="1772"/>
                  </a:cubicBezTo>
                  <a:cubicBezTo>
                    <a:pt x="32167" y="1737"/>
                    <a:pt x="32178" y="1695"/>
                    <a:pt x="32190" y="1660"/>
                  </a:cubicBezTo>
                  <a:cubicBezTo>
                    <a:pt x="32232" y="1471"/>
                    <a:pt x="32261" y="1323"/>
                    <a:pt x="32273" y="1199"/>
                  </a:cubicBezTo>
                  <a:cubicBezTo>
                    <a:pt x="32285" y="1099"/>
                    <a:pt x="32297" y="998"/>
                    <a:pt x="32302" y="892"/>
                  </a:cubicBezTo>
                  <a:cubicBezTo>
                    <a:pt x="32302" y="886"/>
                    <a:pt x="32302" y="886"/>
                    <a:pt x="32302" y="880"/>
                  </a:cubicBezTo>
                  <a:cubicBezTo>
                    <a:pt x="32308" y="809"/>
                    <a:pt x="32308" y="744"/>
                    <a:pt x="32308" y="679"/>
                  </a:cubicBezTo>
                  <a:cubicBezTo>
                    <a:pt x="32308" y="650"/>
                    <a:pt x="32308" y="614"/>
                    <a:pt x="32308" y="585"/>
                  </a:cubicBezTo>
                  <a:cubicBezTo>
                    <a:pt x="32308" y="573"/>
                    <a:pt x="32302" y="561"/>
                    <a:pt x="32302" y="549"/>
                  </a:cubicBezTo>
                  <a:cubicBezTo>
                    <a:pt x="32302" y="496"/>
                    <a:pt x="32297" y="443"/>
                    <a:pt x="32297" y="384"/>
                  </a:cubicBezTo>
                  <a:cubicBezTo>
                    <a:pt x="32297" y="349"/>
                    <a:pt x="32285" y="236"/>
                    <a:pt x="32267" y="112"/>
                  </a:cubicBezTo>
                  <a:cubicBezTo>
                    <a:pt x="32267" y="95"/>
                    <a:pt x="32261" y="53"/>
                    <a:pt x="32249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46"/>
            <p:cNvSpPr/>
            <p:nvPr/>
          </p:nvSpPr>
          <p:spPr>
            <a:xfrm>
              <a:off x="1452050" y="4296350"/>
              <a:ext cx="79900" cy="14600"/>
            </a:xfrm>
            <a:custGeom>
              <a:avLst/>
              <a:gdLst/>
              <a:ahLst/>
              <a:cxnLst/>
              <a:rect l="l" t="t" r="r" b="b"/>
              <a:pathLst>
                <a:path w="3196" h="584" extrusionOk="0">
                  <a:moveTo>
                    <a:pt x="1603" y="0"/>
                  </a:moveTo>
                  <a:cubicBezTo>
                    <a:pt x="1465" y="0"/>
                    <a:pt x="1325" y="8"/>
                    <a:pt x="1188" y="24"/>
                  </a:cubicBezTo>
                  <a:cubicBezTo>
                    <a:pt x="786" y="65"/>
                    <a:pt x="402" y="177"/>
                    <a:pt x="89" y="361"/>
                  </a:cubicBezTo>
                  <a:cubicBezTo>
                    <a:pt x="1" y="414"/>
                    <a:pt x="1" y="496"/>
                    <a:pt x="89" y="544"/>
                  </a:cubicBezTo>
                  <a:cubicBezTo>
                    <a:pt x="133" y="570"/>
                    <a:pt x="191" y="584"/>
                    <a:pt x="249" y="584"/>
                  </a:cubicBezTo>
                  <a:cubicBezTo>
                    <a:pt x="306" y="584"/>
                    <a:pt x="364" y="570"/>
                    <a:pt x="408" y="544"/>
                  </a:cubicBezTo>
                  <a:cubicBezTo>
                    <a:pt x="573" y="449"/>
                    <a:pt x="762" y="378"/>
                    <a:pt x="963" y="331"/>
                  </a:cubicBezTo>
                  <a:cubicBezTo>
                    <a:pt x="1168" y="284"/>
                    <a:pt x="1383" y="260"/>
                    <a:pt x="1599" y="260"/>
                  </a:cubicBezTo>
                  <a:cubicBezTo>
                    <a:pt x="1706" y="260"/>
                    <a:pt x="1814" y="266"/>
                    <a:pt x="1920" y="278"/>
                  </a:cubicBezTo>
                  <a:cubicBezTo>
                    <a:pt x="2239" y="313"/>
                    <a:pt x="2546" y="402"/>
                    <a:pt x="2794" y="544"/>
                  </a:cubicBezTo>
                  <a:cubicBezTo>
                    <a:pt x="2836" y="570"/>
                    <a:pt x="2893" y="584"/>
                    <a:pt x="2951" y="584"/>
                  </a:cubicBezTo>
                  <a:cubicBezTo>
                    <a:pt x="3008" y="584"/>
                    <a:pt x="3066" y="570"/>
                    <a:pt x="3107" y="544"/>
                  </a:cubicBezTo>
                  <a:cubicBezTo>
                    <a:pt x="3196" y="496"/>
                    <a:pt x="3196" y="414"/>
                    <a:pt x="3107" y="361"/>
                  </a:cubicBezTo>
                  <a:cubicBezTo>
                    <a:pt x="2901" y="242"/>
                    <a:pt x="2658" y="148"/>
                    <a:pt x="2398" y="89"/>
                  </a:cubicBezTo>
                  <a:cubicBezTo>
                    <a:pt x="2144" y="30"/>
                    <a:pt x="1875" y="0"/>
                    <a:pt x="1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46"/>
            <p:cNvSpPr/>
            <p:nvPr/>
          </p:nvSpPr>
          <p:spPr>
            <a:xfrm>
              <a:off x="1540350" y="4322025"/>
              <a:ext cx="26900" cy="45625"/>
            </a:xfrm>
            <a:custGeom>
              <a:avLst/>
              <a:gdLst/>
              <a:ahLst/>
              <a:cxnLst/>
              <a:rect l="l" t="t" r="r" b="b"/>
              <a:pathLst>
                <a:path w="1076" h="1825" extrusionOk="0">
                  <a:moveTo>
                    <a:pt x="243" y="1"/>
                  </a:moveTo>
                  <a:cubicBezTo>
                    <a:pt x="187" y="1"/>
                    <a:pt x="130" y="13"/>
                    <a:pt x="89" y="36"/>
                  </a:cubicBezTo>
                  <a:cubicBezTo>
                    <a:pt x="0" y="90"/>
                    <a:pt x="0" y="172"/>
                    <a:pt x="89" y="225"/>
                  </a:cubicBezTo>
                  <a:cubicBezTo>
                    <a:pt x="254" y="320"/>
                    <a:pt x="378" y="426"/>
                    <a:pt x="461" y="544"/>
                  </a:cubicBezTo>
                  <a:cubicBezTo>
                    <a:pt x="585" y="722"/>
                    <a:pt x="615" y="916"/>
                    <a:pt x="556" y="1100"/>
                  </a:cubicBezTo>
                  <a:cubicBezTo>
                    <a:pt x="497" y="1283"/>
                    <a:pt x="343" y="1460"/>
                    <a:pt x="95" y="1602"/>
                  </a:cubicBezTo>
                  <a:cubicBezTo>
                    <a:pt x="6" y="1655"/>
                    <a:pt x="6" y="1737"/>
                    <a:pt x="95" y="1785"/>
                  </a:cubicBezTo>
                  <a:cubicBezTo>
                    <a:pt x="139" y="1811"/>
                    <a:pt x="197" y="1825"/>
                    <a:pt x="254" y="1825"/>
                  </a:cubicBezTo>
                  <a:cubicBezTo>
                    <a:pt x="312" y="1825"/>
                    <a:pt x="370" y="1811"/>
                    <a:pt x="414" y="1785"/>
                  </a:cubicBezTo>
                  <a:cubicBezTo>
                    <a:pt x="621" y="1667"/>
                    <a:pt x="780" y="1525"/>
                    <a:pt x="881" y="1377"/>
                  </a:cubicBezTo>
                  <a:cubicBezTo>
                    <a:pt x="1034" y="1153"/>
                    <a:pt x="1075" y="911"/>
                    <a:pt x="993" y="674"/>
                  </a:cubicBezTo>
                  <a:cubicBezTo>
                    <a:pt x="916" y="444"/>
                    <a:pt x="715" y="220"/>
                    <a:pt x="408" y="36"/>
                  </a:cubicBezTo>
                  <a:lnTo>
                    <a:pt x="402" y="36"/>
                  </a:lnTo>
                  <a:cubicBezTo>
                    <a:pt x="358" y="13"/>
                    <a:pt x="300" y="1"/>
                    <a:pt x="2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46"/>
            <p:cNvSpPr/>
            <p:nvPr/>
          </p:nvSpPr>
          <p:spPr>
            <a:xfrm>
              <a:off x="1432400" y="4174275"/>
              <a:ext cx="165550" cy="140700"/>
            </a:xfrm>
            <a:custGeom>
              <a:avLst/>
              <a:gdLst/>
              <a:ahLst/>
              <a:cxnLst/>
              <a:rect l="l" t="t" r="r" b="b"/>
              <a:pathLst>
                <a:path w="6622" h="5628" extrusionOk="0">
                  <a:moveTo>
                    <a:pt x="5589" y="1"/>
                  </a:moveTo>
                  <a:cubicBezTo>
                    <a:pt x="5027" y="1"/>
                    <a:pt x="4415" y="194"/>
                    <a:pt x="3805" y="548"/>
                  </a:cubicBezTo>
                  <a:cubicBezTo>
                    <a:pt x="2736" y="1162"/>
                    <a:pt x="1661" y="2279"/>
                    <a:pt x="887" y="3714"/>
                  </a:cubicBezTo>
                  <a:lnTo>
                    <a:pt x="113" y="5125"/>
                  </a:lnTo>
                  <a:cubicBezTo>
                    <a:pt x="1" y="5332"/>
                    <a:pt x="13" y="5557"/>
                    <a:pt x="137" y="5616"/>
                  </a:cubicBezTo>
                  <a:cubicBezTo>
                    <a:pt x="157" y="5624"/>
                    <a:pt x="179" y="5628"/>
                    <a:pt x="203" y="5628"/>
                  </a:cubicBezTo>
                  <a:cubicBezTo>
                    <a:pt x="248" y="5628"/>
                    <a:pt x="297" y="5613"/>
                    <a:pt x="344" y="5586"/>
                  </a:cubicBezTo>
                  <a:cubicBezTo>
                    <a:pt x="426" y="5539"/>
                    <a:pt x="509" y="5450"/>
                    <a:pt x="574" y="5338"/>
                  </a:cubicBezTo>
                  <a:lnTo>
                    <a:pt x="1342" y="3926"/>
                  </a:lnTo>
                  <a:cubicBezTo>
                    <a:pt x="1997" y="2716"/>
                    <a:pt x="2901" y="1777"/>
                    <a:pt x="3805" y="1251"/>
                  </a:cubicBezTo>
                  <a:cubicBezTo>
                    <a:pt x="4317" y="955"/>
                    <a:pt x="4829" y="795"/>
                    <a:pt x="5301" y="795"/>
                  </a:cubicBezTo>
                  <a:cubicBezTo>
                    <a:pt x="5575" y="795"/>
                    <a:pt x="5834" y="849"/>
                    <a:pt x="6073" y="961"/>
                  </a:cubicBezTo>
                  <a:cubicBezTo>
                    <a:pt x="6093" y="970"/>
                    <a:pt x="6115" y="974"/>
                    <a:pt x="6137" y="974"/>
                  </a:cubicBezTo>
                  <a:cubicBezTo>
                    <a:pt x="6181" y="974"/>
                    <a:pt x="6229" y="959"/>
                    <a:pt x="6279" y="932"/>
                  </a:cubicBezTo>
                  <a:cubicBezTo>
                    <a:pt x="6362" y="885"/>
                    <a:pt x="6445" y="796"/>
                    <a:pt x="6504" y="684"/>
                  </a:cubicBezTo>
                  <a:cubicBezTo>
                    <a:pt x="6622" y="477"/>
                    <a:pt x="6610" y="259"/>
                    <a:pt x="6486" y="194"/>
                  </a:cubicBezTo>
                  <a:cubicBezTo>
                    <a:pt x="6210" y="63"/>
                    <a:pt x="5908" y="1"/>
                    <a:pt x="5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46"/>
            <p:cNvSpPr/>
            <p:nvPr/>
          </p:nvSpPr>
          <p:spPr>
            <a:xfrm>
              <a:off x="1520125" y="4245750"/>
              <a:ext cx="164950" cy="139725"/>
            </a:xfrm>
            <a:custGeom>
              <a:avLst/>
              <a:gdLst/>
              <a:ahLst/>
              <a:cxnLst/>
              <a:rect l="l" t="t" r="r" b="b"/>
              <a:pathLst>
                <a:path w="6598" h="5589" extrusionOk="0">
                  <a:moveTo>
                    <a:pt x="5558" y="0"/>
                  </a:moveTo>
                  <a:cubicBezTo>
                    <a:pt x="4995" y="0"/>
                    <a:pt x="4382" y="192"/>
                    <a:pt x="3769" y="542"/>
                  </a:cubicBezTo>
                  <a:cubicBezTo>
                    <a:pt x="2705" y="1156"/>
                    <a:pt x="1648" y="2261"/>
                    <a:pt x="874" y="3678"/>
                  </a:cubicBezTo>
                  <a:lnTo>
                    <a:pt x="113" y="5084"/>
                  </a:lnTo>
                  <a:cubicBezTo>
                    <a:pt x="0" y="5296"/>
                    <a:pt x="6" y="5515"/>
                    <a:pt x="130" y="5574"/>
                  </a:cubicBezTo>
                  <a:cubicBezTo>
                    <a:pt x="150" y="5584"/>
                    <a:pt x="173" y="5589"/>
                    <a:pt x="196" y="5589"/>
                  </a:cubicBezTo>
                  <a:cubicBezTo>
                    <a:pt x="242" y="5589"/>
                    <a:pt x="292" y="5572"/>
                    <a:pt x="343" y="5544"/>
                  </a:cubicBezTo>
                  <a:cubicBezTo>
                    <a:pt x="426" y="5497"/>
                    <a:pt x="508" y="5409"/>
                    <a:pt x="567" y="5296"/>
                  </a:cubicBezTo>
                  <a:lnTo>
                    <a:pt x="1335" y="3897"/>
                  </a:lnTo>
                  <a:cubicBezTo>
                    <a:pt x="1985" y="2698"/>
                    <a:pt x="2871" y="1770"/>
                    <a:pt x="3774" y="1251"/>
                  </a:cubicBezTo>
                  <a:cubicBezTo>
                    <a:pt x="4287" y="955"/>
                    <a:pt x="4802" y="792"/>
                    <a:pt x="5276" y="792"/>
                  </a:cubicBezTo>
                  <a:cubicBezTo>
                    <a:pt x="5550" y="792"/>
                    <a:pt x="5810" y="846"/>
                    <a:pt x="6048" y="961"/>
                  </a:cubicBezTo>
                  <a:cubicBezTo>
                    <a:pt x="6069" y="969"/>
                    <a:pt x="6090" y="973"/>
                    <a:pt x="6113" y="973"/>
                  </a:cubicBezTo>
                  <a:cubicBezTo>
                    <a:pt x="6157" y="973"/>
                    <a:pt x="6205" y="959"/>
                    <a:pt x="6255" y="932"/>
                  </a:cubicBezTo>
                  <a:cubicBezTo>
                    <a:pt x="6338" y="884"/>
                    <a:pt x="6420" y="796"/>
                    <a:pt x="6480" y="684"/>
                  </a:cubicBezTo>
                  <a:cubicBezTo>
                    <a:pt x="6598" y="477"/>
                    <a:pt x="6586" y="258"/>
                    <a:pt x="6462" y="193"/>
                  </a:cubicBezTo>
                  <a:cubicBezTo>
                    <a:pt x="6183" y="63"/>
                    <a:pt x="5879" y="0"/>
                    <a:pt x="55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46"/>
            <p:cNvSpPr/>
            <p:nvPr/>
          </p:nvSpPr>
          <p:spPr>
            <a:xfrm>
              <a:off x="739150" y="4281800"/>
              <a:ext cx="807875" cy="705375"/>
            </a:xfrm>
            <a:custGeom>
              <a:avLst/>
              <a:gdLst/>
              <a:ahLst/>
              <a:cxnLst/>
              <a:rect l="l" t="t" r="r" b="b"/>
              <a:pathLst>
                <a:path w="32315" h="28215" extrusionOk="0">
                  <a:moveTo>
                    <a:pt x="28266" y="1"/>
                  </a:moveTo>
                  <a:cubicBezTo>
                    <a:pt x="28213" y="1"/>
                    <a:pt x="28156" y="3"/>
                    <a:pt x="28097" y="3"/>
                  </a:cubicBezTo>
                  <a:cubicBezTo>
                    <a:pt x="28079" y="3"/>
                    <a:pt x="28062" y="9"/>
                    <a:pt x="28044" y="9"/>
                  </a:cubicBezTo>
                  <a:cubicBezTo>
                    <a:pt x="27885" y="15"/>
                    <a:pt x="27749" y="33"/>
                    <a:pt x="27648" y="51"/>
                  </a:cubicBezTo>
                  <a:cubicBezTo>
                    <a:pt x="27524" y="68"/>
                    <a:pt x="27388" y="92"/>
                    <a:pt x="27282" y="127"/>
                  </a:cubicBezTo>
                  <a:lnTo>
                    <a:pt x="27264" y="127"/>
                  </a:lnTo>
                  <a:cubicBezTo>
                    <a:pt x="27170" y="151"/>
                    <a:pt x="27069" y="181"/>
                    <a:pt x="26987" y="210"/>
                  </a:cubicBezTo>
                  <a:cubicBezTo>
                    <a:pt x="26957" y="222"/>
                    <a:pt x="26922" y="240"/>
                    <a:pt x="26886" y="252"/>
                  </a:cubicBezTo>
                  <a:cubicBezTo>
                    <a:pt x="26869" y="257"/>
                    <a:pt x="26851" y="263"/>
                    <a:pt x="26839" y="269"/>
                  </a:cubicBezTo>
                  <a:cubicBezTo>
                    <a:pt x="26751" y="299"/>
                    <a:pt x="26638" y="346"/>
                    <a:pt x="26550" y="387"/>
                  </a:cubicBezTo>
                  <a:cubicBezTo>
                    <a:pt x="26491" y="423"/>
                    <a:pt x="26438" y="452"/>
                    <a:pt x="26378" y="476"/>
                  </a:cubicBezTo>
                  <a:cubicBezTo>
                    <a:pt x="26378" y="482"/>
                    <a:pt x="26373" y="482"/>
                    <a:pt x="26367" y="488"/>
                  </a:cubicBezTo>
                  <a:cubicBezTo>
                    <a:pt x="26184" y="588"/>
                    <a:pt x="26048" y="671"/>
                    <a:pt x="25989" y="712"/>
                  </a:cubicBezTo>
                  <a:cubicBezTo>
                    <a:pt x="25965" y="724"/>
                    <a:pt x="25947" y="736"/>
                    <a:pt x="25930" y="754"/>
                  </a:cubicBezTo>
                  <a:cubicBezTo>
                    <a:pt x="25882" y="783"/>
                    <a:pt x="25835" y="813"/>
                    <a:pt x="25788" y="842"/>
                  </a:cubicBezTo>
                  <a:cubicBezTo>
                    <a:pt x="25764" y="860"/>
                    <a:pt x="25735" y="878"/>
                    <a:pt x="25705" y="895"/>
                  </a:cubicBezTo>
                  <a:cubicBezTo>
                    <a:pt x="25693" y="907"/>
                    <a:pt x="25682" y="913"/>
                    <a:pt x="25670" y="925"/>
                  </a:cubicBezTo>
                  <a:cubicBezTo>
                    <a:pt x="25599" y="972"/>
                    <a:pt x="25534" y="1019"/>
                    <a:pt x="25475" y="1067"/>
                  </a:cubicBezTo>
                  <a:lnTo>
                    <a:pt x="25469" y="1067"/>
                  </a:lnTo>
                  <a:cubicBezTo>
                    <a:pt x="25404" y="1114"/>
                    <a:pt x="25327" y="1179"/>
                    <a:pt x="25256" y="1232"/>
                  </a:cubicBezTo>
                  <a:cubicBezTo>
                    <a:pt x="25162" y="1309"/>
                    <a:pt x="25085" y="1380"/>
                    <a:pt x="25032" y="1427"/>
                  </a:cubicBezTo>
                  <a:cubicBezTo>
                    <a:pt x="24961" y="1492"/>
                    <a:pt x="24872" y="1575"/>
                    <a:pt x="24807" y="1640"/>
                  </a:cubicBezTo>
                  <a:cubicBezTo>
                    <a:pt x="24736" y="1704"/>
                    <a:pt x="24654" y="1799"/>
                    <a:pt x="24589" y="1870"/>
                  </a:cubicBezTo>
                  <a:cubicBezTo>
                    <a:pt x="24553" y="1905"/>
                    <a:pt x="24506" y="1964"/>
                    <a:pt x="24453" y="2023"/>
                  </a:cubicBezTo>
                  <a:cubicBezTo>
                    <a:pt x="24453" y="2029"/>
                    <a:pt x="24453" y="2029"/>
                    <a:pt x="24447" y="2035"/>
                  </a:cubicBezTo>
                  <a:cubicBezTo>
                    <a:pt x="24447" y="2035"/>
                    <a:pt x="24394" y="2100"/>
                    <a:pt x="24311" y="2201"/>
                  </a:cubicBezTo>
                  <a:cubicBezTo>
                    <a:pt x="24282" y="2248"/>
                    <a:pt x="24252" y="2289"/>
                    <a:pt x="24229" y="2313"/>
                  </a:cubicBezTo>
                  <a:cubicBezTo>
                    <a:pt x="24229" y="2319"/>
                    <a:pt x="24229" y="2319"/>
                    <a:pt x="24229" y="2319"/>
                  </a:cubicBezTo>
                  <a:cubicBezTo>
                    <a:pt x="24181" y="2378"/>
                    <a:pt x="24140" y="2449"/>
                    <a:pt x="24093" y="2525"/>
                  </a:cubicBezTo>
                  <a:cubicBezTo>
                    <a:pt x="24081" y="2531"/>
                    <a:pt x="24081" y="2543"/>
                    <a:pt x="24075" y="2555"/>
                  </a:cubicBezTo>
                  <a:cubicBezTo>
                    <a:pt x="24040" y="2608"/>
                    <a:pt x="24004" y="2661"/>
                    <a:pt x="23975" y="2720"/>
                  </a:cubicBezTo>
                  <a:cubicBezTo>
                    <a:pt x="23963" y="2738"/>
                    <a:pt x="23951" y="2756"/>
                    <a:pt x="23939" y="2779"/>
                  </a:cubicBezTo>
                  <a:cubicBezTo>
                    <a:pt x="23927" y="2803"/>
                    <a:pt x="23910" y="2833"/>
                    <a:pt x="23892" y="2862"/>
                  </a:cubicBezTo>
                  <a:cubicBezTo>
                    <a:pt x="23874" y="2903"/>
                    <a:pt x="23851" y="2945"/>
                    <a:pt x="23833" y="2980"/>
                  </a:cubicBezTo>
                  <a:cubicBezTo>
                    <a:pt x="23827" y="2992"/>
                    <a:pt x="23821" y="2998"/>
                    <a:pt x="23821" y="3010"/>
                  </a:cubicBezTo>
                  <a:cubicBezTo>
                    <a:pt x="23803" y="3033"/>
                    <a:pt x="23786" y="3075"/>
                    <a:pt x="23762" y="3128"/>
                  </a:cubicBezTo>
                  <a:cubicBezTo>
                    <a:pt x="23744" y="3163"/>
                    <a:pt x="23732" y="3205"/>
                    <a:pt x="23715" y="3240"/>
                  </a:cubicBezTo>
                  <a:cubicBezTo>
                    <a:pt x="23709" y="3246"/>
                    <a:pt x="23709" y="3258"/>
                    <a:pt x="23703" y="3270"/>
                  </a:cubicBezTo>
                  <a:cubicBezTo>
                    <a:pt x="23685" y="3317"/>
                    <a:pt x="23662" y="3364"/>
                    <a:pt x="23644" y="3411"/>
                  </a:cubicBezTo>
                  <a:cubicBezTo>
                    <a:pt x="23632" y="3453"/>
                    <a:pt x="23614" y="3494"/>
                    <a:pt x="23602" y="3530"/>
                  </a:cubicBezTo>
                  <a:cubicBezTo>
                    <a:pt x="23597" y="3547"/>
                    <a:pt x="23591" y="3571"/>
                    <a:pt x="23585" y="3589"/>
                  </a:cubicBezTo>
                  <a:cubicBezTo>
                    <a:pt x="23585" y="3589"/>
                    <a:pt x="23585" y="3594"/>
                    <a:pt x="23579" y="3600"/>
                  </a:cubicBezTo>
                  <a:cubicBezTo>
                    <a:pt x="23579" y="3606"/>
                    <a:pt x="23579" y="3612"/>
                    <a:pt x="23573" y="3624"/>
                  </a:cubicBezTo>
                  <a:cubicBezTo>
                    <a:pt x="23561" y="3659"/>
                    <a:pt x="23549" y="3695"/>
                    <a:pt x="23538" y="3730"/>
                  </a:cubicBezTo>
                  <a:cubicBezTo>
                    <a:pt x="23520" y="3724"/>
                    <a:pt x="23496" y="3724"/>
                    <a:pt x="23478" y="3719"/>
                  </a:cubicBezTo>
                  <a:cubicBezTo>
                    <a:pt x="23455" y="3713"/>
                    <a:pt x="23431" y="3707"/>
                    <a:pt x="23408" y="3701"/>
                  </a:cubicBezTo>
                  <a:cubicBezTo>
                    <a:pt x="23384" y="3695"/>
                    <a:pt x="23366" y="3689"/>
                    <a:pt x="23343" y="3683"/>
                  </a:cubicBezTo>
                  <a:cubicBezTo>
                    <a:pt x="23307" y="3677"/>
                    <a:pt x="23272" y="3671"/>
                    <a:pt x="23236" y="3659"/>
                  </a:cubicBezTo>
                  <a:cubicBezTo>
                    <a:pt x="23219" y="3659"/>
                    <a:pt x="23207" y="3654"/>
                    <a:pt x="23195" y="3654"/>
                  </a:cubicBezTo>
                  <a:cubicBezTo>
                    <a:pt x="23154" y="3642"/>
                    <a:pt x="23112" y="3636"/>
                    <a:pt x="23071" y="3630"/>
                  </a:cubicBezTo>
                  <a:cubicBezTo>
                    <a:pt x="23053" y="3624"/>
                    <a:pt x="23041" y="3624"/>
                    <a:pt x="23024" y="3618"/>
                  </a:cubicBezTo>
                  <a:cubicBezTo>
                    <a:pt x="22988" y="3612"/>
                    <a:pt x="22953" y="3606"/>
                    <a:pt x="22917" y="3600"/>
                  </a:cubicBezTo>
                  <a:cubicBezTo>
                    <a:pt x="22888" y="3594"/>
                    <a:pt x="22858" y="3589"/>
                    <a:pt x="22829" y="3583"/>
                  </a:cubicBezTo>
                  <a:cubicBezTo>
                    <a:pt x="22805" y="3583"/>
                    <a:pt x="22782" y="3577"/>
                    <a:pt x="22758" y="3571"/>
                  </a:cubicBezTo>
                  <a:cubicBezTo>
                    <a:pt x="22728" y="3571"/>
                    <a:pt x="22699" y="3565"/>
                    <a:pt x="22669" y="3559"/>
                  </a:cubicBezTo>
                  <a:cubicBezTo>
                    <a:pt x="22640" y="3553"/>
                    <a:pt x="22593" y="3547"/>
                    <a:pt x="22533" y="3541"/>
                  </a:cubicBezTo>
                  <a:cubicBezTo>
                    <a:pt x="22244" y="3506"/>
                    <a:pt x="21990" y="3500"/>
                    <a:pt x="21961" y="3494"/>
                  </a:cubicBezTo>
                  <a:lnTo>
                    <a:pt x="21553" y="3494"/>
                  </a:lnTo>
                  <a:cubicBezTo>
                    <a:pt x="21541" y="3494"/>
                    <a:pt x="21529" y="3500"/>
                    <a:pt x="21523" y="3500"/>
                  </a:cubicBezTo>
                  <a:lnTo>
                    <a:pt x="21482" y="3500"/>
                  </a:lnTo>
                  <a:cubicBezTo>
                    <a:pt x="21423" y="3500"/>
                    <a:pt x="21370" y="3506"/>
                    <a:pt x="21317" y="3506"/>
                  </a:cubicBezTo>
                  <a:cubicBezTo>
                    <a:pt x="21293" y="3512"/>
                    <a:pt x="21275" y="3512"/>
                    <a:pt x="21252" y="3512"/>
                  </a:cubicBezTo>
                  <a:cubicBezTo>
                    <a:pt x="21246" y="3512"/>
                    <a:pt x="21240" y="3512"/>
                    <a:pt x="21228" y="3518"/>
                  </a:cubicBezTo>
                  <a:lnTo>
                    <a:pt x="21210" y="3518"/>
                  </a:lnTo>
                  <a:cubicBezTo>
                    <a:pt x="21169" y="3518"/>
                    <a:pt x="21122" y="3524"/>
                    <a:pt x="21069" y="3530"/>
                  </a:cubicBezTo>
                  <a:cubicBezTo>
                    <a:pt x="21057" y="3530"/>
                    <a:pt x="21039" y="3535"/>
                    <a:pt x="21027" y="3535"/>
                  </a:cubicBezTo>
                  <a:cubicBezTo>
                    <a:pt x="20921" y="3547"/>
                    <a:pt x="20791" y="3565"/>
                    <a:pt x="20649" y="3589"/>
                  </a:cubicBezTo>
                  <a:cubicBezTo>
                    <a:pt x="20643" y="3594"/>
                    <a:pt x="20638" y="3594"/>
                    <a:pt x="20632" y="3594"/>
                  </a:cubicBezTo>
                  <a:cubicBezTo>
                    <a:pt x="20602" y="3600"/>
                    <a:pt x="20573" y="3606"/>
                    <a:pt x="20543" y="3612"/>
                  </a:cubicBezTo>
                  <a:cubicBezTo>
                    <a:pt x="20531" y="3612"/>
                    <a:pt x="20513" y="3618"/>
                    <a:pt x="20496" y="3618"/>
                  </a:cubicBezTo>
                  <a:cubicBezTo>
                    <a:pt x="20484" y="3624"/>
                    <a:pt x="20466" y="3624"/>
                    <a:pt x="20454" y="3630"/>
                  </a:cubicBezTo>
                  <a:cubicBezTo>
                    <a:pt x="20389" y="3642"/>
                    <a:pt x="20307" y="3659"/>
                    <a:pt x="20230" y="3683"/>
                  </a:cubicBezTo>
                  <a:cubicBezTo>
                    <a:pt x="20183" y="3695"/>
                    <a:pt x="20135" y="3707"/>
                    <a:pt x="20100" y="3719"/>
                  </a:cubicBezTo>
                  <a:cubicBezTo>
                    <a:pt x="20076" y="3724"/>
                    <a:pt x="20053" y="3730"/>
                    <a:pt x="20023" y="3736"/>
                  </a:cubicBezTo>
                  <a:cubicBezTo>
                    <a:pt x="20023" y="3736"/>
                    <a:pt x="20017" y="3736"/>
                    <a:pt x="20011" y="3742"/>
                  </a:cubicBezTo>
                  <a:cubicBezTo>
                    <a:pt x="19964" y="3754"/>
                    <a:pt x="19905" y="3772"/>
                    <a:pt x="19852" y="3789"/>
                  </a:cubicBezTo>
                  <a:cubicBezTo>
                    <a:pt x="19811" y="3801"/>
                    <a:pt x="19769" y="3813"/>
                    <a:pt x="19734" y="3825"/>
                  </a:cubicBezTo>
                  <a:cubicBezTo>
                    <a:pt x="19586" y="3872"/>
                    <a:pt x="19486" y="3908"/>
                    <a:pt x="19338" y="3973"/>
                  </a:cubicBezTo>
                  <a:cubicBezTo>
                    <a:pt x="19226" y="4020"/>
                    <a:pt x="19096" y="4079"/>
                    <a:pt x="18954" y="4144"/>
                  </a:cubicBezTo>
                  <a:cubicBezTo>
                    <a:pt x="18942" y="4150"/>
                    <a:pt x="18925" y="4162"/>
                    <a:pt x="18907" y="4167"/>
                  </a:cubicBezTo>
                  <a:cubicBezTo>
                    <a:pt x="18765" y="4232"/>
                    <a:pt x="18582" y="4333"/>
                    <a:pt x="18446" y="4415"/>
                  </a:cubicBezTo>
                  <a:cubicBezTo>
                    <a:pt x="18381" y="4451"/>
                    <a:pt x="18310" y="4498"/>
                    <a:pt x="18240" y="4540"/>
                  </a:cubicBezTo>
                  <a:cubicBezTo>
                    <a:pt x="18175" y="4581"/>
                    <a:pt x="18116" y="4622"/>
                    <a:pt x="18051" y="4664"/>
                  </a:cubicBezTo>
                  <a:cubicBezTo>
                    <a:pt x="18039" y="4675"/>
                    <a:pt x="18027" y="4681"/>
                    <a:pt x="18015" y="4693"/>
                  </a:cubicBezTo>
                  <a:cubicBezTo>
                    <a:pt x="17968" y="4723"/>
                    <a:pt x="17921" y="4758"/>
                    <a:pt x="17873" y="4788"/>
                  </a:cubicBezTo>
                  <a:cubicBezTo>
                    <a:pt x="17850" y="4805"/>
                    <a:pt x="17826" y="4823"/>
                    <a:pt x="17808" y="4835"/>
                  </a:cubicBezTo>
                  <a:cubicBezTo>
                    <a:pt x="17773" y="4864"/>
                    <a:pt x="17738" y="4888"/>
                    <a:pt x="17702" y="4918"/>
                  </a:cubicBezTo>
                  <a:cubicBezTo>
                    <a:pt x="17673" y="4935"/>
                    <a:pt x="17643" y="4959"/>
                    <a:pt x="17619" y="4982"/>
                  </a:cubicBezTo>
                  <a:cubicBezTo>
                    <a:pt x="17590" y="5000"/>
                    <a:pt x="17560" y="5024"/>
                    <a:pt x="17531" y="5047"/>
                  </a:cubicBezTo>
                  <a:cubicBezTo>
                    <a:pt x="17501" y="5071"/>
                    <a:pt x="17472" y="5095"/>
                    <a:pt x="17442" y="5118"/>
                  </a:cubicBezTo>
                  <a:cubicBezTo>
                    <a:pt x="17413" y="5142"/>
                    <a:pt x="17383" y="5166"/>
                    <a:pt x="17360" y="5189"/>
                  </a:cubicBezTo>
                  <a:cubicBezTo>
                    <a:pt x="17330" y="5213"/>
                    <a:pt x="17300" y="5236"/>
                    <a:pt x="17271" y="5260"/>
                  </a:cubicBezTo>
                  <a:cubicBezTo>
                    <a:pt x="17247" y="5284"/>
                    <a:pt x="17218" y="5301"/>
                    <a:pt x="17194" y="5325"/>
                  </a:cubicBezTo>
                  <a:cubicBezTo>
                    <a:pt x="17147" y="5366"/>
                    <a:pt x="17100" y="5408"/>
                    <a:pt x="17052" y="5449"/>
                  </a:cubicBezTo>
                  <a:cubicBezTo>
                    <a:pt x="17052" y="5449"/>
                    <a:pt x="17052" y="5455"/>
                    <a:pt x="17046" y="5455"/>
                  </a:cubicBezTo>
                  <a:cubicBezTo>
                    <a:pt x="17046" y="5455"/>
                    <a:pt x="17041" y="5455"/>
                    <a:pt x="17041" y="5461"/>
                  </a:cubicBezTo>
                  <a:cubicBezTo>
                    <a:pt x="17029" y="5473"/>
                    <a:pt x="17011" y="5485"/>
                    <a:pt x="16999" y="5502"/>
                  </a:cubicBezTo>
                  <a:cubicBezTo>
                    <a:pt x="16438" y="6004"/>
                    <a:pt x="16054" y="6471"/>
                    <a:pt x="15907" y="6654"/>
                  </a:cubicBezTo>
                  <a:cubicBezTo>
                    <a:pt x="15865" y="6707"/>
                    <a:pt x="15830" y="6754"/>
                    <a:pt x="15812" y="6784"/>
                  </a:cubicBezTo>
                  <a:cubicBezTo>
                    <a:pt x="15765" y="6837"/>
                    <a:pt x="15718" y="6908"/>
                    <a:pt x="15664" y="6979"/>
                  </a:cubicBezTo>
                  <a:cubicBezTo>
                    <a:pt x="15558" y="7121"/>
                    <a:pt x="15487" y="7227"/>
                    <a:pt x="15387" y="7380"/>
                  </a:cubicBezTo>
                  <a:cubicBezTo>
                    <a:pt x="15381" y="7392"/>
                    <a:pt x="15375" y="7404"/>
                    <a:pt x="15363" y="7416"/>
                  </a:cubicBezTo>
                  <a:cubicBezTo>
                    <a:pt x="15357" y="7428"/>
                    <a:pt x="15351" y="7440"/>
                    <a:pt x="15340" y="7457"/>
                  </a:cubicBezTo>
                  <a:cubicBezTo>
                    <a:pt x="15328" y="7475"/>
                    <a:pt x="15316" y="7493"/>
                    <a:pt x="15304" y="7510"/>
                  </a:cubicBezTo>
                  <a:cubicBezTo>
                    <a:pt x="15298" y="7528"/>
                    <a:pt x="15286" y="7546"/>
                    <a:pt x="15275" y="7564"/>
                  </a:cubicBezTo>
                  <a:cubicBezTo>
                    <a:pt x="15269" y="7575"/>
                    <a:pt x="15263" y="7587"/>
                    <a:pt x="15257" y="7599"/>
                  </a:cubicBezTo>
                  <a:cubicBezTo>
                    <a:pt x="15092" y="7871"/>
                    <a:pt x="15009" y="8048"/>
                    <a:pt x="14985" y="8089"/>
                  </a:cubicBezTo>
                  <a:cubicBezTo>
                    <a:pt x="14979" y="8101"/>
                    <a:pt x="14979" y="8107"/>
                    <a:pt x="14973" y="8119"/>
                  </a:cubicBezTo>
                  <a:cubicBezTo>
                    <a:pt x="14967" y="8119"/>
                    <a:pt x="14962" y="8119"/>
                    <a:pt x="14962" y="8113"/>
                  </a:cubicBezTo>
                  <a:cubicBezTo>
                    <a:pt x="14867" y="8077"/>
                    <a:pt x="14773" y="8036"/>
                    <a:pt x="14684" y="8007"/>
                  </a:cubicBezTo>
                  <a:cubicBezTo>
                    <a:pt x="14572" y="7959"/>
                    <a:pt x="14436" y="7918"/>
                    <a:pt x="14306" y="7882"/>
                  </a:cubicBezTo>
                  <a:cubicBezTo>
                    <a:pt x="14282" y="7871"/>
                    <a:pt x="14253" y="7865"/>
                    <a:pt x="14229" y="7859"/>
                  </a:cubicBezTo>
                  <a:cubicBezTo>
                    <a:pt x="14223" y="7859"/>
                    <a:pt x="14223" y="7859"/>
                    <a:pt x="14217" y="7853"/>
                  </a:cubicBezTo>
                  <a:cubicBezTo>
                    <a:pt x="14206" y="7853"/>
                    <a:pt x="14188" y="7847"/>
                    <a:pt x="14176" y="7841"/>
                  </a:cubicBezTo>
                  <a:cubicBezTo>
                    <a:pt x="14164" y="7841"/>
                    <a:pt x="14147" y="7835"/>
                    <a:pt x="14135" y="7829"/>
                  </a:cubicBezTo>
                  <a:cubicBezTo>
                    <a:pt x="14111" y="7829"/>
                    <a:pt x="14087" y="7818"/>
                    <a:pt x="14070" y="7818"/>
                  </a:cubicBezTo>
                  <a:cubicBezTo>
                    <a:pt x="14017" y="7800"/>
                    <a:pt x="13963" y="7788"/>
                    <a:pt x="13910" y="7776"/>
                  </a:cubicBezTo>
                  <a:cubicBezTo>
                    <a:pt x="13774" y="7747"/>
                    <a:pt x="13633" y="7717"/>
                    <a:pt x="13515" y="7699"/>
                  </a:cubicBezTo>
                  <a:cubicBezTo>
                    <a:pt x="13190" y="7634"/>
                    <a:pt x="12753" y="7593"/>
                    <a:pt x="12422" y="7587"/>
                  </a:cubicBezTo>
                  <a:cubicBezTo>
                    <a:pt x="12357" y="7587"/>
                    <a:pt x="12286" y="7581"/>
                    <a:pt x="12209" y="7581"/>
                  </a:cubicBezTo>
                  <a:lnTo>
                    <a:pt x="12044" y="7581"/>
                  </a:lnTo>
                  <a:cubicBezTo>
                    <a:pt x="11938" y="7581"/>
                    <a:pt x="11825" y="7581"/>
                    <a:pt x="11707" y="7587"/>
                  </a:cubicBezTo>
                  <a:cubicBezTo>
                    <a:pt x="11654" y="7587"/>
                    <a:pt x="11607" y="7593"/>
                    <a:pt x="11560" y="7593"/>
                  </a:cubicBezTo>
                  <a:cubicBezTo>
                    <a:pt x="11430" y="7599"/>
                    <a:pt x="11282" y="7611"/>
                    <a:pt x="11134" y="7629"/>
                  </a:cubicBezTo>
                  <a:cubicBezTo>
                    <a:pt x="10987" y="7640"/>
                    <a:pt x="10839" y="7658"/>
                    <a:pt x="10709" y="7670"/>
                  </a:cubicBezTo>
                  <a:cubicBezTo>
                    <a:pt x="10674" y="7676"/>
                    <a:pt x="10632" y="7682"/>
                    <a:pt x="10597" y="7688"/>
                  </a:cubicBezTo>
                  <a:cubicBezTo>
                    <a:pt x="10307" y="7717"/>
                    <a:pt x="9935" y="7782"/>
                    <a:pt x="9658" y="7853"/>
                  </a:cubicBezTo>
                  <a:cubicBezTo>
                    <a:pt x="9410" y="7912"/>
                    <a:pt x="9126" y="7983"/>
                    <a:pt x="8843" y="8060"/>
                  </a:cubicBezTo>
                  <a:cubicBezTo>
                    <a:pt x="8813" y="8066"/>
                    <a:pt x="8784" y="8071"/>
                    <a:pt x="8754" y="8077"/>
                  </a:cubicBezTo>
                  <a:cubicBezTo>
                    <a:pt x="8654" y="8107"/>
                    <a:pt x="8536" y="8142"/>
                    <a:pt x="8423" y="8178"/>
                  </a:cubicBezTo>
                  <a:cubicBezTo>
                    <a:pt x="8329" y="8207"/>
                    <a:pt x="8246" y="8237"/>
                    <a:pt x="8163" y="8266"/>
                  </a:cubicBezTo>
                  <a:cubicBezTo>
                    <a:pt x="8116" y="8284"/>
                    <a:pt x="8063" y="8302"/>
                    <a:pt x="8016" y="8320"/>
                  </a:cubicBezTo>
                  <a:cubicBezTo>
                    <a:pt x="7880" y="8367"/>
                    <a:pt x="7750" y="8414"/>
                    <a:pt x="7632" y="8455"/>
                  </a:cubicBezTo>
                  <a:cubicBezTo>
                    <a:pt x="7100" y="8633"/>
                    <a:pt x="6439" y="8940"/>
                    <a:pt x="5901" y="9235"/>
                  </a:cubicBezTo>
                  <a:cubicBezTo>
                    <a:pt x="5594" y="9394"/>
                    <a:pt x="5252" y="9589"/>
                    <a:pt x="4992" y="9767"/>
                  </a:cubicBezTo>
                  <a:cubicBezTo>
                    <a:pt x="4915" y="9814"/>
                    <a:pt x="4832" y="9873"/>
                    <a:pt x="4750" y="9926"/>
                  </a:cubicBezTo>
                  <a:cubicBezTo>
                    <a:pt x="4567" y="10050"/>
                    <a:pt x="4383" y="10168"/>
                    <a:pt x="4224" y="10280"/>
                  </a:cubicBezTo>
                  <a:cubicBezTo>
                    <a:pt x="3958" y="10464"/>
                    <a:pt x="3616" y="10729"/>
                    <a:pt x="3373" y="10948"/>
                  </a:cubicBezTo>
                  <a:cubicBezTo>
                    <a:pt x="3350" y="10971"/>
                    <a:pt x="3320" y="10995"/>
                    <a:pt x="3291" y="11019"/>
                  </a:cubicBezTo>
                  <a:cubicBezTo>
                    <a:pt x="3279" y="11031"/>
                    <a:pt x="3267" y="11042"/>
                    <a:pt x="3249" y="11054"/>
                  </a:cubicBezTo>
                  <a:cubicBezTo>
                    <a:pt x="3049" y="11220"/>
                    <a:pt x="2806" y="11450"/>
                    <a:pt x="2606" y="11657"/>
                  </a:cubicBezTo>
                  <a:cubicBezTo>
                    <a:pt x="2564" y="11698"/>
                    <a:pt x="2523" y="11739"/>
                    <a:pt x="2487" y="11781"/>
                  </a:cubicBezTo>
                  <a:cubicBezTo>
                    <a:pt x="2180" y="12117"/>
                    <a:pt x="1791" y="12584"/>
                    <a:pt x="1519" y="12944"/>
                  </a:cubicBezTo>
                  <a:cubicBezTo>
                    <a:pt x="1318" y="13216"/>
                    <a:pt x="1070" y="13600"/>
                    <a:pt x="916" y="13901"/>
                  </a:cubicBezTo>
                  <a:cubicBezTo>
                    <a:pt x="916" y="13907"/>
                    <a:pt x="911" y="13913"/>
                    <a:pt x="911" y="13919"/>
                  </a:cubicBezTo>
                  <a:cubicBezTo>
                    <a:pt x="722" y="14273"/>
                    <a:pt x="503" y="14728"/>
                    <a:pt x="344" y="15230"/>
                  </a:cubicBezTo>
                  <a:cubicBezTo>
                    <a:pt x="279" y="15413"/>
                    <a:pt x="225" y="15602"/>
                    <a:pt x="184" y="15773"/>
                  </a:cubicBezTo>
                  <a:cubicBezTo>
                    <a:pt x="143" y="15945"/>
                    <a:pt x="101" y="16145"/>
                    <a:pt x="72" y="16370"/>
                  </a:cubicBezTo>
                  <a:cubicBezTo>
                    <a:pt x="66" y="16388"/>
                    <a:pt x="66" y="16411"/>
                    <a:pt x="60" y="16429"/>
                  </a:cubicBezTo>
                  <a:cubicBezTo>
                    <a:pt x="36" y="16577"/>
                    <a:pt x="19" y="16777"/>
                    <a:pt x="13" y="16931"/>
                  </a:cubicBezTo>
                  <a:cubicBezTo>
                    <a:pt x="13" y="16949"/>
                    <a:pt x="7" y="16972"/>
                    <a:pt x="7" y="16996"/>
                  </a:cubicBezTo>
                  <a:cubicBezTo>
                    <a:pt x="7" y="16996"/>
                    <a:pt x="7" y="17002"/>
                    <a:pt x="7" y="17002"/>
                  </a:cubicBezTo>
                  <a:cubicBezTo>
                    <a:pt x="7" y="17020"/>
                    <a:pt x="7" y="17043"/>
                    <a:pt x="7" y="17061"/>
                  </a:cubicBezTo>
                  <a:cubicBezTo>
                    <a:pt x="1" y="17167"/>
                    <a:pt x="1" y="17274"/>
                    <a:pt x="1" y="17380"/>
                  </a:cubicBezTo>
                  <a:cubicBezTo>
                    <a:pt x="1" y="17498"/>
                    <a:pt x="7" y="17657"/>
                    <a:pt x="19" y="17776"/>
                  </a:cubicBezTo>
                  <a:cubicBezTo>
                    <a:pt x="30" y="17870"/>
                    <a:pt x="36" y="17947"/>
                    <a:pt x="42" y="18012"/>
                  </a:cubicBezTo>
                  <a:cubicBezTo>
                    <a:pt x="48" y="18047"/>
                    <a:pt x="54" y="18089"/>
                    <a:pt x="54" y="18124"/>
                  </a:cubicBezTo>
                  <a:cubicBezTo>
                    <a:pt x="54" y="18124"/>
                    <a:pt x="54" y="18130"/>
                    <a:pt x="60" y="18136"/>
                  </a:cubicBezTo>
                  <a:cubicBezTo>
                    <a:pt x="72" y="18254"/>
                    <a:pt x="90" y="18343"/>
                    <a:pt x="113" y="18449"/>
                  </a:cubicBezTo>
                  <a:cubicBezTo>
                    <a:pt x="113" y="18455"/>
                    <a:pt x="113" y="18455"/>
                    <a:pt x="113" y="18455"/>
                  </a:cubicBezTo>
                  <a:cubicBezTo>
                    <a:pt x="131" y="18555"/>
                    <a:pt x="155" y="18656"/>
                    <a:pt x="178" y="18744"/>
                  </a:cubicBezTo>
                  <a:cubicBezTo>
                    <a:pt x="202" y="18851"/>
                    <a:pt x="219" y="18910"/>
                    <a:pt x="255" y="18998"/>
                  </a:cubicBezTo>
                  <a:cubicBezTo>
                    <a:pt x="279" y="19075"/>
                    <a:pt x="308" y="19175"/>
                    <a:pt x="338" y="19246"/>
                  </a:cubicBezTo>
                  <a:cubicBezTo>
                    <a:pt x="338" y="19252"/>
                    <a:pt x="338" y="19252"/>
                    <a:pt x="338" y="19258"/>
                  </a:cubicBezTo>
                  <a:cubicBezTo>
                    <a:pt x="391" y="19394"/>
                    <a:pt x="456" y="19547"/>
                    <a:pt x="533" y="19713"/>
                  </a:cubicBezTo>
                  <a:cubicBezTo>
                    <a:pt x="538" y="19731"/>
                    <a:pt x="550" y="19742"/>
                    <a:pt x="556" y="19760"/>
                  </a:cubicBezTo>
                  <a:cubicBezTo>
                    <a:pt x="556" y="19766"/>
                    <a:pt x="556" y="19766"/>
                    <a:pt x="562" y="19766"/>
                  </a:cubicBezTo>
                  <a:cubicBezTo>
                    <a:pt x="574" y="19790"/>
                    <a:pt x="586" y="19813"/>
                    <a:pt x="597" y="19843"/>
                  </a:cubicBezTo>
                  <a:cubicBezTo>
                    <a:pt x="609" y="19860"/>
                    <a:pt x="615" y="19872"/>
                    <a:pt x="621" y="19890"/>
                  </a:cubicBezTo>
                  <a:cubicBezTo>
                    <a:pt x="627" y="19896"/>
                    <a:pt x="627" y="19896"/>
                    <a:pt x="633" y="19902"/>
                  </a:cubicBezTo>
                  <a:cubicBezTo>
                    <a:pt x="662" y="19961"/>
                    <a:pt x="698" y="20026"/>
                    <a:pt x="733" y="20085"/>
                  </a:cubicBezTo>
                  <a:cubicBezTo>
                    <a:pt x="733" y="20091"/>
                    <a:pt x="733" y="20091"/>
                    <a:pt x="739" y="20091"/>
                  </a:cubicBezTo>
                  <a:cubicBezTo>
                    <a:pt x="804" y="20209"/>
                    <a:pt x="887" y="20333"/>
                    <a:pt x="970" y="20451"/>
                  </a:cubicBezTo>
                  <a:cubicBezTo>
                    <a:pt x="970" y="20451"/>
                    <a:pt x="975" y="20457"/>
                    <a:pt x="981" y="20463"/>
                  </a:cubicBezTo>
                  <a:cubicBezTo>
                    <a:pt x="981" y="20463"/>
                    <a:pt x="981" y="20469"/>
                    <a:pt x="981" y="20469"/>
                  </a:cubicBezTo>
                  <a:cubicBezTo>
                    <a:pt x="999" y="20492"/>
                    <a:pt x="1023" y="20522"/>
                    <a:pt x="1046" y="20557"/>
                  </a:cubicBezTo>
                  <a:cubicBezTo>
                    <a:pt x="1082" y="20599"/>
                    <a:pt x="1111" y="20640"/>
                    <a:pt x="1147" y="20681"/>
                  </a:cubicBezTo>
                  <a:cubicBezTo>
                    <a:pt x="1153" y="20687"/>
                    <a:pt x="1153" y="20693"/>
                    <a:pt x="1159" y="20699"/>
                  </a:cubicBezTo>
                  <a:cubicBezTo>
                    <a:pt x="1182" y="20729"/>
                    <a:pt x="1206" y="20758"/>
                    <a:pt x="1229" y="20788"/>
                  </a:cubicBezTo>
                  <a:cubicBezTo>
                    <a:pt x="1336" y="20912"/>
                    <a:pt x="1478" y="21065"/>
                    <a:pt x="1643" y="21225"/>
                  </a:cubicBezTo>
                  <a:cubicBezTo>
                    <a:pt x="1649" y="21225"/>
                    <a:pt x="1655" y="21231"/>
                    <a:pt x="1655" y="21237"/>
                  </a:cubicBezTo>
                  <a:lnTo>
                    <a:pt x="1661" y="21237"/>
                  </a:lnTo>
                  <a:lnTo>
                    <a:pt x="1661" y="21243"/>
                  </a:lnTo>
                  <a:cubicBezTo>
                    <a:pt x="1743" y="21319"/>
                    <a:pt x="1897" y="21455"/>
                    <a:pt x="2109" y="21615"/>
                  </a:cubicBezTo>
                  <a:cubicBezTo>
                    <a:pt x="2145" y="21644"/>
                    <a:pt x="2180" y="21668"/>
                    <a:pt x="2210" y="21691"/>
                  </a:cubicBezTo>
                  <a:cubicBezTo>
                    <a:pt x="2216" y="21697"/>
                    <a:pt x="2216" y="21697"/>
                    <a:pt x="2222" y="21703"/>
                  </a:cubicBezTo>
                  <a:cubicBezTo>
                    <a:pt x="2369" y="21804"/>
                    <a:pt x="2464" y="21863"/>
                    <a:pt x="2464" y="21863"/>
                  </a:cubicBezTo>
                  <a:cubicBezTo>
                    <a:pt x="2470" y="21869"/>
                    <a:pt x="2476" y="21875"/>
                    <a:pt x="2487" y="21880"/>
                  </a:cubicBezTo>
                  <a:cubicBezTo>
                    <a:pt x="2558" y="21928"/>
                    <a:pt x="2641" y="21975"/>
                    <a:pt x="2724" y="22022"/>
                  </a:cubicBezTo>
                  <a:cubicBezTo>
                    <a:pt x="2741" y="22034"/>
                    <a:pt x="2753" y="22040"/>
                    <a:pt x="2765" y="22046"/>
                  </a:cubicBezTo>
                  <a:cubicBezTo>
                    <a:pt x="2777" y="22052"/>
                    <a:pt x="2789" y="22058"/>
                    <a:pt x="2801" y="22069"/>
                  </a:cubicBezTo>
                  <a:cubicBezTo>
                    <a:pt x="2806" y="22069"/>
                    <a:pt x="2806" y="22069"/>
                    <a:pt x="2812" y="22075"/>
                  </a:cubicBezTo>
                  <a:cubicBezTo>
                    <a:pt x="2818" y="22075"/>
                    <a:pt x="2830" y="22081"/>
                    <a:pt x="2836" y="22087"/>
                  </a:cubicBezTo>
                  <a:cubicBezTo>
                    <a:pt x="2871" y="22105"/>
                    <a:pt x="2919" y="22129"/>
                    <a:pt x="2960" y="22152"/>
                  </a:cubicBezTo>
                  <a:cubicBezTo>
                    <a:pt x="3049" y="22193"/>
                    <a:pt x="3131" y="22241"/>
                    <a:pt x="3214" y="22276"/>
                  </a:cubicBezTo>
                  <a:cubicBezTo>
                    <a:pt x="3226" y="22282"/>
                    <a:pt x="3243" y="22288"/>
                    <a:pt x="3255" y="22294"/>
                  </a:cubicBezTo>
                  <a:cubicBezTo>
                    <a:pt x="3362" y="22347"/>
                    <a:pt x="3503" y="22406"/>
                    <a:pt x="3627" y="22453"/>
                  </a:cubicBezTo>
                  <a:cubicBezTo>
                    <a:pt x="3639" y="22459"/>
                    <a:pt x="3657" y="22465"/>
                    <a:pt x="3669" y="22465"/>
                  </a:cubicBezTo>
                  <a:cubicBezTo>
                    <a:pt x="3681" y="22471"/>
                    <a:pt x="3692" y="22477"/>
                    <a:pt x="3704" y="22483"/>
                  </a:cubicBezTo>
                  <a:cubicBezTo>
                    <a:pt x="3852" y="22536"/>
                    <a:pt x="4041" y="22595"/>
                    <a:pt x="4212" y="22648"/>
                  </a:cubicBezTo>
                  <a:cubicBezTo>
                    <a:pt x="4230" y="22648"/>
                    <a:pt x="4248" y="22654"/>
                    <a:pt x="4259" y="22660"/>
                  </a:cubicBezTo>
                  <a:cubicBezTo>
                    <a:pt x="4507" y="22731"/>
                    <a:pt x="4767" y="22784"/>
                    <a:pt x="4998" y="22820"/>
                  </a:cubicBezTo>
                  <a:cubicBezTo>
                    <a:pt x="5163" y="22849"/>
                    <a:pt x="5352" y="22873"/>
                    <a:pt x="5541" y="22890"/>
                  </a:cubicBezTo>
                  <a:cubicBezTo>
                    <a:pt x="5547" y="22890"/>
                    <a:pt x="5553" y="22890"/>
                    <a:pt x="5559" y="22896"/>
                  </a:cubicBezTo>
                  <a:lnTo>
                    <a:pt x="5588" y="22896"/>
                  </a:lnTo>
                  <a:cubicBezTo>
                    <a:pt x="5647" y="22902"/>
                    <a:pt x="5683" y="22902"/>
                    <a:pt x="5689" y="22902"/>
                  </a:cubicBezTo>
                  <a:lnTo>
                    <a:pt x="5695" y="22902"/>
                  </a:lnTo>
                  <a:cubicBezTo>
                    <a:pt x="5783" y="22914"/>
                    <a:pt x="5872" y="22914"/>
                    <a:pt x="5954" y="22920"/>
                  </a:cubicBezTo>
                  <a:cubicBezTo>
                    <a:pt x="6002" y="22920"/>
                    <a:pt x="6055" y="22926"/>
                    <a:pt x="6108" y="22926"/>
                  </a:cubicBezTo>
                  <a:lnTo>
                    <a:pt x="6120" y="22926"/>
                  </a:lnTo>
                  <a:cubicBezTo>
                    <a:pt x="6207" y="22928"/>
                    <a:pt x="6289" y="22929"/>
                    <a:pt x="6369" y="22929"/>
                  </a:cubicBezTo>
                  <a:cubicBezTo>
                    <a:pt x="6680" y="22929"/>
                    <a:pt x="6948" y="22912"/>
                    <a:pt x="7254" y="22879"/>
                  </a:cubicBezTo>
                  <a:cubicBezTo>
                    <a:pt x="7295" y="22879"/>
                    <a:pt x="7337" y="22873"/>
                    <a:pt x="7378" y="22867"/>
                  </a:cubicBezTo>
                  <a:cubicBezTo>
                    <a:pt x="7626" y="22849"/>
                    <a:pt x="7951" y="22802"/>
                    <a:pt x="8211" y="22743"/>
                  </a:cubicBezTo>
                  <a:cubicBezTo>
                    <a:pt x="8500" y="22684"/>
                    <a:pt x="8801" y="22613"/>
                    <a:pt x="9067" y="22536"/>
                  </a:cubicBezTo>
                  <a:cubicBezTo>
                    <a:pt x="9215" y="22501"/>
                    <a:pt x="9362" y="22459"/>
                    <a:pt x="9486" y="22412"/>
                  </a:cubicBezTo>
                  <a:cubicBezTo>
                    <a:pt x="9752" y="22329"/>
                    <a:pt x="10042" y="22235"/>
                    <a:pt x="10266" y="22134"/>
                  </a:cubicBezTo>
                  <a:cubicBezTo>
                    <a:pt x="10408" y="22075"/>
                    <a:pt x="10555" y="22010"/>
                    <a:pt x="10703" y="21940"/>
                  </a:cubicBezTo>
                  <a:cubicBezTo>
                    <a:pt x="10993" y="21815"/>
                    <a:pt x="11270" y="21691"/>
                    <a:pt x="11506" y="21573"/>
                  </a:cubicBezTo>
                  <a:cubicBezTo>
                    <a:pt x="11737" y="21461"/>
                    <a:pt x="12003" y="21319"/>
                    <a:pt x="12268" y="21160"/>
                  </a:cubicBezTo>
                  <a:cubicBezTo>
                    <a:pt x="12493" y="21036"/>
                    <a:pt x="12747" y="20870"/>
                    <a:pt x="12989" y="20705"/>
                  </a:cubicBezTo>
                  <a:cubicBezTo>
                    <a:pt x="13302" y="20498"/>
                    <a:pt x="13591" y="20292"/>
                    <a:pt x="13828" y="20103"/>
                  </a:cubicBezTo>
                  <a:cubicBezTo>
                    <a:pt x="14058" y="19920"/>
                    <a:pt x="14365" y="19683"/>
                    <a:pt x="14595" y="19471"/>
                  </a:cubicBezTo>
                  <a:cubicBezTo>
                    <a:pt x="14773" y="19317"/>
                    <a:pt x="14950" y="19152"/>
                    <a:pt x="15092" y="19010"/>
                  </a:cubicBezTo>
                  <a:cubicBezTo>
                    <a:pt x="15239" y="18862"/>
                    <a:pt x="15405" y="18691"/>
                    <a:pt x="15564" y="18520"/>
                  </a:cubicBezTo>
                  <a:cubicBezTo>
                    <a:pt x="15759" y="18319"/>
                    <a:pt x="15936" y="18118"/>
                    <a:pt x="16090" y="17929"/>
                  </a:cubicBezTo>
                  <a:cubicBezTo>
                    <a:pt x="16090" y="17923"/>
                    <a:pt x="16096" y="17923"/>
                    <a:pt x="16101" y="17917"/>
                  </a:cubicBezTo>
                  <a:cubicBezTo>
                    <a:pt x="16184" y="17811"/>
                    <a:pt x="16279" y="17693"/>
                    <a:pt x="16379" y="17569"/>
                  </a:cubicBezTo>
                  <a:lnTo>
                    <a:pt x="17472" y="17894"/>
                  </a:lnTo>
                  <a:lnTo>
                    <a:pt x="15794" y="25223"/>
                  </a:lnTo>
                  <a:cubicBezTo>
                    <a:pt x="15741" y="25466"/>
                    <a:pt x="15794" y="25779"/>
                    <a:pt x="15948" y="26080"/>
                  </a:cubicBezTo>
                  <a:cubicBezTo>
                    <a:pt x="16096" y="26387"/>
                    <a:pt x="16326" y="26647"/>
                    <a:pt x="16562" y="26783"/>
                  </a:cubicBezTo>
                  <a:lnTo>
                    <a:pt x="18854" y="28106"/>
                  </a:lnTo>
                  <a:cubicBezTo>
                    <a:pt x="18981" y="28180"/>
                    <a:pt x="19101" y="28214"/>
                    <a:pt x="19207" y="28214"/>
                  </a:cubicBezTo>
                  <a:cubicBezTo>
                    <a:pt x="19467" y="28214"/>
                    <a:pt x="19645" y="28007"/>
                    <a:pt x="19645" y="27651"/>
                  </a:cubicBezTo>
                  <a:cubicBezTo>
                    <a:pt x="19651" y="27149"/>
                    <a:pt x="19297" y="26535"/>
                    <a:pt x="18860" y="26287"/>
                  </a:cubicBezTo>
                  <a:lnTo>
                    <a:pt x="17566" y="25536"/>
                  </a:lnTo>
                  <a:lnTo>
                    <a:pt x="19303" y="17917"/>
                  </a:lnTo>
                  <a:cubicBezTo>
                    <a:pt x="19368" y="17646"/>
                    <a:pt x="19285" y="17279"/>
                    <a:pt x="19090" y="16943"/>
                  </a:cubicBezTo>
                  <a:cubicBezTo>
                    <a:pt x="18937" y="16689"/>
                    <a:pt x="18742" y="16476"/>
                    <a:pt x="18535" y="16358"/>
                  </a:cubicBezTo>
                  <a:cubicBezTo>
                    <a:pt x="18470" y="16323"/>
                    <a:pt x="18411" y="16293"/>
                    <a:pt x="18346" y="16275"/>
                  </a:cubicBezTo>
                  <a:lnTo>
                    <a:pt x="17383" y="15992"/>
                  </a:lnTo>
                  <a:cubicBezTo>
                    <a:pt x="17419" y="15915"/>
                    <a:pt x="17460" y="15838"/>
                    <a:pt x="17489" y="15767"/>
                  </a:cubicBezTo>
                  <a:cubicBezTo>
                    <a:pt x="17501" y="15750"/>
                    <a:pt x="17507" y="15732"/>
                    <a:pt x="17513" y="15714"/>
                  </a:cubicBezTo>
                  <a:cubicBezTo>
                    <a:pt x="17554" y="15632"/>
                    <a:pt x="17590" y="15549"/>
                    <a:pt x="17619" y="15478"/>
                  </a:cubicBezTo>
                  <a:cubicBezTo>
                    <a:pt x="17714" y="15265"/>
                    <a:pt x="17791" y="15065"/>
                    <a:pt x="17850" y="14881"/>
                  </a:cubicBezTo>
                  <a:cubicBezTo>
                    <a:pt x="17856" y="14864"/>
                    <a:pt x="17862" y="14852"/>
                    <a:pt x="17862" y="14840"/>
                  </a:cubicBezTo>
                  <a:cubicBezTo>
                    <a:pt x="17867" y="14834"/>
                    <a:pt x="17867" y="14822"/>
                    <a:pt x="17873" y="14811"/>
                  </a:cubicBezTo>
                  <a:cubicBezTo>
                    <a:pt x="17879" y="14787"/>
                    <a:pt x="17885" y="14763"/>
                    <a:pt x="17897" y="14740"/>
                  </a:cubicBezTo>
                  <a:cubicBezTo>
                    <a:pt x="17932" y="14610"/>
                    <a:pt x="17986" y="14427"/>
                    <a:pt x="18033" y="14220"/>
                  </a:cubicBezTo>
                  <a:cubicBezTo>
                    <a:pt x="18045" y="14173"/>
                    <a:pt x="18068" y="14084"/>
                    <a:pt x="18086" y="13960"/>
                  </a:cubicBezTo>
                  <a:cubicBezTo>
                    <a:pt x="18104" y="13889"/>
                    <a:pt x="18116" y="13812"/>
                    <a:pt x="18121" y="13736"/>
                  </a:cubicBezTo>
                  <a:cubicBezTo>
                    <a:pt x="18127" y="13712"/>
                    <a:pt x="18127" y="13688"/>
                    <a:pt x="18133" y="13671"/>
                  </a:cubicBezTo>
                  <a:lnTo>
                    <a:pt x="22604" y="15194"/>
                  </a:lnTo>
                  <a:lnTo>
                    <a:pt x="20915" y="22577"/>
                  </a:lnTo>
                  <a:cubicBezTo>
                    <a:pt x="20862" y="22820"/>
                    <a:pt x="20915" y="23133"/>
                    <a:pt x="21069" y="23440"/>
                  </a:cubicBezTo>
                  <a:cubicBezTo>
                    <a:pt x="21216" y="23741"/>
                    <a:pt x="21447" y="24001"/>
                    <a:pt x="21689" y="24137"/>
                  </a:cubicBezTo>
                  <a:lnTo>
                    <a:pt x="23975" y="25460"/>
                  </a:lnTo>
                  <a:cubicBezTo>
                    <a:pt x="24102" y="25534"/>
                    <a:pt x="24222" y="25568"/>
                    <a:pt x="24328" y="25568"/>
                  </a:cubicBezTo>
                  <a:cubicBezTo>
                    <a:pt x="24588" y="25568"/>
                    <a:pt x="24768" y="25361"/>
                    <a:pt x="24772" y="25005"/>
                  </a:cubicBezTo>
                  <a:cubicBezTo>
                    <a:pt x="24772" y="24503"/>
                    <a:pt x="24418" y="23889"/>
                    <a:pt x="23980" y="23641"/>
                  </a:cubicBezTo>
                  <a:lnTo>
                    <a:pt x="22687" y="22890"/>
                  </a:lnTo>
                  <a:lnTo>
                    <a:pt x="24423" y="15271"/>
                  </a:lnTo>
                  <a:cubicBezTo>
                    <a:pt x="24488" y="15005"/>
                    <a:pt x="24412" y="14645"/>
                    <a:pt x="24223" y="14314"/>
                  </a:cubicBezTo>
                  <a:cubicBezTo>
                    <a:pt x="24069" y="14049"/>
                    <a:pt x="23868" y="13836"/>
                    <a:pt x="23656" y="13712"/>
                  </a:cubicBezTo>
                  <a:cubicBezTo>
                    <a:pt x="23602" y="13682"/>
                    <a:pt x="23549" y="13659"/>
                    <a:pt x="23496" y="13641"/>
                  </a:cubicBezTo>
                  <a:lnTo>
                    <a:pt x="21695" y="13027"/>
                  </a:lnTo>
                  <a:cubicBezTo>
                    <a:pt x="21707" y="13021"/>
                    <a:pt x="21724" y="13015"/>
                    <a:pt x="21742" y="13009"/>
                  </a:cubicBezTo>
                  <a:cubicBezTo>
                    <a:pt x="21789" y="12991"/>
                    <a:pt x="21831" y="12974"/>
                    <a:pt x="21878" y="12956"/>
                  </a:cubicBezTo>
                  <a:cubicBezTo>
                    <a:pt x="21896" y="12950"/>
                    <a:pt x="21913" y="12944"/>
                    <a:pt x="21931" y="12932"/>
                  </a:cubicBezTo>
                  <a:cubicBezTo>
                    <a:pt x="21990" y="12915"/>
                    <a:pt x="22043" y="12891"/>
                    <a:pt x="22096" y="12867"/>
                  </a:cubicBezTo>
                  <a:cubicBezTo>
                    <a:pt x="22120" y="12862"/>
                    <a:pt x="22144" y="12850"/>
                    <a:pt x="22167" y="12844"/>
                  </a:cubicBezTo>
                  <a:cubicBezTo>
                    <a:pt x="22215" y="12820"/>
                    <a:pt x="22268" y="12802"/>
                    <a:pt x="22309" y="12779"/>
                  </a:cubicBezTo>
                  <a:cubicBezTo>
                    <a:pt x="22339" y="12767"/>
                    <a:pt x="22368" y="12755"/>
                    <a:pt x="22392" y="12743"/>
                  </a:cubicBezTo>
                  <a:cubicBezTo>
                    <a:pt x="22421" y="12732"/>
                    <a:pt x="22451" y="12720"/>
                    <a:pt x="22474" y="12708"/>
                  </a:cubicBezTo>
                  <a:cubicBezTo>
                    <a:pt x="22516" y="12684"/>
                    <a:pt x="22563" y="12667"/>
                    <a:pt x="22604" y="12649"/>
                  </a:cubicBezTo>
                  <a:cubicBezTo>
                    <a:pt x="22622" y="12637"/>
                    <a:pt x="22646" y="12625"/>
                    <a:pt x="22663" y="12619"/>
                  </a:cubicBezTo>
                  <a:cubicBezTo>
                    <a:pt x="22705" y="12596"/>
                    <a:pt x="22740" y="12578"/>
                    <a:pt x="22782" y="12560"/>
                  </a:cubicBezTo>
                  <a:cubicBezTo>
                    <a:pt x="22817" y="12543"/>
                    <a:pt x="22852" y="12525"/>
                    <a:pt x="22888" y="12507"/>
                  </a:cubicBezTo>
                  <a:cubicBezTo>
                    <a:pt x="22900" y="12495"/>
                    <a:pt x="22917" y="12489"/>
                    <a:pt x="22929" y="12478"/>
                  </a:cubicBezTo>
                  <a:cubicBezTo>
                    <a:pt x="22994" y="12448"/>
                    <a:pt x="23047" y="12419"/>
                    <a:pt x="23083" y="12395"/>
                  </a:cubicBezTo>
                  <a:cubicBezTo>
                    <a:pt x="23219" y="12318"/>
                    <a:pt x="23402" y="12206"/>
                    <a:pt x="23526" y="12117"/>
                  </a:cubicBezTo>
                  <a:cubicBezTo>
                    <a:pt x="23579" y="12076"/>
                    <a:pt x="23626" y="12041"/>
                    <a:pt x="23673" y="12011"/>
                  </a:cubicBezTo>
                  <a:cubicBezTo>
                    <a:pt x="23709" y="11987"/>
                    <a:pt x="23750" y="11958"/>
                    <a:pt x="23786" y="11934"/>
                  </a:cubicBezTo>
                  <a:cubicBezTo>
                    <a:pt x="23845" y="11887"/>
                    <a:pt x="23921" y="11834"/>
                    <a:pt x="23992" y="11775"/>
                  </a:cubicBezTo>
                  <a:cubicBezTo>
                    <a:pt x="24075" y="11710"/>
                    <a:pt x="24146" y="11645"/>
                    <a:pt x="24234" y="11568"/>
                  </a:cubicBezTo>
                  <a:cubicBezTo>
                    <a:pt x="24258" y="11538"/>
                    <a:pt x="24294" y="11509"/>
                    <a:pt x="24323" y="11485"/>
                  </a:cubicBezTo>
                  <a:cubicBezTo>
                    <a:pt x="24364" y="11444"/>
                    <a:pt x="24406" y="11403"/>
                    <a:pt x="24441" y="11373"/>
                  </a:cubicBezTo>
                  <a:cubicBezTo>
                    <a:pt x="24447" y="11367"/>
                    <a:pt x="24453" y="11361"/>
                    <a:pt x="24453" y="11361"/>
                  </a:cubicBezTo>
                  <a:cubicBezTo>
                    <a:pt x="24471" y="11338"/>
                    <a:pt x="24494" y="11320"/>
                    <a:pt x="24506" y="11308"/>
                  </a:cubicBezTo>
                  <a:cubicBezTo>
                    <a:pt x="24536" y="11279"/>
                    <a:pt x="24571" y="11243"/>
                    <a:pt x="24601" y="11208"/>
                  </a:cubicBezTo>
                  <a:cubicBezTo>
                    <a:pt x="24660" y="11149"/>
                    <a:pt x="24713" y="11090"/>
                    <a:pt x="24760" y="11036"/>
                  </a:cubicBezTo>
                  <a:cubicBezTo>
                    <a:pt x="24772" y="11031"/>
                    <a:pt x="24778" y="11019"/>
                    <a:pt x="24790" y="11007"/>
                  </a:cubicBezTo>
                  <a:cubicBezTo>
                    <a:pt x="24801" y="10995"/>
                    <a:pt x="24813" y="10983"/>
                    <a:pt x="24819" y="10971"/>
                  </a:cubicBezTo>
                  <a:cubicBezTo>
                    <a:pt x="24843" y="10948"/>
                    <a:pt x="24861" y="10924"/>
                    <a:pt x="24878" y="10901"/>
                  </a:cubicBezTo>
                  <a:cubicBezTo>
                    <a:pt x="24884" y="10895"/>
                    <a:pt x="24884" y="10895"/>
                    <a:pt x="24890" y="10889"/>
                  </a:cubicBezTo>
                  <a:cubicBezTo>
                    <a:pt x="24985" y="10777"/>
                    <a:pt x="25061" y="10676"/>
                    <a:pt x="25126" y="10588"/>
                  </a:cubicBezTo>
                  <a:cubicBezTo>
                    <a:pt x="25132" y="10576"/>
                    <a:pt x="25144" y="10564"/>
                    <a:pt x="25150" y="10552"/>
                  </a:cubicBezTo>
                  <a:cubicBezTo>
                    <a:pt x="25179" y="10511"/>
                    <a:pt x="25209" y="10469"/>
                    <a:pt x="25233" y="10434"/>
                  </a:cubicBezTo>
                  <a:cubicBezTo>
                    <a:pt x="25239" y="10434"/>
                    <a:pt x="25239" y="10428"/>
                    <a:pt x="25244" y="10422"/>
                  </a:cubicBezTo>
                  <a:cubicBezTo>
                    <a:pt x="25244" y="10416"/>
                    <a:pt x="25250" y="10416"/>
                    <a:pt x="25250" y="10410"/>
                  </a:cubicBezTo>
                  <a:cubicBezTo>
                    <a:pt x="25262" y="10387"/>
                    <a:pt x="25280" y="10369"/>
                    <a:pt x="25292" y="10351"/>
                  </a:cubicBezTo>
                  <a:cubicBezTo>
                    <a:pt x="25345" y="10269"/>
                    <a:pt x="25398" y="10192"/>
                    <a:pt x="25445" y="10109"/>
                  </a:cubicBezTo>
                  <a:lnTo>
                    <a:pt x="30129" y="11503"/>
                  </a:lnTo>
                  <a:lnTo>
                    <a:pt x="28457" y="18833"/>
                  </a:lnTo>
                  <a:cubicBezTo>
                    <a:pt x="28404" y="19069"/>
                    <a:pt x="28457" y="19388"/>
                    <a:pt x="28605" y="19689"/>
                  </a:cubicBezTo>
                  <a:cubicBezTo>
                    <a:pt x="28759" y="19996"/>
                    <a:pt x="28989" y="20256"/>
                    <a:pt x="29225" y="20392"/>
                  </a:cubicBezTo>
                  <a:lnTo>
                    <a:pt x="31517" y="21715"/>
                  </a:lnTo>
                  <a:cubicBezTo>
                    <a:pt x="31644" y="21789"/>
                    <a:pt x="31764" y="21824"/>
                    <a:pt x="31871" y="21824"/>
                  </a:cubicBezTo>
                  <a:cubicBezTo>
                    <a:pt x="32130" y="21824"/>
                    <a:pt x="32308" y="21616"/>
                    <a:pt x="32308" y="21260"/>
                  </a:cubicBezTo>
                  <a:cubicBezTo>
                    <a:pt x="32314" y="20758"/>
                    <a:pt x="31960" y="20144"/>
                    <a:pt x="31523" y="19896"/>
                  </a:cubicBezTo>
                  <a:lnTo>
                    <a:pt x="30223" y="19146"/>
                  </a:lnTo>
                  <a:lnTo>
                    <a:pt x="31966" y="11527"/>
                  </a:lnTo>
                  <a:cubicBezTo>
                    <a:pt x="32025" y="11255"/>
                    <a:pt x="31948" y="10889"/>
                    <a:pt x="31753" y="10552"/>
                  </a:cubicBezTo>
                  <a:cubicBezTo>
                    <a:pt x="31600" y="10292"/>
                    <a:pt x="31405" y="10086"/>
                    <a:pt x="31198" y="9967"/>
                  </a:cubicBezTo>
                  <a:cubicBezTo>
                    <a:pt x="31133" y="9932"/>
                    <a:pt x="31068" y="9902"/>
                    <a:pt x="31009" y="9885"/>
                  </a:cubicBezTo>
                  <a:lnTo>
                    <a:pt x="26160" y="8449"/>
                  </a:lnTo>
                  <a:cubicBezTo>
                    <a:pt x="26160" y="8444"/>
                    <a:pt x="26160" y="8444"/>
                    <a:pt x="26160" y="8438"/>
                  </a:cubicBezTo>
                  <a:cubicBezTo>
                    <a:pt x="26166" y="8414"/>
                    <a:pt x="26172" y="8390"/>
                    <a:pt x="26184" y="8367"/>
                  </a:cubicBezTo>
                  <a:cubicBezTo>
                    <a:pt x="26189" y="8349"/>
                    <a:pt x="26195" y="8325"/>
                    <a:pt x="26201" y="8308"/>
                  </a:cubicBezTo>
                  <a:cubicBezTo>
                    <a:pt x="26219" y="8308"/>
                    <a:pt x="26237" y="8314"/>
                    <a:pt x="26254" y="8320"/>
                  </a:cubicBezTo>
                  <a:cubicBezTo>
                    <a:pt x="26296" y="8325"/>
                    <a:pt x="26331" y="8337"/>
                    <a:pt x="26367" y="8343"/>
                  </a:cubicBezTo>
                  <a:cubicBezTo>
                    <a:pt x="26384" y="8349"/>
                    <a:pt x="26396" y="8349"/>
                    <a:pt x="26414" y="8355"/>
                  </a:cubicBezTo>
                  <a:cubicBezTo>
                    <a:pt x="26473" y="8367"/>
                    <a:pt x="26532" y="8373"/>
                    <a:pt x="26597" y="8385"/>
                  </a:cubicBezTo>
                  <a:cubicBezTo>
                    <a:pt x="26739" y="8408"/>
                    <a:pt x="26869" y="8420"/>
                    <a:pt x="26981" y="8426"/>
                  </a:cubicBezTo>
                  <a:lnTo>
                    <a:pt x="27022" y="8426"/>
                  </a:lnTo>
                  <a:cubicBezTo>
                    <a:pt x="27093" y="8430"/>
                    <a:pt x="27158" y="8434"/>
                    <a:pt x="27218" y="8434"/>
                  </a:cubicBezTo>
                  <a:cubicBezTo>
                    <a:pt x="27242" y="8434"/>
                    <a:pt x="27266" y="8433"/>
                    <a:pt x="27288" y="8432"/>
                  </a:cubicBezTo>
                  <a:lnTo>
                    <a:pt x="27318" y="8432"/>
                  </a:lnTo>
                  <a:cubicBezTo>
                    <a:pt x="27377" y="8432"/>
                    <a:pt x="27436" y="8432"/>
                    <a:pt x="27507" y="8426"/>
                  </a:cubicBezTo>
                  <a:cubicBezTo>
                    <a:pt x="27648" y="8420"/>
                    <a:pt x="27701" y="8420"/>
                    <a:pt x="27855" y="8396"/>
                  </a:cubicBezTo>
                  <a:cubicBezTo>
                    <a:pt x="28014" y="8379"/>
                    <a:pt x="28162" y="8355"/>
                    <a:pt x="28328" y="8320"/>
                  </a:cubicBezTo>
                  <a:cubicBezTo>
                    <a:pt x="28339" y="8320"/>
                    <a:pt x="28351" y="8314"/>
                    <a:pt x="28369" y="8308"/>
                  </a:cubicBezTo>
                  <a:cubicBezTo>
                    <a:pt x="28387" y="8308"/>
                    <a:pt x="28404" y="8302"/>
                    <a:pt x="28416" y="8302"/>
                  </a:cubicBezTo>
                  <a:cubicBezTo>
                    <a:pt x="28428" y="8296"/>
                    <a:pt x="28434" y="8296"/>
                    <a:pt x="28446" y="8290"/>
                  </a:cubicBezTo>
                  <a:lnTo>
                    <a:pt x="28463" y="8290"/>
                  </a:lnTo>
                  <a:cubicBezTo>
                    <a:pt x="28469" y="8290"/>
                    <a:pt x="28475" y="8284"/>
                    <a:pt x="28475" y="8284"/>
                  </a:cubicBezTo>
                  <a:cubicBezTo>
                    <a:pt x="28552" y="8266"/>
                    <a:pt x="28617" y="8249"/>
                    <a:pt x="28676" y="8231"/>
                  </a:cubicBezTo>
                  <a:cubicBezTo>
                    <a:pt x="28682" y="8231"/>
                    <a:pt x="28688" y="8231"/>
                    <a:pt x="28694" y="8225"/>
                  </a:cubicBezTo>
                  <a:cubicBezTo>
                    <a:pt x="28865" y="8178"/>
                    <a:pt x="28983" y="8136"/>
                    <a:pt x="28983" y="8136"/>
                  </a:cubicBezTo>
                  <a:cubicBezTo>
                    <a:pt x="29007" y="8131"/>
                    <a:pt x="29024" y="8119"/>
                    <a:pt x="29048" y="8113"/>
                  </a:cubicBezTo>
                  <a:cubicBezTo>
                    <a:pt x="29078" y="8101"/>
                    <a:pt x="29101" y="8095"/>
                    <a:pt x="29125" y="8083"/>
                  </a:cubicBezTo>
                  <a:cubicBezTo>
                    <a:pt x="29178" y="8066"/>
                    <a:pt x="29231" y="8048"/>
                    <a:pt x="29278" y="8030"/>
                  </a:cubicBezTo>
                  <a:cubicBezTo>
                    <a:pt x="29503" y="7942"/>
                    <a:pt x="29686" y="7853"/>
                    <a:pt x="29816" y="7788"/>
                  </a:cubicBezTo>
                  <a:cubicBezTo>
                    <a:pt x="29899" y="7747"/>
                    <a:pt x="30023" y="7688"/>
                    <a:pt x="30164" y="7605"/>
                  </a:cubicBezTo>
                  <a:cubicBezTo>
                    <a:pt x="30324" y="7522"/>
                    <a:pt x="30460" y="7434"/>
                    <a:pt x="30596" y="7339"/>
                  </a:cubicBezTo>
                  <a:cubicBezTo>
                    <a:pt x="30690" y="7280"/>
                    <a:pt x="30773" y="7215"/>
                    <a:pt x="30844" y="7156"/>
                  </a:cubicBezTo>
                  <a:cubicBezTo>
                    <a:pt x="30844" y="7156"/>
                    <a:pt x="30844" y="7156"/>
                    <a:pt x="30850" y="7150"/>
                  </a:cubicBezTo>
                  <a:cubicBezTo>
                    <a:pt x="30891" y="7115"/>
                    <a:pt x="30932" y="7079"/>
                    <a:pt x="30974" y="7044"/>
                  </a:cubicBezTo>
                  <a:cubicBezTo>
                    <a:pt x="30991" y="7032"/>
                    <a:pt x="30997" y="7020"/>
                    <a:pt x="31015" y="7008"/>
                  </a:cubicBezTo>
                  <a:cubicBezTo>
                    <a:pt x="31103" y="6926"/>
                    <a:pt x="31163" y="6867"/>
                    <a:pt x="31245" y="6778"/>
                  </a:cubicBezTo>
                  <a:cubicBezTo>
                    <a:pt x="31304" y="6713"/>
                    <a:pt x="31357" y="6654"/>
                    <a:pt x="31405" y="6595"/>
                  </a:cubicBezTo>
                  <a:cubicBezTo>
                    <a:pt x="31434" y="6559"/>
                    <a:pt x="31464" y="6518"/>
                    <a:pt x="31493" y="6477"/>
                  </a:cubicBezTo>
                  <a:cubicBezTo>
                    <a:pt x="31611" y="6323"/>
                    <a:pt x="31694" y="6187"/>
                    <a:pt x="31747" y="6105"/>
                  </a:cubicBezTo>
                  <a:cubicBezTo>
                    <a:pt x="31765" y="6075"/>
                    <a:pt x="31854" y="5933"/>
                    <a:pt x="31948" y="5715"/>
                  </a:cubicBezTo>
                  <a:cubicBezTo>
                    <a:pt x="31960" y="5697"/>
                    <a:pt x="31966" y="5679"/>
                    <a:pt x="31972" y="5668"/>
                  </a:cubicBezTo>
                  <a:cubicBezTo>
                    <a:pt x="31984" y="5644"/>
                    <a:pt x="31989" y="5620"/>
                    <a:pt x="32001" y="5591"/>
                  </a:cubicBezTo>
                  <a:cubicBezTo>
                    <a:pt x="32001" y="5591"/>
                    <a:pt x="32007" y="5585"/>
                    <a:pt x="32007" y="5579"/>
                  </a:cubicBezTo>
                  <a:cubicBezTo>
                    <a:pt x="32007" y="5579"/>
                    <a:pt x="32007" y="5573"/>
                    <a:pt x="32007" y="5573"/>
                  </a:cubicBezTo>
                  <a:cubicBezTo>
                    <a:pt x="32043" y="5485"/>
                    <a:pt x="32084" y="5390"/>
                    <a:pt x="32113" y="5284"/>
                  </a:cubicBezTo>
                  <a:cubicBezTo>
                    <a:pt x="32119" y="5272"/>
                    <a:pt x="32119" y="5266"/>
                    <a:pt x="32125" y="5254"/>
                  </a:cubicBezTo>
                  <a:cubicBezTo>
                    <a:pt x="32137" y="5219"/>
                    <a:pt x="32149" y="5183"/>
                    <a:pt x="32155" y="5142"/>
                  </a:cubicBezTo>
                  <a:cubicBezTo>
                    <a:pt x="32167" y="5107"/>
                    <a:pt x="32178" y="5065"/>
                    <a:pt x="32190" y="5030"/>
                  </a:cubicBezTo>
                  <a:cubicBezTo>
                    <a:pt x="32232" y="4841"/>
                    <a:pt x="32261" y="4693"/>
                    <a:pt x="32273" y="4569"/>
                  </a:cubicBezTo>
                  <a:cubicBezTo>
                    <a:pt x="32285" y="4469"/>
                    <a:pt x="32297" y="4368"/>
                    <a:pt x="32302" y="4262"/>
                  </a:cubicBezTo>
                  <a:cubicBezTo>
                    <a:pt x="32302" y="4256"/>
                    <a:pt x="32302" y="4256"/>
                    <a:pt x="32302" y="4250"/>
                  </a:cubicBezTo>
                  <a:cubicBezTo>
                    <a:pt x="32308" y="4179"/>
                    <a:pt x="32308" y="4114"/>
                    <a:pt x="32308" y="4049"/>
                  </a:cubicBezTo>
                  <a:cubicBezTo>
                    <a:pt x="32308" y="4014"/>
                    <a:pt x="32308" y="3984"/>
                    <a:pt x="32308" y="3955"/>
                  </a:cubicBezTo>
                  <a:cubicBezTo>
                    <a:pt x="32308" y="3943"/>
                    <a:pt x="32302" y="3931"/>
                    <a:pt x="32302" y="3919"/>
                  </a:cubicBezTo>
                  <a:cubicBezTo>
                    <a:pt x="32302" y="3866"/>
                    <a:pt x="32297" y="3813"/>
                    <a:pt x="32297" y="3754"/>
                  </a:cubicBezTo>
                  <a:cubicBezTo>
                    <a:pt x="32297" y="3719"/>
                    <a:pt x="32285" y="3606"/>
                    <a:pt x="32267" y="3482"/>
                  </a:cubicBezTo>
                  <a:cubicBezTo>
                    <a:pt x="32267" y="3465"/>
                    <a:pt x="32255" y="3411"/>
                    <a:pt x="32243" y="3335"/>
                  </a:cubicBezTo>
                  <a:cubicBezTo>
                    <a:pt x="32243" y="3335"/>
                    <a:pt x="32243" y="3329"/>
                    <a:pt x="32243" y="3323"/>
                  </a:cubicBezTo>
                  <a:cubicBezTo>
                    <a:pt x="32208" y="3152"/>
                    <a:pt x="32143" y="2862"/>
                    <a:pt x="32019" y="2543"/>
                  </a:cubicBezTo>
                  <a:cubicBezTo>
                    <a:pt x="32013" y="2543"/>
                    <a:pt x="32013" y="2537"/>
                    <a:pt x="32013" y="2537"/>
                  </a:cubicBezTo>
                  <a:cubicBezTo>
                    <a:pt x="31984" y="2460"/>
                    <a:pt x="31948" y="2384"/>
                    <a:pt x="31913" y="2307"/>
                  </a:cubicBezTo>
                  <a:cubicBezTo>
                    <a:pt x="31895" y="2271"/>
                    <a:pt x="31877" y="2242"/>
                    <a:pt x="31859" y="2207"/>
                  </a:cubicBezTo>
                  <a:cubicBezTo>
                    <a:pt x="31848" y="2177"/>
                    <a:pt x="31836" y="2153"/>
                    <a:pt x="31818" y="2124"/>
                  </a:cubicBezTo>
                  <a:cubicBezTo>
                    <a:pt x="31800" y="2094"/>
                    <a:pt x="31789" y="2065"/>
                    <a:pt x="31771" y="2035"/>
                  </a:cubicBezTo>
                  <a:cubicBezTo>
                    <a:pt x="31765" y="2023"/>
                    <a:pt x="31759" y="2012"/>
                    <a:pt x="31747" y="2000"/>
                  </a:cubicBezTo>
                  <a:cubicBezTo>
                    <a:pt x="31741" y="1982"/>
                    <a:pt x="31730" y="1964"/>
                    <a:pt x="31718" y="1947"/>
                  </a:cubicBezTo>
                  <a:cubicBezTo>
                    <a:pt x="31665" y="1852"/>
                    <a:pt x="31606" y="1764"/>
                    <a:pt x="31546" y="1687"/>
                  </a:cubicBezTo>
                  <a:cubicBezTo>
                    <a:pt x="31541" y="1687"/>
                    <a:pt x="31476" y="1586"/>
                    <a:pt x="31369" y="1462"/>
                  </a:cubicBezTo>
                  <a:cubicBezTo>
                    <a:pt x="31310" y="1391"/>
                    <a:pt x="31245" y="1315"/>
                    <a:pt x="31174" y="1244"/>
                  </a:cubicBezTo>
                  <a:cubicBezTo>
                    <a:pt x="31174" y="1244"/>
                    <a:pt x="31174" y="1244"/>
                    <a:pt x="31174" y="1238"/>
                  </a:cubicBezTo>
                  <a:cubicBezTo>
                    <a:pt x="31168" y="1238"/>
                    <a:pt x="31168" y="1238"/>
                    <a:pt x="31168" y="1232"/>
                  </a:cubicBezTo>
                  <a:cubicBezTo>
                    <a:pt x="31068" y="1132"/>
                    <a:pt x="30938" y="1002"/>
                    <a:pt x="30696" y="813"/>
                  </a:cubicBezTo>
                  <a:cubicBezTo>
                    <a:pt x="30259" y="482"/>
                    <a:pt x="29828" y="316"/>
                    <a:pt x="29745" y="281"/>
                  </a:cubicBezTo>
                  <a:cubicBezTo>
                    <a:pt x="29721" y="275"/>
                    <a:pt x="29704" y="269"/>
                    <a:pt x="29680" y="257"/>
                  </a:cubicBezTo>
                  <a:cubicBezTo>
                    <a:pt x="29662" y="252"/>
                    <a:pt x="29639" y="246"/>
                    <a:pt x="29627" y="240"/>
                  </a:cubicBezTo>
                  <a:cubicBezTo>
                    <a:pt x="29568" y="216"/>
                    <a:pt x="29509" y="198"/>
                    <a:pt x="29444" y="175"/>
                  </a:cubicBezTo>
                  <a:lnTo>
                    <a:pt x="29438" y="175"/>
                  </a:lnTo>
                  <a:cubicBezTo>
                    <a:pt x="29326" y="139"/>
                    <a:pt x="29213" y="110"/>
                    <a:pt x="29113" y="92"/>
                  </a:cubicBezTo>
                  <a:cubicBezTo>
                    <a:pt x="29107" y="92"/>
                    <a:pt x="29107" y="92"/>
                    <a:pt x="29101" y="86"/>
                  </a:cubicBezTo>
                  <a:lnTo>
                    <a:pt x="29089" y="86"/>
                  </a:lnTo>
                  <a:cubicBezTo>
                    <a:pt x="29036" y="74"/>
                    <a:pt x="28977" y="63"/>
                    <a:pt x="28912" y="51"/>
                  </a:cubicBezTo>
                  <a:cubicBezTo>
                    <a:pt x="28895" y="51"/>
                    <a:pt x="28871" y="45"/>
                    <a:pt x="28853" y="45"/>
                  </a:cubicBezTo>
                  <a:cubicBezTo>
                    <a:pt x="28747" y="27"/>
                    <a:pt x="28635" y="15"/>
                    <a:pt x="28540" y="9"/>
                  </a:cubicBezTo>
                  <a:cubicBezTo>
                    <a:pt x="28481" y="9"/>
                    <a:pt x="28428" y="3"/>
                    <a:pt x="28375" y="3"/>
                  </a:cubicBezTo>
                  <a:lnTo>
                    <a:pt x="28345" y="3"/>
                  </a:lnTo>
                  <a:cubicBezTo>
                    <a:pt x="28320" y="1"/>
                    <a:pt x="28293" y="1"/>
                    <a:pt x="282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46"/>
            <p:cNvSpPr/>
            <p:nvPr/>
          </p:nvSpPr>
          <p:spPr>
            <a:xfrm>
              <a:off x="1112300" y="4263525"/>
              <a:ext cx="231550" cy="321950"/>
            </a:xfrm>
            <a:custGeom>
              <a:avLst/>
              <a:gdLst/>
              <a:ahLst/>
              <a:cxnLst/>
              <a:rect l="l" t="t" r="r" b="b"/>
              <a:pathLst>
                <a:path w="9262" h="12878" extrusionOk="0">
                  <a:moveTo>
                    <a:pt x="817" y="0"/>
                  </a:moveTo>
                  <a:cubicBezTo>
                    <a:pt x="744" y="0"/>
                    <a:pt x="675" y="16"/>
                    <a:pt x="614" y="49"/>
                  </a:cubicBezTo>
                  <a:cubicBezTo>
                    <a:pt x="419" y="162"/>
                    <a:pt x="337" y="433"/>
                    <a:pt x="396" y="776"/>
                  </a:cubicBezTo>
                  <a:lnTo>
                    <a:pt x="2091" y="10374"/>
                  </a:lnTo>
                  <a:lnTo>
                    <a:pt x="792" y="9629"/>
                  </a:lnTo>
                  <a:cubicBezTo>
                    <a:pt x="663" y="9555"/>
                    <a:pt x="542" y="9519"/>
                    <a:pt x="435" y="9519"/>
                  </a:cubicBezTo>
                  <a:cubicBezTo>
                    <a:pt x="177" y="9519"/>
                    <a:pt x="0" y="9724"/>
                    <a:pt x="0" y="10078"/>
                  </a:cubicBezTo>
                  <a:cubicBezTo>
                    <a:pt x="0" y="10580"/>
                    <a:pt x="349" y="11195"/>
                    <a:pt x="792" y="11449"/>
                  </a:cubicBezTo>
                  <a:lnTo>
                    <a:pt x="3077" y="12772"/>
                  </a:lnTo>
                  <a:cubicBezTo>
                    <a:pt x="3202" y="12842"/>
                    <a:pt x="3324" y="12877"/>
                    <a:pt x="3433" y="12877"/>
                  </a:cubicBezTo>
                  <a:cubicBezTo>
                    <a:pt x="3535" y="12877"/>
                    <a:pt x="3626" y="12846"/>
                    <a:pt x="3697" y="12783"/>
                  </a:cubicBezTo>
                  <a:cubicBezTo>
                    <a:pt x="3851" y="12653"/>
                    <a:pt x="3904" y="12405"/>
                    <a:pt x="3851" y="12104"/>
                  </a:cubicBezTo>
                  <a:lnTo>
                    <a:pt x="2227" y="2867"/>
                  </a:lnTo>
                  <a:lnTo>
                    <a:pt x="8192" y="7987"/>
                  </a:lnTo>
                  <a:cubicBezTo>
                    <a:pt x="8257" y="8041"/>
                    <a:pt x="8322" y="8088"/>
                    <a:pt x="8381" y="8123"/>
                  </a:cubicBezTo>
                  <a:cubicBezTo>
                    <a:pt x="8507" y="8195"/>
                    <a:pt x="8628" y="8231"/>
                    <a:pt x="8737" y="8231"/>
                  </a:cubicBezTo>
                  <a:cubicBezTo>
                    <a:pt x="8939" y="8231"/>
                    <a:pt x="9097" y="8108"/>
                    <a:pt x="9155" y="7869"/>
                  </a:cubicBezTo>
                  <a:cubicBezTo>
                    <a:pt x="9261" y="7444"/>
                    <a:pt x="9001" y="6800"/>
                    <a:pt x="8576" y="6434"/>
                  </a:cubicBezTo>
                  <a:lnTo>
                    <a:pt x="1364" y="244"/>
                  </a:lnTo>
                  <a:cubicBezTo>
                    <a:pt x="1300" y="191"/>
                    <a:pt x="1235" y="144"/>
                    <a:pt x="1175" y="108"/>
                  </a:cubicBezTo>
                  <a:cubicBezTo>
                    <a:pt x="1051" y="37"/>
                    <a:pt x="929" y="0"/>
                    <a:pt x="8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46"/>
            <p:cNvSpPr/>
            <p:nvPr/>
          </p:nvSpPr>
          <p:spPr>
            <a:xfrm>
              <a:off x="788625" y="4420950"/>
              <a:ext cx="231550" cy="321925"/>
            </a:xfrm>
            <a:custGeom>
              <a:avLst/>
              <a:gdLst/>
              <a:ahLst/>
              <a:cxnLst/>
              <a:rect l="l" t="t" r="r" b="b"/>
              <a:pathLst>
                <a:path w="9262" h="12877" extrusionOk="0">
                  <a:moveTo>
                    <a:pt x="829" y="1"/>
                  </a:moveTo>
                  <a:cubicBezTo>
                    <a:pt x="754" y="1"/>
                    <a:pt x="683" y="18"/>
                    <a:pt x="621" y="54"/>
                  </a:cubicBezTo>
                  <a:cubicBezTo>
                    <a:pt x="426" y="161"/>
                    <a:pt x="343" y="432"/>
                    <a:pt x="402" y="781"/>
                  </a:cubicBezTo>
                  <a:lnTo>
                    <a:pt x="2091" y="10373"/>
                  </a:lnTo>
                  <a:lnTo>
                    <a:pt x="798" y="9628"/>
                  </a:lnTo>
                  <a:cubicBezTo>
                    <a:pt x="671" y="9555"/>
                    <a:pt x="551" y="9520"/>
                    <a:pt x="444" y="9520"/>
                  </a:cubicBezTo>
                  <a:cubicBezTo>
                    <a:pt x="185" y="9520"/>
                    <a:pt x="6" y="9727"/>
                    <a:pt x="6" y="10083"/>
                  </a:cubicBezTo>
                  <a:cubicBezTo>
                    <a:pt x="1" y="10585"/>
                    <a:pt x="355" y="11194"/>
                    <a:pt x="792" y="11448"/>
                  </a:cubicBezTo>
                  <a:lnTo>
                    <a:pt x="3084" y="12771"/>
                  </a:lnTo>
                  <a:cubicBezTo>
                    <a:pt x="3209" y="12841"/>
                    <a:pt x="3331" y="12876"/>
                    <a:pt x="3440" y="12876"/>
                  </a:cubicBezTo>
                  <a:cubicBezTo>
                    <a:pt x="3542" y="12876"/>
                    <a:pt x="3632" y="12845"/>
                    <a:pt x="3704" y="12782"/>
                  </a:cubicBezTo>
                  <a:cubicBezTo>
                    <a:pt x="3857" y="12658"/>
                    <a:pt x="3911" y="12404"/>
                    <a:pt x="3857" y="12103"/>
                  </a:cubicBezTo>
                  <a:lnTo>
                    <a:pt x="2233" y="2866"/>
                  </a:lnTo>
                  <a:lnTo>
                    <a:pt x="8198" y="7987"/>
                  </a:lnTo>
                  <a:cubicBezTo>
                    <a:pt x="8263" y="8040"/>
                    <a:pt x="8328" y="8087"/>
                    <a:pt x="8387" y="8122"/>
                  </a:cubicBezTo>
                  <a:cubicBezTo>
                    <a:pt x="8515" y="8196"/>
                    <a:pt x="8638" y="8232"/>
                    <a:pt x="8748" y="8232"/>
                  </a:cubicBezTo>
                  <a:cubicBezTo>
                    <a:pt x="8948" y="8232"/>
                    <a:pt x="9104" y="8111"/>
                    <a:pt x="9161" y="7874"/>
                  </a:cubicBezTo>
                  <a:cubicBezTo>
                    <a:pt x="9262" y="7443"/>
                    <a:pt x="9002" y="6799"/>
                    <a:pt x="8582" y="6439"/>
                  </a:cubicBezTo>
                  <a:lnTo>
                    <a:pt x="1365" y="243"/>
                  </a:lnTo>
                  <a:cubicBezTo>
                    <a:pt x="1306" y="190"/>
                    <a:pt x="1241" y="149"/>
                    <a:pt x="1182" y="108"/>
                  </a:cubicBezTo>
                  <a:cubicBezTo>
                    <a:pt x="1059" y="38"/>
                    <a:pt x="939" y="1"/>
                    <a:pt x="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46"/>
            <p:cNvSpPr/>
            <p:nvPr/>
          </p:nvSpPr>
          <p:spPr>
            <a:xfrm>
              <a:off x="920475" y="4311575"/>
              <a:ext cx="265675" cy="322000"/>
            </a:xfrm>
            <a:custGeom>
              <a:avLst/>
              <a:gdLst/>
              <a:ahLst/>
              <a:cxnLst/>
              <a:rect l="l" t="t" r="r" b="b"/>
              <a:pathLst>
                <a:path w="10627" h="12880" extrusionOk="0">
                  <a:moveTo>
                    <a:pt x="819" y="1"/>
                  </a:moveTo>
                  <a:cubicBezTo>
                    <a:pt x="741" y="1"/>
                    <a:pt x="670" y="20"/>
                    <a:pt x="609" y="59"/>
                  </a:cubicBezTo>
                  <a:cubicBezTo>
                    <a:pt x="420" y="171"/>
                    <a:pt x="343" y="443"/>
                    <a:pt x="402" y="779"/>
                  </a:cubicBezTo>
                  <a:lnTo>
                    <a:pt x="2092" y="10377"/>
                  </a:lnTo>
                  <a:lnTo>
                    <a:pt x="798" y="9627"/>
                  </a:lnTo>
                  <a:cubicBezTo>
                    <a:pt x="671" y="9553"/>
                    <a:pt x="550" y="9518"/>
                    <a:pt x="443" y="9518"/>
                  </a:cubicBezTo>
                  <a:cubicBezTo>
                    <a:pt x="182" y="9518"/>
                    <a:pt x="1" y="9726"/>
                    <a:pt x="1" y="10082"/>
                  </a:cubicBezTo>
                  <a:cubicBezTo>
                    <a:pt x="1" y="10584"/>
                    <a:pt x="355" y="11198"/>
                    <a:pt x="792" y="11446"/>
                  </a:cubicBezTo>
                  <a:lnTo>
                    <a:pt x="3078" y="12769"/>
                  </a:lnTo>
                  <a:cubicBezTo>
                    <a:pt x="3204" y="12843"/>
                    <a:pt x="3328" y="12880"/>
                    <a:pt x="3437" y="12880"/>
                  </a:cubicBezTo>
                  <a:cubicBezTo>
                    <a:pt x="3538" y="12880"/>
                    <a:pt x="3628" y="12849"/>
                    <a:pt x="3698" y="12787"/>
                  </a:cubicBezTo>
                  <a:cubicBezTo>
                    <a:pt x="3852" y="12657"/>
                    <a:pt x="3905" y="12403"/>
                    <a:pt x="3858" y="12102"/>
                  </a:cubicBezTo>
                  <a:lnTo>
                    <a:pt x="2216" y="2799"/>
                  </a:lnTo>
                  <a:lnTo>
                    <a:pt x="2216" y="2799"/>
                  </a:lnTo>
                  <a:lnTo>
                    <a:pt x="9599" y="8806"/>
                  </a:lnTo>
                  <a:cubicBezTo>
                    <a:pt x="9652" y="8847"/>
                    <a:pt x="9705" y="8883"/>
                    <a:pt x="9758" y="8912"/>
                  </a:cubicBezTo>
                  <a:cubicBezTo>
                    <a:pt x="9883" y="8985"/>
                    <a:pt x="10004" y="9020"/>
                    <a:pt x="10112" y="9020"/>
                  </a:cubicBezTo>
                  <a:cubicBezTo>
                    <a:pt x="10320" y="9020"/>
                    <a:pt x="10481" y="8888"/>
                    <a:pt x="10532" y="8635"/>
                  </a:cubicBezTo>
                  <a:cubicBezTo>
                    <a:pt x="10626" y="8192"/>
                    <a:pt x="10349" y="7554"/>
                    <a:pt x="9918" y="7205"/>
                  </a:cubicBezTo>
                  <a:lnTo>
                    <a:pt x="1336" y="218"/>
                  </a:lnTo>
                  <a:cubicBezTo>
                    <a:pt x="1283" y="177"/>
                    <a:pt x="1229" y="141"/>
                    <a:pt x="1176" y="112"/>
                  </a:cubicBezTo>
                  <a:cubicBezTo>
                    <a:pt x="1051" y="39"/>
                    <a:pt x="929" y="1"/>
                    <a:pt x="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0" name="Google Shape;3450;p46"/>
          <p:cNvGrpSpPr/>
          <p:nvPr/>
        </p:nvGrpSpPr>
        <p:grpSpPr>
          <a:xfrm>
            <a:off x="6728032" y="1547975"/>
            <a:ext cx="1946451" cy="3345044"/>
            <a:chOff x="6775657" y="1547975"/>
            <a:chExt cx="1946451" cy="3345044"/>
          </a:xfrm>
        </p:grpSpPr>
        <p:sp>
          <p:nvSpPr>
            <p:cNvPr id="3451" name="Google Shape;3451;p46"/>
            <p:cNvSpPr/>
            <p:nvPr/>
          </p:nvSpPr>
          <p:spPr>
            <a:xfrm>
              <a:off x="7981185" y="3350893"/>
              <a:ext cx="740923" cy="1349715"/>
            </a:xfrm>
            <a:custGeom>
              <a:avLst/>
              <a:gdLst/>
              <a:ahLst/>
              <a:cxnLst/>
              <a:rect l="l" t="t" r="r" b="b"/>
              <a:pathLst>
                <a:path w="14714" h="26804" extrusionOk="0">
                  <a:moveTo>
                    <a:pt x="14714" y="0"/>
                  </a:moveTo>
                  <a:lnTo>
                    <a:pt x="94" y="8529"/>
                  </a:lnTo>
                  <a:lnTo>
                    <a:pt x="0" y="26803"/>
                  </a:lnTo>
                  <a:lnTo>
                    <a:pt x="14651" y="18275"/>
                  </a:lnTo>
                  <a:lnTo>
                    <a:pt x="147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46"/>
            <p:cNvSpPr/>
            <p:nvPr/>
          </p:nvSpPr>
          <p:spPr>
            <a:xfrm>
              <a:off x="7251265" y="3358749"/>
              <a:ext cx="734629" cy="1341860"/>
            </a:xfrm>
            <a:custGeom>
              <a:avLst/>
              <a:gdLst/>
              <a:ahLst/>
              <a:cxnLst/>
              <a:rect l="l" t="t" r="r" b="b"/>
              <a:pathLst>
                <a:path w="14589" h="26648" extrusionOk="0">
                  <a:moveTo>
                    <a:pt x="63" y="1"/>
                  </a:moveTo>
                  <a:lnTo>
                    <a:pt x="0" y="18275"/>
                  </a:lnTo>
                  <a:lnTo>
                    <a:pt x="14495" y="26647"/>
                  </a:lnTo>
                  <a:lnTo>
                    <a:pt x="14589" y="8373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46"/>
            <p:cNvSpPr/>
            <p:nvPr/>
          </p:nvSpPr>
          <p:spPr>
            <a:xfrm>
              <a:off x="7254387" y="2929300"/>
              <a:ext cx="1467697" cy="851050"/>
            </a:xfrm>
            <a:custGeom>
              <a:avLst/>
              <a:gdLst/>
              <a:ahLst/>
              <a:cxnLst/>
              <a:rect l="l" t="t" r="r" b="b"/>
              <a:pathLst>
                <a:path w="29147" h="16901" extrusionOk="0">
                  <a:moveTo>
                    <a:pt x="14652" y="0"/>
                  </a:moveTo>
                  <a:lnTo>
                    <a:pt x="1" y="8529"/>
                  </a:lnTo>
                  <a:lnTo>
                    <a:pt x="14527" y="16901"/>
                  </a:lnTo>
                  <a:lnTo>
                    <a:pt x="29147" y="8372"/>
                  </a:lnTo>
                  <a:lnTo>
                    <a:pt x="146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46"/>
            <p:cNvSpPr/>
            <p:nvPr/>
          </p:nvSpPr>
          <p:spPr>
            <a:xfrm>
              <a:off x="7720208" y="2991450"/>
              <a:ext cx="190124" cy="392788"/>
            </a:xfrm>
            <a:custGeom>
              <a:avLst/>
              <a:gdLst/>
              <a:ahLst/>
              <a:cxnLst/>
              <a:rect l="l" t="t" r="r" b="b"/>
              <a:pathLst>
                <a:path w="3745" h="7737" extrusionOk="0">
                  <a:moveTo>
                    <a:pt x="0" y="0"/>
                  </a:moveTo>
                  <a:lnTo>
                    <a:pt x="21" y="5576"/>
                  </a:lnTo>
                  <a:lnTo>
                    <a:pt x="3745" y="7736"/>
                  </a:lnTo>
                  <a:lnTo>
                    <a:pt x="3745" y="2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46"/>
            <p:cNvSpPr/>
            <p:nvPr/>
          </p:nvSpPr>
          <p:spPr>
            <a:xfrm>
              <a:off x="7720208" y="2889103"/>
              <a:ext cx="367709" cy="213122"/>
            </a:xfrm>
            <a:custGeom>
              <a:avLst/>
              <a:gdLst/>
              <a:ahLst/>
              <a:cxnLst/>
              <a:rect l="l" t="t" r="r" b="b"/>
              <a:pathLst>
                <a:path w="7243" h="4198" extrusionOk="0">
                  <a:moveTo>
                    <a:pt x="3518" y="0"/>
                  </a:moveTo>
                  <a:lnTo>
                    <a:pt x="0" y="2016"/>
                  </a:lnTo>
                  <a:lnTo>
                    <a:pt x="3745" y="4197"/>
                  </a:lnTo>
                  <a:lnTo>
                    <a:pt x="7242" y="2181"/>
                  </a:lnTo>
                  <a:lnTo>
                    <a:pt x="3518" y="0"/>
                  </a:lnTo>
                  <a:close/>
                </a:path>
              </a:pathLst>
            </a:custGeom>
            <a:solidFill>
              <a:srgbClr val="7546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46"/>
            <p:cNvSpPr/>
            <p:nvPr/>
          </p:nvSpPr>
          <p:spPr>
            <a:xfrm>
              <a:off x="7910282" y="2999776"/>
              <a:ext cx="178651" cy="384462"/>
            </a:xfrm>
            <a:custGeom>
              <a:avLst/>
              <a:gdLst/>
              <a:ahLst/>
              <a:cxnLst/>
              <a:rect l="l" t="t" r="r" b="b"/>
              <a:pathLst>
                <a:path w="3519" h="7573" extrusionOk="0">
                  <a:moveTo>
                    <a:pt x="3498" y="1"/>
                  </a:moveTo>
                  <a:lnTo>
                    <a:pt x="1" y="2017"/>
                  </a:lnTo>
                  <a:lnTo>
                    <a:pt x="1" y="7572"/>
                  </a:lnTo>
                  <a:lnTo>
                    <a:pt x="3519" y="5556"/>
                  </a:lnTo>
                  <a:lnTo>
                    <a:pt x="34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46"/>
            <p:cNvSpPr/>
            <p:nvPr/>
          </p:nvSpPr>
          <p:spPr>
            <a:xfrm>
              <a:off x="7990697" y="3147053"/>
              <a:ext cx="190175" cy="392788"/>
            </a:xfrm>
            <a:custGeom>
              <a:avLst/>
              <a:gdLst/>
              <a:ahLst/>
              <a:cxnLst/>
              <a:rect l="l" t="t" r="r" b="b"/>
              <a:pathLst>
                <a:path w="3746" h="7737" extrusionOk="0">
                  <a:moveTo>
                    <a:pt x="1" y="1"/>
                  </a:moveTo>
                  <a:lnTo>
                    <a:pt x="21" y="5556"/>
                  </a:lnTo>
                  <a:lnTo>
                    <a:pt x="3745" y="7737"/>
                  </a:lnTo>
                  <a:lnTo>
                    <a:pt x="3745" y="7737"/>
                  </a:lnTo>
                  <a:lnTo>
                    <a:pt x="3725" y="216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46"/>
            <p:cNvSpPr/>
            <p:nvPr/>
          </p:nvSpPr>
          <p:spPr>
            <a:xfrm>
              <a:off x="7990697" y="3044705"/>
              <a:ext cx="367709" cy="212107"/>
            </a:xfrm>
            <a:custGeom>
              <a:avLst/>
              <a:gdLst/>
              <a:ahLst/>
              <a:cxnLst/>
              <a:rect l="l" t="t" r="r" b="b"/>
              <a:pathLst>
                <a:path w="7243" h="4178" extrusionOk="0">
                  <a:moveTo>
                    <a:pt x="3498" y="1"/>
                  </a:moveTo>
                  <a:lnTo>
                    <a:pt x="1" y="2017"/>
                  </a:lnTo>
                  <a:lnTo>
                    <a:pt x="3725" y="4177"/>
                  </a:lnTo>
                  <a:lnTo>
                    <a:pt x="7243" y="2161"/>
                  </a:lnTo>
                  <a:lnTo>
                    <a:pt x="3498" y="1"/>
                  </a:lnTo>
                  <a:close/>
                </a:path>
              </a:pathLst>
            </a:custGeom>
            <a:solidFill>
              <a:srgbClr val="7546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46"/>
            <p:cNvSpPr/>
            <p:nvPr/>
          </p:nvSpPr>
          <p:spPr>
            <a:xfrm>
              <a:off x="8179756" y="3154363"/>
              <a:ext cx="179717" cy="385478"/>
            </a:xfrm>
            <a:custGeom>
              <a:avLst/>
              <a:gdLst/>
              <a:ahLst/>
              <a:cxnLst/>
              <a:rect l="l" t="t" r="r" b="b"/>
              <a:pathLst>
                <a:path w="3540" h="7593" extrusionOk="0">
                  <a:moveTo>
                    <a:pt x="3519" y="1"/>
                  </a:moveTo>
                  <a:lnTo>
                    <a:pt x="1" y="2017"/>
                  </a:lnTo>
                  <a:lnTo>
                    <a:pt x="21" y="7593"/>
                  </a:lnTo>
                  <a:lnTo>
                    <a:pt x="3539" y="5576"/>
                  </a:lnTo>
                  <a:lnTo>
                    <a:pt x="35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46"/>
            <p:cNvSpPr/>
            <p:nvPr/>
          </p:nvSpPr>
          <p:spPr>
            <a:xfrm>
              <a:off x="7581257" y="2242526"/>
              <a:ext cx="456501" cy="1096781"/>
            </a:xfrm>
            <a:custGeom>
              <a:avLst/>
              <a:gdLst/>
              <a:ahLst/>
              <a:cxnLst/>
              <a:rect l="l" t="t" r="r" b="b"/>
              <a:pathLst>
                <a:path w="8992" h="21604" extrusionOk="0">
                  <a:moveTo>
                    <a:pt x="1" y="1"/>
                  </a:moveTo>
                  <a:lnTo>
                    <a:pt x="42" y="16398"/>
                  </a:lnTo>
                  <a:lnTo>
                    <a:pt x="8992" y="21603"/>
                  </a:lnTo>
                  <a:lnTo>
                    <a:pt x="8950" y="52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46"/>
            <p:cNvSpPr/>
            <p:nvPr/>
          </p:nvSpPr>
          <p:spPr>
            <a:xfrm>
              <a:off x="7581257" y="1997116"/>
              <a:ext cx="881628" cy="509756"/>
            </a:xfrm>
            <a:custGeom>
              <a:avLst/>
              <a:gdLst/>
              <a:ahLst/>
              <a:cxnLst/>
              <a:rect l="l" t="t" r="r" b="b"/>
              <a:pathLst>
                <a:path w="17366" h="10041" extrusionOk="0">
                  <a:moveTo>
                    <a:pt x="8416" y="0"/>
                  </a:moveTo>
                  <a:lnTo>
                    <a:pt x="1" y="4835"/>
                  </a:lnTo>
                  <a:lnTo>
                    <a:pt x="8950" y="10040"/>
                  </a:lnTo>
                  <a:lnTo>
                    <a:pt x="17365" y="5205"/>
                  </a:lnTo>
                  <a:lnTo>
                    <a:pt x="84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46"/>
            <p:cNvSpPr/>
            <p:nvPr/>
          </p:nvSpPr>
          <p:spPr>
            <a:xfrm>
              <a:off x="8035627" y="2261361"/>
              <a:ext cx="429341" cy="1077946"/>
            </a:xfrm>
            <a:custGeom>
              <a:avLst/>
              <a:gdLst/>
              <a:ahLst/>
              <a:cxnLst/>
              <a:rect l="l" t="t" r="r" b="b"/>
              <a:pathLst>
                <a:path w="8457" h="21233" extrusionOk="0">
                  <a:moveTo>
                    <a:pt x="8415" y="0"/>
                  </a:moveTo>
                  <a:lnTo>
                    <a:pt x="0" y="4835"/>
                  </a:lnTo>
                  <a:lnTo>
                    <a:pt x="42" y="21232"/>
                  </a:lnTo>
                  <a:lnTo>
                    <a:pt x="8456" y="16398"/>
                  </a:lnTo>
                  <a:lnTo>
                    <a:pt x="84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46"/>
            <p:cNvSpPr/>
            <p:nvPr/>
          </p:nvSpPr>
          <p:spPr>
            <a:xfrm>
              <a:off x="7617810" y="2290400"/>
              <a:ext cx="312372" cy="866347"/>
            </a:xfrm>
            <a:custGeom>
              <a:avLst/>
              <a:gdLst/>
              <a:ahLst/>
              <a:cxnLst/>
              <a:rect l="l" t="t" r="r" b="b"/>
              <a:pathLst>
                <a:path w="6153" h="17065" extrusionOk="0">
                  <a:moveTo>
                    <a:pt x="2627" y="0"/>
                  </a:moveTo>
                  <a:cubicBezTo>
                    <a:pt x="1681" y="0"/>
                    <a:pt x="847" y="1597"/>
                    <a:pt x="495" y="4428"/>
                  </a:cubicBezTo>
                  <a:cubicBezTo>
                    <a:pt x="1" y="8542"/>
                    <a:pt x="762" y="13727"/>
                    <a:pt x="2182" y="16011"/>
                  </a:cubicBezTo>
                  <a:cubicBezTo>
                    <a:pt x="2630" y="16725"/>
                    <a:pt x="3093" y="17065"/>
                    <a:pt x="3532" y="17065"/>
                  </a:cubicBezTo>
                  <a:cubicBezTo>
                    <a:pt x="4482" y="17065"/>
                    <a:pt x="5321" y="15473"/>
                    <a:pt x="5659" y="12657"/>
                  </a:cubicBezTo>
                  <a:cubicBezTo>
                    <a:pt x="6152" y="8522"/>
                    <a:pt x="5391" y="3337"/>
                    <a:pt x="3972" y="1054"/>
                  </a:cubicBezTo>
                  <a:cubicBezTo>
                    <a:pt x="3524" y="340"/>
                    <a:pt x="3064" y="0"/>
                    <a:pt x="26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46"/>
            <p:cNvSpPr/>
            <p:nvPr/>
          </p:nvSpPr>
          <p:spPr>
            <a:xfrm>
              <a:off x="7905053" y="3412364"/>
              <a:ext cx="187027" cy="177635"/>
            </a:xfrm>
            <a:custGeom>
              <a:avLst/>
              <a:gdLst/>
              <a:ahLst/>
              <a:cxnLst/>
              <a:rect l="l" t="t" r="r" b="b"/>
              <a:pathLst>
                <a:path w="3684" h="3499" extrusionOk="0">
                  <a:moveTo>
                    <a:pt x="1" y="1"/>
                  </a:moveTo>
                  <a:lnTo>
                    <a:pt x="21" y="1379"/>
                  </a:lnTo>
                  <a:lnTo>
                    <a:pt x="3683" y="3498"/>
                  </a:lnTo>
                  <a:lnTo>
                    <a:pt x="3663" y="21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46"/>
            <p:cNvSpPr/>
            <p:nvPr/>
          </p:nvSpPr>
          <p:spPr>
            <a:xfrm>
              <a:off x="7905053" y="3361190"/>
              <a:ext cx="276835" cy="159867"/>
            </a:xfrm>
            <a:custGeom>
              <a:avLst/>
              <a:gdLst/>
              <a:ahLst/>
              <a:cxnLst/>
              <a:rect l="l" t="t" r="r" b="b"/>
              <a:pathLst>
                <a:path w="5453" h="3149" extrusionOk="0">
                  <a:moveTo>
                    <a:pt x="1791" y="0"/>
                  </a:moveTo>
                  <a:lnTo>
                    <a:pt x="1" y="1009"/>
                  </a:lnTo>
                  <a:lnTo>
                    <a:pt x="3663" y="3148"/>
                  </a:lnTo>
                  <a:lnTo>
                    <a:pt x="5453" y="2120"/>
                  </a:lnTo>
                  <a:lnTo>
                    <a:pt x="17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46"/>
            <p:cNvSpPr/>
            <p:nvPr/>
          </p:nvSpPr>
          <p:spPr>
            <a:xfrm>
              <a:off x="8090963" y="3468767"/>
              <a:ext cx="91991" cy="121233"/>
            </a:xfrm>
            <a:custGeom>
              <a:avLst/>
              <a:gdLst/>
              <a:ahLst/>
              <a:cxnLst/>
              <a:rect l="l" t="t" r="r" b="b"/>
              <a:pathLst>
                <a:path w="1812" h="2388" extrusionOk="0">
                  <a:moveTo>
                    <a:pt x="1791" y="1"/>
                  </a:moveTo>
                  <a:lnTo>
                    <a:pt x="1" y="1029"/>
                  </a:lnTo>
                  <a:lnTo>
                    <a:pt x="21" y="2387"/>
                  </a:lnTo>
                  <a:lnTo>
                    <a:pt x="1811" y="1379"/>
                  </a:lnTo>
                  <a:lnTo>
                    <a:pt x="17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46"/>
            <p:cNvSpPr/>
            <p:nvPr/>
          </p:nvSpPr>
          <p:spPr>
            <a:xfrm>
              <a:off x="7635579" y="3256762"/>
              <a:ext cx="187027" cy="177585"/>
            </a:xfrm>
            <a:custGeom>
              <a:avLst/>
              <a:gdLst/>
              <a:ahLst/>
              <a:cxnLst/>
              <a:rect l="l" t="t" r="r" b="b"/>
              <a:pathLst>
                <a:path w="3684" h="3498" extrusionOk="0">
                  <a:moveTo>
                    <a:pt x="1" y="0"/>
                  </a:moveTo>
                  <a:lnTo>
                    <a:pt x="21" y="1379"/>
                  </a:lnTo>
                  <a:lnTo>
                    <a:pt x="3683" y="3498"/>
                  </a:lnTo>
                  <a:lnTo>
                    <a:pt x="3663" y="21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46"/>
            <p:cNvSpPr/>
            <p:nvPr/>
          </p:nvSpPr>
          <p:spPr>
            <a:xfrm>
              <a:off x="7635579" y="3205537"/>
              <a:ext cx="276835" cy="159867"/>
            </a:xfrm>
            <a:custGeom>
              <a:avLst/>
              <a:gdLst/>
              <a:ahLst/>
              <a:cxnLst/>
              <a:rect l="l" t="t" r="r" b="b"/>
              <a:pathLst>
                <a:path w="5453" h="3149" extrusionOk="0">
                  <a:moveTo>
                    <a:pt x="1791" y="1"/>
                  </a:moveTo>
                  <a:lnTo>
                    <a:pt x="1" y="1009"/>
                  </a:lnTo>
                  <a:lnTo>
                    <a:pt x="3663" y="3149"/>
                  </a:lnTo>
                  <a:lnTo>
                    <a:pt x="5453" y="2120"/>
                  </a:lnTo>
                  <a:lnTo>
                    <a:pt x="179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46"/>
            <p:cNvSpPr/>
            <p:nvPr/>
          </p:nvSpPr>
          <p:spPr>
            <a:xfrm>
              <a:off x="7821489" y="3313164"/>
              <a:ext cx="91991" cy="121182"/>
            </a:xfrm>
            <a:custGeom>
              <a:avLst/>
              <a:gdLst/>
              <a:ahLst/>
              <a:cxnLst/>
              <a:rect l="l" t="t" r="r" b="b"/>
              <a:pathLst>
                <a:path w="1812" h="2387" extrusionOk="0">
                  <a:moveTo>
                    <a:pt x="1791" y="0"/>
                  </a:moveTo>
                  <a:lnTo>
                    <a:pt x="1" y="1029"/>
                  </a:lnTo>
                  <a:lnTo>
                    <a:pt x="21" y="2387"/>
                  </a:lnTo>
                  <a:lnTo>
                    <a:pt x="1811" y="1379"/>
                  </a:lnTo>
                  <a:lnTo>
                    <a:pt x="17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46"/>
            <p:cNvSpPr/>
            <p:nvPr/>
          </p:nvSpPr>
          <p:spPr>
            <a:xfrm>
              <a:off x="7581257" y="1997116"/>
              <a:ext cx="882644" cy="811569"/>
            </a:xfrm>
            <a:custGeom>
              <a:avLst/>
              <a:gdLst/>
              <a:ahLst/>
              <a:cxnLst/>
              <a:rect l="l" t="t" r="r" b="b"/>
              <a:pathLst>
                <a:path w="17386" h="15986" extrusionOk="0">
                  <a:moveTo>
                    <a:pt x="8416" y="0"/>
                  </a:moveTo>
                  <a:lnTo>
                    <a:pt x="1" y="4835"/>
                  </a:lnTo>
                  <a:lnTo>
                    <a:pt x="21" y="10740"/>
                  </a:lnTo>
                  <a:lnTo>
                    <a:pt x="5926" y="14155"/>
                  </a:lnTo>
                  <a:lnTo>
                    <a:pt x="8971" y="15924"/>
                  </a:lnTo>
                  <a:lnTo>
                    <a:pt x="9074" y="15986"/>
                  </a:lnTo>
                  <a:lnTo>
                    <a:pt x="17386" y="11213"/>
                  </a:lnTo>
                  <a:lnTo>
                    <a:pt x="17365" y="5205"/>
                  </a:lnTo>
                  <a:lnTo>
                    <a:pt x="8416" y="0"/>
                  </a:ln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46"/>
            <p:cNvSpPr/>
            <p:nvPr/>
          </p:nvSpPr>
          <p:spPr>
            <a:xfrm>
              <a:off x="8135893" y="2706288"/>
              <a:ext cx="190124" cy="512904"/>
            </a:xfrm>
            <a:custGeom>
              <a:avLst/>
              <a:gdLst/>
              <a:ahLst/>
              <a:cxnLst/>
              <a:rect l="l" t="t" r="r" b="b"/>
              <a:pathLst>
                <a:path w="3745" h="10103" extrusionOk="0">
                  <a:moveTo>
                    <a:pt x="1" y="1"/>
                  </a:moveTo>
                  <a:lnTo>
                    <a:pt x="21" y="7922"/>
                  </a:lnTo>
                  <a:lnTo>
                    <a:pt x="3745" y="10102"/>
                  </a:lnTo>
                  <a:lnTo>
                    <a:pt x="3745" y="216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46"/>
            <p:cNvSpPr/>
            <p:nvPr/>
          </p:nvSpPr>
          <p:spPr>
            <a:xfrm>
              <a:off x="8135893" y="2603941"/>
              <a:ext cx="367709" cy="212056"/>
            </a:xfrm>
            <a:custGeom>
              <a:avLst/>
              <a:gdLst/>
              <a:ahLst/>
              <a:cxnLst/>
              <a:rect l="l" t="t" r="r" b="b"/>
              <a:pathLst>
                <a:path w="7243" h="4177" extrusionOk="0">
                  <a:moveTo>
                    <a:pt x="3519" y="0"/>
                  </a:moveTo>
                  <a:lnTo>
                    <a:pt x="1" y="2017"/>
                  </a:lnTo>
                  <a:lnTo>
                    <a:pt x="3745" y="4177"/>
                  </a:lnTo>
                  <a:lnTo>
                    <a:pt x="7243" y="2161"/>
                  </a:lnTo>
                  <a:lnTo>
                    <a:pt x="35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46"/>
            <p:cNvSpPr/>
            <p:nvPr/>
          </p:nvSpPr>
          <p:spPr>
            <a:xfrm>
              <a:off x="8325966" y="2713599"/>
              <a:ext cx="178702" cy="505594"/>
            </a:xfrm>
            <a:custGeom>
              <a:avLst/>
              <a:gdLst/>
              <a:ahLst/>
              <a:cxnLst/>
              <a:rect l="l" t="t" r="r" b="b"/>
              <a:pathLst>
                <a:path w="3520" h="9959" extrusionOk="0">
                  <a:moveTo>
                    <a:pt x="3499" y="1"/>
                  </a:moveTo>
                  <a:lnTo>
                    <a:pt x="1" y="2017"/>
                  </a:lnTo>
                  <a:lnTo>
                    <a:pt x="1" y="9958"/>
                  </a:lnTo>
                  <a:lnTo>
                    <a:pt x="3519" y="7942"/>
                  </a:lnTo>
                  <a:lnTo>
                    <a:pt x="34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46"/>
            <p:cNvSpPr/>
            <p:nvPr/>
          </p:nvSpPr>
          <p:spPr>
            <a:xfrm>
              <a:off x="7455913" y="1865476"/>
              <a:ext cx="586009" cy="870104"/>
            </a:xfrm>
            <a:custGeom>
              <a:avLst/>
              <a:gdLst/>
              <a:ahLst/>
              <a:cxnLst/>
              <a:rect l="l" t="t" r="r" b="b"/>
              <a:pathLst>
                <a:path w="11543" h="17139" extrusionOk="0">
                  <a:moveTo>
                    <a:pt x="1" y="1"/>
                  </a:moveTo>
                  <a:lnTo>
                    <a:pt x="42" y="10452"/>
                  </a:lnTo>
                  <a:lnTo>
                    <a:pt x="11543" y="17139"/>
                  </a:lnTo>
                  <a:lnTo>
                    <a:pt x="11502" y="666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46"/>
            <p:cNvSpPr/>
            <p:nvPr/>
          </p:nvSpPr>
          <p:spPr>
            <a:xfrm>
              <a:off x="7455913" y="1550056"/>
              <a:ext cx="1132268" cy="653885"/>
            </a:xfrm>
            <a:custGeom>
              <a:avLst/>
              <a:gdLst/>
              <a:ahLst/>
              <a:cxnLst/>
              <a:rect l="l" t="t" r="r" b="b"/>
              <a:pathLst>
                <a:path w="22303" h="12880" extrusionOk="0">
                  <a:moveTo>
                    <a:pt x="10802" y="1"/>
                  </a:moveTo>
                  <a:lnTo>
                    <a:pt x="1" y="6214"/>
                  </a:lnTo>
                  <a:lnTo>
                    <a:pt x="11502" y="12880"/>
                  </a:lnTo>
                  <a:lnTo>
                    <a:pt x="22303" y="6666"/>
                  </a:lnTo>
                  <a:lnTo>
                    <a:pt x="108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46"/>
            <p:cNvSpPr/>
            <p:nvPr/>
          </p:nvSpPr>
          <p:spPr>
            <a:xfrm>
              <a:off x="8039790" y="1888473"/>
              <a:ext cx="550523" cy="847107"/>
            </a:xfrm>
            <a:custGeom>
              <a:avLst/>
              <a:gdLst/>
              <a:ahLst/>
              <a:cxnLst/>
              <a:rect l="l" t="t" r="r" b="b"/>
              <a:pathLst>
                <a:path w="10844" h="16686" extrusionOk="0">
                  <a:moveTo>
                    <a:pt x="10802" y="0"/>
                  </a:moveTo>
                  <a:lnTo>
                    <a:pt x="1" y="6214"/>
                  </a:lnTo>
                  <a:lnTo>
                    <a:pt x="42" y="16686"/>
                  </a:lnTo>
                  <a:lnTo>
                    <a:pt x="10843" y="10472"/>
                  </a:lnTo>
                  <a:lnTo>
                    <a:pt x="108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46"/>
            <p:cNvSpPr/>
            <p:nvPr/>
          </p:nvSpPr>
          <p:spPr>
            <a:xfrm>
              <a:off x="7532165" y="2172975"/>
              <a:ext cx="407409" cy="485337"/>
            </a:xfrm>
            <a:custGeom>
              <a:avLst/>
              <a:gdLst/>
              <a:ahLst/>
              <a:cxnLst/>
              <a:rect l="l" t="t" r="r" b="b"/>
              <a:pathLst>
                <a:path w="8025" h="9560" extrusionOk="0">
                  <a:moveTo>
                    <a:pt x="2232" y="1"/>
                  </a:moveTo>
                  <a:cubicBezTo>
                    <a:pt x="911" y="1"/>
                    <a:pt x="1" y="1044"/>
                    <a:pt x="1" y="2852"/>
                  </a:cubicBezTo>
                  <a:cubicBezTo>
                    <a:pt x="1" y="3737"/>
                    <a:pt x="207" y="4683"/>
                    <a:pt x="577" y="5609"/>
                  </a:cubicBezTo>
                  <a:lnTo>
                    <a:pt x="7428" y="9559"/>
                  </a:lnTo>
                  <a:cubicBezTo>
                    <a:pt x="7798" y="9086"/>
                    <a:pt x="8025" y="8366"/>
                    <a:pt x="8025" y="7481"/>
                  </a:cubicBezTo>
                  <a:cubicBezTo>
                    <a:pt x="8025" y="4930"/>
                    <a:pt x="6235" y="1844"/>
                    <a:pt x="4033" y="548"/>
                  </a:cubicBezTo>
                  <a:cubicBezTo>
                    <a:pt x="3386" y="177"/>
                    <a:pt x="2774" y="1"/>
                    <a:pt x="22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46"/>
            <p:cNvSpPr/>
            <p:nvPr/>
          </p:nvSpPr>
          <p:spPr>
            <a:xfrm>
              <a:off x="7805853" y="2129518"/>
              <a:ext cx="125396" cy="161136"/>
            </a:xfrm>
            <a:custGeom>
              <a:avLst/>
              <a:gdLst/>
              <a:ahLst/>
              <a:cxnLst/>
              <a:rect l="l" t="t" r="r" b="b"/>
              <a:pathLst>
                <a:path w="2470" h="3174" extrusionOk="0">
                  <a:moveTo>
                    <a:pt x="680" y="0"/>
                  </a:moveTo>
                  <a:cubicBezTo>
                    <a:pt x="278" y="0"/>
                    <a:pt x="0" y="317"/>
                    <a:pt x="0" y="869"/>
                  </a:cubicBezTo>
                  <a:cubicBezTo>
                    <a:pt x="0" y="1651"/>
                    <a:pt x="535" y="2618"/>
                    <a:pt x="1214" y="3009"/>
                  </a:cubicBezTo>
                  <a:cubicBezTo>
                    <a:pt x="1409" y="3121"/>
                    <a:pt x="1593" y="3174"/>
                    <a:pt x="1757" y="3174"/>
                  </a:cubicBezTo>
                  <a:cubicBezTo>
                    <a:pt x="2166" y="3174"/>
                    <a:pt x="2448" y="2846"/>
                    <a:pt x="2448" y="2289"/>
                  </a:cubicBezTo>
                  <a:cubicBezTo>
                    <a:pt x="2469" y="1527"/>
                    <a:pt x="1914" y="560"/>
                    <a:pt x="1235" y="170"/>
                  </a:cubicBezTo>
                  <a:cubicBezTo>
                    <a:pt x="1035" y="55"/>
                    <a:pt x="847" y="0"/>
                    <a:pt x="6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46"/>
            <p:cNvSpPr/>
            <p:nvPr/>
          </p:nvSpPr>
          <p:spPr>
            <a:xfrm>
              <a:off x="7835095" y="2167035"/>
              <a:ext cx="66861" cy="86305"/>
            </a:xfrm>
            <a:custGeom>
              <a:avLst/>
              <a:gdLst/>
              <a:ahLst/>
              <a:cxnLst/>
              <a:rect l="l" t="t" r="r" b="b"/>
              <a:pathLst>
                <a:path w="1317" h="1700" extrusionOk="0">
                  <a:moveTo>
                    <a:pt x="360" y="0"/>
                  </a:moveTo>
                  <a:cubicBezTo>
                    <a:pt x="145" y="0"/>
                    <a:pt x="0" y="168"/>
                    <a:pt x="0" y="459"/>
                  </a:cubicBezTo>
                  <a:cubicBezTo>
                    <a:pt x="0" y="891"/>
                    <a:pt x="288" y="1406"/>
                    <a:pt x="659" y="1611"/>
                  </a:cubicBezTo>
                  <a:cubicBezTo>
                    <a:pt x="760" y="1671"/>
                    <a:pt x="858" y="1699"/>
                    <a:pt x="945" y="1699"/>
                  </a:cubicBezTo>
                  <a:cubicBezTo>
                    <a:pt x="1161" y="1699"/>
                    <a:pt x="1317" y="1528"/>
                    <a:pt x="1317" y="1220"/>
                  </a:cubicBezTo>
                  <a:cubicBezTo>
                    <a:pt x="1317" y="809"/>
                    <a:pt x="1008" y="295"/>
                    <a:pt x="659" y="89"/>
                  </a:cubicBezTo>
                  <a:cubicBezTo>
                    <a:pt x="550" y="29"/>
                    <a:pt x="449" y="0"/>
                    <a:pt x="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46"/>
            <p:cNvSpPr/>
            <p:nvPr/>
          </p:nvSpPr>
          <p:spPr>
            <a:xfrm>
              <a:off x="7566636" y="1990821"/>
              <a:ext cx="125396" cy="160933"/>
            </a:xfrm>
            <a:custGeom>
              <a:avLst/>
              <a:gdLst/>
              <a:ahLst/>
              <a:cxnLst/>
              <a:rect l="l" t="t" r="r" b="b"/>
              <a:pathLst>
                <a:path w="2470" h="3170" extrusionOk="0">
                  <a:moveTo>
                    <a:pt x="712" y="0"/>
                  </a:moveTo>
                  <a:cubicBezTo>
                    <a:pt x="304" y="0"/>
                    <a:pt x="21" y="328"/>
                    <a:pt x="21" y="885"/>
                  </a:cubicBezTo>
                  <a:cubicBezTo>
                    <a:pt x="1" y="1647"/>
                    <a:pt x="556" y="2614"/>
                    <a:pt x="1235" y="3004"/>
                  </a:cubicBezTo>
                  <a:cubicBezTo>
                    <a:pt x="1431" y="3117"/>
                    <a:pt x="1616" y="3170"/>
                    <a:pt x="1781" y="3170"/>
                  </a:cubicBezTo>
                  <a:cubicBezTo>
                    <a:pt x="2188" y="3170"/>
                    <a:pt x="2470" y="2847"/>
                    <a:pt x="2470" y="2305"/>
                  </a:cubicBezTo>
                  <a:cubicBezTo>
                    <a:pt x="2470" y="1523"/>
                    <a:pt x="1935" y="556"/>
                    <a:pt x="1256" y="165"/>
                  </a:cubicBezTo>
                  <a:cubicBezTo>
                    <a:pt x="1061" y="53"/>
                    <a:pt x="877" y="0"/>
                    <a:pt x="7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46"/>
            <p:cNvSpPr/>
            <p:nvPr/>
          </p:nvSpPr>
          <p:spPr>
            <a:xfrm>
              <a:off x="7595879" y="2028135"/>
              <a:ext cx="66912" cy="86305"/>
            </a:xfrm>
            <a:custGeom>
              <a:avLst/>
              <a:gdLst/>
              <a:ahLst/>
              <a:cxnLst/>
              <a:rect l="l" t="t" r="r" b="b"/>
              <a:pathLst>
                <a:path w="1318" h="1700" extrusionOk="0">
                  <a:moveTo>
                    <a:pt x="372" y="1"/>
                  </a:moveTo>
                  <a:cubicBezTo>
                    <a:pt x="157" y="1"/>
                    <a:pt x="1" y="173"/>
                    <a:pt x="1" y="480"/>
                  </a:cubicBezTo>
                  <a:cubicBezTo>
                    <a:pt x="1" y="891"/>
                    <a:pt x="309" y="1405"/>
                    <a:pt x="659" y="1611"/>
                  </a:cubicBezTo>
                  <a:cubicBezTo>
                    <a:pt x="767" y="1671"/>
                    <a:pt x="868" y="1700"/>
                    <a:pt x="957" y="1700"/>
                  </a:cubicBezTo>
                  <a:cubicBezTo>
                    <a:pt x="1173" y="1700"/>
                    <a:pt x="1318" y="1532"/>
                    <a:pt x="1318" y="1241"/>
                  </a:cubicBezTo>
                  <a:cubicBezTo>
                    <a:pt x="1318" y="809"/>
                    <a:pt x="1030" y="294"/>
                    <a:pt x="659" y="89"/>
                  </a:cubicBezTo>
                  <a:cubicBezTo>
                    <a:pt x="558" y="29"/>
                    <a:pt x="460" y="1"/>
                    <a:pt x="3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46"/>
            <p:cNvSpPr/>
            <p:nvPr/>
          </p:nvSpPr>
          <p:spPr>
            <a:xfrm>
              <a:off x="8046085" y="1816688"/>
              <a:ext cx="222514" cy="265057"/>
            </a:xfrm>
            <a:custGeom>
              <a:avLst/>
              <a:gdLst/>
              <a:ahLst/>
              <a:cxnLst/>
              <a:rect l="l" t="t" r="r" b="b"/>
              <a:pathLst>
                <a:path w="4383" h="5221" extrusionOk="0">
                  <a:moveTo>
                    <a:pt x="1210" y="1"/>
                  </a:moveTo>
                  <a:cubicBezTo>
                    <a:pt x="493" y="1"/>
                    <a:pt x="0" y="564"/>
                    <a:pt x="0" y="1538"/>
                  </a:cubicBezTo>
                  <a:cubicBezTo>
                    <a:pt x="0" y="2032"/>
                    <a:pt x="124" y="2546"/>
                    <a:pt x="329" y="3060"/>
                  </a:cubicBezTo>
                  <a:lnTo>
                    <a:pt x="4053" y="5221"/>
                  </a:lnTo>
                  <a:cubicBezTo>
                    <a:pt x="4259" y="4953"/>
                    <a:pt x="4382" y="4562"/>
                    <a:pt x="4382" y="4089"/>
                  </a:cubicBezTo>
                  <a:cubicBezTo>
                    <a:pt x="4382" y="2690"/>
                    <a:pt x="3415" y="1003"/>
                    <a:pt x="2202" y="303"/>
                  </a:cubicBezTo>
                  <a:cubicBezTo>
                    <a:pt x="1845" y="98"/>
                    <a:pt x="1508" y="1"/>
                    <a:pt x="1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46"/>
            <p:cNvSpPr/>
            <p:nvPr/>
          </p:nvSpPr>
          <p:spPr>
            <a:xfrm>
              <a:off x="8092029" y="1889946"/>
              <a:ext cx="130625" cy="154181"/>
            </a:xfrm>
            <a:custGeom>
              <a:avLst/>
              <a:gdLst/>
              <a:ahLst/>
              <a:cxnLst/>
              <a:rect l="l" t="t" r="r" b="b"/>
              <a:pathLst>
                <a:path w="2573" h="3037" extrusionOk="0">
                  <a:moveTo>
                    <a:pt x="718" y="0"/>
                  </a:moveTo>
                  <a:cubicBezTo>
                    <a:pt x="299" y="0"/>
                    <a:pt x="21" y="335"/>
                    <a:pt x="21" y="918"/>
                  </a:cubicBezTo>
                  <a:cubicBezTo>
                    <a:pt x="0" y="1185"/>
                    <a:pt x="83" y="1494"/>
                    <a:pt x="206" y="1782"/>
                  </a:cubicBezTo>
                  <a:lnTo>
                    <a:pt x="2366" y="3037"/>
                  </a:lnTo>
                  <a:cubicBezTo>
                    <a:pt x="2490" y="2893"/>
                    <a:pt x="2552" y="2667"/>
                    <a:pt x="2572" y="2379"/>
                  </a:cubicBezTo>
                  <a:cubicBezTo>
                    <a:pt x="2572" y="1576"/>
                    <a:pt x="1996" y="589"/>
                    <a:pt x="1297" y="177"/>
                  </a:cubicBezTo>
                  <a:cubicBezTo>
                    <a:pt x="1086" y="57"/>
                    <a:pt x="890" y="0"/>
                    <a:pt x="7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46"/>
            <p:cNvSpPr/>
            <p:nvPr/>
          </p:nvSpPr>
          <p:spPr>
            <a:xfrm>
              <a:off x="8078424" y="1774602"/>
              <a:ext cx="261199" cy="307143"/>
            </a:xfrm>
            <a:custGeom>
              <a:avLst/>
              <a:gdLst/>
              <a:ahLst/>
              <a:cxnLst/>
              <a:rect l="l" t="t" r="r" b="b"/>
              <a:pathLst>
                <a:path w="5145" h="6050" extrusionOk="0">
                  <a:moveTo>
                    <a:pt x="42" y="944"/>
                  </a:moveTo>
                  <a:cubicBezTo>
                    <a:pt x="25" y="951"/>
                    <a:pt x="13" y="956"/>
                    <a:pt x="1" y="968"/>
                  </a:cubicBezTo>
                  <a:lnTo>
                    <a:pt x="42" y="944"/>
                  </a:lnTo>
                  <a:close/>
                  <a:moveTo>
                    <a:pt x="1894" y="1"/>
                  </a:moveTo>
                  <a:cubicBezTo>
                    <a:pt x="1873" y="21"/>
                    <a:pt x="1853" y="21"/>
                    <a:pt x="1832" y="21"/>
                  </a:cubicBezTo>
                  <a:lnTo>
                    <a:pt x="1750" y="21"/>
                  </a:lnTo>
                  <a:cubicBezTo>
                    <a:pt x="1729" y="21"/>
                    <a:pt x="1729" y="42"/>
                    <a:pt x="1709" y="42"/>
                  </a:cubicBezTo>
                  <a:cubicBezTo>
                    <a:pt x="1688" y="42"/>
                    <a:pt x="1667" y="42"/>
                    <a:pt x="1647" y="63"/>
                  </a:cubicBezTo>
                  <a:cubicBezTo>
                    <a:pt x="1606" y="63"/>
                    <a:pt x="1585" y="63"/>
                    <a:pt x="1565" y="83"/>
                  </a:cubicBezTo>
                  <a:lnTo>
                    <a:pt x="1544" y="83"/>
                  </a:lnTo>
                  <a:cubicBezTo>
                    <a:pt x="1544" y="83"/>
                    <a:pt x="1523" y="83"/>
                    <a:pt x="1523" y="104"/>
                  </a:cubicBezTo>
                  <a:lnTo>
                    <a:pt x="1482" y="104"/>
                  </a:lnTo>
                  <a:cubicBezTo>
                    <a:pt x="1482" y="104"/>
                    <a:pt x="1482" y="124"/>
                    <a:pt x="1482" y="124"/>
                  </a:cubicBezTo>
                  <a:cubicBezTo>
                    <a:pt x="1462" y="124"/>
                    <a:pt x="1441" y="145"/>
                    <a:pt x="1421" y="145"/>
                  </a:cubicBezTo>
                  <a:cubicBezTo>
                    <a:pt x="1400" y="145"/>
                    <a:pt x="1400" y="145"/>
                    <a:pt x="1400" y="166"/>
                  </a:cubicBezTo>
                  <a:lnTo>
                    <a:pt x="42" y="944"/>
                  </a:lnTo>
                  <a:lnTo>
                    <a:pt x="42" y="944"/>
                  </a:lnTo>
                  <a:cubicBezTo>
                    <a:pt x="53" y="940"/>
                    <a:pt x="67" y="935"/>
                    <a:pt x="83" y="927"/>
                  </a:cubicBezTo>
                  <a:cubicBezTo>
                    <a:pt x="104" y="906"/>
                    <a:pt x="124" y="906"/>
                    <a:pt x="145" y="906"/>
                  </a:cubicBezTo>
                  <a:cubicBezTo>
                    <a:pt x="145" y="906"/>
                    <a:pt x="166" y="886"/>
                    <a:pt x="166" y="886"/>
                  </a:cubicBezTo>
                  <a:cubicBezTo>
                    <a:pt x="186" y="886"/>
                    <a:pt x="207" y="865"/>
                    <a:pt x="248" y="865"/>
                  </a:cubicBezTo>
                  <a:cubicBezTo>
                    <a:pt x="268" y="865"/>
                    <a:pt x="289" y="844"/>
                    <a:pt x="310" y="844"/>
                  </a:cubicBezTo>
                  <a:lnTo>
                    <a:pt x="330" y="844"/>
                  </a:lnTo>
                  <a:cubicBezTo>
                    <a:pt x="371" y="844"/>
                    <a:pt x="392" y="844"/>
                    <a:pt x="412" y="824"/>
                  </a:cubicBezTo>
                  <a:lnTo>
                    <a:pt x="721" y="824"/>
                  </a:lnTo>
                  <a:cubicBezTo>
                    <a:pt x="742" y="824"/>
                    <a:pt x="762" y="844"/>
                    <a:pt x="803" y="844"/>
                  </a:cubicBezTo>
                  <a:cubicBezTo>
                    <a:pt x="844" y="844"/>
                    <a:pt x="865" y="844"/>
                    <a:pt x="906" y="865"/>
                  </a:cubicBezTo>
                  <a:lnTo>
                    <a:pt x="927" y="865"/>
                  </a:lnTo>
                  <a:cubicBezTo>
                    <a:pt x="968" y="865"/>
                    <a:pt x="989" y="886"/>
                    <a:pt x="1009" y="886"/>
                  </a:cubicBezTo>
                  <a:lnTo>
                    <a:pt x="1030" y="886"/>
                  </a:lnTo>
                  <a:cubicBezTo>
                    <a:pt x="1050" y="906"/>
                    <a:pt x="1071" y="906"/>
                    <a:pt x="1112" y="906"/>
                  </a:cubicBezTo>
                  <a:cubicBezTo>
                    <a:pt x="1112" y="927"/>
                    <a:pt x="1112" y="927"/>
                    <a:pt x="1112" y="927"/>
                  </a:cubicBezTo>
                  <a:cubicBezTo>
                    <a:pt x="1153" y="927"/>
                    <a:pt x="1174" y="947"/>
                    <a:pt x="1215" y="947"/>
                  </a:cubicBezTo>
                  <a:cubicBezTo>
                    <a:pt x="1215" y="947"/>
                    <a:pt x="1235" y="968"/>
                    <a:pt x="1235" y="968"/>
                  </a:cubicBezTo>
                  <a:cubicBezTo>
                    <a:pt x="1277" y="968"/>
                    <a:pt x="1297" y="988"/>
                    <a:pt x="1338" y="1009"/>
                  </a:cubicBezTo>
                  <a:cubicBezTo>
                    <a:pt x="1379" y="1030"/>
                    <a:pt x="1400" y="1030"/>
                    <a:pt x="1441" y="1050"/>
                  </a:cubicBezTo>
                  <a:cubicBezTo>
                    <a:pt x="1441" y="1050"/>
                    <a:pt x="1462" y="1071"/>
                    <a:pt x="1462" y="1071"/>
                  </a:cubicBezTo>
                  <a:cubicBezTo>
                    <a:pt x="1503" y="1091"/>
                    <a:pt x="1523" y="1112"/>
                    <a:pt x="1565" y="1132"/>
                  </a:cubicBezTo>
                  <a:cubicBezTo>
                    <a:pt x="1606" y="1153"/>
                    <a:pt x="1626" y="1174"/>
                    <a:pt x="1667" y="1194"/>
                  </a:cubicBezTo>
                  <a:cubicBezTo>
                    <a:pt x="1688" y="1194"/>
                    <a:pt x="1688" y="1194"/>
                    <a:pt x="1709" y="1215"/>
                  </a:cubicBezTo>
                  <a:cubicBezTo>
                    <a:pt x="1729" y="1215"/>
                    <a:pt x="1750" y="1235"/>
                    <a:pt x="1770" y="1256"/>
                  </a:cubicBezTo>
                  <a:cubicBezTo>
                    <a:pt x="1791" y="1256"/>
                    <a:pt x="1791" y="1276"/>
                    <a:pt x="1811" y="1276"/>
                  </a:cubicBezTo>
                  <a:cubicBezTo>
                    <a:pt x="1832" y="1297"/>
                    <a:pt x="1853" y="1318"/>
                    <a:pt x="1873" y="1338"/>
                  </a:cubicBezTo>
                  <a:cubicBezTo>
                    <a:pt x="1894" y="1338"/>
                    <a:pt x="1894" y="1359"/>
                    <a:pt x="1914" y="1359"/>
                  </a:cubicBezTo>
                  <a:cubicBezTo>
                    <a:pt x="1935" y="1379"/>
                    <a:pt x="1955" y="1400"/>
                    <a:pt x="1976" y="1400"/>
                  </a:cubicBezTo>
                  <a:cubicBezTo>
                    <a:pt x="1997" y="1421"/>
                    <a:pt x="1997" y="1421"/>
                    <a:pt x="2017" y="1441"/>
                  </a:cubicBezTo>
                  <a:cubicBezTo>
                    <a:pt x="2038" y="1462"/>
                    <a:pt x="2058" y="1482"/>
                    <a:pt x="2079" y="1503"/>
                  </a:cubicBezTo>
                  <a:cubicBezTo>
                    <a:pt x="2099" y="1503"/>
                    <a:pt x="2099" y="1523"/>
                    <a:pt x="2120" y="1523"/>
                  </a:cubicBezTo>
                  <a:cubicBezTo>
                    <a:pt x="2141" y="1544"/>
                    <a:pt x="2182" y="1585"/>
                    <a:pt x="2202" y="1606"/>
                  </a:cubicBezTo>
                  <a:lnTo>
                    <a:pt x="2223" y="1626"/>
                  </a:lnTo>
                  <a:cubicBezTo>
                    <a:pt x="2264" y="1647"/>
                    <a:pt x="2285" y="1667"/>
                    <a:pt x="2305" y="1709"/>
                  </a:cubicBezTo>
                  <a:cubicBezTo>
                    <a:pt x="2346" y="1729"/>
                    <a:pt x="2388" y="1770"/>
                    <a:pt x="2408" y="1811"/>
                  </a:cubicBezTo>
                  <a:lnTo>
                    <a:pt x="2429" y="1811"/>
                  </a:lnTo>
                  <a:cubicBezTo>
                    <a:pt x="2449" y="1853"/>
                    <a:pt x="2490" y="1894"/>
                    <a:pt x="2532" y="1935"/>
                  </a:cubicBezTo>
                  <a:cubicBezTo>
                    <a:pt x="2532" y="1955"/>
                    <a:pt x="2552" y="1976"/>
                    <a:pt x="2573" y="1997"/>
                  </a:cubicBezTo>
                  <a:cubicBezTo>
                    <a:pt x="2593" y="2017"/>
                    <a:pt x="2593" y="2017"/>
                    <a:pt x="2614" y="2038"/>
                  </a:cubicBezTo>
                  <a:cubicBezTo>
                    <a:pt x="2634" y="2058"/>
                    <a:pt x="2655" y="2079"/>
                    <a:pt x="2655" y="2099"/>
                  </a:cubicBezTo>
                  <a:cubicBezTo>
                    <a:pt x="2676" y="2120"/>
                    <a:pt x="2696" y="2141"/>
                    <a:pt x="2696" y="2161"/>
                  </a:cubicBezTo>
                  <a:cubicBezTo>
                    <a:pt x="2717" y="2161"/>
                    <a:pt x="2717" y="2161"/>
                    <a:pt x="2717" y="2182"/>
                  </a:cubicBezTo>
                  <a:cubicBezTo>
                    <a:pt x="2758" y="2223"/>
                    <a:pt x="2799" y="2285"/>
                    <a:pt x="2840" y="2346"/>
                  </a:cubicBezTo>
                  <a:cubicBezTo>
                    <a:pt x="2861" y="2346"/>
                    <a:pt x="2861" y="2367"/>
                    <a:pt x="2861" y="2367"/>
                  </a:cubicBezTo>
                  <a:cubicBezTo>
                    <a:pt x="2902" y="2429"/>
                    <a:pt x="2943" y="2470"/>
                    <a:pt x="2984" y="2531"/>
                  </a:cubicBezTo>
                  <a:cubicBezTo>
                    <a:pt x="2984" y="2552"/>
                    <a:pt x="2984" y="2552"/>
                    <a:pt x="3005" y="2573"/>
                  </a:cubicBezTo>
                  <a:cubicBezTo>
                    <a:pt x="3025" y="2614"/>
                    <a:pt x="3066" y="2675"/>
                    <a:pt x="3087" y="2717"/>
                  </a:cubicBezTo>
                  <a:cubicBezTo>
                    <a:pt x="3087" y="2717"/>
                    <a:pt x="3108" y="2737"/>
                    <a:pt x="3108" y="2737"/>
                  </a:cubicBezTo>
                  <a:cubicBezTo>
                    <a:pt x="3128" y="2799"/>
                    <a:pt x="3169" y="2861"/>
                    <a:pt x="3190" y="2902"/>
                  </a:cubicBezTo>
                  <a:cubicBezTo>
                    <a:pt x="3210" y="2922"/>
                    <a:pt x="3210" y="2943"/>
                    <a:pt x="3210" y="2943"/>
                  </a:cubicBezTo>
                  <a:cubicBezTo>
                    <a:pt x="3231" y="2984"/>
                    <a:pt x="3252" y="3025"/>
                    <a:pt x="3272" y="3087"/>
                  </a:cubicBezTo>
                  <a:cubicBezTo>
                    <a:pt x="3293" y="3087"/>
                    <a:pt x="3293" y="3108"/>
                    <a:pt x="3313" y="3128"/>
                  </a:cubicBezTo>
                  <a:cubicBezTo>
                    <a:pt x="3334" y="3169"/>
                    <a:pt x="3355" y="3231"/>
                    <a:pt x="3375" y="3293"/>
                  </a:cubicBezTo>
                  <a:cubicBezTo>
                    <a:pt x="3396" y="3334"/>
                    <a:pt x="3416" y="3375"/>
                    <a:pt x="3437" y="3416"/>
                  </a:cubicBezTo>
                  <a:cubicBezTo>
                    <a:pt x="3437" y="3416"/>
                    <a:pt x="3437" y="3437"/>
                    <a:pt x="3437" y="3437"/>
                  </a:cubicBezTo>
                  <a:cubicBezTo>
                    <a:pt x="3457" y="3478"/>
                    <a:pt x="3457" y="3498"/>
                    <a:pt x="3478" y="3540"/>
                  </a:cubicBezTo>
                  <a:cubicBezTo>
                    <a:pt x="3478" y="3540"/>
                    <a:pt x="3478" y="3560"/>
                    <a:pt x="3499" y="3581"/>
                  </a:cubicBezTo>
                  <a:cubicBezTo>
                    <a:pt x="3499" y="3601"/>
                    <a:pt x="3519" y="3642"/>
                    <a:pt x="3519" y="3684"/>
                  </a:cubicBezTo>
                  <a:cubicBezTo>
                    <a:pt x="3540" y="3684"/>
                    <a:pt x="3540" y="3684"/>
                    <a:pt x="3540" y="3704"/>
                  </a:cubicBezTo>
                  <a:cubicBezTo>
                    <a:pt x="3540" y="3745"/>
                    <a:pt x="3560" y="3786"/>
                    <a:pt x="3581" y="3828"/>
                  </a:cubicBezTo>
                  <a:cubicBezTo>
                    <a:pt x="3581" y="3828"/>
                    <a:pt x="3581" y="3848"/>
                    <a:pt x="3581" y="3848"/>
                  </a:cubicBezTo>
                  <a:cubicBezTo>
                    <a:pt x="3601" y="3889"/>
                    <a:pt x="3601" y="3910"/>
                    <a:pt x="3601" y="3951"/>
                  </a:cubicBezTo>
                  <a:cubicBezTo>
                    <a:pt x="3622" y="3972"/>
                    <a:pt x="3622" y="3992"/>
                    <a:pt x="3622" y="4013"/>
                  </a:cubicBezTo>
                  <a:cubicBezTo>
                    <a:pt x="3643" y="4033"/>
                    <a:pt x="3643" y="4054"/>
                    <a:pt x="3643" y="4075"/>
                  </a:cubicBezTo>
                  <a:cubicBezTo>
                    <a:pt x="3643" y="4095"/>
                    <a:pt x="3663" y="4116"/>
                    <a:pt x="3663" y="4136"/>
                  </a:cubicBezTo>
                  <a:cubicBezTo>
                    <a:pt x="3663" y="4157"/>
                    <a:pt x="3663" y="4177"/>
                    <a:pt x="3663" y="4198"/>
                  </a:cubicBezTo>
                  <a:cubicBezTo>
                    <a:pt x="3684" y="4239"/>
                    <a:pt x="3684" y="4260"/>
                    <a:pt x="3684" y="4280"/>
                  </a:cubicBezTo>
                  <a:cubicBezTo>
                    <a:pt x="3684" y="4301"/>
                    <a:pt x="3704" y="4321"/>
                    <a:pt x="3704" y="4342"/>
                  </a:cubicBezTo>
                  <a:cubicBezTo>
                    <a:pt x="3704" y="4383"/>
                    <a:pt x="3704" y="4404"/>
                    <a:pt x="3704" y="4445"/>
                  </a:cubicBezTo>
                  <a:cubicBezTo>
                    <a:pt x="3725" y="4465"/>
                    <a:pt x="3725" y="4486"/>
                    <a:pt x="3725" y="4507"/>
                  </a:cubicBezTo>
                  <a:cubicBezTo>
                    <a:pt x="3725" y="4507"/>
                    <a:pt x="3725" y="4527"/>
                    <a:pt x="3725" y="4548"/>
                  </a:cubicBezTo>
                  <a:cubicBezTo>
                    <a:pt x="3725" y="4568"/>
                    <a:pt x="3725" y="4589"/>
                    <a:pt x="3725" y="4630"/>
                  </a:cubicBezTo>
                  <a:cubicBezTo>
                    <a:pt x="3745" y="4630"/>
                    <a:pt x="3745" y="4651"/>
                    <a:pt x="3745" y="4671"/>
                  </a:cubicBezTo>
                  <a:cubicBezTo>
                    <a:pt x="3745" y="4692"/>
                    <a:pt x="3745" y="4712"/>
                    <a:pt x="3745" y="4753"/>
                  </a:cubicBezTo>
                  <a:cubicBezTo>
                    <a:pt x="3745" y="4753"/>
                    <a:pt x="3745" y="4774"/>
                    <a:pt x="3745" y="4795"/>
                  </a:cubicBezTo>
                  <a:cubicBezTo>
                    <a:pt x="3745" y="4836"/>
                    <a:pt x="3745" y="4877"/>
                    <a:pt x="3745" y="4918"/>
                  </a:cubicBezTo>
                  <a:cubicBezTo>
                    <a:pt x="3745" y="5391"/>
                    <a:pt x="3622" y="5782"/>
                    <a:pt x="3416" y="6050"/>
                  </a:cubicBezTo>
                  <a:lnTo>
                    <a:pt x="4815" y="5227"/>
                  </a:lnTo>
                  <a:cubicBezTo>
                    <a:pt x="5021" y="4959"/>
                    <a:pt x="5144" y="4589"/>
                    <a:pt x="5144" y="4095"/>
                  </a:cubicBezTo>
                  <a:cubicBezTo>
                    <a:pt x="5144" y="4054"/>
                    <a:pt x="5144" y="4013"/>
                    <a:pt x="5144" y="3972"/>
                  </a:cubicBezTo>
                  <a:cubicBezTo>
                    <a:pt x="5144" y="3972"/>
                    <a:pt x="5144" y="3951"/>
                    <a:pt x="5144" y="3930"/>
                  </a:cubicBezTo>
                  <a:cubicBezTo>
                    <a:pt x="5144" y="3910"/>
                    <a:pt x="5144" y="3889"/>
                    <a:pt x="5144" y="3848"/>
                  </a:cubicBezTo>
                  <a:cubicBezTo>
                    <a:pt x="5144" y="3828"/>
                    <a:pt x="5144" y="3828"/>
                    <a:pt x="5144" y="3807"/>
                  </a:cubicBezTo>
                  <a:cubicBezTo>
                    <a:pt x="5144" y="3786"/>
                    <a:pt x="5124" y="3745"/>
                    <a:pt x="5124" y="3725"/>
                  </a:cubicBezTo>
                  <a:cubicBezTo>
                    <a:pt x="5124" y="3704"/>
                    <a:pt x="5124" y="3704"/>
                    <a:pt x="5124" y="3684"/>
                  </a:cubicBezTo>
                  <a:cubicBezTo>
                    <a:pt x="5124" y="3684"/>
                    <a:pt x="5124" y="3663"/>
                    <a:pt x="5124" y="3663"/>
                  </a:cubicBezTo>
                  <a:cubicBezTo>
                    <a:pt x="5124" y="3642"/>
                    <a:pt x="5124" y="3642"/>
                    <a:pt x="5124" y="3622"/>
                  </a:cubicBezTo>
                  <a:cubicBezTo>
                    <a:pt x="5103" y="3601"/>
                    <a:pt x="5103" y="3560"/>
                    <a:pt x="5103" y="3540"/>
                  </a:cubicBezTo>
                  <a:cubicBezTo>
                    <a:pt x="5103" y="3519"/>
                    <a:pt x="5103" y="3498"/>
                    <a:pt x="5083" y="3478"/>
                  </a:cubicBezTo>
                  <a:cubicBezTo>
                    <a:pt x="5083" y="3457"/>
                    <a:pt x="5083" y="3416"/>
                    <a:pt x="5083" y="3396"/>
                  </a:cubicBezTo>
                  <a:cubicBezTo>
                    <a:pt x="5083" y="3375"/>
                    <a:pt x="5062" y="3375"/>
                    <a:pt x="5062" y="3354"/>
                  </a:cubicBezTo>
                  <a:cubicBezTo>
                    <a:pt x="5062" y="3354"/>
                    <a:pt x="5062" y="3334"/>
                    <a:pt x="5062" y="3313"/>
                  </a:cubicBezTo>
                  <a:cubicBezTo>
                    <a:pt x="5062" y="3293"/>
                    <a:pt x="5042" y="3293"/>
                    <a:pt x="5042" y="3272"/>
                  </a:cubicBezTo>
                  <a:cubicBezTo>
                    <a:pt x="5042" y="3231"/>
                    <a:pt x="5042" y="3210"/>
                    <a:pt x="5021" y="3190"/>
                  </a:cubicBezTo>
                  <a:cubicBezTo>
                    <a:pt x="5021" y="3169"/>
                    <a:pt x="5021" y="3149"/>
                    <a:pt x="5021" y="3128"/>
                  </a:cubicBezTo>
                  <a:cubicBezTo>
                    <a:pt x="5021" y="3128"/>
                    <a:pt x="5000" y="3128"/>
                    <a:pt x="5000" y="3108"/>
                  </a:cubicBezTo>
                  <a:cubicBezTo>
                    <a:pt x="5000" y="3087"/>
                    <a:pt x="5000" y="3066"/>
                    <a:pt x="4980" y="3046"/>
                  </a:cubicBezTo>
                  <a:lnTo>
                    <a:pt x="4980" y="3005"/>
                  </a:lnTo>
                  <a:cubicBezTo>
                    <a:pt x="4959" y="2964"/>
                    <a:pt x="4959" y="2922"/>
                    <a:pt x="4939" y="2881"/>
                  </a:cubicBezTo>
                  <a:cubicBezTo>
                    <a:pt x="4939" y="2881"/>
                    <a:pt x="4939" y="2861"/>
                    <a:pt x="4939" y="2861"/>
                  </a:cubicBezTo>
                  <a:cubicBezTo>
                    <a:pt x="4918" y="2820"/>
                    <a:pt x="4898" y="2799"/>
                    <a:pt x="4898" y="2758"/>
                  </a:cubicBezTo>
                  <a:cubicBezTo>
                    <a:pt x="4898" y="2737"/>
                    <a:pt x="4877" y="2737"/>
                    <a:pt x="4877" y="2717"/>
                  </a:cubicBezTo>
                  <a:cubicBezTo>
                    <a:pt x="4877" y="2696"/>
                    <a:pt x="4877" y="2696"/>
                    <a:pt x="4856" y="2675"/>
                  </a:cubicBezTo>
                  <a:cubicBezTo>
                    <a:pt x="4856" y="2655"/>
                    <a:pt x="4856" y="2634"/>
                    <a:pt x="4836" y="2634"/>
                  </a:cubicBezTo>
                  <a:cubicBezTo>
                    <a:pt x="4836" y="2614"/>
                    <a:pt x="4836" y="2614"/>
                    <a:pt x="4836" y="2593"/>
                  </a:cubicBezTo>
                  <a:cubicBezTo>
                    <a:pt x="4815" y="2552"/>
                    <a:pt x="4795" y="2511"/>
                    <a:pt x="4795" y="2490"/>
                  </a:cubicBezTo>
                  <a:cubicBezTo>
                    <a:pt x="4774" y="2490"/>
                    <a:pt x="4774" y="2470"/>
                    <a:pt x="4774" y="2470"/>
                  </a:cubicBezTo>
                  <a:cubicBezTo>
                    <a:pt x="4754" y="2429"/>
                    <a:pt x="4733" y="2367"/>
                    <a:pt x="4712" y="2305"/>
                  </a:cubicBezTo>
                  <a:cubicBezTo>
                    <a:pt x="4712" y="2305"/>
                    <a:pt x="4692" y="2305"/>
                    <a:pt x="4692" y="2285"/>
                  </a:cubicBezTo>
                  <a:cubicBezTo>
                    <a:pt x="4692" y="2285"/>
                    <a:pt x="4692" y="2285"/>
                    <a:pt x="4692" y="2264"/>
                  </a:cubicBezTo>
                  <a:cubicBezTo>
                    <a:pt x="4671" y="2223"/>
                    <a:pt x="4630" y="2182"/>
                    <a:pt x="4610" y="2141"/>
                  </a:cubicBezTo>
                  <a:cubicBezTo>
                    <a:pt x="4610" y="2120"/>
                    <a:pt x="4610" y="2120"/>
                    <a:pt x="4610" y="2099"/>
                  </a:cubicBezTo>
                  <a:lnTo>
                    <a:pt x="4589" y="2099"/>
                  </a:lnTo>
                  <a:cubicBezTo>
                    <a:pt x="4568" y="2038"/>
                    <a:pt x="4527" y="1976"/>
                    <a:pt x="4507" y="1935"/>
                  </a:cubicBezTo>
                  <a:lnTo>
                    <a:pt x="4507" y="1914"/>
                  </a:lnTo>
                  <a:cubicBezTo>
                    <a:pt x="4486" y="1914"/>
                    <a:pt x="4486" y="1914"/>
                    <a:pt x="4486" y="1894"/>
                  </a:cubicBezTo>
                  <a:cubicBezTo>
                    <a:pt x="4465" y="1853"/>
                    <a:pt x="4424" y="1811"/>
                    <a:pt x="4404" y="1770"/>
                  </a:cubicBezTo>
                  <a:cubicBezTo>
                    <a:pt x="4404" y="1750"/>
                    <a:pt x="4383" y="1750"/>
                    <a:pt x="4383" y="1729"/>
                  </a:cubicBezTo>
                  <a:cubicBezTo>
                    <a:pt x="4342" y="1667"/>
                    <a:pt x="4301" y="1606"/>
                    <a:pt x="4260" y="1544"/>
                  </a:cubicBezTo>
                  <a:cubicBezTo>
                    <a:pt x="4260" y="1544"/>
                    <a:pt x="4260" y="1544"/>
                    <a:pt x="4239" y="1523"/>
                  </a:cubicBezTo>
                  <a:cubicBezTo>
                    <a:pt x="4198" y="1482"/>
                    <a:pt x="4177" y="1421"/>
                    <a:pt x="4116" y="1359"/>
                  </a:cubicBezTo>
                  <a:cubicBezTo>
                    <a:pt x="4116" y="1359"/>
                    <a:pt x="4116" y="1359"/>
                    <a:pt x="4116" y="1338"/>
                  </a:cubicBezTo>
                  <a:cubicBezTo>
                    <a:pt x="4095" y="1318"/>
                    <a:pt x="4075" y="1297"/>
                    <a:pt x="4075" y="1297"/>
                  </a:cubicBezTo>
                  <a:cubicBezTo>
                    <a:pt x="4054" y="1276"/>
                    <a:pt x="4033" y="1256"/>
                    <a:pt x="4013" y="1235"/>
                  </a:cubicBezTo>
                  <a:cubicBezTo>
                    <a:pt x="4013" y="1215"/>
                    <a:pt x="3992" y="1194"/>
                    <a:pt x="3972" y="1174"/>
                  </a:cubicBezTo>
                  <a:cubicBezTo>
                    <a:pt x="3972" y="1153"/>
                    <a:pt x="3951" y="1153"/>
                    <a:pt x="3931" y="1132"/>
                  </a:cubicBezTo>
                  <a:cubicBezTo>
                    <a:pt x="3931" y="1132"/>
                    <a:pt x="3931" y="1132"/>
                    <a:pt x="3931" y="1112"/>
                  </a:cubicBezTo>
                  <a:cubicBezTo>
                    <a:pt x="3889" y="1091"/>
                    <a:pt x="3848" y="1050"/>
                    <a:pt x="3828" y="1009"/>
                  </a:cubicBezTo>
                  <a:lnTo>
                    <a:pt x="3807" y="1009"/>
                  </a:lnTo>
                  <a:cubicBezTo>
                    <a:pt x="3787" y="968"/>
                    <a:pt x="3745" y="927"/>
                    <a:pt x="3704" y="886"/>
                  </a:cubicBezTo>
                  <a:cubicBezTo>
                    <a:pt x="3684" y="865"/>
                    <a:pt x="3663" y="844"/>
                    <a:pt x="3643" y="824"/>
                  </a:cubicBezTo>
                  <a:cubicBezTo>
                    <a:pt x="3622" y="803"/>
                    <a:pt x="3622" y="803"/>
                    <a:pt x="3622" y="803"/>
                  </a:cubicBezTo>
                  <a:cubicBezTo>
                    <a:pt x="3581" y="762"/>
                    <a:pt x="3540" y="742"/>
                    <a:pt x="3519" y="700"/>
                  </a:cubicBezTo>
                  <a:cubicBezTo>
                    <a:pt x="3499" y="700"/>
                    <a:pt x="3499" y="700"/>
                    <a:pt x="3499" y="680"/>
                  </a:cubicBezTo>
                  <a:cubicBezTo>
                    <a:pt x="3457" y="659"/>
                    <a:pt x="3437" y="639"/>
                    <a:pt x="3416" y="618"/>
                  </a:cubicBezTo>
                  <a:cubicBezTo>
                    <a:pt x="3396" y="618"/>
                    <a:pt x="3396" y="598"/>
                    <a:pt x="3375" y="598"/>
                  </a:cubicBezTo>
                  <a:cubicBezTo>
                    <a:pt x="3355" y="577"/>
                    <a:pt x="3334" y="556"/>
                    <a:pt x="3313" y="536"/>
                  </a:cubicBezTo>
                  <a:cubicBezTo>
                    <a:pt x="3293" y="536"/>
                    <a:pt x="3293" y="515"/>
                    <a:pt x="3272" y="515"/>
                  </a:cubicBezTo>
                  <a:cubicBezTo>
                    <a:pt x="3252" y="495"/>
                    <a:pt x="3231" y="474"/>
                    <a:pt x="3210" y="474"/>
                  </a:cubicBezTo>
                  <a:cubicBezTo>
                    <a:pt x="3190" y="454"/>
                    <a:pt x="3190" y="454"/>
                    <a:pt x="3169" y="433"/>
                  </a:cubicBezTo>
                  <a:cubicBezTo>
                    <a:pt x="3149" y="433"/>
                    <a:pt x="3128" y="412"/>
                    <a:pt x="3108" y="392"/>
                  </a:cubicBezTo>
                  <a:cubicBezTo>
                    <a:pt x="3087" y="392"/>
                    <a:pt x="3087" y="371"/>
                    <a:pt x="3066" y="371"/>
                  </a:cubicBezTo>
                  <a:cubicBezTo>
                    <a:pt x="3025" y="351"/>
                    <a:pt x="3005" y="330"/>
                    <a:pt x="2964" y="310"/>
                  </a:cubicBezTo>
                  <a:cubicBezTo>
                    <a:pt x="2922" y="289"/>
                    <a:pt x="2902" y="268"/>
                    <a:pt x="2861" y="248"/>
                  </a:cubicBezTo>
                  <a:lnTo>
                    <a:pt x="2840" y="248"/>
                  </a:lnTo>
                  <a:cubicBezTo>
                    <a:pt x="2799" y="227"/>
                    <a:pt x="2778" y="207"/>
                    <a:pt x="2737" y="186"/>
                  </a:cubicBezTo>
                  <a:cubicBezTo>
                    <a:pt x="2717" y="186"/>
                    <a:pt x="2676" y="166"/>
                    <a:pt x="2655" y="166"/>
                  </a:cubicBezTo>
                  <a:cubicBezTo>
                    <a:pt x="2655" y="145"/>
                    <a:pt x="2634" y="145"/>
                    <a:pt x="2634" y="145"/>
                  </a:cubicBezTo>
                  <a:lnTo>
                    <a:pt x="2614" y="145"/>
                  </a:lnTo>
                  <a:cubicBezTo>
                    <a:pt x="2593" y="124"/>
                    <a:pt x="2552" y="124"/>
                    <a:pt x="2511" y="104"/>
                  </a:cubicBezTo>
                  <a:cubicBezTo>
                    <a:pt x="2490" y="83"/>
                    <a:pt x="2449" y="83"/>
                    <a:pt x="2429" y="83"/>
                  </a:cubicBezTo>
                  <a:cubicBezTo>
                    <a:pt x="2408" y="63"/>
                    <a:pt x="2408" y="63"/>
                    <a:pt x="2408" y="63"/>
                  </a:cubicBezTo>
                  <a:lnTo>
                    <a:pt x="2388" y="63"/>
                  </a:lnTo>
                  <a:cubicBezTo>
                    <a:pt x="2367" y="63"/>
                    <a:pt x="2346" y="63"/>
                    <a:pt x="2326" y="42"/>
                  </a:cubicBezTo>
                  <a:lnTo>
                    <a:pt x="2305" y="42"/>
                  </a:lnTo>
                  <a:cubicBezTo>
                    <a:pt x="2264" y="42"/>
                    <a:pt x="2244" y="21"/>
                    <a:pt x="2202" y="21"/>
                  </a:cubicBezTo>
                  <a:lnTo>
                    <a:pt x="2079" y="21"/>
                  </a:lnTo>
                  <a:cubicBezTo>
                    <a:pt x="2079" y="21"/>
                    <a:pt x="2058" y="1"/>
                    <a:pt x="20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46"/>
            <p:cNvSpPr/>
            <p:nvPr/>
          </p:nvSpPr>
          <p:spPr>
            <a:xfrm>
              <a:off x="7652281" y="1589046"/>
              <a:ext cx="222565" cy="265006"/>
            </a:xfrm>
            <a:custGeom>
              <a:avLst/>
              <a:gdLst/>
              <a:ahLst/>
              <a:cxnLst/>
              <a:rect l="l" t="t" r="r" b="b"/>
              <a:pathLst>
                <a:path w="4384" h="5220" extrusionOk="0">
                  <a:moveTo>
                    <a:pt x="1214" y="0"/>
                  </a:moveTo>
                  <a:cubicBezTo>
                    <a:pt x="495" y="0"/>
                    <a:pt x="1" y="568"/>
                    <a:pt x="1" y="1557"/>
                  </a:cubicBezTo>
                  <a:cubicBezTo>
                    <a:pt x="1" y="2051"/>
                    <a:pt x="124" y="2566"/>
                    <a:pt x="330" y="3059"/>
                  </a:cubicBezTo>
                  <a:lnTo>
                    <a:pt x="4054" y="5220"/>
                  </a:lnTo>
                  <a:cubicBezTo>
                    <a:pt x="4260" y="4952"/>
                    <a:pt x="4383" y="4582"/>
                    <a:pt x="4383" y="4088"/>
                  </a:cubicBezTo>
                  <a:cubicBezTo>
                    <a:pt x="4383" y="2710"/>
                    <a:pt x="3416" y="1002"/>
                    <a:pt x="2202" y="302"/>
                  </a:cubicBezTo>
                  <a:cubicBezTo>
                    <a:pt x="1847" y="98"/>
                    <a:pt x="1511" y="0"/>
                    <a:pt x="1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46"/>
            <p:cNvSpPr/>
            <p:nvPr/>
          </p:nvSpPr>
          <p:spPr>
            <a:xfrm>
              <a:off x="7699292" y="1663268"/>
              <a:ext cx="129559" cy="154232"/>
            </a:xfrm>
            <a:custGeom>
              <a:avLst/>
              <a:gdLst/>
              <a:ahLst/>
              <a:cxnLst/>
              <a:rect l="l" t="t" r="r" b="b"/>
              <a:pathLst>
                <a:path w="2552" h="3038" extrusionOk="0">
                  <a:moveTo>
                    <a:pt x="704" y="0"/>
                  </a:moveTo>
                  <a:cubicBezTo>
                    <a:pt x="288" y="0"/>
                    <a:pt x="1" y="331"/>
                    <a:pt x="1" y="898"/>
                  </a:cubicBezTo>
                  <a:cubicBezTo>
                    <a:pt x="1" y="1186"/>
                    <a:pt x="62" y="1494"/>
                    <a:pt x="186" y="1782"/>
                  </a:cubicBezTo>
                  <a:lnTo>
                    <a:pt x="2346" y="3037"/>
                  </a:lnTo>
                  <a:cubicBezTo>
                    <a:pt x="2470" y="2873"/>
                    <a:pt x="2552" y="2667"/>
                    <a:pt x="2552" y="2379"/>
                  </a:cubicBezTo>
                  <a:cubicBezTo>
                    <a:pt x="2552" y="1577"/>
                    <a:pt x="1976" y="589"/>
                    <a:pt x="1276" y="178"/>
                  </a:cubicBezTo>
                  <a:cubicBezTo>
                    <a:pt x="1071" y="57"/>
                    <a:pt x="877" y="0"/>
                    <a:pt x="7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46"/>
            <p:cNvSpPr/>
            <p:nvPr/>
          </p:nvSpPr>
          <p:spPr>
            <a:xfrm>
              <a:off x="7684671" y="1547975"/>
              <a:ext cx="261199" cy="306077"/>
            </a:xfrm>
            <a:custGeom>
              <a:avLst/>
              <a:gdLst/>
              <a:ahLst/>
              <a:cxnLst/>
              <a:rect l="l" t="t" r="r" b="b"/>
              <a:pathLst>
                <a:path w="5145" h="6029" extrusionOk="0">
                  <a:moveTo>
                    <a:pt x="69" y="927"/>
                  </a:moveTo>
                  <a:cubicBezTo>
                    <a:pt x="37" y="931"/>
                    <a:pt x="19" y="949"/>
                    <a:pt x="1" y="967"/>
                  </a:cubicBezTo>
                  <a:lnTo>
                    <a:pt x="69" y="927"/>
                  </a:lnTo>
                  <a:close/>
                  <a:moveTo>
                    <a:pt x="1832" y="0"/>
                  </a:moveTo>
                  <a:cubicBezTo>
                    <a:pt x="1811" y="0"/>
                    <a:pt x="1811" y="21"/>
                    <a:pt x="1811" y="21"/>
                  </a:cubicBezTo>
                  <a:lnTo>
                    <a:pt x="1729" y="21"/>
                  </a:lnTo>
                  <a:cubicBezTo>
                    <a:pt x="1688" y="42"/>
                    <a:pt x="1667" y="42"/>
                    <a:pt x="1647" y="42"/>
                  </a:cubicBezTo>
                  <a:cubicBezTo>
                    <a:pt x="1626" y="62"/>
                    <a:pt x="1585" y="62"/>
                    <a:pt x="1564" y="62"/>
                  </a:cubicBezTo>
                  <a:cubicBezTo>
                    <a:pt x="1564" y="83"/>
                    <a:pt x="1564" y="83"/>
                    <a:pt x="1544" y="83"/>
                  </a:cubicBezTo>
                  <a:lnTo>
                    <a:pt x="1523" y="83"/>
                  </a:lnTo>
                  <a:cubicBezTo>
                    <a:pt x="1523" y="83"/>
                    <a:pt x="1503" y="103"/>
                    <a:pt x="1482" y="103"/>
                  </a:cubicBezTo>
                  <a:cubicBezTo>
                    <a:pt x="1461" y="124"/>
                    <a:pt x="1441" y="124"/>
                    <a:pt x="1420" y="144"/>
                  </a:cubicBezTo>
                  <a:lnTo>
                    <a:pt x="1400" y="144"/>
                  </a:lnTo>
                  <a:lnTo>
                    <a:pt x="69" y="927"/>
                  </a:lnTo>
                  <a:lnTo>
                    <a:pt x="69" y="927"/>
                  </a:lnTo>
                  <a:cubicBezTo>
                    <a:pt x="73" y="927"/>
                    <a:pt x="78" y="926"/>
                    <a:pt x="83" y="926"/>
                  </a:cubicBezTo>
                  <a:cubicBezTo>
                    <a:pt x="104" y="906"/>
                    <a:pt x="124" y="906"/>
                    <a:pt x="145" y="885"/>
                  </a:cubicBezTo>
                  <a:lnTo>
                    <a:pt x="165" y="885"/>
                  </a:lnTo>
                  <a:cubicBezTo>
                    <a:pt x="186" y="885"/>
                    <a:pt x="227" y="865"/>
                    <a:pt x="248" y="865"/>
                  </a:cubicBezTo>
                  <a:cubicBezTo>
                    <a:pt x="268" y="844"/>
                    <a:pt x="289" y="844"/>
                    <a:pt x="330" y="844"/>
                  </a:cubicBezTo>
                  <a:lnTo>
                    <a:pt x="350" y="844"/>
                  </a:lnTo>
                  <a:cubicBezTo>
                    <a:pt x="371" y="823"/>
                    <a:pt x="392" y="823"/>
                    <a:pt x="412" y="823"/>
                  </a:cubicBezTo>
                  <a:lnTo>
                    <a:pt x="803" y="823"/>
                  </a:lnTo>
                  <a:cubicBezTo>
                    <a:pt x="844" y="844"/>
                    <a:pt x="865" y="844"/>
                    <a:pt x="906" y="844"/>
                  </a:cubicBezTo>
                  <a:cubicBezTo>
                    <a:pt x="906" y="844"/>
                    <a:pt x="926" y="865"/>
                    <a:pt x="947" y="865"/>
                  </a:cubicBezTo>
                  <a:cubicBezTo>
                    <a:pt x="968" y="865"/>
                    <a:pt x="988" y="865"/>
                    <a:pt x="1009" y="885"/>
                  </a:cubicBezTo>
                  <a:lnTo>
                    <a:pt x="1029" y="885"/>
                  </a:lnTo>
                  <a:cubicBezTo>
                    <a:pt x="1050" y="885"/>
                    <a:pt x="1091" y="906"/>
                    <a:pt x="1112" y="906"/>
                  </a:cubicBezTo>
                  <a:lnTo>
                    <a:pt x="1132" y="906"/>
                  </a:lnTo>
                  <a:cubicBezTo>
                    <a:pt x="1153" y="926"/>
                    <a:pt x="1194" y="926"/>
                    <a:pt x="1214" y="947"/>
                  </a:cubicBezTo>
                  <a:lnTo>
                    <a:pt x="1235" y="947"/>
                  </a:lnTo>
                  <a:cubicBezTo>
                    <a:pt x="1276" y="967"/>
                    <a:pt x="1297" y="988"/>
                    <a:pt x="1338" y="988"/>
                  </a:cubicBezTo>
                  <a:cubicBezTo>
                    <a:pt x="1338" y="988"/>
                    <a:pt x="1338" y="1009"/>
                    <a:pt x="1338" y="1009"/>
                  </a:cubicBezTo>
                  <a:cubicBezTo>
                    <a:pt x="1379" y="1009"/>
                    <a:pt x="1400" y="1029"/>
                    <a:pt x="1441" y="1050"/>
                  </a:cubicBezTo>
                  <a:lnTo>
                    <a:pt x="1461" y="1050"/>
                  </a:lnTo>
                  <a:cubicBezTo>
                    <a:pt x="1503" y="1070"/>
                    <a:pt x="1523" y="1091"/>
                    <a:pt x="1564" y="1111"/>
                  </a:cubicBezTo>
                  <a:cubicBezTo>
                    <a:pt x="1605" y="1132"/>
                    <a:pt x="1626" y="1153"/>
                    <a:pt x="1667" y="1173"/>
                  </a:cubicBezTo>
                  <a:cubicBezTo>
                    <a:pt x="1688" y="1194"/>
                    <a:pt x="1688" y="1194"/>
                    <a:pt x="1708" y="1194"/>
                  </a:cubicBezTo>
                  <a:cubicBezTo>
                    <a:pt x="1729" y="1214"/>
                    <a:pt x="1749" y="1235"/>
                    <a:pt x="1770" y="1255"/>
                  </a:cubicBezTo>
                  <a:cubicBezTo>
                    <a:pt x="1791" y="1255"/>
                    <a:pt x="1791" y="1255"/>
                    <a:pt x="1811" y="1276"/>
                  </a:cubicBezTo>
                  <a:cubicBezTo>
                    <a:pt x="1832" y="1297"/>
                    <a:pt x="1852" y="1297"/>
                    <a:pt x="1873" y="1317"/>
                  </a:cubicBezTo>
                  <a:cubicBezTo>
                    <a:pt x="1893" y="1338"/>
                    <a:pt x="1914" y="1338"/>
                    <a:pt x="1914" y="1358"/>
                  </a:cubicBezTo>
                  <a:cubicBezTo>
                    <a:pt x="1935" y="1358"/>
                    <a:pt x="1955" y="1379"/>
                    <a:pt x="1976" y="1399"/>
                  </a:cubicBezTo>
                  <a:cubicBezTo>
                    <a:pt x="1996" y="1420"/>
                    <a:pt x="2017" y="1420"/>
                    <a:pt x="2017" y="1441"/>
                  </a:cubicBezTo>
                  <a:cubicBezTo>
                    <a:pt x="2037" y="1461"/>
                    <a:pt x="2058" y="1482"/>
                    <a:pt x="2099" y="1502"/>
                  </a:cubicBezTo>
                  <a:cubicBezTo>
                    <a:pt x="2099" y="1502"/>
                    <a:pt x="2099" y="1502"/>
                    <a:pt x="2120" y="1523"/>
                  </a:cubicBezTo>
                  <a:cubicBezTo>
                    <a:pt x="2140" y="1543"/>
                    <a:pt x="2181" y="1564"/>
                    <a:pt x="2223" y="1605"/>
                  </a:cubicBezTo>
                  <a:lnTo>
                    <a:pt x="2243" y="1626"/>
                  </a:lnTo>
                  <a:cubicBezTo>
                    <a:pt x="2264" y="1646"/>
                    <a:pt x="2284" y="1667"/>
                    <a:pt x="2305" y="1687"/>
                  </a:cubicBezTo>
                  <a:cubicBezTo>
                    <a:pt x="2346" y="1729"/>
                    <a:pt x="2387" y="1770"/>
                    <a:pt x="2428" y="1811"/>
                  </a:cubicBezTo>
                  <a:cubicBezTo>
                    <a:pt x="2469" y="1852"/>
                    <a:pt x="2490" y="1893"/>
                    <a:pt x="2531" y="1934"/>
                  </a:cubicBezTo>
                  <a:cubicBezTo>
                    <a:pt x="2552" y="1955"/>
                    <a:pt x="2552" y="1955"/>
                    <a:pt x="2572" y="1975"/>
                  </a:cubicBezTo>
                  <a:cubicBezTo>
                    <a:pt x="2593" y="1996"/>
                    <a:pt x="2614" y="2017"/>
                    <a:pt x="2614" y="2037"/>
                  </a:cubicBezTo>
                  <a:cubicBezTo>
                    <a:pt x="2634" y="2058"/>
                    <a:pt x="2655" y="2078"/>
                    <a:pt x="2675" y="2099"/>
                  </a:cubicBezTo>
                  <a:cubicBezTo>
                    <a:pt x="2675" y="2120"/>
                    <a:pt x="2696" y="2120"/>
                    <a:pt x="2716" y="2140"/>
                  </a:cubicBezTo>
                  <a:cubicBezTo>
                    <a:pt x="2716" y="2161"/>
                    <a:pt x="2716" y="2161"/>
                    <a:pt x="2737" y="2161"/>
                  </a:cubicBezTo>
                  <a:cubicBezTo>
                    <a:pt x="2778" y="2222"/>
                    <a:pt x="2819" y="2284"/>
                    <a:pt x="2840" y="2346"/>
                  </a:cubicBezTo>
                  <a:cubicBezTo>
                    <a:pt x="2860" y="2346"/>
                    <a:pt x="2860" y="2346"/>
                    <a:pt x="2860" y="2366"/>
                  </a:cubicBezTo>
                  <a:cubicBezTo>
                    <a:pt x="2902" y="2408"/>
                    <a:pt x="2943" y="2469"/>
                    <a:pt x="2984" y="2531"/>
                  </a:cubicBezTo>
                  <a:cubicBezTo>
                    <a:pt x="2984" y="2531"/>
                    <a:pt x="3004" y="2552"/>
                    <a:pt x="3004" y="2572"/>
                  </a:cubicBezTo>
                  <a:cubicBezTo>
                    <a:pt x="3025" y="2613"/>
                    <a:pt x="3066" y="2654"/>
                    <a:pt x="3087" y="2696"/>
                  </a:cubicBezTo>
                  <a:cubicBezTo>
                    <a:pt x="3087" y="2716"/>
                    <a:pt x="3107" y="2716"/>
                    <a:pt x="3107" y="2737"/>
                  </a:cubicBezTo>
                  <a:cubicBezTo>
                    <a:pt x="3128" y="2798"/>
                    <a:pt x="3169" y="2840"/>
                    <a:pt x="3190" y="2901"/>
                  </a:cubicBezTo>
                  <a:cubicBezTo>
                    <a:pt x="3210" y="2922"/>
                    <a:pt x="3210" y="2922"/>
                    <a:pt x="3210" y="2942"/>
                  </a:cubicBezTo>
                  <a:cubicBezTo>
                    <a:pt x="3231" y="2984"/>
                    <a:pt x="3272" y="3025"/>
                    <a:pt x="3292" y="3066"/>
                  </a:cubicBezTo>
                  <a:cubicBezTo>
                    <a:pt x="3292" y="3086"/>
                    <a:pt x="3292" y="3107"/>
                    <a:pt x="3313" y="3107"/>
                  </a:cubicBezTo>
                  <a:cubicBezTo>
                    <a:pt x="3334" y="3169"/>
                    <a:pt x="3354" y="3230"/>
                    <a:pt x="3375" y="3292"/>
                  </a:cubicBezTo>
                  <a:cubicBezTo>
                    <a:pt x="3395" y="3313"/>
                    <a:pt x="3416" y="3354"/>
                    <a:pt x="3436" y="3395"/>
                  </a:cubicBezTo>
                  <a:cubicBezTo>
                    <a:pt x="3436" y="3416"/>
                    <a:pt x="3436" y="3416"/>
                    <a:pt x="3436" y="3436"/>
                  </a:cubicBezTo>
                  <a:cubicBezTo>
                    <a:pt x="3457" y="3457"/>
                    <a:pt x="3478" y="3498"/>
                    <a:pt x="3478" y="3519"/>
                  </a:cubicBezTo>
                  <a:cubicBezTo>
                    <a:pt x="3478" y="3539"/>
                    <a:pt x="3498" y="3560"/>
                    <a:pt x="3498" y="3560"/>
                  </a:cubicBezTo>
                  <a:cubicBezTo>
                    <a:pt x="3498" y="3601"/>
                    <a:pt x="3519" y="3642"/>
                    <a:pt x="3539" y="3663"/>
                  </a:cubicBezTo>
                  <a:cubicBezTo>
                    <a:pt x="3539" y="3683"/>
                    <a:pt x="3539" y="3683"/>
                    <a:pt x="3539" y="3683"/>
                  </a:cubicBezTo>
                  <a:cubicBezTo>
                    <a:pt x="3560" y="3724"/>
                    <a:pt x="3560" y="3765"/>
                    <a:pt x="3580" y="3807"/>
                  </a:cubicBezTo>
                  <a:cubicBezTo>
                    <a:pt x="3580" y="3827"/>
                    <a:pt x="3580" y="3827"/>
                    <a:pt x="3580" y="3848"/>
                  </a:cubicBezTo>
                  <a:cubicBezTo>
                    <a:pt x="3601" y="3868"/>
                    <a:pt x="3601" y="3909"/>
                    <a:pt x="3622" y="3930"/>
                  </a:cubicBezTo>
                  <a:cubicBezTo>
                    <a:pt x="3622" y="3951"/>
                    <a:pt x="3622" y="3971"/>
                    <a:pt x="3622" y="3992"/>
                  </a:cubicBezTo>
                  <a:cubicBezTo>
                    <a:pt x="3642" y="4012"/>
                    <a:pt x="3642" y="4053"/>
                    <a:pt x="3642" y="4074"/>
                  </a:cubicBezTo>
                  <a:cubicBezTo>
                    <a:pt x="3642" y="4095"/>
                    <a:pt x="3663" y="4115"/>
                    <a:pt x="3663" y="4136"/>
                  </a:cubicBezTo>
                  <a:cubicBezTo>
                    <a:pt x="3663" y="4156"/>
                    <a:pt x="3663" y="4177"/>
                    <a:pt x="3683" y="4197"/>
                  </a:cubicBezTo>
                  <a:cubicBezTo>
                    <a:pt x="3683" y="4218"/>
                    <a:pt x="3683" y="4259"/>
                    <a:pt x="3683" y="4280"/>
                  </a:cubicBezTo>
                  <a:cubicBezTo>
                    <a:pt x="3704" y="4300"/>
                    <a:pt x="3704" y="4321"/>
                    <a:pt x="3704" y="4341"/>
                  </a:cubicBezTo>
                  <a:cubicBezTo>
                    <a:pt x="3704" y="4362"/>
                    <a:pt x="3704" y="4403"/>
                    <a:pt x="3724" y="4424"/>
                  </a:cubicBezTo>
                  <a:cubicBezTo>
                    <a:pt x="3724" y="4444"/>
                    <a:pt x="3724" y="4465"/>
                    <a:pt x="3724" y="4485"/>
                  </a:cubicBezTo>
                  <a:cubicBezTo>
                    <a:pt x="3724" y="4506"/>
                    <a:pt x="3724" y="4506"/>
                    <a:pt x="3724" y="4527"/>
                  </a:cubicBezTo>
                  <a:cubicBezTo>
                    <a:pt x="3724" y="4568"/>
                    <a:pt x="3745" y="4588"/>
                    <a:pt x="3745" y="4609"/>
                  </a:cubicBezTo>
                  <a:cubicBezTo>
                    <a:pt x="3745" y="4630"/>
                    <a:pt x="3745" y="4650"/>
                    <a:pt x="3745" y="4650"/>
                  </a:cubicBezTo>
                  <a:cubicBezTo>
                    <a:pt x="3745" y="4691"/>
                    <a:pt x="3745" y="4712"/>
                    <a:pt x="3745" y="4732"/>
                  </a:cubicBezTo>
                  <a:cubicBezTo>
                    <a:pt x="3745" y="4753"/>
                    <a:pt x="3745" y="4774"/>
                    <a:pt x="3745" y="4774"/>
                  </a:cubicBezTo>
                  <a:cubicBezTo>
                    <a:pt x="3745" y="4815"/>
                    <a:pt x="3745" y="4856"/>
                    <a:pt x="3745" y="4897"/>
                  </a:cubicBezTo>
                  <a:cubicBezTo>
                    <a:pt x="3745" y="5391"/>
                    <a:pt x="3622" y="5761"/>
                    <a:pt x="3416" y="6029"/>
                  </a:cubicBezTo>
                  <a:lnTo>
                    <a:pt x="4815" y="5226"/>
                  </a:lnTo>
                  <a:cubicBezTo>
                    <a:pt x="5021" y="4959"/>
                    <a:pt x="5144" y="4568"/>
                    <a:pt x="5144" y="4095"/>
                  </a:cubicBezTo>
                  <a:cubicBezTo>
                    <a:pt x="5144" y="4053"/>
                    <a:pt x="5144" y="4012"/>
                    <a:pt x="5144" y="3971"/>
                  </a:cubicBezTo>
                  <a:cubicBezTo>
                    <a:pt x="5144" y="3951"/>
                    <a:pt x="5144" y="3951"/>
                    <a:pt x="5144" y="3930"/>
                  </a:cubicBezTo>
                  <a:cubicBezTo>
                    <a:pt x="5144" y="3909"/>
                    <a:pt x="5144" y="3868"/>
                    <a:pt x="5144" y="3848"/>
                  </a:cubicBezTo>
                  <a:cubicBezTo>
                    <a:pt x="5144" y="3827"/>
                    <a:pt x="5144" y="3807"/>
                    <a:pt x="5144" y="3807"/>
                  </a:cubicBezTo>
                  <a:cubicBezTo>
                    <a:pt x="5144" y="3765"/>
                    <a:pt x="5144" y="3745"/>
                    <a:pt x="5124" y="3724"/>
                  </a:cubicBezTo>
                  <a:cubicBezTo>
                    <a:pt x="5124" y="3704"/>
                    <a:pt x="5124" y="3683"/>
                    <a:pt x="5124" y="3683"/>
                  </a:cubicBezTo>
                  <a:cubicBezTo>
                    <a:pt x="5124" y="3663"/>
                    <a:pt x="5124" y="3663"/>
                    <a:pt x="5124" y="3663"/>
                  </a:cubicBezTo>
                  <a:cubicBezTo>
                    <a:pt x="5124" y="3642"/>
                    <a:pt x="5124" y="3621"/>
                    <a:pt x="5124" y="3621"/>
                  </a:cubicBezTo>
                  <a:cubicBezTo>
                    <a:pt x="5124" y="3580"/>
                    <a:pt x="5103" y="3560"/>
                    <a:pt x="5103" y="3519"/>
                  </a:cubicBezTo>
                  <a:cubicBezTo>
                    <a:pt x="5103" y="3498"/>
                    <a:pt x="5103" y="3477"/>
                    <a:pt x="5103" y="3477"/>
                  </a:cubicBezTo>
                  <a:cubicBezTo>
                    <a:pt x="5082" y="3436"/>
                    <a:pt x="5082" y="3416"/>
                    <a:pt x="5082" y="3375"/>
                  </a:cubicBezTo>
                  <a:cubicBezTo>
                    <a:pt x="5082" y="3375"/>
                    <a:pt x="5082" y="3354"/>
                    <a:pt x="5062" y="3354"/>
                  </a:cubicBezTo>
                  <a:cubicBezTo>
                    <a:pt x="5062" y="3333"/>
                    <a:pt x="5062" y="3333"/>
                    <a:pt x="5062" y="3313"/>
                  </a:cubicBezTo>
                  <a:cubicBezTo>
                    <a:pt x="5062" y="3292"/>
                    <a:pt x="5062" y="3272"/>
                    <a:pt x="5041" y="3251"/>
                  </a:cubicBezTo>
                  <a:cubicBezTo>
                    <a:pt x="5041" y="3230"/>
                    <a:pt x="5041" y="3210"/>
                    <a:pt x="5021" y="3189"/>
                  </a:cubicBezTo>
                  <a:cubicBezTo>
                    <a:pt x="5021" y="3169"/>
                    <a:pt x="5021" y="3148"/>
                    <a:pt x="5021" y="3128"/>
                  </a:cubicBezTo>
                  <a:cubicBezTo>
                    <a:pt x="5021" y="3107"/>
                    <a:pt x="5021" y="3107"/>
                    <a:pt x="5000" y="3107"/>
                  </a:cubicBezTo>
                  <a:cubicBezTo>
                    <a:pt x="5000" y="3086"/>
                    <a:pt x="5000" y="3066"/>
                    <a:pt x="5000" y="3025"/>
                  </a:cubicBezTo>
                  <a:cubicBezTo>
                    <a:pt x="4980" y="3025"/>
                    <a:pt x="4980" y="3004"/>
                    <a:pt x="4980" y="3004"/>
                  </a:cubicBezTo>
                  <a:cubicBezTo>
                    <a:pt x="4959" y="2963"/>
                    <a:pt x="4959" y="2922"/>
                    <a:pt x="4938" y="2881"/>
                  </a:cubicBezTo>
                  <a:cubicBezTo>
                    <a:pt x="4938" y="2860"/>
                    <a:pt x="4938" y="2860"/>
                    <a:pt x="4938" y="2860"/>
                  </a:cubicBezTo>
                  <a:cubicBezTo>
                    <a:pt x="4918" y="2819"/>
                    <a:pt x="4918" y="2778"/>
                    <a:pt x="4897" y="2757"/>
                  </a:cubicBezTo>
                  <a:cubicBezTo>
                    <a:pt x="4897" y="2737"/>
                    <a:pt x="4897" y="2716"/>
                    <a:pt x="4877" y="2716"/>
                  </a:cubicBezTo>
                  <a:cubicBezTo>
                    <a:pt x="4877" y="2696"/>
                    <a:pt x="4877" y="2675"/>
                    <a:pt x="4877" y="2675"/>
                  </a:cubicBezTo>
                  <a:cubicBezTo>
                    <a:pt x="4856" y="2654"/>
                    <a:pt x="4856" y="2634"/>
                    <a:pt x="4856" y="2613"/>
                  </a:cubicBezTo>
                  <a:cubicBezTo>
                    <a:pt x="4835" y="2613"/>
                    <a:pt x="4835" y="2593"/>
                    <a:pt x="4835" y="2593"/>
                  </a:cubicBezTo>
                  <a:cubicBezTo>
                    <a:pt x="4815" y="2552"/>
                    <a:pt x="4794" y="2510"/>
                    <a:pt x="4794" y="2469"/>
                  </a:cubicBezTo>
                  <a:cubicBezTo>
                    <a:pt x="4753" y="2408"/>
                    <a:pt x="4733" y="2346"/>
                    <a:pt x="4712" y="2305"/>
                  </a:cubicBezTo>
                  <a:cubicBezTo>
                    <a:pt x="4712" y="2305"/>
                    <a:pt x="4712" y="2284"/>
                    <a:pt x="4691" y="2284"/>
                  </a:cubicBezTo>
                  <a:cubicBezTo>
                    <a:pt x="4691" y="2284"/>
                    <a:pt x="4691" y="2264"/>
                    <a:pt x="4691" y="2264"/>
                  </a:cubicBezTo>
                  <a:cubicBezTo>
                    <a:pt x="4671" y="2202"/>
                    <a:pt x="4650" y="2161"/>
                    <a:pt x="4630" y="2120"/>
                  </a:cubicBezTo>
                  <a:cubicBezTo>
                    <a:pt x="4609" y="2120"/>
                    <a:pt x="4609" y="2099"/>
                    <a:pt x="4609" y="2099"/>
                  </a:cubicBezTo>
                  <a:cubicBezTo>
                    <a:pt x="4609" y="2099"/>
                    <a:pt x="4609" y="2078"/>
                    <a:pt x="4589" y="2078"/>
                  </a:cubicBezTo>
                  <a:cubicBezTo>
                    <a:pt x="4568" y="2037"/>
                    <a:pt x="4547" y="1975"/>
                    <a:pt x="4506" y="1914"/>
                  </a:cubicBezTo>
                  <a:cubicBezTo>
                    <a:pt x="4506" y="1914"/>
                    <a:pt x="4486" y="1893"/>
                    <a:pt x="4486" y="1893"/>
                  </a:cubicBezTo>
                  <a:cubicBezTo>
                    <a:pt x="4465" y="1852"/>
                    <a:pt x="4424" y="1790"/>
                    <a:pt x="4403" y="1749"/>
                  </a:cubicBezTo>
                  <a:cubicBezTo>
                    <a:pt x="4403" y="1749"/>
                    <a:pt x="4403" y="1729"/>
                    <a:pt x="4383" y="1729"/>
                  </a:cubicBezTo>
                  <a:cubicBezTo>
                    <a:pt x="4383" y="1729"/>
                    <a:pt x="4383" y="1708"/>
                    <a:pt x="4383" y="1708"/>
                  </a:cubicBezTo>
                  <a:cubicBezTo>
                    <a:pt x="4342" y="1646"/>
                    <a:pt x="4301" y="1605"/>
                    <a:pt x="4259" y="1543"/>
                  </a:cubicBezTo>
                  <a:cubicBezTo>
                    <a:pt x="4259" y="1523"/>
                    <a:pt x="4259" y="1523"/>
                    <a:pt x="4259" y="1523"/>
                  </a:cubicBezTo>
                  <a:cubicBezTo>
                    <a:pt x="4218" y="1461"/>
                    <a:pt x="4177" y="1420"/>
                    <a:pt x="4136" y="1358"/>
                  </a:cubicBezTo>
                  <a:cubicBezTo>
                    <a:pt x="4115" y="1358"/>
                    <a:pt x="4115" y="1338"/>
                    <a:pt x="4115" y="1338"/>
                  </a:cubicBezTo>
                  <a:cubicBezTo>
                    <a:pt x="4095" y="1317"/>
                    <a:pt x="4074" y="1297"/>
                    <a:pt x="4074" y="1276"/>
                  </a:cubicBezTo>
                  <a:cubicBezTo>
                    <a:pt x="4054" y="1255"/>
                    <a:pt x="4033" y="1235"/>
                    <a:pt x="4013" y="1214"/>
                  </a:cubicBezTo>
                  <a:cubicBezTo>
                    <a:pt x="4013" y="1194"/>
                    <a:pt x="3992" y="1194"/>
                    <a:pt x="3971" y="1173"/>
                  </a:cubicBezTo>
                  <a:cubicBezTo>
                    <a:pt x="3971" y="1153"/>
                    <a:pt x="3951" y="1132"/>
                    <a:pt x="3930" y="1132"/>
                  </a:cubicBezTo>
                  <a:cubicBezTo>
                    <a:pt x="3930" y="1111"/>
                    <a:pt x="3930" y="1111"/>
                    <a:pt x="3930" y="1111"/>
                  </a:cubicBezTo>
                  <a:cubicBezTo>
                    <a:pt x="3889" y="1070"/>
                    <a:pt x="3869" y="1029"/>
                    <a:pt x="3827" y="988"/>
                  </a:cubicBezTo>
                  <a:cubicBezTo>
                    <a:pt x="3786" y="947"/>
                    <a:pt x="3745" y="906"/>
                    <a:pt x="3704" y="885"/>
                  </a:cubicBezTo>
                  <a:cubicBezTo>
                    <a:pt x="3704" y="865"/>
                    <a:pt x="3704" y="865"/>
                    <a:pt x="3704" y="865"/>
                  </a:cubicBezTo>
                  <a:cubicBezTo>
                    <a:pt x="3683" y="844"/>
                    <a:pt x="3663" y="823"/>
                    <a:pt x="3642" y="803"/>
                  </a:cubicBezTo>
                  <a:cubicBezTo>
                    <a:pt x="3622" y="803"/>
                    <a:pt x="3622" y="803"/>
                    <a:pt x="3622" y="782"/>
                  </a:cubicBezTo>
                  <a:cubicBezTo>
                    <a:pt x="3580" y="762"/>
                    <a:pt x="3560" y="720"/>
                    <a:pt x="3519" y="700"/>
                  </a:cubicBezTo>
                  <a:cubicBezTo>
                    <a:pt x="3519" y="700"/>
                    <a:pt x="3498" y="679"/>
                    <a:pt x="3498" y="679"/>
                  </a:cubicBezTo>
                  <a:cubicBezTo>
                    <a:pt x="3478" y="659"/>
                    <a:pt x="3436" y="638"/>
                    <a:pt x="3416" y="618"/>
                  </a:cubicBezTo>
                  <a:cubicBezTo>
                    <a:pt x="3416" y="597"/>
                    <a:pt x="3395" y="597"/>
                    <a:pt x="3375" y="597"/>
                  </a:cubicBezTo>
                  <a:cubicBezTo>
                    <a:pt x="3354" y="576"/>
                    <a:pt x="3334" y="556"/>
                    <a:pt x="3313" y="535"/>
                  </a:cubicBezTo>
                  <a:cubicBezTo>
                    <a:pt x="3313" y="535"/>
                    <a:pt x="3292" y="515"/>
                    <a:pt x="3272" y="515"/>
                  </a:cubicBezTo>
                  <a:cubicBezTo>
                    <a:pt x="3251" y="494"/>
                    <a:pt x="3231" y="474"/>
                    <a:pt x="3210" y="453"/>
                  </a:cubicBezTo>
                  <a:cubicBezTo>
                    <a:pt x="3210" y="453"/>
                    <a:pt x="3190" y="432"/>
                    <a:pt x="3169" y="432"/>
                  </a:cubicBezTo>
                  <a:cubicBezTo>
                    <a:pt x="3148" y="412"/>
                    <a:pt x="3128" y="391"/>
                    <a:pt x="3107" y="391"/>
                  </a:cubicBezTo>
                  <a:cubicBezTo>
                    <a:pt x="3087" y="371"/>
                    <a:pt x="3087" y="371"/>
                    <a:pt x="3066" y="371"/>
                  </a:cubicBezTo>
                  <a:cubicBezTo>
                    <a:pt x="3046" y="350"/>
                    <a:pt x="3004" y="330"/>
                    <a:pt x="2963" y="309"/>
                  </a:cubicBezTo>
                  <a:cubicBezTo>
                    <a:pt x="2922" y="288"/>
                    <a:pt x="2902" y="268"/>
                    <a:pt x="2860" y="247"/>
                  </a:cubicBezTo>
                  <a:cubicBezTo>
                    <a:pt x="2860" y="247"/>
                    <a:pt x="2840" y="227"/>
                    <a:pt x="2840" y="227"/>
                  </a:cubicBezTo>
                  <a:cubicBezTo>
                    <a:pt x="2799" y="206"/>
                    <a:pt x="2778" y="206"/>
                    <a:pt x="2758" y="186"/>
                  </a:cubicBezTo>
                  <a:lnTo>
                    <a:pt x="2737" y="186"/>
                  </a:lnTo>
                  <a:cubicBezTo>
                    <a:pt x="2716" y="165"/>
                    <a:pt x="2675" y="165"/>
                    <a:pt x="2655" y="144"/>
                  </a:cubicBezTo>
                  <a:lnTo>
                    <a:pt x="2634" y="144"/>
                  </a:lnTo>
                  <a:cubicBezTo>
                    <a:pt x="2634" y="144"/>
                    <a:pt x="2634" y="144"/>
                    <a:pt x="2614" y="124"/>
                  </a:cubicBezTo>
                  <a:cubicBezTo>
                    <a:pt x="2593" y="124"/>
                    <a:pt x="2552" y="103"/>
                    <a:pt x="2531" y="103"/>
                  </a:cubicBezTo>
                  <a:lnTo>
                    <a:pt x="2511" y="103"/>
                  </a:lnTo>
                  <a:cubicBezTo>
                    <a:pt x="2490" y="83"/>
                    <a:pt x="2449" y="83"/>
                    <a:pt x="2428" y="62"/>
                  </a:cubicBezTo>
                  <a:lnTo>
                    <a:pt x="2408" y="62"/>
                  </a:lnTo>
                  <a:cubicBezTo>
                    <a:pt x="2387" y="62"/>
                    <a:pt x="2367" y="42"/>
                    <a:pt x="2346" y="42"/>
                  </a:cubicBezTo>
                  <a:lnTo>
                    <a:pt x="2305" y="42"/>
                  </a:lnTo>
                  <a:cubicBezTo>
                    <a:pt x="2264" y="21"/>
                    <a:pt x="2243" y="21"/>
                    <a:pt x="2202" y="21"/>
                  </a:cubicBezTo>
                  <a:cubicBezTo>
                    <a:pt x="2181" y="21"/>
                    <a:pt x="2140" y="0"/>
                    <a:pt x="21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46"/>
            <p:cNvSpPr/>
            <p:nvPr/>
          </p:nvSpPr>
          <p:spPr>
            <a:xfrm>
              <a:off x="7568718" y="2258214"/>
              <a:ext cx="313439" cy="262976"/>
            </a:xfrm>
            <a:custGeom>
              <a:avLst/>
              <a:gdLst/>
              <a:ahLst/>
              <a:cxnLst/>
              <a:rect l="l" t="t" r="r" b="b"/>
              <a:pathLst>
                <a:path w="6174" h="5180" extrusionOk="0">
                  <a:moveTo>
                    <a:pt x="2964" y="1"/>
                  </a:moveTo>
                  <a:lnTo>
                    <a:pt x="2964" y="1"/>
                  </a:lnTo>
                  <a:cubicBezTo>
                    <a:pt x="2984" y="83"/>
                    <a:pt x="3066" y="3066"/>
                    <a:pt x="2964" y="3292"/>
                  </a:cubicBezTo>
                  <a:cubicBezTo>
                    <a:pt x="2889" y="3433"/>
                    <a:pt x="2763" y="3492"/>
                    <a:pt x="2607" y="3492"/>
                  </a:cubicBezTo>
                  <a:cubicBezTo>
                    <a:pt x="2421" y="3492"/>
                    <a:pt x="2191" y="3406"/>
                    <a:pt x="1955" y="3272"/>
                  </a:cubicBezTo>
                  <a:cubicBezTo>
                    <a:pt x="1688" y="3107"/>
                    <a:pt x="1421" y="2901"/>
                    <a:pt x="1194" y="2696"/>
                  </a:cubicBezTo>
                  <a:cubicBezTo>
                    <a:pt x="700" y="2202"/>
                    <a:pt x="248" y="1502"/>
                    <a:pt x="227" y="844"/>
                  </a:cubicBezTo>
                  <a:cubicBezTo>
                    <a:pt x="227" y="762"/>
                    <a:pt x="166" y="679"/>
                    <a:pt x="124" y="659"/>
                  </a:cubicBezTo>
                  <a:cubicBezTo>
                    <a:pt x="104" y="645"/>
                    <a:pt x="83" y="638"/>
                    <a:pt x="65" y="638"/>
                  </a:cubicBezTo>
                  <a:cubicBezTo>
                    <a:pt x="28" y="638"/>
                    <a:pt x="1" y="666"/>
                    <a:pt x="1" y="721"/>
                  </a:cubicBezTo>
                  <a:cubicBezTo>
                    <a:pt x="22" y="1482"/>
                    <a:pt x="536" y="2346"/>
                    <a:pt x="1132" y="2901"/>
                  </a:cubicBezTo>
                  <a:cubicBezTo>
                    <a:pt x="1338" y="3087"/>
                    <a:pt x="1544" y="3251"/>
                    <a:pt x="1770" y="3375"/>
                  </a:cubicBezTo>
                  <a:cubicBezTo>
                    <a:pt x="2088" y="3554"/>
                    <a:pt x="2406" y="3660"/>
                    <a:pt x="2692" y="3660"/>
                  </a:cubicBezTo>
                  <a:cubicBezTo>
                    <a:pt x="2833" y="3660"/>
                    <a:pt x="2965" y="3634"/>
                    <a:pt x="3087" y="3580"/>
                  </a:cubicBezTo>
                  <a:cubicBezTo>
                    <a:pt x="3437" y="4156"/>
                    <a:pt x="3931" y="4630"/>
                    <a:pt x="4404" y="4918"/>
                  </a:cubicBezTo>
                  <a:cubicBezTo>
                    <a:pt x="4651" y="5041"/>
                    <a:pt x="4877" y="5123"/>
                    <a:pt x="5083" y="5165"/>
                  </a:cubicBezTo>
                  <a:cubicBezTo>
                    <a:pt x="5153" y="5175"/>
                    <a:pt x="5222" y="5180"/>
                    <a:pt x="5289" y="5180"/>
                  </a:cubicBezTo>
                  <a:cubicBezTo>
                    <a:pt x="5772" y="5180"/>
                    <a:pt x="6155" y="4912"/>
                    <a:pt x="6173" y="4280"/>
                  </a:cubicBezTo>
                  <a:cubicBezTo>
                    <a:pt x="6173" y="4198"/>
                    <a:pt x="6111" y="4115"/>
                    <a:pt x="6050" y="4074"/>
                  </a:cubicBezTo>
                  <a:cubicBezTo>
                    <a:pt x="6036" y="4067"/>
                    <a:pt x="6020" y="4063"/>
                    <a:pt x="6005" y="4063"/>
                  </a:cubicBezTo>
                  <a:cubicBezTo>
                    <a:pt x="5974" y="4063"/>
                    <a:pt x="5947" y="4081"/>
                    <a:pt x="5947" y="4136"/>
                  </a:cubicBezTo>
                  <a:cubicBezTo>
                    <a:pt x="5930" y="4663"/>
                    <a:pt x="5611" y="4900"/>
                    <a:pt x="5210" y="4900"/>
                  </a:cubicBezTo>
                  <a:cubicBezTo>
                    <a:pt x="5110" y="4900"/>
                    <a:pt x="5004" y="4885"/>
                    <a:pt x="4898" y="4856"/>
                  </a:cubicBezTo>
                  <a:cubicBezTo>
                    <a:pt x="4692" y="4794"/>
                    <a:pt x="4445" y="4691"/>
                    <a:pt x="4198" y="4547"/>
                  </a:cubicBezTo>
                  <a:cubicBezTo>
                    <a:pt x="3766" y="4300"/>
                    <a:pt x="3354" y="3930"/>
                    <a:pt x="3210" y="3416"/>
                  </a:cubicBezTo>
                  <a:cubicBezTo>
                    <a:pt x="3108" y="3066"/>
                    <a:pt x="3210" y="227"/>
                    <a:pt x="3210" y="145"/>
                  </a:cubicBezTo>
                  <a:lnTo>
                    <a:pt x="29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46"/>
            <p:cNvSpPr/>
            <p:nvPr/>
          </p:nvSpPr>
          <p:spPr>
            <a:xfrm>
              <a:off x="7667968" y="2157948"/>
              <a:ext cx="141032" cy="109709"/>
            </a:xfrm>
            <a:custGeom>
              <a:avLst/>
              <a:gdLst/>
              <a:ahLst/>
              <a:cxnLst/>
              <a:rect l="l" t="t" r="r" b="b"/>
              <a:pathLst>
                <a:path w="2778" h="2161" extrusionOk="0">
                  <a:moveTo>
                    <a:pt x="21" y="247"/>
                  </a:moveTo>
                  <a:cubicBezTo>
                    <a:pt x="21" y="252"/>
                    <a:pt x="20" y="255"/>
                    <a:pt x="19" y="258"/>
                  </a:cubicBezTo>
                  <a:lnTo>
                    <a:pt x="19" y="258"/>
                  </a:lnTo>
                  <a:lnTo>
                    <a:pt x="38" y="247"/>
                  </a:lnTo>
                  <a:close/>
                  <a:moveTo>
                    <a:pt x="19" y="258"/>
                  </a:moveTo>
                  <a:lnTo>
                    <a:pt x="0" y="268"/>
                  </a:lnTo>
                  <a:cubicBezTo>
                    <a:pt x="0" y="268"/>
                    <a:pt x="13" y="268"/>
                    <a:pt x="19" y="258"/>
                  </a:cubicBezTo>
                  <a:close/>
                  <a:moveTo>
                    <a:pt x="474" y="0"/>
                  </a:moveTo>
                  <a:cubicBezTo>
                    <a:pt x="474" y="0"/>
                    <a:pt x="453" y="0"/>
                    <a:pt x="453" y="21"/>
                  </a:cubicBezTo>
                  <a:lnTo>
                    <a:pt x="412" y="21"/>
                  </a:lnTo>
                  <a:cubicBezTo>
                    <a:pt x="412" y="21"/>
                    <a:pt x="412" y="21"/>
                    <a:pt x="412" y="42"/>
                  </a:cubicBezTo>
                  <a:lnTo>
                    <a:pt x="38" y="247"/>
                  </a:lnTo>
                  <a:lnTo>
                    <a:pt x="206" y="247"/>
                  </a:lnTo>
                  <a:cubicBezTo>
                    <a:pt x="227" y="247"/>
                    <a:pt x="227" y="247"/>
                    <a:pt x="227" y="268"/>
                  </a:cubicBezTo>
                  <a:lnTo>
                    <a:pt x="288" y="268"/>
                  </a:lnTo>
                  <a:cubicBezTo>
                    <a:pt x="288" y="268"/>
                    <a:pt x="309" y="289"/>
                    <a:pt x="309" y="289"/>
                  </a:cubicBezTo>
                  <a:lnTo>
                    <a:pt x="330" y="289"/>
                  </a:lnTo>
                  <a:cubicBezTo>
                    <a:pt x="350" y="309"/>
                    <a:pt x="350" y="309"/>
                    <a:pt x="371" y="309"/>
                  </a:cubicBezTo>
                  <a:lnTo>
                    <a:pt x="1893" y="1194"/>
                  </a:lnTo>
                  <a:cubicBezTo>
                    <a:pt x="1914" y="1214"/>
                    <a:pt x="1934" y="1214"/>
                    <a:pt x="1955" y="1235"/>
                  </a:cubicBezTo>
                  <a:cubicBezTo>
                    <a:pt x="1955" y="1235"/>
                    <a:pt x="1976" y="1235"/>
                    <a:pt x="1976" y="1255"/>
                  </a:cubicBezTo>
                  <a:cubicBezTo>
                    <a:pt x="1996" y="1255"/>
                    <a:pt x="2017" y="1276"/>
                    <a:pt x="2037" y="1297"/>
                  </a:cubicBezTo>
                  <a:cubicBezTo>
                    <a:pt x="2058" y="1317"/>
                    <a:pt x="2078" y="1338"/>
                    <a:pt x="2099" y="1358"/>
                  </a:cubicBezTo>
                  <a:cubicBezTo>
                    <a:pt x="2099" y="1358"/>
                    <a:pt x="2099" y="1379"/>
                    <a:pt x="2120" y="1379"/>
                  </a:cubicBezTo>
                  <a:cubicBezTo>
                    <a:pt x="2120" y="1399"/>
                    <a:pt x="2140" y="1399"/>
                    <a:pt x="2161" y="1420"/>
                  </a:cubicBezTo>
                  <a:cubicBezTo>
                    <a:pt x="2161" y="1420"/>
                    <a:pt x="2161" y="1420"/>
                    <a:pt x="2161" y="1441"/>
                  </a:cubicBezTo>
                  <a:cubicBezTo>
                    <a:pt x="2181" y="1461"/>
                    <a:pt x="2202" y="1482"/>
                    <a:pt x="2202" y="1502"/>
                  </a:cubicBezTo>
                  <a:cubicBezTo>
                    <a:pt x="2222" y="1523"/>
                    <a:pt x="2243" y="1544"/>
                    <a:pt x="2264" y="1564"/>
                  </a:cubicBezTo>
                  <a:cubicBezTo>
                    <a:pt x="2264" y="1585"/>
                    <a:pt x="2284" y="1605"/>
                    <a:pt x="2305" y="1646"/>
                  </a:cubicBezTo>
                  <a:cubicBezTo>
                    <a:pt x="2305" y="1667"/>
                    <a:pt x="2325" y="1688"/>
                    <a:pt x="2325" y="1708"/>
                  </a:cubicBezTo>
                  <a:cubicBezTo>
                    <a:pt x="2346" y="1729"/>
                    <a:pt x="2346" y="1770"/>
                    <a:pt x="2346" y="1790"/>
                  </a:cubicBezTo>
                  <a:cubicBezTo>
                    <a:pt x="2366" y="1811"/>
                    <a:pt x="2366" y="1832"/>
                    <a:pt x="2366" y="1852"/>
                  </a:cubicBezTo>
                  <a:cubicBezTo>
                    <a:pt x="2366" y="1852"/>
                    <a:pt x="2366" y="1852"/>
                    <a:pt x="2366" y="1873"/>
                  </a:cubicBezTo>
                  <a:cubicBezTo>
                    <a:pt x="2366" y="1873"/>
                    <a:pt x="2366" y="1893"/>
                    <a:pt x="2366" y="1914"/>
                  </a:cubicBezTo>
                  <a:cubicBezTo>
                    <a:pt x="2387" y="1934"/>
                    <a:pt x="2366" y="1955"/>
                    <a:pt x="2366" y="1976"/>
                  </a:cubicBezTo>
                  <a:cubicBezTo>
                    <a:pt x="2366" y="1976"/>
                    <a:pt x="2366" y="1996"/>
                    <a:pt x="2366" y="1996"/>
                  </a:cubicBezTo>
                  <a:cubicBezTo>
                    <a:pt x="2366" y="1996"/>
                    <a:pt x="2366" y="2017"/>
                    <a:pt x="2366" y="2037"/>
                  </a:cubicBezTo>
                  <a:cubicBezTo>
                    <a:pt x="2346" y="2058"/>
                    <a:pt x="2346" y="2078"/>
                    <a:pt x="2346" y="2078"/>
                  </a:cubicBezTo>
                  <a:cubicBezTo>
                    <a:pt x="2346" y="2099"/>
                    <a:pt x="2346" y="2099"/>
                    <a:pt x="2325" y="2099"/>
                  </a:cubicBezTo>
                  <a:cubicBezTo>
                    <a:pt x="2325" y="2099"/>
                    <a:pt x="2325" y="2120"/>
                    <a:pt x="2305" y="2120"/>
                  </a:cubicBezTo>
                  <a:cubicBezTo>
                    <a:pt x="2305" y="2131"/>
                    <a:pt x="2305" y="2136"/>
                    <a:pt x="2305" y="2138"/>
                  </a:cubicBezTo>
                  <a:lnTo>
                    <a:pt x="2305" y="2138"/>
                  </a:lnTo>
                  <a:lnTo>
                    <a:pt x="2675" y="1934"/>
                  </a:lnTo>
                  <a:cubicBezTo>
                    <a:pt x="2696" y="1914"/>
                    <a:pt x="2696" y="1914"/>
                    <a:pt x="2716" y="1893"/>
                  </a:cubicBezTo>
                  <a:cubicBezTo>
                    <a:pt x="2737" y="1873"/>
                    <a:pt x="2737" y="1873"/>
                    <a:pt x="2737" y="1852"/>
                  </a:cubicBezTo>
                  <a:lnTo>
                    <a:pt x="2757" y="1852"/>
                  </a:lnTo>
                  <a:cubicBezTo>
                    <a:pt x="2757" y="1832"/>
                    <a:pt x="2757" y="1832"/>
                    <a:pt x="2778" y="1811"/>
                  </a:cubicBezTo>
                  <a:cubicBezTo>
                    <a:pt x="2778" y="1811"/>
                    <a:pt x="2778" y="1790"/>
                    <a:pt x="2778" y="1790"/>
                  </a:cubicBezTo>
                  <a:cubicBezTo>
                    <a:pt x="2778" y="1790"/>
                    <a:pt x="2778" y="1770"/>
                    <a:pt x="2778" y="1749"/>
                  </a:cubicBezTo>
                  <a:cubicBezTo>
                    <a:pt x="2778" y="1729"/>
                    <a:pt x="2778" y="1708"/>
                    <a:pt x="2778" y="1688"/>
                  </a:cubicBezTo>
                  <a:cubicBezTo>
                    <a:pt x="2778" y="1667"/>
                    <a:pt x="2778" y="1646"/>
                    <a:pt x="2778" y="1646"/>
                  </a:cubicBezTo>
                  <a:cubicBezTo>
                    <a:pt x="2778" y="1626"/>
                    <a:pt x="2778" y="1626"/>
                    <a:pt x="2778" y="1626"/>
                  </a:cubicBezTo>
                  <a:cubicBezTo>
                    <a:pt x="2778" y="1626"/>
                    <a:pt x="2778" y="1605"/>
                    <a:pt x="2778" y="1605"/>
                  </a:cubicBezTo>
                  <a:cubicBezTo>
                    <a:pt x="2778" y="1605"/>
                    <a:pt x="2778" y="1605"/>
                    <a:pt x="2778" y="1585"/>
                  </a:cubicBezTo>
                  <a:cubicBezTo>
                    <a:pt x="2778" y="1585"/>
                    <a:pt x="2757" y="1564"/>
                    <a:pt x="2757" y="1544"/>
                  </a:cubicBezTo>
                  <a:cubicBezTo>
                    <a:pt x="2757" y="1544"/>
                    <a:pt x="2757" y="1523"/>
                    <a:pt x="2757" y="1502"/>
                  </a:cubicBezTo>
                  <a:cubicBezTo>
                    <a:pt x="2757" y="1502"/>
                    <a:pt x="2737" y="1482"/>
                    <a:pt x="2737" y="1482"/>
                  </a:cubicBezTo>
                  <a:cubicBezTo>
                    <a:pt x="2737" y="1461"/>
                    <a:pt x="2737" y="1461"/>
                    <a:pt x="2716" y="1441"/>
                  </a:cubicBezTo>
                  <a:cubicBezTo>
                    <a:pt x="2716" y="1420"/>
                    <a:pt x="2716" y="1420"/>
                    <a:pt x="2716" y="1399"/>
                  </a:cubicBezTo>
                  <a:lnTo>
                    <a:pt x="2696" y="1399"/>
                  </a:lnTo>
                  <a:cubicBezTo>
                    <a:pt x="2696" y="1399"/>
                    <a:pt x="2696" y="1379"/>
                    <a:pt x="2696" y="1379"/>
                  </a:cubicBezTo>
                  <a:cubicBezTo>
                    <a:pt x="2675" y="1358"/>
                    <a:pt x="2675" y="1338"/>
                    <a:pt x="2675" y="1338"/>
                  </a:cubicBezTo>
                  <a:cubicBezTo>
                    <a:pt x="2675" y="1338"/>
                    <a:pt x="2675" y="1317"/>
                    <a:pt x="2675" y="1317"/>
                  </a:cubicBezTo>
                  <a:cubicBezTo>
                    <a:pt x="2654" y="1317"/>
                    <a:pt x="2654" y="1297"/>
                    <a:pt x="2654" y="1297"/>
                  </a:cubicBezTo>
                  <a:cubicBezTo>
                    <a:pt x="2634" y="1276"/>
                    <a:pt x="2634" y="1276"/>
                    <a:pt x="2613" y="1255"/>
                  </a:cubicBezTo>
                  <a:cubicBezTo>
                    <a:pt x="2613" y="1235"/>
                    <a:pt x="2593" y="1235"/>
                    <a:pt x="2593" y="1214"/>
                  </a:cubicBezTo>
                  <a:cubicBezTo>
                    <a:pt x="2593" y="1214"/>
                    <a:pt x="2572" y="1194"/>
                    <a:pt x="2572" y="1194"/>
                  </a:cubicBezTo>
                  <a:cubicBezTo>
                    <a:pt x="2572" y="1194"/>
                    <a:pt x="2572" y="1194"/>
                    <a:pt x="2552" y="1173"/>
                  </a:cubicBezTo>
                  <a:cubicBezTo>
                    <a:pt x="2552" y="1153"/>
                    <a:pt x="2531" y="1153"/>
                    <a:pt x="2531" y="1132"/>
                  </a:cubicBezTo>
                  <a:cubicBezTo>
                    <a:pt x="2510" y="1132"/>
                    <a:pt x="2510" y="1132"/>
                    <a:pt x="2510" y="1111"/>
                  </a:cubicBezTo>
                  <a:lnTo>
                    <a:pt x="2490" y="1111"/>
                  </a:lnTo>
                  <a:cubicBezTo>
                    <a:pt x="2469" y="1091"/>
                    <a:pt x="2469" y="1070"/>
                    <a:pt x="2449" y="1070"/>
                  </a:cubicBezTo>
                  <a:cubicBezTo>
                    <a:pt x="2449" y="1050"/>
                    <a:pt x="2449" y="1050"/>
                    <a:pt x="2428" y="1050"/>
                  </a:cubicBezTo>
                  <a:cubicBezTo>
                    <a:pt x="2428" y="1050"/>
                    <a:pt x="2408" y="1029"/>
                    <a:pt x="2387" y="1009"/>
                  </a:cubicBezTo>
                  <a:lnTo>
                    <a:pt x="2366" y="1009"/>
                  </a:lnTo>
                  <a:cubicBezTo>
                    <a:pt x="2346" y="988"/>
                    <a:pt x="2325" y="967"/>
                    <a:pt x="2305" y="947"/>
                  </a:cubicBezTo>
                  <a:lnTo>
                    <a:pt x="782" y="83"/>
                  </a:lnTo>
                  <a:cubicBezTo>
                    <a:pt x="762" y="62"/>
                    <a:pt x="741" y="62"/>
                    <a:pt x="741" y="62"/>
                  </a:cubicBezTo>
                  <a:cubicBezTo>
                    <a:pt x="721" y="42"/>
                    <a:pt x="721" y="42"/>
                    <a:pt x="721" y="42"/>
                  </a:cubicBezTo>
                  <a:lnTo>
                    <a:pt x="679" y="42"/>
                  </a:lnTo>
                  <a:cubicBezTo>
                    <a:pt x="679" y="21"/>
                    <a:pt x="659" y="21"/>
                    <a:pt x="638" y="21"/>
                  </a:cubicBezTo>
                  <a:lnTo>
                    <a:pt x="618" y="21"/>
                  </a:lnTo>
                  <a:cubicBezTo>
                    <a:pt x="618" y="21"/>
                    <a:pt x="618" y="21"/>
                    <a:pt x="597" y="0"/>
                  </a:cubicBezTo>
                  <a:close/>
                  <a:moveTo>
                    <a:pt x="2305" y="2138"/>
                  </a:moveTo>
                  <a:lnTo>
                    <a:pt x="2300" y="2140"/>
                  </a:lnTo>
                  <a:lnTo>
                    <a:pt x="2300" y="2140"/>
                  </a:lnTo>
                  <a:cubicBezTo>
                    <a:pt x="2302" y="2140"/>
                    <a:pt x="2303" y="2140"/>
                    <a:pt x="2305" y="2140"/>
                  </a:cubicBezTo>
                  <a:cubicBezTo>
                    <a:pt x="2305" y="2140"/>
                    <a:pt x="2305" y="2140"/>
                    <a:pt x="2305" y="2138"/>
                  </a:cubicBezTo>
                  <a:close/>
                  <a:moveTo>
                    <a:pt x="2300" y="2140"/>
                  </a:moveTo>
                  <a:cubicBezTo>
                    <a:pt x="2294" y="2141"/>
                    <a:pt x="2290" y="2145"/>
                    <a:pt x="2287" y="2148"/>
                  </a:cubicBezTo>
                  <a:lnTo>
                    <a:pt x="2287" y="2148"/>
                  </a:lnTo>
                  <a:lnTo>
                    <a:pt x="2300" y="2140"/>
                  </a:lnTo>
                  <a:close/>
                  <a:moveTo>
                    <a:pt x="2287" y="2148"/>
                  </a:moveTo>
                  <a:lnTo>
                    <a:pt x="2264" y="2161"/>
                  </a:lnTo>
                  <a:cubicBezTo>
                    <a:pt x="2275" y="2161"/>
                    <a:pt x="2280" y="2154"/>
                    <a:pt x="2287" y="21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46"/>
            <p:cNvSpPr/>
            <p:nvPr/>
          </p:nvSpPr>
          <p:spPr>
            <a:xfrm>
              <a:off x="7657612" y="2170386"/>
              <a:ext cx="138900" cy="121030"/>
            </a:xfrm>
            <a:custGeom>
              <a:avLst/>
              <a:gdLst/>
              <a:ahLst/>
              <a:cxnLst/>
              <a:rect l="l" t="t" r="r" b="b"/>
              <a:pathLst>
                <a:path w="2736" h="2384" extrusionOk="0">
                  <a:moveTo>
                    <a:pt x="318" y="0"/>
                  </a:moveTo>
                  <a:cubicBezTo>
                    <a:pt x="84" y="0"/>
                    <a:pt x="0" y="274"/>
                    <a:pt x="204" y="620"/>
                  </a:cubicBezTo>
                  <a:lnTo>
                    <a:pt x="945" y="1916"/>
                  </a:lnTo>
                  <a:cubicBezTo>
                    <a:pt x="1048" y="2080"/>
                    <a:pt x="1192" y="2224"/>
                    <a:pt x="1336" y="2307"/>
                  </a:cubicBezTo>
                  <a:cubicBezTo>
                    <a:pt x="1423" y="2356"/>
                    <a:pt x="1503" y="2384"/>
                    <a:pt x="1575" y="2384"/>
                  </a:cubicBezTo>
                  <a:cubicBezTo>
                    <a:pt x="1622" y="2384"/>
                    <a:pt x="1666" y="2372"/>
                    <a:pt x="1706" y="2348"/>
                  </a:cubicBezTo>
                  <a:lnTo>
                    <a:pt x="2468" y="1916"/>
                  </a:lnTo>
                  <a:cubicBezTo>
                    <a:pt x="2735" y="1772"/>
                    <a:pt x="2509" y="1196"/>
                    <a:pt x="2097" y="949"/>
                  </a:cubicBezTo>
                  <a:lnTo>
                    <a:pt x="575" y="85"/>
                  </a:lnTo>
                  <a:cubicBezTo>
                    <a:pt x="478" y="26"/>
                    <a:pt x="391" y="0"/>
                    <a:pt x="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46"/>
            <p:cNvSpPr/>
            <p:nvPr/>
          </p:nvSpPr>
          <p:spPr>
            <a:xfrm>
              <a:off x="7248407" y="4020584"/>
              <a:ext cx="479132" cy="872435"/>
            </a:xfrm>
            <a:custGeom>
              <a:avLst/>
              <a:gdLst/>
              <a:ahLst/>
              <a:cxnLst/>
              <a:rect l="l" t="t" r="r" b="b"/>
              <a:pathLst>
                <a:path w="11684" h="21275" extrusionOk="0">
                  <a:moveTo>
                    <a:pt x="11683" y="1"/>
                  </a:moveTo>
                  <a:lnTo>
                    <a:pt x="63" y="6749"/>
                  </a:lnTo>
                  <a:lnTo>
                    <a:pt x="0" y="21275"/>
                  </a:lnTo>
                  <a:lnTo>
                    <a:pt x="0" y="21275"/>
                  </a:lnTo>
                  <a:lnTo>
                    <a:pt x="11621" y="14527"/>
                  </a:lnTo>
                  <a:lnTo>
                    <a:pt x="1168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46"/>
            <p:cNvSpPr/>
            <p:nvPr/>
          </p:nvSpPr>
          <p:spPr>
            <a:xfrm>
              <a:off x="6775657" y="4024439"/>
              <a:ext cx="475318" cy="868580"/>
            </a:xfrm>
            <a:custGeom>
              <a:avLst/>
              <a:gdLst/>
              <a:ahLst/>
              <a:cxnLst/>
              <a:rect l="l" t="t" r="r" b="b"/>
              <a:pathLst>
                <a:path w="11591" h="21181" extrusionOk="0">
                  <a:moveTo>
                    <a:pt x="63" y="1"/>
                  </a:moveTo>
                  <a:lnTo>
                    <a:pt x="1" y="14527"/>
                  </a:lnTo>
                  <a:lnTo>
                    <a:pt x="11528" y="21181"/>
                  </a:lnTo>
                  <a:lnTo>
                    <a:pt x="11591" y="6655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46"/>
            <p:cNvSpPr/>
            <p:nvPr/>
          </p:nvSpPr>
          <p:spPr>
            <a:xfrm>
              <a:off x="6778241" y="3747751"/>
              <a:ext cx="949283" cy="549583"/>
            </a:xfrm>
            <a:custGeom>
              <a:avLst/>
              <a:gdLst/>
              <a:ahLst/>
              <a:cxnLst/>
              <a:rect l="l" t="t" r="r" b="b"/>
              <a:pathLst>
                <a:path w="23149" h="13402" extrusionOk="0">
                  <a:moveTo>
                    <a:pt x="11621" y="0"/>
                  </a:moveTo>
                  <a:lnTo>
                    <a:pt x="0" y="6748"/>
                  </a:lnTo>
                  <a:lnTo>
                    <a:pt x="11528" y="13402"/>
                  </a:lnTo>
                  <a:lnTo>
                    <a:pt x="23148" y="6654"/>
                  </a:lnTo>
                  <a:lnTo>
                    <a:pt x="116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94" name="Google Shape;3494;p46"/>
          <p:cNvGrpSpPr/>
          <p:nvPr/>
        </p:nvGrpSpPr>
        <p:grpSpPr>
          <a:xfrm>
            <a:off x="6672336" y="2343356"/>
            <a:ext cx="243987" cy="339453"/>
            <a:chOff x="4661686" y="366694"/>
            <a:chExt cx="243987" cy="339453"/>
          </a:xfrm>
        </p:grpSpPr>
        <p:sp>
          <p:nvSpPr>
            <p:cNvPr id="3495" name="Google Shape;3495;p46"/>
            <p:cNvSpPr/>
            <p:nvPr/>
          </p:nvSpPr>
          <p:spPr>
            <a:xfrm>
              <a:off x="4661686" y="366694"/>
              <a:ext cx="243987" cy="339453"/>
            </a:xfrm>
            <a:custGeom>
              <a:avLst/>
              <a:gdLst/>
              <a:ahLst/>
              <a:cxnLst/>
              <a:rect l="l" t="t" r="r" b="b"/>
              <a:pathLst>
                <a:path w="27170" h="37801" extrusionOk="0">
                  <a:moveTo>
                    <a:pt x="14365" y="0"/>
                  </a:moveTo>
                  <a:lnTo>
                    <a:pt x="5606" y="5091"/>
                  </a:lnTo>
                  <a:lnTo>
                    <a:pt x="0" y="20938"/>
                  </a:lnTo>
                  <a:lnTo>
                    <a:pt x="7738" y="25403"/>
                  </a:lnTo>
                  <a:lnTo>
                    <a:pt x="3899" y="37801"/>
                  </a:lnTo>
                  <a:lnTo>
                    <a:pt x="12658" y="32709"/>
                  </a:lnTo>
                  <a:lnTo>
                    <a:pt x="27169" y="22007"/>
                  </a:lnTo>
                  <a:lnTo>
                    <a:pt x="17666" y="16526"/>
                  </a:lnTo>
                  <a:lnTo>
                    <a:pt x="21511" y="4129"/>
                  </a:lnTo>
                  <a:lnTo>
                    <a:pt x="14365" y="0"/>
                  </a:ln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46"/>
            <p:cNvSpPr/>
            <p:nvPr/>
          </p:nvSpPr>
          <p:spPr>
            <a:xfrm>
              <a:off x="4741662" y="515079"/>
              <a:ext cx="164002" cy="94946"/>
            </a:xfrm>
            <a:custGeom>
              <a:avLst/>
              <a:gdLst/>
              <a:ahLst/>
              <a:cxnLst/>
              <a:rect l="l" t="t" r="r" b="b"/>
              <a:pathLst>
                <a:path w="18263" h="10573" extrusionOk="0">
                  <a:moveTo>
                    <a:pt x="8759" y="0"/>
                  </a:moveTo>
                  <a:lnTo>
                    <a:pt x="0" y="5091"/>
                  </a:lnTo>
                  <a:lnTo>
                    <a:pt x="9503" y="10572"/>
                  </a:lnTo>
                  <a:lnTo>
                    <a:pt x="18262" y="5481"/>
                  </a:lnTo>
                  <a:lnTo>
                    <a:pt x="87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46"/>
            <p:cNvSpPr/>
            <p:nvPr/>
          </p:nvSpPr>
          <p:spPr>
            <a:xfrm>
              <a:off x="4696686" y="564293"/>
              <a:ext cx="208983" cy="141830"/>
            </a:xfrm>
            <a:custGeom>
              <a:avLst/>
              <a:gdLst/>
              <a:ahLst/>
              <a:cxnLst/>
              <a:rect l="l" t="t" r="r" b="b"/>
              <a:pathLst>
                <a:path w="23272" h="15794" extrusionOk="0">
                  <a:moveTo>
                    <a:pt x="23271" y="0"/>
                  </a:moveTo>
                  <a:lnTo>
                    <a:pt x="14512" y="5091"/>
                  </a:lnTo>
                  <a:lnTo>
                    <a:pt x="1" y="15794"/>
                  </a:lnTo>
                  <a:lnTo>
                    <a:pt x="1" y="15794"/>
                  </a:lnTo>
                  <a:lnTo>
                    <a:pt x="8760" y="10702"/>
                  </a:lnTo>
                  <a:lnTo>
                    <a:pt x="232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46"/>
            <p:cNvSpPr/>
            <p:nvPr/>
          </p:nvSpPr>
          <p:spPr>
            <a:xfrm>
              <a:off x="4741662" y="403759"/>
              <a:ext cx="113193" cy="157060"/>
            </a:xfrm>
            <a:custGeom>
              <a:avLst/>
              <a:gdLst/>
              <a:ahLst/>
              <a:cxnLst/>
              <a:rect l="l" t="t" r="r" b="b"/>
              <a:pathLst>
                <a:path w="12605" h="17490" extrusionOk="0">
                  <a:moveTo>
                    <a:pt x="12604" y="1"/>
                  </a:moveTo>
                  <a:lnTo>
                    <a:pt x="3845" y="5086"/>
                  </a:lnTo>
                  <a:lnTo>
                    <a:pt x="0" y="17489"/>
                  </a:lnTo>
                  <a:lnTo>
                    <a:pt x="8759" y="12398"/>
                  </a:lnTo>
                  <a:lnTo>
                    <a:pt x="1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46"/>
            <p:cNvSpPr/>
            <p:nvPr/>
          </p:nvSpPr>
          <p:spPr>
            <a:xfrm>
              <a:off x="4712013" y="366694"/>
              <a:ext cx="142845" cy="82742"/>
            </a:xfrm>
            <a:custGeom>
              <a:avLst/>
              <a:gdLst/>
              <a:ahLst/>
              <a:cxnLst/>
              <a:rect l="l" t="t" r="r" b="b"/>
              <a:pathLst>
                <a:path w="15907" h="9214" extrusionOk="0">
                  <a:moveTo>
                    <a:pt x="8760" y="0"/>
                  </a:moveTo>
                  <a:lnTo>
                    <a:pt x="1" y="5091"/>
                  </a:lnTo>
                  <a:lnTo>
                    <a:pt x="7147" y="9214"/>
                  </a:lnTo>
                  <a:lnTo>
                    <a:pt x="15906" y="4129"/>
                  </a:lnTo>
                  <a:lnTo>
                    <a:pt x="87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46"/>
            <p:cNvSpPr/>
            <p:nvPr/>
          </p:nvSpPr>
          <p:spPr>
            <a:xfrm>
              <a:off x="4661686" y="412405"/>
              <a:ext cx="165331" cy="293736"/>
            </a:xfrm>
            <a:custGeom>
              <a:avLst/>
              <a:gdLst/>
              <a:ahLst/>
              <a:cxnLst/>
              <a:rect l="l" t="t" r="r" b="b"/>
              <a:pathLst>
                <a:path w="18411" h="32710" extrusionOk="0">
                  <a:moveTo>
                    <a:pt x="5606" y="0"/>
                  </a:moveTo>
                  <a:lnTo>
                    <a:pt x="0" y="15847"/>
                  </a:lnTo>
                  <a:lnTo>
                    <a:pt x="7738" y="20312"/>
                  </a:lnTo>
                  <a:lnTo>
                    <a:pt x="3899" y="32710"/>
                  </a:lnTo>
                  <a:lnTo>
                    <a:pt x="18410" y="22007"/>
                  </a:lnTo>
                  <a:lnTo>
                    <a:pt x="8907" y="16526"/>
                  </a:lnTo>
                  <a:lnTo>
                    <a:pt x="12752" y="4123"/>
                  </a:lnTo>
                  <a:lnTo>
                    <a:pt x="56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1" name="Google Shape;3501;p46"/>
          <p:cNvSpPr/>
          <p:nvPr/>
        </p:nvSpPr>
        <p:spPr>
          <a:xfrm>
            <a:off x="6409928" y="4711739"/>
            <a:ext cx="15286" cy="8867"/>
          </a:xfrm>
          <a:custGeom>
            <a:avLst/>
            <a:gdLst/>
            <a:ahLst/>
            <a:cxnLst/>
            <a:rect l="l" t="t" r="r" b="b"/>
            <a:pathLst>
              <a:path w="2309" h="1340" extrusionOk="0">
                <a:moveTo>
                  <a:pt x="2309" y="1"/>
                </a:moveTo>
                <a:cubicBezTo>
                  <a:pt x="2276" y="1"/>
                  <a:pt x="2249" y="7"/>
                  <a:pt x="2223" y="14"/>
                </a:cubicBezTo>
                <a:cubicBezTo>
                  <a:pt x="2183" y="27"/>
                  <a:pt x="2137" y="34"/>
                  <a:pt x="2091" y="47"/>
                </a:cubicBezTo>
                <a:cubicBezTo>
                  <a:pt x="2045" y="60"/>
                  <a:pt x="1999" y="73"/>
                  <a:pt x="1959" y="86"/>
                </a:cubicBezTo>
                <a:cubicBezTo>
                  <a:pt x="1920" y="93"/>
                  <a:pt x="1887" y="106"/>
                  <a:pt x="1854" y="119"/>
                </a:cubicBezTo>
                <a:cubicBezTo>
                  <a:pt x="1827" y="126"/>
                  <a:pt x="1808" y="133"/>
                  <a:pt x="1788" y="139"/>
                </a:cubicBezTo>
                <a:cubicBezTo>
                  <a:pt x="1768" y="146"/>
                  <a:pt x="1748" y="152"/>
                  <a:pt x="1728" y="159"/>
                </a:cubicBezTo>
                <a:cubicBezTo>
                  <a:pt x="1702" y="166"/>
                  <a:pt x="1682" y="172"/>
                  <a:pt x="1656" y="185"/>
                </a:cubicBezTo>
                <a:cubicBezTo>
                  <a:pt x="1623" y="198"/>
                  <a:pt x="1583" y="212"/>
                  <a:pt x="1550" y="225"/>
                </a:cubicBezTo>
                <a:cubicBezTo>
                  <a:pt x="1511" y="245"/>
                  <a:pt x="1471" y="258"/>
                  <a:pt x="1432" y="278"/>
                </a:cubicBezTo>
                <a:cubicBezTo>
                  <a:pt x="1418" y="284"/>
                  <a:pt x="1405" y="284"/>
                  <a:pt x="1399" y="291"/>
                </a:cubicBezTo>
                <a:cubicBezTo>
                  <a:pt x="1366" y="304"/>
                  <a:pt x="1339" y="317"/>
                  <a:pt x="1306" y="337"/>
                </a:cubicBezTo>
                <a:cubicBezTo>
                  <a:pt x="1260" y="357"/>
                  <a:pt x="1214" y="383"/>
                  <a:pt x="1168" y="410"/>
                </a:cubicBezTo>
                <a:cubicBezTo>
                  <a:pt x="1128" y="429"/>
                  <a:pt x="1089" y="449"/>
                  <a:pt x="1049" y="469"/>
                </a:cubicBezTo>
                <a:cubicBezTo>
                  <a:pt x="660" y="693"/>
                  <a:pt x="310" y="983"/>
                  <a:pt x="0" y="1340"/>
                </a:cubicBezTo>
                <a:lnTo>
                  <a:pt x="2309" y="1"/>
                </a:lnTo>
                <a:close/>
              </a:path>
            </a:pathLst>
          </a:custGeom>
          <a:solidFill>
            <a:srgbClr val="FF3E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2" name="Google Shape;3502;p46"/>
          <p:cNvSpPr/>
          <p:nvPr/>
        </p:nvSpPr>
        <p:spPr>
          <a:xfrm>
            <a:off x="6470839" y="4876991"/>
            <a:ext cx="748" cy="437"/>
          </a:xfrm>
          <a:custGeom>
            <a:avLst/>
            <a:gdLst/>
            <a:ahLst/>
            <a:cxnLst/>
            <a:rect l="l" t="t" r="r" b="b"/>
            <a:pathLst>
              <a:path w="113" h="66" extrusionOk="0">
                <a:moveTo>
                  <a:pt x="113" y="0"/>
                </a:moveTo>
                <a:cubicBezTo>
                  <a:pt x="73" y="20"/>
                  <a:pt x="40" y="40"/>
                  <a:pt x="0" y="66"/>
                </a:cubicBezTo>
                <a:cubicBezTo>
                  <a:pt x="14" y="59"/>
                  <a:pt x="27" y="53"/>
                  <a:pt x="40" y="46"/>
                </a:cubicBezTo>
                <a:cubicBezTo>
                  <a:pt x="47" y="40"/>
                  <a:pt x="53" y="33"/>
                  <a:pt x="53" y="33"/>
                </a:cubicBezTo>
                <a:cubicBezTo>
                  <a:pt x="66" y="26"/>
                  <a:pt x="80" y="20"/>
                  <a:pt x="93" y="13"/>
                </a:cubicBezTo>
                <a:lnTo>
                  <a:pt x="113" y="0"/>
                </a:lnTo>
                <a:close/>
              </a:path>
            </a:pathLst>
          </a:custGeom>
          <a:solidFill>
            <a:srgbClr val="FF3E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3" name="Google Shape;3503;p46"/>
          <p:cNvSpPr/>
          <p:nvPr/>
        </p:nvSpPr>
        <p:spPr>
          <a:xfrm>
            <a:off x="6497385" y="4762198"/>
            <a:ext cx="1801" cy="3322"/>
          </a:xfrm>
          <a:custGeom>
            <a:avLst/>
            <a:gdLst/>
            <a:ahLst/>
            <a:cxnLst/>
            <a:rect l="l" t="t" r="r" b="b"/>
            <a:pathLst>
              <a:path w="272" h="502" extrusionOk="0">
                <a:moveTo>
                  <a:pt x="271" y="502"/>
                </a:moveTo>
                <a:cubicBezTo>
                  <a:pt x="185" y="330"/>
                  <a:pt x="93" y="165"/>
                  <a:pt x="1" y="0"/>
                </a:cubicBezTo>
                <a:cubicBezTo>
                  <a:pt x="93" y="165"/>
                  <a:pt x="185" y="330"/>
                  <a:pt x="271" y="502"/>
                </a:cubicBezTo>
                <a:close/>
              </a:path>
            </a:pathLst>
          </a:custGeom>
          <a:solidFill>
            <a:srgbClr val="FF3E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8" name="Google Shape;3508;p47"/>
          <p:cNvSpPr/>
          <p:nvPr/>
        </p:nvSpPr>
        <p:spPr>
          <a:xfrm>
            <a:off x="1044476" y="1724727"/>
            <a:ext cx="2090700" cy="1980900"/>
          </a:xfrm>
          <a:prstGeom prst="roundRect">
            <a:avLst>
              <a:gd name="adj" fmla="val 19210"/>
            </a:avLst>
          </a:prstGeom>
          <a:solidFill>
            <a:schemeClr val="lt1"/>
          </a:solidFill>
          <a:ln>
            <a:noFill/>
          </a:ln>
          <a:effectLst>
            <a:outerShdw dist="381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9" name="Google Shape;3509;p47"/>
          <p:cNvSpPr txBox="1">
            <a:spLocks noGrp="1"/>
          </p:cNvSpPr>
          <p:nvPr>
            <p:ph type="title"/>
          </p:nvPr>
        </p:nvSpPr>
        <p:spPr>
          <a:xfrm>
            <a:off x="1684500" y="536400"/>
            <a:ext cx="5775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3510" name="Google Shape;3510;p47"/>
          <p:cNvSpPr txBox="1">
            <a:spLocks noGrp="1"/>
          </p:cNvSpPr>
          <p:nvPr>
            <p:ph type="title" idx="2"/>
          </p:nvPr>
        </p:nvSpPr>
        <p:spPr>
          <a:xfrm>
            <a:off x="1187674" y="1998535"/>
            <a:ext cx="1768800" cy="3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Rimozione hyperlink</a:t>
            </a:r>
            <a:endParaRPr/>
          </a:p>
        </p:txBody>
      </p:sp>
      <p:sp>
        <p:nvSpPr>
          <p:cNvPr id="3511" name="Google Shape;3511;p47"/>
          <p:cNvSpPr txBox="1">
            <a:spLocks noGrp="1"/>
          </p:cNvSpPr>
          <p:nvPr>
            <p:ph type="subTitle" idx="1"/>
          </p:nvPr>
        </p:nvSpPr>
        <p:spPr>
          <a:xfrm>
            <a:off x="1268306" y="2730496"/>
            <a:ext cx="1643100" cy="76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Tutti i collegamenti ipertestuali presenti nelle recensioni sono stati rimossi.</a:t>
            </a:r>
            <a:endParaRPr/>
          </a:p>
        </p:txBody>
      </p:sp>
      <p:sp>
        <p:nvSpPr>
          <p:cNvPr id="3512" name="Google Shape;3512;p47"/>
          <p:cNvSpPr/>
          <p:nvPr/>
        </p:nvSpPr>
        <p:spPr>
          <a:xfrm>
            <a:off x="870838" y="3144563"/>
            <a:ext cx="110150" cy="110150"/>
          </a:xfrm>
          <a:custGeom>
            <a:avLst/>
            <a:gdLst/>
            <a:ahLst/>
            <a:cxnLst/>
            <a:rect l="l" t="t" r="r" b="b"/>
            <a:pathLst>
              <a:path w="4406" h="4406" extrusionOk="0">
                <a:moveTo>
                  <a:pt x="1762" y="0"/>
                </a:moveTo>
                <a:lnTo>
                  <a:pt x="1762" y="881"/>
                </a:lnTo>
                <a:lnTo>
                  <a:pt x="1762" y="1762"/>
                </a:lnTo>
                <a:lnTo>
                  <a:pt x="2643" y="1762"/>
                </a:lnTo>
                <a:lnTo>
                  <a:pt x="2643" y="881"/>
                </a:lnTo>
                <a:lnTo>
                  <a:pt x="2643" y="0"/>
                </a:lnTo>
                <a:close/>
                <a:moveTo>
                  <a:pt x="0" y="1762"/>
                </a:moveTo>
                <a:lnTo>
                  <a:pt x="0" y="2643"/>
                </a:lnTo>
                <a:lnTo>
                  <a:pt x="1762" y="2643"/>
                </a:lnTo>
                <a:lnTo>
                  <a:pt x="1762" y="1762"/>
                </a:lnTo>
                <a:close/>
                <a:moveTo>
                  <a:pt x="2643" y="1762"/>
                </a:moveTo>
                <a:lnTo>
                  <a:pt x="2643" y="2643"/>
                </a:lnTo>
                <a:lnTo>
                  <a:pt x="4406" y="2643"/>
                </a:lnTo>
                <a:lnTo>
                  <a:pt x="4406" y="1762"/>
                </a:lnTo>
                <a:close/>
                <a:moveTo>
                  <a:pt x="1762" y="2643"/>
                </a:moveTo>
                <a:lnTo>
                  <a:pt x="1762" y="3524"/>
                </a:lnTo>
                <a:lnTo>
                  <a:pt x="1762" y="4406"/>
                </a:lnTo>
                <a:lnTo>
                  <a:pt x="2643" y="4406"/>
                </a:lnTo>
                <a:lnTo>
                  <a:pt x="2643" y="3524"/>
                </a:lnTo>
                <a:lnTo>
                  <a:pt x="2643" y="264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13" name="Google Shape;3513;p47"/>
          <p:cNvGrpSpPr/>
          <p:nvPr/>
        </p:nvGrpSpPr>
        <p:grpSpPr>
          <a:xfrm>
            <a:off x="675875" y="856504"/>
            <a:ext cx="509592" cy="311074"/>
            <a:chOff x="457700" y="536404"/>
            <a:chExt cx="509592" cy="311074"/>
          </a:xfrm>
        </p:grpSpPr>
        <p:sp>
          <p:nvSpPr>
            <p:cNvPr id="3514" name="Google Shape;3514;p47"/>
            <p:cNvSpPr/>
            <p:nvPr/>
          </p:nvSpPr>
          <p:spPr>
            <a:xfrm>
              <a:off x="466627" y="536404"/>
              <a:ext cx="286744" cy="207882"/>
            </a:xfrm>
            <a:custGeom>
              <a:avLst/>
              <a:gdLst/>
              <a:ahLst/>
              <a:cxnLst/>
              <a:rect l="l" t="t" r="r" b="b"/>
              <a:pathLst>
                <a:path w="23547" h="17071" extrusionOk="0">
                  <a:moveTo>
                    <a:pt x="23547" y="3827"/>
                  </a:moveTo>
                  <a:lnTo>
                    <a:pt x="23547" y="3829"/>
                  </a:lnTo>
                  <a:lnTo>
                    <a:pt x="23547" y="3829"/>
                  </a:lnTo>
                  <a:cubicBezTo>
                    <a:pt x="23547" y="3832"/>
                    <a:pt x="23547" y="3835"/>
                    <a:pt x="23547" y="3837"/>
                  </a:cubicBezTo>
                  <a:cubicBezTo>
                    <a:pt x="23547" y="3837"/>
                    <a:pt x="23547" y="3827"/>
                    <a:pt x="23547" y="3827"/>
                  </a:cubicBezTo>
                  <a:close/>
                  <a:moveTo>
                    <a:pt x="17512" y="0"/>
                  </a:moveTo>
                  <a:cubicBezTo>
                    <a:pt x="15612" y="0"/>
                    <a:pt x="13735" y="553"/>
                    <a:pt x="12671" y="1600"/>
                  </a:cubicBezTo>
                  <a:cubicBezTo>
                    <a:pt x="11498" y="2762"/>
                    <a:pt x="10919" y="4052"/>
                    <a:pt x="10926" y="5332"/>
                  </a:cubicBezTo>
                  <a:lnTo>
                    <a:pt x="10926" y="5332"/>
                  </a:lnTo>
                  <a:lnTo>
                    <a:pt x="10915" y="7252"/>
                  </a:lnTo>
                  <a:cubicBezTo>
                    <a:pt x="10915" y="8012"/>
                    <a:pt x="11108" y="8762"/>
                    <a:pt x="11504" y="9479"/>
                  </a:cubicBezTo>
                  <a:cubicBezTo>
                    <a:pt x="10284" y="9209"/>
                    <a:pt x="8991" y="9071"/>
                    <a:pt x="7693" y="9071"/>
                  </a:cubicBezTo>
                  <a:cubicBezTo>
                    <a:pt x="5848" y="9071"/>
                    <a:pt x="3995" y="9350"/>
                    <a:pt x="2330" y="9928"/>
                  </a:cubicBezTo>
                  <a:cubicBezTo>
                    <a:pt x="792" y="10451"/>
                    <a:pt x="0" y="11390"/>
                    <a:pt x="49" y="12318"/>
                  </a:cubicBezTo>
                  <a:lnTo>
                    <a:pt x="49" y="12318"/>
                  </a:lnTo>
                  <a:lnTo>
                    <a:pt x="39" y="14168"/>
                  </a:lnTo>
                  <a:cubicBezTo>
                    <a:pt x="39" y="14863"/>
                    <a:pt x="488" y="15559"/>
                    <a:pt x="1420" y="16094"/>
                  </a:cubicBezTo>
                  <a:cubicBezTo>
                    <a:pt x="2531" y="16734"/>
                    <a:pt x="4007" y="17071"/>
                    <a:pt x="5507" y="17071"/>
                  </a:cubicBezTo>
                  <a:cubicBezTo>
                    <a:pt x="6318" y="17071"/>
                    <a:pt x="7136" y="16972"/>
                    <a:pt x="7907" y="16769"/>
                  </a:cubicBezTo>
                  <a:lnTo>
                    <a:pt x="17595" y="14189"/>
                  </a:lnTo>
                  <a:lnTo>
                    <a:pt x="22915" y="7413"/>
                  </a:lnTo>
                  <a:cubicBezTo>
                    <a:pt x="23333" y="6888"/>
                    <a:pt x="23536" y="6321"/>
                    <a:pt x="23536" y="5764"/>
                  </a:cubicBezTo>
                  <a:lnTo>
                    <a:pt x="23547" y="3829"/>
                  </a:lnTo>
                  <a:lnTo>
                    <a:pt x="23547" y="3829"/>
                  </a:lnTo>
                  <a:cubicBezTo>
                    <a:pt x="23543" y="2772"/>
                    <a:pt x="22837" y="1737"/>
                    <a:pt x="21492" y="958"/>
                  </a:cubicBezTo>
                  <a:cubicBezTo>
                    <a:pt x="20373" y="311"/>
                    <a:pt x="18935" y="0"/>
                    <a:pt x="17512" y="0"/>
                  </a:cubicBezTo>
                  <a:close/>
                </a:path>
              </a:pathLst>
            </a:custGeom>
            <a:solidFill>
              <a:srgbClr val="1D8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47"/>
            <p:cNvSpPr/>
            <p:nvPr/>
          </p:nvSpPr>
          <p:spPr>
            <a:xfrm>
              <a:off x="745674" y="582995"/>
              <a:ext cx="7696" cy="43681"/>
            </a:xfrm>
            <a:custGeom>
              <a:avLst/>
              <a:gdLst/>
              <a:ahLst/>
              <a:cxnLst/>
              <a:rect l="l" t="t" r="r" b="b"/>
              <a:pathLst>
                <a:path w="632" h="3587" extrusionOk="0">
                  <a:moveTo>
                    <a:pt x="632" y="1"/>
                  </a:moveTo>
                  <a:cubicBezTo>
                    <a:pt x="621" y="557"/>
                    <a:pt x="418" y="1125"/>
                    <a:pt x="0" y="1660"/>
                  </a:cubicBezTo>
                  <a:lnTo>
                    <a:pt x="0" y="3587"/>
                  </a:lnTo>
                  <a:cubicBezTo>
                    <a:pt x="418" y="3062"/>
                    <a:pt x="621" y="2495"/>
                    <a:pt x="621" y="1938"/>
                  </a:cubicBezTo>
                  <a:lnTo>
                    <a:pt x="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47"/>
            <p:cNvSpPr/>
            <p:nvPr/>
          </p:nvSpPr>
          <p:spPr>
            <a:xfrm>
              <a:off x="599532" y="601127"/>
              <a:ext cx="45909" cy="87605"/>
            </a:xfrm>
            <a:custGeom>
              <a:avLst/>
              <a:gdLst/>
              <a:ahLst/>
              <a:cxnLst/>
              <a:rect l="l" t="t" r="r" b="b"/>
              <a:pathLst>
                <a:path w="3770" h="7194" extrusionOk="0">
                  <a:moveTo>
                    <a:pt x="12" y="0"/>
                  </a:moveTo>
                  <a:lnTo>
                    <a:pt x="1" y="1937"/>
                  </a:lnTo>
                  <a:cubicBezTo>
                    <a:pt x="1" y="3853"/>
                    <a:pt x="1286" y="5759"/>
                    <a:pt x="3758" y="7193"/>
                  </a:cubicBezTo>
                  <a:lnTo>
                    <a:pt x="3769" y="5266"/>
                  </a:lnTo>
                  <a:cubicBezTo>
                    <a:pt x="1286" y="3832"/>
                    <a:pt x="1" y="1927"/>
                    <a:pt x="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47"/>
            <p:cNvSpPr/>
            <p:nvPr/>
          </p:nvSpPr>
          <p:spPr>
            <a:xfrm>
              <a:off x="645295" y="665254"/>
              <a:ext cx="6137" cy="26998"/>
            </a:xfrm>
            <a:custGeom>
              <a:avLst/>
              <a:gdLst/>
              <a:ahLst/>
              <a:cxnLst/>
              <a:rect l="l" t="t" r="r" b="b"/>
              <a:pathLst>
                <a:path w="504" h="2217" extrusionOk="0">
                  <a:moveTo>
                    <a:pt x="11" y="0"/>
                  </a:moveTo>
                  <a:lnTo>
                    <a:pt x="0" y="1927"/>
                  </a:lnTo>
                  <a:lnTo>
                    <a:pt x="504" y="2216"/>
                  </a:lnTo>
                  <a:lnTo>
                    <a:pt x="504" y="27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5AAA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47"/>
            <p:cNvSpPr/>
            <p:nvPr/>
          </p:nvSpPr>
          <p:spPr>
            <a:xfrm>
              <a:off x="585065" y="536404"/>
              <a:ext cx="175356" cy="149333"/>
            </a:xfrm>
            <a:custGeom>
              <a:avLst/>
              <a:gdLst/>
              <a:ahLst/>
              <a:cxnLst/>
              <a:rect l="l" t="t" r="r" b="b"/>
              <a:pathLst>
                <a:path w="14400" h="12263" extrusionOk="0">
                  <a:moveTo>
                    <a:pt x="7786" y="0"/>
                  </a:moveTo>
                  <a:cubicBezTo>
                    <a:pt x="5886" y="0"/>
                    <a:pt x="4009" y="553"/>
                    <a:pt x="2945" y="1600"/>
                  </a:cubicBezTo>
                  <a:cubicBezTo>
                    <a:pt x="1" y="4501"/>
                    <a:pt x="836" y="8194"/>
                    <a:pt x="4957" y="10581"/>
                  </a:cubicBezTo>
                  <a:lnTo>
                    <a:pt x="5450" y="10860"/>
                  </a:lnTo>
                  <a:lnTo>
                    <a:pt x="7869" y="12262"/>
                  </a:lnTo>
                  <a:lnTo>
                    <a:pt x="13189" y="5486"/>
                  </a:lnTo>
                  <a:cubicBezTo>
                    <a:pt x="14399" y="3955"/>
                    <a:pt x="13821" y="2146"/>
                    <a:pt x="11766" y="958"/>
                  </a:cubicBezTo>
                  <a:cubicBezTo>
                    <a:pt x="10647" y="311"/>
                    <a:pt x="9209" y="0"/>
                    <a:pt x="77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47"/>
            <p:cNvSpPr/>
            <p:nvPr/>
          </p:nvSpPr>
          <p:spPr>
            <a:xfrm>
              <a:off x="680877" y="603198"/>
              <a:ext cx="64809" cy="105993"/>
            </a:xfrm>
            <a:custGeom>
              <a:avLst/>
              <a:gdLst/>
              <a:ahLst/>
              <a:cxnLst/>
              <a:rect l="l" t="t" r="r" b="b"/>
              <a:pathLst>
                <a:path w="5322" h="8704" extrusionOk="0">
                  <a:moveTo>
                    <a:pt x="5321" y="1"/>
                  </a:moveTo>
                  <a:lnTo>
                    <a:pt x="1" y="6777"/>
                  </a:lnTo>
                  <a:lnTo>
                    <a:pt x="1" y="8704"/>
                  </a:lnTo>
                  <a:lnTo>
                    <a:pt x="5321" y="1928"/>
                  </a:lnTo>
                  <a:lnTo>
                    <a:pt x="53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47"/>
            <p:cNvSpPr/>
            <p:nvPr/>
          </p:nvSpPr>
          <p:spPr>
            <a:xfrm>
              <a:off x="651420" y="668640"/>
              <a:ext cx="29470" cy="40551"/>
            </a:xfrm>
            <a:custGeom>
              <a:avLst/>
              <a:gdLst/>
              <a:ahLst/>
              <a:cxnLst/>
              <a:rect l="l" t="t" r="r" b="b"/>
              <a:pathLst>
                <a:path w="2420" h="3330" extrusionOk="0">
                  <a:moveTo>
                    <a:pt x="1" y="1"/>
                  </a:moveTo>
                  <a:lnTo>
                    <a:pt x="1" y="1938"/>
                  </a:lnTo>
                  <a:lnTo>
                    <a:pt x="2420" y="3330"/>
                  </a:lnTo>
                  <a:lnTo>
                    <a:pt x="2420" y="140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AAA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47"/>
            <p:cNvSpPr/>
            <p:nvPr/>
          </p:nvSpPr>
          <p:spPr>
            <a:xfrm>
              <a:off x="493161" y="665193"/>
              <a:ext cx="73016" cy="38457"/>
            </a:xfrm>
            <a:custGeom>
              <a:avLst/>
              <a:gdLst/>
              <a:ahLst/>
              <a:cxnLst/>
              <a:rect l="l" t="t" r="r" b="b"/>
              <a:pathLst>
                <a:path w="5996" h="3158" extrusionOk="0">
                  <a:moveTo>
                    <a:pt x="2994" y="0"/>
                  </a:moveTo>
                  <a:cubicBezTo>
                    <a:pt x="2297" y="0"/>
                    <a:pt x="1601" y="155"/>
                    <a:pt x="1071" y="466"/>
                  </a:cubicBezTo>
                  <a:cubicBezTo>
                    <a:pt x="1" y="1076"/>
                    <a:pt x="11" y="2082"/>
                    <a:pt x="1082" y="2692"/>
                  </a:cubicBezTo>
                  <a:cubicBezTo>
                    <a:pt x="1612" y="3003"/>
                    <a:pt x="2310" y="3158"/>
                    <a:pt x="3009" y="3158"/>
                  </a:cubicBezTo>
                  <a:cubicBezTo>
                    <a:pt x="3707" y="3158"/>
                    <a:pt x="4406" y="3003"/>
                    <a:pt x="4936" y="2692"/>
                  </a:cubicBezTo>
                  <a:cubicBezTo>
                    <a:pt x="5996" y="2082"/>
                    <a:pt x="5985" y="1076"/>
                    <a:pt x="4925" y="466"/>
                  </a:cubicBezTo>
                  <a:cubicBezTo>
                    <a:pt x="4390" y="155"/>
                    <a:pt x="3691" y="0"/>
                    <a:pt x="29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47"/>
            <p:cNvSpPr/>
            <p:nvPr/>
          </p:nvSpPr>
          <p:spPr>
            <a:xfrm>
              <a:off x="562902" y="685725"/>
              <a:ext cx="117988" cy="54884"/>
            </a:xfrm>
            <a:custGeom>
              <a:avLst/>
              <a:gdLst/>
              <a:ahLst/>
              <a:cxnLst/>
              <a:rect l="l" t="t" r="r" b="b"/>
              <a:pathLst>
                <a:path w="9689" h="4507" extrusionOk="0">
                  <a:moveTo>
                    <a:pt x="9689" y="0"/>
                  </a:moveTo>
                  <a:lnTo>
                    <a:pt x="1" y="2569"/>
                  </a:lnTo>
                  <a:lnTo>
                    <a:pt x="1" y="4507"/>
                  </a:lnTo>
                  <a:lnTo>
                    <a:pt x="9689" y="1927"/>
                  </a:lnTo>
                  <a:lnTo>
                    <a:pt x="96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47"/>
            <p:cNvSpPr/>
            <p:nvPr/>
          </p:nvSpPr>
          <p:spPr>
            <a:xfrm>
              <a:off x="457700" y="646891"/>
              <a:ext cx="223189" cy="73893"/>
            </a:xfrm>
            <a:custGeom>
              <a:avLst/>
              <a:gdLst/>
              <a:ahLst/>
              <a:cxnLst/>
              <a:rect l="l" t="t" r="r" b="b"/>
              <a:pathLst>
                <a:path w="18328" h="6068" extrusionOk="0">
                  <a:moveTo>
                    <a:pt x="5906" y="1503"/>
                  </a:moveTo>
                  <a:cubicBezTo>
                    <a:pt x="6603" y="1503"/>
                    <a:pt x="7302" y="1658"/>
                    <a:pt x="7837" y="1969"/>
                  </a:cubicBezTo>
                  <a:cubicBezTo>
                    <a:pt x="8897" y="2579"/>
                    <a:pt x="8908" y="3585"/>
                    <a:pt x="7848" y="4195"/>
                  </a:cubicBezTo>
                  <a:cubicBezTo>
                    <a:pt x="7318" y="4506"/>
                    <a:pt x="6619" y="4661"/>
                    <a:pt x="5921" y="4661"/>
                  </a:cubicBezTo>
                  <a:cubicBezTo>
                    <a:pt x="5222" y="4661"/>
                    <a:pt x="4524" y="4506"/>
                    <a:pt x="3994" y="4195"/>
                  </a:cubicBezTo>
                  <a:cubicBezTo>
                    <a:pt x="2923" y="3585"/>
                    <a:pt x="2913" y="2579"/>
                    <a:pt x="3983" y="1969"/>
                  </a:cubicBezTo>
                  <a:cubicBezTo>
                    <a:pt x="4513" y="1658"/>
                    <a:pt x="5209" y="1503"/>
                    <a:pt x="5906" y="1503"/>
                  </a:cubicBezTo>
                  <a:close/>
                  <a:moveTo>
                    <a:pt x="8440" y="1"/>
                  </a:moveTo>
                  <a:cubicBezTo>
                    <a:pt x="6593" y="1"/>
                    <a:pt x="4735" y="281"/>
                    <a:pt x="3063" y="855"/>
                  </a:cubicBezTo>
                  <a:cubicBezTo>
                    <a:pt x="440" y="1744"/>
                    <a:pt x="1" y="3842"/>
                    <a:pt x="2163" y="5084"/>
                  </a:cubicBezTo>
                  <a:cubicBezTo>
                    <a:pt x="3264" y="5728"/>
                    <a:pt x="4737" y="6067"/>
                    <a:pt x="6231" y="6067"/>
                  </a:cubicBezTo>
                  <a:cubicBezTo>
                    <a:pt x="7047" y="6067"/>
                    <a:pt x="7869" y="5966"/>
                    <a:pt x="8640" y="5758"/>
                  </a:cubicBezTo>
                  <a:lnTo>
                    <a:pt x="18328" y="3189"/>
                  </a:lnTo>
                  <a:lnTo>
                    <a:pt x="15909" y="1787"/>
                  </a:lnTo>
                  <a:cubicBezTo>
                    <a:pt x="13872" y="612"/>
                    <a:pt x="11169" y="1"/>
                    <a:pt x="84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47"/>
            <p:cNvSpPr/>
            <p:nvPr/>
          </p:nvSpPr>
          <p:spPr>
            <a:xfrm>
              <a:off x="467089" y="685457"/>
              <a:ext cx="95825" cy="58830"/>
            </a:xfrm>
            <a:custGeom>
              <a:avLst/>
              <a:gdLst/>
              <a:ahLst/>
              <a:cxnLst/>
              <a:rect l="l" t="t" r="r" b="b"/>
              <a:pathLst>
                <a:path w="7869" h="4831" extrusionOk="0">
                  <a:moveTo>
                    <a:pt x="11" y="1"/>
                  </a:moveTo>
                  <a:lnTo>
                    <a:pt x="1" y="1928"/>
                  </a:lnTo>
                  <a:cubicBezTo>
                    <a:pt x="1" y="2623"/>
                    <a:pt x="450" y="3319"/>
                    <a:pt x="1382" y="3854"/>
                  </a:cubicBezTo>
                  <a:cubicBezTo>
                    <a:pt x="2493" y="4494"/>
                    <a:pt x="3969" y="4831"/>
                    <a:pt x="5469" y="4831"/>
                  </a:cubicBezTo>
                  <a:cubicBezTo>
                    <a:pt x="6280" y="4831"/>
                    <a:pt x="7098" y="4732"/>
                    <a:pt x="7869" y="4529"/>
                  </a:cubicBezTo>
                  <a:lnTo>
                    <a:pt x="7869" y="2591"/>
                  </a:lnTo>
                  <a:cubicBezTo>
                    <a:pt x="7103" y="2798"/>
                    <a:pt x="6286" y="2898"/>
                    <a:pt x="5476" y="2898"/>
                  </a:cubicBezTo>
                  <a:cubicBezTo>
                    <a:pt x="3976" y="2898"/>
                    <a:pt x="2497" y="2556"/>
                    <a:pt x="1392" y="1917"/>
                  </a:cubicBezTo>
                  <a:cubicBezTo>
                    <a:pt x="450" y="1382"/>
                    <a:pt x="11" y="686"/>
                    <a:pt x="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47"/>
            <p:cNvSpPr/>
            <p:nvPr/>
          </p:nvSpPr>
          <p:spPr>
            <a:xfrm>
              <a:off x="532008" y="643420"/>
              <a:ext cx="243136" cy="153997"/>
            </a:xfrm>
            <a:custGeom>
              <a:avLst/>
              <a:gdLst/>
              <a:ahLst/>
              <a:cxnLst/>
              <a:rect l="l" t="t" r="r" b="b"/>
              <a:pathLst>
                <a:path w="19966" h="12646" extrusionOk="0">
                  <a:moveTo>
                    <a:pt x="17605" y="1"/>
                  </a:moveTo>
                  <a:cubicBezTo>
                    <a:pt x="17549" y="1"/>
                    <a:pt x="17490" y="2"/>
                    <a:pt x="17429" y="6"/>
                  </a:cubicBezTo>
                  <a:cubicBezTo>
                    <a:pt x="17043" y="27"/>
                    <a:pt x="16733" y="113"/>
                    <a:pt x="16615" y="156"/>
                  </a:cubicBezTo>
                  <a:cubicBezTo>
                    <a:pt x="16529" y="177"/>
                    <a:pt x="16422" y="220"/>
                    <a:pt x="16337" y="252"/>
                  </a:cubicBezTo>
                  <a:cubicBezTo>
                    <a:pt x="16208" y="316"/>
                    <a:pt x="16037" y="402"/>
                    <a:pt x="15908" y="466"/>
                  </a:cubicBezTo>
                  <a:cubicBezTo>
                    <a:pt x="14324" y="1387"/>
                    <a:pt x="15512" y="1429"/>
                    <a:pt x="13864" y="2521"/>
                  </a:cubicBezTo>
                  <a:cubicBezTo>
                    <a:pt x="13853" y="2521"/>
                    <a:pt x="13853" y="2532"/>
                    <a:pt x="13842" y="2532"/>
                  </a:cubicBezTo>
                  <a:cubicBezTo>
                    <a:pt x="13147" y="2992"/>
                    <a:pt x="12515" y="3399"/>
                    <a:pt x="12172" y="3624"/>
                  </a:cubicBezTo>
                  <a:cubicBezTo>
                    <a:pt x="11284" y="4191"/>
                    <a:pt x="10385" y="4769"/>
                    <a:pt x="9485" y="5337"/>
                  </a:cubicBezTo>
                  <a:cubicBezTo>
                    <a:pt x="8137" y="6204"/>
                    <a:pt x="6970" y="6942"/>
                    <a:pt x="5717" y="7777"/>
                  </a:cubicBezTo>
                  <a:cubicBezTo>
                    <a:pt x="4979" y="8259"/>
                    <a:pt x="3865" y="9009"/>
                    <a:pt x="3148" y="9522"/>
                  </a:cubicBezTo>
                  <a:cubicBezTo>
                    <a:pt x="2773" y="9779"/>
                    <a:pt x="2217" y="10175"/>
                    <a:pt x="1735" y="10561"/>
                  </a:cubicBezTo>
                  <a:cubicBezTo>
                    <a:pt x="1564" y="10689"/>
                    <a:pt x="1339" y="10871"/>
                    <a:pt x="1178" y="11010"/>
                  </a:cubicBezTo>
                  <a:cubicBezTo>
                    <a:pt x="1007" y="11150"/>
                    <a:pt x="793" y="11342"/>
                    <a:pt x="632" y="11492"/>
                  </a:cubicBezTo>
                  <a:cubicBezTo>
                    <a:pt x="632" y="11492"/>
                    <a:pt x="333" y="11781"/>
                    <a:pt x="193" y="11985"/>
                  </a:cubicBezTo>
                  <a:cubicBezTo>
                    <a:pt x="140" y="12049"/>
                    <a:pt x="97" y="12124"/>
                    <a:pt x="44" y="12231"/>
                  </a:cubicBezTo>
                  <a:cubicBezTo>
                    <a:pt x="33" y="12252"/>
                    <a:pt x="22" y="12274"/>
                    <a:pt x="22" y="12295"/>
                  </a:cubicBezTo>
                  <a:cubicBezTo>
                    <a:pt x="11" y="12327"/>
                    <a:pt x="1" y="12370"/>
                    <a:pt x="1" y="12402"/>
                  </a:cubicBezTo>
                  <a:cubicBezTo>
                    <a:pt x="1" y="12466"/>
                    <a:pt x="22" y="12584"/>
                    <a:pt x="193" y="12627"/>
                  </a:cubicBezTo>
                  <a:cubicBezTo>
                    <a:pt x="254" y="12641"/>
                    <a:pt x="322" y="12646"/>
                    <a:pt x="390" y="12646"/>
                  </a:cubicBezTo>
                  <a:cubicBezTo>
                    <a:pt x="585" y="12646"/>
                    <a:pt x="780" y="12603"/>
                    <a:pt x="804" y="12595"/>
                  </a:cubicBezTo>
                  <a:cubicBezTo>
                    <a:pt x="986" y="12552"/>
                    <a:pt x="1210" y="12488"/>
                    <a:pt x="1382" y="12434"/>
                  </a:cubicBezTo>
                  <a:cubicBezTo>
                    <a:pt x="1542" y="12391"/>
                    <a:pt x="1756" y="12316"/>
                    <a:pt x="1917" y="12252"/>
                  </a:cubicBezTo>
                  <a:cubicBezTo>
                    <a:pt x="2206" y="12145"/>
                    <a:pt x="2763" y="11920"/>
                    <a:pt x="3384" y="11642"/>
                  </a:cubicBezTo>
                  <a:cubicBezTo>
                    <a:pt x="3897" y="11417"/>
                    <a:pt x="4572" y="11096"/>
                    <a:pt x="5086" y="10850"/>
                  </a:cubicBezTo>
                  <a:cubicBezTo>
                    <a:pt x="5525" y="10636"/>
                    <a:pt x="6317" y="10250"/>
                    <a:pt x="6980" y="9908"/>
                  </a:cubicBezTo>
                  <a:cubicBezTo>
                    <a:pt x="7890" y="9437"/>
                    <a:pt x="8212" y="9276"/>
                    <a:pt x="8972" y="8880"/>
                  </a:cubicBezTo>
                  <a:cubicBezTo>
                    <a:pt x="9271" y="8730"/>
                    <a:pt x="9667" y="8516"/>
                    <a:pt x="9967" y="8356"/>
                  </a:cubicBezTo>
                  <a:cubicBezTo>
                    <a:pt x="10267" y="8206"/>
                    <a:pt x="10674" y="8002"/>
                    <a:pt x="10963" y="7831"/>
                  </a:cubicBezTo>
                  <a:cubicBezTo>
                    <a:pt x="11530" y="7510"/>
                    <a:pt x="12312" y="7124"/>
                    <a:pt x="12879" y="6825"/>
                  </a:cubicBezTo>
                  <a:cubicBezTo>
                    <a:pt x="13157" y="6686"/>
                    <a:pt x="13521" y="6493"/>
                    <a:pt x="13789" y="6354"/>
                  </a:cubicBezTo>
                  <a:cubicBezTo>
                    <a:pt x="14506" y="5979"/>
                    <a:pt x="14506" y="5979"/>
                    <a:pt x="15534" y="5454"/>
                  </a:cubicBezTo>
                  <a:cubicBezTo>
                    <a:pt x="15545" y="5444"/>
                    <a:pt x="15555" y="5444"/>
                    <a:pt x="15566" y="5433"/>
                  </a:cubicBezTo>
                  <a:cubicBezTo>
                    <a:pt x="16192" y="5116"/>
                    <a:pt x="16524" y="5047"/>
                    <a:pt x="16764" y="5047"/>
                  </a:cubicBezTo>
                  <a:cubicBezTo>
                    <a:pt x="16950" y="5047"/>
                    <a:pt x="17082" y="5089"/>
                    <a:pt x="17252" y="5089"/>
                  </a:cubicBezTo>
                  <a:cubicBezTo>
                    <a:pt x="17478" y="5089"/>
                    <a:pt x="17774" y="5015"/>
                    <a:pt x="18360" y="4673"/>
                  </a:cubicBezTo>
                  <a:cubicBezTo>
                    <a:pt x="18563" y="4555"/>
                    <a:pt x="18692" y="4470"/>
                    <a:pt x="18863" y="4320"/>
                  </a:cubicBezTo>
                  <a:cubicBezTo>
                    <a:pt x="19056" y="4159"/>
                    <a:pt x="19238" y="3956"/>
                    <a:pt x="19248" y="3934"/>
                  </a:cubicBezTo>
                  <a:cubicBezTo>
                    <a:pt x="19334" y="3838"/>
                    <a:pt x="19441" y="3699"/>
                    <a:pt x="19505" y="3592"/>
                  </a:cubicBezTo>
                  <a:cubicBezTo>
                    <a:pt x="19559" y="3506"/>
                    <a:pt x="19623" y="3399"/>
                    <a:pt x="19666" y="3313"/>
                  </a:cubicBezTo>
                  <a:cubicBezTo>
                    <a:pt x="19666" y="3313"/>
                    <a:pt x="19784" y="3089"/>
                    <a:pt x="19869" y="2800"/>
                  </a:cubicBezTo>
                  <a:cubicBezTo>
                    <a:pt x="19966" y="2425"/>
                    <a:pt x="19955" y="2136"/>
                    <a:pt x="19955" y="2104"/>
                  </a:cubicBezTo>
                  <a:cubicBezTo>
                    <a:pt x="19955" y="2061"/>
                    <a:pt x="19955" y="2007"/>
                    <a:pt x="19944" y="1965"/>
                  </a:cubicBezTo>
                  <a:cubicBezTo>
                    <a:pt x="19934" y="1793"/>
                    <a:pt x="19934" y="1793"/>
                    <a:pt x="19912" y="1718"/>
                  </a:cubicBezTo>
                  <a:cubicBezTo>
                    <a:pt x="19869" y="1526"/>
                    <a:pt x="19837" y="1429"/>
                    <a:pt x="19794" y="1322"/>
                  </a:cubicBezTo>
                  <a:cubicBezTo>
                    <a:pt x="19794" y="1322"/>
                    <a:pt x="19762" y="1247"/>
                    <a:pt x="19719" y="1162"/>
                  </a:cubicBezTo>
                  <a:cubicBezTo>
                    <a:pt x="19687" y="1098"/>
                    <a:pt x="19687" y="1098"/>
                    <a:pt x="19623" y="1001"/>
                  </a:cubicBezTo>
                  <a:cubicBezTo>
                    <a:pt x="19580" y="926"/>
                    <a:pt x="19495" y="819"/>
                    <a:pt x="19452" y="776"/>
                  </a:cubicBezTo>
                  <a:cubicBezTo>
                    <a:pt x="19409" y="734"/>
                    <a:pt x="19356" y="669"/>
                    <a:pt x="19313" y="627"/>
                  </a:cubicBezTo>
                  <a:cubicBezTo>
                    <a:pt x="19281" y="605"/>
                    <a:pt x="19248" y="573"/>
                    <a:pt x="19216" y="552"/>
                  </a:cubicBezTo>
                  <a:cubicBezTo>
                    <a:pt x="19184" y="519"/>
                    <a:pt x="19141" y="487"/>
                    <a:pt x="19109" y="466"/>
                  </a:cubicBezTo>
                  <a:cubicBezTo>
                    <a:pt x="19034" y="412"/>
                    <a:pt x="18949" y="359"/>
                    <a:pt x="18874" y="316"/>
                  </a:cubicBezTo>
                  <a:cubicBezTo>
                    <a:pt x="18799" y="273"/>
                    <a:pt x="18692" y="220"/>
                    <a:pt x="18606" y="188"/>
                  </a:cubicBezTo>
                  <a:cubicBezTo>
                    <a:pt x="18563" y="166"/>
                    <a:pt x="18499" y="145"/>
                    <a:pt x="18456" y="134"/>
                  </a:cubicBezTo>
                  <a:cubicBezTo>
                    <a:pt x="18360" y="102"/>
                    <a:pt x="18231" y="70"/>
                    <a:pt x="18124" y="48"/>
                  </a:cubicBezTo>
                  <a:cubicBezTo>
                    <a:pt x="18089" y="40"/>
                    <a:pt x="17888" y="1"/>
                    <a:pt x="17605" y="1"/>
                  </a:cubicBezTo>
                  <a:close/>
                </a:path>
              </a:pathLst>
            </a:custGeom>
            <a:solidFill>
              <a:srgbClr val="1D1D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47"/>
            <p:cNvSpPr/>
            <p:nvPr/>
          </p:nvSpPr>
          <p:spPr>
            <a:xfrm>
              <a:off x="725727" y="643420"/>
              <a:ext cx="49416" cy="56918"/>
            </a:xfrm>
            <a:custGeom>
              <a:avLst/>
              <a:gdLst/>
              <a:ahLst/>
              <a:cxnLst/>
              <a:rect l="l" t="t" r="r" b="b"/>
              <a:pathLst>
                <a:path w="4058" h="4674" extrusionOk="0">
                  <a:moveTo>
                    <a:pt x="101" y="416"/>
                  </a:moveTo>
                  <a:lnTo>
                    <a:pt x="101" y="416"/>
                  </a:lnTo>
                  <a:cubicBezTo>
                    <a:pt x="66" y="430"/>
                    <a:pt x="33" y="447"/>
                    <a:pt x="0" y="466"/>
                  </a:cubicBezTo>
                  <a:cubicBezTo>
                    <a:pt x="32" y="450"/>
                    <a:pt x="66" y="433"/>
                    <a:pt x="101" y="416"/>
                  </a:cubicBezTo>
                  <a:close/>
                  <a:moveTo>
                    <a:pt x="1697" y="1"/>
                  </a:moveTo>
                  <a:cubicBezTo>
                    <a:pt x="1641" y="1"/>
                    <a:pt x="1582" y="2"/>
                    <a:pt x="1521" y="6"/>
                  </a:cubicBezTo>
                  <a:cubicBezTo>
                    <a:pt x="1135" y="27"/>
                    <a:pt x="825" y="113"/>
                    <a:pt x="707" y="156"/>
                  </a:cubicBezTo>
                  <a:cubicBezTo>
                    <a:pt x="621" y="177"/>
                    <a:pt x="514" y="220"/>
                    <a:pt x="429" y="252"/>
                  </a:cubicBezTo>
                  <a:cubicBezTo>
                    <a:pt x="332" y="300"/>
                    <a:pt x="210" y="361"/>
                    <a:pt x="101" y="416"/>
                  </a:cubicBezTo>
                  <a:lnTo>
                    <a:pt x="101" y="416"/>
                  </a:lnTo>
                  <a:cubicBezTo>
                    <a:pt x="208" y="371"/>
                    <a:pt x="327" y="347"/>
                    <a:pt x="454" y="347"/>
                  </a:cubicBezTo>
                  <a:cubicBezTo>
                    <a:pt x="678" y="347"/>
                    <a:pt x="930" y="420"/>
                    <a:pt x="1199" y="573"/>
                  </a:cubicBezTo>
                  <a:cubicBezTo>
                    <a:pt x="2152" y="1098"/>
                    <a:pt x="2944" y="2425"/>
                    <a:pt x="2955" y="3528"/>
                  </a:cubicBezTo>
                  <a:cubicBezTo>
                    <a:pt x="2966" y="4095"/>
                    <a:pt x="2762" y="4491"/>
                    <a:pt x="2452" y="4673"/>
                  </a:cubicBezTo>
                  <a:cubicBezTo>
                    <a:pt x="2655" y="4555"/>
                    <a:pt x="2784" y="4470"/>
                    <a:pt x="2955" y="4320"/>
                  </a:cubicBezTo>
                  <a:cubicBezTo>
                    <a:pt x="3148" y="4159"/>
                    <a:pt x="3330" y="3956"/>
                    <a:pt x="3340" y="3934"/>
                  </a:cubicBezTo>
                  <a:cubicBezTo>
                    <a:pt x="3426" y="3838"/>
                    <a:pt x="3533" y="3699"/>
                    <a:pt x="3597" y="3592"/>
                  </a:cubicBezTo>
                  <a:cubicBezTo>
                    <a:pt x="3651" y="3506"/>
                    <a:pt x="3715" y="3399"/>
                    <a:pt x="3758" y="3313"/>
                  </a:cubicBezTo>
                  <a:cubicBezTo>
                    <a:pt x="3758" y="3313"/>
                    <a:pt x="3876" y="3089"/>
                    <a:pt x="3961" y="2800"/>
                  </a:cubicBezTo>
                  <a:cubicBezTo>
                    <a:pt x="4058" y="2425"/>
                    <a:pt x="4047" y="2136"/>
                    <a:pt x="4047" y="2104"/>
                  </a:cubicBezTo>
                  <a:cubicBezTo>
                    <a:pt x="4047" y="2061"/>
                    <a:pt x="4047" y="2007"/>
                    <a:pt x="4036" y="1965"/>
                  </a:cubicBezTo>
                  <a:cubicBezTo>
                    <a:pt x="4026" y="1793"/>
                    <a:pt x="4026" y="1793"/>
                    <a:pt x="4004" y="1718"/>
                  </a:cubicBezTo>
                  <a:cubicBezTo>
                    <a:pt x="3961" y="1526"/>
                    <a:pt x="3929" y="1429"/>
                    <a:pt x="3886" y="1322"/>
                  </a:cubicBezTo>
                  <a:cubicBezTo>
                    <a:pt x="3886" y="1322"/>
                    <a:pt x="3854" y="1247"/>
                    <a:pt x="3811" y="1162"/>
                  </a:cubicBezTo>
                  <a:cubicBezTo>
                    <a:pt x="3779" y="1098"/>
                    <a:pt x="3779" y="1098"/>
                    <a:pt x="3715" y="1001"/>
                  </a:cubicBezTo>
                  <a:cubicBezTo>
                    <a:pt x="3672" y="926"/>
                    <a:pt x="3587" y="819"/>
                    <a:pt x="3544" y="776"/>
                  </a:cubicBezTo>
                  <a:cubicBezTo>
                    <a:pt x="3501" y="734"/>
                    <a:pt x="3448" y="669"/>
                    <a:pt x="3405" y="627"/>
                  </a:cubicBezTo>
                  <a:cubicBezTo>
                    <a:pt x="3373" y="605"/>
                    <a:pt x="3340" y="573"/>
                    <a:pt x="3308" y="552"/>
                  </a:cubicBezTo>
                  <a:cubicBezTo>
                    <a:pt x="3276" y="519"/>
                    <a:pt x="3233" y="487"/>
                    <a:pt x="3201" y="466"/>
                  </a:cubicBezTo>
                  <a:cubicBezTo>
                    <a:pt x="3126" y="412"/>
                    <a:pt x="3041" y="359"/>
                    <a:pt x="2966" y="316"/>
                  </a:cubicBezTo>
                  <a:cubicBezTo>
                    <a:pt x="2891" y="273"/>
                    <a:pt x="2784" y="220"/>
                    <a:pt x="2698" y="188"/>
                  </a:cubicBezTo>
                  <a:cubicBezTo>
                    <a:pt x="2655" y="166"/>
                    <a:pt x="2591" y="145"/>
                    <a:pt x="2548" y="134"/>
                  </a:cubicBezTo>
                  <a:cubicBezTo>
                    <a:pt x="2452" y="102"/>
                    <a:pt x="2323" y="70"/>
                    <a:pt x="2216" y="48"/>
                  </a:cubicBezTo>
                  <a:cubicBezTo>
                    <a:pt x="2181" y="40"/>
                    <a:pt x="1980" y="1"/>
                    <a:pt x="16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47"/>
            <p:cNvSpPr/>
            <p:nvPr/>
          </p:nvSpPr>
          <p:spPr>
            <a:xfrm>
              <a:off x="700824" y="647646"/>
              <a:ext cx="61021" cy="61947"/>
            </a:xfrm>
            <a:custGeom>
              <a:avLst/>
              <a:gdLst/>
              <a:ahLst/>
              <a:cxnLst/>
              <a:rect l="l" t="t" r="r" b="b"/>
              <a:pathLst>
                <a:path w="5011" h="5087" extrusionOk="0">
                  <a:moveTo>
                    <a:pt x="2499" y="0"/>
                  </a:moveTo>
                  <a:cubicBezTo>
                    <a:pt x="2331" y="0"/>
                    <a:pt x="2178" y="41"/>
                    <a:pt x="2045" y="119"/>
                  </a:cubicBezTo>
                  <a:cubicBezTo>
                    <a:pt x="461" y="1040"/>
                    <a:pt x="1649" y="1082"/>
                    <a:pt x="1" y="2174"/>
                  </a:cubicBezTo>
                  <a:cubicBezTo>
                    <a:pt x="91" y="2120"/>
                    <a:pt x="197" y="2093"/>
                    <a:pt x="313" y="2093"/>
                  </a:cubicBezTo>
                  <a:cubicBezTo>
                    <a:pt x="472" y="2093"/>
                    <a:pt x="650" y="2144"/>
                    <a:pt x="836" y="2249"/>
                  </a:cubicBezTo>
                  <a:cubicBezTo>
                    <a:pt x="1500" y="2613"/>
                    <a:pt x="2035" y="3534"/>
                    <a:pt x="2045" y="4294"/>
                  </a:cubicBezTo>
                  <a:cubicBezTo>
                    <a:pt x="2056" y="4690"/>
                    <a:pt x="1917" y="4958"/>
                    <a:pt x="1703" y="5086"/>
                  </a:cubicBezTo>
                  <a:cubicBezTo>
                    <a:pt x="2329" y="4769"/>
                    <a:pt x="2661" y="4700"/>
                    <a:pt x="2901" y="4700"/>
                  </a:cubicBezTo>
                  <a:cubicBezTo>
                    <a:pt x="3087" y="4700"/>
                    <a:pt x="3219" y="4742"/>
                    <a:pt x="3389" y="4742"/>
                  </a:cubicBezTo>
                  <a:cubicBezTo>
                    <a:pt x="3615" y="4742"/>
                    <a:pt x="3911" y="4668"/>
                    <a:pt x="4497" y="4326"/>
                  </a:cubicBezTo>
                  <a:cubicBezTo>
                    <a:pt x="4807" y="4144"/>
                    <a:pt x="5011" y="3748"/>
                    <a:pt x="5000" y="3181"/>
                  </a:cubicBezTo>
                  <a:cubicBezTo>
                    <a:pt x="4989" y="2078"/>
                    <a:pt x="4197" y="751"/>
                    <a:pt x="3244" y="226"/>
                  </a:cubicBezTo>
                  <a:cubicBezTo>
                    <a:pt x="2975" y="73"/>
                    <a:pt x="2723" y="0"/>
                    <a:pt x="24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47"/>
            <p:cNvSpPr/>
            <p:nvPr/>
          </p:nvSpPr>
          <p:spPr>
            <a:xfrm>
              <a:off x="532008" y="673121"/>
              <a:ext cx="193866" cy="124296"/>
            </a:xfrm>
            <a:custGeom>
              <a:avLst/>
              <a:gdLst/>
              <a:ahLst/>
              <a:cxnLst/>
              <a:rect l="l" t="t" r="r" b="b"/>
              <a:pathLst>
                <a:path w="15920" h="10207" extrusionOk="0">
                  <a:moveTo>
                    <a:pt x="14176" y="1"/>
                  </a:moveTo>
                  <a:cubicBezTo>
                    <a:pt x="14060" y="1"/>
                    <a:pt x="13954" y="28"/>
                    <a:pt x="13864" y="82"/>
                  </a:cubicBezTo>
                  <a:cubicBezTo>
                    <a:pt x="13853" y="82"/>
                    <a:pt x="13853" y="93"/>
                    <a:pt x="13842" y="104"/>
                  </a:cubicBezTo>
                  <a:cubicBezTo>
                    <a:pt x="13147" y="553"/>
                    <a:pt x="12515" y="960"/>
                    <a:pt x="12172" y="1185"/>
                  </a:cubicBezTo>
                  <a:cubicBezTo>
                    <a:pt x="11284" y="1752"/>
                    <a:pt x="10385" y="2330"/>
                    <a:pt x="9485" y="2898"/>
                  </a:cubicBezTo>
                  <a:cubicBezTo>
                    <a:pt x="8137" y="3765"/>
                    <a:pt x="6970" y="4503"/>
                    <a:pt x="5707" y="5338"/>
                  </a:cubicBezTo>
                  <a:cubicBezTo>
                    <a:pt x="4979" y="5820"/>
                    <a:pt x="3865" y="6570"/>
                    <a:pt x="3148" y="7083"/>
                  </a:cubicBezTo>
                  <a:cubicBezTo>
                    <a:pt x="2773" y="7340"/>
                    <a:pt x="2217" y="7736"/>
                    <a:pt x="1735" y="8122"/>
                  </a:cubicBezTo>
                  <a:cubicBezTo>
                    <a:pt x="1564" y="8250"/>
                    <a:pt x="1339" y="8432"/>
                    <a:pt x="1178" y="8571"/>
                  </a:cubicBezTo>
                  <a:cubicBezTo>
                    <a:pt x="1007" y="8711"/>
                    <a:pt x="793" y="8903"/>
                    <a:pt x="632" y="9053"/>
                  </a:cubicBezTo>
                  <a:cubicBezTo>
                    <a:pt x="632" y="9053"/>
                    <a:pt x="333" y="9342"/>
                    <a:pt x="193" y="9546"/>
                  </a:cubicBezTo>
                  <a:cubicBezTo>
                    <a:pt x="140" y="9610"/>
                    <a:pt x="97" y="9685"/>
                    <a:pt x="44" y="9792"/>
                  </a:cubicBezTo>
                  <a:cubicBezTo>
                    <a:pt x="33" y="9813"/>
                    <a:pt x="22" y="9835"/>
                    <a:pt x="22" y="9856"/>
                  </a:cubicBezTo>
                  <a:cubicBezTo>
                    <a:pt x="11" y="9888"/>
                    <a:pt x="1" y="9931"/>
                    <a:pt x="1" y="9963"/>
                  </a:cubicBezTo>
                  <a:cubicBezTo>
                    <a:pt x="1" y="10027"/>
                    <a:pt x="22" y="10145"/>
                    <a:pt x="193" y="10188"/>
                  </a:cubicBezTo>
                  <a:cubicBezTo>
                    <a:pt x="252" y="10202"/>
                    <a:pt x="318" y="10207"/>
                    <a:pt x="386" y="10207"/>
                  </a:cubicBezTo>
                  <a:cubicBezTo>
                    <a:pt x="579" y="10207"/>
                    <a:pt x="780" y="10164"/>
                    <a:pt x="804" y="10156"/>
                  </a:cubicBezTo>
                  <a:cubicBezTo>
                    <a:pt x="986" y="10113"/>
                    <a:pt x="1210" y="10049"/>
                    <a:pt x="1382" y="9995"/>
                  </a:cubicBezTo>
                  <a:cubicBezTo>
                    <a:pt x="1542" y="9952"/>
                    <a:pt x="1756" y="9877"/>
                    <a:pt x="1917" y="9813"/>
                  </a:cubicBezTo>
                  <a:cubicBezTo>
                    <a:pt x="2206" y="9706"/>
                    <a:pt x="2763" y="9481"/>
                    <a:pt x="3384" y="9203"/>
                  </a:cubicBezTo>
                  <a:cubicBezTo>
                    <a:pt x="3897" y="8978"/>
                    <a:pt x="4572" y="8657"/>
                    <a:pt x="5086" y="8411"/>
                  </a:cubicBezTo>
                  <a:cubicBezTo>
                    <a:pt x="5525" y="8197"/>
                    <a:pt x="6317" y="7811"/>
                    <a:pt x="6980" y="7469"/>
                  </a:cubicBezTo>
                  <a:cubicBezTo>
                    <a:pt x="7890" y="6998"/>
                    <a:pt x="8212" y="6837"/>
                    <a:pt x="8961" y="6441"/>
                  </a:cubicBezTo>
                  <a:cubicBezTo>
                    <a:pt x="9271" y="6291"/>
                    <a:pt x="9667" y="6077"/>
                    <a:pt x="9967" y="5917"/>
                  </a:cubicBezTo>
                  <a:cubicBezTo>
                    <a:pt x="10267" y="5767"/>
                    <a:pt x="10674" y="5563"/>
                    <a:pt x="10963" y="5403"/>
                  </a:cubicBezTo>
                  <a:cubicBezTo>
                    <a:pt x="11530" y="5071"/>
                    <a:pt x="12312" y="4685"/>
                    <a:pt x="12879" y="4386"/>
                  </a:cubicBezTo>
                  <a:cubicBezTo>
                    <a:pt x="13157" y="4247"/>
                    <a:pt x="13521" y="4054"/>
                    <a:pt x="13789" y="3915"/>
                  </a:cubicBezTo>
                  <a:cubicBezTo>
                    <a:pt x="14506" y="3540"/>
                    <a:pt x="14506" y="3540"/>
                    <a:pt x="15534" y="3015"/>
                  </a:cubicBezTo>
                  <a:cubicBezTo>
                    <a:pt x="15545" y="3005"/>
                    <a:pt x="15555" y="3005"/>
                    <a:pt x="15566" y="2994"/>
                  </a:cubicBezTo>
                  <a:cubicBezTo>
                    <a:pt x="15780" y="2866"/>
                    <a:pt x="15919" y="2598"/>
                    <a:pt x="15908" y="2202"/>
                  </a:cubicBezTo>
                  <a:cubicBezTo>
                    <a:pt x="15898" y="1442"/>
                    <a:pt x="15363" y="521"/>
                    <a:pt x="14699" y="157"/>
                  </a:cubicBezTo>
                  <a:cubicBezTo>
                    <a:pt x="14513" y="52"/>
                    <a:pt x="14335" y="1"/>
                    <a:pt x="14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47"/>
            <p:cNvSpPr/>
            <p:nvPr/>
          </p:nvSpPr>
          <p:spPr>
            <a:xfrm>
              <a:off x="637867" y="657826"/>
              <a:ext cx="317955" cy="189652"/>
            </a:xfrm>
            <a:custGeom>
              <a:avLst/>
              <a:gdLst/>
              <a:ahLst/>
              <a:cxnLst/>
              <a:rect l="l" t="t" r="r" b="b"/>
              <a:pathLst>
                <a:path w="26110" h="15574" extrusionOk="0">
                  <a:moveTo>
                    <a:pt x="26110" y="3501"/>
                  </a:moveTo>
                  <a:lnTo>
                    <a:pt x="26110" y="3504"/>
                  </a:lnTo>
                  <a:lnTo>
                    <a:pt x="26110" y="3504"/>
                  </a:lnTo>
                  <a:cubicBezTo>
                    <a:pt x="26110" y="3506"/>
                    <a:pt x="26110" y="3509"/>
                    <a:pt x="26110" y="3511"/>
                  </a:cubicBezTo>
                  <a:cubicBezTo>
                    <a:pt x="26110" y="3511"/>
                    <a:pt x="26110" y="3501"/>
                    <a:pt x="26110" y="3501"/>
                  </a:cubicBezTo>
                  <a:close/>
                  <a:moveTo>
                    <a:pt x="19514" y="1"/>
                  </a:moveTo>
                  <a:cubicBezTo>
                    <a:pt x="18536" y="1"/>
                    <a:pt x="17550" y="120"/>
                    <a:pt x="16625" y="364"/>
                  </a:cubicBezTo>
                  <a:lnTo>
                    <a:pt x="4946" y="3479"/>
                  </a:lnTo>
                  <a:lnTo>
                    <a:pt x="536" y="9089"/>
                  </a:lnTo>
                  <a:cubicBezTo>
                    <a:pt x="182" y="9538"/>
                    <a:pt x="11" y="10020"/>
                    <a:pt x="11" y="10491"/>
                  </a:cubicBezTo>
                  <a:lnTo>
                    <a:pt x="11" y="12397"/>
                  </a:lnTo>
                  <a:cubicBezTo>
                    <a:pt x="0" y="13274"/>
                    <a:pt x="600" y="14131"/>
                    <a:pt x="1713" y="14784"/>
                  </a:cubicBezTo>
                  <a:cubicBezTo>
                    <a:pt x="2640" y="15316"/>
                    <a:pt x="3833" y="15573"/>
                    <a:pt x="5015" y="15573"/>
                  </a:cubicBezTo>
                  <a:cubicBezTo>
                    <a:pt x="6589" y="15573"/>
                    <a:pt x="8144" y="15117"/>
                    <a:pt x="9025" y="14249"/>
                  </a:cubicBezTo>
                  <a:cubicBezTo>
                    <a:pt x="9999" y="13285"/>
                    <a:pt x="10470" y="12225"/>
                    <a:pt x="10470" y="11166"/>
                  </a:cubicBezTo>
                  <a:lnTo>
                    <a:pt x="10481" y="9233"/>
                  </a:lnTo>
                  <a:lnTo>
                    <a:pt x="10481" y="9233"/>
                  </a:lnTo>
                  <a:cubicBezTo>
                    <a:pt x="10481" y="9239"/>
                    <a:pt x="10481" y="9244"/>
                    <a:pt x="10481" y="9249"/>
                  </a:cubicBezTo>
                  <a:cubicBezTo>
                    <a:pt x="10481" y="9239"/>
                    <a:pt x="10481" y="9239"/>
                    <a:pt x="10481" y="9228"/>
                  </a:cubicBezTo>
                  <a:lnTo>
                    <a:pt x="10481" y="9233"/>
                  </a:lnTo>
                  <a:lnTo>
                    <a:pt x="10481" y="9233"/>
                  </a:lnTo>
                  <a:cubicBezTo>
                    <a:pt x="10479" y="8886"/>
                    <a:pt x="10436" y="8548"/>
                    <a:pt x="10331" y="8211"/>
                  </a:cubicBezTo>
                  <a:lnTo>
                    <a:pt x="10331" y="8211"/>
                  </a:lnTo>
                  <a:cubicBezTo>
                    <a:pt x="12329" y="8899"/>
                    <a:pt x="14592" y="9252"/>
                    <a:pt x="16870" y="9252"/>
                  </a:cubicBezTo>
                  <a:cubicBezTo>
                    <a:pt x="19095" y="9252"/>
                    <a:pt x="21332" y="8915"/>
                    <a:pt x="23348" y="8222"/>
                  </a:cubicBezTo>
                  <a:cubicBezTo>
                    <a:pt x="25146" y="7611"/>
                    <a:pt x="26099" y="6530"/>
                    <a:pt x="26099" y="5428"/>
                  </a:cubicBezTo>
                  <a:lnTo>
                    <a:pt x="26110" y="3504"/>
                  </a:lnTo>
                  <a:lnTo>
                    <a:pt x="26110" y="3504"/>
                  </a:lnTo>
                  <a:cubicBezTo>
                    <a:pt x="26107" y="2671"/>
                    <a:pt x="25571" y="1829"/>
                    <a:pt x="24440" y="1178"/>
                  </a:cubicBezTo>
                  <a:cubicBezTo>
                    <a:pt x="23106" y="407"/>
                    <a:pt x="21322" y="1"/>
                    <a:pt x="19514" y="1"/>
                  </a:cubicBezTo>
                  <a:close/>
                </a:path>
              </a:pathLst>
            </a:custGeom>
            <a:solidFill>
              <a:srgbClr val="1D8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47"/>
            <p:cNvSpPr/>
            <p:nvPr/>
          </p:nvSpPr>
          <p:spPr>
            <a:xfrm>
              <a:off x="697962" y="700191"/>
              <a:ext cx="29604" cy="40417"/>
            </a:xfrm>
            <a:custGeom>
              <a:avLst/>
              <a:gdLst/>
              <a:ahLst/>
              <a:cxnLst/>
              <a:rect l="l" t="t" r="r" b="b"/>
              <a:pathLst>
                <a:path w="2431" h="3319" extrusionOk="0">
                  <a:moveTo>
                    <a:pt x="11" y="0"/>
                  </a:moveTo>
                  <a:lnTo>
                    <a:pt x="0" y="1927"/>
                  </a:lnTo>
                  <a:lnTo>
                    <a:pt x="2420" y="3319"/>
                  </a:lnTo>
                  <a:lnTo>
                    <a:pt x="2430" y="139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5AAA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47"/>
            <p:cNvSpPr/>
            <p:nvPr/>
          </p:nvSpPr>
          <p:spPr>
            <a:xfrm>
              <a:off x="727420" y="717130"/>
              <a:ext cx="6137" cy="26998"/>
            </a:xfrm>
            <a:custGeom>
              <a:avLst/>
              <a:gdLst/>
              <a:ahLst/>
              <a:cxnLst/>
              <a:rect l="l" t="t" r="r" b="b"/>
              <a:pathLst>
                <a:path w="504" h="2217" extrusionOk="0">
                  <a:moveTo>
                    <a:pt x="11" y="1"/>
                  </a:moveTo>
                  <a:lnTo>
                    <a:pt x="1" y="1928"/>
                  </a:lnTo>
                  <a:lnTo>
                    <a:pt x="493" y="2217"/>
                  </a:lnTo>
                  <a:lnTo>
                    <a:pt x="504" y="290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5AAA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47"/>
            <p:cNvSpPr/>
            <p:nvPr/>
          </p:nvSpPr>
          <p:spPr>
            <a:xfrm>
              <a:off x="733423" y="700447"/>
              <a:ext cx="222398" cy="70021"/>
            </a:xfrm>
            <a:custGeom>
              <a:avLst/>
              <a:gdLst/>
              <a:ahLst/>
              <a:cxnLst/>
              <a:rect l="l" t="t" r="r" b="b"/>
              <a:pathLst>
                <a:path w="18263" h="5750" extrusionOk="0">
                  <a:moveTo>
                    <a:pt x="18263" y="1"/>
                  </a:moveTo>
                  <a:cubicBezTo>
                    <a:pt x="18252" y="1093"/>
                    <a:pt x="17310" y="2174"/>
                    <a:pt x="15512" y="2795"/>
                  </a:cubicBezTo>
                  <a:cubicBezTo>
                    <a:pt x="13500" y="3484"/>
                    <a:pt x="11264" y="3820"/>
                    <a:pt x="9042" y="3820"/>
                  </a:cubicBezTo>
                  <a:cubicBezTo>
                    <a:pt x="5743" y="3820"/>
                    <a:pt x="2473" y="3080"/>
                    <a:pt x="11" y="1660"/>
                  </a:cubicBezTo>
                  <a:lnTo>
                    <a:pt x="0" y="3587"/>
                  </a:lnTo>
                  <a:cubicBezTo>
                    <a:pt x="2466" y="5011"/>
                    <a:pt x="5732" y="5750"/>
                    <a:pt x="9025" y="5750"/>
                  </a:cubicBezTo>
                  <a:cubicBezTo>
                    <a:pt x="11251" y="5750"/>
                    <a:pt x="13489" y="5412"/>
                    <a:pt x="15501" y="4722"/>
                  </a:cubicBezTo>
                  <a:cubicBezTo>
                    <a:pt x="17299" y="4111"/>
                    <a:pt x="18252" y="3030"/>
                    <a:pt x="18252" y="1928"/>
                  </a:cubicBezTo>
                  <a:lnTo>
                    <a:pt x="18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47"/>
            <p:cNvSpPr/>
            <p:nvPr/>
          </p:nvSpPr>
          <p:spPr>
            <a:xfrm>
              <a:off x="698096" y="657826"/>
              <a:ext cx="269196" cy="89139"/>
            </a:xfrm>
            <a:custGeom>
              <a:avLst/>
              <a:gdLst/>
              <a:ahLst/>
              <a:cxnLst/>
              <a:rect l="l" t="t" r="r" b="b"/>
              <a:pathLst>
                <a:path w="22106" h="7320" extrusionOk="0">
                  <a:moveTo>
                    <a:pt x="14568" y="1"/>
                  </a:moveTo>
                  <a:cubicBezTo>
                    <a:pt x="13590" y="1"/>
                    <a:pt x="12604" y="120"/>
                    <a:pt x="11679" y="364"/>
                  </a:cubicBezTo>
                  <a:lnTo>
                    <a:pt x="0" y="3479"/>
                  </a:lnTo>
                  <a:lnTo>
                    <a:pt x="2419" y="4871"/>
                  </a:lnTo>
                  <a:lnTo>
                    <a:pt x="2912" y="5160"/>
                  </a:lnTo>
                  <a:cubicBezTo>
                    <a:pt x="5374" y="6580"/>
                    <a:pt x="8644" y="7320"/>
                    <a:pt x="11943" y="7320"/>
                  </a:cubicBezTo>
                  <a:cubicBezTo>
                    <a:pt x="14165" y="7320"/>
                    <a:pt x="16401" y="6984"/>
                    <a:pt x="18413" y="6295"/>
                  </a:cubicBezTo>
                  <a:cubicBezTo>
                    <a:pt x="21571" y="5214"/>
                    <a:pt x="22106" y="2687"/>
                    <a:pt x="19494" y="1178"/>
                  </a:cubicBezTo>
                  <a:cubicBezTo>
                    <a:pt x="18160" y="407"/>
                    <a:pt x="16376" y="1"/>
                    <a:pt x="145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47"/>
            <p:cNvSpPr/>
            <p:nvPr/>
          </p:nvSpPr>
          <p:spPr>
            <a:xfrm>
              <a:off x="747756" y="770188"/>
              <a:ext cx="17743" cy="61155"/>
            </a:xfrm>
            <a:custGeom>
              <a:avLst/>
              <a:gdLst/>
              <a:ahLst/>
              <a:cxnLst/>
              <a:rect l="l" t="t" r="r" b="b"/>
              <a:pathLst>
                <a:path w="1457" h="5022" extrusionOk="0">
                  <a:moveTo>
                    <a:pt x="1457" y="1"/>
                  </a:moveTo>
                  <a:lnTo>
                    <a:pt x="1456" y="40"/>
                  </a:lnTo>
                  <a:lnTo>
                    <a:pt x="1456" y="40"/>
                  </a:lnTo>
                  <a:cubicBezTo>
                    <a:pt x="1456" y="27"/>
                    <a:pt x="1457" y="14"/>
                    <a:pt x="1457" y="1"/>
                  </a:cubicBezTo>
                  <a:close/>
                  <a:moveTo>
                    <a:pt x="1456" y="40"/>
                  </a:moveTo>
                  <a:lnTo>
                    <a:pt x="1456" y="40"/>
                  </a:lnTo>
                  <a:cubicBezTo>
                    <a:pt x="1445" y="1086"/>
                    <a:pt x="963" y="2132"/>
                    <a:pt x="1" y="3084"/>
                  </a:cubicBezTo>
                  <a:lnTo>
                    <a:pt x="1" y="5022"/>
                  </a:lnTo>
                  <a:cubicBezTo>
                    <a:pt x="975" y="4058"/>
                    <a:pt x="1446" y="2998"/>
                    <a:pt x="1446" y="1939"/>
                  </a:cubicBezTo>
                  <a:lnTo>
                    <a:pt x="1456" y="4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47"/>
            <p:cNvSpPr/>
            <p:nvPr/>
          </p:nvSpPr>
          <p:spPr>
            <a:xfrm>
              <a:off x="664328" y="768434"/>
              <a:ext cx="72882" cy="38505"/>
            </a:xfrm>
            <a:custGeom>
              <a:avLst/>
              <a:gdLst/>
              <a:ahLst/>
              <a:cxnLst/>
              <a:rect l="l" t="t" r="r" b="b"/>
              <a:pathLst>
                <a:path w="5985" h="3162" extrusionOk="0">
                  <a:moveTo>
                    <a:pt x="2983" y="0"/>
                  </a:moveTo>
                  <a:cubicBezTo>
                    <a:pt x="2286" y="0"/>
                    <a:pt x="1590" y="156"/>
                    <a:pt x="1060" y="466"/>
                  </a:cubicBezTo>
                  <a:cubicBezTo>
                    <a:pt x="0" y="1087"/>
                    <a:pt x="0" y="2083"/>
                    <a:pt x="1071" y="2703"/>
                  </a:cubicBezTo>
                  <a:cubicBezTo>
                    <a:pt x="1606" y="3009"/>
                    <a:pt x="2305" y="3161"/>
                    <a:pt x="3002" y="3161"/>
                  </a:cubicBezTo>
                  <a:cubicBezTo>
                    <a:pt x="3699" y="3161"/>
                    <a:pt x="4395" y="3009"/>
                    <a:pt x="4925" y="2703"/>
                  </a:cubicBezTo>
                  <a:cubicBezTo>
                    <a:pt x="5985" y="2083"/>
                    <a:pt x="5985" y="1087"/>
                    <a:pt x="4914" y="466"/>
                  </a:cubicBezTo>
                  <a:cubicBezTo>
                    <a:pt x="4379" y="156"/>
                    <a:pt x="3680" y="0"/>
                    <a:pt x="29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47"/>
            <p:cNvSpPr/>
            <p:nvPr/>
          </p:nvSpPr>
          <p:spPr>
            <a:xfrm>
              <a:off x="637867" y="785312"/>
              <a:ext cx="109902" cy="62166"/>
            </a:xfrm>
            <a:custGeom>
              <a:avLst/>
              <a:gdLst/>
              <a:ahLst/>
              <a:cxnLst/>
              <a:rect l="l" t="t" r="r" b="b"/>
              <a:pathLst>
                <a:path w="9025" h="5105" extrusionOk="0">
                  <a:moveTo>
                    <a:pt x="11" y="1"/>
                  </a:moveTo>
                  <a:lnTo>
                    <a:pt x="11" y="1928"/>
                  </a:lnTo>
                  <a:cubicBezTo>
                    <a:pt x="0" y="2805"/>
                    <a:pt x="600" y="3662"/>
                    <a:pt x="1713" y="4315"/>
                  </a:cubicBezTo>
                  <a:cubicBezTo>
                    <a:pt x="2640" y="4847"/>
                    <a:pt x="3833" y="5104"/>
                    <a:pt x="5015" y="5104"/>
                  </a:cubicBezTo>
                  <a:cubicBezTo>
                    <a:pt x="6589" y="5104"/>
                    <a:pt x="8144" y="4648"/>
                    <a:pt x="9025" y="3780"/>
                  </a:cubicBezTo>
                  <a:lnTo>
                    <a:pt x="9025" y="1842"/>
                  </a:lnTo>
                  <a:cubicBezTo>
                    <a:pt x="8143" y="2711"/>
                    <a:pt x="6586" y="3171"/>
                    <a:pt x="5009" y="3171"/>
                  </a:cubicBezTo>
                  <a:cubicBezTo>
                    <a:pt x="3829" y="3171"/>
                    <a:pt x="2639" y="2913"/>
                    <a:pt x="1713" y="2377"/>
                  </a:cubicBezTo>
                  <a:cubicBezTo>
                    <a:pt x="600" y="1735"/>
                    <a:pt x="11" y="868"/>
                    <a:pt x="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47"/>
            <p:cNvSpPr/>
            <p:nvPr/>
          </p:nvSpPr>
          <p:spPr>
            <a:xfrm>
              <a:off x="632131" y="700191"/>
              <a:ext cx="145363" cy="123736"/>
            </a:xfrm>
            <a:custGeom>
              <a:avLst/>
              <a:gdLst/>
              <a:ahLst/>
              <a:cxnLst/>
              <a:rect l="l" t="t" r="r" b="b"/>
              <a:pathLst>
                <a:path w="11937" h="10161" extrusionOk="0">
                  <a:moveTo>
                    <a:pt x="5627" y="5604"/>
                  </a:moveTo>
                  <a:cubicBezTo>
                    <a:pt x="6324" y="5604"/>
                    <a:pt x="7023" y="5760"/>
                    <a:pt x="7558" y="6070"/>
                  </a:cubicBezTo>
                  <a:cubicBezTo>
                    <a:pt x="8629" y="6691"/>
                    <a:pt x="8629" y="7687"/>
                    <a:pt x="7569" y="8307"/>
                  </a:cubicBezTo>
                  <a:cubicBezTo>
                    <a:pt x="7039" y="8613"/>
                    <a:pt x="6343" y="8765"/>
                    <a:pt x="5646" y="8765"/>
                  </a:cubicBezTo>
                  <a:cubicBezTo>
                    <a:pt x="4949" y="8765"/>
                    <a:pt x="4250" y="8613"/>
                    <a:pt x="3715" y="8307"/>
                  </a:cubicBezTo>
                  <a:cubicBezTo>
                    <a:pt x="2644" y="7687"/>
                    <a:pt x="2644" y="6691"/>
                    <a:pt x="3704" y="6070"/>
                  </a:cubicBezTo>
                  <a:cubicBezTo>
                    <a:pt x="4234" y="5760"/>
                    <a:pt x="4930" y="5604"/>
                    <a:pt x="5627" y="5604"/>
                  </a:cubicBezTo>
                  <a:close/>
                  <a:moveTo>
                    <a:pt x="5417" y="0"/>
                  </a:moveTo>
                  <a:lnTo>
                    <a:pt x="1007" y="5610"/>
                  </a:lnTo>
                  <a:cubicBezTo>
                    <a:pt x="0" y="6884"/>
                    <a:pt x="482" y="8382"/>
                    <a:pt x="2184" y="9367"/>
                  </a:cubicBezTo>
                  <a:cubicBezTo>
                    <a:pt x="3110" y="9903"/>
                    <a:pt x="4300" y="10161"/>
                    <a:pt x="5480" y="10161"/>
                  </a:cubicBezTo>
                  <a:cubicBezTo>
                    <a:pt x="7057" y="10161"/>
                    <a:pt x="8614" y="9701"/>
                    <a:pt x="9496" y="8832"/>
                  </a:cubicBezTo>
                  <a:cubicBezTo>
                    <a:pt x="11936" y="6423"/>
                    <a:pt x="11251" y="3362"/>
                    <a:pt x="7836" y="1392"/>
                  </a:cubicBezTo>
                  <a:lnTo>
                    <a:pt x="54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47"/>
            <p:cNvSpPr/>
            <p:nvPr/>
          </p:nvSpPr>
          <p:spPr>
            <a:xfrm>
              <a:off x="752713" y="556631"/>
              <a:ext cx="183819" cy="105664"/>
            </a:xfrm>
            <a:custGeom>
              <a:avLst/>
              <a:gdLst/>
              <a:ahLst/>
              <a:cxnLst/>
              <a:rect l="l" t="t" r="r" b="b"/>
              <a:pathLst>
                <a:path w="15095" h="8677" extrusionOk="0">
                  <a:moveTo>
                    <a:pt x="359" y="0"/>
                  </a:moveTo>
                  <a:cubicBezTo>
                    <a:pt x="276" y="0"/>
                    <a:pt x="193" y="19"/>
                    <a:pt x="129" y="57"/>
                  </a:cubicBezTo>
                  <a:cubicBezTo>
                    <a:pt x="0" y="132"/>
                    <a:pt x="0" y="249"/>
                    <a:pt x="129" y="324"/>
                  </a:cubicBezTo>
                  <a:cubicBezTo>
                    <a:pt x="196" y="358"/>
                    <a:pt x="284" y="374"/>
                    <a:pt x="371" y="374"/>
                  </a:cubicBezTo>
                  <a:cubicBezTo>
                    <a:pt x="424" y="374"/>
                    <a:pt x="477" y="368"/>
                    <a:pt x="525" y="356"/>
                  </a:cubicBezTo>
                  <a:lnTo>
                    <a:pt x="525" y="356"/>
                  </a:lnTo>
                  <a:cubicBezTo>
                    <a:pt x="3940" y="2465"/>
                    <a:pt x="3886" y="5795"/>
                    <a:pt x="343" y="7850"/>
                  </a:cubicBezTo>
                  <a:lnTo>
                    <a:pt x="461" y="7914"/>
                  </a:lnTo>
                  <a:cubicBezTo>
                    <a:pt x="4068" y="5816"/>
                    <a:pt x="4122" y="2433"/>
                    <a:pt x="632" y="292"/>
                  </a:cubicBezTo>
                  <a:cubicBezTo>
                    <a:pt x="718" y="217"/>
                    <a:pt x="696" y="121"/>
                    <a:pt x="589" y="57"/>
                  </a:cubicBezTo>
                  <a:cubicBezTo>
                    <a:pt x="525" y="19"/>
                    <a:pt x="442" y="0"/>
                    <a:pt x="359" y="0"/>
                  </a:cubicBezTo>
                  <a:close/>
                  <a:moveTo>
                    <a:pt x="8084" y="6854"/>
                  </a:moveTo>
                  <a:cubicBezTo>
                    <a:pt x="5658" y="6854"/>
                    <a:pt x="3233" y="7389"/>
                    <a:pt x="1392" y="8460"/>
                  </a:cubicBezTo>
                  <a:lnTo>
                    <a:pt x="1510" y="8524"/>
                  </a:lnTo>
                  <a:cubicBezTo>
                    <a:pt x="3319" y="7469"/>
                    <a:pt x="5703" y="6942"/>
                    <a:pt x="8089" y="6942"/>
                  </a:cubicBezTo>
                  <a:cubicBezTo>
                    <a:pt x="10377" y="6942"/>
                    <a:pt x="12666" y="7427"/>
                    <a:pt x="14452" y="8396"/>
                  </a:cubicBezTo>
                  <a:cubicBezTo>
                    <a:pt x="14388" y="8471"/>
                    <a:pt x="14399" y="8567"/>
                    <a:pt x="14506" y="8621"/>
                  </a:cubicBezTo>
                  <a:cubicBezTo>
                    <a:pt x="14570" y="8658"/>
                    <a:pt x="14653" y="8677"/>
                    <a:pt x="14736" y="8677"/>
                  </a:cubicBezTo>
                  <a:cubicBezTo>
                    <a:pt x="14819" y="8677"/>
                    <a:pt x="14902" y="8658"/>
                    <a:pt x="14966" y="8621"/>
                  </a:cubicBezTo>
                  <a:cubicBezTo>
                    <a:pt x="15095" y="8546"/>
                    <a:pt x="15095" y="8428"/>
                    <a:pt x="14966" y="8353"/>
                  </a:cubicBezTo>
                  <a:cubicBezTo>
                    <a:pt x="14907" y="8318"/>
                    <a:pt x="14829" y="8302"/>
                    <a:pt x="14749" y="8302"/>
                  </a:cubicBezTo>
                  <a:cubicBezTo>
                    <a:pt x="14683" y="8302"/>
                    <a:pt x="14617" y="8312"/>
                    <a:pt x="14559" y="8332"/>
                  </a:cubicBezTo>
                  <a:cubicBezTo>
                    <a:pt x="12741" y="7346"/>
                    <a:pt x="10411" y="6854"/>
                    <a:pt x="8084" y="68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39" name="Google Shape;3539;p47"/>
          <p:cNvSpPr/>
          <p:nvPr/>
        </p:nvSpPr>
        <p:spPr>
          <a:xfrm>
            <a:off x="3299513" y="3144563"/>
            <a:ext cx="110150" cy="110150"/>
          </a:xfrm>
          <a:custGeom>
            <a:avLst/>
            <a:gdLst/>
            <a:ahLst/>
            <a:cxnLst/>
            <a:rect l="l" t="t" r="r" b="b"/>
            <a:pathLst>
              <a:path w="4406" h="4406" extrusionOk="0">
                <a:moveTo>
                  <a:pt x="1762" y="0"/>
                </a:moveTo>
                <a:lnTo>
                  <a:pt x="1762" y="881"/>
                </a:lnTo>
                <a:lnTo>
                  <a:pt x="1762" y="1762"/>
                </a:lnTo>
                <a:lnTo>
                  <a:pt x="2643" y="1762"/>
                </a:lnTo>
                <a:lnTo>
                  <a:pt x="2643" y="881"/>
                </a:lnTo>
                <a:lnTo>
                  <a:pt x="2643" y="0"/>
                </a:lnTo>
                <a:close/>
                <a:moveTo>
                  <a:pt x="0" y="1762"/>
                </a:moveTo>
                <a:lnTo>
                  <a:pt x="0" y="2643"/>
                </a:lnTo>
                <a:lnTo>
                  <a:pt x="1762" y="2643"/>
                </a:lnTo>
                <a:lnTo>
                  <a:pt x="1762" y="1762"/>
                </a:lnTo>
                <a:close/>
                <a:moveTo>
                  <a:pt x="2643" y="1762"/>
                </a:moveTo>
                <a:lnTo>
                  <a:pt x="2643" y="2643"/>
                </a:lnTo>
                <a:lnTo>
                  <a:pt x="4406" y="2643"/>
                </a:lnTo>
                <a:lnTo>
                  <a:pt x="4406" y="1762"/>
                </a:lnTo>
                <a:close/>
                <a:moveTo>
                  <a:pt x="1762" y="2643"/>
                </a:moveTo>
                <a:lnTo>
                  <a:pt x="1762" y="3524"/>
                </a:lnTo>
                <a:lnTo>
                  <a:pt x="1762" y="4406"/>
                </a:lnTo>
                <a:lnTo>
                  <a:pt x="2643" y="4406"/>
                </a:lnTo>
                <a:lnTo>
                  <a:pt x="2643" y="3524"/>
                </a:lnTo>
                <a:lnTo>
                  <a:pt x="2643" y="264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0" name="Google Shape;3540;p47"/>
          <p:cNvSpPr/>
          <p:nvPr/>
        </p:nvSpPr>
        <p:spPr>
          <a:xfrm>
            <a:off x="3468339" y="1724727"/>
            <a:ext cx="2090700" cy="1980900"/>
          </a:xfrm>
          <a:prstGeom prst="roundRect">
            <a:avLst>
              <a:gd name="adj" fmla="val 19210"/>
            </a:avLst>
          </a:prstGeom>
          <a:solidFill>
            <a:schemeClr val="lt1"/>
          </a:solidFill>
          <a:ln>
            <a:noFill/>
          </a:ln>
          <a:effectLst>
            <a:outerShdw dist="381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1" name="Google Shape;3541;p47"/>
          <p:cNvSpPr txBox="1">
            <a:spLocks noGrp="1"/>
          </p:cNvSpPr>
          <p:nvPr>
            <p:ph type="title" idx="2"/>
          </p:nvPr>
        </p:nvSpPr>
        <p:spPr>
          <a:xfrm>
            <a:off x="3611537" y="1998535"/>
            <a:ext cx="1768800" cy="3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Rimozione numeri</a:t>
            </a:r>
            <a:endParaRPr/>
          </a:p>
        </p:txBody>
      </p:sp>
      <p:sp>
        <p:nvSpPr>
          <p:cNvPr id="3542" name="Google Shape;3542;p47"/>
          <p:cNvSpPr txBox="1">
            <a:spLocks noGrp="1"/>
          </p:cNvSpPr>
          <p:nvPr>
            <p:ph type="subTitle" idx="1"/>
          </p:nvPr>
        </p:nvSpPr>
        <p:spPr>
          <a:xfrm>
            <a:off x="3744969" y="2655221"/>
            <a:ext cx="1643100" cy="76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numeri presenti nel testo delle recensioni sono stati eliminati.</a:t>
            </a:r>
            <a:endParaRPr/>
          </a:p>
        </p:txBody>
      </p:sp>
      <p:sp>
        <p:nvSpPr>
          <p:cNvPr id="3543" name="Google Shape;3543;p47"/>
          <p:cNvSpPr/>
          <p:nvPr/>
        </p:nvSpPr>
        <p:spPr>
          <a:xfrm>
            <a:off x="3294700" y="3144563"/>
            <a:ext cx="110150" cy="110150"/>
          </a:xfrm>
          <a:custGeom>
            <a:avLst/>
            <a:gdLst/>
            <a:ahLst/>
            <a:cxnLst/>
            <a:rect l="l" t="t" r="r" b="b"/>
            <a:pathLst>
              <a:path w="4406" h="4406" extrusionOk="0">
                <a:moveTo>
                  <a:pt x="1762" y="0"/>
                </a:moveTo>
                <a:lnTo>
                  <a:pt x="1762" y="881"/>
                </a:lnTo>
                <a:lnTo>
                  <a:pt x="1762" y="1762"/>
                </a:lnTo>
                <a:lnTo>
                  <a:pt x="2643" y="1762"/>
                </a:lnTo>
                <a:lnTo>
                  <a:pt x="2643" y="881"/>
                </a:lnTo>
                <a:lnTo>
                  <a:pt x="2643" y="0"/>
                </a:lnTo>
                <a:close/>
                <a:moveTo>
                  <a:pt x="0" y="1762"/>
                </a:moveTo>
                <a:lnTo>
                  <a:pt x="0" y="2643"/>
                </a:lnTo>
                <a:lnTo>
                  <a:pt x="1762" y="2643"/>
                </a:lnTo>
                <a:lnTo>
                  <a:pt x="1762" y="1762"/>
                </a:lnTo>
                <a:close/>
                <a:moveTo>
                  <a:pt x="2643" y="1762"/>
                </a:moveTo>
                <a:lnTo>
                  <a:pt x="2643" y="2643"/>
                </a:lnTo>
                <a:lnTo>
                  <a:pt x="4406" y="2643"/>
                </a:lnTo>
                <a:lnTo>
                  <a:pt x="4406" y="1762"/>
                </a:lnTo>
                <a:close/>
                <a:moveTo>
                  <a:pt x="1762" y="2643"/>
                </a:moveTo>
                <a:lnTo>
                  <a:pt x="1762" y="3524"/>
                </a:lnTo>
                <a:lnTo>
                  <a:pt x="1762" y="4406"/>
                </a:lnTo>
                <a:lnTo>
                  <a:pt x="2643" y="4406"/>
                </a:lnTo>
                <a:lnTo>
                  <a:pt x="2643" y="3524"/>
                </a:lnTo>
                <a:lnTo>
                  <a:pt x="2643" y="264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4" name="Google Shape;3544;p47"/>
          <p:cNvSpPr/>
          <p:nvPr/>
        </p:nvSpPr>
        <p:spPr>
          <a:xfrm>
            <a:off x="5723375" y="3144563"/>
            <a:ext cx="110150" cy="110150"/>
          </a:xfrm>
          <a:custGeom>
            <a:avLst/>
            <a:gdLst/>
            <a:ahLst/>
            <a:cxnLst/>
            <a:rect l="l" t="t" r="r" b="b"/>
            <a:pathLst>
              <a:path w="4406" h="4406" extrusionOk="0">
                <a:moveTo>
                  <a:pt x="1762" y="0"/>
                </a:moveTo>
                <a:lnTo>
                  <a:pt x="1762" y="881"/>
                </a:lnTo>
                <a:lnTo>
                  <a:pt x="1762" y="1762"/>
                </a:lnTo>
                <a:lnTo>
                  <a:pt x="2643" y="1762"/>
                </a:lnTo>
                <a:lnTo>
                  <a:pt x="2643" y="881"/>
                </a:lnTo>
                <a:lnTo>
                  <a:pt x="2643" y="0"/>
                </a:lnTo>
                <a:close/>
                <a:moveTo>
                  <a:pt x="0" y="1762"/>
                </a:moveTo>
                <a:lnTo>
                  <a:pt x="0" y="2643"/>
                </a:lnTo>
                <a:lnTo>
                  <a:pt x="1762" y="2643"/>
                </a:lnTo>
                <a:lnTo>
                  <a:pt x="1762" y="1762"/>
                </a:lnTo>
                <a:close/>
                <a:moveTo>
                  <a:pt x="2643" y="1762"/>
                </a:moveTo>
                <a:lnTo>
                  <a:pt x="2643" y="2643"/>
                </a:lnTo>
                <a:lnTo>
                  <a:pt x="4406" y="2643"/>
                </a:lnTo>
                <a:lnTo>
                  <a:pt x="4406" y="1762"/>
                </a:lnTo>
                <a:close/>
                <a:moveTo>
                  <a:pt x="1762" y="2643"/>
                </a:moveTo>
                <a:lnTo>
                  <a:pt x="1762" y="3524"/>
                </a:lnTo>
                <a:lnTo>
                  <a:pt x="1762" y="4406"/>
                </a:lnTo>
                <a:lnTo>
                  <a:pt x="2643" y="4406"/>
                </a:lnTo>
                <a:lnTo>
                  <a:pt x="2643" y="3524"/>
                </a:lnTo>
                <a:lnTo>
                  <a:pt x="2643" y="264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5" name="Google Shape;3545;p47"/>
          <p:cNvSpPr/>
          <p:nvPr/>
        </p:nvSpPr>
        <p:spPr>
          <a:xfrm>
            <a:off x="6065851" y="1724727"/>
            <a:ext cx="2090700" cy="1980900"/>
          </a:xfrm>
          <a:prstGeom prst="roundRect">
            <a:avLst>
              <a:gd name="adj" fmla="val 19210"/>
            </a:avLst>
          </a:prstGeom>
          <a:solidFill>
            <a:schemeClr val="lt1"/>
          </a:solidFill>
          <a:ln>
            <a:noFill/>
          </a:ln>
          <a:effectLst>
            <a:outerShdw dist="381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6" name="Google Shape;3546;p47"/>
          <p:cNvSpPr txBox="1">
            <a:spLocks noGrp="1"/>
          </p:cNvSpPr>
          <p:nvPr>
            <p:ph type="title" idx="2"/>
          </p:nvPr>
        </p:nvSpPr>
        <p:spPr>
          <a:xfrm>
            <a:off x="6209049" y="1998535"/>
            <a:ext cx="1768800" cy="3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Rimozione emoji</a:t>
            </a:r>
            <a:endParaRPr/>
          </a:p>
        </p:txBody>
      </p:sp>
      <p:sp>
        <p:nvSpPr>
          <p:cNvPr id="3547" name="Google Shape;3547;p47"/>
          <p:cNvSpPr txBox="1">
            <a:spLocks noGrp="1"/>
          </p:cNvSpPr>
          <p:nvPr>
            <p:ph type="subTitle" idx="1"/>
          </p:nvPr>
        </p:nvSpPr>
        <p:spPr>
          <a:xfrm>
            <a:off x="6289681" y="2730496"/>
            <a:ext cx="1643100" cy="76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Tutte le emoji presenti nelle recensioni sono state rimosse.</a:t>
            </a:r>
            <a:endParaRPr/>
          </a:p>
        </p:txBody>
      </p:sp>
      <p:sp>
        <p:nvSpPr>
          <p:cNvPr id="3548" name="Google Shape;3548;p47"/>
          <p:cNvSpPr/>
          <p:nvPr/>
        </p:nvSpPr>
        <p:spPr>
          <a:xfrm>
            <a:off x="5892213" y="3144563"/>
            <a:ext cx="110150" cy="110150"/>
          </a:xfrm>
          <a:custGeom>
            <a:avLst/>
            <a:gdLst/>
            <a:ahLst/>
            <a:cxnLst/>
            <a:rect l="l" t="t" r="r" b="b"/>
            <a:pathLst>
              <a:path w="4406" h="4406" extrusionOk="0">
                <a:moveTo>
                  <a:pt x="1762" y="0"/>
                </a:moveTo>
                <a:lnTo>
                  <a:pt x="1762" y="881"/>
                </a:lnTo>
                <a:lnTo>
                  <a:pt x="1762" y="1762"/>
                </a:lnTo>
                <a:lnTo>
                  <a:pt x="2643" y="1762"/>
                </a:lnTo>
                <a:lnTo>
                  <a:pt x="2643" y="881"/>
                </a:lnTo>
                <a:lnTo>
                  <a:pt x="2643" y="0"/>
                </a:lnTo>
                <a:close/>
                <a:moveTo>
                  <a:pt x="0" y="1762"/>
                </a:moveTo>
                <a:lnTo>
                  <a:pt x="0" y="2643"/>
                </a:lnTo>
                <a:lnTo>
                  <a:pt x="1762" y="2643"/>
                </a:lnTo>
                <a:lnTo>
                  <a:pt x="1762" y="1762"/>
                </a:lnTo>
                <a:close/>
                <a:moveTo>
                  <a:pt x="2643" y="1762"/>
                </a:moveTo>
                <a:lnTo>
                  <a:pt x="2643" y="2643"/>
                </a:lnTo>
                <a:lnTo>
                  <a:pt x="4406" y="2643"/>
                </a:lnTo>
                <a:lnTo>
                  <a:pt x="4406" y="1762"/>
                </a:lnTo>
                <a:close/>
                <a:moveTo>
                  <a:pt x="1762" y="2643"/>
                </a:moveTo>
                <a:lnTo>
                  <a:pt x="1762" y="3524"/>
                </a:lnTo>
                <a:lnTo>
                  <a:pt x="1762" y="4406"/>
                </a:lnTo>
                <a:lnTo>
                  <a:pt x="2643" y="4406"/>
                </a:lnTo>
                <a:lnTo>
                  <a:pt x="2643" y="3524"/>
                </a:lnTo>
                <a:lnTo>
                  <a:pt x="2643" y="264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9" name="Google Shape;3549;p47"/>
          <p:cNvSpPr/>
          <p:nvPr/>
        </p:nvSpPr>
        <p:spPr>
          <a:xfrm>
            <a:off x="8320888" y="3144563"/>
            <a:ext cx="110150" cy="110150"/>
          </a:xfrm>
          <a:custGeom>
            <a:avLst/>
            <a:gdLst/>
            <a:ahLst/>
            <a:cxnLst/>
            <a:rect l="l" t="t" r="r" b="b"/>
            <a:pathLst>
              <a:path w="4406" h="4406" extrusionOk="0">
                <a:moveTo>
                  <a:pt x="1762" y="0"/>
                </a:moveTo>
                <a:lnTo>
                  <a:pt x="1762" y="881"/>
                </a:lnTo>
                <a:lnTo>
                  <a:pt x="1762" y="1762"/>
                </a:lnTo>
                <a:lnTo>
                  <a:pt x="2643" y="1762"/>
                </a:lnTo>
                <a:lnTo>
                  <a:pt x="2643" y="881"/>
                </a:lnTo>
                <a:lnTo>
                  <a:pt x="2643" y="0"/>
                </a:lnTo>
                <a:close/>
                <a:moveTo>
                  <a:pt x="0" y="1762"/>
                </a:moveTo>
                <a:lnTo>
                  <a:pt x="0" y="2643"/>
                </a:lnTo>
                <a:lnTo>
                  <a:pt x="1762" y="2643"/>
                </a:lnTo>
                <a:lnTo>
                  <a:pt x="1762" y="1762"/>
                </a:lnTo>
                <a:close/>
                <a:moveTo>
                  <a:pt x="2643" y="1762"/>
                </a:moveTo>
                <a:lnTo>
                  <a:pt x="2643" y="2643"/>
                </a:lnTo>
                <a:lnTo>
                  <a:pt x="4406" y="2643"/>
                </a:lnTo>
                <a:lnTo>
                  <a:pt x="4406" y="1762"/>
                </a:lnTo>
                <a:close/>
                <a:moveTo>
                  <a:pt x="1762" y="2643"/>
                </a:moveTo>
                <a:lnTo>
                  <a:pt x="1762" y="3524"/>
                </a:lnTo>
                <a:lnTo>
                  <a:pt x="1762" y="4406"/>
                </a:lnTo>
                <a:lnTo>
                  <a:pt x="2643" y="4406"/>
                </a:lnTo>
                <a:lnTo>
                  <a:pt x="2643" y="3524"/>
                </a:lnTo>
                <a:lnTo>
                  <a:pt x="2643" y="264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4" name="Google Shape;3554;p48"/>
          <p:cNvSpPr/>
          <p:nvPr/>
        </p:nvSpPr>
        <p:spPr>
          <a:xfrm>
            <a:off x="1044476" y="1724727"/>
            <a:ext cx="2090700" cy="1980900"/>
          </a:xfrm>
          <a:prstGeom prst="roundRect">
            <a:avLst>
              <a:gd name="adj" fmla="val 19210"/>
            </a:avLst>
          </a:prstGeom>
          <a:solidFill>
            <a:schemeClr val="lt1"/>
          </a:solidFill>
          <a:ln>
            <a:noFill/>
          </a:ln>
          <a:effectLst>
            <a:outerShdw dist="381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5" name="Google Shape;3555;p48"/>
          <p:cNvSpPr txBox="1">
            <a:spLocks noGrp="1"/>
          </p:cNvSpPr>
          <p:nvPr>
            <p:ph type="title"/>
          </p:nvPr>
        </p:nvSpPr>
        <p:spPr>
          <a:xfrm>
            <a:off x="1684500" y="536400"/>
            <a:ext cx="5775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3556" name="Google Shape;3556;p48"/>
          <p:cNvSpPr txBox="1">
            <a:spLocks noGrp="1"/>
          </p:cNvSpPr>
          <p:nvPr>
            <p:ph type="title" idx="2"/>
          </p:nvPr>
        </p:nvSpPr>
        <p:spPr>
          <a:xfrm>
            <a:off x="1116025" y="1998525"/>
            <a:ext cx="1947600" cy="3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Unificazione spazi bianchi</a:t>
            </a:r>
            <a:endParaRPr sz="1800"/>
          </a:p>
        </p:txBody>
      </p:sp>
      <p:sp>
        <p:nvSpPr>
          <p:cNvPr id="3557" name="Google Shape;3557;p48"/>
          <p:cNvSpPr txBox="1">
            <a:spLocks noGrp="1"/>
          </p:cNvSpPr>
          <p:nvPr>
            <p:ph type="subTitle" idx="1"/>
          </p:nvPr>
        </p:nvSpPr>
        <p:spPr>
          <a:xfrm>
            <a:off x="1268306" y="2730496"/>
            <a:ext cx="1643100" cy="76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Gli spazi bianchi multipli sono stati sostituiti con un singolo spazio.</a:t>
            </a:r>
            <a:endParaRPr/>
          </a:p>
        </p:txBody>
      </p:sp>
      <p:sp>
        <p:nvSpPr>
          <p:cNvPr id="3558" name="Google Shape;3558;p48"/>
          <p:cNvSpPr/>
          <p:nvPr/>
        </p:nvSpPr>
        <p:spPr>
          <a:xfrm>
            <a:off x="870838" y="3144563"/>
            <a:ext cx="110150" cy="110150"/>
          </a:xfrm>
          <a:custGeom>
            <a:avLst/>
            <a:gdLst/>
            <a:ahLst/>
            <a:cxnLst/>
            <a:rect l="l" t="t" r="r" b="b"/>
            <a:pathLst>
              <a:path w="4406" h="4406" extrusionOk="0">
                <a:moveTo>
                  <a:pt x="1762" y="0"/>
                </a:moveTo>
                <a:lnTo>
                  <a:pt x="1762" y="881"/>
                </a:lnTo>
                <a:lnTo>
                  <a:pt x="1762" y="1762"/>
                </a:lnTo>
                <a:lnTo>
                  <a:pt x="2643" y="1762"/>
                </a:lnTo>
                <a:lnTo>
                  <a:pt x="2643" y="881"/>
                </a:lnTo>
                <a:lnTo>
                  <a:pt x="2643" y="0"/>
                </a:lnTo>
                <a:close/>
                <a:moveTo>
                  <a:pt x="0" y="1762"/>
                </a:moveTo>
                <a:lnTo>
                  <a:pt x="0" y="2643"/>
                </a:lnTo>
                <a:lnTo>
                  <a:pt x="1762" y="2643"/>
                </a:lnTo>
                <a:lnTo>
                  <a:pt x="1762" y="1762"/>
                </a:lnTo>
                <a:close/>
                <a:moveTo>
                  <a:pt x="2643" y="1762"/>
                </a:moveTo>
                <a:lnTo>
                  <a:pt x="2643" y="2643"/>
                </a:lnTo>
                <a:lnTo>
                  <a:pt x="4406" y="2643"/>
                </a:lnTo>
                <a:lnTo>
                  <a:pt x="4406" y="1762"/>
                </a:lnTo>
                <a:close/>
                <a:moveTo>
                  <a:pt x="1762" y="2643"/>
                </a:moveTo>
                <a:lnTo>
                  <a:pt x="1762" y="3524"/>
                </a:lnTo>
                <a:lnTo>
                  <a:pt x="1762" y="4406"/>
                </a:lnTo>
                <a:lnTo>
                  <a:pt x="2643" y="4406"/>
                </a:lnTo>
                <a:lnTo>
                  <a:pt x="2643" y="3524"/>
                </a:lnTo>
                <a:lnTo>
                  <a:pt x="2643" y="264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59" name="Google Shape;3559;p48"/>
          <p:cNvGrpSpPr/>
          <p:nvPr/>
        </p:nvGrpSpPr>
        <p:grpSpPr>
          <a:xfrm>
            <a:off x="675875" y="856504"/>
            <a:ext cx="509592" cy="311074"/>
            <a:chOff x="457700" y="536404"/>
            <a:chExt cx="509592" cy="311074"/>
          </a:xfrm>
        </p:grpSpPr>
        <p:sp>
          <p:nvSpPr>
            <p:cNvPr id="3560" name="Google Shape;3560;p48"/>
            <p:cNvSpPr/>
            <p:nvPr/>
          </p:nvSpPr>
          <p:spPr>
            <a:xfrm>
              <a:off x="466627" y="536404"/>
              <a:ext cx="286744" cy="207882"/>
            </a:xfrm>
            <a:custGeom>
              <a:avLst/>
              <a:gdLst/>
              <a:ahLst/>
              <a:cxnLst/>
              <a:rect l="l" t="t" r="r" b="b"/>
              <a:pathLst>
                <a:path w="23547" h="17071" extrusionOk="0">
                  <a:moveTo>
                    <a:pt x="23547" y="3827"/>
                  </a:moveTo>
                  <a:lnTo>
                    <a:pt x="23547" y="3829"/>
                  </a:lnTo>
                  <a:lnTo>
                    <a:pt x="23547" y="3829"/>
                  </a:lnTo>
                  <a:cubicBezTo>
                    <a:pt x="23547" y="3832"/>
                    <a:pt x="23547" y="3835"/>
                    <a:pt x="23547" y="3837"/>
                  </a:cubicBezTo>
                  <a:cubicBezTo>
                    <a:pt x="23547" y="3837"/>
                    <a:pt x="23547" y="3827"/>
                    <a:pt x="23547" y="3827"/>
                  </a:cubicBezTo>
                  <a:close/>
                  <a:moveTo>
                    <a:pt x="17512" y="0"/>
                  </a:moveTo>
                  <a:cubicBezTo>
                    <a:pt x="15612" y="0"/>
                    <a:pt x="13735" y="553"/>
                    <a:pt x="12671" y="1600"/>
                  </a:cubicBezTo>
                  <a:cubicBezTo>
                    <a:pt x="11498" y="2762"/>
                    <a:pt x="10919" y="4052"/>
                    <a:pt x="10926" y="5332"/>
                  </a:cubicBezTo>
                  <a:lnTo>
                    <a:pt x="10926" y="5332"/>
                  </a:lnTo>
                  <a:lnTo>
                    <a:pt x="10915" y="7252"/>
                  </a:lnTo>
                  <a:cubicBezTo>
                    <a:pt x="10915" y="8012"/>
                    <a:pt x="11108" y="8762"/>
                    <a:pt x="11504" y="9479"/>
                  </a:cubicBezTo>
                  <a:cubicBezTo>
                    <a:pt x="10284" y="9209"/>
                    <a:pt x="8991" y="9071"/>
                    <a:pt x="7693" y="9071"/>
                  </a:cubicBezTo>
                  <a:cubicBezTo>
                    <a:pt x="5848" y="9071"/>
                    <a:pt x="3995" y="9350"/>
                    <a:pt x="2330" y="9928"/>
                  </a:cubicBezTo>
                  <a:cubicBezTo>
                    <a:pt x="792" y="10451"/>
                    <a:pt x="0" y="11390"/>
                    <a:pt x="49" y="12318"/>
                  </a:cubicBezTo>
                  <a:lnTo>
                    <a:pt x="49" y="12318"/>
                  </a:lnTo>
                  <a:lnTo>
                    <a:pt x="39" y="14168"/>
                  </a:lnTo>
                  <a:cubicBezTo>
                    <a:pt x="39" y="14863"/>
                    <a:pt x="488" y="15559"/>
                    <a:pt x="1420" y="16094"/>
                  </a:cubicBezTo>
                  <a:cubicBezTo>
                    <a:pt x="2531" y="16734"/>
                    <a:pt x="4007" y="17071"/>
                    <a:pt x="5507" y="17071"/>
                  </a:cubicBezTo>
                  <a:cubicBezTo>
                    <a:pt x="6318" y="17071"/>
                    <a:pt x="7136" y="16972"/>
                    <a:pt x="7907" y="16769"/>
                  </a:cubicBezTo>
                  <a:lnTo>
                    <a:pt x="17595" y="14189"/>
                  </a:lnTo>
                  <a:lnTo>
                    <a:pt x="22915" y="7413"/>
                  </a:lnTo>
                  <a:cubicBezTo>
                    <a:pt x="23333" y="6888"/>
                    <a:pt x="23536" y="6321"/>
                    <a:pt x="23536" y="5764"/>
                  </a:cubicBezTo>
                  <a:lnTo>
                    <a:pt x="23547" y="3829"/>
                  </a:lnTo>
                  <a:lnTo>
                    <a:pt x="23547" y="3829"/>
                  </a:lnTo>
                  <a:cubicBezTo>
                    <a:pt x="23543" y="2772"/>
                    <a:pt x="22837" y="1737"/>
                    <a:pt x="21492" y="958"/>
                  </a:cubicBezTo>
                  <a:cubicBezTo>
                    <a:pt x="20373" y="311"/>
                    <a:pt x="18935" y="0"/>
                    <a:pt x="17512" y="0"/>
                  </a:cubicBezTo>
                  <a:close/>
                </a:path>
              </a:pathLst>
            </a:custGeom>
            <a:solidFill>
              <a:srgbClr val="1D8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48"/>
            <p:cNvSpPr/>
            <p:nvPr/>
          </p:nvSpPr>
          <p:spPr>
            <a:xfrm>
              <a:off x="745674" y="582995"/>
              <a:ext cx="7696" cy="43681"/>
            </a:xfrm>
            <a:custGeom>
              <a:avLst/>
              <a:gdLst/>
              <a:ahLst/>
              <a:cxnLst/>
              <a:rect l="l" t="t" r="r" b="b"/>
              <a:pathLst>
                <a:path w="632" h="3587" extrusionOk="0">
                  <a:moveTo>
                    <a:pt x="632" y="1"/>
                  </a:moveTo>
                  <a:cubicBezTo>
                    <a:pt x="621" y="557"/>
                    <a:pt x="418" y="1125"/>
                    <a:pt x="0" y="1660"/>
                  </a:cubicBezTo>
                  <a:lnTo>
                    <a:pt x="0" y="3587"/>
                  </a:lnTo>
                  <a:cubicBezTo>
                    <a:pt x="418" y="3062"/>
                    <a:pt x="621" y="2495"/>
                    <a:pt x="621" y="1938"/>
                  </a:cubicBezTo>
                  <a:lnTo>
                    <a:pt x="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48"/>
            <p:cNvSpPr/>
            <p:nvPr/>
          </p:nvSpPr>
          <p:spPr>
            <a:xfrm>
              <a:off x="599532" y="601127"/>
              <a:ext cx="45909" cy="87605"/>
            </a:xfrm>
            <a:custGeom>
              <a:avLst/>
              <a:gdLst/>
              <a:ahLst/>
              <a:cxnLst/>
              <a:rect l="l" t="t" r="r" b="b"/>
              <a:pathLst>
                <a:path w="3770" h="7194" extrusionOk="0">
                  <a:moveTo>
                    <a:pt x="12" y="0"/>
                  </a:moveTo>
                  <a:lnTo>
                    <a:pt x="1" y="1937"/>
                  </a:lnTo>
                  <a:cubicBezTo>
                    <a:pt x="1" y="3853"/>
                    <a:pt x="1286" y="5759"/>
                    <a:pt x="3758" y="7193"/>
                  </a:cubicBezTo>
                  <a:lnTo>
                    <a:pt x="3769" y="5266"/>
                  </a:lnTo>
                  <a:cubicBezTo>
                    <a:pt x="1286" y="3832"/>
                    <a:pt x="1" y="1927"/>
                    <a:pt x="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48"/>
            <p:cNvSpPr/>
            <p:nvPr/>
          </p:nvSpPr>
          <p:spPr>
            <a:xfrm>
              <a:off x="645295" y="665254"/>
              <a:ext cx="6137" cy="26998"/>
            </a:xfrm>
            <a:custGeom>
              <a:avLst/>
              <a:gdLst/>
              <a:ahLst/>
              <a:cxnLst/>
              <a:rect l="l" t="t" r="r" b="b"/>
              <a:pathLst>
                <a:path w="504" h="2217" extrusionOk="0">
                  <a:moveTo>
                    <a:pt x="11" y="0"/>
                  </a:moveTo>
                  <a:lnTo>
                    <a:pt x="0" y="1927"/>
                  </a:lnTo>
                  <a:lnTo>
                    <a:pt x="504" y="2216"/>
                  </a:lnTo>
                  <a:lnTo>
                    <a:pt x="504" y="27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5AAA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48"/>
            <p:cNvSpPr/>
            <p:nvPr/>
          </p:nvSpPr>
          <p:spPr>
            <a:xfrm>
              <a:off x="585065" y="536404"/>
              <a:ext cx="175356" cy="149333"/>
            </a:xfrm>
            <a:custGeom>
              <a:avLst/>
              <a:gdLst/>
              <a:ahLst/>
              <a:cxnLst/>
              <a:rect l="l" t="t" r="r" b="b"/>
              <a:pathLst>
                <a:path w="14400" h="12263" extrusionOk="0">
                  <a:moveTo>
                    <a:pt x="7786" y="0"/>
                  </a:moveTo>
                  <a:cubicBezTo>
                    <a:pt x="5886" y="0"/>
                    <a:pt x="4009" y="553"/>
                    <a:pt x="2945" y="1600"/>
                  </a:cubicBezTo>
                  <a:cubicBezTo>
                    <a:pt x="1" y="4501"/>
                    <a:pt x="836" y="8194"/>
                    <a:pt x="4957" y="10581"/>
                  </a:cubicBezTo>
                  <a:lnTo>
                    <a:pt x="5450" y="10860"/>
                  </a:lnTo>
                  <a:lnTo>
                    <a:pt x="7869" y="12262"/>
                  </a:lnTo>
                  <a:lnTo>
                    <a:pt x="13189" y="5486"/>
                  </a:lnTo>
                  <a:cubicBezTo>
                    <a:pt x="14399" y="3955"/>
                    <a:pt x="13821" y="2146"/>
                    <a:pt x="11766" y="958"/>
                  </a:cubicBezTo>
                  <a:cubicBezTo>
                    <a:pt x="10647" y="311"/>
                    <a:pt x="9209" y="0"/>
                    <a:pt x="77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48"/>
            <p:cNvSpPr/>
            <p:nvPr/>
          </p:nvSpPr>
          <p:spPr>
            <a:xfrm>
              <a:off x="680877" y="603198"/>
              <a:ext cx="64809" cy="105993"/>
            </a:xfrm>
            <a:custGeom>
              <a:avLst/>
              <a:gdLst/>
              <a:ahLst/>
              <a:cxnLst/>
              <a:rect l="l" t="t" r="r" b="b"/>
              <a:pathLst>
                <a:path w="5322" h="8704" extrusionOk="0">
                  <a:moveTo>
                    <a:pt x="5321" y="1"/>
                  </a:moveTo>
                  <a:lnTo>
                    <a:pt x="1" y="6777"/>
                  </a:lnTo>
                  <a:lnTo>
                    <a:pt x="1" y="8704"/>
                  </a:lnTo>
                  <a:lnTo>
                    <a:pt x="5321" y="1928"/>
                  </a:lnTo>
                  <a:lnTo>
                    <a:pt x="53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48"/>
            <p:cNvSpPr/>
            <p:nvPr/>
          </p:nvSpPr>
          <p:spPr>
            <a:xfrm>
              <a:off x="651420" y="668640"/>
              <a:ext cx="29470" cy="40551"/>
            </a:xfrm>
            <a:custGeom>
              <a:avLst/>
              <a:gdLst/>
              <a:ahLst/>
              <a:cxnLst/>
              <a:rect l="l" t="t" r="r" b="b"/>
              <a:pathLst>
                <a:path w="2420" h="3330" extrusionOk="0">
                  <a:moveTo>
                    <a:pt x="1" y="1"/>
                  </a:moveTo>
                  <a:lnTo>
                    <a:pt x="1" y="1938"/>
                  </a:lnTo>
                  <a:lnTo>
                    <a:pt x="2420" y="3330"/>
                  </a:lnTo>
                  <a:lnTo>
                    <a:pt x="2420" y="140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AAA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48"/>
            <p:cNvSpPr/>
            <p:nvPr/>
          </p:nvSpPr>
          <p:spPr>
            <a:xfrm>
              <a:off x="493161" y="665193"/>
              <a:ext cx="73016" cy="38457"/>
            </a:xfrm>
            <a:custGeom>
              <a:avLst/>
              <a:gdLst/>
              <a:ahLst/>
              <a:cxnLst/>
              <a:rect l="l" t="t" r="r" b="b"/>
              <a:pathLst>
                <a:path w="5996" h="3158" extrusionOk="0">
                  <a:moveTo>
                    <a:pt x="2994" y="0"/>
                  </a:moveTo>
                  <a:cubicBezTo>
                    <a:pt x="2297" y="0"/>
                    <a:pt x="1601" y="155"/>
                    <a:pt x="1071" y="466"/>
                  </a:cubicBezTo>
                  <a:cubicBezTo>
                    <a:pt x="1" y="1076"/>
                    <a:pt x="11" y="2082"/>
                    <a:pt x="1082" y="2692"/>
                  </a:cubicBezTo>
                  <a:cubicBezTo>
                    <a:pt x="1612" y="3003"/>
                    <a:pt x="2310" y="3158"/>
                    <a:pt x="3009" y="3158"/>
                  </a:cubicBezTo>
                  <a:cubicBezTo>
                    <a:pt x="3707" y="3158"/>
                    <a:pt x="4406" y="3003"/>
                    <a:pt x="4936" y="2692"/>
                  </a:cubicBezTo>
                  <a:cubicBezTo>
                    <a:pt x="5996" y="2082"/>
                    <a:pt x="5985" y="1076"/>
                    <a:pt x="4925" y="466"/>
                  </a:cubicBezTo>
                  <a:cubicBezTo>
                    <a:pt x="4390" y="155"/>
                    <a:pt x="3691" y="0"/>
                    <a:pt x="29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48"/>
            <p:cNvSpPr/>
            <p:nvPr/>
          </p:nvSpPr>
          <p:spPr>
            <a:xfrm>
              <a:off x="562902" y="685725"/>
              <a:ext cx="117988" cy="54884"/>
            </a:xfrm>
            <a:custGeom>
              <a:avLst/>
              <a:gdLst/>
              <a:ahLst/>
              <a:cxnLst/>
              <a:rect l="l" t="t" r="r" b="b"/>
              <a:pathLst>
                <a:path w="9689" h="4507" extrusionOk="0">
                  <a:moveTo>
                    <a:pt x="9689" y="0"/>
                  </a:moveTo>
                  <a:lnTo>
                    <a:pt x="1" y="2569"/>
                  </a:lnTo>
                  <a:lnTo>
                    <a:pt x="1" y="4507"/>
                  </a:lnTo>
                  <a:lnTo>
                    <a:pt x="9689" y="1927"/>
                  </a:lnTo>
                  <a:lnTo>
                    <a:pt x="96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48"/>
            <p:cNvSpPr/>
            <p:nvPr/>
          </p:nvSpPr>
          <p:spPr>
            <a:xfrm>
              <a:off x="457700" y="646891"/>
              <a:ext cx="223189" cy="73893"/>
            </a:xfrm>
            <a:custGeom>
              <a:avLst/>
              <a:gdLst/>
              <a:ahLst/>
              <a:cxnLst/>
              <a:rect l="l" t="t" r="r" b="b"/>
              <a:pathLst>
                <a:path w="18328" h="6068" extrusionOk="0">
                  <a:moveTo>
                    <a:pt x="5906" y="1503"/>
                  </a:moveTo>
                  <a:cubicBezTo>
                    <a:pt x="6603" y="1503"/>
                    <a:pt x="7302" y="1658"/>
                    <a:pt x="7837" y="1969"/>
                  </a:cubicBezTo>
                  <a:cubicBezTo>
                    <a:pt x="8897" y="2579"/>
                    <a:pt x="8908" y="3585"/>
                    <a:pt x="7848" y="4195"/>
                  </a:cubicBezTo>
                  <a:cubicBezTo>
                    <a:pt x="7318" y="4506"/>
                    <a:pt x="6619" y="4661"/>
                    <a:pt x="5921" y="4661"/>
                  </a:cubicBezTo>
                  <a:cubicBezTo>
                    <a:pt x="5222" y="4661"/>
                    <a:pt x="4524" y="4506"/>
                    <a:pt x="3994" y="4195"/>
                  </a:cubicBezTo>
                  <a:cubicBezTo>
                    <a:pt x="2923" y="3585"/>
                    <a:pt x="2913" y="2579"/>
                    <a:pt x="3983" y="1969"/>
                  </a:cubicBezTo>
                  <a:cubicBezTo>
                    <a:pt x="4513" y="1658"/>
                    <a:pt x="5209" y="1503"/>
                    <a:pt x="5906" y="1503"/>
                  </a:cubicBezTo>
                  <a:close/>
                  <a:moveTo>
                    <a:pt x="8440" y="1"/>
                  </a:moveTo>
                  <a:cubicBezTo>
                    <a:pt x="6593" y="1"/>
                    <a:pt x="4735" y="281"/>
                    <a:pt x="3063" y="855"/>
                  </a:cubicBezTo>
                  <a:cubicBezTo>
                    <a:pt x="440" y="1744"/>
                    <a:pt x="1" y="3842"/>
                    <a:pt x="2163" y="5084"/>
                  </a:cubicBezTo>
                  <a:cubicBezTo>
                    <a:pt x="3264" y="5728"/>
                    <a:pt x="4737" y="6067"/>
                    <a:pt x="6231" y="6067"/>
                  </a:cubicBezTo>
                  <a:cubicBezTo>
                    <a:pt x="7047" y="6067"/>
                    <a:pt x="7869" y="5966"/>
                    <a:pt x="8640" y="5758"/>
                  </a:cubicBezTo>
                  <a:lnTo>
                    <a:pt x="18328" y="3189"/>
                  </a:lnTo>
                  <a:lnTo>
                    <a:pt x="15909" y="1787"/>
                  </a:lnTo>
                  <a:cubicBezTo>
                    <a:pt x="13872" y="612"/>
                    <a:pt x="11169" y="1"/>
                    <a:pt x="84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48"/>
            <p:cNvSpPr/>
            <p:nvPr/>
          </p:nvSpPr>
          <p:spPr>
            <a:xfrm>
              <a:off x="467089" y="685457"/>
              <a:ext cx="95825" cy="58830"/>
            </a:xfrm>
            <a:custGeom>
              <a:avLst/>
              <a:gdLst/>
              <a:ahLst/>
              <a:cxnLst/>
              <a:rect l="l" t="t" r="r" b="b"/>
              <a:pathLst>
                <a:path w="7869" h="4831" extrusionOk="0">
                  <a:moveTo>
                    <a:pt x="11" y="1"/>
                  </a:moveTo>
                  <a:lnTo>
                    <a:pt x="1" y="1928"/>
                  </a:lnTo>
                  <a:cubicBezTo>
                    <a:pt x="1" y="2623"/>
                    <a:pt x="450" y="3319"/>
                    <a:pt x="1382" y="3854"/>
                  </a:cubicBezTo>
                  <a:cubicBezTo>
                    <a:pt x="2493" y="4494"/>
                    <a:pt x="3969" y="4831"/>
                    <a:pt x="5469" y="4831"/>
                  </a:cubicBezTo>
                  <a:cubicBezTo>
                    <a:pt x="6280" y="4831"/>
                    <a:pt x="7098" y="4732"/>
                    <a:pt x="7869" y="4529"/>
                  </a:cubicBezTo>
                  <a:lnTo>
                    <a:pt x="7869" y="2591"/>
                  </a:lnTo>
                  <a:cubicBezTo>
                    <a:pt x="7103" y="2798"/>
                    <a:pt x="6286" y="2898"/>
                    <a:pt x="5476" y="2898"/>
                  </a:cubicBezTo>
                  <a:cubicBezTo>
                    <a:pt x="3976" y="2898"/>
                    <a:pt x="2497" y="2556"/>
                    <a:pt x="1392" y="1917"/>
                  </a:cubicBezTo>
                  <a:cubicBezTo>
                    <a:pt x="450" y="1382"/>
                    <a:pt x="11" y="686"/>
                    <a:pt x="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48"/>
            <p:cNvSpPr/>
            <p:nvPr/>
          </p:nvSpPr>
          <p:spPr>
            <a:xfrm>
              <a:off x="532008" y="643420"/>
              <a:ext cx="243136" cy="153997"/>
            </a:xfrm>
            <a:custGeom>
              <a:avLst/>
              <a:gdLst/>
              <a:ahLst/>
              <a:cxnLst/>
              <a:rect l="l" t="t" r="r" b="b"/>
              <a:pathLst>
                <a:path w="19966" h="12646" extrusionOk="0">
                  <a:moveTo>
                    <a:pt x="17605" y="1"/>
                  </a:moveTo>
                  <a:cubicBezTo>
                    <a:pt x="17549" y="1"/>
                    <a:pt x="17490" y="2"/>
                    <a:pt x="17429" y="6"/>
                  </a:cubicBezTo>
                  <a:cubicBezTo>
                    <a:pt x="17043" y="27"/>
                    <a:pt x="16733" y="113"/>
                    <a:pt x="16615" y="156"/>
                  </a:cubicBezTo>
                  <a:cubicBezTo>
                    <a:pt x="16529" y="177"/>
                    <a:pt x="16422" y="220"/>
                    <a:pt x="16337" y="252"/>
                  </a:cubicBezTo>
                  <a:cubicBezTo>
                    <a:pt x="16208" y="316"/>
                    <a:pt x="16037" y="402"/>
                    <a:pt x="15908" y="466"/>
                  </a:cubicBezTo>
                  <a:cubicBezTo>
                    <a:pt x="14324" y="1387"/>
                    <a:pt x="15512" y="1429"/>
                    <a:pt x="13864" y="2521"/>
                  </a:cubicBezTo>
                  <a:cubicBezTo>
                    <a:pt x="13853" y="2521"/>
                    <a:pt x="13853" y="2532"/>
                    <a:pt x="13842" y="2532"/>
                  </a:cubicBezTo>
                  <a:cubicBezTo>
                    <a:pt x="13147" y="2992"/>
                    <a:pt x="12515" y="3399"/>
                    <a:pt x="12172" y="3624"/>
                  </a:cubicBezTo>
                  <a:cubicBezTo>
                    <a:pt x="11284" y="4191"/>
                    <a:pt x="10385" y="4769"/>
                    <a:pt x="9485" y="5337"/>
                  </a:cubicBezTo>
                  <a:cubicBezTo>
                    <a:pt x="8137" y="6204"/>
                    <a:pt x="6970" y="6942"/>
                    <a:pt x="5717" y="7777"/>
                  </a:cubicBezTo>
                  <a:cubicBezTo>
                    <a:pt x="4979" y="8259"/>
                    <a:pt x="3865" y="9009"/>
                    <a:pt x="3148" y="9522"/>
                  </a:cubicBezTo>
                  <a:cubicBezTo>
                    <a:pt x="2773" y="9779"/>
                    <a:pt x="2217" y="10175"/>
                    <a:pt x="1735" y="10561"/>
                  </a:cubicBezTo>
                  <a:cubicBezTo>
                    <a:pt x="1564" y="10689"/>
                    <a:pt x="1339" y="10871"/>
                    <a:pt x="1178" y="11010"/>
                  </a:cubicBezTo>
                  <a:cubicBezTo>
                    <a:pt x="1007" y="11150"/>
                    <a:pt x="793" y="11342"/>
                    <a:pt x="632" y="11492"/>
                  </a:cubicBezTo>
                  <a:cubicBezTo>
                    <a:pt x="632" y="11492"/>
                    <a:pt x="333" y="11781"/>
                    <a:pt x="193" y="11985"/>
                  </a:cubicBezTo>
                  <a:cubicBezTo>
                    <a:pt x="140" y="12049"/>
                    <a:pt x="97" y="12124"/>
                    <a:pt x="44" y="12231"/>
                  </a:cubicBezTo>
                  <a:cubicBezTo>
                    <a:pt x="33" y="12252"/>
                    <a:pt x="22" y="12274"/>
                    <a:pt x="22" y="12295"/>
                  </a:cubicBezTo>
                  <a:cubicBezTo>
                    <a:pt x="11" y="12327"/>
                    <a:pt x="1" y="12370"/>
                    <a:pt x="1" y="12402"/>
                  </a:cubicBezTo>
                  <a:cubicBezTo>
                    <a:pt x="1" y="12466"/>
                    <a:pt x="22" y="12584"/>
                    <a:pt x="193" y="12627"/>
                  </a:cubicBezTo>
                  <a:cubicBezTo>
                    <a:pt x="254" y="12641"/>
                    <a:pt x="322" y="12646"/>
                    <a:pt x="390" y="12646"/>
                  </a:cubicBezTo>
                  <a:cubicBezTo>
                    <a:pt x="585" y="12646"/>
                    <a:pt x="780" y="12603"/>
                    <a:pt x="804" y="12595"/>
                  </a:cubicBezTo>
                  <a:cubicBezTo>
                    <a:pt x="986" y="12552"/>
                    <a:pt x="1210" y="12488"/>
                    <a:pt x="1382" y="12434"/>
                  </a:cubicBezTo>
                  <a:cubicBezTo>
                    <a:pt x="1542" y="12391"/>
                    <a:pt x="1756" y="12316"/>
                    <a:pt x="1917" y="12252"/>
                  </a:cubicBezTo>
                  <a:cubicBezTo>
                    <a:pt x="2206" y="12145"/>
                    <a:pt x="2763" y="11920"/>
                    <a:pt x="3384" y="11642"/>
                  </a:cubicBezTo>
                  <a:cubicBezTo>
                    <a:pt x="3897" y="11417"/>
                    <a:pt x="4572" y="11096"/>
                    <a:pt x="5086" y="10850"/>
                  </a:cubicBezTo>
                  <a:cubicBezTo>
                    <a:pt x="5525" y="10636"/>
                    <a:pt x="6317" y="10250"/>
                    <a:pt x="6980" y="9908"/>
                  </a:cubicBezTo>
                  <a:cubicBezTo>
                    <a:pt x="7890" y="9437"/>
                    <a:pt x="8212" y="9276"/>
                    <a:pt x="8972" y="8880"/>
                  </a:cubicBezTo>
                  <a:cubicBezTo>
                    <a:pt x="9271" y="8730"/>
                    <a:pt x="9667" y="8516"/>
                    <a:pt x="9967" y="8356"/>
                  </a:cubicBezTo>
                  <a:cubicBezTo>
                    <a:pt x="10267" y="8206"/>
                    <a:pt x="10674" y="8002"/>
                    <a:pt x="10963" y="7831"/>
                  </a:cubicBezTo>
                  <a:cubicBezTo>
                    <a:pt x="11530" y="7510"/>
                    <a:pt x="12312" y="7124"/>
                    <a:pt x="12879" y="6825"/>
                  </a:cubicBezTo>
                  <a:cubicBezTo>
                    <a:pt x="13157" y="6686"/>
                    <a:pt x="13521" y="6493"/>
                    <a:pt x="13789" y="6354"/>
                  </a:cubicBezTo>
                  <a:cubicBezTo>
                    <a:pt x="14506" y="5979"/>
                    <a:pt x="14506" y="5979"/>
                    <a:pt x="15534" y="5454"/>
                  </a:cubicBezTo>
                  <a:cubicBezTo>
                    <a:pt x="15545" y="5444"/>
                    <a:pt x="15555" y="5444"/>
                    <a:pt x="15566" y="5433"/>
                  </a:cubicBezTo>
                  <a:cubicBezTo>
                    <a:pt x="16192" y="5116"/>
                    <a:pt x="16524" y="5047"/>
                    <a:pt x="16764" y="5047"/>
                  </a:cubicBezTo>
                  <a:cubicBezTo>
                    <a:pt x="16950" y="5047"/>
                    <a:pt x="17082" y="5089"/>
                    <a:pt x="17252" y="5089"/>
                  </a:cubicBezTo>
                  <a:cubicBezTo>
                    <a:pt x="17478" y="5089"/>
                    <a:pt x="17774" y="5015"/>
                    <a:pt x="18360" y="4673"/>
                  </a:cubicBezTo>
                  <a:cubicBezTo>
                    <a:pt x="18563" y="4555"/>
                    <a:pt x="18692" y="4470"/>
                    <a:pt x="18863" y="4320"/>
                  </a:cubicBezTo>
                  <a:cubicBezTo>
                    <a:pt x="19056" y="4159"/>
                    <a:pt x="19238" y="3956"/>
                    <a:pt x="19248" y="3934"/>
                  </a:cubicBezTo>
                  <a:cubicBezTo>
                    <a:pt x="19334" y="3838"/>
                    <a:pt x="19441" y="3699"/>
                    <a:pt x="19505" y="3592"/>
                  </a:cubicBezTo>
                  <a:cubicBezTo>
                    <a:pt x="19559" y="3506"/>
                    <a:pt x="19623" y="3399"/>
                    <a:pt x="19666" y="3313"/>
                  </a:cubicBezTo>
                  <a:cubicBezTo>
                    <a:pt x="19666" y="3313"/>
                    <a:pt x="19784" y="3089"/>
                    <a:pt x="19869" y="2800"/>
                  </a:cubicBezTo>
                  <a:cubicBezTo>
                    <a:pt x="19966" y="2425"/>
                    <a:pt x="19955" y="2136"/>
                    <a:pt x="19955" y="2104"/>
                  </a:cubicBezTo>
                  <a:cubicBezTo>
                    <a:pt x="19955" y="2061"/>
                    <a:pt x="19955" y="2007"/>
                    <a:pt x="19944" y="1965"/>
                  </a:cubicBezTo>
                  <a:cubicBezTo>
                    <a:pt x="19934" y="1793"/>
                    <a:pt x="19934" y="1793"/>
                    <a:pt x="19912" y="1718"/>
                  </a:cubicBezTo>
                  <a:cubicBezTo>
                    <a:pt x="19869" y="1526"/>
                    <a:pt x="19837" y="1429"/>
                    <a:pt x="19794" y="1322"/>
                  </a:cubicBezTo>
                  <a:cubicBezTo>
                    <a:pt x="19794" y="1322"/>
                    <a:pt x="19762" y="1247"/>
                    <a:pt x="19719" y="1162"/>
                  </a:cubicBezTo>
                  <a:cubicBezTo>
                    <a:pt x="19687" y="1098"/>
                    <a:pt x="19687" y="1098"/>
                    <a:pt x="19623" y="1001"/>
                  </a:cubicBezTo>
                  <a:cubicBezTo>
                    <a:pt x="19580" y="926"/>
                    <a:pt x="19495" y="819"/>
                    <a:pt x="19452" y="776"/>
                  </a:cubicBezTo>
                  <a:cubicBezTo>
                    <a:pt x="19409" y="734"/>
                    <a:pt x="19356" y="669"/>
                    <a:pt x="19313" y="627"/>
                  </a:cubicBezTo>
                  <a:cubicBezTo>
                    <a:pt x="19281" y="605"/>
                    <a:pt x="19248" y="573"/>
                    <a:pt x="19216" y="552"/>
                  </a:cubicBezTo>
                  <a:cubicBezTo>
                    <a:pt x="19184" y="519"/>
                    <a:pt x="19141" y="487"/>
                    <a:pt x="19109" y="466"/>
                  </a:cubicBezTo>
                  <a:cubicBezTo>
                    <a:pt x="19034" y="412"/>
                    <a:pt x="18949" y="359"/>
                    <a:pt x="18874" y="316"/>
                  </a:cubicBezTo>
                  <a:cubicBezTo>
                    <a:pt x="18799" y="273"/>
                    <a:pt x="18692" y="220"/>
                    <a:pt x="18606" y="188"/>
                  </a:cubicBezTo>
                  <a:cubicBezTo>
                    <a:pt x="18563" y="166"/>
                    <a:pt x="18499" y="145"/>
                    <a:pt x="18456" y="134"/>
                  </a:cubicBezTo>
                  <a:cubicBezTo>
                    <a:pt x="18360" y="102"/>
                    <a:pt x="18231" y="70"/>
                    <a:pt x="18124" y="48"/>
                  </a:cubicBezTo>
                  <a:cubicBezTo>
                    <a:pt x="18089" y="40"/>
                    <a:pt x="17888" y="1"/>
                    <a:pt x="17605" y="1"/>
                  </a:cubicBezTo>
                  <a:close/>
                </a:path>
              </a:pathLst>
            </a:custGeom>
            <a:solidFill>
              <a:srgbClr val="1D1D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48"/>
            <p:cNvSpPr/>
            <p:nvPr/>
          </p:nvSpPr>
          <p:spPr>
            <a:xfrm>
              <a:off x="725727" y="643420"/>
              <a:ext cx="49416" cy="56918"/>
            </a:xfrm>
            <a:custGeom>
              <a:avLst/>
              <a:gdLst/>
              <a:ahLst/>
              <a:cxnLst/>
              <a:rect l="l" t="t" r="r" b="b"/>
              <a:pathLst>
                <a:path w="4058" h="4674" extrusionOk="0">
                  <a:moveTo>
                    <a:pt x="101" y="416"/>
                  </a:moveTo>
                  <a:lnTo>
                    <a:pt x="101" y="416"/>
                  </a:lnTo>
                  <a:cubicBezTo>
                    <a:pt x="66" y="430"/>
                    <a:pt x="33" y="447"/>
                    <a:pt x="0" y="466"/>
                  </a:cubicBezTo>
                  <a:cubicBezTo>
                    <a:pt x="32" y="450"/>
                    <a:pt x="66" y="433"/>
                    <a:pt x="101" y="416"/>
                  </a:cubicBezTo>
                  <a:close/>
                  <a:moveTo>
                    <a:pt x="1697" y="1"/>
                  </a:moveTo>
                  <a:cubicBezTo>
                    <a:pt x="1641" y="1"/>
                    <a:pt x="1582" y="2"/>
                    <a:pt x="1521" y="6"/>
                  </a:cubicBezTo>
                  <a:cubicBezTo>
                    <a:pt x="1135" y="27"/>
                    <a:pt x="825" y="113"/>
                    <a:pt x="707" y="156"/>
                  </a:cubicBezTo>
                  <a:cubicBezTo>
                    <a:pt x="621" y="177"/>
                    <a:pt x="514" y="220"/>
                    <a:pt x="429" y="252"/>
                  </a:cubicBezTo>
                  <a:cubicBezTo>
                    <a:pt x="332" y="300"/>
                    <a:pt x="210" y="361"/>
                    <a:pt x="101" y="416"/>
                  </a:cubicBezTo>
                  <a:lnTo>
                    <a:pt x="101" y="416"/>
                  </a:lnTo>
                  <a:cubicBezTo>
                    <a:pt x="208" y="371"/>
                    <a:pt x="327" y="347"/>
                    <a:pt x="454" y="347"/>
                  </a:cubicBezTo>
                  <a:cubicBezTo>
                    <a:pt x="678" y="347"/>
                    <a:pt x="930" y="420"/>
                    <a:pt x="1199" y="573"/>
                  </a:cubicBezTo>
                  <a:cubicBezTo>
                    <a:pt x="2152" y="1098"/>
                    <a:pt x="2944" y="2425"/>
                    <a:pt x="2955" y="3528"/>
                  </a:cubicBezTo>
                  <a:cubicBezTo>
                    <a:pt x="2966" y="4095"/>
                    <a:pt x="2762" y="4491"/>
                    <a:pt x="2452" y="4673"/>
                  </a:cubicBezTo>
                  <a:cubicBezTo>
                    <a:pt x="2655" y="4555"/>
                    <a:pt x="2784" y="4470"/>
                    <a:pt x="2955" y="4320"/>
                  </a:cubicBezTo>
                  <a:cubicBezTo>
                    <a:pt x="3148" y="4159"/>
                    <a:pt x="3330" y="3956"/>
                    <a:pt x="3340" y="3934"/>
                  </a:cubicBezTo>
                  <a:cubicBezTo>
                    <a:pt x="3426" y="3838"/>
                    <a:pt x="3533" y="3699"/>
                    <a:pt x="3597" y="3592"/>
                  </a:cubicBezTo>
                  <a:cubicBezTo>
                    <a:pt x="3651" y="3506"/>
                    <a:pt x="3715" y="3399"/>
                    <a:pt x="3758" y="3313"/>
                  </a:cubicBezTo>
                  <a:cubicBezTo>
                    <a:pt x="3758" y="3313"/>
                    <a:pt x="3876" y="3089"/>
                    <a:pt x="3961" y="2800"/>
                  </a:cubicBezTo>
                  <a:cubicBezTo>
                    <a:pt x="4058" y="2425"/>
                    <a:pt x="4047" y="2136"/>
                    <a:pt x="4047" y="2104"/>
                  </a:cubicBezTo>
                  <a:cubicBezTo>
                    <a:pt x="4047" y="2061"/>
                    <a:pt x="4047" y="2007"/>
                    <a:pt x="4036" y="1965"/>
                  </a:cubicBezTo>
                  <a:cubicBezTo>
                    <a:pt x="4026" y="1793"/>
                    <a:pt x="4026" y="1793"/>
                    <a:pt x="4004" y="1718"/>
                  </a:cubicBezTo>
                  <a:cubicBezTo>
                    <a:pt x="3961" y="1526"/>
                    <a:pt x="3929" y="1429"/>
                    <a:pt x="3886" y="1322"/>
                  </a:cubicBezTo>
                  <a:cubicBezTo>
                    <a:pt x="3886" y="1322"/>
                    <a:pt x="3854" y="1247"/>
                    <a:pt x="3811" y="1162"/>
                  </a:cubicBezTo>
                  <a:cubicBezTo>
                    <a:pt x="3779" y="1098"/>
                    <a:pt x="3779" y="1098"/>
                    <a:pt x="3715" y="1001"/>
                  </a:cubicBezTo>
                  <a:cubicBezTo>
                    <a:pt x="3672" y="926"/>
                    <a:pt x="3587" y="819"/>
                    <a:pt x="3544" y="776"/>
                  </a:cubicBezTo>
                  <a:cubicBezTo>
                    <a:pt x="3501" y="734"/>
                    <a:pt x="3448" y="669"/>
                    <a:pt x="3405" y="627"/>
                  </a:cubicBezTo>
                  <a:cubicBezTo>
                    <a:pt x="3373" y="605"/>
                    <a:pt x="3340" y="573"/>
                    <a:pt x="3308" y="552"/>
                  </a:cubicBezTo>
                  <a:cubicBezTo>
                    <a:pt x="3276" y="519"/>
                    <a:pt x="3233" y="487"/>
                    <a:pt x="3201" y="466"/>
                  </a:cubicBezTo>
                  <a:cubicBezTo>
                    <a:pt x="3126" y="412"/>
                    <a:pt x="3041" y="359"/>
                    <a:pt x="2966" y="316"/>
                  </a:cubicBezTo>
                  <a:cubicBezTo>
                    <a:pt x="2891" y="273"/>
                    <a:pt x="2784" y="220"/>
                    <a:pt x="2698" y="188"/>
                  </a:cubicBezTo>
                  <a:cubicBezTo>
                    <a:pt x="2655" y="166"/>
                    <a:pt x="2591" y="145"/>
                    <a:pt x="2548" y="134"/>
                  </a:cubicBezTo>
                  <a:cubicBezTo>
                    <a:pt x="2452" y="102"/>
                    <a:pt x="2323" y="70"/>
                    <a:pt x="2216" y="48"/>
                  </a:cubicBezTo>
                  <a:cubicBezTo>
                    <a:pt x="2181" y="40"/>
                    <a:pt x="1980" y="1"/>
                    <a:pt x="16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48"/>
            <p:cNvSpPr/>
            <p:nvPr/>
          </p:nvSpPr>
          <p:spPr>
            <a:xfrm>
              <a:off x="700824" y="647646"/>
              <a:ext cx="61021" cy="61947"/>
            </a:xfrm>
            <a:custGeom>
              <a:avLst/>
              <a:gdLst/>
              <a:ahLst/>
              <a:cxnLst/>
              <a:rect l="l" t="t" r="r" b="b"/>
              <a:pathLst>
                <a:path w="5011" h="5087" extrusionOk="0">
                  <a:moveTo>
                    <a:pt x="2499" y="0"/>
                  </a:moveTo>
                  <a:cubicBezTo>
                    <a:pt x="2331" y="0"/>
                    <a:pt x="2178" y="41"/>
                    <a:pt x="2045" y="119"/>
                  </a:cubicBezTo>
                  <a:cubicBezTo>
                    <a:pt x="461" y="1040"/>
                    <a:pt x="1649" y="1082"/>
                    <a:pt x="1" y="2174"/>
                  </a:cubicBezTo>
                  <a:cubicBezTo>
                    <a:pt x="91" y="2120"/>
                    <a:pt x="197" y="2093"/>
                    <a:pt x="313" y="2093"/>
                  </a:cubicBezTo>
                  <a:cubicBezTo>
                    <a:pt x="472" y="2093"/>
                    <a:pt x="650" y="2144"/>
                    <a:pt x="836" y="2249"/>
                  </a:cubicBezTo>
                  <a:cubicBezTo>
                    <a:pt x="1500" y="2613"/>
                    <a:pt x="2035" y="3534"/>
                    <a:pt x="2045" y="4294"/>
                  </a:cubicBezTo>
                  <a:cubicBezTo>
                    <a:pt x="2056" y="4690"/>
                    <a:pt x="1917" y="4958"/>
                    <a:pt x="1703" y="5086"/>
                  </a:cubicBezTo>
                  <a:cubicBezTo>
                    <a:pt x="2329" y="4769"/>
                    <a:pt x="2661" y="4700"/>
                    <a:pt x="2901" y="4700"/>
                  </a:cubicBezTo>
                  <a:cubicBezTo>
                    <a:pt x="3087" y="4700"/>
                    <a:pt x="3219" y="4742"/>
                    <a:pt x="3389" y="4742"/>
                  </a:cubicBezTo>
                  <a:cubicBezTo>
                    <a:pt x="3615" y="4742"/>
                    <a:pt x="3911" y="4668"/>
                    <a:pt x="4497" y="4326"/>
                  </a:cubicBezTo>
                  <a:cubicBezTo>
                    <a:pt x="4807" y="4144"/>
                    <a:pt x="5011" y="3748"/>
                    <a:pt x="5000" y="3181"/>
                  </a:cubicBezTo>
                  <a:cubicBezTo>
                    <a:pt x="4989" y="2078"/>
                    <a:pt x="4197" y="751"/>
                    <a:pt x="3244" y="226"/>
                  </a:cubicBezTo>
                  <a:cubicBezTo>
                    <a:pt x="2975" y="73"/>
                    <a:pt x="2723" y="0"/>
                    <a:pt x="24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48"/>
            <p:cNvSpPr/>
            <p:nvPr/>
          </p:nvSpPr>
          <p:spPr>
            <a:xfrm>
              <a:off x="532008" y="673121"/>
              <a:ext cx="193866" cy="124296"/>
            </a:xfrm>
            <a:custGeom>
              <a:avLst/>
              <a:gdLst/>
              <a:ahLst/>
              <a:cxnLst/>
              <a:rect l="l" t="t" r="r" b="b"/>
              <a:pathLst>
                <a:path w="15920" h="10207" extrusionOk="0">
                  <a:moveTo>
                    <a:pt x="14176" y="1"/>
                  </a:moveTo>
                  <a:cubicBezTo>
                    <a:pt x="14060" y="1"/>
                    <a:pt x="13954" y="28"/>
                    <a:pt x="13864" y="82"/>
                  </a:cubicBezTo>
                  <a:cubicBezTo>
                    <a:pt x="13853" y="82"/>
                    <a:pt x="13853" y="93"/>
                    <a:pt x="13842" y="104"/>
                  </a:cubicBezTo>
                  <a:cubicBezTo>
                    <a:pt x="13147" y="553"/>
                    <a:pt x="12515" y="960"/>
                    <a:pt x="12172" y="1185"/>
                  </a:cubicBezTo>
                  <a:cubicBezTo>
                    <a:pt x="11284" y="1752"/>
                    <a:pt x="10385" y="2330"/>
                    <a:pt x="9485" y="2898"/>
                  </a:cubicBezTo>
                  <a:cubicBezTo>
                    <a:pt x="8137" y="3765"/>
                    <a:pt x="6970" y="4503"/>
                    <a:pt x="5707" y="5338"/>
                  </a:cubicBezTo>
                  <a:cubicBezTo>
                    <a:pt x="4979" y="5820"/>
                    <a:pt x="3865" y="6570"/>
                    <a:pt x="3148" y="7083"/>
                  </a:cubicBezTo>
                  <a:cubicBezTo>
                    <a:pt x="2773" y="7340"/>
                    <a:pt x="2217" y="7736"/>
                    <a:pt x="1735" y="8122"/>
                  </a:cubicBezTo>
                  <a:cubicBezTo>
                    <a:pt x="1564" y="8250"/>
                    <a:pt x="1339" y="8432"/>
                    <a:pt x="1178" y="8571"/>
                  </a:cubicBezTo>
                  <a:cubicBezTo>
                    <a:pt x="1007" y="8711"/>
                    <a:pt x="793" y="8903"/>
                    <a:pt x="632" y="9053"/>
                  </a:cubicBezTo>
                  <a:cubicBezTo>
                    <a:pt x="632" y="9053"/>
                    <a:pt x="333" y="9342"/>
                    <a:pt x="193" y="9546"/>
                  </a:cubicBezTo>
                  <a:cubicBezTo>
                    <a:pt x="140" y="9610"/>
                    <a:pt x="97" y="9685"/>
                    <a:pt x="44" y="9792"/>
                  </a:cubicBezTo>
                  <a:cubicBezTo>
                    <a:pt x="33" y="9813"/>
                    <a:pt x="22" y="9835"/>
                    <a:pt x="22" y="9856"/>
                  </a:cubicBezTo>
                  <a:cubicBezTo>
                    <a:pt x="11" y="9888"/>
                    <a:pt x="1" y="9931"/>
                    <a:pt x="1" y="9963"/>
                  </a:cubicBezTo>
                  <a:cubicBezTo>
                    <a:pt x="1" y="10027"/>
                    <a:pt x="22" y="10145"/>
                    <a:pt x="193" y="10188"/>
                  </a:cubicBezTo>
                  <a:cubicBezTo>
                    <a:pt x="252" y="10202"/>
                    <a:pt x="318" y="10207"/>
                    <a:pt x="386" y="10207"/>
                  </a:cubicBezTo>
                  <a:cubicBezTo>
                    <a:pt x="579" y="10207"/>
                    <a:pt x="780" y="10164"/>
                    <a:pt x="804" y="10156"/>
                  </a:cubicBezTo>
                  <a:cubicBezTo>
                    <a:pt x="986" y="10113"/>
                    <a:pt x="1210" y="10049"/>
                    <a:pt x="1382" y="9995"/>
                  </a:cubicBezTo>
                  <a:cubicBezTo>
                    <a:pt x="1542" y="9952"/>
                    <a:pt x="1756" y="9877"/>
                    <a:pt x="1917" y="9813"/>
                  </a:cubicBezTo>
                  <a:cubicBezTo>
                    <a:pt x="2206" y="9706"/>
                    <a:pt x="2763" y="9481"/>
                    <a:pt x="3384" y="9203"/>
                  </a:cubicBezTo>
                  <a:cubicBezTo>
                    <a:pt x="3897" y="8978"/>
                    <a:pt x="4572" y="8657"/>
                    <a:pt x="5086" y="8411"/>
                  </a:cubicBezTo>
                  <a:cubicBezTo>
                    <a:pt x="5525" y="8197"/>
                    <a:pt x="6317" y="7811"/>
                    <a:pt x="6980" y="7469"/>
                  </a:cubicBezTo>
                  <a:cubicBezTo>
                    <a:pt x="7890" y="6998"/>
                    <a:pt x="8212" y="6837"/>
                    <a:pt x="8961" y="6441"/>
                  </a:cubicBezTo>
                  <a:cubicBezTo>
                    <a:pt x="9271" y="6291"/>
                    <a:pt x="9667" y="6077"/>
                    <a:pt x="9967" y="5917"/>
                  </a:cubicBezTo>
                  <a:cubicBezTo>
                    <a:pt x="10267" y="5767"/>
                    <a:pt x="10674" y="5563"/>
                    <a:pt x="10963" y="5403"/>
                  </a:cubicBezTo>
                  <a:cubicBezTo>
                    <a:pt x="11530" y="5071"/>
                    <a:pt x="12312" y="4685"/>
                    <a:pt x="12879" y="4386"/>
                  </a:cubicBezTo>
                  <a:cubicBezTo>
                    <a:pt x="13157" y="4247"/>
                    <a:pt x="13521" y="4054"/>
                    <a:pt x="13789" y="3915"/>
                  </a:cubicBezTo>
                  <a:cubicBezTo>
                    <a:pt x="14506" y="3540"/>
                    <a:pt x="14506" y="3540"/>
                    <a:pt x="15534" y="3015"/>
                  </a:cubicBezTo>
                  <a:cubicBezTo>
                    <a:pt x="15545" y="3005"/>
                    <a:pt x="15555" y="3005"/>
                    <a:pt x="15566" y="2994"/>
                  </a:cubicBezTo>
                  <a:cubicBezTo>
                    <a:pt x="15780" y="2866"/>
                    <a:pt x="15919" y="2598"/>
                    <a:pt x="15908" y="2202"/>
                  </a:cubicBezTo>
                  <a:cubicBezTo>
                    <a:pt x="15898" y="1442"/>
                    <a:pt x="15363" y="521"/>
                    <a:pt x="14699" y="157"/>
                  </a:cubicBezTo>
                  <a:cubicBezTo>
                    <a:pt x="14513" y="52"/>
                    <a:pt x="14335" y="1"/>
                    <a:pt x="14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48"/>
            <p:cNvSpPr/>
            <p:nvPr/>
          </p:nvSpPr>
          <p:spPr>
            <a:xfrm>
              <a:off x="637867" y="657826"/>
              <a:ext cx="317955" cy="189652"/>
            </a:xfrm>
            <a:custGeom>
              <a:avLst/>
              <a:gdLst/>
              <a:ahLst/>
              <a:cxnLst/>
              <a:rect l="l" t="t" r="r" b="b"/>
              <a:pathLst>
                <a:path w="26110" h="15574" extrusionOk="0">
                  <a:moveTo>
                    <a:pt x="26110" y="3501"/>
                  </a:moveTo>
                  <a:lnTo>
                    <a:pt x="26110" y="3504"/>
                  </a:lnTo>
                  <a:lnTo>
                    <a:pt x="26110" y="3504"/>
                  </a:lnTo>
                  <a:cubicBezTo>
                    <a:pt x="26110" y="3506"/>
                    <a:pt x="26110" y="3509"/>
                    <a:pt x="26110" y="3511"/>
                  </a:cubicBezTo>
                  <a:cubicBezTo>
                    <a:pt x="26110" y="3511"/>
                    <a:pt x="26110" y="3501"/>
                    <a:pt x="26110" y="3501"/>
                  </a:cubicBezTo>
                  <a:close/>
                  <a:moveTo>
                    <a:pt x="19514" y="1"/>
                  </a:moveTo>
                  <a:cubicBezTo>
                    <a:pt x="18536" y="1"/>
                    <a:pt x="17550" y="120"/>
                    <a:pt x="16625" y="364"/>
                  </a:cubicBezTo>
                  <a:lnTo>
                    <a:pt x="4946" y="3479"/>
                  </a:lnTo>
                  <a:lnTo>
                    <a:pt x="536" y="9089"/>
                  </a:lnTo>
                  <a:cubicBezTo>
                    <a:pt x="182" y="9538"/>
                    <a:pt x="11" y="10020"/>
                    <a:pt x="11" y="10491"/>
                  </a:cubicBezTo>
                  <a:lnTo>
                    <a:pt x="11" y="12397"/>
                  </a:lnTo>
                  <a:cubicBezTo>
                    <a:pt x="0" y="13274"/>
                    <a:pt x="600" y="14131"/>
                    <a:pt x="1713" y="14784"/>
                  </a:cubicBezTo>
                  <a:cubicBezTo>
                    <a:pt x="2640" y="15316"/>
                    <a:pt x="3833" y="15573"/>
                    <a:pt x="5015" y="15573"/>
                  </a:cubicBezTo>
                  <a:cubicBezTo>
                    <a:pt x="6589" y="15573"/>
                    <a:pt x="8144" y="15117"/>
                    <a:pt x="9025" y="14249"/>
                  </a:cubicBezTo>
                  <a:cubicBezTo>
                    <a:pt x="9999" y="13285"/>
                    <a:pt x="10470" y="12225"/>
                    <a:pt x="10470" y="11166"/>
                  </a:cubicBezTo>
                  <a:lnTo>
                    <a:pt x="10481" y="9233"/>
                  </a:lnTo>
                  <a:lnTo>
                    <a:pt x="10481" y="9233"/>
                  </a:lnTo>
                  <a:cubicBezTo>
                    <a:pt x="10481" y="9239"/>
                    <a:pt x="10481" y="9244"/>
                    <a:pt x="10481" y="9249"/>
                  </a:cubicBezTo>
                  <a:cubicBezTo>
                    <a:pt x="10481" y="9239"/>
                    <a:pt x="10481" y="9239"/>
                    <a:pt x="10481" y="9228"/>
                  </a:cubicBezTo>
                  <a:lnTo>
                    <a:pt x="10481" y="9233"/>
                  </a:lnTo>
                  <a:lnTo>
                    <a:pt x="10481" y="9233"/>
                  </a:lnTo>
                  <a:cubicBezTo>
                    <a:pt x="10479" y="8886"/>
                    <a:pt x="10436" y="8548"/>
                    <a:pt x="10331" y="8211"/>
                  </a:cubicBezTo>
                  <a:lnTo>
                    <a:pt x="10331" y="8211"/>
                  </a:lnTo>
                  <a:cubicBezTo>
                    <a:pt x="12329" y="8899"/>
                    <a:pt x="14592" y="9252"/>
                    <a:pt x="16870" y="9252"/>
                  </a:cubicBezTo>
                  <a:cubicBezTo>
                    <a:pt x="19095" y="9252"/>
                    <a:pt x="21332" y="8915"/>
                    <a:pt x="23348" y="8222"/>
                  </a:cubicBezTo>
                  <a:cubicBezTo>
                    <a:pt x="25146" y="7611"/>
                    <a:pt x="26099" y="6530"/>
                    <a:pt x="26099" y="5428"/>
                  </a:cubicBezTo>
                  <a:lnTo>
                    <a:pt x="26110" y="3504"/>
                  </a:lnTo>
                  <a:lnTo>
                    <a:pt x="26110" y="3504"/>
                  </a:lnTo>
                  <a:cubicBezTo>
                    <a:pt x="26107" y="2671"/>
                    <a:pt x="25571" y="1829"/>
                    <a:pt x="24440" y="1178"/>
                  </a:cubicBezTo>
                  <a:cubicBezTo>
                    <a:pt x="23106" y="407"/>
                    <a:pt x="21322" y="1"/>
                    <a:pt x="19514" y="1"/>
                  </a:cubicBezTo>
                  <a:close/>
                </a:path>
              </a:pathLst>
            </a:custGeom>
            <a:solidFill>
              <a:srgbClr val="1D8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48"/>
            <p:cNvSpPr/>
            <p:nvPr/>
          </p:nvSpPr>
          <p:spPr>
            <a:xfrm>
              <a:off x="697962" y="700191"/>
              <a:ext cx="29604" cy="40417"/>
            </a:xfrm>
            <a:custGeom>
              <a:avLst/>
              <a:gdLst/>
              <a:ahLst/>
              <a:cxnLst/>
              <a:rect l="l" t="t" r="r" b="b"/>
              <a:pathLst>
                <a:path w="2431" h="3319" extrusionOk="0">
                  <a:moveTo>
                    <a:pt x="11" y="0"/>
                  </a:moveTo>
                  <a:lnTo>
                    <a:pt x="0" y="1927"/>
                  </a:lnTo>
                  <a:lnTo>
                    <a:pt x="2420" y="3319"/>
                  </a:lnTo>
                  <a:lnTo>
                    <a:pt x="2430" y="139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5AAA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48"/>
            <p:cNvSpPr/>
            <p:nvPr/>
          </p:nvSpPr>
          <p:spPr>
            <a:xfrm>
              <a:off x="727420" y="717130"/>
              <a:ext cx="6137" cy="26998"/>
            </a:xfrm>
            <a:custGeom>
              <a:avLst/>
              <a:gdLst/>
              <a:ahLst/>
              <a:cxnLst/>
              <a:rect l="l" t="t" r="r" b="b"/>
              <a:pathLst>
                <a:path w="504" h="2217" extrusionOk="0">
                  <a:moveTo>
                    <a:pt x="11" y="1"/>
                  </a:moveTo>
                  <a:lnTo>
                    <a:pt x="1" y="1928"/>
                  </a:lnTo>
                  <a:lnTo>
                    <a:pt x="493" y="2217"/>
                  </a:lnTo>
                  <a:lnTo>
                    <a:pt x="504" y="290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5AAA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48"/>
            <p:cNvSpPr/>
            <p:nvPr/>
          </p:nvSpPr>
          <p:spPr>
            <a:xfrm>
              <a:off x="733423" y="700447"/>
              <a:ext cx="222398" cy="70021"/>
            </a:xfrm>
            <a:custGeom>
              <a:avLst/>
              <a:gdLst/>
              <a:ahLst/>
              <a:cxnLst/>
              <a:rect l="l" t="t" r="r" b="b"/>
              <a:pathLst>
                <a:path w="18263" h="5750" extrusionOk="0">
                  <a:moveTo>
                    <a:pt x="18263" y="1"/>
                  </a:moveTo>
                  <a:cubicBezTo>
                    <a:pt x="18252" y="1093"/>
                    <a:pt x="17310" y="2174"/>
                    <a:pt x="15512" y="2795"/>
                  </a:cubicBezTo>
                  <a:cubicBezTo>
                    <a:pt x="13500" y="3484"/>
                    <a:pt x="11264" y="3820"/>
                    <a:pt x="9042" y="3820"/>
                  </a:cubicBezTo>
                  <a:cubicBezTo>
                    <a:pt x="5743" y="3820"/>
                    <a:pt x="2473" y="3080"/>
                    <a:pt x="11" y="1660"/>
                  </a:cubicBezTo>
                  <a:lnTo>
                    <a:pt x="0" y="3587"/>
                  </a:lnTo>
                  <a:cubicBezTo>
                    <a:pt x="2466" y="5011"/>
                    <a:pt x="5732" y="5750"/>
                    <a:pt x="9025" y="5750"/>
                  </a:cubicBezTo>
                  <a:cubicBezTo>
                    <a:pt x="11251" y="5750"/>
                    <a:pt x="13489" y="5412"/>
                    <a:pt x="15501" y="4722"/>
                  </a:cubicBezTo>
                  <a:cubicBezTo>
                    <a:pt x="17299" y="4111"/>
                    <a:pt x="18252" y="3030"/>
                    <a:pt x="18252" y="1928"/>
                  </a:cubicBezTo>
                  <a:lnTo>
                    <a:pt x="18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48"/>
            <p:cNvSpPr/>
            <p:nvPr/>
          </p:nvSpPr>
          <p:spPr>
            <a:xfrm>
              <a:off x="698096" y="657826"/>
              <a:ext cx="269196" cy="89139"/>
            </a:xfrm>
            <a:custGeom>
              <a:avLst/>
              <a:gdLst/>
              <a:ahLst/>
              <a:cxnLst/>
              <a:rect l="l" t="t" r="r" b="b"/>
              <a:pathLst>
                <a:path w="22106" h="7320" extrusionOk="0">
                  <a:moveTo>
                    <a:pt x="14568" y="1"/>
                  </a:moveTo>
                  <a:cubicBezTo>
                    <a:pt x="13590" y="1"/>
                    <a:pt x="12604" y="120"/>
                    <a:pt x="11679" y="364"/>
                  </a:cubicBezTo>
                  <a:lnTo>
                    <a:pt x="0" y="3479"/>
                  </a:lnTo>
                  <a:lnTo>
                    <a:pt x="2419" y="4871"/>
                  </a:lnTo>
                  <a:lnTo>
                    <a:pt x="2912" y="5160"/>
                  </a:lnTo>
                  <a:cubicBezTo>
                    <a:pt x="5374" y="6580"/>
                    <a:pt x="8644" y="7320"/>
                    <a:pt x="11943" y="7320"/>
                  </a:cubicBezTo>
                  <a:cubicBezTo>
                    <a:pt x="14165" y="7320"/>
                    <a:pt x="16401" y="6984"/>
                    <a:pt x="18413" y="6295"/>
                  </a:cubicBezTo>
                  <a:cubicBezTo>
                    <a:pt x="21571" y="5214"/>
                    <a:pt x="22106" y="2687"/>
                    <a:pt x="19494" y="1178"/>
                  </a:cubicBezTo>
                  <a:cubicBezTo>
                    <a:pt x="18160" y="407"/>
                    <a:pt x="16376" y="1"/>
                    <a:pt x="145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48"/>
            <p:cNvSpPr/>
            <p:nvPr/>
          </p:nvSpPr>
          <p:spPr>
            <a:xfrm>
              <a:off x="747756" y="770188"/>
              <a:ext cx="17743" cy="61155"/>
            </a:xfrm>
            <a:custGeom>
              <a:avLst/>
              <a:gdLst/>
              <a:ahLst/>
              <a:cxnLst/>
              <a:rect l="l" t="t" r="r" b="b"/>
              <a:pathLst>
                <a:path w="1457" h="5022" extrusionOk="0">
                  <a:moveTo>
                    <a:pt x="1457" y="1"/>
                  </a:moveTo>
                  <a:lnTo>
                    <a:pt x="1456" y="40"/>
                  </a:lnTo>
                  <a:lnTo>
                    <a:pt x="1456" y="40"/>
                  </a:lnTo>
                  <a:cubicBezTo>
                    <a:pt x="1456" y="27"/>
                    <a:pt x="1457" y="14"/>
                    <a:pt x="1457" y="1"/>
                  </a:cubicBezTo>
                  <a:close/>
                  <a:moveTo>
                    <a:pt x="1456" y="40"/>
                  </a:moveTo>
                  <a:lnTo>
                    <a:pt x="1456" y="40"/>
                  </a:lnTo>
                  <a:cubicBezTo>
                    <a:pt x="1445" y="1086"/>
                    <a:pt x="963" y="2132"/>
                    <a:pt x="1" y="3084"/>
                  </a:cubicBezTo>
                  <a:lnTo>
                    <a:pt x="1" y="5022"/>
                  </a:lnTo>
                  <a:cubicBezTo>
                    <a:pt x="975" y="4058"/>
                    <a:pt x="1446" y="2998"/>
                    <a:pt x="1446" y="1939"/>
                  </a:cubicBezTo>
                  <a:lnTo>
                    <a:pt x="1456" y="4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48"/>
            <p:cNvSpPr/>
            <p:nvPr/>
          </p:nvSpPr>
          <p:spPr>
            <a:xfrm>
              <a:off x="664328" y="768434"/>
              <a:ext cx="72882" cy="38505"/>
            </a:xfrm>
            <a:custGeom>
              <a:avLst/>
              <a:gdLst/>
              <a:ahLst/>
              <a:cxnLst/>
              <a:rect l="l" t="t" r="r" b="b"/>
              <a:pathLst>
                <a:path w="5985" h="3162" extrusionOk="0">
                  <a:moveTo>
                    <a:pt x="2983" y="0"/>
                  </a:moveTo>
                  <a:cubicBezTo>
                    <a:pt x="2286" y="0"/>
                    <a:pt x="1590" y="156"/>
                    <a:pt x="1060" y="466"/>
                  </a:cubicBezTo>
                  <a:cubicBezTo>
                    <a:pt x="0" y="1087"/>
                    <a:pt x="0" y="2083"/>
                    <a:pt x="1071" y="2703"/>
                  </a:cubicBezTo>
                  <a:cubicBezTo>
                    <a:pt x="1606" y="3009"/>
                    <a:pt x="2305" y="3161"/>
                    <a:pt x="3002" y="3161"/>
                  </a:cubicBezTo>
                  <a:cubicBezTo>
                    <a:pt x="3699" y="3161"/>
                    <a:pt x="4395" y="3009"/>
                    <a:pt x="4925" y="2703"/>
                  </a:cubicBezTo>
                  <a:cubicBezTo>
                    <a:pt x="5985" y="2083"/>
                    <a:pt x="5985" y="1087"/>
                    <a:pt x="4914" y="466"/>
                  </a:cubicBezTo>
                  <a:cubicBezTo>
                    <a:pt x="4379" y="156"/>
                    <a:pt x="3680" y="0"/>
                    <a:pt x="29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48"/>
            <p:cNvSpPr/>
            <p:nvPr/>
          </p:nvSpPr>
          <p:spPr>
            <a:xfrm>
              <a:off x="637867" y="785312"/>
              <a:ext cx="109902" cy="62166"/>
            </a:xfrm>
            <a:custGeom>
              <a:avLst/>
              <a:gdLst/>
              <a:ahLst/>
              <a:cxnLst/>
              <a:rect l="l" t="t" r="r" b="b"/>
              <a:pathLst>
                <a:path w="9025" h="5105" extrusionOk="0">
                  <a:moveTo>
                    <a:pt x="11" y="1"/>
                  </a:moveTo>
                  <a:lnTo>
                    <a:pt x="11" y="1928"/>
                  </a:lnTo>
                  <a:cubicBezTo>
                    <a:pt x="0" y="2805"/>
                    <a:pt x="600" y="3662"/>
                    <a:pt x="1713" y="4315"/>
                  </a:cubicBezTo>
                  <a:cubicBezTo>
                    <a:pt x="2640" y="4847"/>
                    <a:pt x="3833" y="5104"/>
                    <a:pt x="5015" y="5104"/>
                  </a:cubicBezTo>
                  <a:cubicBezTo>
                    <a:pt x="6589" y="5104"/>
                    <a:pt x="8144" y="4648"/>
                    <a:pt x="9025" y="3780"/>
                  </a:cubicBezTo>
                  <a:lnTo>
                    <a:pt x="9025" y="1842"/>
                  </a:lnTo>
                  <a:cubicBezTo>
                    <a:pt x="8143" y="2711"/>
                    <a:pt x="6586" y="3171"/>
                    <a:pt x="5009" y="3171"/>
                  </a:cubicBezTo>
                  <a:cubicBezTo>
                    <a:pt x="3829" y="3171"/>
                    <a:pt x="2639" y="2913"/>
                    <a:pt x="1713" y="2377"/>
                  </a:cubicBezTo>
                  <a:cubicBezTo>
                    <a:pt x="600" y="1735"/>
                    <a:pt x="11" y="868"/>
                    <a:pt x="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48"/>
            <p:cNvSpPr/>
            <p:nvPr/>
          </p:nvSpPr>
          <p:spPr>
            <a:xfrm>
              <a:off x="632131" y="700191"/>
              <a:ext cx="145363" cy="123736"/>
            </a:xfrm>
            <a:custGeom>
              <a:avLst/>
              <a:gdLst/>
              <a:ahLst/>
              <a:cxnLst/>
              <a:rect l="l" t="t" r="r" b="b"/>
              <a:pathLst>
                <a:path w="11937" h="10161" extrusionOk="0">
                  <a:moveTo>
                    <a:pt x="5627" y="5604"/>
                  </a:moveTo>
                  <a:cubicBezTo>
                    <a:pt x="6324" y="5604"/>
                    <a:pt x="7023" y="5760"/>
                    <a:pt x="7558" y="6070"/>
                  </a:cubicBezTo>
                  <a:cubicBezTo>
                    <a:pt x="8629" y="6691"/>
                    <a:pt x="8629" y="7687"/>
                    <a:pt x="7569" y="8307"/>
                  </a:cubicBezTo>
                  <a:cubicBezTo>
                    <a:pt x="7039" y="8613"/>
                    <a:pt x="6343" y="8765"/>
                    <a:pt x="5646" y="8765"/>
                  </a:cubicBezTo>
                  <a:cubicBezTo>
                    <a:pt x="4949" y="8765"/>
                    <a:pt x="4250" y="8613"/>
                    <a:pt x="3715" y="8307"/>
                  </a:cubicBezTo>
                  <a:cubicBezTo>
                    <a:pt x="2644" y="7687"/>
                    <a:pt x="2644" y="6691"/>
                    <a:pt x="3704" y="6070"/>
                  </a:cubicBezTo>
                  <a:cubicBezTo>
                    <a:pt x="4234" y="5760"/>
                    <a:pt x="4930" y="5604"/>
                    <a:pt x="5627" y="5604"/>
                  </a:cubicBezTo>
                  <a:close/>
                  <a:moveTo>
                    <a:pt x="5417" y="0"/>
                  </a:moveTo>
                  <a:lnTo>
                    <a:pt x="1007" y="5610"/>
                  </a:lnTo>
                  <a:cubicBezTo>
                    <a:pt x="0" y="6884"/>
                    <a:pt x="482" y="8382"/>
                    <a:pt x="2184" y="9367"/>
                  </a:cubicBezTo>
                  <a:cubicBezTo>
                    <a:pt x="3110" y="9903"/>
                    <a:pt x="4300" y="10161"/>
                    <a:pt x="5480" y="10161"/>
                  </a:cubicBezTo>
                  <a:cubicBezTo>
                    <a:pt x="7057" y="10161"/>
                    <a:pt x="8614" y="9701"/>
                    <a:pt x="9496" y="8832"/>
                  </a:cubicBezTo>
                  <a:cubicBezTo>
                    <a:pt x="11936" y="6423"/>
                    <a:pt x="11251" y="3362"/>
                    <a:pt x="7836" y="1392"/>
                  </a:cubicBezTo>
                  <a:lnTo>
                    <a:pt x="54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48"/>
            <p:cNvSpPr/>
            <p:nvPr/>
          </p:nvSpPr>
          <p:spPr>
            <a:xfrm>
              <a:off x="752713" y="556631"/>
              <a:ext cx="183819" cy="105664"/>
            </a:xfrm>
            <a:custGeom>
              <a:avLst/>
              <a:gdLst/>
              <a:ahLst/>
              <a:cxnLst/>
              <a:rect l="l" t="t" r="r" b="b"/>
              <a:pathLst>
                <a:path w="15095" h="8677" extrusionOk="0">
                  <a:moveTo>
                    <a:pt x="359" y="0"/>
                  </a:moveTo>
                  <a:cubicBezTo>
                    <a:pt x="276" y="0"/>
                    <a:pt x="193" y="19"/>
                    <a:pt x="129" y="57"/>
                  </a:cubicBezTo>
                  <a:cubicBezTo>
                    <a:pt x="0" y="132"/>
                    <a:pt x="0" y="249"/>
                    <a:pt x="129" y="324"/>
                  </a:cubicBezTo>
                  <a:cubicBezTo>
                    <a:pt x="196" y="358"/>
                    <a:pt x="284" y="374"/>
                    <a:pt x="371" y="374"/>
                  </a:cubicBezTo>
                  <a:cubicBezTo>
                    <a:pt x="424" y="374"/>
                    <a:pt x="477" y="368"/>
                    <a:pt x="525" y="356"/>
                  </a:cubicBezTo>
                  <a:lnTo>
                    <a:pt x="525" y="356"/>
                  </a:lnTo>
                  <a:cubicBezTo>
                    <a:pt x="3940" y="2465"/>
                    <a:pt x="3886" y="5795"/>
                    <a:pt x="343" y="7850"/>
                  </a:cubicBezTo>
                  <a:lnTo>
                    <a:pt x="461" y="7914"/>
                  </a:lnTo>
                  <a:cubicBezTo>
                    <a:pt x="4068" y="5816"/>
                    <a:pt x="4122" y="2433"/>
                    <a:pt x="632" y="292"/>
                  </a:cubicBezTo>
                  <a:cubicBezTo>
                    <a:pt x="718" y="217"/>
                    <a:pt x="696" y="121"/>
                    <a:pt x="589" y="57"/>
                  </a:cubicBezTo>
                  <a:cubicBezTo>
                    <a:pt x="525" y="19"/>
                    <a:pt x="442" y="0"/>
                    <a:pt x="359" y="0"/>
                  </a:cubicBezTo>
                  <a:close/>
                  <a:moveTo>
                    <a:pt x="8084" y="6854"/>
                  </a:moveTo>
                  <a:cubicBezTo>
                    <a:pt x="5658" y="6854"/>
                    <a:pt x="3233" y="7389"/>
                    <a:pt x="1392" y="8460"/>
                  </a:cubicBezTo>
                  <a:lnTo>
                    <a:pt x="1510" y="8524"/>
                  </a:lnTo>
                  <a:cubicBezTo>
                    <a:pt x="3319" y="7469"/>
                    <a:pt x="5703" y="6942"/>
                    <a:pt x="8089" y="6942"/>
                  </a:cubicBezTo>
                  <a:cubicBezTo>
                    <a:pt x="10377" y="6942"/>
                    <a:pt x="12666" y="7427"/>
                    <a:pt x="14452" y="8396"/>
                  </a:cubicBezTo>
                  <a:cubicBezTo>
                    <a:pt x="14388" y="8471"/>
                    <a:pt x="14399" y="8567"/>
                    <a:pt x="14506" y="8621"/>
                  </a:cubicBezTo>
                  <a:cubicBezTo>
                    <a:pt x="14570" y="8658"/>
                    <a:pt x="14653" y="8677"/>
                    <a:pt x="14736" y="8677"/>
                  </a:cubicBezTo>
                  <a:cubicBezTo>
                    <a:pt x="14819" y="8677"/>
                    <a:pt x="14902" y="8658"/>
                    <a:pt x="14966" y="8621"/>
                  </a:cubicBezTo>
                  <a:cubicBezTo>
                    <a:pt x="15095" y="8546"/>
                    <a:pt x="15095" y="8428"/>
                    <a:pt x="14966" y="8353"/>
                  </a:cubicBezTo>
                  <a:cubicBezTo>
                    <a:pt x="14907" y="8318"/>
                    <a:pt x="14829" y="8302"/>
                    <a:pt x="14749" y="8302"/>
                  </a:cubicBezTo>
                  <a:cubicBezTo>
                    <a:pt x="14683" y="8302"/>
                    <a:pt x="14617" y="8312"/>
                    <a:pt x="14559" y="8332"/>
                  </a:cubicBezTo>
                  <a:cubicBezTo>
                    <a:pt x="12741" y="7346"/>
                    <a:pt x="10411" y="6854"/>
                    <a:pt x="8084" y="68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85" name="Google Shape;3585;p48"/>
          <p:cNvSpPr/>
          <p:nvPr/>
        </p:nvSpPr>
        <p:spPr>
          <a:xfrm>
            <a:off x="3299513" y="3144563"/>
            <a:ext cx="110150" cy="110150"/>
          </a:xfrm>
          <a:custGeom>
            <a:avLst/>
            <a:gdLst/>
            <a:ahLst/>
            <a:cxnLst/>
            <a:rect l="l" t="t" r="r" b="b"/>
            <a:pathLst>
              <a:path w="4406" h="4406" extrusionOk="0">
                <a:moveTo>
                  <a:pt x="1762" y="0"/>
                </a:moveTo>
                <a:lnTo>
                  <a:pt x="1762" y="881"/>
                </a:lnTo>
                <a:lnTo>
                  <a:pt x="1762" y="1762"/>
                </a:lnTo>
                <a:lnTo>
                  <a:pt x="2643" y="1762"/>
                </a:lnTo>
                <a:lnTo>
                  <a:pt x="2643" y="881"/>
                </a:lnTo>
                <a:lnTo>
                  <a:pt x="2643" y="0"/>
                </a:lnTo>
                <a:close/>
                <a:moveTo>
                  <a:pt x="0" y="1762"/>
                </a:moveTo>
                <a:lnTo>
                  <a:pt x="0" y="2643"/>
                </a:lnTo>
                <a:lnTo>
                  <a:pt x="1762" y="2643"/>
                </a:lnTo>
                <a:lnTo>
                  <a:pt x="1762" y="1762"/>
                </a:lnTo>
                <a:close/>
                <a:moveTo>
                  <a:pt x="2643" y="1762"/>
                </a:moveTo>
                <a:lnTo>
                  <a:pt x="2643" y="2643"/>
                </a:lnTo>
                <a:lnTo>
                  <a:pt x="4406" y="2643"/>
                </a:lnTo>
                <a:lnTo>
                  <a:pt x="4406" y="1762"/>
                </a:lnTo>
                <a:close/>
                <a:moveTo>
                  <a:pt x="1762" y="2643"/>
                </a:moveTo>
                <a:lnTo>
                  <a:pt x="1762" y="3524"/>
                </a:lnTo>
                <a:lnTo>
                  <a:pt x="1762" y="4406"/>
                </a:lnTo>
                <a:lnTo>
                  <a:pt x="2643" y="4406"/>
                </a:lnTo>
                <a:lnTo>
                  <a:pt x="2643" y="3524"/>
                </a:lnTo>
                <a:lnTo>
                  <a:pt x="2643" y="264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6" name="Google Shape;3586;p48"/>
          <p:cNvSpPr/>
          <p:nvPr/>
        </p:nvSpPr>
        <p:spPr>
          <a:xfrm>
            <a:off x="3468339" y="1724727"/>
            <a:ext cx="2090700" cy="1980900"/>
          </a:xfrm>
          <a:prstGeom prst="roundRect">
            <a:avLst>
              <a:gd name="adj" fmla="val 19210"/>
            </a:avLst>
          </a:prstGeom>
          <a:solidFill>
            <a:schemeClr val="lt1"/>
          </a:solidFill>
          <a:ln>
            <a:noFill/>
          </a:ln>
          <a:effectLst>
            <a:outerShdw dist="381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7" name="Google Shape;3587;p48"/>
          <p:cNvSpPr txBox="1">
            <a:spLocks noGrp="1"/>
          </p:cNvSpPr>
          <p:nvPr>
            <p:ph type="title" idx="2"/>
          </p:nvPr>
        </p:nvSpPr>
        <p:spPr>
          <a:xfrm>
            <a:off x="3611537" y="1998535"/>
            <a:ext cx="1768800" cy="3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Rimozione simboli</a:t>
            </a:r>
            <a:endParaRPr/>
          </a:p>
        </p:txBody>
      </p:sp>
      <p:sp>
        <p:nvSpPr>
          <p:cNvPr id="3588" name="Google Shape;3588;p48"/>
          <p:cNvSpPr txBox="1">
            <a:spLocks noGrp="1"/>
          </p:cNvSpPr>
          <p:nvPr>
            <p:ph type="subTitle" idx="1"/>
          </p:nvPr>
        </p:nvSpPr>
        <p:spPr>
          <a:xfrm>
            <a:off x="3744969" y="2655221"/>
            <a:ext cx="1643100" cy="76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Tutti i simboli non alfabetici sono stati rimossi.</a:t>
            </a:r>
            <a:endParaRPr/>
          </a:p>
        </p:txBody>
      </p:sp>
      <p:sp>
        <p:nvSpPr>
          <p:cNvPr id="3589" name="Google Shape;3589;p48"/>
          <p:cNvSpPr/>
          <p:nvPr/>
        </p:nvSpPr>
        <p:spPr>
          <a:xfrm>
            <a:off x="3294700" y="3144563"/>
            <a:ext cx="110150" cy="110150"/>
          </a:xfrm>
          <a:custGeom>
            <a:avLst/>
            <a:gdLst/>
            <a:ahLst/>
            <a:cxnLst/>
            <a:rect l="l" t="t" r="r" b="b"/>
            <a:pathLst>
              <a:path w="4406" h="4406" extrusionOk="0">
                <a:moveTo>
                  <a:pt x="1762" y="0"/>
                </a:moveTo>
                <a:lnTo>
                  <a:pt x="1762" y="881"/>
                </a:lnTo>
                <a:lnTo>
                  <a:pt x="1762" y="1762"/>
                </a:lnTo>
                <a:lnTo>
                  <a:pt x="2643" y="1762"/>
                </a:lnTo>
                <a:lnTo>
                  <a:pt x="2643" y="881"/>
                </a:lnTo>
                <a:lnTo>
                  <a:pt x="2643" y="0"/>
                </a:lnTo>
                <a:close/>
                <a:moveTo>
                  <a:pt x="0" y="1762"/>
                </a:moveTo>
                <a:lnTo>
                  <a:pt x="0" y="2643"/>
                </a:lnTo>
                <a:lnTo>
                  <a:pt x="1762" y="2643"/>
                </a:lnTo>
                <a:lnTo>
                  <a:pt x="1762" y="1762"/>
                </a:lnTo>
                <a:close/>
                <a:moveTo>
                  <a:pt x="2643" y="1762"/>
                </a:moveTo>
                <a:lnTo>
                  <a:pt x="2643" y="2643"/>
                </a:lnTo>
                <a:lnTo>
                  <a:pt x="4406" y="2643"/>
                </a:lnTo>
                <a:lnTo>
                  <a:pt x="4406" y="1762"/>
                </a:lnTo>
                <a:close/>
                <a:moveTo>
                  <a:pt x="1762" y="2643"/>
                </a:moveTo>
                <a:lnTo>
                  <a:pt x="1762" y="3524"/>
                </a:lnTo>
                <a:lnTo>
                  <a:pt x="1762" y="4406"/>
                </a:lnTo>
                <a:lnTo>
                  <a:pt x="2643" y="4406"/>
                </a:lnTo>
                <a:lnTo>
                  <a:pt x="2643" y="3524"/>
                </a:lnTo>
                <a:lnTo>
                  <a:pt x="2643" y="264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0" name="Google Shape;3590;p48"/>
          <p:cNvSpPr/>
          <p:nvPr/>
        </p:nvSpPr>
        <p:spPr>
          <a:xfrm>
            <a:off x="5723375" y="3144563"/>
            <a:ext cx="110150" cy="110150"/>
          </a:xfrm>
          <a:custGeom>
            <a:avLst/>
            <a:gdLst/>
            <a:ahLst/>
            <a:cxnLst/>
            <a:rect l="l" t="t" r="r" b="b"/>
            <a:pathLst>
              <a:path w="4406" h="4406" extrusionOk="0">
                <a:moveTo>
                  <a:pt x="1762" y="0"/>
                </a:moveTo>
                <a:lnTo>
                  <a:pt x="1762" y="881"/>
                </a:lnTo>
                <a:lnTo>
                  <a:pt x="1762" y="1762"/>
                </a:lnTo>
                <a:lnTo>
                  <a:pt x="2643" y="1762"/>
                </a:lnTo>
                <a:lnTo>
                  <a:pt x="2643" y="881"/>
                </a:lnTo>
                <a:lnTo>
                  <a:pt x="2643" y="0"/>
                </a:lnTo>
                <a:close/>
                <a:moveTo>
                  <a:pt x="0" y="1762"/>
                </a:moveTo>
                <a:lnTo>
                  <a:pt x="0" y="2643"/>
                </a:lnTo>
                <a:lnTo>
                  <a:pt x="1762" y="2643"/>
                </a:lnTo>
                <a:lnTo>
                  <a:pt x="1762" y="1762"/>
                </a:lnTo>
                <a:close/>
                <a:moveTo>
                  <a:pt x="2643" y="1762"/>
                </a:moveTo>
                <a:lnTo>
                  <a:pt x="2643" y="2643"/>
                </a:lnTo>
                <a:lnTo>
                  <a:pt x="4406" y="2643"/>
                </a:lnTo>
                <a:lnTo>
                  <a:pt x="4406" y="1762"/>
                </a:lnTo>
                <a:close/>
                <a:moveTo>
                  <a:pt x="1762" y="2643"/>
                </a:moveTo>
                <a:lnTo>
                  <a:pt x="1762" y="3524"/>
                </a:lnTo>
                <a:lnTo>
                  <a:pt x="1762" y="4406"/>
                </a:lnTo>
                <a:lnTo>
                  <a:pt x="2643" y="4406"/>
                </a:lnTo>
                <a:lnTo>
                  <a:pt x="2643" y="3524"/>
                </a:lnTo>
                <a:lnTo>
                  <a:pt x="2643" y="264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1" name="Google Shape;3591;p48"/>
          <p:cNvSpPr/>
          <p:nvPr/>
        </p:nvSpPr>
        <p:spPr>
          <a:xfrm>
            <a:off x="6065851" y="1724727"/>
            <a:ext cx="2090700" cy="1980900"/>
          </a:xfrm>
          <a:prstGeom prst="roundRect">
            <a:avLst>
              <a:gd name="adj" fmla="val 19210"/>
            </a:avLst>
          </a:prstGeom>
          <a:solidFill>
            <a:schemeClr val="lt1"/>
          </a:solidFill>
          <a:ln>
            <a:noFill/>
          </a:ln>
          <a:effectLst>
            <a:outerShdw dist="381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2" name="Google Shape;3592;p48"/>
          <p:cNvSpPr txBox="1">
            <a:spLocks noGrp="1"/>
          </p:cNvSpPr>
          <p:nvPr>
            <p:ph type="title" idx="2"/>
          </p:nvPr>
        </p:nvSpPr>
        <p:spPr>
          <a:xfrm>
            <a:off x="6209049" y="1998535"/>
            <a:ext cx="1768800" cy="3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Rimozione punteggiatura</a:t>
            </a:r>
            <a:endParaRPr sz="1600"/>
          </a:p>
        </p:txBody>
      </p:sp>
      <p:sp>
        <p:nvSpPr>
          <p:cNvPr id="3593" name="Google Shape;3593;p48"/>
          <p:cNvSpPr txBox="1">
            <a:spLocks noGrp="1"/>
          </p:cNvSpPr>
          <p:nvPr>
            <p:ph type="subTitle" idx="1"/>
          </p:nvPr>
        </p:nvSpPr>
        <p:spPr>
          <a:xfrm>
            <a:off x="6289681" y="2730496"/>
            <a:ext cx="1643100" cy="76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Tutti i segni di punteggiatura sono stati eliminati.</a:t>
            </a:r>
            <a:endParaRPr/>
          </a:p>
        </p:txBody>
      </p:sp>
      <p:sp>
        <p:nvSpPr>
          <p:cNvPr id="3594" name="Google Shape;3594;p48"/>
          <p:cNvSpPr/>
          <p:nvPr/>
        </p:nvSpPr>
        <p:spPr>
          <a:xfrm>
            <a:off x="5892213" y="3144563"/>
            <a:ext cx="110150" cy="110150"/>
          </a:xfrm>
          <a:custGeom>
            <a:avLst/>
            <a:gdLst/>
            <a:ahLst/>
            <a:cxnLst/>
            <a:rect l="l" t="t" r="r" b="b"/>
            <a:pathLst>
              <a:path w="4406" h="4406" extrusionOk="0">
                <a:moveTo>
                  <a:pt x="1762" y="0"/>
                </a:moveTo>
                <a:lnTo>
                  <a:pt x="1762" y="881"/>
                </a:lnTo>
                <a:lnTo>
                  <a:pt x="1762" y="1762"/>
                </a:lnTo>
                <a:lnTo>
                  <a:pt x="2643" y="1762"/>
                </a:lnTo>
                <a:lnTo>
                  <a:pt x="2643" y="881"/>
                </a:lnTo>
                <a:lnTo>
                  <a:pt x="2643" y="0"/>
                </a:lnTo>
                <a:close/>
                <a:moveTo>
                  <a:pt x="0" y="1762"/>
                </a:moveTo>
                <a:lnTo>
                  <a:pt x="0" y="2643"/>
                </a:lnTo>
                <a:lnTo>
                  <a:pt x="1762" y="2643"/>
                </a:lnTo>
                <a:lnTo>
                  <a:pt x="1762" y="1762"/>
                </a:lnTo>
                <a:close/>
                <a:moveTo>
                  <a:pt x="2643" y="1762"/>
                </a:moveTo>
                <a:lnTo>
                  <a:pt x="2643" y="2643"/>
                </a:lnTo>
                <a:lnTo>
                  <a:pt x="4406" y="2643"/>
                </a:lnTo>
                <a:lnTo>
                  <a:pt x="4406" y="1762"/>
                </a:lnTo>
                <a:close/>
                <a:moveTo>
                  <a:pt x="1762" y="2643"/>
                </a:moveTo>
                <a:lnTo>
                  <a:pt x="1762" y="3524"/>
                </a:lnTo>
                <a:lnTo>
                  <a:pt x="1762" y="4406"/>
                </a:lnTo>
                <a:lnTo>
                  <a:pt x="2643" y="4406"/>
                </a:lnTo>
                <a:lnTo>
                  <a:pt x="2643" y="3524"/>
                </a:lnTo>
                <a:lnTo>
                  <a:pt x="2643" y="264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5" name="Google Shape;3595;p48"/>
          <p:cNvSpPr/>
          <p:nvPr/>
        </p:nvSpPr>
        <p:spPr>
          <a:xfrm>
            <a:off x="8320888" y="3144563"/>
            <a:ext cx="110150" cy="110150"/>
          </a:xfrm>
          <a:custGeom>
            <a:avLst/>
            <a:gdLst/>
            <a:ahLst/>
            <a:cxnLst/>
            <a:rect l="l" t="t" r="r" b="b"/>
            <a:pathLst>
              <a:path w="4406" h="4406" extrusionOk="0">
                <a:moveTo>
                  <a:pt x="1762" y="0"/>
                </a:moveTo>
                <a:lnTo>
                  <a:pt x="1762" y="881"/>
                </a:lnTo>
                <a:lnTo>
                  <a:pt x="1762" y="1762"/>
                </a:lnTo>
                <a:lnTo>
                  <a:pt x="2643" y="1762"/>
                </a:lnTo>
                <a:lnTo>
                  <a:pt x="2643" y="881"/>
                </a:lnTo>
                <a:lnTo>
                  <a:pt x="2643" y="0"/>
                </a:lnTo>
                <a:close/>
                <a:moveTo>
                  <a:pt x="0" y="1762"/>
                </a:moveTo>
                <a:lnTo>
                  <a:pt x="0" y="2643"/>
                </a:lnTo>
                <a:lnTo>
                  <a:pt x="1762" y="2643"/>
                </a:lnTo>
                <a:lnTo>
                  <a:pt x="1762" y="1762"/>
                </a:lnTo>
                <a:close/>
                <a:moveTo>
                  <a:pt x="2643" y="1762"/>
                </a:moveTo>
                <a:lnTo>
                  <a:pt x="2643" y="2643"/>
                </a:lnTo>
                <a:lnTo>
                  <a:pt x="4406" y="2643"/>
                </a:lnTo>
                <a:lnTo>
                  <a:pt x="4406" y="1762"/>
                </a:lnTo>
                <a:close/>
                <a:moveTo>
                  <a:pt x="1762" y="2643"/>
                </a:moveTo>
                <a:lnTo>
                  <a:pt x="1762" y="3524"/>
                </a:lnTo>
                <a:lnTo>
                  <a:pt x="1762" y="4406"/>
                </a:lnTo>
                <a:lnTo>
                  <a:pt x="2643" y="4406"/>
                </a:lnTo>
                <a:lnTo>
                  <a:pt x="2643" y="3524"/>
                </a:lnTo>
                <a:lnTo>
                  <a:pt x="2643" y="264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0" name="Google Shape;3600;p49"/>
          <p:cNvSpPr/>
          <p:nvPr/>
        </p:nvSpPr>
        <p:spPr>
          <a:xfrm>
            <a:off x="2179864" y="1749827"/>
            <a:ext cx="2090700" cy="1980900"/>
          </a:xfrm>
          <a:prstGeom prst="roundRect">
            <a:avLst>
              <a:gd name="adj" fmla="val 19210"/>
            </a:avLst>
          </a:prstGeom>
          <a:solidFill>
            <a:schemeClr val="lt1"/>
          </a:solidFill>
          <a:ln>
            <a:noFill/>
          </a:ln>
          <a:effectLst>
            <a:outerShdw dist="381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1" name="Google Shape;3601;p49"/>
          <p:cNvSpPr txBox="1">
            <a:spLocks noGrp="1"/>
          </p:cNvSpPr>
          <p:nvPr>
            <p:ph type="title"/>
          </p:nvPr>
        </p:nvSpPr>
        <p:spPr>
          <a:xfrm>
            <a:off x="1684500" y="536400"/>
            <a:ext cx="5775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3602" name="Google Shape;3602;p49"/>
          <p:cNvSpPr txBox="1">
            <a:spLocks noGrp="1"/>
          </p:cNvSpPr>
          <p:nvPr>
            <p:ph type="title" idx="2"/>
          </p:nvPr>
        </p:nvSpPr>
        <p:spPr>
          <a:xfrm>
            <a:off x="2251413" y="2023625"/>
            <a:ext cx="1947600" cy="3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Rimozione stopwords</a:t>
            </a:r>
            <a:endParaRPr sz="1800"/>
          </a:p>
        </p:txBody>
      </p:sp>
      <p:sp>
        <p:nvSpPr>
          <p:cNvPr id="3603" name="Google Shape;3603;p49"/>
          <p:cNvSpPr txBox="1">
            <a:spLocks noGrp="1"/>
          </p:cNvSpPr>
          <p:nvPr>
            <p:ph type="subTitle" idx="1"/>
          </p:nvPr>
        </p:nvSpPr>
        <p:spPr>
          <a:xfrm>
            <a:off x="2403694" y="2755596"/>
            <a:ext cx="1643100" cy="76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 stopwords sono state rimosse.</a:t>
            </a:r>
            <a:endParaRPr/>
          </a:p>
        </p:txBody>
      </p:sp>
      <p:sp>
        <p:nvSpPr>
          <p:cNvPr id="3604" name="Google Shape;3604;p49"/>
          <p:cNvSpPr/>
          <p:nvPr/>
        </p:nvSpPr>
        <p:spPr>
          <a:xfrm>
            <a:off x="2006225" y="3169663"/>
            <a:ext cx="110150" cy="110150"/>
          </a:xfrm>
          <a:custGeom>
            <a:avLst/>
            <a:gdLst/>
            <a:ahLst/>
            <a:cxnLst/>
            <a:rect l="l" t="t" r="r" b="b"/>
            <a:pathLst>
              <a:path w="4406" h="4406" extrusionOk="0">
                <a:moveTo>
                  <a:pt x="1762" y="0"/>
                </a:moveTo>
                <a:lnTo>
                  <a:pt x="1762" y="881"/>
                </a:lnTo>
                <a:lnTo>
                  <a:pt x="1762" y="1762"/>
                </a:lnTo>
                <a:lnTo>
                  <a:pt x="2643" y="1762"/>
                </a:lnTo>
                <a:lnTo>
                  <a:pt x="2643" y="881"/>
                </a:lnTo>
                <a:lnTo>
                  <a:pt x="2643" y="0"/>
                </a:lnTo>
                <a:close/>
                <a:moveTo>
                  <a:pt x="0" y="1762"/>
                </a:moveTo>
                <a:lnTo>
                  <a:pt x="0" y="2643"/>
                </a:lnTo>
                <a:lnTo>
                  <a:pt x="1762" y="2643"/>
                </a:lnTo>
                <a:lnTo>
                  <a:pt x="1762" y="1762"/>
                </a:lnTo>
                <a:close/>
                <a:moveTo>
                  <a:pt x="2643" y="1762"/>
                </a:moveTo>
                <a:lnTo>
                  <a:pt x="2643" y="2643"/>
                </a:lnTo>
                <a:lnTo>
                  <a:pt x="4406" y="2643"/>
                </a:lnTo>
                <a:lnTo>
                  <a:pt x="4406" y="1762"/>
                </a:lnTo>
                <a:close/>
                <a:moveTo>
                  <a:pt x="1762" y="2643"/>
                </a:moveTo>
                <a:lnTo>
                  <a:pt x="1762" y="3524"/>
                </a:lnTo>
                <a:lnTo>
                  <a:pt x="1762" y="4406"/>
                </a:lnTo>
                <a:lnTo>
                  <a:pt x="2643" y="4406"/>
                </a:lnTo>
                <a:lnTo>
                  <a:pt x="2643" y="3524"/>
                </a:lnTo>
                <a:lnTo>
                  <a:pt x="2643" y="264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05" name="Google Shape;3605;p49"/>
          <p:cNvGrpSpPr/>
          <p:nvPr/>
        </p:nvGrpSpPr>
        <p:grpSpPr>
          <a:xfrm>
            <a:off x="675875" y="856504"/>
            <a:ext cx="509592" cy="311074"/>
            <a:chOff x="457700" y="536404"/>
            <a:chExt cx="509592" cy="311074"/>
          </a:xfrm>
        </p:grpSpPr>
        <p:sp>
          <p:nvSpPr>
            <p:cNvPr id="3606" name="Google Shape;3606;p49"/>
            <p:cNvSpPr/>
            <p:nvPr/>
          </p:nvSpPr>
          <p:spPr>
            <a:xfrm>
              <a:off x="466627" y="536404"/>
              <a:ext cx="286744" cy="207882"/>
            </a:xfrm>
            <a:custGeom>
              <a:avLst/>
              <a:gdLst/>
              <a:ahLst/>
              <a:cxnLst/>
              <a:rect l="l" t="t" r="r" b="b"/>
              <a:pathLst>
                <a:path w="23547" h="17071" extrusionOk="0">
                  <a:moveTo>
                    <a:pt x="23547" y="3827"/>
                  </a:moveTo>
                  <a:lnTo>
                    <a:pt x="23547" y="3829"/>
                  </a:lnTo>
                  <a:lnTo>
                    <a:pt x="23547" y="3829"/>
                  </a:lnTo>
                  <a:cubicBezTo>
                    <a:pt x="23547" y="3832"/>
                    <a:pt x="23547" y="3835"/>
                    <a:pt x="23547" y="3837"/>
                  </a:cubicBezTo>
                  <a:cubicBezTo>
                    <a:pt x="23547" y="3837"/>
                    <a:pt x="23547" y="3827"/>
                    <a:pt x="23547" y="3827"/>
                  </a:cubicBezTo>
                  <a:close/>
                  <a:moveTo>
                    <a:pt x="17512" y="0"/>
                  </a:moveTo>
                  <a:cubicBezTo>
                    <a:pt x="15612" y="0"/>
                    <a:pt x="13735" y="553"/>
                    <a:pt x="12671" y="1600"/>
                  </a:cubicBezTo>
                  <a:cubicBezTo>
                    <a:pt x="11498" y="2762"/>
                    <a:pt x="10919" y="4052"/>
                    <a:pt x="10926" y="5332"/>
                  </a:cubicBezTo>
                  <a:lnTo>
                    <a:pt x="10926" y="5332"/>
                  </a:lnTo>
                  <a:lnTo>
                    <a:pt x="10915" y="7252"/>
                  </a:lnTo>
                  <a:cubicBezTo>
                    <a:pt x="10915" y="8012"/>
                    <a:pt x="11108" y="8762"/>
                    <a:pt x="11504" y="9479"/>
                  </a:cubicBezTo>
                  <a:cubicBezTo>
                    <a:pt x="10284" y="9209"/>
                    <a:pt x="8991" y="9071"/>
                    <a:pt x="7693" y="9071"/>
                  </a:cubicBezTo>
                  <a:cubicBezTo>
                    <a:pt x="5848" y="9071"/>
                    <a:pt x="3995" y="9350"/>
                    <a:pt x="2330" y="9928"/>
                  </a:cubicBezTo>
                  <a:cubicBezTo>
                    <a:pt x="792" y="10451"/>
                    <a:pt x="0" y="11390"/>
                    <a:pt x="49" y="12318"/>
                  </a:cubicBezTo>
                  <a:lnTo>
                    <a:pt x="49" y="12318"/>
                  </a:lnTo>
                  <a:lnTo>
                    <a:pt x="39" y="14168"/>
                  </a:lnTo>
                  <a:cubicBezTo>
                    <a:pt x="39" y="14863"/>
                    <a:pt x="488" y="15559"/>
                    <a:pt x="1420" y="16094"/>
                  </a:cubicBezTo>
                  <a:cubicBezTo>
                    <a:pt x="2531" y="16734"/>
                    <a:pt x="4007" y="17071"/>
                    <a:pt x="5507" y="17071"/>
                  </a:cubicBezTo>
                  <a:cubicBezTo>
                    <a:pt x="6318" y="17071"/>
                    <a:pt x="7136" y="16972"/>
                    <a:pt x="7907" y="16769"/>
                  </a:cubicBezTo>
                  <a:lnTo>
                    <a:pt x="17595" y="14189"/>
                  </a:lnTo>
                  <a:lnTo>
                    <a:pt x="22915" y="7413"/>
                  </a:lnTo>
                  <a:cubicBezTo>
                    <a:pt x="23333" y="6888"/>
                    <a:pt x="23536" y="6321"/>
                    <a:pt x="23536" y="5764"/>
                  </a:cubicBezTo>
                  <a:lnTo>
                    <a:pt x="23547" y="3829"/>
                  </a:lnTo>
                  <a:lnTo>
                    <a:pt x="23547" y="3829"/>
                  </a:lnTo>
                  <a:cubicBezTo>
                    <a:pt x="23543" y="2772"/>
                    <a:pt x="22837" y="1737"/>
                    <a:pt x="21492" y="958"/>
                  </a:cubicBezTo>
                  <a:cubicBezTo>
                    <a:pt x="20373" y="311"/>
                    <a:pt x="18935" y="0"/>
                    <a:pt x="17512" y="0"/>
                  </a:cubicBezTo>
                  <a:close/>
                </a:path>
              </a:pathLst>
            </a:custGeom>
            <a:solidFill>
              <a:srgbClr val="1D8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49"/>
            <p:cNvSpPr/>
            <p:nvPr/>
          </p:nvSpPr>
          <p:spPr>
            <a:xfrm>
              <a:off x="745674" y="582995"/>
              <a:ext cx="7696" cy="43681"/>
            </a:xfrm>
            <a:custGeom>
              <a:avLst/>
              <a:gdLst/>
              <a:ahLst/>
              <a:cxnLst/>
              <a:rect l="l" t="t" r="r" b="b"/>
              <a:pathLst>
                <a:path w="632" h="3587" extrusionOk="0">
                  <a:moveTo>
                    <a:pt x="632" y="1"/>
                  </a:moveTo>
                  <a:cubicBezTo>
                    <a:pt x="621" y="557"/>
                    <a:pt x="418" y="1125"/>
                    <a:pt x="0" y="1660"/>
                  </a:cubicBezTo>
                  <a:lnTo>
                    <a:pt x="0" y="3587"/>
                  </a:lnTo>
                  <a:cubicBezTo>
                    <a:pt x="418" y="3062"/>
                    <a:pt x="621" y="2495"/>
                    <a:pt x="621" y="1938"/>
                  </a:cubicBezTo>
                  <a:lnTo>
                    <a:pt x="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49"/>
            <p:cNvSpPr/>
            <p:nvPr/>
          </p:nvSpPr>
          <p:spPr>
            <a:xfrm>
              <a:off x="599532" y="601127"/>
              <a:ext cx="45909" cy="87605"/>
            </a:xfrm>
            <a:custGeom>
              <a:avLst/>
              <a:gdLst/>
              <a:ahLst/>
              <a:cxnLst/>
              <a:rect l="l" t="t" r="r" b="b"/>
              <a:pathLst>
                <a:path w="3770" h="7194" extrusionOk="0">
                  <a:moveTo>
                    <a:pt x="12" y="0"/>
                  </a:moveTo>
                  <a:lnTo>
                    <a:pt x="1" y="1937"/>
                  </a:lnTo>
                  <a:cubicBezTo>
                    <a:pt x="1" y="3853"/>
                    <a:pt x="1286" y="5759"/>
                    <a:pt x="3758" y="7193"/>
                  </a:cubicBezTo>
                  <a:lnTo>
                    <a:pt x="3769" y="5266"/>
                  </a:lnTo>
                  <a:cubicBezTo>
                    <a:pt x="1286" y="3832"/>
                    <a:pt x="1" y="1927"/>
                    <a:pt x="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49"/>
            <p:cNvSpPr/>
            <p:nvPr/>
          </p:nvSpPr>
          <p:spPr>
            <a:xfrm>
              <a:off x="645295" y="665254"/>
              <a:ext cx="6137" cy="26998"/>
            </a:xfrm>
            <a:custGeom>
              <a:avLst/>
              <a:gdLst/>
              <a:ahLst/>
              <a:cxnLst/>
              <a:rect l="l" t="t" r="r" b="b"/>
              <a:pathLst>
                <a:path w="504" h="2217" extrusionOk="0">
                  <a:moveTo>
                    <a:pt x="11" y="0"/>
                  </a:moveTo>
                  <a:lnTo>
                    <a:pt x="0" y="1927"/>
                  </a:lnTo>
                  <a:lnTo>
                    <a:pt x="504" y="2216"/>
                  </a:lnTo>
                  <a:lnTo>
                    <a:pt x="504" y="27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5AAA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49"/>
            <p:cNvSpPr/>
            <p:nvPr/>
          </p:nvSpPr>
          <p:spPr>
            <a:xfrm>
              <a:off x="585065" y="536404"/>
              <a:ext cx="175356" cy="149333"/>
            </a:xfrm>
            <a:custGeom>
              <a:avLst/>
              <a:gdLst/>
              <a:ahLst/>
              <a:cxnLst/>
              <a:rect l="l" t="t" r="r" b="b"/>
              <a:pathLst>
                <a:path w="14400" h="12263" extrusionOk="0">
                  <a:moveTo>
                    <a:pt x="7786" y="0"/>
                  </a:moveTo>
                  <a:cubicBezTo>
                    <a:pt x="5886" y="0"/>
                    <a:pt x="4009" y="553"/>
                    <a:pt x="2945" y="1600"/>
                  </a:cubicBezTo>
                  <a:cubicBezTo>
                    <a:pt x="1" y="4501"/>
                    <a:pt x="836" y="8194"/>
                    <a:pt x="4957" y="10581"/>
                  </a:cubicBezTo>
                  <a:lnTo>
                    <a:pt x="5450" y="10860"/>
                  </a:lnTo>
                  <a:lnTo>
                    <a:pt x="7869" y="12262"/>
                  </a:lnTo>
                  <a:lnTo>
                    <a:pt x="13189" y="5486"/>
                  </a:lnTo>
                  <a:cubicBezTo>
                    <a:pt x="14399" y="3955"/>
                    <a:pt x="13821" y="2146"/>
                    <a:pt x="11766" y="958"/>
                  </a:cubicBezTo>
                  <a:cubicBezTo>
                    <a:pt x="10647" y="311"/>
                    <a:pt x="9209" y="0"/>
                    <a:pt x="77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49"/>
            <p:cNvSpPr/>
            <p:nvPr/>
          </p:nvSpPr>
          <p:spPr>
            <a:xfrm>
              <a:off x="680877" y="603198"/>
              <a:ext cx="64809" cy="105993"/>
            </a:xfrm>
            <a:custGeom>
              <a:avLst/>
              <a:gdLst/>
              <a:ahLst/>
              <a:cxnLst/>
              <a:rect l="l" t="t" r="r" b="b"/>
              <a:pathLst>
                <a:path w="5322" h="8704" extrusionOk="0">
                  <a:moveTo>
                    <a:pt x="5321" y="1"/>
                  </a:moveTo>
                  <a:lnTo>
                    <a:pt x="1" y="6777"/>
                  </a:lnTo>
                  <a:lnTo>
                    <a:pt x="1" y="8704"/>
                  </a:lnTo>
                  <a:lnTo>
                    <a:pt x="5321" y="1928"/>
                  </a:lnTo>
                  <a:lnTo>
                    <a:pt x="53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49"/>
            <p:cNvSpPr/>
            <p:nvPr/>
          </p:nvSpPr>
          <p:spPr>
            <a:xfrm>
              <a:off x="651420" y="668640"/>
              <a:ext cx="29470" cy="40551"/>
            </a:xfrm>
            <a:custGeom>
              <a:avLst/>
              <a:gdLst/>
              <a:ahLst/>
              <a:cxnLst/>
              <a:rect l="l" t="t" r="r" b="b"/>
              <a:pathLst>
                <a:path w="2420" h="3330" extrusionOk="0">
                  <a:moveTo>
                    <a:pt x="1" y="1"/>
                  </a:moveTo>
                  <a:lnTo>
                    <a:pt x="1" y="1938"/>
                  </a:lnTo>
                  <a:lnTo>
                    <a:pt x="2420" y="3330"/>
                  </a:lnTo>
                  <a:lnTo>
                    <a:pt x="2420" y="140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AAA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49"/>
            <p:cNvSpPr/>
            <p:nvPr/>
          </p:nvSpPr>
          <p:spPr>
            <a:xfrm>
              <a:off x="493161" y="665193"/>
              <a:ext cx="73016" cy="38457"/>
            </a:xfrm>
            <a:custGeom>
              <a:avLst/>
              <a:gdLst/>
              <a:ahLst/>
              <a:cxnLst/>
              <a:rect l="l" t="t" r="r" b="b"/>
              <a:pathLst>
                <a:path w="5996" h="3158" extrusionOk="0">
                  <a:moveTo>
                    <a:pt x="2994" y="0"/>
                  </a:moveTo>
                  <a:cubicBezTo>
                    <a:pt x="2297" y="0"/>
                    <a:pt x="1601" y="155"/>
                    <a:pt x="1071" y="466"/>
                  </a:cubicBezTo>
                  <a:cubicBezTo>
                    <a:pt x="1" y="1076"/>
                    <a:pt x="11" y="2082"/>
                    <a:pt x="1082" y="2692"/>
                  </a:cubicBezTo>
                  <a:cubicBezTo>
                    <a:pt x="1612" y="3003"/>
                    <a:pt x="2310" y="3158"/>
                    <a:pt x="3009" y="3158"/>
                  </a:cubicBezTo>
                  <a:cubicBezTo>
                    <a:pt x="3707" y="3158"/>
                    <a:pt x="4406" y="3003"/>
                    <a:pt x="4936" y="2692"/>
                  </a:cubicBezTo>
                  <a:cubicBezTo>
                    <a:pt x="5996" y="2082"/>
                    <a:pt x="5985" y="1076"/>
                    <a:pt x="4925" y="466"/>
                  </a:cubicBezTo>
                  <a:cubicBezTo>
                    <a:pt x="4390" y="155"/>
                    <a:pt x="3691" y="0"/>
                    <a:pt x="29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49"/>
            <p:cNvSpPr/>
            <p:nvPr/>
          </p:nvSpPr>
          <p:spPr>
            <a:xfrm>
              <a:off x="562902" y="685725"/>
              <a:ext cx="117988" cy="54884"/>
            </a:xfrm>
            <a:custGeom>
              <a:avLst/>
              <a:gdLst/>
              <a:ahLst/>
              <a:cxnLst/>
              <a:rect l="l" t="t" r="r" b="b"/>
              <a:pathLst>
                <a:path w="9689" h="4507" extrusionOk="0">
                  <a:moveTo>
                    <a:pt x="9689" y="0"/>
                  </a:moveTo>
                  <a:lnTo>
                    <a:pt x="1" y="2569"/>
                  </a:lnTo>
                  <a:lnTo>
                    <a:pt x="1" y="4507"/>
                  </a:lnTo>
                  <a:lnTo>
                    <a:pt x="9689" y="1927"/>
                  </a:lnTo>
                  <a:lnTo>
                    <a:pt x="96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49"/>
            <p:cNvSpPr/>
            <p:nvPr/>
          </p:nvSpPr>
          <p:spPr>
            <a:xfrm>
              <a:off x="457700" y="646891"/>
              <a:ext cx="223189" cy="73893"/>
            </a:xfrm>
            <a:custGeom>
              <a:avLst/>
              <a:gdLst/>
              <a:ahLst/>
              <a:cxnLst/>
              <a:rect l="l" t="t" r="r" b="b"/>
              <a:pathLst>
                <a:path w="18328" h="6068" extrusionOk="0">
                  <a:moveTo>
                    <a:pt x="5906" y="1503"/>
                  </a:moveTo>
                  <a:cubicBezTo>
                    <a:pt x="6603" y="1503"/>
                    <a:pt x="7302" y="1658"/>
                    <a:pt x="7837" y="1969"/>
                  </a:cubicBezTo>
                  <a:cubicBezTo>
                    <a:pt x="8897" y="2579"/>
                    <a:pt x="8908" y="3585"/>
                    <a:pt x="7848" y="4195"/>
                  </a:cubicBezTo>
                  <a:cubicBezTo>
                    <a:pt x="7318" y="4506"/>
                    <a:pt x="6619" y="4661"/>
                    <a:pt x="5921" y="4661"/>
                  </a:cubicBezTo>
                  <a:cubicBezTo>
                    <a:pt x="5222" y="4661"/>
                    <a:pt x="4524" y="4506"/>
                    <a:pt x="3994" y="4195"/>
                  </a:cubicBezTo>
                  <a:cubicBezTo>
                    <a:pt x="2923" y="3585"/>
                    <a:pt x="2913" y="2579"/>
                    <a:pt x="3983" y="1969"/>
                  </a:cubicBezTo>
                  <a:cubicBezTo>
                    <a:pt x="4513" y="1658"/>
                    <a:pt x="5209" y="1503"/>
                    <a:pt x="5906" y="1503"/>
                  </a:cubicBezTo>
                  <a:close/>
                  <a:moveTo>
                    <a:pt x="8440" y="1"/>
                  </a:moveTo>
                  <a:cubicBezTo>
                    <a:pt x="6593" y="1"/>
                    <a:pt x="4735" y="281"/>
                    <a:pt x="3063" y="855"/>
                  </a:cubicBezTo>
                  <a:cubicBezTo>
                    <a:pt x="440" y="1744"/>
                    <a:pt x="1" y="3842"/>
                    <a:pt x="2163" y="5084"/>
                  </a:cubicBezTo>
                  <a:cubicBezTo>
                    <a:pt x="3264" y="5728"/>
                    <a:pt x="4737" y="6067"/>
                    <a:pt x="6231" y="6067"/>
                  </a:cubicBezTo>
                  <a:cubicBezTo>
                    <a:pt x="7047" y="6067"/>
                    <a:pt x="7869" y="5966"/>
                    <a:pt x="8640" y="5758"/>
                  </a:cubicBezTo>
                  <a:lnTo>
                    <a:pt x="18328" y="3189"/>
                  </a:lnTo>
                  <a:lnTo>
                    <a:pt x="15909" y="1787"/>
                  </a:lnTo>
                  <a:cubicBezTo>
                    <a:pt x="13872" y="612"/>
                    <a:pt x="11169" y="1"/>
                    <a:pt x="84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49"/>
            <p:cNvSpPr/>
            <p:nvPr/>
          </p:nvSpPr>
          <p:spPr>
            <a:xfrm>
              <a:off x="467089" y="685457"/>
              <a:ext cx="95825" cy="58830"/>
            </a:xfrm>
            <a:custGeom>
              <a:avLst/>
              <a:gdLst/>
              <a:ahLst/>
              <a:cxnLst/>
              <a:rect l="l" t="t" r="r" b="b"/>
              <a:pathLst>
                <a:path w="7869" h="4831" extrusionOk="0">
                  <a:moveTo>
                    <a:pt x="11" y="1"/>
                  </a:moveTo>
                  <a:lnTo>
                    <a:pt x="1" y="1928"/>
                  </a:lnTo>
                  <a:cubicBezTo>
                    <a:pt x="1" y="2623"/>
                    <a:pt x="450" y="3319"/>
                    <a:pt x="1382" y="3854"/>
                  </a:cubicBezTo>
                  <a:cubicBezTo>
                    <a:pt x="2493" y="4494"/>
                    <a:pt x="3969" y="4831"/>
                    <a:pt x="5469" y="4831"/>
                  </a:cubicBezTo>
                  <a:cubicBezTo>
                    <a:pt x="6280" y="4831"/>
                    <a:pt x="7098" y="4732"/>
                    <a:pt x="7869" y="4529"/>
                  </a:cubicBezTo>
                  <a:lnTo>
                    <a:pt x="7869" y="2591"/>
                  </a:lnTo>
                  <a:cubicBezTo>
                    <a:pt x="7103" y="2798"/>
                    <a:pt x="6286" y="2898"/>
                    <a:pt x="5476" y="2898"/>
                  </a:cubicBezTo>
                  <a:cubicBezTo>
                    <a:pt x="3976" y="2898"/>
                    <a:pt x="2497" y="2556"/>
                    <a:pt x="1392" y="1917"/>
                  </a:cubicBezTo>
                  <a:cubicBezTo>
                    <a:pt x="450" y="1382"/>
                    <a:pt x="11" y="686"/>
                    <a:pt x="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49"/>
            <p:cNvSpPr/>
            <p:nvPr/>
          </p:nvSpPr>
          <p:spPr>
            <a:xfrm>
              <a:off x="532008" y="643420"/>
              <a:ext cx="243136" cy="153997"/>
            </a:xfrm>
            <a:custGeom>
              <a:avLst/>
              <a:gdLst/>
              <a:ahLst/>
              <a:cxnLst/>
              <a:rect l="l" t="t" r="r" b="b"/>
              <a:pathLst>
                <a:path w="19966" h="12646" extrusionOk="0">
                  <a:moveTo>
                    <a:pt x="17605" y="1"/>
                  </a:moveTo>
                  <a:cubicBezTo>
                    <a:pt x="17549" y="1"/>
                    <a:pt x="17490" y="2"/>
                    <a:pt x="17429" y="6"/>
                  </a:cubicBezTo>
                  <a:cubicBezTo>
                    <a:pt x="17043" y="27"/>
                    <a:pt x="16733" y="113"/>
                    <a:pt x="16615" y="156"/>
                  </a:cubicBezTo>
                  <a:cubicBezTo>
                    <a:pt x="16529" y="177"/>
                    <a:pt x="16422" y="220"/>
                    <a:pt x="16337" y="252"/>
                  </a:cubicBezTo>
                  <a:cubicBezTo>
                    <a:pt x="16208" y="316"/>
                    <a:pt x="16037" y="402"/>
                    <a:pt x="15908" y="466"/>
                  </a:cubicBezTo>
                  <a:cubicBezTo>
                    <a:pt x="14324" y="1387"/>
                    <a:pt x="15512" y="1429"/>
                    <a:pt x="13864" y="2521"/>
                  </a:cubicBezTo>
                  <a:cubicBezTo>
                    <a:pt x="13853" y="2521"/>
                    <a:pt x="13853" y="2532"/>
                    <a:pt x="13842" y="2532"/>
                  </a:cubicBezTo>
                  <a:cubicBezTo>
                    <a:pt x="13147" y="2992"/>
                    <a:pt x="12515" y="3399"/>
                    <a:pt x="12172" y="3624"/>
                  </a:cubicBezTo>
                  <a:cubicBezTo>
                    <a:pt x="11284" y="4191"/>
                    <a:pt x="10385" y="4769"/>
                    <a:pt x="9485" y="5337"/>
                  </a:cubicBezTo>
                  <a:cubicBezTo>
                    <a:pt x="8137" y="6204"/>
                    <a:pt x="6970" y="6942"/>
                    <a:pt x="5717" y="7777"/>
                  </a:cubicBezTo>
                  <a:cubicBezTo>
                    <a:pt x="4979" y="8259"/>
                    <a:pt x="3865" y="9009"/>
                    <a:pt x="3148" y="9522"/>
                  </a:cubicBezTo>
                  <a:cubicBezTo>
                    <a:pt x="2773" y="9779"/>
                    <a:pt x="2217" y="10175"/>
                    <a:pt x="1735" y="10561"/>
                  </a:cubicBezTo>
                  <a:cubicBezTo>
                    <a:pt x="1564" y="10689"/>
                    <a:pt x="1339" y="10871"/>
                    <a:pt x="1178" y="11010"/>
                  </a:cubicBezTo>
                  <a:cubicBezTo>
                    <a:pt x="1007" y="11150"/>
                    <a:pt x="793" y="11342"/>
                    <a:pt x="632" y="11492"/>
                  </a:cubicBezTo>
                  <a:cubicBezTo>
                    <a:pt x="632" y="11492"/>
                    <a:pt x="333" y="11781"/>
                    <a:pt x="193" y="11985"/>
                  </a:cubicBezTo>
                  <a:cubicBezTo>
                    <a:pt x="140" y="12049"/>
                    <a:pt x="97" y="12124"/>
                    <a:pt x="44" y="12231"/>
                  </a:cubicBezTo>
                  <a:cubicBezTo>
                    <a:pt x="33" y="12252"/>
                    <a:pt x="22" y="12274"/>
                    <a:pt x="22" y="12295"/>
                  </a:cubicBezTo>
                  <a:cubicBezTo>
                    <a:pt x="11" y="12327"/>
                    <a:pt x="1" y="12370"/>
                    <a:pt x="1" y="12402"/>
                  </a:cubicBezTo>
                  <a:cubicBezTo>
                    <a:pt x="1" y="12466"/>
                    <a:pt x="22" y="12584"/>
                    <a:pt x="193" y="12627"/>
                  </a:cubicBezTo>
                  <a:cubicBezTo>
                    <a:pt x="254" y="12641"/>
                    <a:pt x="322" y="12646"/>
                    <a:pt x="390" y="12646"/>
                  </a:cubicBezTo>
                  <a:cubicBezTo>
                    <a:pt x="585" y="12646"/>
                    <a:pt x="780" y="12603"/>
                    <a:pt x="804" y="12595"/>
                  </a:cubicBezTo>
                  <a:cubicBezTo>
                    <a:pt x="986" y="12552"/>
                    <a:pt x="1210" y="12488"/>
                    <a:pt x="1382" y="12434"/>
                  </a:cubicBezTo>
                  <a:cubicBezTo>
                    <a:pt x="1542" y="12391"/>
                    <a:pt x="1756" y="12316"/>
                    <a:pt x="1917" y="12252"/>
                  </a:cubicBezTo>
                  <a:cubicBezTo>
                    <a:pt x="2206" y="12145"/>
                    <a:pt x="2763" y="11920"/>
                    <a:pt x="3384" y="11642"/>
                  </a:cubicBezTo>
                  <a:cubicBezTo>
                    <a:pt x="3897" y="11417"/>
                    <a:pt x="4572" y="11096"/>
                    <a:pt x="5086" y="10850"/>
                  </a:cubicBezTo>
                  <a:cubicBezTo>
                    <a:pt x="5525" y="10636"/>
                    <a:pt x="6317" y="10250"/>
                    <a:pt x="6980" y="9908"/>
                  </a:cubicBezTo>
                  <a:cubicBezTo>
                    <a:pt x="7890" y="9437"/>
                    <a:pt x="8212" y="9276"/>
                    <a:pt x="8972" y="8880"/>
                  </a:cubicBezTo>
                  <a:cubicBezTo>
                    <a:pt x="9271" y="8730"/>
                    <a:pt x="9667" y="8516"/>
                    <a:pt x="9967" y="8356"/>
                  </a:cubicBezTo>
                  <a:cubicBezTo>
                    <a:pt x="10267" y="8206"/>
                    <a:pt x="10674" y="8002"/>
                    <a:pt x="10963" y="7831"/>
                  </a:cubicBezTo>
                  <a:cubicBezTo>
                    <a:pt x="11530" y="7510"/>
                    <a:pt x="12312" y="7124"/>
                    <a:pt x="12879" y="6825"/>
                  </a:cubicBezTo>
                  <a:cubicBezTo>
                    <a:pt x="13157" y="6686"/>
                    <a:pt x="13521" y="6493"/>
                    <a:pt x="13789" y="6354"/>
                  </a:cubicBezTo>
                  <a:cubicBezTo>
                    <a:pt x="14506" y="5979"/>
                    <a:pt x="14506" y="5979"/>
                    <a:pt x="15534" y="5454"/>
                  </a:cubicBezTo>
                  <a:cubicBezTo>
                    <a:pt x="15545" y="5444"/>
                    <a:pt x="15555" y="5444"/>
                    <a:pt x="15566" y="5433"/>
                  </a:cubicBezTo>
                  <a:cubicBezTo>
                    <a:pt x="16192" y="5116"/>
                    <a:pt x="16524" y="5047"/>
                    <a:pt x="16764" y="5047"/>
                  </a:cubicBezTo>
                  <a:cubicBezTo>
                    <a:pt x="16950" y="5047"/>
                    <a:pt x="17082" y="5089"/>
                    <a:pt x="17252" y="5089"/>
                  </a:cubicBezTo>
                  <a:cubicBezTo>
                    <a:pt x="17478" y="5089"/>
                    <a:pt x="17774" y="5015"/>
                    <a:pt x="18360" y="4673"/>
                  </a:cubicBezTo>
                  <a:cubicBezTo>
                    <a:pt x="18563" y="4555"/>
                    <a:pt x="18692" y="4470"/>
                    <a:pt x="18863" y="4320"/>
                  </a:cubicBezTo>
                  <a:cubicBezTo>
                    <a:pt x="19056" y="4159"/>
                    <a:pt x="19238" y="3956"/>
                    <a:pt x="19248" y="3934"/>
                  </a:cubicBezTo>
                  <a:cubicBezTo>
                    <a:pt x="19334" y="3838"/>
                    <a:pt x="19441" y="3699"/>
                    <a:pt x="19505" y="3592"/>
                  </a:cubicBezTo>
                  <a:cubicBezTo>
                    <a:pt x="19559" y="3506"/>
                    <a:pt x="19623" y="3399"/>
                    <a:pt x="19666" y="3313"/>
                  </a:cubicBezTo>
                  <a:cubicBezTo>
                    <a:pt x="19666" y="3313"/>
                    <a:pt x="19784" y="3089"/>
                    <a:pt x="19869" y="2800"/>
                  </a:cubicBezTo>
                  <a:cubicBezTo>
                    <a:pt x="19966" y="2425"/>
                    <a:pt x="19955" y="2136"/>
                    <a:pt x="19955" y="2104"/>
                  </a:cubicBezTo>
                  <a:cubicBezTo>
                    <a:pt x="19955" y="2061"/>
                    <a:pt x="19955" y="2007"/>
                    <a:pt x="19944" y="1965"/>
                  </a:cubicBezTo>
                  <a:cubicBezTo>
                    <a:pt x="19934" y="1793"/>
                    <a:pt x="19934" y="1793"/>
                    <a:pt x="19912" y="1718"/>
                  </a:cubicBezTo>
                  <a:cubicBezTo>
                    <a:pt x="19869" y="1526"/>
                    <a:pt x="19837" y="1429"/>
                    <a:pt x="19794" y="1322"/>
                  </a:cubicBezTo>
                  <a:cubicBezTo>
                    <a:pt x="19794" y="1322"/>
                    <a:pt x="19762" y="1247"/>
                    <a:pt x="19719" y="1162"/>
                  </a:cubicBezTo>
                  <a:cubicBezTo>
                    <a:pt x="19687" y="1098"/>
                    <a:pt x="19687" y="1098"/>
                    <a:pt x="19623" y="1001"/>
                  </a:cubicBezTo>
                  <a:cubicBezTo>
                    <a:pt x="19580" y="926"/>
                    <a:pt x="19495" y="819"/>
                    <a:pt x="19452" y="776"/>
                  </a:cubicBezTo>
                  <a:cubicBezTo>
                    <a:pt x="19409" y="734"/>
                    <a:pt x="19356" y="669"/>
                    <a:pt x="19313" y="627"/>
                  </a:cubicBezTo>
                  <a:cubicBezTo>
                    <a:pt x="19281" y="605"/>
                    <a:pt x="19248" y="573"/>
                    <a:pt x="19216" y="552"/>
                  </a:cubicBezTo>
                  <a:cubicBezTo>
                    <a:pt x="19184" y="519"/>
                    <a:pt x="19141" y="487"/>
                    <a:pt x="19109" y="466"/>
                  </a:cubicBezTo>
                  <a:cubicBezTo>
                    <a:pt x="19034" y="412"/>
                    <a:pt x="18949" y="359"/>
                    <a:pt x="18874" y="316"/>
                  </a:cubicBezTo>
                  <a:cubicBezTo>
                    <a:pt x="18799" y="273"/>
                    <a:pt x="18692" y="220"/>
                    <a:pt x="18606" y="188"/>
                  </a:cubicBezTo>
                  <a:cubicBezTo>
                    <a:pt x="18563" y="166"/>
                    <a:pt x="18499" y="145"/>
                    <a:pt x="18456" y="134"/>
                  </a:cubicBezTo>
                  <a:cubicBezTo>
                    <a:pt x="18360" y="102"/>
                    <a:pt x="18231" y="70"/>
                    <a:pt x="18124" y="48"/>
                  </a:cubicBezTo>
                  <a:cubicBezTo>
                    <a:pt x="18089" y="40"/>
                    <a:pt x="17888" y="1"/>
                    <a:pt x="17605" y="1"/>
                  </a:cubicBezTo>
                  <a:close/>
                </a:path>
              </a:pathLst>
            </a:custGeom>
            <a:solidFill>
              <a:srgbClr val="1D1D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49"/>
            <p:cNvSpPr/>
            <p:nvPr/>
          </p:nvSpPr>
          <p:spPr>
            <a:xfrm>
              <a:off x="725727" y="643420"/>
              <a:ext cx="49416" cy="56918"/>
            </a:xfrm>
            <a:custGeom>
              <a:avLst/>
              <a:gdLst/>
              <a:ahLst/>
              <a:cxnLst/>
              <a:rect l="l" t="t" r="r" b="b"/>
              <a:pathLst>
                <a:path w="4058" h="4674" extrusionOk="0">
                  <a:moveTo>
                    <a:pt x="101" y="416"/>
                  </a:moveTo>
                  <a:lnTo>
                    <a:pt x="101" y="416"/>
                  </a:lnTo>
                  <a:cubicBezTo>
                    <a:pt x="66" y="430"/>
                    <a:pt x="33" y="447"/>
                    <a:pt x="0" y="466"/>
                  </a:cubicBezTo>
                  <a:cubicBezTo>
                    <a:pt x="32" y="450"/>
                    <a:pt x="66" y="433"/>
                    <a:pt x="101" y="416"/>
                  </a:cubicBezTo>
                  <a:close/>
                  <a:moveTo>
                    <a:pt x="1697" y="1"/>
                  </a:moveTo>
                  <a:cubicBezTo>
                    <a:pt x="1641" y="1"/>
                    <a:pt x="1582" y="2"/>
                    <a:pt x="1521" y="6"/>
                  </a:cubicBezTo>
                  <a:cubicBezTo>
                    <a:pt x="1135" y="27"/>
                    <a:pt x="825" y="113"/>
                    <a:pt x="707" y="156"/>
                  </a:cubicBezTo>
                  <a:cubicBezTo>
                    <a:pt x="621" y="177"/>
                    <a:pt x="514" y="220"/>
                    <a:pt x="429" y="252"/>
                  </a:cubicBezTo>
                  <a:cubicBezTo>
                    <a:pt x="332" y="300"/>
                    <a:pt x="210" y="361"/>
                    <a:pt x="101" y="416"/>
                  </a:cubicBezTo>
                  <a:lnTo>
                    <a:pt x="101" y="416"/>
                  </a:lnTo>
                  <a:cubicBezTo>
                    <a:pt x="208" y="371"/>
                    <a:pt x="327" y="347"/>
                    <a:pt x="454" y="347"/>
                  </a:cubicBezTo>
                  <a:cubicBezTo>
                    <a:pt x="678" y="347"/>
                    <a:pt x="930" y="420"/>
                    <a:pt x="1199" y="573"/>
                  </a:cubicBezTo>
                  <a:cubicBezTo>
                    <a:pt x="2152" y="1098"/>
                    <a:pt x="2944" y="2425"/>
                    <a:pt x="2955" y="3528"/>
                  </a:cubicBezTo>
                  <a:cubicBezTo>
                    <a:pt x="2966" y="4095"/>
                    <a:pt x="2762" y="4491"/>
                    <a:pt x="2452" y="4673"/>
                  </a:cubicBezTo>
                  <a:cubicBezTo>
                    <a:pt x="2655" y="4555"/>
                    <a:pt x="2784" y="4470"/>
                    <a:pt x="2955" y="4320"/>
                  </a:cubicBezTo>
                  <a:cubicBezTo>
                    <a:pt x="3148" y="4159"/>
                    <a:pt x="3330" y="3956"/>
                    <a:pt x="3340" y="3934"/>
                  </a:cubicBezTo>
                  <a:cubicBezTo>
                    <a:pt x="3426" y="3838"/>
                    <a:pt x="3533" y="3699"/>
                    <a:pt x="3597" y="3592"/>
                  </a:cubicBezTo>
                  <a:cubicBezTo>
                    <a:pt x="3651" y="3506"/>
                    <a:pt x="3715" y="3399"/>
                    <a:pt x="3758" y="3313"/>
                  </a:cubicBezTo>
                  <a:cubicBezTo>
                    <a:pt x="3758" y="3313"/>
                    <a:pt x="3876" y="3089"/>
                    <a:pt x="3961" y="2800"/>
                  </a:cubicBezTo>
                  <a:cubicBezTo>
                    <a:pt x="4058" y="2425"/>
                    <a:pt x="4047" y="2136"/>
                    <a:pt x="4047" y="2104"/>
                  </a:cubicBezTo>
                  <a:cubicBezTo>
                    <a:pt x="4047" y="2061"/>
                    <a:pt x="4047" y="2007"/>
                    <a:pt x="4036" y="1965"/>
                  </a:cubicBezTo>
                  <a:cubicBezTo>
                    <a:pt x="4026" y="1793"/>
                    <a:pt x="4026" y="1793"/>
                    <a:pt x="4004" y="1718"/>
                  </a:cubicBezTo>
                  <a:cubicBezTo>
                    <a:pt x="3961" y="1526"/>
                    <a:pt x="3929" y="1429"/>
                    <a:pt x="3886" y="1322"/>
                  </a:cubicBezTo>
                  <a:cubicBezTo>
                    <a:pt x="3886" y="1322"/>
                    <a:pt x="3854" y="1247"/>
                    <a:pt x="3811" y="1162"/>
                  </a:cubicBezTo>
                  <a:cubicBezTo>
                    <a:pt x="3779" y="1098"/>
                    <a:pt x="3779" y="1098"/>
                    <a:pt x="3715" y="1001"/>
                  </a:cubicBezTo>
                  <a:cubicBezTo>
                    <a:pt x="3672" y="926"/>
                    <a:pt x="3587" y="819"/>
                    <a:pt x="3544" y="776"/>
                  </a:cubicBezTo>
                  <a:cubicBezTo>
                    <a:pt x="3501" y="734"/>
                    <a:pt x="3448" y="669"/>
                    <a:pt x="3405" y="627"/>
                  </a:cubicBezTo>
                  <a:cubicBezTo>
                    <a:pt x="3373" y="605"/>
                    <a:pt x="3340" y="573"/>
                    <a:pt x="3308" y="552"/>
                  </a:cubicBezTo>
                  <a:cubicBezTo>
                    <a:pt x="3276" y="519"/>
                    <a:pt x="3233" y="487"/>
                    <a:pt x="3201" y="466"/>
                  </a:cubicBezTo>
                  <a:cubicBezTo>
                    <a:pt x="3126" y="412"/>
                    <a:pt x="3041" y="359"/>
                    <a:pt x="2966" y="316"/>
                  </a:cubicBezTo>
                  <a:cubicBezTo>
                    <a:pt x="2891" y="273"/>
                    <a:pt x="2784" y="220"/>
                    <a:pt x="2698" y="188"/>
                  </a:cubicBezTo>
                  <a:cubicBezTo>
                    <a:pt x="2655" y="166"/>
                    <a:pt x="2591" y="145"/>
                    <a:pt x="2548" y="134"/>
                  </a:cubicBezTo>
                  <a:cubicBezTo>
                    <a:pt x="2452" y="102"/>
                    <a:pt x="2323" y="70"/>
                    <a:pt x="2216" y="48"/>
                  </a:cubicBezTo>
                  <a:cubicBezTo>
                    <a:pt x="2181" y="40"/>
                    <a:pt x="1980" y="1"/>
                    <a:pt x="16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49"/>
            <p:cNvSpPr/>
            <p:nvPr/>
          </p:nvSpPr>
          <p:spPr>
            <a:xfrm>
              <a:off x="700824" y="647646"/>
              <a:ext cx="61021" cy="61947"/>
            </a:xfrm>
            <a:custGeom>
              <a:avLst/>
              <a:gdLst/>
              <a:ahLst/>
              <a:cxnLst/>
              <a:rect l="l" t="t" r="r" b="b"/>
              <a:pathLst>
                <a:path w="5011" h="5087" extrusionOk="0">
                  <a:moveTo>
                    <a:pt x="2499" y="0"/>
                  </a:moveTo>
                  <a:cubicBezTo>
                    <a:pt x="2331" y="0"/>
                    <a:pt x="2178" y="41"/>
                    <a:pt x="2045" y="119"/>
                  </a:cubicBezTo>
                  <a:cubicBezTo>
                    <a:pt x="461" y="1040"/>
                    <a:pt x="1649" y="1082"/>
                    <a:pt x="1" y="2174"/>
                  </a:cubicBezTo>
                  <a:cubicBezTo>
                    <a:pt x="91" y="2120"/>
                    <a:pt x="197" y="2093"/>
                    <a:pt x="313" y="2093"/>
                  </a:cubicBezTo>
                  <a:cubicBezTo>
                    <a:pt x="472" y="2093"/>
                    <a:pt x="650" y="2144"/>
                    <a:pt x="836" y="2249"/>
                  </a:cubicBezTo>
                  <a:cubicBezTo>
                    <a:pt x="1500" y="2613"/>
                    <a:pt x="2035" y="3534"/>
                    <a:pt x="2045" y="4294"/>
                  </a:cubicBezTo>
                  <a:cubicBezTo>
                    <a:pt x="2056" y="4690"/>
                    <a:pt x="1917" y="4958"/>
                    <a:pt x="1703" y="5086"/>
                  </a:cubicBezTo>
                  <a:cubicBezTo>
                    <a:pt x="2329" y="4769"/>
                    <a:pt x="2661" y="4700"/>
                    <a:pt x="2901" y="4700"/>
                  </a:cubicBezTo>
                  <a:cubicBezTo>
                    <a:pt x="3087" y="4700"/>
                    <a:pt x="3219" y="4742"/>
                    <a:pt x="3389" y="4742"/>
                  </a:cubicBezTo>
                  <a:cubicBezTo>
                    <a:pt x="3615" y="4742"/>
                    <a:pt x="3911" y="4668"/>
                    <a:pt x="4497" y="4326"/>
                  </a:cubicBezTo>
                  <a:cubicBezTo>
                    <a:pt x="4807" y="4144"/>
                    <a:pt x="5011" y="3748"/>
                    <a:pt x="5000" y="3181"/>
                  </a:cubicBezTo>
                  <a:cubicBezTo>
                    <a:pt x="4989" y="2078"/>
                    <a:pt x="4197" y="751"/>
                    <a:pt x="3244" y="226"/>
                  </a:cubicBezTo>
                  <a:cubicBezTo>
                    <a:pt x="2975" y="73"/>
                    <a:pt x="2723" y="0"/>
                    <a:pt x="24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49"/>
            <p:cNvSpPr/>
            <p:nvPr/>
          </p:nvSpPr>
          <p:spPr>
            <a:xfrm>
              <a:off x="532008" y="673121"/>
              <a:ext cx="193866" cy="124296"/>
            </a:xfrm>
            <a:custGeom>
              <a:avLst/>
              <a:gdLst/>
              <a:ahLst/>
              <a:cxnLst/>
              <a:rect l="l" t="t" r="r" b="b"/>
              <a:pathLst>
                <a:path w="15920" h="10207" extrusionOk="0">
                  <a:moveTo>
                    <a:pt x="14176" y="1"/>
                  </a:moveTo>
                  <a:cubicBezTo>
                    <a:pt x="14060" y="1"/>
                    <a:pt x="13954" y="28"/>
                    <a:pt x="13864" y="82"/>
                  </a:cubicBezTo>
                  <a:cubicBezTo>
                    <a:pt x="13853" y="82"/>
                    <a:pt x="13853" y="93"/>
                    <a:pt x="13842" y="104"/>
                  </a:cubicBezTo>
                  <a:cubicBezTo>
                    <a:pt x="13147" y="553"/>
                    <a:pt x="12515" y="960"/>
                    <a:pt x="12172" y="1185"/>
                  </a:cubicBezTo>
                  <a:cubicBezTo>
                    <a:pt x="11284" y="1752"/>
                    <a:pt x="10385" y="2330"/>
                    <a:pt x="9485" y="2898"/>
                  </a:cubicBezTo>
                  <a:cubicBezTo>
                    <a:pt x="8137" y="3765"/>
                    <a:pt x="6970" y="4503"/>
                    <a:pt x="5707" y="5338"/>
                  </a:cubicBezTo>
                  <a:cubicBezTo>
                    <a:pt x="4979" y="5820"/>
                    <a:pt x="3865" y="6570"/>
                    <a:pt x="3148" y="7083"/>
                  </a:cubicBezTo>
                  <a:cubicBezTo>
                    <a:pt x="2773" y="7340"/>
                    <a:pt x="2217" y="7736"/>
                    <a:pt x="1735" y="8122"/>
                  </a:cubicBezTo>
                  <a:cubicBezTo>
                    <a:pt x="1564" y="8250"/>
                    <a:pt x="1339" y="8432"/>
                    <a:pt x="1178" y="8571"/>
                  </a:cubicBezTo>
                  <a:cubicBezTo>
                    <a:pt x="1007" y="8711"/>
                    <a:pt x="793" y="8903"/>
                    <a:pt x="632" y="9053"/>
                  </a:cubicBezTo>
                  <a:cubicBezTo>
                    <a:pt x="632" y="9053"/>
                    <a:pt x="333" y="9342"/>
                    <a:pt x="193" y="9546"/>
                  </a:cubicBezTo>
                  <a:cubicBezTo>
                    <a:pt x="140" y="9610"/>
                    <a:pt x="97" y="9685"/>
                    <a:pt x="44" y="9792"/>
                  </a:cubicBezTo>
                  <a:cubicBezTo>
                    <a:pt x="33" y="9813"/>
                    <a:pt x="22" y="9835"/>
                    <a:pt x="22" y="9856"/>
                  </a:cubicBezTo>
                  <a:cubicBezTo>
                    <a:pt x="11" y="9888"/>
                    <a:pt x="1" y="9931"/>
                    <a:pt x="1" y="9963"/>
                  </a:cubicBezTo>
                  <a:cubicBezTo>
                    <a:pt x="1" y="10027"/>
                    <a:pt x="22" y="10145"/>
                    <a:pt x="193" y="10188"/>
                  </a:cubicBezTo>
                  <a:cubicBezTo>
                    <a:pt x="252" y="10202"/>
                    <a:pt x="318" y="10207"/>
                    <a:pt x="386" y="10207"/>
                  </a:cubicBezTo>
                  <a:cubicBezTo>
                    <a:pt x="579" y="10207"/>
                    <a:pt x="780" y="10164"/>
                    <a:pt x="804" y="10156"/>
                  </a:cubicBezTo>
                  <a:cubicBezTo>
                    <a:pt x="986" y="10113"/>
                    <a:pt x="1210" y="10049"/>
                    <a:pt x="1382" y="9995"/>
                  </a:cubicBezTo>
                  <a:cubicBezTo>
                    <a:pt x="1542" y="9952"/>
                    <a:pt x="1756" y="9877"/>
                    <a:pt x="1917" y="9813"/>
                  </a:cubicBezTo>
                  <a:cubicBezTo>
                    <a:pt x="2206" y="9706"/>
                    <a:pt x="2763" y="9481"/>
                    <a:pt x="3384" y="9203"/>
                  </a:cubicBezTo>
                  <a:cubicBezTo>
                    <a:pt x="3897" y="8978"/>
                    <a:pt x="4572" y="8657"/>
                    <a:pt x="5086" y="8411"/>
                  </a:cubicBezTo>
                  <a:cubicBezTo>
                    <a:pt x="5525" y="8197"/>
                    <a:pt x="6317" y="7811"/>
                    <a:pt x="6980" y="7469"/>
                  </a:cubicBezTo>
                  <a:cubicBezTo>
                    <a:pt x="7890" y="6998"/>
                    <a:pt x="8212" y="6837"/>
                    <a:pt x="8961" y="6441"/>
                  </a:cubicBezTo>
                  <a:cubicBezTo>
                    <a:pt x="9271" y="6291"/>
                    <a:pt x="9667" y="6077"/>
                    <a:pt x="9967" y="5917"/>
                  </a:cubicBezTo>
                  <a:cubicBezTo>
                    <a:pt x="10267" y="5767"/>
                    <a:pt x="10674" y="5563"/>
                    <a:pt x="10963" y="5403"/>
                  </a:cubicBezTo>
                  <a:cubicBezTo>
                    <a:pt x="11530" y="5071"/>
                    <a:pt x="12312" y="4685"/>
                    <a:pt x="12879" y="4386"/>
                  </a:cubicBezTo>
                  <a:cubicBezTo>
                    <a:pt x="13157" y="4247"/>
                    <a:pt x="13521" y="4054"/>
                    <a:pt x="13789" y="3915"/>
                  </a:cubicBezTo>
                  <a:cubicBezTo>
                    <a:pt x="14506" y="3540"/>
                    <a:pt x="14506" y="3540"/>
                    <a:pt x="15534" y="3015"/>
                  </a:cubicBezTo>
                  <a:cubicBezTo>
                    <a:pt x="15545" y="3005"/>
                    <a:pt x="15555" y="3005"/>
                    <a:pt x="15566" y="2994"/>
                  </a:cubicBezTo>
                  <a:cubicBezTo>
                    <a:pt x="15780" y="2866"/>
                    <a:pt x="15919" y="2598"/>
                    <a:pt x="15908" y="2202"/>
                  </a:cubicBezTo>
                  <a:cubicBezTo>
                    <a:pt x="15898" y="1442"/>
                    <a:pt x="15363" y="521"/>
                    <a:pt x="14699" y="157"/>
                  </a:cubicBezTo>
                  <a:cubicBezTo>
                    <a:pt x="14513" y="52"/>
                    <a:pt x="14335" y="1"/>
                    <a:pt x="14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49"/>
            <p:cNvSpPr/>
            <p:nvPr/>
          </p:nvSpPr>
          <p:spPr>
            <a:xfrm>
              <a:off x="637867" y="657826"/>
              <a:ext cx="317955" cy="189652"/>
            </a:xfrm>
            <a:custGeom>
              <a:avLst/>
              <a:gdLst/>
              <a:ahLst/>
              <a:cxnLst/>
              <a:rect l="l" t="t" r="r" b="b"/>
              <a:pathLst>
                <a:path w="26110" h="15574" extrusionOk="0">
                  <a:moveTo>
                    <a:pt x="26110" y="3501"/>
                  </a:moveTo>
                  <a:lnTo>
                    <a:pt x="26110" y="3504"/>
                  </a:lnTo>
                  <a:lnTo>
                    <a:pt x="26110" y="3504"/>
                  </a:lnTo>
                  <a:cubicBezTo>
                    <a:pt x="26110" y="3506"/>
                    <a:pt x="26110" y="3509"/>
                    <a:pt x="26110" y="3511"/>
                  </a:cubicBezTo>
                  <a:cubicBezTo>
                    <a:pt x="26110" y="3511"/>
                    <a:pt x="26110" y="3501"/>
                    <a:pt x="26110" y="3501"/>
                  </a:cubicBezTo>
                  <a:close/>
                  <a:moveTo>
                    <a:pt x="19514" y="1"/>
                  </a:moveTo>
                  <a:cubicBezTo>
                    <a:pt x="18536" y="1"/>
                    <a:pt x="17550" y="120"/>
                    <a:pt x="16625" y="364"/>
                  </a:cubicBezTo>
                  <a:lnTo>
                    <a:pt x="4946" y="3479"/>
                  </a:lnTo>
                  <a:lnTo>
                    <a:pt x="536" y="9089"/>
                  </a:lnTo>
                  <a:cubicBezTo>
                    <a:pt x="182" y="9538"/>
                    <a:pt x="11" y="10020"/>
                    <a:pt x="11" y="10491"/>
                  </a:cubicBezTo>
                  <a:lnTo>
                    <a:pt x="11" y="12397"/>
                  </a:lnTo>
                  <a:cubicBezTo>
                    <a:pt x="0" y="13274"/>
                    <a:pt x="600" y="14131"/>
                    <a:pt x="1713" y="14784"/>
                  </a:cubicBezTo>
                  <a:cubicBezTo>
                    <a:pt x="2640" y="15316"/>
                    <a:pt x="3833" y="15573"/>
                    <a:pt x="5015" y="15573"/>
                  </a:cubicBezTo>
                  <a:cubicBezTo>
                    <a:pt x="6589" y="15573"/>
                    <a:pt x="8144" y="15117"/>
                    <a:pt x="9025" y="14249"/>
                  </a:cubicBezTo>
                  <a:cubicBezTo>
                    <a:pt x="9999" y="13285"/>
                    <a:pt x="10470" y="12225"/>
                    <a:pt x="10470" y="11166"/>
                  </a:cubicBezTo>
                  <a:lnTo>
                    <a:pt x="10481" y="9233"/>
                  </a:lnTo>
                  <a:lnTo>
                    <a:pt x="10481" y="9233"/>
                  </a:lnTo>
                  <a:cubicBezTo>
                    <a:pt x="10481" y="9239"/>
                    <a:pt x="10481" y="9244"/>
                    <a:pt x="10481" y="9249"/>
                  </a:cubicBezTo>
                  <a:cubicBezTo>
                    <a:pt x="10481" y="9239"/>
                    <a:pt x="10481" y="9239"/>
                    <a:pt x="10481" y="9228"/>
                  </a:cubicBezTo>
                  <a:lnTo>
                    <a:pt x="10481" y="9233"/>
                  </a:lnTo>
                  <a:lnTo>
                    <a:pt x="10481" y="9233"/>
                  </a:lnTo>
                  <a:cubicBezTo>
                    <a:pt x="10479" y="8886"/>
                    <a:pt x="10436" y="8548"/>
                    <a:pt x="10331" y="8211"/>
                  </a:cubicBezTo>
                  <a:lnTo>
                    <a:pt x="10331" y="8211"/>
                  </a:lnTo>
                  <a:cubicBezTo>
                    <a:pt x="12329" y="8899"/>
                    <a:pt x="14592" y="9252"/>
                    <a:pt x="16870" y="9252"/>
                  </a:cubicBezTo>
                  <a:cubicBezTo>
                    <a:pt x="19095" y="9252"/>
                    <a:pt x="21332" y="8915"/>
                    <a:pt x="23348" y="8222"/>
                  </a:cubicBezTo>
                  <a:cubicBezTo>
                    <a:pt x="25146" y="7611"/>
                    <a:pt x="26099" y="6530"/>
                    <a:pt x="26099" y="5428"/>
                  </a:cubicBezTo>
                  <a:lnTo>
                    <a:pt x="26110" y="3504"/>
                  </a:lnTo>
                  <a:lnTo>
                    <a:pt x="26110" y="3504"/>
                  </a:lnTo>
                  <a:cubicBezTo>
                    <a:pt x="26107" y="2671"/>
                    <a:pt x="25571" y="1829"/>
                    <a:pt x="24440" y="1178"/>
                  </a:cubicBezTo>
                  <a:cubicBezTo>
                    <a:pt x="23106" y="407"/>
                    <a:pt x="21322" y="1"/>
                    <a:pt x="19514" y="1"/>
                  </a:cubicBezTo>
                  <a:close/>
                </a:path>
              </a:pathLst>
            </a:custGeom>
            <a:solidFill>
              <a:srgbClr val="1D8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49"/>
            <p:cNvSpPr/>
            <p:nvPr/>
          </p:nvSpPr>
          <p:spPr>
            <a:xfrm>
              <a:off x="697962" y="700191"/>
              <a:ext cx="29604" cy="40417"/>
            </a:xfrm>
            <a:custGeom>
              <a:avLst/>
              <a:gdLst/>
              <a:ahLst/>
              <a:cxnLst/>
              <a:rect l="l" t="t" r="r" b="b"/>
              <a:pathLst>
                <a:path w="2431" h="3319" extrusionOk="0">
                  <a:moveTo>
                    <a:pt x="11" y="0"/>
                  </a:moveTo>
                  <a:lnTo>
                    <a:pt x="0" y="1927"/>
                  </a:lnTo>
                  <a:lnTo>
                    <a:pt x="2420" y="3319"/>
                  </a:lnTo>
                  <a:lnTo>
                    <a:pt x="2430" y="139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5AAA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49"/>
            <p:cNvSpPr/>
            <p:nvPr/>
          </p:nvSpPr>
          <p:spPr>
            <a:xfrm>
              <a:off x="727420" y="717130"/>
              <a:ext cx="6137" cy="26998"/>
            </a:xfrm>
            <a:custGeom>
              <a:avLst/>
              <a:gdLst/>
              <a:ahLst/>
              <a:cxnLst/>
              <a:rect l="l" t="t" r="r" b="b"/>
              <a:pathLst>
                <a:path w="504" h="2217" extrusionOk="0">
                  <a:moveTo>
                    <a:pt x="11" y="1"/>
                  </a:moveTo>
                  <a:lnTo>
                    <a:pt x="1" y="1928"/>
                  </a:lnTo>
                  <a:lnTo>
                    <a:pt x="493" y="2217"/>
                  </a:lnTo>
                  <a:lnTo>
                    <a:pt x="504" y="290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5AAA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49"/>
            <p:cNvSpPr/>
            <p:nvPr/>
          </p:nvSpPr>
          <p:spPr>
            <a:xfrm>
              <a:off x="733423" y="700447"/>
              <a:ext cx="222398" cy="70021"/>
            </a:xfrm>
            <a:custGeom>
              <a:avLst/>
              <a:gdLst/>
              <a:ahLst/>
              <a:cxnLst/>
              <a:rect l="l" t="t" r="r" b="b"/>
              <a:pathLst>
                <a:path w="18263" h="5750" extrusionOk="0">
                  <a:moveTo>
                    <a:pt x="18263" y="1"/>
                  </a:moveTo>
                  <a:cubicBezTo>
                    <a:pt x="18252" y="1093"/>
                    <a:pt x="17310" y="2174"/>
                    <a:pt x="15512" y="2795"/>
                  </a:cubicBezTo>
                  <a:cubicBezTo>
                    <a:pt x="13500" y="3484"/>
                    <a:pt x="11264" y="3820"/>
                    <a:pt x="9042" y="3820"/>
                  </a:cubicBezTo>
                  <a:cubicBezTo>
                    <a:pt x="5743" y="3820"/>
                    <a:pt x="2473" y="3080"/>
                    <a:pt x="11" y="1660"/>
                  </a:cubicBezTo>
                  <a:lnTo>
                    <a:pt x="0" y="3587"/>
                  </a:lnTo>
                  <a:cubicBezTo>
                    <a:pt x="2466" y="5011"/>
                    <a:pt x="5732" y="5750"/>
                    <a:pt x="9025" y="5750"/>
                  </a:cubicBezTo>
                  <a:cubicBezTo>
                    <a:pt x="11251" y="5750"/>
                    <a:pt x="13489" y="5412"/>
                    <a:pt x="15501" y="4722"/>
                  </a:cubicBezTo>
                  <a:cubicBezTo>
                    <a:pt x="17299" y="4111"/>
                    <a:pt x="18252" y="3030"/>
                    <a:pt x="18252" y="1928"/>
                  </a:cubicBezTo>
                  <a:lnTo>
                    <a:pt x="18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49"/>
            <p:cNvSpPr/>
            <p:nvPr/>
          </p:nvSpPr>
          <p:spPr>
            <a:xfrm>
              <a:off x="698096" y="657826"/>
              <a:ext cx="269196" cy="89139"/>
            </a:xfrm>
            <a:custGeom>
              <a:avLst/>
              <a:gdLst/>
              <a:ahLst/>
              <a:cxnLst/>
              <a:rect l="l" t="t" r="r" b="b"/>
              <a:pathLst>
                <a:path w="22106" h="7320" extrusionOk="0">
                  <a:moveTo>
                    <a:pt x="14568" y="1"/>
                  </a:moveTo>
                  <a:cubicBezTo>
                    <a:pt x="13590" y="1"/>
                    <a:pt x="12604" y="120"/>
                    <a:pt x="11679" y="364"/>
                  </a:cubicBezTo>
                  <a:lnTo>
                    <a:pt x="0" y="3479"/>
                  </a:lnTo>
                  <a:lnTo>
                    <a:pt x="2419" y="4871"/>
                  </a:lnTo>
                  <a:lnTo>
                    <a:pt x="2912" y="5160"/>
                  </a:lnTo>
                  <a:cubicBezTo>
                    <a:pt x="5374" y="6580"/>
                    <a:pt x="8644" y="7320"/>
                    <a:pt x="11943" y="7320"/>
                  </a:cubicBezTo>
                  <a:cubicBezTo>
                    <a:pt x="14165" y="7320"/>
                    <a:pt x="16401" y="6984"/>
                    <a:pt x="18413" y="6295"/>
                  </a:cubicBezTo>
                  <a:cubicBezTo>
                    <a:pt x="21571" y="5214"/>
                    <a:pt x="22106" y="2687"/>
                    <a:pt x="19494" y="1178"/>
                  </a:cubicBezTo>
                  <a:cubicBezTo>
                    <a:pt x="18160" y="407"/>
                    <a:pt x="16376" y="1"/>
                    <a:pt x="145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49"/>
            <p:cNvSpPr/>
            <p:nvPr/>
          </p:nvSpPr>
          <p:spPr>
            <a:xfrm>
              <a:off x="747756" y="770188"/>
              <a:ext cx="17743" cy="61155"/>
            </a:xfrm>
            <a:custGeom>
              <a:avLst/>
              <a:gdLst/>
              <a:ahLst/>
              <a:cxnLst/>
              <a:rect l="l" t="t" r="r" b="b"/>
              <a:pathLst>
                <a:path w="1457" h="5022" extrusionOk="0">
                  <a:moveTo>
                    <a:pt x="1457" y="1"/>
                  </a:moveTo>
                  <a:lnTo>
                    <a:pt x="1456" y="40"/>
                  </a:lnTo>
                  <a:lnTo>
                    <a:pt x="1456" y="40"/>
                  </a:lnTo>
                  <a:cubicBezTo>
                    <a:pt x="1456" y="27"/>
                    <a:pt x="1457" y="14"/>
                    <a:pt x="1457" y="1"/>
                  </a:cubicBezTo>
                  <a:close/>
                  <a:moveTo>
                    <a:pt x="1456" y="40"/>
                  </a:moveTo>
                  <a:lnTo>
                    <a:pt x="1456" y="40"/>
                  </a:lnTo>
                  <a:cubicBezTo>
                    <a:pt x="1445" y="1086"/>
                    <a:pt x="963" y="2132"/>
                    <a:pt x="1" y="3084"/>
                  </a:cubicBezTo>
                  <a:lnTo>
                    <a:pt x="1" y="5022"/>
                  </a:lnTo>
                  <a:cubicBezTo>
                    <a:pt x="975" y="4058"/>
                    <a:pt x="1446" y="2998"/>
                    <a:pt x="1446" y="1939"/>
                  </a:cubicBezTo>
                  <a:lnTo>
                    <a:pt x="1456" y="4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49"/>
            <p:cNvSpPr/>
            <p:nvPr/>
          </p:nvSpPr>
          <p:spPr>
            <a:xfrm>
              <a:off x="664328" y="768434"/>
              <a:ext cx="72882" cy="38505"/>
            </a:xfrm>
            <a:custGeom>
              <a:avLst/>
              <a:gdLst/>
              <a:ahLst/>
              <a:cxnLst/>
              <a:rect l="l" t="t" r="r" b="b"/>
              <a:pathLst>
                <a:path w="5985" h="3162" extrusionOk="0">
                  <a:moveTo>
                    <a:pt x="2983" y="0"/>
                  </a:moveTo>
                  <a:cubicBezTo>
                    <a:pt x="2286" y="0"/>
                    <a:pt x="1590" y="156"/>
                    <a:pt x="1060" y="466"/>
                  </a:cubicBezTo>
                  <a:cubicBezTo>
                    <a:pt x="0" y="1087"/>
                    <a:pt x="0" y="2083"/>
                    <a:pt x="1071" y="2703"/>
                  </a:cubicBezTo>
                  <a:cubicBezTo>
                    <a:pt x="1606" y="3009"/>
                    <a:pt x="2305" y="3161"/>
                    <a:pt x="3002" y="3161"/>
                  </a:cubicBezTo>
                  <a:cubicBezTo>
                    <a:pt x="3699" y="3161"/>
                    <a:pt x="4395" y="3009"/>
                    <a:pt x="4925" y="2703"/>
                  </a:cubicBezTo>
                  <a:cubicBezTo>
                    <a:pt x="5985" y="2083"/>
                    <a:pt x="5985" y="1087"/>
                    <a:pt x="4914" y="466"/>
                  </a:cubicBezTo>
                  <a:cubicBezTo>
                    <a:pt x="4379" y="156"/>
                    <a:pt x="3680" y="0"/>
                    <a:pt x="29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49"/>
            <p:cNvSpPr/>
            <p:nvPr/>
          </p:nvSpPr>
          <p:spPr>
            <a:xfrm>
              <a:off x="637867" y="785312"/>
              <a:ext cx="109902" cy="62166"/>
            </a:xfrm>
            <a:custGeom>
              <a:avLst/>
              <a:gdLst/>
              <a:ahLst/>
              <a:cxnLst/>
              <a:rect l="l" t="t" r="r" b="b"/>
              <a:pathLst>
                <a:path w="9025" h="5105" extrusionOk="0">
                  <a:moveTo>
                    <a:pt x="11" y="1"/>
                  </a:moveTo>
                  <a:lnTo>
                    <a:pt x="11" y="1928"/>
                  </a:lnTo>
                  <a:cubicBezTo>
                    <a:pt x="0" y="2805"/>
                    <a:pt x="600" y="3662"/>
                    <a:pt x="1713" y="4315"/>
                  </a:cubicBezTo>
                  <a:cubicBezTo>
                    <a:pt x="2640" y="4847"/>
                    <a:pt x="3833" y="5104"/>
                    <a:pt x="5015" y="5104"/>
                  </a:cubicBezTo>
                  <a:cubicBezTo>
                    <a:pt x="6589" y="5104"/>
                    <a:pt x="8144" y="4648"/>
                    <a:pt x="9025" y="3780"/>
                  </a:cubicBezTo>
                  <a:lnTo>
                    <a:pt x="9025" y="1842"/>
                  </a:lnTo>
                  <a:cubicBezTo>
                    <a:pt x="8143" y="2711"/>
                    <a:pt x="6586" y="3171"/>
                    <a:pt x="5009" y="3171"/>
                  </a:cubicBezTo>
                  <a:cubicBezTo>
                    <a:pt x="3829" y="3171"/>
                    <a:pt x="2639" y="2913"/>
                    <a:pt x="1713" y="2377"/>
                  </a:cubicBezTo>
                  <a:cubicBezTo>
                    <a:pt x="600" y="1735"/>
                    <a:pt x="11" y="868"/>
                    <a:pt x="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49"/>
            <p:cNvSpPr/>
            <p:nvPr/>
          </p:nvSpPr>
          <p:spPr>
            <a:xfrm>
              <a:off x="632131" y="700191"/>
              <a:ext cx="145363" cy="123736"/>
            </a:xfrm>
            <a:custGeom>
              <a:avLst/>
              <a:gdLst/>
              <a:ahLst/>
              <a:cxnLst/>
              <a:rect l="l" t="t" r="r" b="b"/>
              <a:pathLst>
                <a:path w="11937" h="10161" extrusionOk="0">
                  <a:moveTo>
                    <a:pt x="5627" y="5604"/>
                  </a:moveTo>
                  <a:cubicBezTo>
                    <a:pt x="6324" y="5604"/>
                    <a:pt x="7023" y="5760"/>
                    <a:pt x="7558" y="6070"/>
                  </a:cubicBezTo>
                  <a:cubicBezTo>
                    <a:pt x="8629" y="6691"/>
                    <a:pt x="8629" y="7687"/>
                    <a:pt x="7569" y="8307"/>
                  </a:cubicBezTo>
                  <a:cubicBezTo>
                    <a:pt x="7039" y="8613"/>
                    <a:pt x="6343" y="8765"/>
                    <a:pt x="5646" y="8765"/>
                  </a:cubicBezTo>
                  <a:cubicBezTo>
                    <a:pt x="4949" y="8765"/>
                    <a:pt x="4250" y="8613"/>
                    <a:pt x="3715" y="8307"/>
                  </a:cubicBezTo>
                  <a:cubicBezTo>
                    <a:pt x="2644" y="7687"/>
                    <a:pt x="2644" y="6691"/>
                    <a:pt x="3704" y="6070"/>
                  </a:cubicBezTo>
                  <a:cubicBezTo>
                    <a:pt x="4234" y="5760"/>
                    <a:pt x="4930" y="5604"/>
                    <a:pt x="5627" y="5604"/>
                  </a:cubicBezTo>
                  <a:close/>
                  <a:moveTo>
                    <a:pt x="5417" y="0"/>
                  </a:moveTo>
                  <a:lnTo>
                    <a:pt x="1007" y="5610"/>
                  </a:lnTo>
                  <a:cubicBezTo>
                    <a:pt x="0" y="6884"/>
                    <a:pt x="482" y="8382"/>
                    <a:pt x="2184" y="9367"/>
                  </a:cubicBezTo>
                  <a:cubicBezTo>
                    <a:pt x="3110" y="9903"/>
                    <a:pt x="4300" y="10161"/>
                    <a:pt x="5480" y="10161"/>
                  </a:cubicBezTo>
                  <a:cubicBezTo>
                    <a:pt x="7057" y="10161"/>
                    <a:pt x="8614" y="9701"/>
                    <a:pt x="9496" y="8832"/>
                  </a:cubicBezTo>
                  <a:cubicBezTo>
                    <a:pt x="11936" y="6423"/>
                    <a:pt x="11251" y="3362"/>
                    <a:pt x="7836" y="1392"/>
                  </a:cubicBezTo>
                  <a:lnTo>
                    <a:pt x="54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49"/>
            <p:cNvSpPr/>
            <p:nvPr/>
          </p:nvSpPr>
          <p:spPr>
            <a:xfrm>
              <a:off x="752713" y="556631"/>
              <a:ext cx="183819" cy="105664"/>
            </a:xfrm>
            <a:custGeom>
              <a:avLst/>
              <a:gdLst/>
              <a:ahLst/>
              <a:cxnLst/>
              <a:rect l="l" t="t" r="r" b="b"/>
              <a:pathLst>
                <a:path w="15095" h="8677" extrusionOk="0">
                  <a:moveTo>
                    <a:pt x="359" y="0"/>
                  </a:moveTo>
                  <a:cubicBezTo>
                    <a:pt x="276" y="0"/>
                    <a:pt x="193" y="19"/>
                    <a:pt x="129" y="57"/>
                  </a:cubicBezTo>
                  <a:cubicBezTo>
                    <a:pt x="0" y="132"/>
                    <a:pt x="0" y="249"/>
                    <a:pt x="129" y="324"/>
                  </a:cubicBezTo>
                  <a:cubicBezTo>
                    <a:pt x="196" y="358"/>
                    <a:pt x="284" y="374"/>
                    <a:pt x="371" y="374"/>
                  </a:cubicBezTo>
                  <a:cubicBezTo>
                    <a:pt x="424" y="374"/>
                    <a:pt x="477" y="368"/>
                    <a:pt x="525" y="356"/>
                  </a:cubicBezTo>
                  <a:lnTo>
                    <a:pt x="525" y="356"/>
                  </a:lnTo>
                  <a:cubicBezTo>
                    <a:pt x="3940" y="2465"/>
                    <a:pt x="3886" y="5795"/>
                    <a:pt x="343" y="7850"/>
                  </a:cubicBezTo>
                  <a:lnTo>
                    <a:pt x="461" y="7914"/>
                  </a:lnTo>
                  <a:cubicBezTo>
                    <a:pt x="4068" y="5816"/>
                    <a:pt x="4122" y="2433"/>
                    <a:pt x="632" y="292"/>
                  </a:cubicBezTo>
                  <a:cubicBezTo>
                    <a:pt x="718" y="217"/>
                    <a:pt x="696" y="121"/>
                    <a:pt x="589" y="57"/>
                  </a:cubicBezTo>
                  <a:cubicBezTo>
                    <a:pt x="525" y="19"/>
                    <a:pt x="442" y="0"/>
                    <a:pt x="359" y="0"/>
                  </a:cubicBezTo>
                  <a:close/>
                  <a:moveTo>
                    <a:pt x="8084" y="6854"/>
                  </a:moveTo>
                  <a:cubicBezTo>
                    <a:pt x="5658" y="6854"/>
                    <a:pt x="3233" y="7389"/>
                    <a:pt x="1392" y="8460"/>
                  </a:cubicBezTo>
                  <a:lnTo>
                    <a:pt x="1510" y="8524"/>
                  </a:lnTo>
                  <a:cubicBezTo>
                    <a:pt x="3319" y="7469"/>
                    <a:pt x="5703" y="6942"/>
                    <a:pt x="8089" y="6942"/>
                  </a:cubicBezTo>
                  <a:cubicBezTo>
                    <a:pt x="10377" y="6942"/>
                    <a:pt x="12666" y="7427"/>
                    <a:pt x="14452" y="8396"/>
                  </a:cubicBezTo>
                  <a:cubicBezTo>
                    <a:pt x="14388" y="8471"/>
                    <a:pt x="14399" y="8567"/>
                    <a:pt x="14506" y="8621"/>
                  </a:cubicBezTo>
                  <a:cubicBezTo>
                    <a:pt x="14570" y="8658"/>
                    <a:pt x="14653" y="8677"/>
                    <a:pt x="14736" y="8677"/>
                  </a:cubicBezTo>
                  <a:cubicBezTo>
                    <a:pt x="14819" y="8677"/>
                    <a:pt x="14902" y="8658"/>
                    <a:pt x="14966" y="8621"/>
                  </a:cubicBezTo>
                  <a:cubicBezTo>
                    <a:pt x="15095" y="8546"/>
                    <a:pt x="15095" y="8428"/>
                    <a:pt x="14966" y="8353"/>
                  </a:cubicBezTo>
                  <a:cubicBezTo>
                    <a:pt x="14907" y="8318"/>
                    <a:pt x="14829" y="8302"/>
                    <a:pt x="14749" y="8302"/>
                  </a:cubicBezTo>
                  <a:cubicBezTo>
                    <a:pt x="14683" y="8302"/>
                    <a:pt x="14617" y="8312"/>
                    <a:pt x="14559" y="8332"/>
                  </a:cubicBezTo>
                  <a:cubicBezTo>
                    <a:pt x="12741" y="7346"/>
                    <a:pt x="10411" y="6854"/>
                    <a:pt x="8084" y="68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31" name="Google Shape;3631;p49"/>
          <p:cNvSpPr/>
          <p:nvPr/>
        </p:nvSpPr>
        <p:spPr>
          <a:xfrm>
            <a:off x="4434900" y="3169663"/>
            <a:ext cx="110150" cy="110150"/>
          </a:xfrm>
          <a:custGeom>
            <a:avLst/>
            <a:gdLst/>
            <a:ahLst/>
            <a:cxnLst/>
            <a:rect l="l" t="t" r="r" b="b"/>
            <a:pathLst>
              <a:path w="4406" h="4406" extrusionOk="0">
                <a:moveTo>
                  <a:pt x="1762" y="0"/>
                </a:moveTo>
                <a:lnTo>
                  <a:pt x="1762" y="881"/>
                </a:lnTo>
                <a:lnTo>
                  <a:pt x="1762" y="1762"/>
                </a:lnTo>
                <a:lnTo>
                  <a:pt x="2643" y="1762"/>
                </a:lnTo>
                <a:lnTo>
                  <a:pt x="2643" y="881"/>
                </a:lnTo>
                <a:lnTo>
                  <a:pt x="2643" y="0"/>
                </a:lnTo>
                <a:close/>
                <a:moveTo>
                  <a:pt x="0" y="1762"/>
                </a:moveTo>
                <a:lnTo>
                  <a:pt x="0" y="2643"/>
                </a:lnTo>
                <a:lnTo>
                  <a:pt x="1762" y="2643"/>
                </a:lnTo>
                <a:lnTo>
                  <a:pt x="1762" y="1762"/>
                </a:lnTo>
                <a:close/>
                <a:moveTo>
                  <a:pt x="2643" y="1762"/>
                </a:moveTo>
                <a:lnTo>
                  <a:pt x="2643" y="2643"/>
                </a:lnTo>
                <a:lnTo>
                  <a:pt x="4406" y="2643"/>
                </a:lnTo>
                <a:lnTo>
                  <a:pt x="4406" y="1762"/>
                </a:lnTo>
                <a:close/>
                <a:moveTo>
                  <a:pt x="1762" y="2643"/>
                </a:moveTo>
                <a:lnTo>
                  <a:pt x="1762" y="3524"/>
                </a:lnTo>
                <a:lnTo>
                  <a:pt x="1762" y="4406"/>
                </a:lnTo>
                <a:lnTo>
                  <a:pt x="2643" y="4406"/>
                </a:lnTo>
                <a:lnTo>
                  <a:pt x="2643" y="3524"/>
                </a:lnTo>
                <a:lnTo>
                  <a:pt x="2643" y="264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2" name="Google Shape;3632;p49"/>
          <p:cNvSpPr/>
          <p:nvPr/>
        </p:nvSpPr>
        <p:spPr>
          <a:xfrm>
            <a:off x="4603726" y="1749827"/>
            <a:ext cx="2090700" cy="1980900"/>
          </a:xfrm>
          <a:prstGeom prst="roundRect">
            <a:avLst>
              <a:gd name="adj" fmla="val 19210"/>
            </a:avLst>
          </a:prstGeom>
          <a:solidFill>
            <a:schemeClr val="lt1"/>
          </a:solidFill>
          <a:ln>
            <a:noFill/>
          </a:ln>
          <a:effectLst>
            <a:outerShdw dist="381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3" name="Google Shape;3633;p49"/>
          <p:cNvSpPr txBox="1">
            <a:spLocks noGrp="1"/>
          </p:cNvSpPr>
          <p:nvPr>
            <p:ph type="title" idx="2"/>
          </p:nvPr>
        </p:nvSpPr>
        <p:spPr>
          <a:xfrm>
            <a:off x="4675275" y="1904675"/>
            <a:ext cx="194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Stemming e normalizzazione</a:t>
            </a:r>
            <a:endParaRPr sz="1500"/>
          </a:p>
        </p:txBody>
      </p:sp>
      <p:sp>
        <p:nvSpPr>
          <p:cNvPr id="3634" name="Google Shape;3634;p49"/>
          <p:cNvSpPr txBox="1">
            <a:spLocks noGrp="1"/>
          </p:cNvSpPr>
          <p:nvPr>
            <p:ph type="subTitle" idx="1"/>
          </p:nvPr>
        </p:nvSpPr>
        <p:spPr>
          <a:xfrm>
            <a:off x="4880356" y="2680321"/>
            <a:ext cx="1643100" cy="76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 parole sono state ridotte alla loro radice e normalizzate per assicurare la coerenza nel dataset.</a:t>
            </a:r>
            <a:endParaRPr/>
          </a:p>
        </p:txBody>
      </p:sp>
      <p:sp>
        <p:nvSpPr>
          <p:cNvPr id="3635" name="Google Shape;3635;p49"/>
          <p:cNvSpPr/>
          <p:nvPr/>
        </p:nvSpPr>
        <p:spPr>
          <a:xfrm>
            <a:off x="4430088" y="3169663"/>
            <a:ext cx="110150" cy="110150"/>
          </a:xfrm>
          <a:custGeom>
            <a:avLst/>
            <a:gdLst/>
            <a:ahLst/>
            <a:cxnLst/>
            <a:rect l="l" t="t" r="r" b="b"/>
            <a:pathLst>
              <a:path w="4406" h="4406" extrusionOk="0">
                <a:moveTo>
                  <a:pt x="1762" y="0"/>
                </a:moveTo>
                <a:lnTo>
                  <a:pt x="1762" y="881"/>
                </a:lnTo>
                <a:lnTo>
                  <a:pt x="1762" y="1762"/>
                </a:lnTo>
                <a:lnTo>
                  <a:pt x="2643" y="1762"/>
                </a:lnTo>
                <a:lnTo>
                  <a:pt x="2643" y="881"/>
                </a:lnTo>
                <a:lnTo>
                  <a:pt x="2643" y="0"/>
                </a:lnTo>
                <a:close/>
                <a:moveTo>
                  <a:pt x="0" y="1762"/>
                </a:moveTo>
                <a:lnTo>
                  <a:pt x="0" y="2643"/>
                </a:lnTo>
                <a:lnTo>
                  <a:pt x="1762" y="2643"/>
                </a:lnTo>
                <a:lnTo>
                  <a:pt x="1762" y="1762"/>
                </a:lnTo>
                <a:close/>
                <a:moveTo>
                  <a:pt x="2643" y="1762"/>
                </a:moveTo>
                <a:lnTo>
                  <a:pt x="2643" y="2643"/>
                </a:lnTo>
                <a:lnTo>
                  <a:pt x="4406" y="2643"/>
                </a:lnTo>
                <a:lnTo>
                  <a:pt x="4406" y="1762"/>
                </a:lnTo>
                <a:close/>
                <a:moveTo>
                  <a:pt x="1762" y="2643"/>
                </a:moveTo>
                <a:lnTo>
                  <a:pt x="1762" y="3524"/>
                </a:lnTo>
                <a:lnTo>
                  <a:pt x="1762" y="4406"/>
                </a:lnTo>
                <a:lnTo>
                  <a:pt x="2643" y="4406"/>
                </a:lnTo>
                <a:lnTo>
                  <a:pt x="2643" y="3524"/>
                </a:lnTo>
                <a:lnTo>
                  <a:pt x="2643" y="264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6" name="Google Shape;3636;p49"/>
          <p:cNvSpPr/>
          <p:nvPr/>
        </p:nvSpPr>
        <p:spPr>
          <a:xfrm>
            <a:off x="6858763" y="3169663"/>
            <a:ext cx="110150" cy="110150"/>
          </a:xfrm>
          <a:custGeom>
            <a:avLst/>
            <a:gdLst/>
            <a:ahLst/>
            <a:cxnLst/>
            <a:rect l="l" t="t" r="r" b="b"/>
            <a:pathLst>
              <a:path w="4406" h="4406" extrusionOk="0">
                <a:moveTo>
                  <a:pt x="1762" y="0"/>
                </a:moveTo>
                <a:lnTo>
                  <a:pt x="1762" y="881"/>
                </a:lnTo>
                <a:lnTo>
                  <a:pt x="1762" y="1762"/>
                </a:lnTo>
                <a:lnTo>
                  <a:pt x="2643" y="1762"/>
                </a:lnTo>
                <a:lnTo>
                  <a:pt x="2643" y="881"/>
                </a:lnTo>
                <a:lnTo>
                  <a:pt x="2643" y="0"/>
                </a:lnTo>
                <a:close/>
                <a:moveTo>
                  <a:pt x="0" y="1762"/>
                </a:moveTo>
                <a:lnTo>
                  <a:pt x="0" y="2643"/>
                </a:lnTo>
                <a:lnTo>
                  <a:pt x="1762" y="2643"/>
                </a:lnTo>
                <a:lnTo>
                  <a:pt x="1762" y="1762"/>
                </a:lnTo>
                <a:close/>
                <a:moveTo>
                  <a:pt x="2643" y="1762"/>
                </a:moveTo>
                <a:lnTo>
                  <a:pt x="2643" y="2643"/>
                </a:lnTo>
                <a:lnTo>
                  <a:pt x="4406" y="2643"/>
                </a:lnTo>
                <a:lnTo>
                  <a:pt x="4406" y="1762"/>
                </a:lnTo>
                <a:close/>
                <a:moveTo>
                  <a:pt x="1762" y="2643"/>
                </a:moveTo>
                <a:lnTo>
                  <a:pt x="1762" y="3524"/>
                </a:lnTo>
                <a:lnTo>
                  <a:pt x="1762" y="4406"/>
                </a:lnTo>
                <a:lnTo>
                  <a:pt x="2643" y="4406"/>
                </a:lnTo>
                <a:lnTo>
                  <a:pt x="2643" y="3524"/>
                </a:lnTo>
                <a:lnTo>
                  <a:pt x="2643" y="264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7" name="Google Shape;3637;p49"/>
          <p:cNvSpPr/>
          <p:nvPr/>
        </p:nvSpPr>
        <p:spPr>
          <a:xfrm>
            <a:off x="7027600" y="3169663"/>
            <a:ext cx="110150" cy="110150"/>
          </a:xfrm>
          <a:custGeom>
            <a:avLst/>
            <a:gdLst/>
            <a:ahLst/>
            <a:cxnLst/>
            <a:rect l="l" t="t" r="r" b="b"/>
            <a:pathLst>
              <a:path w="4406" h="4406" extrusionOk="0">
                <a:moveTo>
                  <a:pt x="1762" y="0"/>
                </a:moveTo>
                <a:lnTo>
                  <a:pt x="1762" y="881"/>
                </a:lnTo>
                <a:lnTo>
                  <a:pt x="1762" y="1762"/>
                </a:lnTo>
                <a:lnTo>
                  <a:pt x="2643" y="1762"/>
                </a:lnTo>
                <a:lnTo>
                  <a:pt x="2643" y="881"/>
                </a:lnTo>
                <a:lnTo>
                  <a:pt x="2643" y="0"/>
                </a:lnTo>
                <a:close/>
                <a:moveTo>
                  <a:pt x="0" y="1762"/>
                </a:moveTo>
                <a:lnTo>
                  <a:pt x="0" y="2643"/>
                </a:lnTo>
                <a:lnTo>
                  <a:pt x="1762" y="2643"/>
                </a:lnTo>
                <a:lnTo>
                  <a:pt x="1762" y="1762"/>
                </a:lnTo>
                <a:close/>
                <a:moveTo>
                  <a:pt x="2643" y="1762"/>
                </a:moveTo>
                <a:lnTo>
                  <a:pt x="2643" y="2643"/>
                </a:lnTo>
                <a:lnTo>
                  <a:pt x="4406" y="2643"/>
                </a:lnTo>
                <a:lnTo>
                  <a:pt x="4406" y="1762"/>
                </a:lnTo>
                <a:close/>
                <a:moveTo>
                  <a:pt x="1762" y="2643"/>
                </a:moveTo>
                <a:lnTo>
                  <a:pt x="1762" y="3524"/>
                </a:lnTo>
                <a:lnTo>
                  <a:pt x="1762" y="4406"/>
                </a:lnTo>
                <a:lnTo>
                  <a:pt x="2643" y="4406"/>
                </a:lnTo>
                <a:lnTo>
                  <a:pt x="2643" y="3524"/>
                </a:lnTo>
                <a:lnTo>
                  <a:pt x="2643" y="264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8" name="Google Shape;3638;p49"/>
          <p:cNvSpPr/>
          <p:nvPr/>
        </p:nvSpPr>
        <p:spPr>
          <a:xfrm>
            <a:off x="8320888" y="3144563"/>
            <a:ext cx="110150" cy="110150"/>
          </a:xfrm>
          <a:custGeom>
            <a:avLst/>
            <a:gdLst/>
            <a:ahLst/>
            <a:cxnLst/>
            <a:rect l="l" t="t" r="r" b="b"/>
            <a:pathLst>
              <a:path w="4406" h="4406" extrusionOk="0">
                <a:moveTo>
                  <a:pt x="1762" y="0"/>
                </a:moveTo>
                <a:lnTo>
                  <a:pt x="1762" y="881"/>
                </a:lnTo>
                <a:lnTo>
                  <a:pt x="1762" y="1762"/>
                </a:lnTo>
                <a:lnTo>
                  <a:pt x="2643" y="1762"/>
                </a:lnTo>
                <a:lnTo>
                  <a:pt x="2643" y="881"/>
                </a:lnTo>
                <a:lnTo>
                  <a:pt x="2643" y="0"/>
                </a:lnTo>
                <a:close/>
                <a:moveTo>
                  <a:pt x="0" y="1762"/>
                </a:moveTo>
                <a:lnTo>
                  <a:pt x="0" y="2643"/>
                </a:lnTo>
                <a:lnTo>
                  <a:pt x="1762" y="2643"/>
                </a:lnTo>
                <a:lnTo>
                  <a:pt x="1762" y="1762"/>
                </a:lnTo>
                <a:close/>
                <a:moveTo>
                  <a:pt x="2643" y="1762"/>
                </a:moveTo>
                <a:lnTo>
                  <a:pt x="2643" y="2643"/>
                </a:lnTo>
                <a:lnTo>
                  <a:pt x="4406" y="2643"/>
                </a:lnTo>
                <a:lnTo>
                  <a:pt x="4406" y="1762"/>
                </a:lnTo>
                <a:close/>
                <a:moveTo>
                  <a:pt x="1762" y="2643"/>
                </a:moveTo>
                <a:lnTo>
                  <a:pt x="1762" y="3524"/>
                </a:lnTo>
                <a:lnTo>
                  <a:pt x="1762" y="4406"/>
                </a:lnTo>
                <a:lnTo>
                  <a:pt x="2643" y="4406"/>
                </a:lnTo>
                <a:lnTo>
                  <a:pt x="2643" y="3524"/>
                </a:lnTo>
                <a:lnTo>
                  <a:pt x="2643" y="264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3" name="Google Shape;3643;p50"/>
          <p:cNvSpPr/>
          <p:nvPr/>
        </p:nvSpPr>
        <p:spPr>
          <a:xfrm>
            <a:off x="956500" y="1599125"/>
            <a:ext cx="3494400" cy="2653200"/>
          </a:xfrm>
          <a:prstGeom prst="roundRect">
            <a:avLst>
              <a:gd name="adj" fmla="val 19210"/>
            </a:avLst>
          </a:prstGeom>
          <a:solidFill>
            <a:schemeClr val="lt1"/>
          </a:solidFill>
          <a:ln>
            <a:noFill/>
          </a:ln>
          <a:effectLst>
            <a:outerShdw dist="381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4" name="Google Shape;3644;p50"/>
          <p:cNvSpPr/>
          <p:nvPr/>
        </p:nvSpPr>
        <p:spPr>
          <a:xfrm>
            <a:off x="4693100" y="1690163"/>
            <a:ext cx="3494400" cy="2397600"/>
          </a:xfrm>
          <a:prstGeom prst="roundRect">
            <a:avLst>
              <a:gd name="adj" fmla="val 19210"/>
            </a:avLst>
          </a:prstGeom>
          <a:solidFill>
            <a:schemeClr val="lt1"/>
          </a:solidFill>
          <a:ln>
            <a:noFill/>
          </a:ln>
          <a:effectLst>
            <a:outerShdw dist="381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5" name="Google Shape;3645;p50"/>
          <p:cNvSpPr txBox="1">
            <a:spLocks noGrp="1"/>
          </p:cNvSpPr>
          <p:nvPr>
            <p:ph type="title"/>
          </p:nvPr>
        </p:nvSpPr>
        <p:spPr>
          <a:xfrm>
            <a:off x="1932825" y="536400"/>
            <a:ext cx="5465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Distilbert-base-uncased</a:t>
            </a:r>
            <a:endParaRPr/>
          </a:p>
        </p:txBody>
      </p:sp>
      <p:sp>
        <p:nvSpPr>
          <p:cNvPr id="3646" name="Google Shape;3646;p50"/>
          <p:cNvSpPr txBox="1">
            <a:spLocks noGrp="1"/>
          </p:cNvSpPr>
          <p:nvPr>
            <p:ph type="subTitle" idx="1"/>
          </p:nvPr>
        </p:nvSpPr>
        <p:spPr>
          <a:xfrm>
            <a:off x="1185475" y="1990250"/>
            <a:ext cx="2940900" cy="21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Distilbert-base-uncased è un modello di elaborazione del linguaggio naturale sviluppato come versione ridotta e ottimizzata del modello BERT.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 il 40% in meno di parametri rispetto a BERT, funziona il 60% più velocemente, mantenendo oltre il 95% delle prestazioni di BERT, riducendo i requisiti computazionali.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7" name="Google Shape;3647;p50"/>
          <p:cNvSpPr txBox="1">
            <a:spLocks noGrp="1"/>
          </p:cNvSpPr>
          <p:nvPr>
            <p:ph type="title" idx="3"/>
          </p:nvPr>
        </p:nvSpPr>
        <p:spPr>
          <a:xfrm>
            <a:off x="5130806" y="1883600"/>
            <a:ext cx="1895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learning_rate</a:t>
            </a:r>
            <a:endParaRPr sz="1700"/>
          </a:p>
        </p:txBody>
      </p:sp>
      <p:sp>
        <p:nvSpPr>
          <p:cNvPr id="3648" name="Google Shape;3648;p50"/>
          <p:cNvSpPr txBox="1">
            <a:spLocks noGrp="1"/>
          </p:cNvSpPr>
          <p:nvPr>
            <p:ph type="subTitle" idx="4"/>
          </p:nvPr>
        </p:nvSpPr>
        <p:spPr>
          <a:xfrm>
            <a:off x="5130796" y="2273579"/>
            <a:ext cx="18951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2e-5</a:t>
            </a:r>
            <a:endParaRPr sz="1800"/>
          </a:p>
        </p:txBody>
      </p:sp>
      <p:sp>
        <p:nvSpPr>
          <p:cNvPr id="3649" name="Google Shape;3649;p50"/>
          <p:cNvSpPr txBox="1">
            <a:spLocks noGrp="1"/>
          </p:cNvSpPr>
          <p:nvPr>
            <p:ph type="title" idx="7"/>
          </p:nvPr>
        </p:nvSpPr>
        <p:spPr>
          <a:xfrm>
            <a:off x="5130806" y="2953399"/>
            <a:ext cx="1895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epoche</a:t>
            </a:r>
            <a:endParaRPr sz="1700"/>
          </a:p>
        </p:txBody>
      </p:sp>
      <p:sp>
        <p:nvSpPr>
          <p:cNvPr id="3650" name="Google Shape;3650;p50"/>
          <p:cNvSpPr txBox="1">
            <a:spLocks noGrp="1"/>
          </p:cNvSpPr>
          <p:nvPr>
            <p:ph type="subTitle" idx="8"/>
          </p:nvPr>
        </p:nvSpPr>
        <p:spPr>
          <a:xfrm>
            <a:off x="5130796" y="3343376"/>
            <a:ext cx="18951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grpSp>
        <p:nvGrpSpPr>
          <p:cNvPr id="3651" name="Google Shape;3651;p50"/>
          <p:cNvGrpSpPr/>
          <p:nvPr/>
        </p:nvGrpSpPr>
        <p:grpSpPr>
          <a:xfrm>
            <a:off x="7825892" y="505783"/>
            <a:ext cx="742482" cy="594924"/>
            <a:chOff x="4458400" y="2657663"/>
            <a:chExt cx="945475" cy="757575"/>
          </a:xfrm>
        </p:grpSpPr>
        <p:sp>
          <p:nvSpPr>
            <p:cNvPr id="3652" name="Google Shape;3652;p50"/>
            <p:cNvSpPr/>
            <p:nvPr/>
          </p:nvSpPr>
          <p:spPr>
            <a:xfrm>
              <a:off x="4458400" y="2657663"/>
              <a:ext cx="945475" cy="757500"/>
            </a:xfrm>
            <a:custGeom>
              <a:avLst/>
              <a:gdLst/>
              <a:ahLst/>
              <a:cxnLst/>
              <a:rect l="l" t="t" r="r" b="b"/>
              <a:pathLst>
                <a:path w="37819" h="30300" extrusionOk="0">
                  <a:moveTo>
                    <a:pt x="17343" y="0"/>
                  </a:moveTo>
                  <a:cubicBezTo>
                    <a:pt x="16535" y="0"/>
                    <a:pt x="15801" y="191"/>
                    <a:pt x="15168" y="558"/>
                  </a:cubicBezTo>
                  <a:lnTo>
                    <a:pt x="11489" y="2696"/>
                  </a:lnTo>
                  <a:cubicBezTo>
                    <a:pt x="11282" y="2549"/>
                    <a:pt x="11075" y="2413"/>
                    <a:pt x="10868" y="2295"/>
                  </a:cubicBezTo>
                  <a:cubicBezTo>
                    <a:pt x="10025" y="1808"/>
                    <a:pt x="9229" y="1578"/>
                    <a:pt x="8526" y="1578"/>
                  </a:cubicBezTo>
                  <a:cubicBezTo>
                    <a:pt x="8017" y="1578"/>
                    <a:pt x="7556" y="1698"/>
                    <a:pt x="7159" y="1929"/>
                  </a:cubicBezTo>
                  <a:lnTo>
                    <a:pt x="1536" y="5198"/>
                  </a:lnTo>
                  <a:lnTo>
                    <a:pt x="1536" y="5198"/>
                  </a:lnTo>
                  <a:cubicBezTo>
                    <a:pt x="1536" y="5197"/>
                    <a:pt x="1536" y="5196"/>
                    <a:pt x="1536" y="5195"/>
                  </a:cubicBezTo>
                  <a:lnTo>
                    <a:pt x="1536" y="5195"/>
                  </a:lnTo>
                  <a:cubicBezTo>
                    <a:pt x="597" y="5738"/>
                    <a:pt x="13" y="6896"/>
                    <a:pt x="7" y="8544"/>
                  </a:cubicBezTo>
                  <a:cubicBezTo>
                    <a:pt x="1" y="11851"/>
                    <a:pt x="2328" y="15879"/>
                    <a:pt x="5204" y="17545"/>
                  </a:cubicBezTo>
                  <a:cubicBezTo>
                    <a:pt x="7035" y="18602"/>
                    <a:pt x="23868" y="28318"/>
                    <a:pt x="25788" y="29428"/>
                  </a:cubicBezTo>
                  <a:cubicBezTo>
                    <a:pt x="26815" y="30020"/>
                    <a:pt x="27784" y="30300"/>
                    <a:pt x="28643" y="30300"/>
                  </a:cubicBezTo>
                  <a:cubicBezTo>
                    <a:pt x="29286" y="30300"/>
                    <a:pt x="29867" y="30143"/>
                    <a:pt x="30365" y="29842"/>
                  </a:cubicBezTo>
                  <a:lnTo>
                    <a:pt x="30365" y="29842"/>
                  </a:lnTo>
                  <a:cubicBezTo>
                    <a:pt x="30353" y="29854"/>
                    <a:pt x="30336" y="29860"/>
                    <a:pt x="30324" y="29871"/>
                  </a:cubicBezTo>
                  <a:lnTo>
                    <a:pt x="35952" y="26599"/>
                  </a:lnTo>
                  <a:cubicBezTo>
                    <a:pt x="37092" y="25938"/>
                    <a:pt x="37801" y="24520"/>
                    <a:pt x="37807" y="22512"/>
                  </a:cubicBezTo>
                  <a:cubicBezTo>
                    <a:pt x="37819" y="18466"/>
                    <a:pt x="34978" y="13540"/>
                    <a:pt x="31458" y="11509"/>
                  </a:cubicBezTo>
                  <a:cubicBezTo>
                    <a:pt x="30436" y="10918"/>
                    <a:pt x="29465" y="10636"/>
                    <a:pt x="28609" y="10636"/>
                  </a:cubicBezTo>
                  <a:cubicBezTo>
                    <a:pt x="28550" y="10636"/>
                    <a:pt x="28492" y="10638"/>
                    <a:pt x="28434" y="10640"/>
                  </a:cubicBezTo>
                  <a:cubicBezTo>
                    <a:pt x="27081" y="6748"/>
                    <a:pt x="24287" y="2998"/>
                    <a:pt x="21051" y="1131"/>
                  </a:cubicBezTo>
                  <a:cubicBezTo>
                    <a:pt x="19719" y="364"/>
                    <a:pt x="18460" y="0"/>
                    <a:pt x="17343" y="0"/>
                  </a:cubicBez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50"/>
            <p:cNvSpPr/>
            <p:nvPr/>
          </p:nvSpPr>
          <p:spPr>
            <a:xfrm>
              <a:off x="4496650" y="2657663"/>
              <a:ext cx="907225" cy="746800"/>
            </a:xfrm>
            <a:custGeom>
              <a:avLst/>
              <a:gdLst/>
              <a:ahLst/>
              <a:cxnLst/>
              <a:rect l="l" t="t" r="r" b="b"/>
              <a:pathLst>
                <a:path w="36289" h="29872" extrusionOk="0">
                  <a:moveTo>
                    <a:pt x="15813" y="0"/>
                  </a:moveTo>
                  <a:cubicBezTo>
                    <a:pt x="15005" y="0"/>
                    <a:pt x="14271" y="191"/>
                    <a:pt x="13638" y="558"/>
                  </a:cubicBezTo>
                  <a:lnTo>
                    <a:pt x="9959" y="2696"/>
                  </a:lnTo>
                  <a:cubicBezTo>
                    <a:pt x="9752" y="2549"/>
                    <a:pt x="9545" y="2413"/>
                    <a:pt x="9338" y="2295"/>
                  </a:cubicBezTo>
                  <a:cubicBezTo>
                    <a:pt x="8495" y="1808"/>
                    <a:pt x="7699" y="1578"/>
                    <a:pt x="6996" y="1578"/>
                  </a:cubicBezTo>
                  <a:cubicBezTo>
                    <a:pt x="6487" y="1578"/>
                    <a:pt x="6026" y="1698"/>
                    <a:pt x="5629" y="1929"/>
                  </a:cubicBezTo>
                  <a:lnTo>
                    <a:pt x="1" y="5201"/>
                  </a:lnTo>
                  <a:cubicBezTo>
                    <a:pt x="397" y="4970"/>
                    <a:pt x="858" y="4850"/>
                    <a:pt x="1367" y="4850"/>
                  </a:cubicBezTo>
                  <a:cubicBezTo>
                    <a:pt x="2071" y="4850"/>
                    <a:pt x="2866" y="5080"/>
                    <a:pt x="3710" y="5567"/>
                  </a:cubicBezTo>
                  <a:cubicBezTo>
                    <a:pt x="4448" y="5992"/>
                    <a:pt x="5151" y="6571"/>
                    <a:pt x="5783" y="7256"/>
                  </a:cubicBezTo>
                  <a:lnTo>
                    <a:pt x="11411" y="3990"/>
                  </a:lnTo>
                  <a:cubicBezTo>
                    <a:pt x="11187" y="3742"/>
                    <a:pt x="10951" y="3512"/>
                    <a:pt x="10709" y="3299"/>
                  </a:cubicBezTo>
                  <a:lnTo>
                    <a:pt x="10709" y="3299"/>
                  </a:lnTo>
                  <a:cubicBezTo>
                    <a:pt x="11689" y="3393"/>
                    <a:pt x="12764" y="3754"/>
                    <a:pt x="13898" y="4403"/>
                  </a:cubicBezTo>
                  <a:cubicBezTo>
                    <a:pt x="17129" y="6270"/>
                    <a:pt x="19922" y="10014"/>
                    <a:pt x="21275" y="13907"/>
                  </a:cubicBezTo>
                  <a:cubicBezTo>
                    <a:pt x="21326" y="13905"/>
                    <a:pt x="21377" y="13904"/>
                    <a:pt x="21428" y="13904"/>
                  </a:cubicBezTo>
                  <a:cubicBezTo>
                    <a:pt x="22290" y="13904"/>
                    <a:pt x="23268" y="14184"/>
                    <a:pt x="24299" y="14781"/>
                  </a:cubicBezTo>
                  <a:cubicBezTo>
                    <a:pt x="27819" y="16813"/>
                    <a:pt x="30660" y="21738"/>
                    <a:pt x="30654" y="25784"/>
                  </a:cubicBezTo>
                  <a:cubicBezTo>
                    <a:pt x="30648" y="27792"/>
                    <a:pt x="29934" y="29204"/>
                    <a:pt x="28794" y="29871"/>
                  </a:cubicBezTo>
                  <a:lnTo>
                    <a:pt x="34422" y="26599"/>
                  </a:lnTo>
                  <a:cubicBezTo>
                    <a:pt x="35562" y="25938"/>
                    <a:pt x="36271" y="24520"/>
                    <a:pt x="36277" y="22512"/>
                  </a:cubicBezTo>
                  <a:cubicBezTo>
                    <a:pt x="36289" y="18466"/>
                    <a:pt x="33448" y="13540"/>
                    <a:pt x="29928" y="11509"/>
                  </a:cubicBezTo>
                  <a:cubicBezTo>
                    <a:pt x="28906" y="10918"/>
                    <a:pt x="27935" y="10636"/>
                    <a:pt x="27079" y="10636"/>
                  </a:cubicBezTo>
                  <a:cubicBezTo>
                    <a:pt x="27020" y="10636"/>
                    <a:pt x="26962" y="10638"/>
                    <a:pt x="26904" y="10640"/>
                  </a:cubicBezTo>
                  <a:cubicBezTo>
                    <a:pt x="25551" y="6748"/>
                    <a:pt x="22757" y="2998"/>
                    <a:pt x="19521" y="1131"/>
                  </a:cubicBezTo>
                  <a:cubicBezTo>
                    <a:pt x="18189" y="364"/>
                    <a:pt x="16930" y="0"/>
                    <a:pt x="158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50"/>
            <p:cNvSpPr/>
            <p:nvPr/>
          </p:nvSpPr>
          <p:spPr>
            <a:xfrm>
              <a:off x="4458400" y="2739363"/>
              <a:ext cx="804775" cy="675875"/>
            </a:xfrm>
            <a:custGeom>
              <a:avLst/>
              <a:gdLst/>
              <a:ahLst/>
              <a:cxnLst/>
              <a:rect l="l" t="t" r="r" b="b"/>
              <a:pathLst>
                <a:path w="32191" h="27035" extrusionOk="0">
                  <a:moveTo>
                    <a:pt x="11715" y="1"/>
                  </a:moveTo>
                  <a:cubicBezTo>
                    <a:pt x="9498" y="1"/>
                    <a:pt x="7847" y="1436"/>
                    <a:pt x="7313" y="3988"/>
                  </a:cubicBezTo>
                  <a:cubicBezTo>
                    <a:pt x="6681" y="3303"/>
                    <a:pt x="5978" y="2724"/>
                    <a:pt x="5240" y="2299"/>
                  </a:cubicBezTo>
                  <a:cubicBezTo>
                    <a:pt x="4398" y="1812"/>
                    <a:pt x="3602" y="1582"/>
                    <a:pt x="2897" y="1582"/>
                  </a:cubicBezTo>
                  <a:cubicBezTo>
                    <a:pt x="1189" y="1582"/>
                    <a:pt x="15" y="2935"/>
                    <a:pt x="7" y="5276"/>
                  </a:cubicBezTo>
                  <a:cubicBezTo>
                    <a:pt x="1" y="8583"/>
                    <a:pt x="2328" y="12611"/>
                    <a:pt x="5204" y="14277"/>
                  </a:cubicBezTo>
                  <a:cubicBezTo>
                    <a:pt x="7035" y="15334"/>
                    <a:pt x="23868" y="25050"/>
                    <a:pt x="25788" y="26160"/>
                  </a:cubicBezTo>
                  <a:cubicBezTo>
                    <a:pt x="26815" y="26754"/>
                    <a:pt x="27787" y="27035"/>
                    <a:pt x="28648" y="27035"/>
                  </a:cubicBezTo>
                  <a:cubicBezTo>
                    <a:pt x="30737" y="27035"/>
                    <a:pt x="32176" y="25381"/>
                    <a:pt x="32184" y="22516"/>
                  </a:cubicBezTo>
                  <a:cubicBezTo>
                    <a:pt x="32190" y="18470"/>
                    <a:pt x="29349" y="13545"/>
                    <a:pt x="25829" y="11513"/>
                  </a:cubicBezTo>
                  <a:cubicBezTo>
                    <a:pt x="24798" y="10916"/>
                    <a:pt x="23820" y="10636"/>
                    <a:pt x="22958" y="10636"/>
                  </a:cubicBezTo>
                  <a:cubicBezTo>
                    <a:pt x="22907" y="10636"/>
                    <a:pt x="22856" y="10637"/>
                    <a:pt x="22805" y="10639"/>
                  </a:cubicBezTo>
                  <a:cubicBezTo>
                    <a:pt x="21452" y="6746"/>
                    <a:pt x="18659" y="3002"/>
                    <a:pt x="15428" y="1135"/>
                  </a:cubicBezTo>
                  <a:cubicBezTo>
                    <a:pt x="14094" y="365"/>
                    <a:pt x="12833" y="1"/>
                    <a:pt x="117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5" name="Google Shape;3655;p50"/>
          <p:cNvGrpSpPr/>
          <p:nvPr/>
        </p:nvGrpSpPr>
        <p:grpSpPr>
          <a:xfrm>
            <a:off x="825550" y="798029"/>
            <a:ext cx="509592" cy="311074"/>
            <a:chOff x="457700" y="536404"/>
            <a:chExt cx="509592" cy="311074"/>
          </a:xfrm>
        </p:grpSpPr>
        <p:sp>
          <p:nvSpPr>
            <p:cNvPr id="3656" name="Google Shape;3656;p50"/>
            <p:cNvSpPr/>
            <p:nvPr/>
          </p:nvSpPr>
          <p:spPr>
            <a:xfrm>
              <a:off x="466627" y="536404"/>
              <a:ext cx="286744" cy="207882"/>
            </a:xfrm>
            <a:custGeom>
              <a:avLst/>
              <a:gdLst/>
              <a:ahLst/>
              <a:cxnLst/>
              <a:rect l="l" t="t" r="r" b="b"/>
              <a:pathLst>
                <a:path w="23547" h="17071" extrusionOk="0">
                  <a:moveTo>
                    <a:pt x="23547" y="3827"/>
                  </a:moveTo>
                  <a:lnTo>
                    <a:pt x="23547" y="3829"/>
                  </a:lnTo>
                  <a:lnTo>
                    <a:pt x="23547" y="3829"/>
                  </a:lnTo>
                  <a:cubicBezTo>
                    <a:pt x="23547" y="3832"/>
                    <a:pt x="23547" y="3835"/>
                    <a:pt x="23547" y="3837"/>
                  </a:cubicBezTo>
                  <a:cubicBezTo>
                    <a:pt x="23547" y="3837"/>
                    <a:pt x="23547" y="3827"/>
                    <a:pt x="23547" y="3827"/>
                  </a:cubicBezTo>
                  <a:close/>
                  <a:moveTo>
                    <a:pt x="17512" y="0"/>
                  </a:moveTo>
                  <a:cubicBezTo>
                    <a:pt x="15612" y="0"/>
                    <a:pt x="13735" y="553"/>
                    <a:pt x="12671" y="1600"/>
                  </a:cubicBezTo>
                  <a:cubicBezTo>
                    <a:pt x="11498" y="2762"/>
                    <a:pt x="10919" y="4052"/>
                    <a:pt x="10926" y="5332"/>
                  </a:cubicBezTo>
                  <a:lnTo>
                    <a:pt x="10926" y="5332"/>
                  </a:lnTo>
                  <a:lnTo>
                    <a:pt x="10915" y="7252"/>
                  </a:lnTo>
                  <a:cubicBezTo>
                    <a:pt x="10915" y="8012"/>
                    <a:pt x="11108" y="8762"/>
                    <a:pt x="11504" y="9479"/>
                  </a:cubicBezTo>
                  <a:cubicBezTo>
                    <a:pt x="10284" y="9209"/>
                    <a:pt x="8991" y="9071"/>
                    <a:pt x="7693" y="9071"/>
                  </a:cubicBezTo>
                  <a:cubicBezTo>
                    <a:pt x="5848" y="9071"/>
                    <a:pt x="3995" y="9350"/>
                    <a:pt x="2330" y="9928"/>
                  </a:cubicBezTo>
                  <a:cubicBezTo>
                    <a:pt x="792" y="10451"/>
                    <a:pt x="0" y="11390"/>
                    <a:pt x="49" y="12318"/>
                  </a:cubicBezTo>
                  <a:lnTo>
                    <a:pt x="49" y="12318"/>
                  </a:lnTo>
                  <a:lnTo>
                    <a:pt x="39" y="14168"/>
                  </a:lnTo>
                  <a:cubicBezTo>
                    <a:pt x="39" y="14863"/>
                    <a:pt x="488" y="15559"/>
                    <a:pt x="1420" y="16094"/>
                  </a:cubicBezTo>
                  <a:cubicBezTo>
                    <a:pt x="2531" y="16734"/>
                    <a:pt x="4007" y="17071"/>
                    <a:pt x="5507" y="17071"/>
                  </a:cubicBezTo>
                  <a:cubicBezTo>
                    <a:pt x="6318" y="17071"/>
                    <a:pt x="7136" y="16972"/>
                    <a:pt x="7907" y="16769"/>
                  </a:cubicBezTo>
                  <a:lnTo>
                    <a:pt x="17595" y="14189"/>
                  </a:lnTo>
                  <a:lnTo>
                    <a:pt x="22915" y="7413"/>
                  </a:lnTo>
                  <a:cubicBezTo>
                    <a:pt x="23333" y="6888"/>
                    <a:pt x="23536" y="6321"/>
                    <a:pt x="23536" y="5764"/>
                  </a:cubicBezTo>
                  <a:lnTo>
                    <a:pt x="23547" y="3829"/>
                  </a:lnTo>
                  <a:lnTo>
                    <a:pt x="23547" y="3829"/>
                  </a:lnTo>
                  <a:cubicBezTo>
                    <a:pt x="23543" y="2772"/>
                    <a:pt x="22837" y="1737"/>
                    <a:pt x="21492" y="958"/>
                  </a:cubicBezTo>
                  <a:cubicBezTo>
                    <a:pt x="20373" y="311"/>
                    <a:pt x="18935" y="0"/>
                    <a:pt x="17512" y="0"/>
                  </a:cubicBezTo>
                  <a:close/>
                </a:path>
              </a:pathLst>
            </a:custGeom>
            <a:solidFill>
              <a:srgbClr val="1D8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50"/>
            <p:cNvSpPr/>
            <p:nvPr/>
          </p:nvSpPr>
          <p:spPr>
            <a:xfrm>
              <a:off x="745674" y="582995"/>
              <a:ext cx="7696" cy="43681"/>
            </a:xfrm>
            <a:custGeom>
              <a:avLst/>
              <a:gdLst/>
              <a:ahLst/>
              <a:cxnLst/>
              <a:rect l="l" t="t" r="r" b="b"/>
              <a:pathLst>
                <a:path w="632" h="3587" extrusionOk="0">
                  <a:moveTo>
                    <a:pt x="632" y="1"/>
                  </a:moveTo>
                  <a:cubicBezTo>
                    <a:pt x="621" y="557"/>
                    <a:pt x="418" y="1125"/>
                    <a:pt x="0" y="1660"/>
                  </a:cubicBezTo>
                  <a:lnTo>
                    <a:pt x="0" y="3587"/>
                  </a:lnTo>
                  <a:cubicBezTo>
                    <a:pt x="418" y="3062"/>
                    <a:pt x="621" y="2495"/>
                    <a:pt x="621" y="1938"/>
                  </a:cubicBezTo>
                  <a:lnTo>
                    <a:pt x="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50"/>
            <p:cNvSpPr/>
            <p:nvPr/>
          </p:nvSpPr>
          <p:spPr>
            <a:xfrm>
              <a:off x="599532" y="601127"/>
              <a:ext cx="45909" cy="87605"/>
            </a:xfrm>
            <a:custGeom>
              <a:avLst/>
              <a:gdLst/>
              <a:ahLst/>
              <a:cxnLst/>
              <a:rect l="l" t="t" r="r" b="b"/>
              <a:pathLst>
                <a:path w="3770" h="7194" extrusionOk="0">
                  <a:moveTo>
                    <a:pt x="12" y="0"/>
                  </a:moveTo>
                  <a:lnTo>
                    <a:pt x="1" y="1937"/>
                  </a:lnTo>
                  <a:cubicBezTo>
                    <a:pt x="1" y="3853"/>
                    <a:pt x="1286" y="5759"/>
                    <a:pt x="3758" y="7193"/>
                  </a:cubicBezTo>
                  <a:lnTo>
                    <a:pt x="3769" y="5266"/>
                  </a:lnTo>
                  <a:cubicBezTo>
                    <a:pt x="1286" y="3832"/>
                    <a:pt x="1" y="1927"/>
                    <a:pt x="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50"/>
            <p:cNvSpPr/>
            <p:nvPr/>
          </p:nvSpPr>
          <p:spPr>
            <a:xfrm>
              <a:off x="645295" y="665254"/>
              <a:ext cx="6137" cy="26998"/>
            </a:xfrm>
            <a:custGeom>
              <a:avLst/>
              <a:gdLst/>
              <a:ahLst/>
              <a:cxnLst/>
              <a:rect l="l" t="t" r="r" b="b"/>
              <a:pathLst>
                <a:path w="504" h="2217" extrusionOk="0">
                  <a:moveTo>
                    <a:pt x="11" y="0"/>
                  </a:moveTo>
                  <a:lnTo>
                    <a:pt x="0" y="1927"/>
                  </a:lnTo>
                  <a:lnTo>
                    <a:pt x="504" y="2216"/>
                  </a:lnTo>
                  <a:lnTo>
                    <a:pt x="504" y="27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5AAA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50"/>
            <p:cNvSpPr/>
            <p:nvPr/>
          </p:nvSpPr>
          <p:spPr>
            <a:xfrm>
              <a:off x="585065" y="536404"/>
              <a:ext cx="175356" cy="149333"/>
            </a:xfrm>
            <a:custGeom>
              <a:avLst/>
              <a:gdLst/>
              <a:ahLst/>
              <a:cxnLst/>
              <a:rect l="l" t="t" r="r" b="b"/>
              <a:pathLst>
                <a:path w="14400" h="12263" extrusionOk="0">
                  <a:moveTo>
                    <a:pt x="7786" y="0"/>
                  </a:moveTo>
                  <a:cubicBezTo>
                    <a:pt x="5886" y="0"/>
                    <a:pt x="4009" y="553"/>
                    <a:pt x="2945" y="1600"/>
                  </a:cubicBezTo>
                  <a:cubicBezTo>
                    <a:pt x="1" y="4501"/>
                    <a:pt x="836" y="8194"/>
                    <a:pt x="4957" y="10581"/>
                  </a:cubicBezTo>
                  <a:lnTo>
                    <a:pt x="5450" y="10860"/>
                  </a:lnTo>
                  <a:lnTo>
                    <a:pt x="7869" y="12262"/>
                  </a:lnTo>
                  <a:lnTo>
                    <a:pt x="13189" y="5486"/>
                  </a:lnTo>
                  <a:cubicBezTo>
                    <a:pt x="14399" y="3955"/>
                    <a:pt x="13821" y="2146"/>
                    <a:pt x="11766" y="958"/>
                  </a:cubicBezTo>
                  <a:cubicBezTo>
                    <a:pt x="10647" y="311"/>
                    <a:pt x="9209" y="0"/>
                    <a:pt x="7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50"/>
            <p:cNvSpPr/>
            <p:nvPr/>
          </p:nvSpPr>
          <p:spPr>
            <a:xfrm>
              <a:off x="680877" y="603198"/>
              <a:ext cx="64809" cy="105993"/>
            </a:xfrm>
            <a:custGeom>
              <a:avLst/>
              <a:gdLst/>
              <a:ahLst/>
              <a:cxnLst/>
              <a:rect l="l" t="t" r="r" b="b"/>
              <a:pathLst>
                <a:path w="5322" h="8704" extrusionOk="0">
                  <a:moveTo>
                    <a:pt x="5321" y="1"/>
                  </a:moveTo>
                  <a:lnTo>
                    <a:pt x="1" y="6777"/>
                  </a:lnTo>
                  <a:lnTo>
                    <a:pt x="1" y="8704"/>
                  </a:lnTo>
                  <a:lnTo>
                    <a:pt x="5321" y="1928"/>
                  </a:lnTo>
                  <a:lnTo>
                    <a:pt x="53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50"/>
            <p:cNvSpPr/>
            <p:nvPr/>
          </p:nvSpPr>
          <p:spPr>
            <a:xfrm>
              <a:off x="651420" y="668640"/>
              <a:ext cx="29470" cy="40551"/>
            </a:xfrm>
            <a:custGeom>
              <a:avLst/>
              <a:gdLst/>
              <a:ahLst/>
              <a:cxnLst/>
              <a:rect l="l" t="t" r="r" b="b"/>
              <a:pathLst>
                <a:path w="2420" h="3330" extrusionOk="0">
                  <a:moveTo>
                    <a:pt x="1" y="1"/>
                  </a:moveTo>
                  <a:lnTo>
                    <a:pt x="1" y="1938"/>
                  </a:lnTo>
                  <a:lnTo>
                    <a:pt x="2420" y="3330"/>
                  </a:lnTo>
                  <a:lnTo>
                    <a:pt x="2420" y="140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AAA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50"/>
            <p:cNvSpPr/>
            <p:nvPr/>
          </p:nvSpPr>
          <p:spPr>
            <a:xfrm>
              <a:off x="493161" y="665193"/>
              <a:ext cx="73016" cy="38457"/>
            </a:xfrm>
            <a:custGeom>
              <a:avLst/>
              <a:gdLst/>
              <a:ahLst/>
              <a:cxnLst/>
              <a:rect l="l" t="t" r="r" b="b"/>
              <a:pathLst>
                <a:path w="5996" h="3158" extrusionOk="0">
                  <a:moveTo>
                    <a:pt x="2994" y="0"/>
                  </a:moveTo>
                  <a:cubicBezTo>
                    <a:pt x="2297" y="0"/>
                    <a:pt x="1601" y="155"/>
                    <a:pt x="1071" y="466"/>
                  </a:cubicBezTo>
                  <a:cubicBezTo>
                    <a:pt x="1" y="1076"/>
                    <a:pt x="11" y="2082"/>
                    <a:pt x="1082" y="2692"/>
                  </a:cubicBezTo>
                  <a:cubicBezTo>
                    <a:pt x="1612" y="3003"/>
                    <a:pt x="2310" y="3158"/>
                    <a:pt x="3009" y="3158"/>
                  </a:cubicBezTo>
                  <a:cubicBezTo>
                    <a:pt x="3707" y="3158"/>
                    <a:pt x="4406" y="3003"/>
                    <a:pt x="4936" y="2692"/>
                  </a:cubicBezTo>
                  <a:cubicBezTo>
                    <a:pt x="5996" y="2082"/>
                    <a:pt x="5985" y="1076"/>
                    <a:pt x="4925" y="466"/>
                  </a:cubicBezTo>
                  <a:cubicBezTo>
                    <a:pt x="4390" y="155"/>
                    <a:pt x="3691" y="0"/>
                    <a:pt x="29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50"/>
            <p:cNvSpPr/>
            <p:nvPr/>
          </p:nvSpPr>
          <p:spPr>
            <a:xfrm>
              <a:off x="562902" y="685725"/>
              <a:ext cx="117988" cy="54884"/>
            </a:xfrm>
            <a:custGeom>
              <a:avLst/>
              <a:gdLst/>
              <a:ahLst/>
              <a:cxnLst/>
              <a:rect l="l" t="t" r="r" b="b"/>
              <a:pathLst>
                <a:path w="9689" h="4507" extrusionOk="0">
                  <a:moveTo>
                    <a:pt x="9689" y="0"/>
                  </a:moveTo>
                  <a:lnTo>
                    <a:pt x="1" y="2569"/>
                  </a:lnTo>
                  <a:lnTo>
                    <a:pt x="1" y="4507"/>
                  </a:lnTo>
                  <a:lnTo>
                    <a:pt x="9689" y="1927"/>
                  </a:lnTo>
                  <a:lnTo>
                    <a:pt x="96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50"/>
            <p:cNvSpPr/>
            <p:nvPr/>
          </p:nvSpPr>
          <p:spPr>
            <a:xfrm>
              <a:off x="457700" y="646891"/>
              <a:ext cx="223189" cy="73893"/>
            </a:xfrm>
            <a:custGeom>
              <a:avLst/>
              <a:gdLst/>
              <a:ahLst/>
              <a:cxnLst/>
              <a:rect l="l" t="t" r="r" b="b"/>
              <a:pathLst>
                <a:path w="18328" h="6068" extrusionOk="0">
                  <a:moveTo>
                    <a:pt x="5906" y="1503"/>
                  </a:moveTo>
                  <a:cubicBezTo>
                    <a:pt x="6603" y="1503"/>
                    <a:pt x="7302" y="1658"/>
                    <a:pt x="7837" y="1969"/>
                  </a:cubicBezTo>
                  <a:cubicBezTo>
                    <a:pt x="8897" y="2579"/>
                    <a:pt x="8908" y="3585"/>
                    <a:pt x="7848" y="4195"/>
                  </a:cubicBezTo>
                  <a:cubicBezTo>
                    <a:pt x="7318" y="4506"/>
                    <a:pt x="6619" y="4661"/>
                    <a:pt x="5921" y="4661"/>
                  </a:cubicBezTo>
                  <a:cubicBezTo>
                    <a:pt x="5222" y="4661"/>
                    <a:pt x="4524" y="4506"/>
                    <a:pt x="3994" y="4195"/>
                  </a:cubicBezTo>
                  <a:cubicBezTo>
                    <a:pt x="2923" y="3585"/>
                    <a:pt x="2913" y="2579"/>
                    <a:pt x="3983" y="1969"/>
                  </a:cubicBezTo>
                  <a:cubicBezTo>
                    <a:pt x="4513" y="1658"/>
                    <a:pt x="5209" y="1503"/>
                    <a:pt x="5906" y="1503"/>
                  </a:cubicBezTo>
                  <a:close/>
                  <a:moveTo>
                    <a:pt x="8440" y="1"/>
                  </a:moveTo>
                  <a:cubicBezTo>
                    <a:pt x="6593" y="1"/>
                    <a:pt x="4735" y="281"/>
                    <a:pt x="3063" y="855"/>
                  </a:cubicBezTo>
                  <a:cubicBezTo>
                    <a:pt x="440" y="1744"/>
                    <a:pt x="1" y="3842"/>
                    <a:pt x="2163" y="5084"/>
                  </a:cubicBezTo>
                  <a:cubicBezTo>
                    <a:pt x="3264" y="5728"/>
                    <a:pt x="4737" y="6067"/>
                    <a:pt x="6231" y="6067"/>
                  </a:cubicBezTo>
                  <a:cubicBezTo>
                    <a:pt x="7047" y="6067"/>
                    <a:pt x="7869" y="5966"/>
                    <a:pt x="8640" y="5758"/>
                  </a:cubicBezTo>
                  <a:lnTo>
                    <a:pt x="18328" y="3189"/>
                  </a:lnTo>
                  <a:lnTo>
                    <a:pt x="15909" y="1787"/>
                  </a:lnTo>
                  <a:cubicBezTo>
                    <a:pt x="13872" y="612"/>
                    <a:pt x="11169" y="1"/>
                    <a:pt x="84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50"/>
            <p:cNvSpPr/>
            <p:nvPr/>
          </p:nvSpPr>
          <p:spPr>
            <a:xfrm>
              <a:off x="467089" y="685457"/>
              <a:ext cx="95825" cy="58830"/>
            </a:xfrm>
            <a:custGeom>
              <a:avLst/>
              <a:gdLst/>
              <a:ahLst/>
              <a:cxnLst/>
              <a:rect l="l" t="t" r="r" b="b"/>
              <a:pathLst>
                <a:path w="7869" h="4831" extrusionOk="0">
                  <a:moveTo>
                    <a:pt x="11" y="1"/>
                  </a:moveTo>
                  <a:lnTo>
                    <a:pt x="1" y="1928"/>
                  </a:lnTo>
                  <a:cubicBezTo>
                    <a:pt x="1" y="2623"/>
                    <a:pt x="450" y="3319"/>
                    <a:pt x="1382" y="3854"/>
                  </a:cubicBezTo>
                  <a:cubicBezTo>
                    <a:pt x="2493" y="4494"/>
                    <a:pt x="3969" y="4831"/>
                    <a:pt x="5469" y="4831"/>
                  </a:cubicBezTo>
                  <a:cubicBezTo>
                    <a:pt x="6280" y="4831"/>
                    <a:pt x="7098" y="4732"/>
                    <a:pt x="7869" y="4529"/>
                  </a:cubicBezTo>
                  <a:lnTo>
                    <a:pt x="7869" y="2591"/>
                  </a:lnTo>
                  <a:cubicBezTo>
                    <a:pt x="7103" y="2798"/>
                    <a:pt x="6286" y="2898"/>
                    <a:pt x="5476" y="2898"/>
                  </a:cubicBezTo>
                  <a:cubicBezTo>
                    <a:pt x="3976" y="2898"/>
                    <a:pt x="2497" y="2556"/>
                    <a:pt x="1392" y="1917"/>
                  </a:cubicBezTo>
                  <a:cubicBezTo>
                    <a:pt x="450" y="1382"/>
                    <a:pt x="11" y="686"/>
                    <a:pt x="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50"/>
            <p:cNvSpPr/>
            <p:nvPr/>
          </p:nvSpPr>
          <p:spPr>
            <a:xfrm>
              <a:off x="532008" y="643420"/>
              <a:ext cx="243136" cy="153997"/>
            </a:xfrm>
            <a:custGeom>
              <a:avLst/>
              <a:gdLst/>
              <a:ahLst/>
              <a:cxnLst/>
              <a:rect l="l" t="t" r="r" b="b"/>
              <a:pathLst>
                <a:path w="19966" h="12646" extrusionOk="0">
                  <a:moveTo>
                    <a:pt x="17605" y="1"/>
                  </a:moveTo>
                  <a:cubicBezTo>
                    <a:pt x="17549" y="1"/>
                    <a:pt x="17490" y="2"/>
                    <a:pt x="17429" y="6"/>
                  </a:cubicBezTo>
                  <a:cubicBezTo>
                    <a:pt x="17043" y="27"/>
                    <a:pt x="16733" y="113"/>
                    <a:pt x="16615" y="156"/>
                  </a:cubicBezTo>
                  <a:cubicBezTo>
                    <a:pt x="16529" y="177"/>
                    <a:pt x="16422" y="220"/>
                    <a:pt x="16337" y="252"/>
                  </a:cubicBezTo>
                  <a:cubicBezTo>
                    <a:pt x="16208" y="316"/>
                    <a:pt x="16037" y="402"/>
                    <a:pt x="15908" y="466"/>
                  </a:cubicBezTo>
                  <a:cubicBezTo>
                    <a:pt x="14324" y="1387"/>
                    <a:pt x="15512" y="1429"/>
                    <a:pt x="13864" y="2521"/>
                  </a:cubicBezTo>
                  <a:cubicBezTo>
                    <a:pt x="13853" y="2521"/>
                    <a:pt x="13853" y="2532"/>
                    <a:pt x="13842" y="2532"/>
                  </a:cubicBezTo>
                  <a:cubicBezTo>
                    <a:pt x="13147" y="2992"/>
                    <a:pt x="12515" y="3399"/>
                    <a:pt x="12172" y="3624"/>
                  </a:cubicBezTo>
                  <a:cubicBezTo>
                    <a:pt x="11284" y="4191"/>
                    <a:pt x="10385" y="4769"/>
                    <a:pt x="9485" y="5337"/>
                  </a:cubicBezTo>
                  <a:cubicBezTo>
                    <a:pt x="8137" y="6204"/>
                    <a:pt x="6970" y="6942"/>
                    <a:pt x="5717" y="7777"/>
                  </a:cubicBezTo>
                  <a:cubicBezTo>
                    <a:pt x="4979" y="8259"/>
                    <a:pt x="3865" y="9009"/>
                    <a:pt x="3148" y="9522"/>
                  </a:cubicBezTo>
                  <a:cubicBezTo>
                    <a:pt x="2773" y="9779"/>
                    <a:pt x="2217" y="10175"/>
                    <a:pt x="1735" y="10561"/>
                  </a:cubicBezTo>
                  <a:cubicBezTo>
                    <a:pt x="1564" y="10689"/>
                    <a:pt x="1339" y="10871"/>
                    <a:pt x="1178" y="11010"/>
                  </a:cubicBezTo>
                  <a:cubicBezTo>
                    <a:pt x="1007" y="11150"/>
                    <a:pt x="793" y="11342"/>
                    <a:pt x="632" y="11492"/>
                  </a:cubicBezTo>
                  <a:cubicBezTo>
                    <a:pt x="632" y="11492"/>
                    <a:pt x="333" y="11781"/>
                    <a:pt x="193" y="11985"/>
                  </a:cubicBezTo>
                  <a:cubicBezTo>
                    <a:pt x="140" y="12049"/>
                    <a:pt x="97" y="12124"/>
                    <a:pt x="44" y="12231"/>
                  </a:cubicBezTo>
                  <a:cubicBezTo>
                    <a:pt x="33" y="12252"/>
                    <a:pt x="22" y="12274"/>
                    <a:pt x="22" y="12295"/>
                  </a:cubicBezTo>
                  <a:cubicBezTo>
                    <a:pt x="11" y="12327"/>
                    <a:pt x="1" y="12370"/>
                    <a:pt x="1" y="12402"/>
                  </a:cubicBezTo>
                  <a:cubicBezTo>
                    <a:pt x="1" y="12466"/>
                    <a:pt x="22" y="12584"/>
                    <a:pt x="193" y="12627"/>
                  </a:cubicBezTo>
                  <a:cubicBezTo>
                    <a:pt x="254" y="12641"/>
                    <a:pt x="322" y="12646"/>
                    <a:pt x="390" y="12646"/>
                  </a:cubicBezTo>
                  <a:cubicBezTo>
                    <a:pt x="585" y="12646"/>
                    <a:pt x="780" y="12603"/>
                    <a:pt x="804" y="12595"/>
                  </a:cubicBezTo>
                  <a:cubicBezTo>
                    <a:pt x="986" y="12552"/>
                    <a:pt x="1210" y="12488"/>
                    <a:pt x="1382" y="12434"/>
                  </a:cubicBezTo>
                  <a:cubicBezTo>
                    <a:pt x="1542" y="12391"/>
                    <a:pt x="1756" y="12316"/>
                    <a:pt x="1917" y="12252"/>
                  </a:cubicBezTo>
                  <a:cubicBezTo>
                    <a:pt x="2206" y="12145"/>
                    <a:pt x="2763" y="11920"/>
                    <a:pt x="3384" y="11642"/>
                  </a:cubicBezTo>
                  <a:cubicBezTo>
                    <a:pt x="3897" y="11417"/>
                    <a:pt x="4572" y="11096"/>
                    <a:pt x="5086" y="10850"/>
                  </a:cubicBezTo>
                  <a:cubicBezTo>
                    <a:pt x="5525" y="10636"/>
                    <a:pt x="6317" y="10250"/>
                    <a:pt x="6980" y="9908"/>
                  </a:cubicBezTo>
                  <a:cubicBezTo>
                    <a:pt x="7890" y="9437"/>
                    <a:pt x="8212" y="9276"/>
                    <a:pt x="8972" y="8880"/>
                  </a:cubicBezTo>
                  <a:cubicBezTo>
                    <a:pt x="9271" y="8730"/>
                    <a:pt x="9667" y="8516"/>
                    <a:pt x="9967" y="8356"/>
                  </a:cubicBezTo>
                  <a:cubicBezTo>
                    <a:pt x="10267" y="8206"/>
                    <a:pt x="10674" y="8002"/>
                    <a:pt x="10963" y="7831"/>
                  </a:cubicBezTo>
                  <a:cubicBezTo>
                    <a:pt x="11530" y="7510"/>
                    <a:pt x="12312" y="7124"/>
                    <a:pt x="12879" y="6825"/>
                  </a:cubicBezTo>
                  <a:cubicBezTo>
                    <a:pt x="13157" y="6686"/>
                    <a:pt x="13521" y="6493"/>
                    <a:pt x="13789" y="6354"/>
                  </a:cubicBezTo>
                  <a:cubicBezTo>
                    <a:pt x="14506" y="5979"/>
                    <a:pt x="14506" y="5979"/>
                    <a:pt x="15534" y="5454"/>
                  </a:cubicBezTo>
                  <a:cubicBezTo>
                    <a:pt x="15545" y="5444"/>
                    <a:pt x="15555" y="5444"/>
                    <a:pt x="15566" y="5433"/>
                  </a:cubicBezTo>
                  <a:cubicBezTo>
                    <a:pt x="16192" y="5116"/>
                    <a:pt x="16524" y="5047"/>
                    <a:pt x="16764" y="5047"/>
                  </a:cubicBezTo>
                  <a:cubicBezTo>
                    <a:pt x="16950" y="5047"/>
                    <a:pt x="17082" y="5089"/>
                    <a:pt x="17252" y="5089"/>
                  </a:cubicBezTo>
                  <a:cubicBezTo>
                    <a:pt x="17478" y="5089"/>
                    <a:pt x="17774" y="5015"/>
                    <a:pt x="18360" y="4673"/>
                  </a:cubicBezTo>
                  <a:cubicBezTo>
                    <a:pt x="18563" y="4555"/>
                    <a:pt x="18692" y="4470"/>
                    <a:pt x="18863" y="4320"/>
                  </a:cubicBezTo>
                  <a:cubicBezTo>
                    <a:pt x="19056" y="4159"/>
                    <a:pt x="19238" y="3956"/>
                    <a:pt x="19248" y="3934"/>
                  </a:cubicBezTo>
                  <a:cubicBezTo>
                    <a:pt x="19334" y="3838"/>
                    <a:pt x="19441" y="3699"/>
                    <a:pt x="19505" y="3592"/>
                  </a:cubicBezTo>
                  <a:cubicBezTo>
                    <a:pt x="19559" y="3506"/>
                    <a:pt x="19623" y="3399"/>
                    <a:pt x="19666" y="3313"/>
                  </a:cubicBezTo>
                  <a:cubicBezTo>
                    <a:pt x="19666" y="3313"/>
                    <a:pt x="19784" y="3089"/>
                    <a:pt x="19869" y="2800"/>
                  </a:cubicBezTo>
                  <a:cubicBezTo>
                    <a:pt x="19966" y="2425"/>
                    <a:pt x="19955" y="2136"/>
                    <a:pt x="19955" y="2104"/>
                  </a:cubicBezTo>
                  <a:cubicBezTo>
                    <a:pt x="19955" y="2061"/>
                    <a:pt x="19955" y="2007"/>
                    <a:pt x="19944" y="1965"/>
                  </a:cubicBezTo>
                  <a:cubicBezTo>
                    <a:pt x="19934" y="1793"/>
                    <a:pt x="19934" y="1793"/>
                    <a:pt x="19912" y="1718"/>
                  </a:cubicBezTo>
                  <a:cubicBezTo>
                    <a:pt x="19869" y="1526"/>
                    <a:pt x="19837" y="1429"/>
                    <a:pt x="19794" y="1322"/>
                  </a:cubicBezTo>
                  <a:cubicBezTo>
                    <a:pt x="19794" y="1322"/>
                    <a:pt x="19762" y="1247"/>
                    <a:pt x="19719" y="1162"/>
                  </a:cubicBezTo>
                  <a:cubicBezTo>
                    <a:pt x="19687" y="1098"/>
                    <a:pt x="19687" y="1098"/>
                    <a:pt x="19623" y="1001"/>
                  </a:cubicBezTo>
                  <a:cubicBezTo>
                    <a:pt x="19580" y="926"/>
                    <a:pt x="19495" y="819"/>
                    <a:pt x="19452" y="776"/>
                  </a:cubicBezTo>
                  <a:cubicBezTo>
                    <a:pt x="19409" y="734"/>
                    <a:pt x="19356" y="669"/>
                    <a:pt x="19313" y="627"/>
                  </a:cubicBezTo>
                  <a:cubicBezTo>
                    <a:pt x="19281" y="605"/>
                    <a:pt x="19248" y="573"/>
                    <a:pt x="19216" y="552"/>
                  </a:cubicBezTo>
                  <a:cubicBezTo>
                    <a:pt x="19184" y="519"/>
                    <a:pt x="19141" y="487"/>
                    <a:pt x="19109" y="466"/>
                  </a:cubicBezTo>
                  <a:cubicBezTo>
                    <a:pt x="19034" y="412"/>
                    <a:pt x="18949" y="359"/>
                    <a:pt x="18874" y="316"/>
                  </a:cubicBezTo>
                  <a:cubicBezTo>
                    <a:pt x="18799" y="273"/>
                    <a:pt x="18692" y="220"/>
                    <a:pt x="18606" y="188"/>
                  </a:cubicBezTo>
                  <a:cubicBezTo>
                    <a:pt x="18563" y="166"/>
                    <a:pt x="18499" y="145"/>
                    <a:pt x="18456" y="134"/>
                  </a:cubicBezTo>
                  <a:cubicBezTo>
                    <a:pt x="18360" y="102"/>
                    <a:pt x="18231" y="70"/>
                    <a:pt x="18124" y="48"/>
                  </a:cubicBezTo>
                  <a:cubicBezTo>
                    <a:pt x="18089" y="40"/>
                    <a:pt x="17888" y="1"/>
                    <a:pt x="17605" y="1"/>
                  </a:cubicBezTo>
                  <a:close/>
                </a:path>
              </a:pathLst>
            </a:custGeom>
            <a:solidFill>
              <a:srgbClr val="1D1D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50"/>
            <p:cNvSpPr/>
            <p:nvPr/>
          </p:nvSpPr>
          <p:spPr>
            <a:xfrm>
              <a:off x="725727" y="643420"/>
              <a:ext cx="49416" cy="56918"/>
            </a:xfrm>
            <a:custGeom>
              <a:avLst/>
              <a:gdLst/>
              <a:ahLst/>
              <a:cxnLst/>
              <a:rect l="l" t="t" r="r" b="b"/>
              <a:pathLst>
                <a:path w="4058" h="4674" extrusionOk="0">
                  <a:moveTo>
                    <a:pt x="101" y="416"/>
                  </a:moveTo>
                  <a:lnTo>
                    <a:pt x="101" y="416"/>
                  </a:lnTo>
                  <a:cubicBezTo>
                    <a:pt x="66" y="430"/>
                    <a:pt x="33" y="447"/>
                    <a:pt x="0" y="466"/>
                  </a:cubicBezTo>
                  <a:cubicBezTo>
                    <a:pt x="32" y="450"/>
                    <a:pt x="66" y="433"/>
                    <a:pt x="101" y="416"/>
                  </a:cubicBezTo>
                  <a:close/>
                  <a:moveTo>
                    <a:pt x="1697" y="1"/>
                  </a:moveTo>
                  <a:cubicBezTo>
                    <a:pt x="1641" y="1"/>
                    <a:pt x="1582" y="2"/>
                    <a:pt x="1521" y="6"/>
                  </a:cubicBezTo>
                  <a:cubicBezTo>
                    <a:pt x="1135" y="27"/>
                    <a:pt x="825" y="113"/>
                    <a:pt x="707" y="156"/>
                  </a:cubicBezTo>
                  <a:cubicBezTo>
                    <a:pt x="621" y="177"/>
                    <a:pt x="514" y="220"/>
                    <a:pt x="429" y="252"/>
                  </a:cubicBezTo>
                  <a:cubicBezTo>
                    <a:pt x="332" y="300"/>
                    <a:pt x="210" y="361"/>
                    <a:pt x="101" y="416"/>
                  </a:cubicBezTo>
                  <a:lnTo>
                    <a:pt x="101" y="416"/>
                  </a:lnTo>
                  <a:cubicBezTo>
                    <a:pt x="208" y="371"/>
                    <a:pt x="327" y="347"/>
                    <a:pt x="454" y="347"/>
                  </a:cubicBezTo>
                  <a:cubicBezTo>
                    <a:pt x="678" y="347"/>
                    <a:pt x="930" y="420"/>
                    <a:pt x="1199" y="573"/>
                  </a:cubicBezTo>
                  <a:cubicBezTo>
                    <a:pt x="2152" y="1098"/>
                    <a:pt x="2944" y="2425"/>
                    <a:pt x="2955" y="3528"/>
                  </a:cubicBezTo>
                  <a:cubicBezTo>
                    <a:pt x="2966" y="4095"/>
                    <a:pt x="2762" y="4491"/>
                    <a:pt x="2452" y="4673"/>
                  </a:cubicBezTo>
                  <a:cubicBezTo>
                    <a:pt x="2655" y="4555"/>
                    <a:pt x="2784" y="4470"/>
                    <a:pt x="2955" y="4320"/>
                  </a:cubicBezTo>
                  <a:cubicBezTo>
                    <a:pt x="3148" y="4159"/>
                    <a:pt x="3330" y="3956"/>
                    <a:pt x="3340" y="3934"/>
                  </a:cubicBezTo>
                  <a:cubicBezTo>
                    <a:pt x="3426" y="3838"/>
                    <a:pt x="3533" y="3699"/>
                    <a:pt x="3597" y="3592"/>
                  </a:cubicBezTo>
                  <a:cubicBezTo>
                    <a:pt x="3651" y="3506"/>
                    <a:pt x="3715" y="3399"/>
                    <a:pt x="3758" y="3313"/>
                  </a:cubicBezTo>
                  <a:cubicBezTo>
                    <a:pt x="3758" y="3313"/>
                    <a:pt x="3876" y="3089"/>
                    <a:pt x="3961" y="2800"/>
                  </a:cubicBezTo>
                  <a:cubicBezTo>
                    <a:pt x="4058" y="2425"/>
                    <a:pt x="4047" y="2136"/>
                    <a:pt x="4047" y="2104"/>
                  </a:cubicBezTo>
                  <a:cubicBezTo>
                    <a:pt x="4047" y="2061"/>
                    <a:pt x="4047" y="2007"/>
                    <a:pt x="4036" y="1965"/>
                  </a:cubicBezTo>
                  <a:cubicBezTo>
                    <a:pt x="4026" y="1793"/>
                    <a:pt x="4026" y="1793"/>
                    <a:pt x="4004" y="1718"/>
                  </a:cubicBezTo>
                  <a:cubicBezTo>
                    <a:pt x="3961" y="1526"/>
                    <a:pt x="3929" y="1429"/>
                    <a:pt x="3886" y="1322"/>
                  </a:cubicBezTo>
                  <a:cubicBezTo>
                    <a:pt x="3886" y="1322"/>
                    <a:pt x="3854" y="1247"/>
                    <a:pt x="3811" y="1162"/>
                  </a:cubicBezTo>
                  <a:cubicBezTo>
                    <a:pt x="3779" y="1098"/>
                    <a:pt x="3779" y="1098"/>
                    <a:pt x="3715" y="1001"/>
                  </a:cubicBezTo>
                  <a:cubicBezTo>
                    <a:pt x="3672" y="926"/>
                    <a:pt x="3587" y="819"/>
                    <a:pt x="3544" y="776"/>
                  </a:cubicBezTo>
                  <a:cubicBezTo>
                    <a:pt x="3501" y="734"/>
                    <a:pt x="3448" y="669"/>
                    <a:pt x="3405" y="627"/>
                  </a:cubicBezTo>
                  <a:cubicBezTo>
                    <a:pt x="3373" y="605"/>
                    <a:pt x="3340" y="573"/>
                    <a:pt x="3308" y="552"/>
                  </a:cubicBezTo>
                  <a:cubicBezTo>
                    <a:pt x="3276" y="519"/>
                    <a:pt x="3233" y="487"/>
                    <a:pt x="3201" y="466"/>
                  </a:cubicBezTo>
                  <a:cubicBezTo>
                    <a:pt x="3126" y="412"/>
                    <a:pt x="3041" y="359"/>
                    <a:pt x="2966" y="316"/>
                  </a:cubicBezTo>
                  <a:cubicBezTo>
                    <a:pt x="2891" y="273"/>
                    <a:pt x="2784" y="220"/>
                    <a:pt x="2698" y="188"/>
                  </a:cubicBezTo>
                  <a:cubicBezTo>
                    <a:pt x="2655" y="166"/>
                    <a:pt x="2591" y="145"/>
                    <a:pt x="2548" y="134"/>
                  </a:cubicBezTo>
                  <a:cubicBezTo>
                    <a:pt x="2452" y="102"/>
                    <a:pt x="2323" y="70"/>
                    <a:pt x="2216" y="48"/>
                  </a:cubicBezTo>
                  <a:cubicBezTo>
                    <a:pt x="2181" y="40"/>
                    <a:pt x="1980" y="1"/>
                    <a:pt x="16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50"/>
            <p:cNvSpPr/>
            <p:nvPr/>
          </p:nvSpPr>
          <p:spPr>
            <a:xfrm>
              <a:off x="700824" y="647646"/>
              <a:ext cx="61021" cy="61947"/>
            </a:xfrm>
            <a:custGeom>
              <a:avLst/>
              <a:gdLst/>
              <a:ahLst/>
              <a:cxnLst/>
              <a:rect l="l" t="t" r="r" b="b"/>
              <a:pathLst>
                <a:path w="5011" h="5087" extrusionOk="0">
                  <a:moveTo>
                    <a:pt x="2499" y="0"/>
                  </a:moveTo>
                  <a:cubicBezTo>
                    <a:pt x="2331" y="0"/>
                    <a:pt x="2178" y="41"/>
                    <a:pt x="2045" y="119"/>
                  </a:cubicBezTo>
                  <a:cubicBezTo>
                    <a:pt x="461" y="1040"/>
                    <a:pt x="1649" y="1082"/>
                    <a:pt x="1" y="2174"/>
                  </a:cubicBezTo>
                  <a:cubicBezTo>
                    <a:pt x="91" y="2120"/>
                    <a:pt x="197" y="2093"/>
                    <a:pt x="313" y="2093"/>
                  </a:cubicBezTo>
                  <a:cubicBezTo>
                    <a:pt x="472" y="2093"/>
                    <a:pt x="650" y="2144"/>
                    <a:pt x="836" y="2249"/>
                  </a:cubicBezTo>
                  <a:cubicBezTo>
                    <a:pt x="1500" y="2613"/>
                    <a:pt x="2035" y="3534"/>
                    <a:pt x="2045" y="4294"/>
                  </a:cubicBezTo>
                  <a:cubicBezTo>
                    <a:pt x="2056" y="4690"/>
                    <a:pt x="1917" y="4958"/>
                    <a:pt x="1703" y="5086"/>
                  </a:cubicBezTo>
                  <a:cubicBezTo>
                    <a:pt x="2329" y="4769"/>
                    <a:pt x="2661" y="4700"/>
                    <a:pt x="2901" y="4700"/>
                  </a:cubicBezTo>
                  <a:cubicBezTo>
                    <a:pt x="3087" y="4700"/>
                    <a:pt x="3219" y="4742"/>
                    <a:pt x="3389" y="4742"/>
                  </a:cubicBezTo>
                  <a:cubicBezTo>
                    <a:pt x="3615" y="4742"/>
                    <a:pt x="3911" y="4668"/>
                    <a:pt x="4497" y="4326"/>
                  </a:cubicBezTo>
                  <a:cubicBezTo>
                    <a:pt x="4807" y="4144"/>
                    <a:pt x="5011" y="3748"/>
                    <a:pt x="5000" y="3181"/>
                  </a:cubicBezTo>
                  <a:cubicBezTo>
                    <a:pt x="4989" y="2078"/>
                    <a:pt x="4197" y="751"/>
                    <a:pt x="3244" y="226"/>
                  </a:cubicBezTo>
                  <a:cubicBezTo>
                    <a:pt x="2975" y="73"/>
                    <a:pt x="2723" y="0"/>
                    <a:pt x="24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50"/>
            <p:cNvSpPr/>
            <p:nvPr/>
          </p:nvSpPr>
          <p:spPr>
            <a:xfrm>
              <a:off x="532008" y="673121"/>
              <a:ext cx="193866" cy="124296"/>
            </a:xfrm>
            <a:custGeom>
              <a:avLst/>
              <a:gdLst/>
              <a:ahLst/>
              <a:cxnLst/>
              <a:rect l="l" t="t" r="r" b="b"/>
              <a:pathLst>
                <a:path w="15920" h="10207" extrusionOk="0">
                  <a:moveTo>
                    <a:pt x="14176" y="1"/>
                  </a:moveTo>
                  <a:cubicBezTo>
                    <a:pt x="14060" y="1"/>
                    <a:pt x="13954" y="28"/>
                    <a:pt x="13864" y="82"/>
                  </a:cubicBezTo>
                  <a:cubicBezTo>
                    <a:pt x="13853" y="82"/>
                    <a:pt x="13853" y="93"/>
                    <a:pt x="13842" y="104"/>
                  </a:cubicBezTo>
                  <a:cubicBezTo>
                    <a:pt x="13147" y="553"/>
                    <a:pt x="12515" y="960"/>
                    <a:pt x="12172" y="1185"/>
                  </a:cubicBezTo>
                  <a:cubicBezTo>
                    <a:pt x="11284" y="1752"/>
                    <a:pt x="10385" y="2330"/>
                    <a:pt x="9485" y="2898"/>
                  </a:cubicBezTo>
                  <a:cubicBezTo>
                    <a:pt x="8137" y="3765"/>
                    <a:pt x="6970" y="4503"/>
                    <a:pt x="5707" y="5338"/>
                  </a:cubicBezTo>
                  <a:cubicBezTo>
                    <a:pt x="4979" y="5820"/>
                    <a:pt x="3865" y="6570"/>
                    <a:pt x="3148" y="7083"/>
                  </a:cubicBezTo>
                  <a:cubicBezTo>
                    <a:pt x="2773" y="7340"/>
                    <a:pt x="2217" y="7736"/>
                    <a:pt x="1735" y="8122"/>
                  </a:cubicBezTo>
                  <a:cubicBezTo>
                    <a:pt x="1564" y="8250"/>
                    <a:pt x="1339" y="8432"/>
                    <a:pt x="1178" y="8571"/>
                  </a:cubicBezTo>
                  <a:cubicBezTo>
                    <a:pt x="1007" y="8711"/>
                    <a:pt x="793" y="8903"/>
                    <a:pt x="632" y="9053"/>
                  </a:cubicBezTo>
                  <a:cubicBezTo>
                    <a:pt x="632" y="9053"/>
                    <a:pt x="333" y="9342"/>
                    <a:pt x="193" y="9546"/>
                  </a:cubicBezTo>
                  <a:cubicBezTo>
                    <a:pt x="140" y="9610"/>
                    <a:pt x="97" y="9685"/>
                    <a:pt x="44" y="9792"/>
                  </a:cubicBezTo>
                  <a:cubicBezTo>
                    <a:pt x="33" y="9813"/>
                    <a:pt x="22" y="9835"/>
                    <a:pt x="22" y="9856"/>
                  </a:cubicBezTo>
                  <a:cubicBezTo>
                    <a:pt x="11" y="9888"/>
                    <a:pt x="1" y="9931"/>
                    <a:pt x="1" y="9963"/>
                  </a:cubicBezTo>
                  <a:cubicBezTo>
                    <a:pt x="1" y="10027"/>
                    <a:pt x="22" y="10145"/>
                    <a:pt x="193" y="10188"/>
                  </a:cubicBezTo>
                  <a:cubicBezTo>
                    <a:pt x="252" y="10202"/>
                    <a:pt x="318" y="10207"/>
                    <a:pt x="386" y="10207"/>
                  </a:cubicBezTo>
                  <a:cubicBezTo>
                    <a:pt x="579" y="10207"/>
                    <a:pt x="780" y="10164"/>
                    <a:pt x="804" y="10156"/>
                  </a:cubicBezTo>
                  <a:cubicBezTo>
                    <a:pt x="986" y="10113"/>
                    <a:pt x="1210" y="10049"/>
                    <a:pt x="1382" y="9995"/>
                  </a:cubicBezTo>
                  <a:cubicBezTo>
                    <a:pt x="1542" y="9952"/>
                    <a:pt x="1756" y="9877"/>
                    <a:pt x="1917" y="9813"/>
                  </a:cubicBezTo>
                  <a:cubicBezTo>
                    <a:pt x="2206" y="9706"/>
                    <a:pt x="2763" y="9481"/>
                    <a:pt x="3384" y="9203"/>
                  </a:cubicBezTo>
                  <a:cubicBezTo>
                    <a:pt x="3897" y="8978"/>
                    <a:pt x="4572" y="8657"/>
                    <a:pt x="5086" y="8411"/>
                  </a:cubicBezTo>
                  <a:cubicBezTo>
                    <a:pt x="5525" y="8197"/>
                    <a:pt x="6317" y="7811"/>
                    <a:pt x="6980" y="7469"/>
                  </a:cubicBezTo>
                  <a:cubicBezTo>
                    <a:pt x="7890" y="6998"/>
                    <a:pt x="8212" y="6837"/>
                    <a:pt x="8961" y="6441"/>
                  </a:cubicBezTo>
                  <a:cubicBezTo>
                    <a:pt x="9271" y="6291"/>
                    <a:pt x="9667" y="6077"/>
                    <a:pt x="9967" y="5917"/>
                  </a:cubicBezTo>
                  <a:cubicBezTo>
                    <a:pt x="10267" y="5767"/>
                    <a:pt x="10674" y="5563"/>
                    <a:pt x="10963" y="5403"/>
                  </a:cubicBezTo>
                  <a:cubicBezTo>
                    <a:pt x="11530" y="5071"/>
                    <a:pt x="12312" y="4685"/>
                    <a:pt x="12879" y="4386"/>
                  </a:cubicBezTo>
                  <a:cubicBezTo>
                    <a:pt x="13157" y="4247"/>
                    <a:pt x="13521" y="4054"/>
                    <a:pt x="13789" y="3915"/>
                  </a:cubicBezTo>
                  <a:cubicBezTo>
                    <a:pt x="14506" y="3540"/>
                    <a:pt x="14506" y="3540"/>
                    <a:pt x="15534" y="3015"/>
                  </a:cubicBezTo>
                  <a:cubicBezTo>
                    <a:pt x="15545" y="3005"/>
                    <a:pt x="15555" y="3005"/>
                    <a:pt x="15566" y="2994"/>
                  </a:cubicBezTo>
                  <a:cubicBezTo>
                    <a:pt x="15780" y="2866"/>
                    <a:pt x="15919" y="2598"/>
                    <a:pt x="15908" y="2202"/>
                  </a:cubicBezTo>
                  <a:cubicBezTo>
                    <a:pt x="15898" y="1442"/>
                    <a:pt x="15363" y="521"/>
                    <a:pt x="14699" y="157"/>
                  </a:cubicBezTo>
                  <a:cubicBezTo>
                    <a:pt x="14513" y="52"/>
                    <a:pt x="14335" y="1"/>
                    <a:pt x="14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50"/>
            <p:cNvSpPr/>
            <p:nvPr/>
          </p:nvSpPr>
          <p:spPr>
            <a:xfrm>
              <a:off x="637867" y="657826"/>
              <a:ext cx="317955" cy="189652"/>
            </a:xfrm>
            <a:custGeom>
              <a:avLst/>
              <a:gdLst/>
              <a:ahLst/>
              <a:cxnLst/>
              <a:rect l="l" t="t" r="r" b="b"/>
              <a:pathLst>
                <a:path w="26110" h="15574" extrusionOk="0">
                  <a:moveTo>
                    <a:pt x="26110" y="3501"/>
                  </a:moveTo>
                  <a:lnTo>
                    <a:pt x="26110" y="3504"/>
                  </a:lnTo>
                  <a:lnTo>
                    <a:pt x="26110" y="3504"/>
                  </a:lnTo>
                  <a:cubicBezTo>
                    <a:pt x="26110" y="3506"/>
                    <a:pt x="26110" y="3509"/>
                    <a:pt x="26110" y="3511"/>
                  </a:cubicBezTo>
                  <a:cubicBezTo>
                    <a:pt x="26110" y="3511"/>
                    <a:pt x="26110" y="3501"/>
                    <a:pt x="26110" y="3501"/>
                  </a:cubicBezTo>
                  <a:close/>
                  <a:moveTo>
                    <a:pt x="19514" y="1"/>
                  </a:moveTo>
                  <a:cubicBezTo>
                    <a:pt x="18536" y="1"/>
                    <a:pt x="17550" y="120"/>
                    <a:pt x="16625" y="364"/>
                  </a:cubicBezTo>
                  <a:lnTo>
                    <a:pt x="4946" y="3479"/>
                  </a:lnTo>
                  <a:lnTo>
                    <a:pt x="536" y="9089"/>
                  </a:lnTo>
                  <a:cubicBezTo>
                    <a:pt x="182" y="9538"/>
                    <a:pt x="11" y="10020"/>
                    <a:pt x="11" y="10491"/>
                  </a:cubicBezTo>
                  <a:lnTo>
                    <a:pt x="11" y="12397"/>
                  </a:lnTo>
                  <a:cubicBezTo>
                    <a:pt x="0" y="13274"/>
                    <a:pt x="600" y="14131"/>
                    <a:pt x="1713" y="14784"/>
                  </a:cubicBezTo>
                  <a:cubicBezTo>
                    <a:pt x="2640" y="15316"/>
                    <a:pt x="3833" y="15573"/>
                    <a:pt x="5015" y="15573"/>
                  </a:cubicBezTo>
                  <a:cubicBezTo>
                    <a:pt x="6589" y="15573"/>
                    <a:pt x="8144" y="15117"/>
                    <a:pt x="9025" y="14249"/>
                  </a:cubicBezTo>
                  <a:cubicBezTo>
                    <a:pt x="9999" y="13285"/>
                    <a:pt x="10470" y="12225"/>
                    <a:pt x="10470" y="11166"/>
                  </a:cubicBezTo>
                  <a:lnTo>
                    <a:pt x="10481" y="9233"/>
                  </a:lnTo>
                  <a:lnTo>
                    <a:pt x="10481" y="9233"/>
                  </a:lnTo>
                  <a:cubicBezTo>
                    <a:pt x="10481" y="9239"/>
                    <a:pt x="10481" y="9244"/>
                    <a:pt x="10481" y="9249"/>
                  </a:cubicBezTo>
                  <a:cubicBezTo>
                    <a:pt x="10481" y="9239"/>
                    <a:pt x="10481" y="9239"/>
                    <a:pt x="10481" y="9228"/>
                  </a:cubicBezTo>
                  <a:lnTo>
                    <a:pt x="10481" y="9233"/>
                  </a:lnTo>
                  <a:lnTo>
                    <a:pt x="10481" y="9233"/>
                  </a:lnTo>
                  <a:cubicBezTo>
                    <a:pt x="10479" y="8886"/>
                    <a:pt x="10436" y="8548"/>
                    <a:pt x="10331" y="8211"/>
                  </a:cubicBezTo>
                  <a:lnTo>
                    <a:pt x="10331" y="8211"/>
                  </a:lnTo>
                  <a:cubicBezTo>
                    <a:pt x="12329" y="8899"/>
                    <a:pt x="14592" y="9252"/>
                    <a:pt x="16870" y="9252"/>
                  </a:cubicBezTo>
                  <a:cubicBezTo>
                    <a:pt x="19095" y="9252"/>
                    <a:pt x="21332" y="8915"/>
                    <a:pt x="23348" y="8222"/>
                  </a:cubicBezTo>
                  <a:cubicBezTo>
                    <a:pt x="25146" y="7611"/>
                    <a:pt x="26099" y="6530"/>
                    <a:pt x="26099" y="5428"/>
                  </a:cubicBezTo>
                  <a:lnTo>
                    <a:pt x="26110" y="3504"/>
                  </a:lnTo>
                  <a:lnTo>
                    <a:pt x="26110" y="3504"/>
                  </a:lnTo>
                  <a:cubicBezTo>
                    <a:pt x="26107" y="2671"/>
                    <a:pt x="25571" y="1829"/>
                    <a:pt x="24440" y="1178"/>
                  </a:cubicBezTo>
                  <a:cubicBezTo>
                    <a:pt x="23106" y="407"/>
                    <a:pt x="21322" y="1"/>
                    <a:pt x="19514" y="1"/>
                  </a:cubicBezTo>
                  <a:close/>
                </a:path>
              </a:pathLst>
            </a:custGeom>
            <a:solidFill>
              <a:srgbClr val="1D8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50"/>
            <p:cNvSpPr/>
            <p:nvPr/>
          </p:nvSpPr>
          <p:spPr>
            <a:xfrm>
              <a:off x="697962" y="700191"/>
              <a:ext cx="29604" cy="40417"/>
            </a:xfrm>
            <a:custGeom>
              <a:avLst/>
              <a:gdLst/>
              <a:ahLst/>
              <a:cxnLst/>
              <a:rect l="l" t="t" r="r" b="b"/>
              <a:pathLst>
                <a:path w="2431" h="3319" extrusionOk="0">
                  <a:moveTo>
                    <a:pt x="11" y="0"/>
                  </a:moveTo>
                  <a:lnTo>
                    <a:pt x="0" y="1927"/>
                  </a:lnTo>
                  <a:lnTo>
                    <a:pt x="2420" y="3319"/>
                  </a:lnTo>
                  <a:lnTo>
                    <a:pt x="2430" y="139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5AAA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50"/>
            <p:cNvSpPr/>
            <p:nvPr/>
          </p:nvSpPr>
          <p:spPr>
            <a:xfrm>
              <a:off x="727420" y="717130"/>
              <a:ext cx="6137" cy="26998"/>
            </a:xfrm>
            <a:custGeom>
              <a:avLst/>
              <a:gdLst/>
              <a:ahLst/>
              <a:cxnLst/>
              <a:rect l="l" t="t" r="r" b="b"/>
              <a:pathLst>
                <a:path w="504" h="2217" extrusionOk="0">
                  <a:moveTo>
                    <a:pt x="11" y="1"/>
                  </a:moveTo>
                  <a:lnTo>
                    <a:pt x="1" y="1928"/>
                  </a:lnTo>
                  <a:lnTo>
                    <a:pt x="493" y="2217"/>
                  </a:lnTo>
                  <a:lnTo>
                    <a:pt x="504" y="290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5AAA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50"/>
            <p:cNvSpPr/>
            <p:nvPr/>
          </p:nvSpPr>
          <p:spPr>
            <a:xfrm>
              <a:off x="733423" y="700447"/>
              <a:ext cx="222398" cy="70021"/>
            </a:xfrm>
            <a:custGeom>
              <a:avLst/>
              <a:gdLst/>
              <a:ahLst/>
              <a:cxnLst/>
              <a:rect l="l" t="t" r="r" b="b"/>
              <a:pathLst>
                <a:path w="18263" h="5750" extrusionOk="0">
                  <a:moveTo>
                    <a:pt x="18263" y="1"/>
                  </a:moveTo>
                  <a:cubicBezTo>
                    <a:pt x="18252" y="1093"/>
                    <a:pt x="17310" y="2174"/>
                    <a:pt x="15512" y="2795"/>
                  </a:cubicBezTo>
                  <a:cubicBezTo>
                    <a:pt x="13500" y="3484"/>
                    <a:pt x="11264" y="3820"/>
                    <a:pt x="9042" y="3820"/>
                  </a:cubicBezTo>
                  <a:cubicBezTo>
                    <a:pt x="5743" y="3820"/>
                    <a:pt x="2473" y="3080"/>
                    <a:pt x="11" y="1660"/>
                  </a:cubicBezTo>
                  <a:lnTo>
                    <a:pt x="0" y="3587"/>
                  </a:lnTo>
                  <a:cubicBezTo>
                    <a:pt x="2466" y="5011"/>
                    <a:pt x="5732" y="5750"/>
                    <a:pt x="9025" y="5750"/>
                  </a:cubicBezTo>
                  <a:cubicBezTo>
                    <a:pt x="11251" y="5750"/>
                    <a:pt x="13489" y="5412"/>
                    <a:pt x="15501" y="4722"/>
                  </a:cubicBezTo>
                  <a:cubicBezTo>
                    <a:pt x="17299" y="4111"/>
                    <a:pt x="18252" y="3030"/>
                    <a:pt x="18252" y="1928"/>
                  </a:cubicBezTo>
                  <a:lnTo>
                    <a:pt x="18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50"/>
            <p:cNvSpPr/>
            <p:nvPr/>
          </p:nvSpPr>
          <p:spPr>
            <a:xfrm>
              <a:off x="698096" y="657826"/>
              <a:ext cx="269196" cy="89139"/>
            </a:xfrm>
            <a:custGeom>
              <a:avLst/>
              <a:gdLst/>
              <a:ahLst/>
              <a:cxnLst/>
              <a:rect l="l" t="t" r="r" b="b"/>
              <a:pathLst>
                <a:path w="22106" h="7320" extrusionOk="0">
                  <a:moveTo>
                    <a:pt x="14568" y="1"/>
                  </a:moveTo>
                  <a:cubicBezTo>
                    <a:pt x="13590" y="1"/>
                    <a:pt x="12604" y="120"/>
                    <a:pt x="11679" y="364"/>
                  </a:cubicBezTo>
                  <a:lnTo>
                    <a:pt x="0" y="3479"/>
                  </a:lnTo>
                  <a:lnTo>
                    <a:pt x="2419" y="4871"/>
                  </a:lnTo>
                  <a:lnTo>
                    <a:pt x="2912" y="5160"/>
                  </a:lnTo>
                  <a:cubicBezTo>
                    <a:pt x="5374" y="6580"/>
                    <a:pt x="8644" y="7320"/>
                    <a:pt x="11943" y="7320"/>
                  </a:cubicBezTo>
                  <a:cubicBezTo>
                    <a:pt x="14165" y="7320"/>
                    <a:pt x="16401" y="6984"/>
                    <a:pt x="18413" y="6295"/>
                  </a:cubicBezTo>
                  <a:cubicBezTo>
                    <a:pt x="21571" y="5214"/>
                    <a:pt x="22106" y="2687"/>
                    <a:pt x="19494" y="1178"/>
                  </a:cubicBezTo>
                  <a:cubicBezTo>
                    <a:pt x="18160" y="407"/>
                    <a:pt x="16376" y="1"/>
                    <a:pt x="145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50"/>
            <p:cNvSpPr/>
            <p:nvPr/>
          </p:nvSpPr>
          <p:spPr>
            <a:xfrm>
              <a:off x="747756" y="770188"/>
              <a:ext cx="17743" cy="61155"/>
            </a:xfrm>
            <a:custGeom>
              <a:avLst/>
              <a:gdLst/>
              <a:ahLst/>
              <a:cxnLst/>
              <a:rect l="l" t="t" r="r" b="b"/>
              <a:pathLst>
                <a:path w="1457" h="5022" extrusionOk="0">
                  <a:moveTo>
                    <a:pt x="1457" y="1"/>
                  </a:moveTo>
                  <a:lnTo>
                    <a:pt x="1456" y="40"/>
                  </a:lnTo>
                  <a:lnTo>
                    <a:pt x="1456" y="40"/>
                  </a:lnTo>
                  <a:cubicBezTo>
                    <a:pt x="1456" y="27"/>
                    <a:pt x="1457" y="14"/>
                    <a:pt x="1457" y="1"/>
                  </a:cubicBezTo>
                  <a:close/>
                  <a:moveTo>
                    <a:pt x="1456" y="40"/>
                  </a:moveTo>
                  <a:lnTo>
                    <a:pt x="1456" y="40"/>
                  </a:lnTo>
                  <a:cubicBezTo>
                    <a:pt x="1445" y="1086"/>
                    <a:pt x="963" y="2132"/>
                    <a:pt x="1" y="3084"/>
                  </a:cubicBezTo>
                  <a:lnTo>
                    <a:pt x="1" y="5022"/>
                  </a:lnTo>
                  <a:cubicBezTo>
                    <a:pt x="975" y="4058"/>
                    <a:pt x="1446" y="2998"/>
                    <a:pt x="1446" y="1939"/>
                  </a:cubicBezTo>
                  <a:lnTo>
                    <a:pt x="1456" y="4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50"/>
            <p:cNvSpPr/>
            <p:nvPr/>
          </p:nvSpPr>
          <p:spPr>
            <a:xfrm>
              <a:off x="664328" y="768434"/>
              <a:ext cx="72882" cy="38505"/>
            </a:xfrm>
            <a:custGeom>
              <a:avLst/>
              <a:gdLst/>
              <a:ahLst/>
              <a:cxnLst/>
              <a:rect l="l" t="t" r="r" b="b"/>
              <a:pathLst>
                <a:path w="5985" h="3162" extrusionOk="0">
                  <a:moveTo>
                    <a:pt x="2983" y="0"/>
                  </a:moveTo>
                  <a:cubicBezTo>
                    <a:pt x="2286" y="0"/>
                    <a:pt x="1590" y="156"/>
                    <a:pt x="1060" y="466"/>
                  </a:cubicBezTo>
                  <a:cubicBezTo>
                    <a:pt x="0" y="1087"/>
                    <a:pt x="0" y="2083"/>
                    <a:pt x="1071" y="2703"/>
                  </a:cubicBezTo>
                  <a:cubicBezTo>
                    <a:pt x="1606" y="3009"/>
                    <a:pt x="2305" y="3161"/>
                    <a:pt x="3002" y="3161"/>
                  </a:cubicBezTo>
                  <a:cubicBezTo>
                    <a:pt x="3699" y="3161"/>
                    <a:pt x="4395" y="3009"/>
                    <a:pt x="4925" y="2703"/>
                  </a:cubicBezTo>
                  <a:cubicBezTo>
                    <a:pt x="5985" y="2083"/>
                    <a:pt x="5985" y="1087"/>
                    <a:pt x="4914" y="466"/>
                  </a:cubicBezTo>
                  <a:cubicBezTo>
                    <a:pt x="4379" y="156"/>
                    <a:pt x="3680" y="0"/>
                    <a:pt x="29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50"/>
            <p:cNvSpPr/>
            <p:nvPr/>
          </p:nvSpPr>
          <p:spPr>
            <a:xfrm>
              <a:off x="637867" y="785312"/>
              <a:ext cx="109902" cy="62166"/>
            </a:xfrm>
            <a:custGeom>
              <a:avLst/>
              <a:gdLst/>
              <a:ahLst/>
              <a:cxnLst/>
              <a:rect l="l" t="t" r="r" b="b"/>
              <a:pathLst>
                <a:path w="9025" h="5105" extrusionOk="0">
                  <a:moveTo>
                    <a:pt x="11" y="1"/>
                  </a:moveTo>
                  <a:lnTo>
                    <a:pt x="11" y="1928"/>
                  </a:lnTo>
                  <a:cubicBezTo>
                    <a:pt x="0" y="2805"/>
                    <a:pt x="600" y="3662"/>
                    <a:pt x="1713" y="4315"/>
                  </a:cubicBezTo>
                  <a:cubicBezTo>
                    <a:pt x="2640" y="4847"/>
                    <a:pt x="3833" y="5104"/>
                    <a:pt x="5015" y="5104"/>
                  </a:cubicBezTo>
                  <a:cubicBezTo>
                    <a:pt x="6589" y="5104"/>
                    <a:pt x="8144" y="4648"/>
                    <a:pt x="9025" y="3780"/>
                  </a:cubicBezTo>
                  <a:lnTo>
                    <a:pt x="9025" y="1842"/>
                  </a:lnTo>
                  <a:cubicBezTo>
                    <a:pt x="8143" y="2711"/>
                    <a:pt x="6586" y="3171"/>
                    <a:pt x="5009" y="3171"/>
                  </a:cubicBezTo>
                  <a:cubicBezTo>
                    <a:pt x="3829" y="3171"/>
                    <a:pt x="2639" y="2913"/>
                    <a:pt x="1713" y="2377"/>
                  </a:cubicBezTo>
                  <a:cubicBezTo>
                    <a:pt x="600" y="1735"/>
                    <a:pt x="11" y="868"/>
                    <a:pt x="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50"/>
            <p:cNvSpPr/>
            <p:nvPr/>
          </p:nvSpPr>
          <p:spPr>
            <a:xfrm>
              <a:off x="632131" y="700191"/>
              <a:ext cx="145363" cy="123736"/>
            </a:xfrm>
            <a:custGeom>
              <a:avLst/>
              <a:gdLst/>
              <a:ahLst/>
              <a:cxnLst/>
              <a:rect l="l" t="t" r="r" b="b"/>
              <a:pathLst>
                <a:path w="11937" h="10161" extrusionOk="0">
                  <a:moveTo>
                    <a:pt x="5627" y="5604"/>
                  </a:moveTo>
                  <a:cubicBezTo>
                    <a:pt x="6324" y="5604"/>
                    <a:pt x="7023" y="5760"/>
                    <a:pt x="7558" y="6070"/>
                  </a:cubicBezTo>
                  <a:cubicBezTo>
                    <a:pt x="8629" y="6691"/>
                    <a:pt x="8629" y="7687"/>
                    <a:pt x="7569" y="8307"/>
                  </a:cubicBezTo>
                  <a:cubicBezTo>
                    <a:pt x="7039" y="8613"/>
                    <a:pt x="6343" y="8765"/>
                    <a:pt x="5646" y="8765"/>
                  </a:cubicBezTo>
                  <a:cubicBezTo>
                    <a:pt x="4949" y="8765"/>
                    <a:pt x="4250" y="8613"/>
                    <a:pt x="3715" y="8307"/>
                  </a:cubicBezTo>
                  <a:cubicBezTo>
                    <a:pt x="2644" y="7687"/>
                    <a:pt x="2644" y="6691"/>
                    <a:pt x="3704" y="6070"/>
                  </a:cubicBezTo>
                  <a:cubicBezTo>
                    <a:pt x="4234" y="5760"/>
                    <a:pt x="4930" y="5604"/>
                    <a:pt x="5627" y="5604"/>
                  </a:cubicBezTo>
                  <a:close/>
                  <a:moveTo>
                    <a:pt x="5417" y="0"/>
                  </a:moveTo>
                  <a:lnTo>
                    <a:pt x="1007" y="5610"/>
                  </a:lnTo>
                  <a:cubicBezTo>
                    <a:pt x="0" y="6884"/>
                    <a:pt x="482" y="8382"/>
                    <a:pt x="2184" y="9367"/>
                  </a:cubicBezTo>
                  <a:cubicBezTo>
                    <a:pt x="3110" y="9903"/>
                    <a:pt x="4300" y="10161"/>
                    <a:pt x="5480" y="10161"/>
                  </a:cubicBezTo>
                  <a:cubicBezTo>
                    <a:pt x="7057" y="10161"/>
                    <a:pt x="8614" y="9701"/>
                    <a:pt x="9496" y="8832"/>
                  </a:cubicBezTo>
                  <a:cubicBezTo>
                    <a:pt x="11936" y="6423"/>
                    <a:pt x="11251" y="3362"/>
                    <a:pt x="7836" y="1392"/>
                  </a:cubicBezTo>
                  <a:lnTo>
                    <a:pt x="54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50"/>
            <p:cNvSpPr/>
            <p:nvPr/>
          </p:nvSpPr>
          <p:spPr>
            <a:xfrm>
              <a:off x="752713" y="556631"/>
              <a:ext cx="183819" cy="105664"/>
            </a:xfrm>
            <a:custGeom>
              <a:avLst/>
              <a:gdLst/>
              <a:ahLst/>
              <a:cxnLst/>
              <a:rect l="l" t="t" r="r" b="b"/>
              <a:pathLst>
                <a:path w="15095" h="8677" extrusionOk="0">
                  <a:moveTo>
                    <a:pt x="359" y="0"/>
                  </a:moveTo>
                  <a:cubicBezTo>
                    <a:pt x="276" y="0"/>
                    <a:pt x="193" y="19"/>
                    <a:pt x="129" y="57"/>
                  </a:cubicBezTo>
                  <a:cubicBezTo>
                    <a:pt x="0" y="132"/>
                    <a:pt x="0" y="249"/>
                    <a:pt x="129" y="324"/>
                  </a:cubicBezTo>
                  <a:cubicBezTo>
                    <a:pt x="196" y="358"/>
                    <a:pt x="284" y="374"/>
                    <a:pt x="371" y="374"/>
                  </a:cubicBezTo>
                  <a:cubicBezTo>
                    <a:pt x="424" y="374"/>
                    <a:pt x="477" y="368"/>
                    <a:pt x="525" y="356"/>
                  </a:cubicBezTo>
                  <a:lnTo>
                    <a:pt x="525" y="356"/>
                  </a:lnTo>
                  <a:cubicBezTo>
                    <a:pt x="3940" y="2465"/>
                    <a:pt x="3886" y="5795"/>
                    <a:pt x="343" y="7850"/>
                  </a:cubicBezTo>
                  <a:lnTo>
                    <a:pt x="461" y="7914"/>
                  </a:lnTo>
                  <a:cubicBezTo>
                    <a:pt x="4068" y="5816"/>
                    <a:pt x="4122" y="2433"/>
                    <a:pt x="632" y="292"/>
                  </a:cubicBezTo>
                  <a:cubicBezTo>
                    <a:pt x="718" y="217"/>
                    <a:pt x="696" y="121"/>
                    <a:pt x="589" y="57"/>
                  </a:cubicBezTo>
                  <a:cubicBezTo>
                    <a:pt x="525" y="19"/>
                    <a:pt x="442" y="0"/>
                    <a:pt x="359" y="0"/>
                  </a:cubicBezTo>
                  <a:close/>
                  <a:moveTo>
                    <a:pt x="8084" y="6854"/>
                  </a:moveTo>
                  <a:cubicBezTo>
                    <a:pt x="5658" y="6854"/>
                    <a:pt x="3233" y="7389"/>
                    <a:pt x="1392" y="8460"/>
                  </a:cubicBezTo>
                  <a:lnTo>
                    <a:pt x="1510" y="8524"/>
                  </a:lnTo>
                  <a:cubicBezTo>
                    <a:pt x="3319" y="7469"/>
                    <a:pt x="5703" y="6942"/>
                    <a:pt x="8089" y="6942"/>
                  </a:cubicBezTo>
                  <a:cubicBezTo>
                    <a:pt x="10377" y="6942"/>
                    <a:pt x="12666" y="7427"/>
                    <a:pt x="14452" y="8396"/>
                  </a:cubicBezTo>
                  <a:cubicBezTo>
                    <a:pt x="14388" y="8471"/>
                    <a:pt x="14399" y="8567"/>
                    <a:pt x="14506" y="8621"/>
                  </a:cubicBezTo>
                  <a:cubicBezTo>
                    <a:pt x="14570" y="8658"/>
                    <a:pt x="14653" y="8677"/>
                    <a:pt x="14736" y="8677"/>
                  </a:cubicBezTo>
                  <a:cubicBezTo>
                    <a:pt x="14819" y="8677"/>
                    <a:pt x="14902" y="8658"/>
                    <a:pt x="14966" y="8621"/>
                  </a:cubicBezTo>
                  <a:cubicBezTo>
                    <a:pt x="15095" y="8546"/>
                    <a:pt x="15095" y="8428"/>
                    <a:pt x="14966" y="8353"/>
                  </a:cubicBezTo>
                  <a:cubicBezTo>
                    <a:pt x="14907" y="8318"/>
                    <a:pt x="14829" y="8302"/>
                    <a:pt x="14749" y="8302"/>
                  </a:cubicBezTo>
                  <a:cubicBezTo>
                    <a:pt x="14683" y="8302"/>
                    <a:pt x="14617" y="8312"/>
                    <a:pt x="14559" y="8332"/>
                  </a:cubicBezTo>
                  <a:cubicBezTo>
                    <a:pt x="12741" y="7346"/>
                    <a:pt x="10411" y="6854"/>
                    <a:pt x="8084" y="68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81" name="Google Shape;3681;p50"/>
          <p:cNvSpPr/>
          <p:nvPr/>
        </p:nvSpPr>
        <p:spPr>
          <a:xfrm>
            <a:off x="8264650" y="4051134"/>
            <a:ext cx="110150" cy="110150"/>
          </a:xfrm>
          <a:custGeom>
            <a:avLst/>
            <a:gdLst/>
            <a:ahLst/>
            <a:cxnLst/>
            <a:rect l="l" t="t" r="r" b="b"/>
            <a:pathLst>
              <a:path w="4406" h="4406" extrusionOk="0">
                <a:moveTo>
                  <a:pt x="1762" y="0"/>
                </a:moveTo>
                <a:lnTo>
                  <a:pt x="1762" y="881"/>
                </a:lnTo>
                <a:lnTo>
                  <a:pt x="1762" y="1762"/>
                </a:lnTo>
                <a:lnTo>
                  <a:pt x="2643" y="1762"/>
                </a:lnTo>
                <a:lnTo>
                  <a:pt x="2643" y="881"/>
                </a:lnTo>
                <a:lnTo>
                  <a:pt x="2643" y="0"/>
                </a:lnTo>
                <a:close/>
                <a:moveTo>
                  <a:pt x="0" y="1762"/>
                </a:moveTo>
                <a:lnTo>
                  <a:pt x="0" y="2643"/>
                </a:lnTo>
                <a:lnTo>
                  <a:pt x="1762" y="2643"/>
                </a:lnTo>
                <a:lnTo>
                  <a:pt x="1762" y="1762"/>
                </a:lnTo>
                <a:close/>
                <a:moveTo>
                  <a:pt x="2643" y="1762"/>
                </a:moveTo>
                <a:lnTo>
                  <a:pt x="2643" y="2643"/>
                </a:lnTo>
                <a:lnTo>
                  <a:pt x="4406" y="2643"/>
                </a:lnTo>
                <a:lnTo>
                  <a:pt x="4406" y="1762"/>
                </a:lnTo>
                <a:close/>
                <a:moveTo>
                  <a:pt x="1762" y="2643"/>
                </a:moveTo>
                <a:lnTo>
                  <a:pt x="1762" y="3524"/>
                </a:lnTo>
                <a:lnTo>
                  <a:pt x="1762" y="4406"/>
                </a:lnTo>
                <a:lnTo>
                  <a:pt x="2643" y="4406"/>
                </a:lnTo>
                <a:lnTo>
                  <a:pt x="2643" y="3524"/>
                </a:lnTo>
                <a:lnTo>
                  <a:pt x="2643" y="264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82" name="Google Shape;3682;p50"/>
          <p:cNvGrpSpPr/>
          <p:nvPr/>
        </p:nvGrpSpPr>
        <p:grpSpPr>
          <a:xfrm>
            <a:off x="7383457" y="3104924"/>
            <a:ext cx="309842" cy="535488"/>
            <a:chOff x="3008858" y="2307275"/>
            <a:chExt cx="160200" cy="363511"/>
          </a:xfrm>
        </p:grpSpPr>
        <p:sp>
          <p:nvSpPr>
            <p:cNvPr id="3683" name="Google Shape;3683;p50"/>
            <p:cNvSpPr/>
            <p:nvPr/>
          </p:nvSpPr>
          <p:spPr>
            <a:xfrm>
              <a:off x="3009602" y="2307275"/>
              <a:ext cx="19959" cy="363511"/>
            </a:xfrm>
            <a:custGeom>
              <a:avLst/>
              <a:gdLst/>
              <a:ahLst/>
              <a:cxnLst/>
              <a:rect l="l" t="t" r="r" b="b"/>
              <a:pathLst>
                <a:path w="644" h="11729" extrusionOk="0">
                  <a:moveTo>
                    <a:pt x="322" y="0"/>
                  </a:moveTo>
                  <a:cubicBezTo>
                    <a:pt x="238" y="0"/>
                    <a:pt x="155" y="18"/>
                    <a:pt x="95" y="54"/>
                  </a:cubicBezTo>
                  <a:cubicBezTo>
                    <a:pt x="48" y="102"/>
                    <a:pt x="0" y="149"/>
                    <a:pt x="0" y="197"/>
                  </a:cubicBezTo>
                  <a:lnTo>
                    <a:pt x="0" y="11532"/>
                  </a:lnTo>
                  <a:cubicBezTo>
                    <a:pt x="0" y="11580"/>
                    <a:pt x="48" y="11628"/>
                    <a:pt x="95" y="11675"/>
                  </a:cubicBezTo>
                  <a:cubicBezTo>
                    <a:pt x="155" y="11711"/>
                    <a:pt x="238" y="11729"/>
                    <a:pt x="322" y="11729"/>
                  </a:cubicBezTo>
                  <a:cubicBezTo>
                    <a:pt x="405" y="11729"/>
                    <a:pt x="488" y="11711"/>
                    <a:pt x="548" y="11675"/>
                  </a:cubicBezTo>
                  <a:cubicBezTo>
                    <a:pt x="595" y="11628"/>
                    <a:pt x="643" y="11580"/>
                    <a:pt x="643" y="11532"/>
                  </a:cubicBezTo>
                  <a:lnTo>
                    <a:pt x="643" y="197"/>
                  </a:lnTo>
                  <a:cubicBezTo>
                    <a:pt x="643" y="149"/>
                    <a:pt x="595" y="102"/>
                    <a:pt x="548" y="54"/>
                  </a:cubicBezTo>
                  <a:cubicBezTo>
                    <a:pt x="488" y="18"/>
                    <a:pt x="405" y="0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50"/>
            <p:cNvSpPr/>
            <p:nvPr/>
          </p:nvSpPr>
          <p:spPr>
            <a:xfrm>
              <a:off x="3008858" y="2307275"/>
              <a:ext cx="21416" cy="11467"/>
            </a:xfrm>
            <a:custGeom>
              <a:avLst/>
              <a:gdLst/>
              <a:ahLst/>
              <a:cxnLst/>
              <a:rect l="l" t="t" r="r" b="b"/>
              <a:pathLst>
                <a:path w="691" h="370" extrusionOk="0">
                  <a:moveTo>
                    <a:pt x="346" y="0"/>
                  </a:moveTo>
                  <a:cubicBezTo>
                    <a:pt x="262" y="0"/>
                    <a:pt x="179" y="18"/>
                    <a:pt x="119" y="54"/>
                  </a:cubicBezTo>
                  <a:cubicBezTo>
                    <a:pt x="0" y="125"/>
                    <a:pt x="0" y="244"/>
                    <a:pt x="119" y="316"/>
                  </a:cubicBezTo>
                  <a:cubicBezTo>
                    <a:pt x="179" y="352"/>
                    <a:pt x="262" y="370"/>
                    <a:pt x="346" y="370"/>
                  </a:cubicBezTo>
                  <a:cubicBezTo>
                    <a:pt x="429" y="370"/>
                    <a:pt x="512" y="352"/>
                    <a:pt x="572" y="316"/>
                  </a:cubicBezTo>
                  <a:cubicBezTo>
                    <a:pt x="691" y="244"/>
                    <a:pt x="691" y="125"/>
                    <a:pt x="572" y="54"/>
                  </a:cubicBezTo>
                  <a:cubicBezTo>
                    <a:pt x="512" y="18"/>
                    <a:pt x="429" y="0"/>
                    <a:pt x="3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50"/>
            <p:cNvSpPr/>
            <p:nvPr/>
          </p:nvSpPr>
          <p:spPr>
            <a:xfrm>
              <a:off x="3021410" y="2325157"/>
              <a:ext cx="147648" cy="212609"/>
            </a:xfrm>
            <a:custGeom>
              <a:avLst/>
              <a:gdLst/>
              <a:ahLst/>
              <a:cxnLst/>
              <a:rect l="l" t="t" r="r" b="b"/>
              <a:pathLst>
                <a:path w="4764" h="6860" extrusionOk="0">
                  <a:moveTo>
                    <a:pt x="238" y="1"/>
                  </a:moveTo>
                  <a:lnTo>
                    <a:pt x="0" y="144"/>
                  </a:lnTo>
                  <a:lnTo>
                    <a:pt x="0" y="4240"/>
                  </a:lnTo>
                  <a:lnTo>
                    <a:pt x="4525" y="6859"/>
                  </a:lnTo>
                  <a:lnTo>
                    <a:pt x="4763" y="6717"/>
                  </a:lnTo>
                  <a:lnTo>
                    <a:pt x="4763" y="2620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50"/>
            <p:cNvSpPr/>
            <p:nvPr/>
          </p:nvSpPr>
          <p:spPr>
            <a:xfrm>
              <a:off x="3161615" y="2406354"/>
              <a:ext cx="7438" cy="131408"/>
            </a:xfrm>
            <a:custGeom>
              <a:avLst/>
              <a:gdLst/>
              <a:ahLst/>
              <a:cxnLst/>
              <a:rect l="l" t="t" r="r" b="b"/>
              <a:pathLst>
                <a:path w="240" h="4240" extrusionOk="0">
                  <a:moveTo>
                    <a:pt x="239" y="0"/>
                  </a:moveTo>
                  <a:lnTo>
                    <a:pt x="1" y="143"/>
                  </a:lnTo>
                  <a:lnTo>
                    <a:pt x="1" y="4239"/>
                  </a:lnTo>
                  <a:lnTo>
                    <a:pt x="239" y="4097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50"/>
            <p:cNvSpPr/>
            <p:nvPr/>
          </p:nvSpPr>
          <p:spPr>
            <a:xfrm>
              <a:off x="3021410" y="2325157"/>
              <a:ext cx="147648" cy="85663"/>
            </a:xfrm>
            <a:custGeom>
              <a:avLst/>
              <a:gdLst/>
              <a:ahLst/>
              <a:cxnLst/>
              <a:rect l="l" t="t" r="r" b="b"/>
              <a:pathLst>
                <a:path w="4764" h="2764" extrusionOk="0">
                  <a:moveTo>
                    <a:pt x="238" y="1"/>
                  </a:moveTo>
                  <a:lnTo>
                    <a:pt x="0" y="144"/>
                  </a:lnTo>
                  <a:lnTo>
                    <a:pt x="4525" y="2763"/>
                  </a:lnTo>
                  <a:lnTo>
                    <a:pt x="4763" y="2620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50"/>
            <p:cNvSpPr/>
            <p:nvPr/>
          </p:nvSpPr>
          <p:spPr>
            <a:xfrm>
              <a:off x="3025098" y="2335508"/>
              <a:ext cx="14783" cy="25848"/>
            </a:xfrm>
            <a:custGeom>
              <a:avLst/>
              <a:gdLst/>
              <a:ahLst/>
              <a:cxnLst/>
              <a:rect l="l" t="t" r="r" b="b"/>
              <a:pathLst>
                <a:path w="477" h="834" extrusionOk="0">
                  <a:moveTo>
                    <a:pt x="0" y="0"/>
                  </a:moveTo>
                  <a:lnTo>
                    <a:pt x="0" y="548"/>
                  </a:lnTo>
                  <a:lnTo>
                    <a:pt x="476" y="834"/>
                  </a:lnTo>
                  <a:lnTo>
                    <a:pt x="476" y="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50"/>
            <p:cNvSpPr/>
            <p:nvPr/>
          </p:nvSpPr>
          <p:spPr>
            <a:xfrm>
              <a:off x="3039849" y="2361324"/>
              <a:ext cx="14783" cy="25135"/>
            </a:xfrm>
            <a:custGeom>
              <a:avLst/>
              <a:gdLst/>
              <a:ahLst/>
              <a:cxnLst/>
              <a:rect l="l" t="t" r="r" b="b"/>
              <a:pathLst>
                <a:path w="477" h="811" extrusionOk="0">
                  <a:moveTo>
                    <a:pt x="0" y="1"/>
                  </a:moveTo>
                  <a:lnTo>
                    <a:pt x="0" y="549"/>
                  </a:lnTo>
                  <a:lnTo>
                    <a:pt x="477" y="810"/>
                  </a:lnTo>
                  <a:lnTo>
                    <a:pt x="477" y="2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50"/>
            <p:cNvSpPr/>
            <p:nvPr/>
          </p:nvSpPr>
          <p:spPr>
            <a:xfrm>
              <a:off x="3054601" y="2352491"/>
              <a:ext cx="14814" cy="25848"/>
            </a:xfrm>
            <a:custGeom>
              <a:avLst/>
              <a:gdLst/>
              <a:ahLst/>
              <a:cxnLst/>
              <a:rect l="l" t="t" r="r" b="b"/>
              <a:pathLst>
                <a:path w="478" h="834" extrusionOk="0">
                  <a:moveTo>
                    <a:pt x="1" y="0"/>
                  </a:moveTo>
                  <a:lnTo>
                    <a:pt x="1" y="548"/>
                  </a:lnTo>
                  <a:lnTo>
                    <a:pt x="477" y="834"/>
                  </a:lnTo>
                  <a:lnTo>
                    <a:pt x="477" y="28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50"/>
            <p:cNvSpPr/>
            <p:nvPr/>
          </p:nvSpPr>
          <p:spPr>
            <a:xfrm>
              <a:off x="3069384" y="2378307"/>
              <a:ext cx="14783" cy="25879"/>
            </a:xfrm>
            <a:custGeom>
              <a:avLst/>
              <a:gdLst/>
              <a:ahLst/>
              <a:cxnLst/>
              <a:rect l="l" t="t" r="r" b="b"/>
              <a:pathLst>
                <a:path w="477" h="835" extrusionOk="0">
                  <a:moveTo>
                    <a:pt x="0" y="1"/>
                  </a:moveTo>
                  <a:lnTo>
                    <a:pt x="0" y="548"/>
                  </a:lnTo>
                  <a:lnTo>
                    <a:pt x="476" y="834"/>
                  </a:lnTo>
                  <a:lnTo>
                    <a:pt x="476" y="2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50"/>
            <p:cNvSpPr/>
            <p:nvPr/>
          </p:nvSpPr>
          <p:spPr>
            <a:xfrm>
              <a:off x="3084136" y="2370187"/>
              <a:ext cx="14783" cy="25135"/>
            </a:xfrm>
            <a:custGeom>
              <a:avLst/>
              <a:gdLst/>
              <a:ahLst/>
              <a:cxnLst/>
              <a:rect l="l" t="t" r="r" b="b"/>
              <a:pathLst>
                <a:path w="477" h="811" extrusionOk="0">
                  <a:moveTo>
                    <a:pt x="0" y="1"/>
                  </a:moveTo>
                  <a:lnTo>
                    <a:pt x="0" y="548"/>
                  </a:lnTo>
                  <a:lnTo>
                    <a:pt x="477" y="810"/>
                  </a:lnTo>
                  <a:lnTo>
                    <a:pt x="477" y="2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50"/>
            <p:cNvSpPr/>
            <p:nvPr/>
          </p:nvSpPr>
          <p:spPr>
            <a:xfrm>
              <a:off x="3098888" y="2395290"/>
              <a:ext cx="14783" cy="25848"/>
            </a:xfrm>
            <a:custGeom>
              <a:avLst/>
              <a:gdLst/>
              <a:ahLst/>
              <a:cxnLst/>
              <a:rect l="l" t="t" r="r" b="b"/>
              <a:pathLst>
                <a:path w="477" h="834" extrusionOk="0">
                  <a:moveTo>
                    <a:pt x="1" y="0"/>
                  </a:moveTo>
                  <a:lnTo>
                    <a:pt x="1" y="548"/>
                  </a:lnTo>
                  <a:lnTo>
                    <a:pt x="477" y="834"/>
                  </a:lnTo>
                  <a:lnTo>
                    <a:pt x="477" y="28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50"/>
            <p:cNvSpPr/>
            <p:nvPr/>
          </p:nvSpPr>
          <p:spPr>
            <a:xfrm>
              <a:off x="3025098" y="2369444"/>
              <a:ext cx="14783" cy="25879"/>
            </a:xfrm>
            <a:custGeom>
              <a:avLst/>
              <a:gdLst/>
              <a:ahLst/>
              <a:cxnLst/>
              <a:rect l="l" t="t" r="r" b="b"/>
              <a:pathLst>
                <a:path w="477" h="835" extrusionOk="0">
                  <a:moveTo>
                    <a:pt x="0" y="1"/>
                  </a:moveTo>
                  <a:lnTo>
                    <a:pt x="0" y="548"/>
                  </a:lnTo>
                  <a:lnTo>
                    <a:pt x="476" y="834"/>
                  </a:lnTo>
                  <a:lnTo>
                    <a:pt x="476" y="28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50"/>
            <p:cNvSpPr/>
            <p:nvPr/>
          </p:nvSpPr>
          <p:spPr>
            <a:xfrm>
              <a:off x="3039849" y="2395290"/>
              <a:ext cx="14783" cy="25104"/>
            </a:xfrm>
            <a:custGeom>
              <a:avLst/>
              <a:gdLst/>
              <a:ahLst/>
              <a:cxnLst/>
              <a:rect l="l" t="t" r="r" b="b"/>
              <a:pathLst>
                <a:path w="477" h="810" extrusionOk="0">
                  <a:moveTo>
                    <a:pt x="0" y="0"/>
                  </a:moveTo>
                  <a:lnTo>
                    <a:pt x="0" y="548"/>
                  </a:lnTo>
                  <a:lnTo>
                    <a:pt x="477" y="810"/>
                  </a:lnTo>
                  <a:lnTo>
                    <a:pt x="477" y="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50"/>
            <p:cNvSpPr/>
            <p:nvPr/>
          </p:nvSpPr>
          <p:spPr>
            <a:xfrm>
              <a:off x="3054601" y="2386427"/>
              <a:ext cx="14814" cy="25848"/>
            </a:xfrm>
            <a:custGeom>
              <a:avLst/>
              <a:gdLst/>
              <a:ahLst/>
              <a:cxnLst/>
              <a:rect l="l" t="t" r="r" b="b"/>
              <a:pathLst>
                <a:path w="478" h="834" extrusionOk="0">
                  <a:moveTo>
                    <a:pt x="1" y="0"/>
                  </a:moveTo>
                  <a:lnTo>
                    <a:pt x="1" y="548"/>
                  </a:lnTo>
                  <a:lnTo>
                    <a:pt x="477" y="834"/>
                  </a:lnTo>
                  <a:lnTo>
                    <a:pt x="477" y="28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50"/>
            <p:cNvSpPr/>
            <p:nvPr/>
          </p:nvSpPr>
          <p:spPr>
            <a:xfrm>
              <a:off x="3069384" y="2412243"/>
              <a:ext cx="14783" cy="25879"/>
            </a:xfrm>
            <a:custGeom>
              <a:avLst/>
              <a:gdLst/>
              <a:ahLst/>
              <a:cxnLst/>
              <a:rect l="l" t="t" r="r" b="b"/>
              <a:pathLst>
                <a:path w="477" h="835" extrusionOk="0">
                  <a:moveTo>
                    <a:pt x="0" y="1"/>
                  </a:moveTo>
                  <a:lnTo>
                    <a:pt x="0" y="549"/>
                  </a:lnTo>
                  <a:lnTo>
                    <a:pt x="476" y="834"/>
                  </a:lnTo>
                  <a:lnTo>
                    <a:pt x="476" y="28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50"/>
            <p:cNvSpPr/>
            <p:nvPr/>
          </p:nvSpPr>
          <p:spPr>
            <a:xfrm>
              <a:off x="3084136" y="2404154"/>
              <a:ext cx="14783" cy="25104"/>
            </a:xfrm>
            <a:custGeom>
              <a:avLst/>
              <a:gdLst/>
              <a:ahLst/>
              <a:cxnLst/>
              <a:rect l="l" t="t" r="r" b="b"/>
              <a:pathLst>
                <a:path w="477" h="810" extrusionOk="0">
                  <a:moveTo>
                    <a:pt x="0" y="0"/>
                  </a:moveTo>
                  <a:lnTo>
                    <a:pt x="0" y="548"/>
                  </a:lnTo>
                  <a:lnTo>
                    <a:pt x="477" y="810"/>
                  </a:lnTo>
                  <a:lnTo>
                    <a:pt x="477" y="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50"/>
            <p:cNvSpPr/>
            <p:nvPr/>
          </p:nvSpPr>
          <p:spPr>
            <a:xfrm>
              <a:off x="3098888" y="2429226"/>
              <a:ext cx="14783" cy="25879"/>
            </a:xfrm>
            <a:custGeom>
              <a:avLst/>
              <a:gdLst/>
              <a:ahLst/>
              <a:cxnLst/>
              <a:rect l="l" t="t" r="r" b="b"/>
              <a:pathLst>
                <a:path w="477" h="835" extrusionOk="0">
                  <a:moveTo>
                    <a:pt x="1" y="1"/>
                  </a:moveTo>
                  <a:lnTo>
                    <a:pt x="1" y="548"/>
                  </a:lnTo>
                  <a:lnTo>
                    <a:pt x="477" y="834"/>
                  </a:lnTo>
                  <a:lnTo>
                    <a:pt x="477" y="28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50"/>
            <p:cNvSpPr/>
            <p:nvPr/>
          </p:nvSpPr>
          <p:spPr>
            <a:xfrm>
              <a:off x="3025098" y="2403410"/>
              <a:ext cx="14783" cy="25848"/>
            </a:xfrm>
            <a:custGeom>
              <a:avLst/>
              <a:gdLst/>
              <a:ahLst/>
              <a:cxnLst/>
              <a:rect l="l" t="t" r="r" b="b"/>
              <a:pathLst>
                <a:path w="477" h="834" extrusionOk="0">
                  <a:moveTo>
                    <a:pt x="0" y="0"/>
                  </a:moveTo>
                  <a:lnTo>
                    <a:pt x="0" y="548"/>
                  </a:lnTo>
                  <a:lnTo>
                    <a:pt x="476" y="834"/>
                  </a:lnTo>
                  <a:lnTo>
                    <a:pt x="476" y="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50"/>
            <p:cNvSpPr/>
            <p:nvPr/>
          </p:nvSpPr>
          <p:spPr>
            <a:xfrm>
              <a:off x="3143175" y="2404154"/>
              <a:ext cx="14783" cy="25104"/>
            </a:xfrm>
            <a:custGeom>
              <a:avLst/>
              <a:gdLst/>
              <a:ahLst/>
              <a:cxnLst/>
              <a:rect l="l" t="t" r="r" b="b"/>
              <a:pathLst>
                <a:path w="477" h="810" extrusionOk="0">
                  <a:moveTo>
                    <a:pt x="1" y="0"/>
                  </a:moveTo>
                  <a:lnTo>
                    <a:pt x="1" y="548"/>
                  </a:lnTo>
                  <a:lnTo>
                    <a:pt x="477" y="810"/>
                  </a:lnTo>
                  <a:lnTo>
                    <a:pt x="477" y="2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50"/>
            <p:cNvSpPr/>
            <p:nvPr/>
          </p:nvSpPr>
          <p:spPr>
            <a:xfrm>
              <a:off x="3143175" y="2438090"/>
              <a:ext cx="14783" cy="25135"/>
            </a:xfrm>
            <a:custGeom>
              <a:avLst/>
              <a:gdLst/>
              <a:ahLst/>
              <a:cxnLst/>
              <a:rect l="l" t="t" r="r" b="b"/>
              <a:pathLst>
                <a:path w="477" h="811" extrusionOk="0">
                  <a:moveTo>
                    <a:pt x="1" y="0"/>
                  </a:moveTo>
                  <a:lnTo>
                    <a:pt x="1" y="548"/>
                  </a:lnTo>
                  <a:lnTo>
                    <a:pt x="477" y="810"/>
                  </a:lnTo>
                  <a:lnTo>
                    <a:pt x="477" y="2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50"/>
            <p:cNvSpPr/>
            <p:nvPr/>
          </p:nvSpPr>
          <p:spPr>
            <a:xfrm>
              <a:off x="3143175" y="2472025"/>
              <a:ext cx="14783" cy="25135"/>
            </a:xfrm>
            <a:custGeom>
              <a:avLst/>
              <a:gdLst/>
              <a:ahLst/>
              <a:cxnLst/>
              <a:rect l="l" t="t" r="r" b="b"/>
              <a:pathLst>
                <a:path w="477" h="811" extrusionOk="0">
                  <a:moveTo>
                    <a:pt x="1" y="1"/>
                  </a:moveTo>
                  <a:lnTo>
                    <a:pt x="1" y="549"/>
                  </a:lnTo>
                  <a:lnTo>
                    <a:pt x="477" y="811"/>
                  </a:lnTo>
                  <a:lnTo>
                    <a:pt x="477" y="2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50"/>
            <p:cNvSpPr/>
            <p:nvPr/>
          </p:nvSpPr>
          <p:spPr>
            <a:xfrm>
              <a:off x="3039849" y="2429226"/>
              <a:ext cx="14783" cy="25135"/>
            </a:xfrm>
            <a:custGeom>
              <a:avLst/>
              <a:gdLst/>
              <a:ahLst/>
              <a:cxnLst/>
              <a:rect l="l" t="t" r="r" b="b"/>
              <a:pathLst>
                <a:path w="477" h="811" extrusionOk="0">
                  <a:moveTo>
                    <a:pt x="0" y="1"/>
                  </a:moveTo>
                  <a:lnTo>
                    <a:pt x="0" y="548"/>
                  </a:lnTo>
                  <a:lnTo>
                    <a:pt x="477" y="810"/>
                  </a:lnTo>
                  <a:lnTo>
                    <a:pt x="477" y="2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50"/>
            <p:cNvSpPr/>
            <p:nvPr/>
          </p:nvSpPr>
          <p:spPr>
            <a:xfrm>
              <a:off x="3054601" y="2420362"/>
              <a:ext cx="14814" cy="25879"/>
            </a:xfrm>
            <a:custGeom>
              <a:avLst/>
              <a:gdLst/>
              <a:ahLst/>
              <a:cxnLst/>
              <a:rect l="l" t="t" r="r" b="b"/>
              <a:pathLst>
                <a:path w="478" h="835" extrusionOk="0">
                  <a:moveTo>
                    <a:pt x="1" y="1"/>
                  </a:moveTo>
                  <a:lnTo>
                    <a:pt x="1" y="549"/>
                  </a:lnTo>
                  <a:lnTo>
                    <a:pt x="477" y="834"/>
                  </a:lnTo>
                  <a:lnTo>
                    <a:pt x="477" y="28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50"/>
            <p:cNvSpPr/>
            <p:nvPr/>
          </p:nvSpPr>
          <p:spPr>
            <a:xfrm>
              <a:off x="3069384" y="2446209"/>
              <a:ext cx="14783" cy="25848"/>
            </a:xfrm>
            <a:custGeom>
              <a:avLst/>
              <a:gdLst/>
              <a:ahLst/>
              <a:cxnLst/>
              <a:rect l="l" t="t" r="r" b="b"/>
              <a:pathLst>
                <a:path w="477" h="834" extrusionOk="0">
                  <a:moveTo>
                    <a:pt x="0" y="0"/>
                  </a:moveTo>
                  <a:lnTo>
                    <a:pt x="0" y="548"/>
                  </a:lnTo>
                  <a:lnTo>
                    <a:pt x="476" y="834"/>
                  </a:lnTo>
                  <a:lnTo>
                    <a:pt x="476" y="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50"/>
            <p:cNvSpPr/>
            <p:nvPr/>
          </p:nvSpPr>
          <p:spPr>
            <a:xfrm>
              <a:off x="3084136" y="2438090"/>
              <a:ext cx="14783" cy="25135"/>
            </a:xfrm>
            <a:custGeom>
              <a:avLst/>
              <a:gdLst/>
              <a:ahLst/>
              <a:cxnLst/>
              <a:rect l="l" t="t" r="r" b="b"/>
              <a:pathLst>
                <a:path w="477" h="811" extrusionOk="0">
                  <a:moveTo>
                    <a:pt x="0" y="0"/>
                  </a:moveTo>
                  <a:lnTo>
                    <a:pt x="0" y="548"/>
                  </a:lnTo>
                  <a:lnTo>
                    <a:pt x="477" y="810"/>
                  </a:lnTo>
                  <a:lnTo>
                    <a:pt x="477" y="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50"/>
            <p:cNvSpPr/>
            <p:nvPr/>
          </p:nvSpPr>
          <p:spPr>
            <a:xfrm>
              <a:off x="3098888" y="2463193"/>
              <a:ext cx="14783" cy="25848"/>
            </a:xfrm>
            <a:custGeom>
              <a:avLst/>
              <a:gdLst/>
              <a:ahLst/>
              <a:cxnLst/>
              <a:rect l="l" t="t" r="r" b="b"/>
              <a:pathLst>
                <a:path w="477" h="834" extrusionOk="0">
                  <a:moveTo>
                    <a:pt x="1" y="0"/>
                  </a:moveTo>
                  <a:lnTo>
                    <a:pt x="1" y="548"/>
                  </a:lnTo>
                  <a:lnTo>
                    <a:pt x="477" y="834"/>
                  </a:lnTo>
                  <a:lnTo>
                    <a:pt x="477" y="28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50"/>
            <p:cNvSpPr/>
            <p:nvPr/>
          </p:nvSpPr>
          <p:spPr>
            <a:xfrm>
              <a:off x="3113640" y="2387171"/>
              <a:ext cx="14814" cy="25104"/>
            </a:xfrm>
            <a:custGeom>
              <a:avLst/>
              <a:gdLst/>
              <a:ahLst/>
              <a:cxnLst/>
              <a:rect l="l" t="t" r="r" b="b"/>
              <a:pathLst>
                <a:path w="478" h="810" extrusionOk="0">
                  <a:moveTo>
                    <a:pt x="1" y="0"/>
                  </a:moveTo>
                  <a:lnTo>
                    <a:pt x="1" y="548"/>
                  </a:lnTo>
                  <a:lnTo>
                    <a:pt x="477" y="810"/>
                  </a:lnTo>
                  <a:lnTo>
                    <a:pt x="477" y="2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50"/>
            <p:cNvSpPr/>
            <p:nvPr/>
          </p:nvSpPr>
          <p:spPr>
            <a:xfrm>
              <a:off x="3025098" y="2437346"/>
              <a:ext cx="14783" cy="25879"/>
            </a:xfrm>
            <a:custGeom>
              <a:avLst/>
              <a:gdLst/>
              <a:ahLst/>
              <a:cxnLst/>
              <a:rect l="l" t="t" r="r" b="b"/>
              <a:pathLst>
                <a:path w="477" h="835" extrusionOk="0">
                  <a:moveTo>
                    <a:pt x="0" y="1"/>
                  </a:moveTo>
                  <a:lnTo>
                    <a:pt x="0" y="548"/>
                  </a:lnTo>
                  <a:lnTo>
                    <a:pt x="476" y="834"/>
                  </a:lnTo>
                  <a:lnTo>
                    <a:pt x="476" y="2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50"/>
            <p:cNvSpPr/>
            <p:nvPr/>
          </p:nvSpPr>
          <p:spPr>
            <a:xfrm>
              <a:off x="3054601" y="2454329"/>
              <a:ext cx="14814" cy="25848"/>
            </a:xfrm>
            <a:custGeom>
              <a:avLst/>
              <a:gdLst/>
              <a:ahLst/>
              <a:cxnLst/>
              <a:rect l="l" t="t" r="r" b="b"/>
              <a:pathLst>
                <a:path w="478" h="834" extrusionOk="0">
                  <a:moveTo>
                    <a:pt x="1" y="0"/>
                  </a:moveTo>
                  <a:lnTo>
                    <a:pt x="1" y="548"/>
                  </a:lnTo>
                  <a:lnTo>
                    <a:pt x="477" y="834"/>
                  </a:lnTo>
                  <a:lnTo>
                    <a:pt x="477" y="28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50"/>
            <p:cNvSpPr/>
            <p:nvPr/>
          </p:nvSpPr>
          <p:spPr>
            <a:xfrm>
              <a:off x="3084136" y="2472025"/>
              <a:ext cx="14783" cy="25135"/>
            </a:xfrm>
            <a:custGeom>
              <a:avLst/>
              <a:gdLst/>
              <a:ahLst/>
              <a:cxnLst/>
              <a:rect l="l" t="t" r="r" b="b"/>
              <a:pathLst>
                <a:path w="477" h="811" extrusionOk="0">
                  <a:moveTo>
                    <a:pt x="0" y="1"/>
                  </a:moveTo>
                  <a:lnTo>
                    <a:pt x="0" y="549"/>
                  </a:lnTo>
                  <a:lnTo>
                    <a:pt x="477" y="811"/>
                  </a:lnTo>
                  <a:lnTo>
                    <a:pt x="477" y="2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50"/>
            <p:cNvSpPr/>
            <p:nvPr/>
          </p:nvSpPr>
          <p:spPr>
            <a:xfrm>
              <a:off x="3143175" y="2505992"/>
              <a:ext cx="14783" cy="25135"/>
            </a:xfrm>
            <a:custGeom>
              <a:avLst/>
              <a:gdLst/>
              <a:ahLst/>
              <a:cxnLst/>
              <a:rect l="l" t="t" r="r" b="b"/>
              <a:pathLst>
                <a:path w="477" h="811" extrusionOk="0">
                  <a:moveTo>
                    <a:pt x="1" y="0"/>
                  </a:moveTo>
                  <a:lnTo>
                    <a:pt x="1" y="548"/>
                  </a:lnTo>
                  <a:lnTo>
                    <a:pt x="477" y="810"/>
                  </a:lnTo>
                  <a:lnTo>
                    <a:pt x="477" y="2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50"/>
            <p:cNvSpPr/>
            <p:nvPr/>
          </p:nvSpPr>
          <p:spPr>
            <a:xfrm>
              <a:off x="3113640" y="2489008"/>
              <a:ext cx="14814" cy="25135"/>
            </a:xfrm>
            <a:custGeom>
              <a:avLst/>
              <a:gdLst/>
              <a:ahLst/>
              <a:cxnLst/>
              <a:rect l="l" t="t" r="r" b="b"/>
              <a:pathLst>
                <a:path w="478" h="811" extrusionOk="0">
                  <a:moveTo>
                    <a:pt x="1" y="1"/>
                  </a:moveTo>
                  <a:lnTo>
                    <a:pt x="1" y="548"/>
                  </a:lnTo>
                  <a:lnTo>
                    <a:pt x="477" y="810"/>
                  </a:lnTo>
                  <a:lnTo>
                    <a:pt x="477" y="2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50"/>
            <p:cNvSpPr/>
            <p:nvPr/>
          </p:nvSpPr>
          <p:spPr>
            <a:xfrm>
              <a:off x="3128423" y="2412243"/>
              <a:ext cx="14783" cy="25879"/>
            </a:xfrm>
            <a:custGeom>
              <a:avLst/>
              <a:gdLst/>
              <a:ahLst/>
              <a:cxnLst/>
              <a:rect l="l" t="t" r="r" b="b"/>
              <a:pathLst>
                <a:path w="477" h="835" extrusionOk="0">
                  <a:moveTo>
                    <a:pt x="0" y="1"/>
                  </a:moveTo>
                  <a:lnTo>
                    <a:pt x="0" y="549"/>
                  </a:lnTo>
                  <a:lnTo>
                    <a:pt x="477" y="834"/>
                  </a:lnTo>
                  <a:lnTo>
                    <a:pt x="477" y="28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50"/>
            <p:cNvSpPr/>
            <p:nvPr/>
          </p:nvSpPr>
          <p:spPr>
            <a:xfrm>
              <a:off x="3113640" y="2421106"/>
              <a:ext cx="14814" cy="25135"/>
            </a:xfrm>
            <a:custGeom>
              <a:avLst/>
              <a:gdLst/>
              <a:ahLst/>
              <a:cxnLst/>
              <a:rect l="l" t="t" r="r" b="b"/>
              <a:pathLst>
                <a:path w="478" h="811" extrusionOk="0">
                  <a:moveTo>
                    <a:pt x="1" y="1"/>
                  </a:moveTo>
                  <a:lnTo>
                    <a:pt x="1" y="548"/>
                  </a:lnTo>
                  <a:lnTo>
                    <a:pt x="477" y="810"/>
                  </a:lnTo>
                  <a:lnTo>
                    <a:pt x="477" y="2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50"/>
            <p:cNvSpPr/>
            <p:nvPr/>
          </p:nvSpPr>
          <p:spPr>
            <a:xfrm>
              <a:off x="3128423" y="2446209"/>
              <a:ext cx="14783" cy="25848"/>
            </a:xfrm>
            <a:custGeom>
              <a:avLst/>
              <a:gdLst/>
              <a:ahLst/>
              <a:cxnLst/>
              <a:rect l="l" t="t" r="r" b="b"/>
              <a:pathLst>
                <a:path w="477" h="834" extrusionOk="0">
                  <a:moveTo>
                    <a:pt x="0" y="0"/>
                  </a:moveTo>
                  <a:lnTo>
                    <a:pt x="0" y="548"/>
                  </a:lnTo>
                  <a:lnTo>
                    <a:pt x="477" y="834"/>
                  </a:lnTo>
                  <a:lnTo>
                    <a:pt x="477" y="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50"/>
            <p:cNvSpPr/>
            <p:nvPr/>
          </p:nvSpPr>
          <p:spPr>
            <a:xfrm>
              <a:off x="3113640" y="2455073"/>
              <a:ext cx="14814" cy="25104"/>
            </a:xfrm>
            <a:custGeom>
              <a:avLst/>
              <a:gdLst/>
              <a:ahLst/>
              <a:cxnLst/>
              <a:rect l="l" t="t" r="r" b="b"/>
              <a:pathLst>
                <a:path w="478" h="810" extrusionOk="0">
                  <a:moveTo>
                    <a:pt x="1" y="0"/>
                  </a:moveTo>
                  <a:lnTo>
                    <a:pt x="1" y="548"/>
                  </a:lnTo>
                  <a:lnTo>
                    <a:pt x="477" y="810"/>
                  </a:lnTo>
                  <a:lnTo>
                    <a:pt x="477" y="2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50"/>
            <p:cNvSpPr/>
            <p:nvPr/>
          </p:nvSpPr>
          <p:spPr>
            <a:xfrm>
              <a:off x="3128423" y="2480145"/>
              <a:ext cx="14783" cy="25879"/>
            </a:xfrm>
            <a:custGeom>
              <a:avLst/>
              <a:gdLst/>
              <a:ahLst/>
              <a:cxnLst/>
              <a:rect l="l" t="t" r="r" b="b"/>
              <a:pathLst>
                <a:path w="477" h="835" extrusionOk="0">
                  <a:moveTo>
                    <a:pt x="0" y="1"/>
                  </a:moveTo>
                  <a:lnTo>
                    <a:pt x="0" y="549"/>
                  </a:lnTo>
                  <a:lnTo>
                    <a:pt x="477" y="834"/>
                  </a:lnTo>
                  <a:lnTo>
                    <a:pt x="477" y="28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20" name="Google Shape;3720;p50"/>
          <p:cNvGrpSpPr/>
          <p:nvPr/>
        </p:nvGrpSpPr>
        <p:grpSpPr>
          <a:xfrm>
            <a:off x="7248259" y="2087588"/>
            <a:ext cx="580237" cy="535491"/>
            <a:chOff x="2294414" y="2321469"/>
            <a:chExt cx="363170" cy="335122"/>
          </a:xfrm>
        </p:grpSpPr>
        <p:sp>
          <p:nvSpPr>
            <p:cNvPr id="3721" name="Google Shape;3721;p50"/>
            <p:cNvSpPr/>
            <p:nvPr/>
          </p:nvSpPr>
          <p:spPr>
            <a:xfrm>
              <a:off x="2294414" y="2321469"/>
              <a:ext cx="363170" cy="335122"/>
            </a:xfrm>
            <a:custGeom>
              <a:avLst/>
              <a:gdLst/>
              <a:ahLst/>
              <a:cxnLst/>
              <a:rect l="l" t="t" r="r" b="b"/>
              <a:pathLst>
                <a:path w="11718" h="10813" extrusionOk="0">
                  <a:moveTo>
                    <a:pt x="1811" y="1"/>
                  </a:moveTo>
                  <a:lnTo>
                    <a:pt x="1" y="1072"/>
                  </a:lnTo>
                  <a:lnTo>
                    <a:pt x="1596" y="4787"/>
                  </a:lnTo>
                  <a:lnTo>
                    <a:pt x="48" y="6597"/>
                  </a:lnTo>
                  <a:lnTo>
                    <a:pt x="1454" y="7431"/>
                  </a:lnTo>
                  <a:lnTo>
                    <a:pt x="2501" y="6812"/>
                  </a:lnTo>
                  <a:lnTo>
                    <a:pt x="3097" y="8360"/>
                  </a:lnTo>
                  <a:lnTo>
                    <a:pt x="4502" y="9193"/>
                  </a:lnTo>
                  <a:lnTo>
                    <a:pt x="6216" y="8193"/>
                  </a:lnTo>
                  <a:lnTo>
                    <a:pt x="6216" y="10050"/>
                  </a:lnTo>
                  <a:lnTo>
                    <a:pt x="7526" y="10813"/>
                  </a:lnTo>
                  <a:lnTo>
                    <a:pt x="9336" y="9741"/>
                  </a:lnTo>
                  <a:lnTo>
                    <a:pt x="9336" y="9693"/>
                  </a:lnTo>
                  <a:cubicBezTo>
                    <a:pt x="9360" y="9693"/>
                    <a:pt x="9384" y="9693"/>
                    <a:pt x="9408" y="9669"/>
                  </a:cubicBezTo>
                  <a:lnTo>
                    <a:pt x="11217" y="8622"/>
                  </a:lnTo>
                  <a:cubicBezTo>
                    <a:pt x="11241" y="8598"/>
                    <a:pt x="11265" y="8598"/>
                    <a:pt x="11289" y="8574"/>
                  </a:cubicBezTo>
                  <a:cubicBezTo>
                    <a:pt x="11408" y="8479"/>
                    <a:pt x="11527" y="8336"/>
                    <a:pt x="11599" y="8145"/>
                  </a:cubicBezTo>
                  <a:cubicBezTo>
                    <a:pt x="11670" y="7979"/>
                    <a:pt x="11718" y="7764"/>
                    <a:pt x="11718" y="7502"/>
                  </a:cubicBezTo>
                  <a:cubicBezTo>
                    <a:pt x="11718" y="7288"/>
                    <a:pt x="11670" y="7026"/>
                    <a:pt x="11599" y="6740"/>
                  </a:cubicBezTo>
                  <a:cubicBezTo>
                    <a:pt x="11527" y="6478"/>
                    <a:pt x="11408" y="6193"/>
                    <a:pt x="11265" y="5931"/>
                  </a:cubicBezTo>
                  <a:cubicBezTo>
                    <a:pt x="11122" y="5669"/>
                    <a:pt x="10956" y="5430"/>
                    <a:pt x="10765" y="5216"/>
                  </a:cubicBezTo>
                  <a:cubicBezTo>
                    <a:pt x="10551" y="4978"/>
                    <a:pt x="10336" y="4811"/>
                    <a:pt x="10122" y="4668"/>
                  </a:cubicBezTo>
                  <a:lnTo>
                    <a:pt x="8050" y="3478"/>
                  </a:lnTo>
                  <a:lnTo>
                    <a:pt x="6216" y="4549"/>
                  </a:lnTo>
                  <a:lnTo>
                    <a:pt x="6216" y="7860"/>
                  </a:lnTo>
                  <a:lnTo>
                    <a:pt x="4788" y="4526"/>
                  </a:lnTo>
                  <a:lnTo>
                    <a:pt x="6407" y="2668"/>
                  </a:lnTo>
                  <a:lnTo>
                    <a:pt x="4978" y="1835"/>
                  </a:lnTo>
                  <a:lnTo>
                    <a:pt x="3883" y="2478"/>
                  </a:lnTo>
                  <a:lnTo>
                    <a:pt x="3240" y="834"/>
                  </a:lnTo>
                  <a:lnTo>
                    <a:pt x="18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50"/>
            <p:cNvSpPr/>
            <p:nvPr/>
          </p:nvSpPr>
          <p:spPr>
            <a:xfrm>
              <a:off x="2294414" y="2354692"/>
              <a:ext cx="141760" cy="251721"/>
            </a:xfrm>
            <a:custGeom>
              <a:avLst/>
              <a:gdLst/>
              <a:ahLst/>
              <a:cxnLst/>
              <a:rect l="l" t="t" r="r" b="b"/>
              <a:pathLst>
                <a:path w="4574" h="8122" extrusionOk="0">
                  <a:moveTo>
                    <a:pt x="1" y="0"/>
                  </a:moveTo>
                  <a:lnTo>
                    <a:pt x="1596" y="3715"/>
                  </a:lnTo>
                  <a:lnTo>
                    <a:pt x="48" y="5525"/>
                  </a:lnTo>
                  <a:lnTo>
                    <a:pt x="1454" y="6359"/>
                  </a:lnTo>
                  <a:lnTo>
                    <a:pt x="2287" y="5168"/>
                  </a:lnTo>
                  <a:lnTo>
                    <a:pt x="3097" y="7288"/>
                  </a:lnTo>
                  <a:lnTo>
                    <a:pt x="4502" y="8121"/>
                  </a:lnTo>
                  <a:lnTo>
                    <a:pt x="4502" y="8121"/>
                  </a:lnTo>
                  <a:lnTo>
                    <a:pt x="2978" y="4501"/>
                  </a:lnTo>
                  <a:lnTo>
                    <a:pt x="4573" y="2644"/>
                  </a:lnTo>
                  <a:lnTo>
                    <a:pt x="3168" y="1834"/>
                  </a:lnTo>
                  <a:lnTo>
                    <a:pt x="2287" y="3049"/>
                  </a:lnTo>
                  <a:lnTo>
                    <a:pt x="1430" y="8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50"/>
            <p:cNvSpPr/>
            <p:nvPr/>
          </p:nvSpPr>
          <p:spPr>
            <a:xfrm>
              <a:off x="2487057" y="2462449"/>
              <a:ext cx="114424" cy="194137"/>
            </a:xfrm>
            <a:custGeom>
              <a:avLst/>
              <a:gdLst/>
              <a:ahLst/>
              <a:cxnLst/>
              <a:rect l="l" t="t" r="r" b="b"/>
              <a:pathLst>
                <a:path w="3692" h="6264" extrusionOk="0">
                  <a:moveTo>
                    <a:pt x="1310" y="2072"/>
                  </a:moveTo>
                  <a:lnTo>
                    <a:pt x="1977" y="2453"/>
                  </a:lnTo>
                  <a:cubicBezTo>
                    <a:pt x="2072" y="2501"/>
                    <a:pt x="2144" y="2572"/>
                    <a:pt x="2215" y="2715"/>
                  </a:cubicBezTo>
                  <a:cubicBezTo>
                    <a:pt x="2310" y="2834"/>
                    <a:pt x="2334" y="3025"/>
                    <a:pt x="2334" y="3239"/>
                  </a:cubicBezTo>
                  <a:cubicBezTo>
                    <a:pt x="2334" y="3477"/>
                    <a:pt x="2310" y="3596"/>
                    <a:pt x="2239" y="3644"/>
                  </a:cubicBezTo>
                  <a:cubicBezTo>
                    <a:pt x="2203" y="3668"/>
                    <a:pt x="2168" y="3680"/>
                    <a:pt x="2132" y="3680"/>
                  </a:cubicBezTo>
                  <a:cubicBezTo>
                    <a:pt x="2096" y="3680"/>
                    <a:pt x="2060" y="3668"/>
                    <a:pt x="2025" y="3644"/>
                  </a:cubicBezTo>
                  <a:lnTo>
                    <a:pt x="1310" y="3239"/>
                  </a:lnTo>
                  <a:lnTo>
                    <a:pt x="1310" y="2072"/>
                  </a:lnTo>
                  <a:close/>
                  <a:moveTo>
                    <a:pt x="0" y="0"/>
                  </a:moveTo>
                  <a:lnTo>
                    <a:pt x="0" y="5501"/>
                  </a:lnTo>
                  <a:lnTo>
                    <a:pt x="1310" y="6264"/>
                  </a:lnTo>
                  <a:lnTo>
                    <a:pt x="1310" y="4573"/>
                  </a:lnTo>
                  <a:lnTo>
                    <a:pt x="2096" y="5025"/>
                  </a:lnTo>
                  <a:cubicBezTo>
                    <a:pt x="2334" y="5144"/>
                    <a:pt x="2549" y="5216"/>
                    <a:pt x="2739" y="5240"/>
                  </a:cubicBezTo>
                  <a:cubicBezTo>
                    <a:pt x="2930" y="5240"/>
                    <a:pt x="3096" y="5192"/>
                    <a:pt x="3239" y="5097"/>
                  </a:cubicBezTo>
                  <a:cubicBezTo>
                    <a:pt x="3382" y="5001"/>
                    <a:pt x="3477" y="4858"/>
                    <a:pt x="3573" y="4668"/>
                  </a:cubicBezTo>
                  <a:cubicBezTo>
                    <a:pt x="3644" y="4477"/>
                    <a:pt x="3692" y="4263"/>
                    <a:pt x="3692" y="4025"/>
                  </a:cubicBezTo>
                  <a:cubicBezTo>
                    <a:pt x="3692" y="3787"/>
                    <a:pt x="3644" y="3525"/>
                    <a:pt x="3573" y="3263"/>
                  </a:cubicBezTo>
                  <a:cubicBezTo>
                    <a:pt x="3477" y="2977"/>
                    <a:pt x="3382" y="2715"/>
                    <a:pt x="3239" y="2453"/>
                  </a:cubicBezTo>
                  <a:cubicBezTo>
                    <a:pt x="3096" y="2191"/>
                    <a:pt x="2930" y="1953"/>
                    <a:pt x="2715" y="1715"/>
                  </a:cubicBezTo>
                  <a:cubicBezTo>
                    <a:pt x="2525" y="1501"/>
                    <a:pt x="2310" y="1310"/>
                    <a:pt x="2072" y="119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8" name="Google Shape;3728;p51"/>
          <p:cNvSpPr txBox="1">
            <a:spLocks noGrp="1"/>
          </p:cNvSpPr>
          <p:nvPr>
            <p:ph type="title"/>
          </p:nvPr>
        </p:nvSpPr>
        <p:spPr>
          <a:xfrm>
            <a:off x="1245750" y="536400"/>
            <a:ext cx="6652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Distilbert-base-uncased</a:t>
            </a:r>
            <a:endParaRPr/>
          </a:p>
        </p:txBody>
      </p:sp>
      <p:sp>
        <p:nvSpPr>
          <p:cNvPr id="3729" name="Google Shape;3729;p51"/>
          <p:cNvSpPr txBox="1"/>
          <p:nvPr/>
        </p:nvSpPr>
        <p:spPr>
          <a:xfrm>
            <a:off x="960614" y="3308100"/>
            <a:ext cx="15894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rPr>
              <a:t>Accuracy</a:t>
            </a:r>
            <a:endParaRPr sz="2000">
              <a:solidFill>
                <a:schemeClr val="dk1"/>
              </a:solidFill>
              <a:latin typeface="Orbitron SemiBold"/>
              <a:ea typeface="Orbitron SemiBold"/>
              <a:cs typeface="Orbitron SemiBold"/>
              <a:sym typeface="Orbitron SemiBold"/>
            </a:endParaRPr>
          </a:p>
        </p:txBody>
      </p:sp>
      <p:sp>
        <p:nvSpPr>
          <p:cNvPr id="3730" name="Google Shape;3730;p51"/>
          <p:cNvSpPr txBox="1"/>
          <p:nvPr/>
        </p:nvSpPr>
        <p:spPr>
          <a:xfrm>
            <a:off x="2838406" y="3308100"/>
            <a:ext cx="15894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rPr>
              <a:t>Precision</a:t>
            </a:r>
            <a:endParaRPr sz="2000">
              <a:solidFill>
                <a:schemeClr val="dk1"/>
              </a:solidFill>
              <a:latin typeface="Orbitron SemiBold"/>
              <a:ea typeface="Orbitron SemiBold"/>
              <a:cs typeface="Orbitron SemiBold"/>
              <a:sym typeface="Orbitron SemiBold"/>
            </a:endParaRPr>
          </a:p>
        </p:txBody>
      </p:sp>
      <p:sp>
        <p:nvSpPr>
          <p:cNvPr id="3731" name="Google Shape;3731;p51"/>
          <p:cNvSpPr txBox="1"/>
          <p:nvPr/>
        </p:nvSpPr>
        <p:spPr>
          <a:xfrm>
            <a:off x="4716197" y="3308100"/>
            <a:ext cx="15894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rPr>
              <a:t>Recall</a:t>
            </a:r>
            <a:endParaRPr sz="2000">
              <a:solidFill>
                <a:schemeClr val="dk1"/>
              </a:solidFill>
              <a:latin typeface="Orbitron SemiBold"/>
              <a:ea typeface="Orbitron SemiBold"/>
              <a:cs typeface="Orbitron SemiBold"/>
              <a:sym typeface="Orbitron SemiBold"/>
            </a:endParaRPr>
          </a:p>
        </p:txBody>
      </p:sp>
      <p:sp>
        <p:nvSpPr>
          <p:cNvPr id="3732" name="Google Shape;3732;p51"/>
          <p:cNvSpPr txBox="1"/>
          <p:nvPr/>
        </p:nvSpPr>
        <p:spPr>
          <a:xfrm>
            <a:off x="6593989" y="3308100"/>
            <a:ext cx="15894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rPr>
              <a:t>F1-Score</a:t>
            </a:r>
            <a:endParaRPr sz="2000">
              <a:solidFill>
                <a:schemeClr val="dk1"/>
              </a:solidFill>
              <a:latin typeface="Orbitron SemiBold"/>
              <a:ea typeface="Orbitron SemiBold"/>
              <a:cs typeface="Orbitron SemiBold"/>
              <a:sym typeface="Orbitron SemiBold"/>
            </a:endParaRPr>
          </a:p>
        </p:txBody>
      </p:sp>
      <p:sp>
        <p:nvSpPr>
          <p:cNvPr id="3733" name="Google Shape;3733;p51"/>
          <p:cNvSpPr/>
          <p:nvPr/>
        </p:nvSpPr>
        <p:spPr>
          <a:xfrm>
            <a:off x="1116764" y="1839461"/>
            <a:ext cx="1277100" cy="12771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dist="381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rPr>
              <a:t>0.85</a:t>
            </a:r>
            <a:endParaRPr sz="1800">
              <a:solidFill>
                <a:schemeClr val="dk1"/>
              </a:solidFill>
              <a:latin typeface="Orbitron SemiBold"/>
              <a:ea typeface="Orbitron SemiBold"/>
              <a:cs typeface="Orbitron SemiBold"/>
              <a:sym typeface="Orbitron SemiBold"/>
            </a:endParaRPr>
          </a:p>
        </p:txBody>
      </p:sp>
      <p:sp>
        <p:nvSpPr>
          <p:cNvPr id="3734" name="Google Shape;3734;p51"/>
          <p:cNvSpPr/>
          <p:nvPr/>
        </p:nvSpPr>
        <p:spPr>
          <a:xfrm>
            <a:off x="1217564" y="1940261"/>
            <a:ext cx="1075500" cy="1075500"/>
          </a:xfrm>
          <a:prstGeom prst="blockArc">
            <a:avLst>
              <a:gd name="adj1" fmla="val 16196204"/>
              <a:gd name="adj2" fmla="val 13383456"/>
              <a:gd name="adj3" fmla="val 13575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5" name="Google Shape;3735;p51"/>
          <p:cNvSpPr/>
          <p:nvPr/>
        </p:nvSpPr>
        <p:spPr>
          <a:xfrm>
            <a:off x="2994556" y="1839461"/>
            <a:ext cx="1277100" cy="12771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dist="381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rPr>
              <a:t>0.88</a:t>
            </a:r>
            <a:endParaRPr sz="1800">
              <a:solidFill>
                <a:schemeClr val="dk1"/>
              </a:solidFill>
              <a:latin typeface="Orbitron SemiBold"/>
              <a:ea typeface="Orbitron SemiBold"/>
              <a:cs typeface="Orbitron SemiBold"/>
              <a:sym typeface="Orbitron SemiBold"/>
            </a:endParaRPr>
          </a:p>
        </p:txBody>
      </p:sp>
      <p:sp>
        <p:nvSpPr>
          <p:cNvPr id="3736" name="Google Shape;3736;p51"/>
          <p:cNvSpPr/>
          <p:nvPr/>
        </p:nvSpPr>
        <p:spPr>
          <a:xfrm>
            <a:off x="3095356" y="1940261"/>
            <a:ext cx="1075500" cy="1075500"/>
          </a:xfrm>
          <a:prstGeom prst="blockArc">
            <a:avLst>
              <a:gd name="adj1" fmla="val 16196204"/>
              <a:gd name="adj2" fmla="val 13860232"/>
              <a:gd name="adj3" fmla="val 1199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7" name="Google Shape;3737;p51"/>
          <p:cNvSpPr/>
          <p:nvPr/>
        </p:nvSpPr>
        <p:spPr>
          <a:xfrm>
            <a:off x="4872347" y="1839461"/>
            <a:ext cx="1277100" cy="12771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dist="381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rPr>
              <a:t>0.95</a:t>
            </a:r>
            <a:endParaRPr sz="1800">
              <a:solidFill>
                <a:schemeClr val="dk1"/>
              </a:solidFill>
              <a:latin typeface="Orbitron SemiBold"/>
              <a:ea typeface="Orbitron SemiBold"/>
              <a:cs typeface="Orbitron SemiBold"/>
              <a:sym typeface="Orbitron SemiBold"/>
            </a:endParaRPr>
          </a:p>
        </p:txBody>
      </p:sp>
      <p:sp>
        <p:nvSpPr>
          <p:cNvPr id="3738" name="Google Shape;3738;p51"/>
          <p:cNvSpPr/>
          <p:nvPr/>
        </p:nvSpPr>
        <p:spPr>
          <a:xfrm>
            <a:off x="4973147" y="1940261"/>
            <a:ext cx="1075500" cy="1075500"/>
          </a:xfrm>
          <a:prstGeom prst="blockArc">
            <a:avLst>
              <a:gd name="adj1" fmla="val 16196204"/>
              <a:gd name="adj2" fmla="val 14924598"/>
              <a:gd name="adj3" fmla="val 108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9" name="Google Shape;3739;p51"/>
          <p:cNvSpPr/>
          <p:nvPr/>
        </p:nvSpPr>
        <p:spPr>
          <a:xfrm>
            <a:off x="6750139" y="1839461"/>
            <a:ext cx="1277100" cy="12771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dist="381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rPr>
              <a:t>0.91</a:t>
            </a:r>
            <a:endParaRPr sz="1800">
              <a:solidFill>
                <a:schemeClr val="dk1"/>
              </a:solidFill>
              <a:latin typeface="Orbitron SemiBold"/>
              <a:ea typeface="Orbitron SemiBold"/>
              <a:cs typeface="Orbitron SemiBold"/>
              <a:sym typeface="Orbitron SemiBold"/>
            </a:endParaRPr>
          </a:p>
        </p:txBody>
      </p:sp>
      <p:sp>
        <p:nvSpPr>
          <p:cNvPr id="3740" name="Google Shape;3740;p51"/>
          <p:cNvSpPr/>
          <p:nvPr/>
        </p:nvSpPr>
        <p:spPr>
          <a:xfrm>
            <a:off x="6850939" y="1940261"/>
            <a:ext cx="1075500" cy="1075500"/>
          </a:xfrm>
          <a:prstGeom prst="blockArc">
            <a:avLst>
              <a:gd name="adj1" fmla="val 16196204"/>
              <a:gd name="adj2" fmla="val 14444487"/>
              <a:gd name="adj3" fmla="val 12135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1" name="Google Shape;3741;p51"/>
          <p:cNvSpPr/>
          <p:nvPr/>
        </p:nvSpPr>
        <p:spPr>
          <a:xfrm>
            <a:off x="2494188" y="998947"/>
            <a:ext cx="110150" cy="110150"/>
          </a:xfrm>
          <a:custGeom>
            <a:avLst/>
            <a:gdLst/>
            <a:ahLst/>
            <a:cxnLst/>
            <a:rect l="l" t="t" r="r" b="b"/>
            <a:pathLst>
              <a:path w="4406" h="4406" extrusionOk="0">
                <a:moveTo>
                  <a:pt x="1762" y="0"/>
                </a:moveTo>
                <a:lnTo>
                  <a:pt x="1762" y="881"/>
                </a:lnTo>
                <a:lnTo>
                  <a:pt x="1762" y="1762"/>
                </a:lnTo>
                <a:lnTo>
                  <a:pt x="2643" y="1762"/>
                </a:lnTo>
                <a:lnTo>
                  <a:pt x="2643" y="881"/>
                </a:lnTo>
                <a:lnTo>
                  <a:pt x="2643" y="0"/>
                </a:lnTo>
                <a:close/>
                <a:moveTo>
                  <a:pt x="0" y="1762"/>
                </a:moveTo>
                <a:lnTo>
                  <a:pt x="0" y="2643"/>
                </a:lnTo>
                <a:lnTo>
                  <a:pt x="1762" y="2643"/>
                </a:lnTo>
                <a:lnTo>
                  <a:pt x="1762" y="1762"/>
                </a:lnTo>
                <a:close/>
                <a:moveTo>
                  <a:pt x="2643" y="1762"/>
                </a:moveTo>
                <a:lnTo>
                  <a:pt x="2643" y="2643"/>
                </a:lnTo>
                <a:lnTo>
                  <a:pt x="4406" y="2643"/>
                </a:lnTo>
                <a:lnTo>
                  <a:pt x="4406" y="1762"/>
                </a:lnTo>
                <a:close/>
                <a:moveTo>
                  <a:pt x="1762" y="2643"/>
                </a:moveTo>
                <a:lnTo>
                  <a:pt x="1762" y="3524"/>
                </a:lnTo>
                <a:lnTo>
                  <a:pt x="1762" y="4406"/>
                </a:lnTo>
                <a:lnTo>
                  <a:pt x="2643" y="4406"/>
                </a:lnTo>
                <a:lnTo>
                  <a:pt x="2643" y="3524"/>
                </a:lnTo>
                <a:lnTo>
                  <a:pt x="2643" y="264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2" name="Google Shape;3742;p51"/>
          <p:cNvSpPr/>
          <p:nvPr/>
        </p:nvSpPr>
        <p:spPr>
          <a:xfrm>
            <a:off x="8027475" y="1243672"/>
            <a:ext cx="110150" cy="110150"/>
          </a:xfrm>
          <a:custGeom>
            <a:avLst/>
            <a:gdLst/>
            <a:ahLst/>
            <a:cxnLst/>
            <a:rect l="l" t="t" r="r" b="b"/>
            <a:pathLst>
              <a:path w="4406" h="4406" extrusionOk="0">
                <a:moveTo>
                  <a:pt x="1762" y="0"/>
                </a:moveTo>
                <a:lnTo>
                  <a:pt x="1762" y="881"/>
                </a:lnTo>
                <a:lnTo>
                  <a:pt x="1762" y="1762"/>
                </a:lnTo>
                <a:lnTo>
                  <a:pt x="2643" y="1762"/>
                </a:lnTo>
                <a:lnTo>
                  <a:pt x="2643" y="881"/>
                </a:lnTo>
                <a:lnTo>
                  <a:pt x="2643" y="0"/>
                </a:lnTo>
                <a:close/>
                <a:moveTo>
                  <a:pt x="0" y="1762"/>
                </a:moveTo>
                <a:lnTo>
                  <a:pt x="0" y="2643"/>
                </a:lnTo>
                <a:lnTo>
                  <a:pt x="1762" y="2643"/>
                </a:lnTo>
                <a:lnTo>
                  <a:pt x="1762" y="1762"/>
                </a:lnTo>
                <a:close/>
                <a:moveTo>
                  <a:pt x="2643" y="1762"/>
                </a:moveTo>
                <a:lnTo>
                  <a:pt x="2643" y="2643"/>
                </a:lnTo>
                <a:lnTo>
                  <a:pt x="4406" y="2643"/>
                </a:lnTo>
                <a:lnTo>
                  <a:pt x="4406" y="1762"/>
                </a:lnTo>
                <a:close/>
                <a:moveTo>
                  <a:pt x="1762" y="2643"/>
                </a:moveTo>
                <a:lnTo>
                  <a:pt x="1762" y="3524"/>
                </a:lnTo>
                <a:lnTo>
                  <a:pt x="1762" y="4406"/>
                </a:lnTo>
                <a:lnTo>
                  <a:pt x="2643" y="4406"/>
                </a:lnTo>
                <a:lnTo>
                  <a:pt x="2643" y="3524"/>
                </a:lnTo>
                <a:lnTo>
                  <a:pt x="2643" y="264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3" name="Google Shape;3743;p51"/>
          <p:cNvSpPr/>
          <p:nvPr/>
        </p:nvSpPr>
        <p:spPr>
          <a:xfrm>
            <a:off x="4571750" y="3116547"/>
            <a:ext cx="110150" cy="110150"/>
          </a:xfrm>
          <a:custGeom>
            <a:avLst/>
            <a:gdLst/>
            <a:ahLst/>
            <a:cxnLst/>
            <a:rect l="l" t="t" r="r" b="b"/>
            <a:pathLst>
              <a:path w="4406" h="4406" extrusionOk="0">
                <a:moveTo>
                  <a:pt x="1762" y="0"/>
                </a:moveTo>
                <a:lnTo>
                  <a:pt x="1762" y="881"/>
                </a:lnTo>
                <a:lnTo>
                  <a:pt x="1762" y="1762"/>
                </a:lnTo>
                <a:lnTo>
                  <a:pt x="2643" y="1762"/>
                </a:lnTo>
                <a:lnTo>
                  <a:pt x="2643" y="881"/>
                </a:lnTo>
                <a:lnTo>
                  <a:pt x="2643" y="0"/>
                </a:lnTo>
                <a:close/>
                <a:moveTo>
                  <a:pt x="0" y="1762"/>
                </a:moveTo>
                <a:lnTo>
                  <a:pt x="0" y="2643"/>
                </a:lnTo>
                <a:lnTo>
                  <a:pt x="1762" y="2643"/>
                </a:lnTo>
                <a:lnTo>
                  <a:pt x="1762" y="1762"/>
                </a:lnTo>
                <a:close/>
                <a:moveTo>
                  <a:pt x="2643" y="1762"/>
                </a:moveTo>
                <a:lnTo>
                  <a:pt x="2643" y="2643"/>
                </a:lnTo>
                <a:lnTo>
                  <a:pt x="4406" y="2643"/>
                </a:lnTo>
                <a:lnTo>
                  <a:pt x="4406" y="1762"/>
                </a:lnTo>
                <a:close/>
                <a:moveTo>
                  <a:pt x="1762" y="2643"/>
                </a:moveTo>
                <a:lnTo>
                  <a:pt x="1762" y="3524"/>
                </a:lnTo>
                <a:lnTo>
                  <a:pt x="1762" y="4406"/>
                </a:lnTo>
                <a:lnTo>
                  <a:pt x="2643" y="4406"/>
                </a:lnTo>
                <a:lnTo>
                  <a:pt x="2643" y="3524"/>
                </a:lnTo>
                <a:lnTo>
                  <a:pt x="2643" y="264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8" name="Google Shape;3748;p52"/>
          <p:cNvSpPr txBox="1">
            <a:spLocks noGrp="1"/>
          </p:cNvSpPr>
          <p:nvPr>
            <p:ph type="title"/>
          </p:nvPr>
        </p:nvSpPr>
        <p:spPr>
          <a:xfrm>
            <a:off x="2869750" y="2087725"/>
            <a:ext cx="5788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Risultati</a:t>
            </a:r>
            <a:endParaRPr sz="4800"/>
          </a:p>
        </p:txBody>
      </p:sp>
      <p:sp>
        <p:nvSpPr>
          <p:cNvPr id="3749" name="Google Shape;3749;p52"/>
          <p:cNvSpPr txBox="1">
            <a:spLocks noGrp="1"/>
          </p:cNvSpPr>
          <p:nvPr>
            <p:ph type="title" idx="2"/>
          </p:nvPr>
        </p:nvSpPr>
        <p:spPr>
          <a:xfrm>
            <a:off x="4747977" y="1184650"/>
            <a:ext cx="21966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3750" name="Google Shape;3750;p52"/>
          <p:cNvGrpSpPr/>
          <p:nvPr/>
        </p:nvGrpSpPr>
        <p:grpSpPr>
          <a:xfrm flipH="1">
            <a:off x="8069925" y="1933231"/>
            <a:ext cx="509569" cy="306732"/>
            <a:chOff x="5028350" y="1751100"/>
            <a:chExt cx="1007650" cy="606550"/>
          </a:xfrm>
        </p:grpSpPr>
        <p:sp>
          <p:nvSpPr>
            <p:cNvPr id="3751" name="Google Shape;3751;p52"/>
            <p:cNvSpPr/>
            <p:nvPr/>
          </p:nvSpPr>
          <p:spPr>
            <a:xfrm>
              <a:off x="5038525" y="1751100"/>
              <a:ext cx="480950" cy="318825"/>
            </a:xfrm>
            <a:custGeom>
              <a:avLst/>
              <a:gdLst/>
              <a:ahLst/>
              <a:cxnLst/>
              <a:rect l="l" t="t" r="r" b="b"/>
              <a:pathLst>
                <a:path w="19238" h="12753" extrusionOk="0">
                  <a:moveTo>
                    <a:pt x="7435" y="0"/>
                  </a:moveTo>
                  <a:cubicBezTo>
                    <a:pt x="7305" y="0"/>
                    <a:pt x="7192" y="18"/>
                    <a:pt x="7098" y="55"/>
                  </a:cubicBezTo>
                  <a:cubicBezTo>
                    <a:pt x="6755" y="183"/>
                    <a:pt x="6595" y="440"/>
                    <a:pt x="6595" y="794"/>
                  </a:cubicBezTo>
                  <a:lnTo>
                    <a:pt x="6595" y="2132"/>
                  </a:lnTo>
                  <a:cubicBezTo>
                    <a:pt x="6595" y="2860"/>
                    <a:pt x="7312" y="3984"/>
                    <a:pt x="8618" y="5119"/>
                  </a:cubicBezTo>
                  <a:cubicBezTo>
                    <a:pt x="9196" y="5632"/>
                    <a:pt x="9871" y="6178"/>
                    <a:pt x="10577" y="6735"/>
                  </a:cubicBezTo>
                  <a:cubicBezTo>
                    <a:pt x="10406" y="6649"/>
                    <a:pt x="10224" y="6574"/>
                    <a:pt x="10042" y="6489"/>
                  </a:cubicBezTo>
                  <a:cubicBezTo>
                    <a:pt x="6163" y="4741"/>
                    <a:pt x="2462" y="3595"/>
                    <a:pt x="889" y="3595"/>
                  </a:cubicBezTo>
                  <a:cubicBezTo>
                    <a:pt x="573" y="3595"/>
                    <a:pt x="343" y="3641"/>
                    <a:pt x="215" y="3738"/>
                  </a:cubicBezTo>
                  <a:cubicBezTo>
                    <a:pt x="65" y="3855"/>
                    <a:pt x="1" y="4005"/>
                    <a:pt x="11" y="4176"/>
                  </a:cubicBezTo>
                  <a:lnTo>
                    <a:pt x="11" y="5472"/>
                  </a:lnTo>
                  <a:cubicBezTo>
                    <a:pt x="1" y="5996"/>
                    <a:pt x="814" y="6778"/>
                    <a:pt x="2195" y="7570"/>
                  </a:cubicBezTo>
                  <a:cubicBezTo>
                    <a:pt x="2634" y="7827"/>
                    <a:pt x="3137" y="8084"/>
                    <a:pt x="3694" y="8341"/>
                  </a:cubicBezTo>
                  <a:cubicBezTo>
                    <a:pt x="7921" y="10250"/>
                    <a:pt x="14879" y="12753"/>
                    <a:pt x="16678" y="12753"/>
                  </a:cubicBezTo>
                  <a:cubicBezTo>
                    <a:pt x="16857" y="12753"/>
                    <a:pt x="16984" y="12728"/>
                    <a:pt x="17054" y="12676"/>
                  </a:cubicBezTo>
                  <a:cubicBezTo>
                    <a:pt x="17139" y="12623"/>
                    <a:pt x="17171" y="12548"/>
                    <a:pt x="17171" y="12451"/>
                  </a:cubicBezTo>
                  <a:lnTo>
                    <a:pt x="17182" y="11167"/>
                  </a:lnTo>
                  <a:cubicBezTo>
                    <a:pt x="17861" y="11519"/>
                    <a:pt x="18402" y="11720"/>
                    <a:pt x="18727" y="11720"/>
                  </a:cubicBezTo>
                  <a:cubicBezTo>
                    <a:pt x="18797" y="11720"/>
                    <a:pt x="18856" y="11710"/>
                    <a:pt x="18906" y="11691"/>
                  </a:cubicBezTo>
                  <a:cubicBezTo>
                    <a:pt x="19109" y="11616"/>
                    <a:pt x="19216" y="11456"/>
                    <a:pt x="19216" y="11220"/>
                  </a:cubicBezTo>
                  <a:lnTo>
                    <a:pt x="19216" y="9893"/>
                  </a:lnTo>
                  <a:cubicBezTo>
                    <a:pt x="19238" y="8940"/>
                    <a:pt x="17557" y="6767"/>
                    <a:pt x="14913" y="4465"/>
                  </a:cubicBezTo>
                  <a:cubicBezTo>
                    <a:pt x="13339" y="3095"/>
                    <a:pt x="11712" y="1928"/>
                    <a:pt x="10331" y="1126"/>
                  </a:cubicBezTo>
                  <a:cubicBezTo>
                    <a:pt x="9098" y="416"/>
                    <a:pt x="8064" y="0"/>
                    <a:pt x="7435" y="0"/>
                  </a:cubicBezTo>
                  <a:close/>
                </a:path>
              </a:pathLst>
            </a:custGeom>
            <a:solidFill>
              <a:srgbClr val="FEC3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52"/>
            <p:cNvSpPr/>
            <p:nvPr/>
          </p:nvSpPr>
          <p:spPr>
            <a:xfrm>
              <a:off x="5203375" y="1770650"/>
              <a:ext cx="315575" cy="273500"/>
            </a:xfrm>
            <a:custGeom>
              <a:avLst/>
              <a:gdLst/>
              <a:ahLst/>
              <a:cxnLst/>
              <a:rect l="l" t="t" r="r" b="b"/>
              <a:pathLst>
                <a:path w="12623" h="10940" extrusionOk="0">
                  <a:moveTo>
                    <a:pt x="1" y="1"/>
                  </a:moveTo>
                  <a:lnTo>
                    <a:pt x="1" y="1350"/>
                  </a:lnTo>
                  <a:cubicBezTo>
                    <a:pt x="1" y="2078"/>
                    <a:pt x="718" y="3202"/>
                    <a:pt x="2024" y="4337"/>
                  </a:cubicBezTo>
                  <a:cubicBezTo>
                    <a:pt x="4144" y="6188"/>
                    <a:pt x="7419" y="8586"/>
                    <a:pt x="9732" y="9925"/>
                  </a:cubicBezTo>
                  <a:cubicBezTo>
                    <a:pt x="10804" y="10544"/>
                    <a:pt x="11677" y="10940"/>
                    <a:pt x="12129" y="10940"/>
                  </a:cubicBezTo>
                  <a:cubicBezTo>
                    <a:pt x="12201" y="10940"/>
                    <a:pt x="12262" y="10930"/>
                    <a:pt x="12312" y="10909"/>
                  </a:cubicBezTo>
                  <a:cubicBezTo>
                    <a:pt x="12515" y="10834"/>
                    <a:pt x="12611" y="10674"/>
                    <a:pt x="12622" y="10438"/>
                  </a:cubicBezTo>
                  <a:lnTo>
                    <a:pt x="12622" y="9100"/>
                  </a:lnTo>
                  <a:cubicBezTo>
                    <a:pt x="12622" y="9325"/>
                    <a:pt x="12526" y="9486"/>
                    <a:pt x="12322" y="9571"/>
                  </a:cubicBezTo>
                  <a:cubicBezTo>
                    <a:pt x="12274" y="9589"/>
                    <a:pt x="12216" y="9598"/>
                    <a:pt x="12149" y="9598"/>
                  </a:cubicBezTo>
                  <a:cubicBezTo>
                    <a:pt x="11695" y="9598"/>
                    <a:pt x="10824" y="9201"/>
                    <a:pt x="9742" y="8576"/>
                  </a:cubicBezTo>
                  <a:cubicBezTo>
                    <a:pt x="7419" y="7238"/>
                    <a:pt x="4144" y="4840"/>
                    <a:pt x="2024" y="2988"/>
                  </a:cubicBezTo>
                  <a:cubicBezTo>
                    <a:pt x="718" y="1853"/>
                    <a:pt x="1" y="729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52"/>
            <p:cNvSpPr/>
            <p:nvPr/>
          </p:nvSpPr>
          <p:spPr>
            <a:xfrm>
              <a:off x="5189725" y="1751100"/>
              <a:ext cx="347950" cy="259500"/>
            </a:xfrm>
            <a:custGeom>
              <a:avLst/>
              <a:gdLst/>
              <a:ahLst/>
              <a:cxnLst/>
              <a:rect l="l" t="t" r="r" b="b"/>
              <a:pathLst>
                <a:path w="13918" h="10380" extrusionOk="0">
                  <a:moveTo>
                    <a:pt x="1387" y="0"/>
                  </a:moveTo>
                  <a:cubicBezTo>
                    <a:pt x="1257" y="0"/>
                    <a:pt x="1144" y="18"/>
                    <a:pt x="1050" y="55"/>
                  </a:cubicBezTo>
                  <a:cubicBezTo>
                    <a:pt x="1" y="451"/>
                    <a:pt x="643" y="2089"/>
                    <a:pt x="2570" y="3770"/>
                  </a:cubicBezTo>
                  <a:cubicBezTo>
                    <a:pt x="4690" y="5622"/>
                    <a:pt x="7965" y="8020"/>
                    <a:pt x="10288" y="9358"/>
                  </a:cubicBezTo>
                  <a:cubicBezTo>
                    <a:pt x="11370" y="9983"/>
                    <a:pt x="12241" y="10380"/>
                    <a:pt x="12695" y="10380"/>
                  </a:cubicBezTo>
                  <a:cubicBezTo>
                    <a:pt x="12762" y="10380"/>
                    <a:pt x="12820" y="10371"/>
                    <a:pt x="12868" y="10353"/>
                  </a:cubicBezTo>
                  <a:cubicBezTo>
                    <a:pt x="13917" y="9946"/>
                    <a:pt x="12130" y="7313"/>
                    <a:pt x="8865" y="4465"/>
                  </a:cubicBezTo>
                  <a:cubicBezTo>
                    <a:pt x="7291" y="3095"/>
                    <a:pt x="5664" y="1928"/>
                    <a:pt x="4283" y="1126"/>
                  </a:cubicBezTo>
                  <a:cubicBezTo>
                    <a:pt x="3050" y="416"/>
                    <a:pt x="2016" y="0"/>
                    <a:pt x="13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52"/>
            <p:cNvSpPr/>
            <p:nvPr/>
          </p:nvSpPr>
          <p:spPr>
            <a:xfrm>
              <a:off x="5038525" y="1854150"/>
              <a:ext cx="429575" cy="215775"/>
            </a:xfrm>
            <a:custGeom>
              <a:avLst/>
              <a:gdLst/>
              <a:ahLst/>
              <a:cxnLst/>
              <a:rect l="l" t="t" r="r" b="b"/>
              <a:pathLst>
                <a:path w="17183" h="8631" extrusionOk="0">
                  <a:moveTo>
                    <a:pt x="17182" y="6981"/>
                  </a:moveTo>
                  <a:lnTo>
                    <a:pt x="17182" y="6986"/>
                  </a:lnTo>
                  <a:lnTo>
                    <a:pt x="17182" y="6986"/>
                  </a:lnTo>
                  <a:cubicBezTo>
                    <a:pt x="17182" y="6984"/>
                    <a:pt x="17182" y="6982"/>
                    <a:pt x="17182" y="6981"/>
                  </a:cubicBezTo>
                  <a:close/>
                  <a:moveTo>
                    <a:pt x="11" y="1"/>
                  </a:moveTo>
                  <a:lnTo>
                    <a:pt x="11" y="1350"/>
                  </a:lnTo>
                  <a:cubicBezTo>
                    <a:pt x="1" y="1874"/>
                    <a:pt x="814" y="2656"/>
                    <a:pt x="2195" y="3448"/>
                  </a:cubicBezTo>
                  <a:cubicBezTo>
                    <a:pt x="2634" y="3705"/>
                    <a:pt x="3137" y="3962"/>
                    <a:pt x="3694" y="4219"/>
                  </a:cubicBezTo>
                  <a:cubicBezTo>
                    <a:pt x="7921" y="6128"/>
                    <a:pt x="14879" y="8631"/>
                    <a:pt x="16678" y="8631"/>
                  </a:cubicBezTo>
                  <a:cubicBezTo>
                    <a:pt x="16857" y="8631"/>
                    <a:pt x="16984" y="8606"/>
                    <a:pt x="17054" y="8554"/>
                  </a:cubicBezTo>
                  <a:cubicBezTo>
                    <a:pt x="17139" y="8501"/>
                    <a:pt x="17171" y="8426"/>
                    <a:pt x="17171" y="8329"/>
                  </a:cubicBezTo>
                  <a:lnTo>
                    <a:pt x="17182" y="6986"/>
                  </a:lnTo>
                  <a:lnTo>
                    <a:pt x="17182" y="6986"/>
                  </a:lnTo>
                  <a:cubicBezTo>
                    <a:pt x="17181" y="7080"/>
                    <a:pt x="17138" y="7153"/>
                    <a:pt x="17064" y="7205"/>
                  </a:cubicBezTo>
                  <a:cubicBezTo>
                    <a:pt x="16993" y="7259"/>
                    <a:pt x="16862" y="7284"/>
                    <a:pt x="16680" y="7284"/>
                  </a:cubicBezTo>
                  <a:cubicBezTo>
                    <a:pt x="14862" y="7284"/>
                    <a:pt x="7926" y="4777"/>
                    <a:pt x="3694" y="2870"/>
                  </a:cubicBezTo>
                  <a:cubicBezTo>
                    <a:pt x="3137" y="2624"/>
                    <a:pt x="2645" y="2367"/>
                    <a:pt x="2195" y="2110"/>
                  </a:cubicBezTo>
                  <a:cubicBezTo>
                    <a:pt x="825" y="1318"/>
                    <a:pt x="11" y="525"/>
                    <a:pt x="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52"/>
            <p:cNvSpPr/>
            <p:nvPr/>
          </p:nvSpPr>
          <p:spPr>
            <a:xfrm>
              <a:off x="5028350" y="1840950"/>
              <a:ext cx="449650" cy="195325"/>
            </a:xfrm>
            <a:custGeom>
              <a:avLst/>
              <a:gdLst/>
              <a:ahLst/>
              <a:cxnLst/>
              <a:rect l="l" t="t" r="r" b="b"/>
              <a:pathLst>
                <a:path w="17986" h="7813" extrusionOk="0">
                  <a:moveTo>
                    <a:pt x="1296" y="1"/>
                  </a:moveTo>
                  <a:cubicBezTo>
                    <a:pt x="980" y="1"/>
                    <a:pt x="750" y="47"/>
                    <a:pt x="622" y="144"/>
                  </a:cubicBezTo>
                  <a:cubicBezTo>
                    <a:pt x="1" y="604"/>
                    <a:pt x="846" y="1621"/>
                    <a:pt x="2602" y="2638"/>
                  </a:cubicBezTo>
                  <a:cubicBezTo>
                    <a:pt x="3052" y="2895"/>
                    <a:pt x="3544" y="3152"/>
                    <a:pt x="4101" y="3398"/>
                  </a:cubicBezTo>
                  <a:cubicBezTo>
                    <a:pt x="8333" y="5305"/>
                    <a:pt x="15269" y="7812"/>
                    <a:pt x="17087" y="7812"/>
                  </a:cubicBezTo>
                  <a:cubicBezTo>
                    <a:pt x="17269" y="7812"/>
                    <a:pt x="17400" y="7787"/>
                    <a:pt x="17471" y="7733"/>
                  </a:cubicBezTo>
                  <a:cubicBezTo>
                    <a:pt x="17985" y="7348"/>
                    <a:pt x="16743" y="6245"/>
                    <a:pt x="14453" y="4918"/>
                  </a:cubicBezTo>
                  <a:cubicBezTo>
                    <a:pt x="13339" y="4276"/>
                    <a:pt x="11969" y="3580"/>
                    <a:pt x="10449" y="2895"/>
                  </a:cubicBezTo>
                  <a:cubicBezTo>
                    <a:pt x="6570" y="1147"/>
                    <a:pt x="2869" y="1"/>
                    <a:pt x="1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52"/>
            <p:cNvSpPr/>
            <p:nvPr/>
          </p:nvSpPr>
          <p:spPr>
            <a:xfrm>
              <a:off x="5591450" y="1897250"/>
              <a:ext cx="77100" cy="76825"/>
            </a:xfrm>
            <a:custGeom>
              <a:avLst/>
              <a:gdLst/>
              <a:ahLst/>
              <a:cxnLst/>
              <a:rect l="l" t="t" r="r" b="b"/>
              <a:pathLst>
                <a:path w="3084" h="3073" extrusionOk="0">
                  <a:moveTo>
                    <a:pt x="1542" y="0"/>
                  </a:moveTo>
                  <a:cubicBezTo>
                    <a:pt x="696" y="0"/>
                    <a:pt x="0" y="686"/>
                    <a:pt x="0" y="1542"/>
                  </a:cubicBezTo>
                  <a:cubicBezTo>
                    <a:pt x="0" y="2388"/>
                    <a:pt x="696" y="3073"/>
                    <a:pt x="1542" y="3073"/>
                  </a:cubicBezTo>
                  <a:cubicBezTo>
                    <a:pt x="2398" y="3073"/>
                    <a:pt x="3083" y="2388"/>
                    <a:pt x="3083" y="1542"/>
                  </a:cubicBezTo>
                  <a:cubicBezTo>
                    <a:pt x="3083" y="686"/>
                    <a:pt x="2398" y="0"/>
                    <a:pt x="15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52"/>
            <p:cNvSpPr/>
            <p:nvPr/>
          </p:nvSpPr>
          <p:spPr>
            <a:xfrm>
              <a:off x="5180375" y="1927900"/>
              <a:ext cx="531250" cy="336625"/>
            </a:xfrm>
            <a:custGeom>
              <a:avLst/>
              <a:gdLst/>
              <a:ahLst/>
              <a:cxnLst/>
              <a:rect l="l" t="t" r="r" b="b"/>
              <a:pathLst>
                <a:path w="21250" h="13465" extrusionOk="0">
                  <a:moveTo>
                    <a:pt x="18860" y="1"/>
                  </a:moveTo>
                  <a:cubicBezTo>
                    <a:pt x="18804" y="1"/>
                    <a:pt x="18744" y="2"/>
                    <a:pt x="18681" y="6"/>
                  </a:cubicBezTo>
                  <a:cubicBezTo>
                    <a:pt x="18284" y="16"/>
                    <a:pt x="17974" y="113"/>
                    <a:pt x="17856" y="155"/>
                  </a:cubicBezTo>
                  <a:cubicBezTo>
                    <a:pt x="17771" y="177"/>
                    <a:pt x="17653" y="220"/>
                    <a:pt x="17567" y="262"/>
                  </a:cubicBezTo>
                  <a:cubicBezTo>
                    <a:pt x="17439" y="316"/>
                    <a:pt x="17267" y="402"/>
                    <a:pt x="17139" y="466"/>
                  </a:cubicBezTo>
                  <a:cubicBezTo>
                    <a:pt x="15747" y="1279"/>
                    <a:pt x="16454" y="1419"/>
                    <a:pt x="15608" y="2157"/>
                  </a:cubicBezTo>
                  <a:cubicBezTo>
                    <a:pt x="15565" y="2152"/>
                    <a:pt x="15501" y="2149"/>
                    <a:pt x="15426" y="2149"/>
                  </a:cubicBezTo>
                  <a:cubicBezTo>
                    <a:pt x="15351" y="2149"/>
                    <a:pt x="15266" y="2152"/>
                    <a:pt x="15180" y="2157"/>
                  </a:cubicBezTo>
                  <a:cubicBezTo>
                    <a:pt x="15084" y="2168"/>
                    <a:pt x="14923" y="2179"/>
                    <a:pt x="14698" y="2211"/>
                  </a:cubicBezTo>
                  <a:cubicBezTo>
                    <a:pt x="14570" y="2232"/>
                    <a:pt x="14356" y="2275"/>
                    <a:pt x="14195" y="2329"/>
                  </a:cubicBezTo>
                  <a:cubicBezTo>
                    <a:pt x="13938" y="2393"/>
                    <a:pt x="13167" y="2607"/>
                    <a:pt x="12225" y="3228"/>
                  </a:cubicBezTo>
                  <a:cubicBezTo>
                    <a:pt x="12108" y="3303"/>
                    <a:pt x="11936" y="3431"/>
                    <a:pt x="11840" y="3517"/>
                  </a:cubicBezTo>
                  <a:cubicBezTo>
                    <a:pt x="11669" y="3645"/>
                    <a:pt x="11605" y="3709"/>
                    <a:pt x="11412" y="3891"/>
                  </a:cubicBezTo>
                  <a:cubicBezTo>
                    <a:pt x="11380" y="3924"/>
                    <a:pt x="11251" y="4041"/>
                    <a:pt x="11101" y="4223"/>
                  </a:cubicBezTo>
                  <a:cubicBezTo>
                    <a:pt x="11016" y="4320"/>
                    <a:pt x="10919" y="4459"/>
                    <a:pt x="10855" y="4555"/>
                  </a:cubicBezTo>
                  <a:cubicBezTo>
                    <a:pt x="10802" y="4619"/>
                    <a:pt x="10748" y="4716"/>
                    <a:pt x="10705" y="4780"/>
                  </a:cubicBezTo>
                  <a:cubicBezTo>
                    <a:pt x="10673" y="4833"/>
                    <a:pt x="10630" y="4908"/>
                    <a:pt x="10609" y="4962"/>
                  </a:cubicBezTo>
                  <a:cubicBezTo>
                    <a:pt x="10566" y="5048"/>
                    <a:pt x="10513" y="5155"/>
                    <a:pt x="10480" y="5240"/>
                  </a:cubicBezTo>
                  <a:cubicBezTo>
                    <a:pt x="10438" y="5337"/>
                    <a:pt x="10395" y="5465"/>
                    <a:pt x="10363" y="5572"/>
                  </a:cubicBezTo>
                  <a:cubicBezTo>
                    <a:pt x="10363" y="5583"/>
                    <a:pt x="10363" y="5594"/>
                    <a:pt x="10352" y="5604"/>
                  </a:cubicBezTo>
                  <a:cubicBezTo>
                    <a:pt x="9956" y="5861"/>
                    <a:pt x="9303" y="6279"/>
                    <a:pt x="8896" y="6546"/>
                  </a:cubicBezTo>
                  <a:cubicBezTo>
                    <a:pt x="8457" y="6835"/>
                    <a:pt x="7644" y="7371"/>
                    <a:pt x="7076" y="7745"/>
                  </a:cubicBezTo>
                  <a:cubicBezTo>
                    <a:pt x="6327" y="8270"/>
                    <a:pt x="6145" y="8388"/>
                    <a:pt x="5438" y="8891"/>
                  </a:cubicBezTo>
                  <a:cubicBezTo>
                    <a:pt x="5203" y="9062"/>
                    <a:pt x="4732" y="9405"/>
                    <a:pt x="4475" y="9597"/>
                  </a:cubicBezTo>
                  <a:cubicBezTo>
                    <a:pt x="4346" y="9704"/>
                    <a:pt x="1456" y="11503"/>
                    <a:pt x="1167" y="11749"/>
                  </a:cubicBezTo>
                  <a:cubicBezTo>
                    <a:pt x="1007" y="11888"/>
                    <a:pt x="739" y="12124"/>
                    <a:pt x="482" y="12391"/>
                  </a:cubicBezTo>
                  <a:cubicBezTo>
                    <a:pt x="257" y="12627"/>
                    <a:pt x="150" y="12787"/>
                    <a:pt x="129" y="12841"/>
                  </a:cubicBezTo>
                  <a:cubicBezTo>
                    <a:pt x="64" y="12937"/>
                    <a:pt x="43" y="13001"/>
                    <a:pt x="32" y="13034"/>
                  </a:cubicBezTo>
                  <a:cubicBezTo>
                    <a:pt x="22" y="13044"/>
                    <a:pt x="22" y="13076"/>
                    <a:pt x="11" y="13087"/>
                  </a:cubicBezTo>
                  <a:cubicBezTo>
                    <a:pt x="11" y="13119"/>
                    <a:pt x="0" y="13151"/>
                    <a:pt x="0" y="13183"/>
                  </a:cubicBezTo>
                  <a:cubicBezTo>
                    <a:pt x="0" y="13237"/>
                    <a:pt x="22" y="13280"/>
                    <a:pt x="43" y="13323"/>
                  </a:cubicBezTo>
                  <a:cubicBezTo>
                    <a:pt x="86" y="13387"/>
                    <a:pt x="139" y="13408"/>
                    <a:pt x="161" y="13419"/>
                  </a:cubicBezTo>
                  <a:cubicBezTo>
                    <a:pt x="236" y="13451"/>
                    <a:pt x="289" y="13451"/>
                    <a:pt x="407" y="13462"/>
                  </a:cubicBezTo>
                  <a:cubicBezTo>
                    <a:pt x="426" y="13464"/>
                    <a:pt x="446" y="13465"/>
                    <a:pt x="465" y="13465"/>
                  </a:cubicBezTo>
                  <a:cubicBezTo>
                    <a:pt x="541" y="13465"/>
                    <a:pt x="617" y="13451"/>
                    <a:pt x="685" y="13451"/>
                  </a:cubicBezTo>
                  <a:cubicBezTo>
                    <a:pt x="846" y="13430"/>
                    <a:pt x="1049" y="13376"/>
                    <a:pt x="1210" y="13333"/>
                  </a:cubicBezTo>
                  <a:cubicBezTo>
                    <a:pt x="1328" y="13301"/>
                    <a:pt x="1488" y="13248"/>
                    <a:pt x="1606" y="13215"/>
                  </a:cubicBezTo>
                  <a:cubicBezTo>
                    <a:pt x="1842" y="13141"/>
                    <a:pt x="2216" y="13001"/>
                    <a:pt x="2484" y="12894"/>
                  </a:cubicBezTo>
                  <a:cubicBezTo>
                    <a:pt x="2655" y="12830"/>
                    <a:pt x="6049" y="10978"/>
                    <a:pt x="7719" y="10165"/>
                  </a:cubicBezTo>
                  <a:cubicBezTo>
                    <a:pt x="9078" y="9501"/>
                    <a:pt x="10331" y="8859"/>
                    <a:pt x="11808" y="8088"/>
                  </a:cubicBezTo>
                  <a:cubicBezTo>
                    <a:pt x="12022" y="8141"/>
                    <a:pt x="12033" y="8141"/>
                    <a:pt x="12268" y="8173"/>
                  </a:cubicBezTo>
                  <a:cubicBezTo>
                    <a:pt x="12370" y="8188"/>
                    <a:pt x="12495" y="8194"/>
                    <a:pt x="12617" y="8194"/>
                  </a:cubicBezTo>
                  <a:cubicBezTo>
                    <a:pt x="12765" y="8194"/>
                    <a:pt x="12908" y="8185"/>
                    <a:pt x="12996" y="8173"/>
                  </a:cubicBezTo>
                  <a:cubicBezTo>
                    <a:pt x="13114" y="8163"/>
                    <a:pt x="13285" y="8141"/>
                    <a:pt x="13403" y="8120"/>
                  </a:cubicBezTo>
                  <a:cubicBezTo>
                    <a:pt x="13638" y="8077"/>
                    <a:pt x="13820" y="8024"/>
                    <a:pt x="13831" y="8013"/>
                  </a:cubicBezTo>
                  <a:cubicBezTo>
                    <a:pt x="14077" y="7949"/>
                    <a:pt x="14152" y="7917"/>
                    <a:pt x="14356" y="7831"/>
                  </a:cubicBezTo>
                  <a:cubicBezTo>
                    <a:pt x="14473" y="7788"/>
                    <a:pt x="14666" y="7702"/>
                    <a:pt x="14795" y="7638"/>
                  </a:cubicBezTo>
                  <a:cubicBezTo>
                    <a:pt x="15169" y="7445"/>
                    <a:pt x="15512" y="7231"/>
                    <a:pt x="15694" y="7092"/>
                  </a:cubicBezTo>
                  <a:cubicBezTo>
                    <a:pt x="15801" y="7028"/>
                    <a:pt x="15961" y="6910"/>
                    <a:pt x="16154" y="6750"/>
                  </a:cubicBezTo>
                  <a:cubicBezTo>
                    <a:pt x="16347" y="6578"/>
                    <a:pt x="16465" y="6461"/>
                    <a:pt x="16561" y="6364"/>
                  </a:cubicBezTo>
                  <a:cubicBezTo>
                    <a:pt x="16604" y="6332"/>
                    <a:pt x="16743" y="6182"/>
                    <a:pt x="16914" y="5979"/>
                  </a:cubicBezTo>
                  <a:cubicBezTo>
                    <a:pt x="17043" y="5818"/>
                    <a:pt x="17128" y="5690"/>
                    <a:pt x="17193" y="5583"/>
                  </a:cubicBezTo>
                  <a:cubicBezTo>
                    <a:pt x="17225" y="5540"/>
                    <a:pt x="17257" y="5486"/>
                    <a:pt x="17289" y="5444"/>
                  </a:cubicBezTo>
                  <a:cubicBezTo>
                    <a:pt x="17321" y="5379"/>
                    <a:pt x="17364" y="5304"/>
                    <a:pt x="17396" y="5240"/>
                  </a:cubicBezTo>
                  <a:cubicBezTo>
                    <a:pt x="17667" y="5144"/>
                    <a:pt x="17854" y="5118"/>
                    <a:pt x="18005" y="5118"/>
                  </a:cubicBezTo>
                  <a:cubicBezTo>
                    <a:pt x="18193" y="5118"/>
                    <a:pt x="18327" y="5159"/>
                    <a:pt x="18498" y="5159"/>
                  </a:cubicBezTo>
                  <a:cubicBezTo>
                    <a:pt x="18729" y="5159"/>
                    <a:pt x="19028" y="5085"/>
                    <a:pt x="19623" y="4737"/>
                  </a:cubicBezTo>
                  <a:cubicBezTo>
                    <a:pt x="19826" y="4609"/>
                    <a:pt x="19954" y="4523"/>
                    <a:pt x="20136" y="4373"/>
                  </a:cubicBezTo>
                  <a:cubicBezTo>
                    <a:pt x="20329" y="4213"/>
                    <a:pt x="20511" y="4009"/>
                    <a:pt x="20533" y="3988"/>
                  </a:cubicBezTo>
                  <a:cubicBezTo>
                    <a:pt x="20607" y="3881"/>
                    <a:pt x="20715" y="3742"/>
                    <a:pt x="20789" y="3635"/>
                  </a:cubicBezTo>
                  <a:cubicBezTo>
                    <a:pt x="20843" y="3560"/>
                    <a:pt x="20907" y="3442"/>
                    <a:pt x="20950" y="3356"/>
                  </a:cubicBezTo>
                  <a:cubicBezTo>
                    <a:pt x="20950" y="3356"/>
                    <a:pt x="21068" y="3131"/>
                    <a:pt x="21153" y="2832"/>
                  </a:cubicBezTo>
                  <a:cubicBezTo>
                    <a:pt x="21250" y="2457"/>
                    <a:pt x="21239" y="2157"/>
                    <a:pt x="21239" y="2125"/>
                  </a:cubicBezTo>
                  <a:cubicBezTo>
                    <a:pt x="21239" y="2082"/>
                    <a:pt x="21239" y="2029"/>
                    <a:pt x="21228" y="1986"/>
                  </a:cubicBezTo>
                  <a:cubicBezTo>
                    <a:pt x="21218" y="1815"/>
                    <a:pt x="21218" y="1815"/>
                    <a:pt x="21196" y="1740"/>
                  </a:cubicBezTo>
                  <a:cubicBezTo>
                    <a:pt x="21153" y="1547"/>
                    <a:pt x="21121" y="1451"/>
                    <a:pt x="21078" y="1344"/>
                  </a:cubicBezTo>
                  <a:cubicBezTo>
                    <a:pt x="21078" y="1344"/>
                    <a:pt x="21046" y="1269"/>
                    <a:pt x="20993" y="1172"/>
                  </a:cubicBezTo>
                  <a:cubicBezTo>
                    <a:pt x="20961" y="1119"/>
                    <a:pt x="20961" y="1119"/>
                    <a:pt x="20897" y="1012"/>
                  </a:cubicBezTo>
                  <a:cubicBezTo>
                    <a:pt x="20854" y="937"/>
                    <a:pt x="20768" y="830"/>
                    <a:pt x="20725" y="787"/>
                  </a:cubicBezTo>
                  <a:cubicBezTo>
                    <a:pt x="20682" y="744"/>
                    <a:pt x="20629" y="680"/>
                    <a:pt x="20586" y="637"/>
                  </a:cubicBezTo>
                  <a:cubicBezTo>
                    <a:pt x="20554" y="616"/>
                    <a:pt x="20522" y="584"/>
                    <a:pt x="20490" y="551"/>
                  </a:cubicBezTo>
                  <a:cubicBezTo>
                    <a:pt x="20458" y="530"/>
                    <a:pt x="20415" y="487"/>
                    <a:pt x="20383" y="466"/>
                  </a:cubicBezTo>
                  <a:cubicBezTo>
                    <a:pt x="20308" y="423"/>
                    <a:pt x="20222" y="359"/>
                    <a:pt x="20147" y="316"/>
                  </a:cubicBezTo>
                  <a:cubicBezTo>
                    <a:pt x="20072" y="273"/>
                    <a:pt x="19954" y="230"/>
                    <a:pt x="19880" y="188"/>
                  </a:cubicBezTo>
                  <a:cubicBezTo>
                    <a:pt x="19826" y="166"/>
                    <a:pt x="19772" y="155"/>
                    <a:pt x="19719" y="134"/>
                  </a:cubicBezTo>
                  <a:cubicBezTo>
                    <a:pt x="19623" y="102"/>
                    <a:pt x="19483" y="70"/>
                    <a:pt x="19387" y="48"/>
                  </a:cubicBezTo>
                  <a:cubicBezTo>
                    <a:pt x="19342" y="39"/>
                    <a:pt x="19148" y="1"/>
                    <a:pt x="18860" y="1"/>
                  </a:cubicBezTo>
                  <a:close/>
                </a:path>
              </a:pathLst>
            </a:custGeom>
            <a:solidFill>
              <a:srgbClr val="2E2E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52"/>
            <p:cNvSpPr/>
            <p:nvPr/>
          </p:nvSpPr>
          <p:spPr>
            <a:xfrm>
              <a:off x="5608850" y="1927900"/>
              <a:ext cx="102775" cy="118450"/>
            </a:xfrm>
            <a:custGeom>
              <a:avLst/>
              <a:gdLst/>
              <a:ahLst/>
              <a:cxnLst/>
              <a:rect l="l" t="t" r="r" b="b"/>
              <a:pathLst>
                <a:path w="4111" h="4738" extrusionOk="0">
                  <a:moveTo>
                    <a:pt x="62" y="435"/>
                  </a:moveTo>
                  <a:cubicBezTo>
                    <a:pt x="41" y="445"/>
                    <a:pt x="20" y="455"/>
                    <a:pt x="0" y="466"/>
                  </a:cubicBezTo>
                  <a:cubicBezTo>
                    <a:pt x="20" y="456"/>
                    <a:pt x="40" y="446"/>
                    <a:pt x="62" y="435"/>
                  </a:cubicBezTo>
                  <a:close/>
                  <a:moveTo>
                    <a:pt x="1721" y="1"/>
                  </a:moveTo>
                  <a:cubicBezTo>
                    <a:pt x="1665" y="1"/>
                    <a:pt x="1605" y="2"/>
                    <a:pt x="1542" y="6"/>
                  </a:cubicBezTo>
                  <a:cubicBezTo>
                    <a:pt x="1145" y="16"/>
                    <a:pt x="835" y="113"/>
                    <a:pt x="717" y="155"/>
                  </a:cubicBezTo>
                  <a:cubicBezTo>
                    <a:pt x="632" y="177"/>
                    <a:pt x="514" y="220"/>
                    <a:pt x="428" y="262"/>
                  </a:cubicBezTo>
                  <a:cubicBezTo>
                    <a:pt x="319" y="308"/>
                    <a:pt x="180" y="376"/>
                    <a:pt x="62" y="435"/>
                  </a:cubicBezTo>
                  <a:lnTo>
                    <a:pt x="62" y="435"/>
                  </a:lnTo>
                  <a:cubicBezTo>
                    <a:pt x="179" y="382"/>
                    <a:pt x="311" y="355"/>
                    <a:pt x="454" y="355"/>
                  </a:cubicBezTo>
                  <a:cubicBezTo>
                    <a:pt x="684" y="355"/>
                    <a:pt x="943" y="425"/>
                    <a:pt x="1220" y="573"/>
                  </a:cubicBezTo>
                  <a:cubicBezTo>
                    <a:pt x="2184" y="1119"/>
                    <a:pt x="2976" y="2457"/>
                    <a:pt x="2987" y="3581"/>
                  </a:cubicBezTo>
                  <a:cubicBezTo>
                    <a:pt x="2997" y="4127"/>
                    <a:pt x="2819" y="4515"/>
                    <a:pt x="2519" y="4715"/>
                  </a:cubicBezTo>
                  <a:lnTo>
                    <a:pt x="2519" y="4715"/>
                  </a:lnTo>
                  <a:cubicBezTo>
                    <a:pt x="2702" y="4598"/>
                    <a:pt x="2826" y="4514"/>
                    <a:pt x="2997" y="4373"/>
                  </a:cubicBezTo>
                  <a:cubicBezTo>
                    <a:pt x="3190" y="4213"/>
                    <a:pt x="3372" y="4009"/>
                    <a:pt x="3394" y="3988"/>
                  </a:cubicBezTo>
                  <a:cubicBezTo>
                    <a:pt x="3468" y="3881"/>
                    <a:pt x="3576" y="3742"/>
                    <a:pt x="3650" y="3635"/>
                  </a:cubicBezTo>
                  <a:cubicBezTo>
                    <a:pt x="3704" y="3560"/>
                    <a:pt x="3768" y="3442"/>
                    <a:pt x="3811" y="3356"/>
                  </a:cubicBezTo>
                  <a:cubicBezTo>
                    <a:pt x="3811" y="3356"/>
                    <a:pt x="3929" y="3131"/>
                    <a:pt x="4014" y="2832"/>
                  </a:cubicBezTo>
                  <a:cubicBezTo>
                    <a:pt x="4111" y="2457"/>
                    <a:pt x="4100" y="2157"/>
                    <a:pt x="4100" y="2125"/>
                  </a:cubicBezTo>
                  <a:cubicBezTo>
                    <a:pt x="4100" y="2082"/>
                    <a:pt x="4100" y="2029"/>
                    <a:pt x="4089" y="1986"/>
                  </a:cubicBezTo>
                  <a:cubicBezTo>
                    <a:pt x="4079" y="1815"/>
                    <a:pt x="4079" y="1815"/>
                    <a:pt x="4057" y="1740"/>
                  </a:cubicBezTo>
                  <a:cubicBezTo>
                    <a:pt x="4014" y="1547"/>
                    <a:pt x="3982" y="1451"/>
                    <a:pt x="3939" y="1344"/>
                  </a:cubicBezTo>
                  <a:cubicBezTo>
                    <a:pt x="3939" y="1344"/>
                    <a:pt x="3907" y="1269"/>
                    <a:pt x="3854" y="1172"/>
                  </a:cubicBezTo>
                  <a:cubicBezTo>
                    <a:pt x="3822" y="1119"/>
                    <a:pt x="3822" y="1119"/>
                    <a:pt x="3768" y="1012"/>
                  </a:cubicBezTo>
                  <a:cubicBezTo>
                    <a:pt x="3715" y="937"/>
                    <a:pt x="3629" y="830"/>
                    <a:pt x="3586" y="787"/>
                  </a:cubicBezTo>
                  <a:cubicBezTo>
                    <a:pt x="3543" y="744"/>
                    <a:pt x="3490" y="680"/>
                    <a:pt x="3447" y="637"/>
                  </a:cubicBezTo>
                  <a:cubicBezTo>
                    <a:pt x="3415" y="616"/>
                    <a:pt x="3383" y="584"/>
                    <a:pt x="3351" y="551"/>
                  </a:cubicBezTo>
                  <a:cubicBezTo>
                    <a:pt x="3319" y="530"/>
                    <a:pt x="3276" y="487"/>
                    <a:pt x="3244" y="466"/>
                  </a:cubicBezTo>
                  <a:cubicBezTo>
                    <a:pt x="3169" y="423"/>
                    <a:pt x="3083" y="359"/>
                    <a:pt x="3008" y="316"/>
                  </a:cubicBezTo>
                  <a:cubicBezTo>
                    <a:pt x="2933" y="273"/>
                    <a:pt x="2815" y="230"/>
                    <a:pt x="2741" y="188"/>
                  </a:cubicBezTo>
                  <a:cubicBezTo>
                    <a:pt x="2698" y="166"/>
                    <a:pt x="2633" y="155"/>
                    <a:pt x="2580" y="134"/>
                  </a:cubicBezTo>
                  <a:cubicBezTo>
                    <a:pt x="2484" y="102"/>
                    <a:pt x="2344" y="70"/>
                    <a:pt x="2248" y="48"/>
                  </a:cubicBezTo>
                  <a:cubicBezTo>
                    <a:pt x="2203" y="39"/>
                    <a:pt x="2009" y="1"/>
                    <a:pt x="1721" y="1"/>
                  </a:cubicBezTo>
                  <a:close/>
                  <a:moveTo>
                    <a:pt x="2519" y="4715"/>
                  </a:moveTo>
                  <a:cubicBezTo>
                    <a:pt x="2507" y="4722"/>
                    <a:pt x="2496" y="4730"/>
                    <a:pt x="2484" y="4737"/>
                  </a:cubicBezTo>
                  <a:cubicBezTo>
                    <a:pt x="2496" y="4730"/>
                    <a:pt x="2507" y="4722"/>
                    <a:pt x="2519" y="47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52"/>
            <p:cNvSpPr/>
            <p:nvPr/>
          </p:nvSpPr>
          <p:spPr>
            <a:xfrm>
              <a:off x="5567100" y="1936775"/>
              <a:ext cx="116700" cy="123475"/>
            </a:xfrm>
            <a:custGeom>
              <a:avLst/>
              <a:gdLst/>
              <a:ahLst/>
              <a:cxnLst/>
              <a:rect l="l" t="t" r="r" b="b"/>
              <a:pathLst>
                <a:path w="4668" h="4939" extrusionOk="0">
                  <a:moveTo>
                    <a:pt x="2124" y="0"/>
                  </a:moveTo>
                  <a:cubicBezTo>
                    <a:pt x="1955" y="0"/>
                    <a:pt x="1802" y="38"/>
                    <a:pt x="1670" y="111"/>
                  </a:cubicBezTo>
                  <a:cubicBezTo>
                    <a:pt x="214" y="967"/>
                    <a:pt x="1060" y="1074"/>
                    <a:pt x="0" y="1909"/>
                  </a:cubicBezTo>
                  <a:cubicBezTo>
                    <a:pt x="97" y="1854"/>
                    <a:pt x="209" y="1824"/>
                    <a:pt x="331" y="1824"/>
                  </a:cubicBezTo>
                  <a:cubicBezTo>
                    <a:pt x="492" y="1824"/>
                    <a:pt x="673" y="1875"/>
                    <a:pt x="867" y="1984"/>
                  </a:cubicBezTo>
                  <a:cubicBezTo>
                    <a:pt x="1552" y="2370"/>
                    <a:pt x="2120" y="3322"/>
                    <a:pt x="2130" y="4125"/>
                  </a:cubicBezTo>
                  <a:cubicBezTo>
                    <a:pt x="2130" y="4521"/>
                    <a:pt x="1991" y="4810"/>
                    <a:pt x="1766" y="4939"/>
                  </a:cubicBezTo>
                  <a:cubicBezTo>
                    <a:pt x="2124" y="4794"/>
                    <a:pt x="2353" y="4756"/>
                    <a:pt x="2531" y="4756"/>
                  </a:cubicBezTo>
                  <a:cubicBezTo>
                    <a:pt x="2721" y="4756"/>
                    <a:pt x="2854" y="4799"/>
                    <a:pt x="3029" y="4799"/>
                  </a:cubicBezTo>
                  <a:cubicBezTo>
                    <a:pt x="3259" y="4799"/>
                    <a:pt x="3559" y="4725"/>
                    <a:pt x="4154" y="4382"/>
                  </a:cubicBezTo>
                  <a:cubicBezTo>
                    <a:pt x="4475" y="4189"/>
                    <a:pt x="4667" y="3793"/>
                    <a:pt x="4657" y="3226"/>
                  </a:cubicBezTo>
                  <a:cubicBezTo>
                    <a:pt x="4646" y="2102"/>
                    <a:pt x="3854" y="764"/>
                    <a:pt x="2890" y="218"/>
                  </a:cubicBezTo>
                  <a:cubicBezTo>
                    <a:pt x="2613" y="70"/>
                    <a:pt x="2354" y="0"/>
                    <a:pt x="21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52"/>
            <p:cNvSpPr/>
            <p:nvPr/>
          </p:nvSpPr>
          <p:spPr>
            <a:xfrm>
              <a:off x="5437300" y="1981700"/>
              <a:ext cx="183075" cy="151050"/>
            </a:xfrm>
            <a:custGeom>
              <a:avLst/>
              <a:gdLst/>
              <a:ahLst/>
              <a:cxnLst/>
              <a:rect l="l" t="t" r="r" b="b"/>
              <a:pathLst>
                <a:path w="7323" h="6042" extrusionOk="0">
                  <a:moveTo>
                    <a:pt x="13" y="3720"/>
                  </a:moveTo>
                  <a:cubicBezTo>
                    <a:pt x="8" y="3741"/>
                    <a:pt x="4" y="3762"/>
                    <a:pt x="0" y="3784"/>
                  </a:cubicBezTo>
                  <a:cubicBezTo>
                    <a:pt x="4" y="3764"/>
                    <a:pt x="8" y="3743"/>
                    <a:pt x="13" y="3720"/>
                  </a:cubicBezTo>
                  <a:close/>
                  <a:moveTo>
                    <a:pt x="1188" y="5839"/>
                  </a:moveTo>
                  <a:lnTo>
                    <a:pt x="1188" y="5839"/>
                  </a:lnTo>
                  <a:cubicBezTo>
                    <a:pt x="1210" y="5848"/>
                    <a:pt x="1232" y="5855"/>
                    <a:pt x="1253" y="5861"/>
                  </a:cubicBezTo>
                  <a:lnTo>
                    <a:pt x="1253" y="5861"/>
                  </a:lnTo>
                  <a:cubicBezTo>
                    <a:pt x="1231" y="5854"/>
                    <a:pt x="1209" y="5846"/>
                    <a:pt x="1188" y="5839"/>
                  </a:cubicBezTo>
                  <a:close/>
                  <a:moveTo>
                    <a:pt x="5089" y="0"/>
                  </a:moveTo>
                  <a:cubicBezTo>
                    <a:pt x="5030" y="0"/>
                    <a:pt x="4967" y="2"/>
                    <a:pt x="4903" y="5"/>
                  </a:cubicBezTo>
                  <a:cubicBezTo>
                    <a:pt x="4807" y="16"/>
                    <a:pt x="4646" y="27"/>
                    <a:pt x="4421" y="59"/>
                  </a:cubicBezTo>
                  <a:cubicBezTo>
                    <a:pt x="4293" y="80"/>
                    <a:pt x="4079" y="123"/>
                    <a:pt x="3918" y="177"/>
                  </a:cubicBezTo>
                  <a:cubicBezTo>
                    <a:pt x="3661" y="241"/>
                    <a:pt x="2890" y="455"/>
                    <a:pt x="1959" y="1076"/>
                  </a:cubicBezTo>
                  <a:cubicBezTo>
                    <a:pt x="1831" y="1151"/>
                    <a:pt x="1659" y="1279"/>
                    <a:pt x="1563" y="1365"/>
                  </a:cubicBezTo>
                  <a:cubicBezTo>
                    <a:pt x="1392" y="1493"/>
                    <a:pt x="1328" y="1557"/>
                    <a:pt x="1135" y="1739"/>
                  </a:cubicBezTo>
                  <a:cubicBezTo>
                    <a:pt x="1103" y="1772"/>
                    <a:pt x="974" y="1889"/>
                    <a:pt x="824" y="2071"/>
                  </a:cubicBezTo>
                  <a:cubicBezTo>
                    <a:pt x="749" y="2168"/>
                    <a:pt x="642" y="2307"/>
                    <a:pt x="578" y="2403"/>
                  </a:cubicBezTo>
                  <a:cubicBezTo>
                    <a:pt x="525" y="2467"/>
                    <a:pt x="471" y="2564"/>
                    <a:pt x="428" y="2628"/>
                  </a:cubicBezTo>
                  <a:cubicBezTo>
                    <a:pt x="396" y="2681"/>
                    <a:pt x="364" y="2756"/>
                    <a:pt x="332" y="2810"/>
                  </a:cubicBezTo>
                  <a:cubicBezTo>
                    <a:pt x="289" y="2896"/>
                    <a:pt x="236" y="3003"/>
                    <a:pt x="203" y="3088"/>
                  </a:cubicBezTo>
                  <a:cubicBezTo>
                    <a:pt x="161" y="3185"/>
                    <a:pt x="118" y="3313"/>
                    <a:pt x="86" y="3420"/>
                  </a:cubicBezTo>
                  <a:cubicBezTo>
                    <a:pt x="60" y="3507"/>
                    <a:pt x="34" y="3623"/>
                    <a:pt x="13" y="3720"/>
                  </a:cubicBezTo>
                  <a:lnTo>
                    <a:pt x="13" y="3720"/>
                  </a:lnTo>
                  <a:cubicBezTo>
                    <a:pt x="86" y="3416"/>
                    <a:pt x="290" y="3242"/>
                    <a:pt x="560" y="3242"/>
                  </a:cubicBezTo>
                  <a:cubicBezTo>
                    <a:pt x="695" y="3242"/>
                    <a:pt x="846" y="3285"/>
                    <a:pt x="1006" y="3377"/>
                  </a:cubicBezTo>
                  <a:cubicBezTo>
                    <a:pt x="1574" y="3688"/>
                    <a:pt x="2045" y="4480"/>
                    <a:pt x="2055" y="5144"/>
                  </a:cubicBezTo>
                  <a:cubicBezTo>
                    <a:pt x="2055" y="5621"/>
                    <a:pt x="1818" y="5895"/>
                    <a:pt x="1473" y="5895"/>
                  </a:cubicBezTo>
                  <a:cubicBezTo>
                    <a:pt x="1404" y="5895"/>
                    <a:pt x="1330" y="5884"/>
                    <a:pt x="1253" y="5861"/>
                  </a:cubicBezTo>
                  <a:lnTo>
                    <a:pt x="1253" y="5861"/>
                  </a:lnTo>
                  <a:cubicBezTo>
                    <a:pt x="1338" y="5889"/>
                    <a:pt x="1434" y="5919"/>
                    <a:pt x="1509" y="5936"/>
                  </a:cubicBezTo>
                  <a:cubicBezTo>
                    <a:pt x="1745" y="5989"/>
                    <a:pt x="1745" y="5989"/>
                    <a:pt x="1991" y="6021"/>
                  </a:cubicBezTo>
                  <a:cubicBezTo>
                    <a:pt x="2093" y="6036"/>
                    <a:pt x="2218" y="6042"/>
                    <a:pt x="2340" y="6042"/>
                  </a:cubicBezTo>
                  <a:cubicBezTo>
                    <a:pt x="2488" y="6042"/>
                    <a:pt x="2631" y="6033"/>
                    <a:pt x="2719" y="6021"/>
                  </a:cubicBezTo>
                  <a:cubicBezTo>
                    <a:pt x="2837" y="6011"/>
                    <a:pt x="3008" y="5989"/>
                    <a:pt x="3126" y="5968"/>
                  </a:cubicBezTo>
                  <a:cubicBezTo>
                    <a:pt x="3361" y="5925"/>
                    <a:pt x="3543" y="5872"/>
                    <a:pt x="3554" y="5861"/>
                  </a:cubicBezTo>
                  <a:cubicBezTo>
                    <a:pt x="3800" y="5797"/>
                    <a:pt x="3875" y="5765"/>
                    <a:pt x="4079" y="5679"/>
                  </a:cubicBezTo>
                  <a:cubicBezTo>
                    <a:pt x="4196" y="5636"/>
                    <a:pt x="4389" y="5550"/>
                    <a:pt x="4518" y="5486"/>
                  </a:cubicBezTo>
                  <a:cubicBezTo>
                    <a:pt x="4892" y="5293"/>
                    <a:pt x="5235" y="5079"/>
                    <a:pt x="5417" y="4940"/>
                  </a:cubicBezTo>
                  <a:cubicBezTo>
                    <a:pt x="5524" y="4876"/>
                    <a:pt x="5684" y="4758"/>
                    <a:pt x="5877" y="4598"/>
                  </a:cubicBezTo>
                  <a:cubicBezTo>
                    <a:pt x="6070" y="4426"/>
                    <a:pt x="6188" y="4309"/>
                    <a:pt x="6284" y="4212"/>
                  </a:cubicBezTo>
                  <a:cubicBezTo>
                    <a:pt x="6327" y="4180"/>
                    <a:pt x="6466" y="4030"/>
                    <a:pt x="6637" y="3827"/>
                  </a:cubicBezTo>
                  <a:cubicBezTo>
                    <a:pt x="6766" y="3666"/>
                    <a:pt x="6851" y="3538"/>
                    <a:pt x="6916" y="3431"/>
                  </a:cubicBezTo>
                  <a:cubicBezTo>
                    <a:pt x="6948" y="3388"/>
                    <a:pt x="6980" y="3334"/>
                    <a:pt x="7012" y="3292"/>
                  </a:cubicBezTo>
                  <a:cubicBezTo>
                    <a:pt x="7055" y="3217"/>
                    <a:pt x="7108" y="3120"/>
                    <a:pt x="7140" y="3045"/>
                  </a:cubicBezTo>
                  <a:cubicBezTo>
                    <a:pt x="7183" y="2960"/>
                    <a:pt x="7205" y="2896"/>
                    <a:pt x="7258" y="2767"/>
                  </a:cubicBezTo>
                  <a:cubicBezTo>
                    <a:pt x="7301" y="2639"/>
                    <a:pt x="7322" y="2489"/>
                    <a:pt x="7322" y="2328"/>
                  </a:cubicBezTo>
                  <a:cubicBezTo>
                    <a:pt x="7312" y="1525"/>
                    <a:pt x="6744" y="573"/>
                    <a:pt x="6059" y="187"/>
                  </a:cubicBezTo>
                  <a:cubicBezTo>
                    <a:pt x="5920" y="112"/>
                    <a:pt x="5792" y="69"/>
                    <a:pt x="5674" y="48"/>
                  </a:cubicBezTo>
                  <a:cubicBezTo>
                    <a:pt x="5513" y="16"/>
                    <a:pt x="5395" y="5"/>
                    <a:pt x="5353" y="5"/>
                  </a:cubicBezTo>
                  <a:cubicBezTo>
                    <a:pt x="5303" y="5"/>
                    <a:pt x="5205" y="0"/>
                    <a:pt x="50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52"/>
            <p:cNvSpPr/>
            <p:nvPr/>
          </p:nvSpPr>
          <p:spPr>
            <a:xfrm>
              <a:off x="5180375" y="2062800"/>
              <a:ext cx="308325" cy="201725"/>
            </a:xfrm>
            <a:custGeom>
              <a:avLst/>
              <a:gdLst/>
              <a:ahLst/>
              <a:cxnLst/>
              <a:rect l="l" t="t" r="r" b="b"/>
              <a:pathLst>
                <a:path w="12333" h="8069" extrusionOk="0">
                  <a:moveTo>
                    <a:pt x="10831" y="1"/>
                  </a:moveTo>
                  <a:cubicBezTo>
                    <a:pt x="10722" y="1"/>
                    <a:pt x="10625" y="28"/>
                    <a:pt x="10545" y="80"/>
                  </a:cubicBezTo>
                  <a:cubicBezTo>
                    <a:pt x="10202" y="305"/>
                    <a:pt x="9378" y="829"/>
                    <a:pt x="8896" y="1150"/>
                  </a:cubicBezTo>
                  <a:cubicBezTo>
                    <a:pt x="8457" y="1439"/>
                    <a:pt x="7644" y="1975"/>
                    <a:pt x="7076" y="2349"/>
                  </a:cubicBezTo>
                  <a:cubicBezTo>
                    <a:pt x="6327" y="2874"/>
                    <a:pt x="6145" y="2992"/>
                    <a:pt x="5438" y="3495"/>
                  </a:cubicBezTo>
                  <a:cubicBezTo>
                    <a:pt x="5203" y="3666"/>
                    <a:pt x="1456" y="6107"/>
                    <a:pt x="1167" y="6353"/>
                  </a:cubicBezTo>
                  <a:cubicBezTo>
                    <a:pt x="1007" y="6492"/>
                    <a:pt x="739" y="6728"/>
                    <a:pt x="482" y="6995"/>
                  </a:cubicBezTo>
                  <a:cubicBezTo>
                    <a:pt x="257" y="7231"/>
                    <a:pt x="150" y="7391"/>
                    <a:pt x="129" y="7445"/>
                  </a:cubicBezTo>
                  <a:cubicBezTo>
                    <a:pt x="64" y="7541"/>
                    <a:pt x="43" y="7605"/>
                    <a:pt x="32" y="7638"/>
                  </a:cubicBezTo>
                  <a:cubicBezTo>
                    <a:pt x="22" y="7648"/>
                    <a:pt x="22" y="7680"/>
                    <a:pt x="11" y="7691"/>
                  </a:cubicBezTo>
                  <a:cubicBezTo>
                    <a:pt x="11" y="7723"/>
                    <a:pt x="0" y="7755"/>
                    <a:pt x="0" y="7787"/>
                  </a:cubicBezTo>
                  <a:cubicBezTo>
                    <a:pt x="0" y="7841"/>
                    <a:pt x="22" y="7884"/>
                    <a:pt x="43" y="7927"/>
                  </a:cubicBezTo>
                  <a:cubicBezTo>
                    <a:pt x="86" y="7991"/>
                    <a:pt x="139" y="8012"/>
                    <a:pt x="161" y="8023"/>
                  </a:cubicBezTo>
                  <a:cubicBezTo>
                    <a:pt x="236" y="8044"/>
                    <a:pt x="289" y="8055"/>
                    <a:pt x="407" y="8066"/>
                  </a:cubicBezTo>
                  <a:cubicBezTo>
                    <a:pt x="426" y="8068"/>
                    <a:pt x="446" y="8069"/>
                    <a:pt x="465" y="8069"/>
                  </a:cubicBezTo>
                  <a:cubicBezTo>
                    <a:pt x="541" y="8069"/>
                    <a:pt x="617" y="8055"/>
                    <a:pt x="685" y="8055"/>
                  </a:cubicBezTo>
                  <a:cubicBezTo>
                    <a:pt x="846" y="8034"/>
                    <a:pt x="1049" y="7980"/>
                    <a:pt x="1210" y="7937"/>
                  </a:cubicBezTo>
                  <a:cubicBezTo>
                    <a:pt x="1328" y="7905"/>
                    <a:pt x="1488" y="7852"/>
                    <a:pt x="1606" y="7819"/>
                  </a:cubicBezTo>
                  <a:cubicBezTo>
                    <a:pt x="1842" y="7745"/>
                    <a:pt x="2216" y="7605"/>
                    <a:pt x="2484" y="7498"/>
                  </a:cubicBezTo>
                  <a:cubicBezTo>
                    <a:pt x="2655" y="7434"/>
                    <a:pt x="6049" y="5582"/>
                    <a:pt x="7719" y="4769"/>
                  </a:cubicBezTo>
                  <a:cubicBezTo>
                    <a:pt x="9142" y="4073"/>
                    <a:pt x="10448" y="3398"/>
                    <a:pt x="12011" y="2595"/>
                  </a:cubicBezTo>
                  <a:cubicBezTo>
                    <a:pt x="12204" y="2488"/>
                    <a:pt x="12332" y="2242"/>
                    <a:pt x="12322" y="1900"/>
                  </a:cubicBezTo>
                  <a:cubicBezTo>
                    <a:pt x="12322" y="1236"/>
                    <a:pt x="11851" y="444"/>
                    <a:pt x="11283" y="133"/>
                  </a:cubicBezTo>
                  <a:cubicBezTo>
                    <a:pt x="11122" y="44"/>
                    <a:pt x="10967" y="1"/>
                    <a:pt x="108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52"/>
            <p:cNvSpPr/>
            <p:nvPr/>
          </p:nvSpPr>
          <p:spPr>
            <a:xfrm>
              <a:off x="5624900" y="1922400"/>
              <a:ext cx="77100" cy="77100"/>
            </a:xfrm>
            <a:custGeom>
              <a:avLst/>
              <a:gdLst/>
              <a:ahLst/>
              <a:cxnLst/>
              <a:rect l="l" t="t" r="r" b="b"/>
              <a:pathLst>
                <a:path w="3084" h="3084" extrusionOk="0">
                  <a:moveTo>
                    <a:pt x="1542" y="1"/>
                  </a:moveTo>
                  <a:cubicBezTo>
                    <a:pt x="696" y="1"/>
                    <a:pt x="0" y="686"/>
                    <a:pt x="0" y="1542"/>
                  </a:cubicBezTo>
                  <a:cubicBezTo>
                    <a:pt x="0" y="2388"/>
                    <a:pt x="696" y="3084"/>
                    <a:pt x="1542" y="3084"/>
                  </a:cubicBezTo>
                  <a:cubicBezTo>
                    <a:pt x="2398" y="3084"/>
                    <a:pt x="3083" y="2388"/>
                    <a:pt x="3083" y="1542"/>
                  </a:cubicBezTo>
                  <a:cubicBezTo>
                    <a:pt x="3083" y="686"/>
                    <a:pt x="2398" y="1"/>
                    <a:pt x="15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52"/>
            <p:cNvSpPr/>
            <p:nvPr/>
          </p:nvSpPr>
          <p:spPr>
            <a:xfrm>
              <a:off x="5535775" y="2046200"/>
              <a:ext cx="493800" cy="311425"/>
            </a:xfrm>
            <a:custGeom>
              <a:avLst/>
              <a:gdLst/>
              <a:ahLst/>
              <a:cxnLst/>
              <a:rect l="l" t="t" r="r" b="b"/>
              <a:pathLst>
                <a:path w="19752" h="12457" extrusionOk="0">
                  <a:moveTo>
                    <a:pt x="2654" y="0"/>
                  </a:moveTo>
                  <a:cubicBezTo>
                    <a:pt x="2250" y="0"/>
                    <a:pt x="1967" y="57"/>
                    <a:pt x="1831" y="176"/>
                  </a:cubicBezTo>
                  <a:cubicBezTo>
                    <a:pt x="1790" y="207"/>
                    <a:pt x="1779" y="248"/>
                    <a:pt x="1787" y="298"/>
                  </a:cubicBezTo>
                  <a:lnTo>
                    <a:pt x="1787" y="298"/>
                  </a:lnTo>
                  <a:cubicBezTo>
                    <a:pt x="1784" y="290"/>
                    <a:pt x="1778" y="283"/>
                    <a:pt x="1778" y="283"/>
                  </a:cubicBezTo>
                  <a:lnTo>
                    <a:pt x="1778" y="1450"/>
                  </a:lnTo>
                  <a:cubicBezTo>
                    <a:pt x="1278" y="1279"/>
                    <a:pt x="855" y="1189"/>
                    <a:pt x="536" y="1189"/>
                  </a:cubicBezTo>
                  <a:cubicBezTo>
                    <a:pt x="376" y="1189"/>
                    <a:pt x="243" y="1211"/>
                    <a:pt x="140" y="1258"/>
                  </a:cubicBezTo>
                  <a:cubicBezTo>
                    <a:pt x="44" y="1300"/>
                    <a:pt x="1" y="1375"/>
                    <a:pt x="11" y="1482"/>
                  </a:cubicBezTo>
                  <a:lnTo>
                    <a:pt x="11" y="1482"/>
                  </a:lnTo>
                  <a:lnTo>
                    <a:pt x="1" y="2821"/>
                  </a:lnTo>
                  <a:cubicBezTo>
                    <a:pt x="1" y="3859"/>
                    <a:pt x="4368" y="7884"/>
                    <a:pt x="7676" y="10335"/>
                  </a:cubicBezTo>
                  <a:cubicBezTo>
                    <a:pt x="8104" y="10646"/>
                    <a:pt x="8554" y="10946"/>
                    <a:pt x="8993" y="11192"/>
                  </a:cubicBezTo>
                  <a:cubicBezTo>
                    <a:pt x="10367" y="11983"/>
                    <a:pt x="11728" y="12457"/>
                    <a:pt x="12638" y="12457"/>
                  </a:cubicBezTo>
                  <a:cubicBezTo>
                    <a:pt x="12897" y="12457"/>
                    <a:pt x="13120" y="12418"/>
                    <a:pt x="13296" y="12337"/>
                  </a:cubicBezTo>
                  <a:cubicBezTo>
                    <a:pt x="13457" y="12262"/>
                    <a:pt x="13542" y="12134"/>
                    <a:pt x="13542" y="11952"/>
                  </a:cubicBezTo>
                  <a:lnTo>
                    <a:pt x="13542" y="10614"/>
                  </a:lnTo>
                  <a:cubicBezTo>
                    <a:pt x="13564" y="9779"/>
                    <a:pt x="11840" y="7863"/>
                    <a:pt x="9164" y="5797"/>
                  </a:cubicBezTo>
                  <a:lnTo>
                    <a:pt x="9164" y="5797"/>
                  </a:lnTo>
                  <a:cubicBezTo>
                    <a:pt x="10545" y="6407"/>
                    <a:pt x="11958" y="6985"/>
                    <a:pt x="13211" y="7467"/>
                  </a:cubicBezTo>
                  <a:cubicBezTo>
                    <a:pt x="15168" y="8218"/>
                    <a:pt x="17095" y="8628"/>
                    <a:pt x="18356" y="8628"/>
                  </a:cubicBezTo>
                  <a:cubicBezTo>
                    <a:pt x="18965" y="8628"/>
                    <a:pt x="19418" y="8532"/>
                    <a:pt x="19644" y="8334"/>
                  </a:cubicBezTo>
                  <a:cubicBezTo>
                    <a:pt x="19698" y="8280"/>
                    <a:pt x="19730" y="8216"/>
                    <a:pt x="19730" y="8152"/>
                  </a:cubicBezTo>
                  <a:lnTo>
                    <a:pt x="19730" y="6814"/>
                  </a:lnTo>
                  <a:cubicBezTo>
                    <a:pt x="19751" y="6450"/>
                    <a:pt x="19023" y="5839"/>
                    <a:pt x="17782" y="5122"/>
                  </a:cubicBezTo>
                  <a:cubicBezTo>
                    <a:pt x="16390" y="4319"/>
                    <a:pt x="14367" y="3388"/>
                    <a:pt x="12001" y="2478"/>
                  </a:cubicBezTo>
                  <a:cubicBezTo>
                    <a:pt x="8039" y="962"/>
                    <a:pt x="4319" y="0"/>
                    <a:pt x="2654" y="0"/>
                  </a:cubicBezTo>
                  <a:close/>
                </a:path>
              </a:pathLst>
            </a:custGeom>
            <a:solidFill>
              <a:srgbClr val="FEC3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52"/>
            <p:cNvSpPr/>
            <p:nvPr/>
          </p:nvSpPr>
          <p:spPr>
            <a:xfrm>
              <a:off x="5580200" y="2053275"/>
              <a:ext cx="448825" cy="208625"/>
            </a:xfrm>
            <a:custGeom>
              <a:avLst/>
              <a:gdLst/>
              <a:ahLst/>
              <a:cxnLst/>
              <a:rect l="l" t="t" r="r" b="b"/>
              <a:pathLst>
                <a:path w="17953" h="8345" extrusionOk="0">
                  <a:moveTo>
                    <a:pt x="1" y="0"/>
                  </a:moveTo>
                  <a:lnTo>
                    <a:pt x="1" y="1349"/>
                  </a:lnTo>
                  <a:cubicBezTo>
                    <a:pt x="1" y="1606"/>
                    <a:pt x="686" y="2109"/>
                    <a:pt x="1767" y="2741"/>
                  </a:cubicBezTo>
                  <a:cubicBezTo>
                    <a:pt x="4079" y="4079"/>
                    <a:pt x="8233" y="5963"/>
                    <a:pt x="11434" y="7184"/>
                  </a:cubicBezTo>
                  <a:cubicBezTo>
                    <a:pt x="13398" y="7935"/>
                    <a:pt x="15323" y="8345"/>
                    <a:pt x="16582" y="8345"/>
                  </a:cubicBezTo>
                  <a:cubicBezTo>
                    <a:pt x="17189" y="8345"/>
                    <a:pt x="17641" y="8249"/>
                    <a:pt x="17867" y="8051"/>
                  </a:cubicBezTo>
                  <a:cubicBezTo>
                    <a:pt x="17921" y="7997"/>
                    <a:pt x="17953" y="7933"/>
                    <a:pt x="17953" y="7869"/>
                  </a:cubicBezTo>
                  <a:lnTo>
                    <a:pt x="17953" y="6520"/>
                  </a:lnTo>
                  <a:cubicBezTo>
                    <a:pt x="17953" y="6595"/>
                    <a:pt x="17932" y="6648"/>
                    <a:pt x="17867" y="6702"/>
                  </a:cubicBezTo>
                  <a:cubicBezTo>
                    <a:pt x="17641" y="6904"/>
                    <a:pt x="17189" y="7001"/>
                    <a:pt x="16582" y="7001"/>
                  </a:cubicBezTo>
                  <a:cubicBezTo>
                    <a:pt x="15324" y="7001"/>
                    <a:pt x="13401" y="6586"/>
                    <a:pt x="11444" y="5835"/>
                  </a:cubicBezTo>
                  <a:cubicBezTo>
                    <a:pt x="8243" y="4614"/>
                    <a:pt x="4090" y="2730"/>
                    <a:pt x="1767" y="1392"/>
                  </a:cubicBezTo>
                  <a:cubicBezTo>
                    <a:pt x="686" y="761"/>
                    <a:pt x="1" y="257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52"/>
            <p:cNvSpPr/>
            <p:nvPr/>
          </p:nvSpPr>
          <p:spPr>
            <a:xfrm>
              <a:off x="5575375" y="2046200"/>
              <a:ext cx="460625" cy="182100"/>
            </a:xfrm>
            <a:custGeom>
              <a:avLst/>
              <a:gdLst/>
              <a:ahLst/>
              <a:cxnLst/>
              <a:rect l="l" t="t" r="r" b="b"/>
              <a:pathLst>
                <a:path w="18425" h="7284" extrusionOk="0">
                  <a:moveTo>
                    <a:pt x="1070" y="0"/>
                  </a:moveTo>
                  <a:cubicBezTo>
                    <a:pt x="666" y="0"/>
                    <a:pt x="383" y="57"/>
                    <a:pt x="247" y="176"/>
                  </a:cubicBezTo>
                  <a:cubicBezTo>
                    <a:pt x="1" y="391"/>
                    <a:pt x="718" y="958"/>
                    <a:pt x="1960" y="1675"/>
                  </a:cubicBezTo>
                  <a:cubicBezTo>
                    <a:pt x="4283" y="3013"/>
                    <a:pt x="8436" y="4897"/>
                    <a:pt x="11637" y="6118"/>
                  </a:cubicBezTo>
                  <a:cubicBezTo>
                    <a:pt x="13594" y="6869"/>
                    <a:pt x="15517" y="7284"/>
                    <a:pt x="16775" y="7284"/>
                  </a:cubicBezTo>
                  <a:cubicBezTo>
                    <a:pt x="17382" y="7284"/>
                    <a:pt x="17834" y="7187"/>
                    <a:pt x="18060" y="6985"/>
                  </a:cubicBezTo>
                  <a:cubicBezTo>
                    <a:pt x="18424" y="6674"/>
                    <a:pt x="17675" y="5979"/>
                    <a:pt x="16198" y="5122"/>
                  </a:cubicBezTo>
                  <a:cubicBezTo>
                    <a:pt x="14806" y="4319"/>
                    <a:pt x="12783" y="3388"/>
                    <a:pt x="10417" y="2478"/>
                  </a:cubicBezTo>
                  <a:cubicBezTo>
                    <a:pt x="6455" y="962"/>
                    <a:pt x="2735" y="0"/>
                    <a:pt x="10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52"/>
            <p:cNvSpPr/>
            <p:nvPr/>
          </p:nvSpPr>
          <p:spPr>
            <a:xfrm>
              <a:off x="5535775" y="2082975"/>
              <a:ext cx="338575" cy="274675"/>
            </a:xfrm>
            <a:custGeom>
              <a:avLst/>
              <a:gdLst/>
              <a:ahLst/>
              <a:cxnLst/>
              <a:rect l="l" t="t" r="r" b="b"/>
              <a:pathLst>
                <a:path w="13543" h="10987" extrusionOk="0">
                  <a:moveTo>
                    <a:pt x="11" y="1"/>
                  </a:moveTo>
                  <a:lnTo>
                    <a:pt x="11" y="1"/>
                  </a:lnTo>
                  <a:cubicBezTo>
                    <a:pt x="11" y="1"/>
                    <a:pt x="11" y="2"/>
                    <a:pt x="11" y="2"/>
                  </a:cubicBezTo>
                  <a:lnTo>
                    <a:pt x="11" y="2"/>
                  </a:lnTo>
                  <a:lnTo>
                    <a:pt x="11" y="1"/>
                  </a:lnTo>
                  <a:close/>
                  <a:moveTo>
                    <a:pt x="11" y="2"/>
                  </a:moveTo>
                  <a:lnTo>
                    <a:pt x="1" y="1350"/>
                  </a:lnTo>
                  <a:cubicBezTo>
                    <a:pt x="1" y="2388"/>
                    <a:pt x="4368" y="6413"/>
                    <a:pt x="7676" y="8864"/>
                  </a:cubicBezTo>
                  <a:cubicBezTo>
                    <a:pt x="8104" y="9175"/>
                    <a:pt x="8554" y="9475"/>
                    <a:pt x="8993" y="9721"/>
                  </a:cubicBezTo>
                  <a:cubicBezTo>
                    <a:pt x="10363" y="10518"/>
                    <a:pt x="11721" y="10987"/>
                    <a:pt x="12631" y="10987"/>
                  </a:cubicBezTo>
                  <a:cubicBezTo>
                    <a:pt x="12893" y="10987"/>
                    <a:pt x="13119" y="10948"/>
                    <a:pt x="13296" y="10866"/>
                  </a:cubicBezTo>
                  <a:cubicBezTo>
                    <a:pt x="13457" y="10791"/>
                    <a:pt x="13542" y="10663"/>
                    <a:pt x="13542" y="10481"/>
                  </a:cubicBezTo>
                  <a:lnTo>
                    <a:pt x="13542" y="9132"/>
                  </a:lnTo>
                  <a:cubicBezTo>
                    <a:pt x="13542" y="9314"/>
                    <a:pt x="13468" y="9443"/>
                    <a:pt x="13296" y="9517"/>
                  </a:cubicBezTo>
                  <a:cubicBezTo>
                    <a:pt x="13118" y="9599"/>
                    <a:pt x="12893" y="9638"/>
                    <a:pt x="12630" y="9638"/>
                  </a:cubicBezTo>
                  <a:cubicBezTo>
                    <a:pt x="11720" y="9638"/>
                    <a:pt x="10365" y="9171"/>
                    <a:pt x="9003" y="8383"/>
                  </a:cubicBezTo>
                  <a:cubicBezTo>
                    <a:pt x="8554" y="8126"/>
                    <a:pt x="8115" y="7837"/>
                    <a:pt x="7676" y="7516"/>
                  </a:cubicBezTo>
                  <a:cubicBezTo>
                    <a:pt x="4370" y="5066"/>
                    <a:pt x="5" y="1044"/>
                    <a:pt x="11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52"/>
            <p:cNvSpPr/>
            <p:nvPr/>
          </p:nvSpPr>
          <p:spPr>
            <a:xfrm>
              <a:off x="5514375" y="2075925"/>
              <a:ext cx="378700" cy="248025"/>
            </a:xfrm>
            <a:custGeom>
              <a:avLst/>
              <a:gdLst/>
              <a:ahLst/>
              <a:cxnLst/>
              <a:rect l="l" t="t" r="r" b="b"/>
              <a:pathLst>
                <a:path w="15148" h="9921" extrusionOk="0">
                  <a:moveTo>
                    <a:pt x="1382" y="1"/>
                  </a:moveTo>
                  <a:cubicBezTo>
                    <a:pt x="1227" y="1"/>
                    <a:pt x="1097" y="23"/>
                    <a:pt x="996" y="69"/>
                  </a:cubicBezTo>
                  <a:cubicBezTo>
                    <a:pt x="0" y="518"/>
                    <a:pt x="4903" y="5111"/>
                    <a:pt x="8532" y="7798"/>
                  </a:cubicBezTo>
                  <a:cubicBezTo>
                    <a:pt x="8971" y="8119"/>
                    <a:pt x="9410" y="8408"/>
                    <a:pt x="9859" y="8665"/>
                  </a:cubicBezTo>
                  <a:cubicBezTo>
                    <a:pt x="11221" y="9453"/>
                    <a:pt x="12576" y="9920"/>
                    <a:pt x="13486" y="9920"/>
                  </a:cubicBezTo>
                  <a:cubicBezTo>
                    <a:pt x="13749" y="9920"/>
                    <a:pt x="13974" y="9881"/>
                    <a:pt x="14152" y="9799"/>
                  </a:cubicBezTo>
                  <a:cubicBezTo>
                    <a:pt x="15148" y="9350"/>
                    <a:pt x="13017" y="6802"/>
                    <a:pt x="9378" y="4115"/>
                  </a:cubicBezTo>
                  <a:cubicBezTo>
                    <a:pt x="8190" y="3237"/>
                    <a:pt x="6980" y="2445"/>
                    <a:pt x="5867" y="1803"/>
                  </a:cubicBezTo>
                  <a:cubicBezTo>
                    <a:pt x="3924" y="686"/>
                    <a:pt x="2251" y="1"/>
                    <a:pt x="13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68" name="Google Shape;3768;p52"/>
          <p:cNvGrpSpPr/>
          <p:nvPr/>
        </p:nvGrpSpPr>
        <p:grpSpPr>
          <a:xfrm>
            <a:off x="3243780" y="680133"/>
            <a:ext cx="742482" cy="594924"/>
            <a:chOff x="4458400" y="2657663"/>
            <a:chExt cx="945475" cy="757575"/>
          </a:xfrm>
        </p:grpSpPr>
        <p:sp>
          <p:nvSpPr>
            <p:cNvPr id="3769" name="Google Shape;3769;p52"/>
            <p:cNvSpPr/>
            <p:nvPr/>
          </p:nvSpPr>
          <p:spPr>
            <a:xfrm>
              <a:off x="4458400" y="2657663"/>
              <a:ext cx="945475" cy="757500"/>
            </a:xfrm>
            <a:custGeom>
              <a:avLst/>
              <a:gdLst/>
              <a:ahLst/>
              <a:cxnLst/>
              <a:rect l="l" t="t" r="r" b="b"/>
              <a:pathLst>
                <a:path w="37819" h="30300" extrusionOk="0">
                  <a:moveTo>
                    <a:pt x="17343" y="0"/>
                  </a:moveTo>
                  <a:cubicBezTo>
                    <a:pt x="16535" y="0"/>
                    <a:pt x="15801" y="191"/>
                    <a:pt x="15168" y="558"/>
                  </a:cubicBezTo>
                  <a:lnTo>
                    <a:pt x="11489" y="2696"/>
                  </a:lnTo>
                  <a:cubicBezTo>
                    <a:pt x="11282" y="2549"/>
                    <a:pt x="11075" y="2413"/>
                    <a:pt x="10868" y="2295"/>
                  </a:cubicBezTo>
                  <a:cubicBezTo>
                    <a:pt x="10025" y="1808"/>
                    <a:pt x="9229" y="1578"/>
                    <a:pt x="8526" y="1578"/>
                  </a:cubicBezTo>
                  <a:cubicBezTo>
                    <a:pt x="8017" y="1578"/>
                    <a:pt x="7556" y="1698"/>
                    <a:pt x="7159" y="1929"/>
                  </a:cubicBezTo>
                  <a:lnTo>
                    <a:pt x="1536" y="5198"/>
                  </a:lnTo>
                  <a:lnTo>
                    <a:pt x="1536" y="5198"/>
                  </a:lnTo>
                  <a:cubicBezTo>
                    <a:pt x="1536" y="5197"/>
                    <a:pt x="1536" y="5196"/>
                    <a:pt x="1536" y="5195"/>
                  </a:cubicBezTo>
                  <a:lnTo>
                    <a:pt x="1536" y="5195"/>
                  </a:lnTo>
                  <a:cubicBezTo>
                    <a:pt x="597" y="5738"/>
                    <a:pt x="13" y="6896"/>
                    <a:pt x="7" y="8544"/>
                  </a:cubicBezTo>
                  <a:cubicBezTo>
                    <a:pt x="1" y="11851"/>
                    <a:pt x="2328" y="15879"/>
                    <a:pt x="5204" y="17545"/>
                  </a:cubicBezTo>
                  <a:cubicBezTo>
                    <a:pt x="7035" y="18602"/>
                    <a:pt x="23868" y="28318"/>
                    <a:pt x="25788" y="29428"/>
                  </a:cubicBezTo>
                  <a:cubicBezTo>
                    <a:pt x="26815" y="30020"/>
                    <a:pt x="27784" y="30300"/>
                    <a:pt x="28643" y="30300"/>
                  </a:cubicBezTo>
                  <a:cubicBezTo>
                    <a:pt x="29286" y="30300"/>
                    <a:pt x="29867" y="30143"/>
                    <a:pt x="30365" y="29842"/>
                  </a:cubicBezTo>
                  <a:lnTo>
                    <a:pt x="30365" y="29842"/>
                  </a:lnTo>
                  <a:cubicBezTo>
                    <a:pt x="30353" y="29854"/>
                    <a:pt x="30336" y="29860"/>
                    <a:pt x="30324" y="29871"/>
                  </a:cubicBezTo>
                  <a:lnTo>
                    <a:pt x="35952" y="26599"/>
                  </a:lnTo>
                  <a:cubicBezTo>
                    <a:pt x="37092" y="25938"/>
                    <a:pt x="37801" y="24520"/>
                    <a:pt x="37807" y="22512"/>
                  </a:cubicBezTo>
                  <a:cubicBezTo>
                    <a:pt x="37819" y="18466"/>
                    <a:pt x="34978" y="13540"/>
                    <a:pt x="31458" y="11509"/>
                  </a:cubicBezTo>
                  <a:cubicBezTo>
                    <a:pt x="30436" y="10918"/>
                    <a:pt x="29465" y="10636"/>
                    <a:pt x="28609" y="10636"/>
                  </a:cubicBezTo>
                  <a:cubicBezTo>
                    <a:pt x="28550" y="10636"/>
                    <a:pt x="28492" y="10638"/>
                    <a:pt x="28434" y="10640"/>
                  </a:cubicBezTo>
                  <a:cubicBezTo>
                    <a:pt x="27081" y="6748"/>
                    <a:pt x="24287" y="2998"/>
                    <a:pt x="21051" y="1131"/>
                  </a:cubicBezTo>
                  <a:cubicBezTo>
                    <a:pt x="19719" y="364"/>
                    <a:pt x="18460" y="0"/>
                    <a:pt x="17343" y="0"/>
                  </a:cubicBez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52"/>
            <p:cNvSpPr/>
            <p:nvPr/>
          </p:nvSpPr>
          <p:spPr>
            <a:xfrm>
              <a:off x="4496650" y="2657663"/>
              <a:ext cx="907225" cy="746800"/>
            </a:xfrm>
            <a:custGeom>
              <a:avLst/>
              <a:gdLst/>
              <a:ahLst/>
              <a:cxnLst/>
              <a:rect l="l" t="t" r="r" b="b"/>
              <a:pathLst>
                <a:path w="36289" h="29872" extrusionOk="0">
                  <a:moveTo>
                    <a:pt x="15813" y="0"/>
                  </a:moveTo>
                  <a:cubicBezTo>
                    <a:pt x="15005" y="0"/>
                    <a:pt x="14271" y="191"/>
                    <a:pt x="13638" y="558"/>
                  </a:cubicBezTo>
                  <a:lnTo>
                    <a:pt x="9959" y="2696"/>
                  </a:lnTo>
                  <a:cubicBezTo>
                    <a:pt x="9752" y="2549"/>
                    <a:pt x="9545" y="2413"/>
                    <a:pt x="9338" y="2295"/>
                  </a:cubicBezTo>
                  <a:cubicBezTo>
                    <a:pt x="8495" y="1808"/>
                    <a:pt x="7699" y="1578"/>
                    <a:pt x="6996" y="1578"/>
                  </a:cubicBezTo>
                  <a:cubicBezTo>
                    <a:pt x="6487" y="1578"/>
                    <a:pt x="6026" y="1698"/>
                    <a:pt x="5629" y="1929"/>
                  </a:cubicBezTo>
                  <a:lnTo>
                    <a:pt x="1" y="5201"/>
                  </a:lnTo>
                  <a:cubicBezTo>
                    <a:pt x="397" y="4970"/>
                    <a:pt x="858" y="4850"/>
                    <a:pt x="1367" y="4850"/>
                  </a:cubicBezTo>
                  <a:cubicBezTo>
                    <a:pt x="2071" y="4850"/>
                    <a:pt x="2866" y="5080"/>
                    <a:pt x="3710" y="5567"/>
                  </a:cubicBezTo>
                  <a:cubicBezTo>
                    <a:pt x="4448" y="5992"/>
                    <a:pt x="5151" y="6571"/>
                    <a:pt x="5783" y="7256"/>
                  </a:cubicBezTo>
                  <a:lnTo>
                    <a:pt x="11411" y="3990"/>
                  </a:lnTo>
                  <a:cubicBezTo>
                    <a:pt x="11187" y="3742"/>
                    <a:pt x="10951" y="3512"/>
                    <a:pt x="10709" y="3299"/>
                  </a:cubicBezTo>
                  <a:lnTo>
                    <a:pt x="10709" y="3299"/>
                  </a:lnTo>
                  <a:cubicBezTo>
                    <a:pt x="11689" y="3393"/>
                    <a:pt x="12764" y="3754"/>
                    <a:pt x="13898" y="4403"/>
                  </a:cubicBezTo>
                  <a:cubicBezTo>
                    <a:pt x="17129" y="6270"/>
                    <a:pt x="19922" y="10014"/>
                    <a:pt x="21275" y="13907"/>
                  </a:cubicBezTo>
                  <a:cubicBezTo>
                    <a:pt x="21326" y="13905"/>
                    <a:pt x="21377" y="13904"/>
                    <a:pt x="21428" y="13904"/>
                  </a:cubicBezTo>
                  <a:cubicBezTo>
                    <a:pt x="22290" y="13904"/>
                    <a:pt x="23268" y="14184"/>
                    <a:pt x="24299" y="14781"/>
                  </a:cubicBezTo>
                  <a:cubicBezTo>
                    <a:pt x="27819" y="16813"/>
                    <a:pt x="30660" y="21738"/>
                    <a:pt x="30654" y="25784"/>
                  </a:cubicBezTo>
                  <a:cubicBezTo>
                    <a:pt x="30648" y="27792"/>
                    <a:pt x="29934" y="29204"/>
                    <a:pt x="28794" y="29871"/>
                  </a:cubicBezTo>
                  <a:lnTo>
                    <a:pt x="34422" y="26599"/>
                  </a:lnTo>
                  <a:cubicBezTo>
                    <a:pt x="35562" y="25938"/>
                    <a:pt x="36271" y="24520"/>
                    <a:pt x="36277" y="22512"/>
                  </a:cubicBezTo>
                  <a:cubicBezTo>
                    <a:pt x="36289" y="18466"/>
                    <a:pt x="33448" y="13540"/>
                    <a:pt x="29928" y="11509"/>
                  </a:cubicBezTo>
                  <a:cubicBezTo>
                    <a:pt x="28906" y="10918"/>
                    <a:pt x="27935" y="10636"/>
                    <a:pt x="27079" y="10636"/>
                  </a:cubicBezTo>
                  <a:cubicBezTo>
                    <a:pt x="27020" y="10636"/>
                    <a:pt x="26962" y="10638"/>
                    <a:pt x="26904" y="10640"/>
                  </a:cubicBezTo>
                  <a:cubicBezTo>
                    <a:pt x="25551" y="6748"/>
                    <a:pt x="22757" y="2998"/>
                    <a:pt x="19521" y="1131"/>
                  </a:cubicBezTo>
                  <a:cubicBezTo>
                    <a:pt x="18189" y="364"/>
                    <a:pt x="16930" y="0"/>
                    <a:pt x="158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52"/>
            <p:cNvSpPr/>
            <p:nvPr/>
          </p:nvSpPr>
          <p:spPr>
            <a:xfrm>
              <a:off x="4458400" y="2739363"/>
              <a:ext cx="804775" cy="675875"/>
            </a:xfrm>
            <a:custGeom>
              <a:avLst/>
              <a:gdLst/>
              <a:ahLst/>
              <a:cxnLst/>
              <a:rect l="l" t="t" r="r" b="b"/>
              <a:pathLst>
                <a:path w="32191" h="27035" extrusionOk="0">
                  <a:moveTo>
                    <a:pt x="11715" y="1"/>
                  </a:moveTo>
                  <a:cubicBezTo>
                    <a:pt x="9498" y="1"/>
                    <a:pt x="7847" y="1436"/>
                    <a:pt x="7313" y="3988"/>
                  </a:cubicBezTo>
                  <a:cubicBezTo>
                    <a:pt x="6681" y="3303"/>
                    <a:pt x="5978" y="2724"/>
                    <a:pt x="5240" y="2299"/>
                  </a:cubicBezTo>
                  <a:cubicBezTo>
                    <a:pt x="4398" y="1812"/>
                    <a:pt x="3602" y="1582"/>
                    <a:pt x="2897" y="1582"/>
                  </a:cubicBezTo>
                  <a:cubicBezTo>
                    <a:pt x="1189" y="1582"/>
                    <a:pt x="15" y="2935"/>
                    <a:pt x="7" y="5276"/>
                  </a:cubicBezTo>
                  <a:cubicBezTo>
                    <a:pt x="1" y="8583"/>
                    <a:pt x="2328" y="12611"/>
                    <a:pt x="5204" y="14277"/>
                  </a:cubicBezTo>
                  <a:cubicBezTo>
                    <a:pt x="7035" y="15334"/>
                    <a:pt x="23868" y="25050"/>
                    <a:pt x="25788" y="26160"/>
                  </a:cubicBezTo>
                  <a:cubicBezTo>
                    <a:pt x="26815" y="26754"/>
                    <a:pt x="27787" y="27035"/>
                    <a:pt x="28648" y="27035"/>
                  </a:cubicBezTo>
                  <a:cubicBezTo>
                    <a:pt x="30737" y="27035"/>
                    <a:pt x="32176" y="25381"/>
                    <a:pt x="32184" y="22516"/>
                  </a:cubicBezTo>
                  <a:cubicBezTo>
                    <a:pt x="32190" y="18470"/>
                    <a:pt x="29349" y="13545"/>
                    <a:pt x="25829" y="11513"/>
                  </a:cubicBezTo>
                  <a:cubicBezTo>
                    <a:pt x="24798" y="10916"/>
                    <a:pt x="23820" y="10636"/>
                    <a:pt x="22958" y="10636"/>
                  </a:cubicBezTo>
                  <a:cubicBezTo>
                    <a:pt x="22907" y="10636"/>
                    <a:pt x="22856" y="10637"/>
                    <a:pt x="22805" y="10639"/>
                  </a:cubicBezTo>
                  <a:cubicBezTo>
                    <a:pt x="21452" y="6746"/>
                    <a:pt x="18659" y="3002"/>
                    <a:pt x="15428" y="1135"/>
                  </a:cubicBezTo>
                  <a:cubicBezTo>
                    <a:pt x="14094" y="365"/>
                    <a:pt x="12833" y="1"/>
                    <a:pt x="117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72" name="Google Shape;3772;p52"/>
          <p:cNvGrpSpPr/>
          <p:nvPr/>
        </p:nvGrpSpPr>
        <p:grpSpPr>
          <a:xfrm flipH="1">
            <a:off x="3565559" y="4098090"/>
            <a:ext cx="271859" cy="233627"/>
            <a:chOff x="739150" y="4174275"/>
            <a:chExt cx="945925" cy="812900"/>
          </a:xfrm>
        </p:grpSpPr>
        <p:sp>
          <p:nvSpPr>
            <p:cNvPr id="3773" name="Google Shape;3773;p52"/>
            <p:cNvSpPr/>
            <p:nvPr/>
          </p:nvSpPr>
          <p:spPr>
            <a:xfrm>
              <a:off x="739150" y="4366050"/>
              <a:ext cx="807725" cy="489000"/>
            </a:xfrm>
            <a:custGeom>
              <a:avLst/>
              <a:gdLst/>
              <a:ahLst/>
              <a:cxnLst/>
              <a:rect l="l" t="t" r="r" b="b"/>
              <a:pathLst>
                <a:path w="32309" h="19560" extrusionOk="0">
                  <a:moveTo>
                    <a:pt x="32249" y="0"/>
                  </a:moveTo>
                  <a:cubicBezTo>
                    <a:pt x="32237" y="83"/>
                    <a:pt x="32214" y="183"/>
                    <a:pt x="32190" y="295"/>
                  </a:cubicBezTo>
                  <a:cubicBezTo>
                    <a:pt x="32178" y="331"/>
                    <a:pt x="32167" y="372"/>
                    <a:pt x="32155" y="408"/>
                  </a:cubicBezTo>
                  <a:cubicBezTo>
                    <a:pt x="32149" y="449"/>
                    <a:pt x="32137" y="484"/>
                    <a:pt x="32125" y="520"/>
                  </a:cubicBezTo>
                  <a:cubicBezTo>
                    <a:pt x="32119" y="532"/>
                    <a:pt x="32119" y="538"/>
                    <a:pt x="32113" y="549"/>
                  </a:cubicBezTo>
                  <a:cubicBezTo>
                    <a:pt x="32084" y="656"/>
                    <a:pt x="32043" y="750"/>
                    <a:pt x="32007" y="839"/>
                  </a:cubicBezTo>
                  <a:cubicBezTo>
                    <a:pt x="32007" y="839"/>
                    <a:pt x="32007" y="845"/>
                    <a:pt x="32007" y="845"/>
                  </a:cubicBezTo>
                  <a:cubicBezTo>
                    <a:pt x="32007" y="851"/>
                    <a:pt x="32001" y="851"/>
                    <a:pt x="32001" y="856"/>
                  </a:cubicBezTo>
                  <a:cubicBezTo>
                    <a:pt x="31989" y="880"/>
                    <a:pt x="31984" y="904"/>
                    <a:pt x="31972" y="927"/>
                  </a:cubicBezTo>
                  <a:cubicBezTo>
                    <a:pt x="31966" y="945"/>
                    <a:pt x="31960" y="963"/>
                    <a:pt x="31948" y="981"/>
                  </a:cubicBezTo>
                  <a:cubicBezTo>
                    <a:pt x="31854" y="1199"/>
                    <a:pt x="31765" y="1341"/>
                    <a:pt x="31747" y="1370"/>
                  </a:cubicBezTo>
                  <a:cubicBezTo>
                    <a:pt x="31694" y="1453"/>
                    <a:pt x="31617" y="1589"/>
                    <a:pt x="31493" y="1742"/>
                  </a:cubicBezTo>
                  <a:cubicBezTo>
                    <a:pt x="31464" y="1784"/>
                    <a:pt x="31434" y="1825"/>
                    <a:pt x="31405" y="1861"/>
                  </a:cubicBezTo>
                  <a:cubicBezTo>
                    <a:pt x="31357" y="1920"/>
                    <a:pt x="31304" y="1979"/>
                    <a:pt x="31245" y="2038"/>
                  </a:cubicBezTo>
                  <a:cubicBezTo>
                    <a:pt x="31163" y="2132"/>
                    <a:pt x="31103" y="2191"/>
                    <a:pt x="31015" y="2274"/>
                  </a:cubicBezTo>
                  <a:cubicBezTo>
                    <a:pt x="30997" y="2286"/>
                    <a:pt x="30991" y="2298"/>
                    <a:pt x="30974" y="2304"/>
                  </a:cubicBezTo>
                  <a:cubicBezTo>
                    <a:pt x="30932" y="2345"/>
                    <a:pt x="30891" y="2380"/>
                    <a:pt x="30850" y="2416"/>
                  </a:cubicBezTo>
                  <a:cubicBezTo>
                    <a:pt x="30844" y="2416"/>
                    <a:pt x="30844" y="2416"/>
                    <a:pt x="30844" y="2422"/>
                  </a:cubicBezTo>
                  <a:cubicBezTo>
                    <a:pt x="30773" y="2481"/>
                    <a:pt x="30690" y="2546"/>
                    <a:pt x="30596" y="2605"/>
                  </a:cubicBezTo>
                  <a:cubicBezTo>
                    <a:pt x="30460" y="2699"/>
                    <a:pt x="30324" y="2782"/>
                    <a:pt x="30164" y="2871"/>
                  </a:cubicBezTo>
                  <a:cubicBezTo>
                    <a:pt x="30023" y="2947"/>
                    <a:pt x="29899" y="3012"/>
                    <a:pt x="29816" y="3048"/>
                  </a:cubicBezTo>
                  <a:cubicBezTo>
                    <a:pt x="29816" y="3054"/>
                    <a:pt x="29816" y="3054"/>
                    <a:pt x="29816" y="3054"/>
                  </a:cubicBezTo>
                  <a:cubicBezTo>
                    <a:pt x="29686" y="3119"/>
                    <a:pt x="29503" y="3201"/>
                    <a:pt x="29278" y="3290"/>
                  </a:cubicBezTo>
                  <a:cubicBezTo>
                    <a:pt x="29231" y="3314"/>
                    <a:pt x="29178" y="3331"/>
                    <a:pt x="29125" y="3349"/>
                  </a:cubicBezTo>
                  <a:cubicBezTo>
                    <a:pt x="29101" y="3361"/>
                    <a:pt x="29078" y="3367"/>
                    <a:pt x="29048" y="3378"/>
                  </a:cubicBezTo>
                  <a:cubicBezTo>
                    <a:pt x="29024" y="3384"/>
                    <a:pt x="29007" y="3390"/>
                    <a:pt x="28983" y="3402"/>
                  </a:cubicBezTo>
                  <a:cubicBezTo>
                    <a:pt x="28983" y="3402"/>
                    <a:pt x="28865" y="3443"/>
                    <a:pt x="28694" y="3491"/>
                  </a:cubicBezTo>
                  <a:cubicBezTo>
                    <a:pt x="28688" y="3491"/>
                    <a:pt x="28682" y="3497"/>
                    <a:pt x="28676" y="3497"/>
                  </a:cubicBezTo>
                  <a:cubicBezTo>
                    <a:pt x="28617" y="3514"/>
                    <a:pt x="28552" y="3532"/>
                    <a:pt x="28481" y="3550"/>
                  </a:cubicBezTo>
                  <a:cubicBezTo>
                    <a:pt x="28475" y="3550"/>
                    <a:pt x="28469" y="3550"/>
                    <a:pt x="28463" y="3556"/>
                  </a:cubicBezTo>
                  <a:lnTo>
                    <a:pt x="28446" y="3556"/>
                  </a:lnTo>
                  <a:cubicBezTo>
                    <a:pt x="28434" y="3562"/>
                    <a:pt x="28428" y="3562"/>
                    <a:pt x="28422" y="3562"/>
                  </a:cubicBezTo>
                  <a:cubicBezTo>
                    <a:pt x="28404" y="3567"/>
                    <a:pt x="28387" y="3567"/>
                    <a:pt x="28369" y="3573"/>
                  </a:cubicBezTo>
                  <a:cubicBezTo>
                    <a:pt x="28351" y="3579"/>
                    <a:pt x="28339" y="3579"/>
                    <a:pt x="28328" y="3585"/>
                  </a:cubicBezTo>
                  <a:cubicBezTo>
                    <a:pt x="28162" y="3621"/>
                    <a:pt x="28014" y="3644"/>
                    <a:pt x="27855" y="3662"/>
                  </a:cubicBezTo>
                  <a:cubicBezTo>
                    <a:pt x="27701" y="3680"/>
                    <a:pt x="27648" y="3686"/>
                    <a:pt x="27507" y="3692"/>
                  </a:cubicBezTo>
                  <a:cubicBezTo>
                    <a:pt x="27436" y="3697"/>
                    <a:pt x="27377" y="3697"/>
                    <a:pt x="27318" y="3697"/>
                  </a:cubicBezTo>
                  <a:lnTo>
                    <a:pt x="27288" y="3697"/>
                  </a:lnTo>
                  <a:cubicBezTo>
                    <a:pt x="27211" y="3697"/>
                    <a:pt x="27123" y="3697"/>
                    <a:pt x="27022" y="3692"/>
                  </a:cubicBezTo>
                  <a:lnTo>
                    <a:pt x="26981" y="3692"/>
                  </a:lnTo>
                  <a:cubicBezTo>
                    <a:pt x="26869" y="3680"/>
                    <a:pt x="26739" y="3668"/>
                    <a:pt x="26597" y="3650"/>
                  </a:cubicBezTo>
                  <a:cubicBezTo>
                    <a:pt x="26532" y="3638"/>
                    <a:pt x="26473" y="3627"/>
                    <a:pt x="26414" y="3615"/>
                  </a:cubicBezTo>
                  <a:cubicBezTo>
                    <a:pt x="26402" y="3615"/>
                    <a:pt x="26384" y="3609"/>
                    <a:pt x="26367" y="3609"/>
                  </a:cubicBezTo>
                  <a:cubicBezTo>
                    <a:pt x="26331" y="3597"/>
                    <a:pt x="26296" y="3591"/>
                    <a:pt x="26254" y="3585"/>
                  </a:cubicBezTo>
                  <a:cubicBezTo>
                    <a:pt x="26237" y="3579"/>
                    <a:pt x="26219" y="3573"/>
                    <a:pt x="26201" y="3567"/>
                  </a:cubicBezTo>
                  <a:cubicBezTo>
                    <a:pt x="26195" y="3591"/>
                    <a:pt x="26189" y="3609"/>
                    <a:pt x="26184" y="3632"/>
                  </a:cubicBezTo>
                  <a:cubicBezTo>
                    <a:pt x="26172" y="3656"/>
                    <a:pt x="26166" y="3680"/>
                    <a:pt x="26160" y="3703"/>
                  </a:cubicBezTo>
                  <a:cubicBezTo>
                    <a:pt x="26154" y="3721"/>
                    <a:pt x="26148" y="3745"/>
                    <a:pt x="26142" y="3762"/>
                  </a:cubicBezTo>
                  <a:cubicBezTo>
                    <a:pt x="26130" y="3798"/>
                    <a:pt x="26119" y="3833"/>
                    <a:pt x="26107" y="3869"/>
                  </a:cubicBezTo>
                  <a:cubicBezTo>
                    <a:pt x="26107" y="3886"/>
                    <a:pt x="26101" y="3898"/>
                    <a:pt x="26095" y="3910"/>
                  </a:cubicBezTo>
                  <a:cubicBezTo>
                    <a:pt x="26083" y="3945"/>
                    <a:pt x="26071" y="3987"/>
                    <a:pt x="26060" y="4028"/>
                  </a:cubicBezTo>
                  <a:cubicBezTo>
                    <a:pt x="26054" y="4046"/>
                    <a:pt x="26048" y="4058"/>
                    <a:pt x="26042" y="4075"/>
                  </a:cubicBezTo>
                  <a:cubicBezTo>
                    <a:pt x="26030" y="4111"/>
                    <a:pt x="26018" y="4140"/>
                    <a:pt x="26006" y="4176"/>
                  </a:cubicBezTo>
                  <a:cubicBezTo>
                    <a:pt x="25995" y="4205"/>
                    <a:pt x="25989" y="4235"/>
                    <a:pt x="25977" y="4259"/>
                  </a:cubicBezTo>
                  <a:cubicBezTo>
                    <a:pt x="25965" y="4282"/>
                    <a:pt x="25959" y="4306"/>
                    <a:pt x="25953" y="4323"/>
                  </a:cubicBezTo>
                  <a:cubicBezTo>
                    <a:pt x="25941" y="4353"/>
                    <a:pt x="25930" y="4383"/>
                    <a:pt x="25918" y="4412"/>
                  </a:cubicBezTo>
                  <a:cubicBezTo>
                    <a:pt x="25906" y="4448"/>
                    <a:pt x="25882" y="4501"/>
                    <a:pt x="25859" y="4560"/>
                  </a:cubicBezTo>
                  <a:cubicBezTo>
                    <a:pt x="25788" y="4719"/>
                    <a:pt x="25711" y="4890"/>
                    <a:pt x="25622" y="5062"/>
                  </a:cubicBezTo>
                  <a:cubicBezTo>
                    <a:pt x="25528" y="5233"/>
                    <a:pt x="25416" y="5428"/>
                    <a:pt x="25292" y="5617"/>
                  </a:cubicBezTo>
                  <a:cubicBezTo>
                    <a:pt x="25280" y="5635"/>
                    <a:pt x="25262" y="5652"/>
                    <a:pt x="25250" y="5676"/>
                  </a:cubicBezTo>
                  <a:cubicBezTo>
                    <a:pt x="25250" y="5676"/>
                    <a:pt x="25244" y="5682"/>
                    <a:pt x="25244" y="5682"/>
                  </a:cubicBezTo>
                  <a:cubicBezTo>
                    <a:pt x="25239" y="5688"/>
                    <a:pt x="25239" y="5694"/>
                    <a:pt x="25233" y="5700"/>
                  </a:cubicBezTo>
                  <a:cubicBezTo>
                    <a:pt x="25209" y="5735"/>
                    <a:pt x="25179" y="5776"/>
                    <a:pt x="25150" y="5818"/>
                  </a:cubicBezTo>
                  <a:cubicBezTo>
                    <a:pt x="25144" y="5830"/>
                    <a:pt x="25132" y="5841"/>
                    <a:pt x="25126" y="5853"/>
                  </a:cubicBezTo>
                  <a:cubicBezTo>
                    <a:pt x="25061" y="5942"/>
                    <a:pt x="24985" y="6042"/>
                    <a:pt x="24890" y="6149"/>
                  </a:cubicBezTo>
                  <a:cubicBezTo>
                    <a:pt x="24884" y="6154"/>
                    <a:pt x="24884" y="6160"/>
                    <a:pt x="24878" y="6166"/>
                  </a:cubicBezTo>
                  <a:cubicBezTo>
                    <a:pt x="24861" y="6190"/>
                    <a:pt x="24843" y="6208"/>
                    <a:pt x="24819" y="6231"/>
                  </a:cubicBezTo>
                  <a:cubicBezTo>
                    <a:pt x="24813" y="6243"/>
                    <a:pt x="24801" y="6255"/>
                    <a:pt x="24790" y="6267"/>
                  </a:cubicBezTo>
                  <a:cubicBezTo>
                    <a:pt x="24778" y="6278"/>
                    <a:pt x="24772" y="6290"/>
                    <a:pt x="24760" y="6302"/>
                  </a:cubicBezTo>
                  <a:cubicBezTo>
                    <a:pt x="24713" y="6355"/>
                    <a:pt x="24660" y="6414"/>
                    <a:pt x="24601" y="6473"/>
                  </a:cubicBezTo>
                  <a:cubicBezTo>
                    <a:pt x="24571" y="6509"/>
                    <a:pt x="24536" y="6538"/>
                    <a:pt x="24506" y="6568"/>
                  </a:cubicBezTo>
                  <a:cubicBezTo>
                    <a:pt x="24494" y="6586"/>
                    <a:pt x="24477" y="6603"/>
                    <a:pt x="24453" y="6621"/>
                  </a:cubicBezTo>
                  <a:cubicBezTo>
                    <a:pt x="24453" y="6627"/>
                    <a:pt x="24447" y="6633"/>
                    <a:pt x="24441" y="6633"/>
                  </a:cubicBezTo>
                  <a:cubicBezTo>
                    <a:pt x="24406" y="6668"/>
                    <a:pt x="24364" y="6710"/>
                    <a:pt x="24323" y="6745"/>
                  </a:cubicBezTo>
                  <a:cubicBezTo>
                    <a:pt x="24294" y="6775"/>
                    <a:pt x="24264" y="6804"/>
                    <a:pt x="24234" y="6828"/>
                  </a:cubicBezTo>
                  <a:cubicBezTo>
                    <a:pt x="24146" y="6910"/>
                    <a:pt x="24075" y="6970"/>
                    <a:pt x="23992" y="7040"/>
                  </a:cubicBezTo>
                  <a:cubicBezTo>
                    <a:pt x="23921" y="7094"/>
                    <a:pt x="23845" y="7153"/>
                    <a:pt x="23786" y="7200"/>
                  </a:cubicBezTo>
                  <a:cubicBezTo>
                    <a:pt x="23750" y="7223"/>
                    <a:pt x="23709" y="7247"/>
                    <a:pt x="23673" y="7277"/>
                  </a:cubicBezTo>
                  <a:cubicBezTo>
                    <a:pt x="23626" y="7306"/>
                    <a:pt x="23579" y="7342"/>
                    <a:pt x="23526" y="7383"/>
                  </a:cubicBezTo>
                  <a:cubicBezTo>
                    <a:pt x="23402" y="7472"/>
                    <a:pt x="23219" y="7578"/>
                    <a:pt x="23083" y="7661"/>
                  </a:cubicBezTo>
                  <a:cubicBezTo>
                    <a:pt x="23047" y="7678"/>
                    <a:pt x="22994" y="7708"/>
                    <a:pt x="22929" y="7743"/>
                  </a:cubicBezTo>
                  <a:cubicBezTo>
                    <a:pt x="22917" y="7749"/>
                    <a:pt x="22900" y="7761"/>
                    <a:pt x="22888" y="7767"/>
                  </a:cubicBezTo>
                  <a:cubicBezTo>
                    <a:pt x="22852" y="7785"/>
                    <a:pt x="22817" y="7802"/>
                    <a:pt x="22782" y="7826"/>
                  </a:cubicBezTo>
                  <a:cubicBezTo>
                    <a:pt x="22740" y="7844"/>
                    <a:pt x="22705" y="7861"/>
                    <a:pt x="22663" y="7879"/>
                  </a:cubicBezTo>
                  <a:cubicBezTo>
                    <a:pt x="22646" y="7891"/>
                    <a:pt x="22622" y="7903"/>
                    <a:pt x="22604" y="7909"/>
                  </a:cubicBezTo>
                  <a:cubicBezTo>
                    <a:pt x="22563" y="7932"/>
                    <a:pt x="22516" y="7950"/>
                    <a:pt x="22474" y="7968"/>
                  </a:cubicBezTo>
                  <a:cubicBezTo>
                    <a:pt x="22451" y="7985"/>
                    <a:pt x="22421" y="7997"/>
                    <a:pt x="22392" y="8009"/>
                  </a:cubicBezTo>
                  <a:cubicBezTo>
                    <a:pt x="22368" y="8021"/>
                    <a:pt x="22339" y="8033"/>
                    <a:pt x="22315" y="8044"/>
                  </a:cubicBezTo>
                  <a:cubicBezTo>
                    <a:pt x="22268" y="8062"/>
                    <a:pt x="22215" y="8086"/>
                    <a:pt x="22167" y="8104"/>
                  </a:cubicBezTo>
                  <a:cubicBezTo>
                    <a:pt x="22144" y="8115"/>
                    <a:pt x="22120" y="8127"/>
                    <a:pt x="22096" y="8133"/>
                  </a:cubicBezTo>
                  <a:cubicBezTo>
                    <a:pt x="22043" y="8157"/>
                    <a:pt x="21990" y="8174"/>
                    <a:pt x="21931" y="8198"/>
                  </a:cubicBezTo>
                  <a:cubicBezTo>
                    <a:pt x="21913" y="8204"/>
                    <a:pt x="21896" y="8216"/>
                    <a:pt x="21878" y="8222"/>
                  </a:cubicBezTo>
                  <a:cubicBezTo>
                    <a:pt x="21831" y="8239"/>
                    <a:pt x="21789" y="8251"/>
                    <a:pt x="21742" y="8269"/>
                  </a:cubicBezTo>
                  <a:cubicBezTo>
                    <a:pt x="21718" y="8281"/>
                    <a:pt x="21695" y="8287"/>
                    <a:pt x="21671" y="8293"/>
                  </a:cubicBezTo>
                  <a:cubicBezTo>
                    <a:pt x="21618" y="8316"/>
                    <a:pt x="21559" y="8334"/>
                    <a:pt x="21494" y="8357"/>
                  </a:cubicBezTo>
                  <a:lnTo>
                    <a:pt x="21488" y="8357"/>
                  </a:lnTo>
                  <a:cubicBezTo>
                    <a:pt x="21482" y="8357"/>
                    <a:pt x="21482" y="8363"/>
                    <a:pt x="21482" y="8363"/>
                  </a:cubicBezTo>
                  <a:cubicBezTo>
                    <a:pt x="21459" y="8369"/>
                    <a:pt x="21441" y="8375"/>
                    <a:pt x="21423" y="8381"/>
                  </a:cubicBezTo>
                  <a:cubicBezTo>
                    <a:pt x="20697" y="8617"/>
                    <a:pt x="20100" y="8724"/>
                    <a:pt x="19870" y="8759"/>
                  </a:cubicBezTo>
                  <a:cubicBezTo>
                    <a:pt x="19805" y="8765"/>
                    <a:pt x="19757" y="8777"/>
                    <a:pt x="19722" y="8777"/>
                  </a:cubicBezTo>
                  <a:cubicBezTo>
                    <a:pt x="19645" y="8789"/>
                    <a:pt x="19563" y="8800"/>
                    <a:pt x="19474" y="8806"/>
                  </a:cubicBezTo>
                  <a:cubicBezTo>
                    <a:pt x="19297" y="8830"/>
                    <a:pt x="19173" y="8842"/>
                    <a:pt x="18990" y="8848"/>
                  </a:cubicBezTo>
                  <a:lnTo>
                    <a:pt x="18954" y="8848"/>
                  </a:lnTo>
                  <a:cubicBezTo>
                    <a:pt x="18937" y="8848"/>
                    <a:pt x="18919" y="8854"/>
                    <a:pt x="18907" y="8854"/>
                  </a:cubicBezTo>
                  <a:lnTo>
                    <a:pt x="18736" y="8854"/>
                  </a:lnTo>
                  <a:cubicBezTo>
                    <a:pt x="18671" y="8855"/>
                    <a:pt x="18612" y="8855"/>
                    <a:pt x="18557" y="8855"/>
                  </a:cubicBezTo>
                  <a:cubicBezTo>
                    <a:pt x="18327" y="8855"/>
                    <a:pt x="18188" y="8847"/>
                    <a:pt x="18169" y="8842"/>
                  </a:cubicBezTo>
                  <a:lnTo>
                    <a:pt x="18139" y="8842"/>
                  </a:lnTo>
                  <a:cubicBezTo>
                    <a:pt x="18139" y="8895"/>
                    <a:pt x="18133" y="8942"/>
                    <a:pt x="18121" y="9001"/>
                  </a:cubicBezTo>
                  <a:cubicBezTo>
                    <a:pt x="18116" y="9078"/>
                    <a:pt x="18104" y="9149"/>
                    <a:pt x="18086" y="9226"/>
                  </a:cubicBezTo>
                  <a:cubicBezTo>
                    <a:pt x="18068" y="9350"/>
                    <a:pt x="18045" y="9438"/>
                    <a:pt x="18033" y="9486"/>
                  </a:cubicBezTo>
                  <a:cubicBezTo>
                    <a:pt x="17986" y="9692"/>
                    <a:pt x="17938" y="9870"/>
                    <a:pt x="17897" y="10005"/>
                  </a:cubicBezTo>
                  <a:cubicBezTo>
                    <a:pt x="17885" y="10029"/>
                    <a:pt x="17879" y="10053"/>
                    <a:pt x="17873" y="10076"/>
                  </a:cubicBezTo>
                  <a:cubicBezTo>
                    <a:pt x="17867" y="10088"/>
                    <a:pt x="17867" y="10094"/>
                    <a:pt x="17862" y="10106"/>
                  </a:cubicBezTo>
                  <a:cubicBezTo>
                    <a:pt x="17862" y="10118"/>
                    <a:pt x="17856" y="10129"/>
                    <a:pt x="17850" y="10141"/>
                  </a:cubicBezTo>
                  <a:cubicBezTo>
                    <a:pt x="17791" y="10330"/>
                    <a:pt x="17720" y="10531"/>
                    <a:pt x="17619" y="10744"/>
                  </a:cubicBezTo>
                  <a:cubicBezTo>
                    <a:pt x="17590" y="10815"/>
                    <a:pt x="17554" y="10897"/>
                    <a:pt x="17513" y="10980"/>
                  </a:cubicBezTo>
                  <a:cubicBezTo>
                    <a:pt x="17507" y="10998"/>
                    <a:pt x="17501" y="11015"/>
                    <a:pt x="17489" y="11027"/>
                  </a:cubicBezTo>
                  <a:cubicBezTo>
                    <a:pt x="17454" y="11116"/>
                    <a:pt x="17407" y="11210"/>
                    <a:pt x="17354" y="11305"/>
                  </a:cubicBezTo>
                  <a:cubicBezTo>
                    <a:pt x="17289" y="11441"/>
                    <a:pt x="17218" y="11571"/>
                    <a:pt x="17147" y="11683"/>
                  </a:cubicBezTo>
                  <a:cubicBezTo>
                    <a:pt x="17111" y="11742"/>
                    <a:pt x="17076" y="11795"/>
                    <a:pt x="17035" y="11854"/>
                  </a:cubicBezTo>
                  <a:cubicBezTo>
                    <a:pt x="16911" y="12061"/>
                    <a:pt x="16781" y="12256"/>
                    <a:pt x="16674" y="12427"/>
                  </a:cubicBezTo>
                  <a:cubicBezTo>
                    <a:pt x="16515" y="12663"/>
                    <a:pt x="16279" y="12959"/>
                    <a:pt x="16101" y="13183"/>
                  </a:cubicBezTo>
                  <a:cubicBezTo>
                    <a:pt x="16096" y="13183"/>
                    <a:pt x="16090" y="13189"/>
                    <a:pt x="16090" y="13195"/>
                  </a:cubicBezTo>
                  <a:cubicBezTo>
                    <a:pt x="15936" y="13384"/>
                    <a:pt x="15759" y="13585"/>
                    <a:pt x="15564" y="13785"/>
                  </a:cubicBezTo>
                  <a:cubicBezTo>
                    <a:pt x="15405" y="13957"/>
                    <a:pt x="15239" y="14128"/>
                    <a:pt x="15092" y="14270"/>
                  </a:cubicBezTo>
                  <a:cubicBezTo>
                    <a:pt x="14950" y="14411"/>
                    <a:pt x="14773" y="14583"/>
                    <a:pt x="14595" y="14736"/>
                  </a:cubicBezTo>
                  <a:cubicBezTo>
                    <a:pt x="14365" y="14949"/>
                    <a:pt x="14058" y="15185"/>
                    <a:pt x="13828" y="15368"/>
                  </a:cubicBezTo>
                  <a:cubicBezTo>
                    <a:pt x="13591" y="15557"/>
                    <a:pt x="13302" y="15764"/>
                    <a:pt x="12989" y="15971"/>
                  </a:cubicBezTo>
                  <a:cubicBezTo>
                    <a:pt x="12747" y="16130"/>
                    <a:pt x="12493" y="16296"/>
                    <a:pt x="12268" y="16420"/>
                  </a:cubicBezTo>
                  <a:cubicBezTo>
                    <a:pt x="12003" y="16579"/>
                    <a:pt x="11737" y="16727"/>
                    <a:pt x="11506" y="16839"/>
                  </a:cubicBezTo>
                  <a:cubicBezTo>
                    <a:pt x="11270" y="16957"/>
                    <a:pt x="10993" y="17081"/>
                    <a:pt x="10703" y="17199"/>
                  </a:cubicBezTo>
                  <a:cubicBezTo>
                    <a:pt x="10555" y="17270"/>
                    <a:pt x="10408" y="17341"/>
                    <a:pt x="10266" y="17400"/>
                  </a:cubicBezTo>
                  <a:cubicBezTo>
                    <a:pt x="10042" y="17495"/>
                    <a:pt x="9752" y="17595"/>
                    <a:pt x="9492" y="17678"/>
                  </a:cubicBezTo>
                  <a:cubicBezTo>
                    <a:pt x="9362" y="17719"/>
                    <a:pt x="9215" y="17760"/>
                    <a:pt x="9067" y="17802"/>
                  </a:cubicBezTo>
                  <a:cubicBezTo>
                    <a:pt x="8801" y="17878"/>
                    <a:pt x="8500" y="17949"/>
                    <a:pt x="8211" y="18008"/>
                  </a:cubicBezTo>
                  <a:cubicBezTo>
                    <a:pt x="7951" y="18062"/>
                    <a:pt x="7626" y="18115"/>
                    <a:pt x="7378" y="18132"/>
                  </a:cubicBezTo>
                  <a:cubicBezTo>
                    <a:pt x="7337" y="18138"/>
                    <a:pt x="7295" y="18138"/>
                    <a:pt x="7254" y="18144"/>
                  </a:cubicBezTo>
                  <a:cubicBezTo>
                    <a:pt x="6948" y="18177"/>
                    <a:pt x="6680" y="18195"/>
                    <a:pt x="6369" y="18195"/>
                  </a:cubicBezTo>
                  <a:cubicBezTo>
                    <a:pt x="6289" y="18195"/>
                    <a:pt x="6207" y="18194"/>
                    <a:pt x="6120" y="18191"/>
                  </a:cubicBezTo>
                  <a:lnTo>
                    <a:pt x="6108" y="18191"/>
                  </a:lnTo>
                  <a:cubicBezTo>
                    <a:pt x="6055" y="18186"/>
                    <a:pt x="6002" y="18186"/>
                    <a:pt x="5954" y="18186"/>
                  </a:cubicBezTo>
                  <a:cubicBezTo>
                    <a:pt x="5872" y="18180"/>
                    <a:pt x="5783" y="18174"/>
                    <a:pt x="5695" y="18168"/>
                  </a:cubicBezTo>
                  <a:lnTo>
                    <a:pt x="5689" y="18168"/>
                  </a:lnTo>
                  <a:cubicBezTo>
                    <a:pt x="5683" y="18168"/>
                    <a:pt x="5647" y="18168"/>
                    <a:pt x="5588" y="18162"/>
                  </a:cubicBezTo>
                  <a:cubicBezTo>
                    <a:pt x="5576" y="18162"/>
                    <a:pt x="5571" y="18156"/>
                    <a:pt x="5559" y="18156"/>
                  </a:cubicBezTo>
                  <a:lnTo>
                    <a:pt x="5541" y="18156"/>
                  </a:lnTo>
                  <a:cubicBezTo>
                    <a:pt x="5352" y="18138"/>
                    <a:pt x="5163" y="18115"/>
                    <a:pt x="4998" y="18085"/>
                  </a:cubicBezTo>
                  <a:cubicBezTo>
                    <a:pt x="4767" y="18050"/>
                    <a:pt x="4507" y="17997"/>
                    <a:pt x="4259" y="17926"/>
                  </a:cubicBezTo>
                  <a:cubicBezTo>
                    <a:pt x="4248" y="17920"/>
                    <a:pt x="4230" y="17914"/>
                    <a:pt x="4212" y="17908"/>
                  </a:cubicBezTo>
                  <a:cubicBezTo>
                    <a:pt x="4041" y="17861"/>
                    <a:pt x="3852" y="17802"/>
                    <a:pt x="3704" y="17743"/>
                  </a:cubicBezTo>
                  <a:cubicBezTo>
                    <a:pt x="3692" y="17743"/>
                    <a:pt x="3681" y="17737"/>
                    <a:pt x="3669" y="17731"/>
                  </a:cubicBezTo>
                  <a:cubicBezTo>
                    <a:pt x="3657" y="17725"/>
                    <a:pt x="3639" y="17719"/>
                    <a:pt x="3627" y="17713"/>
                  </a:cubicBezTo>
                  <a:cubicBezTo>
                    <a:pt x="3503" y="17666"/>
                    <a:pt x="3362" y="17613"/>
                    <a:pt x="3255" y="17560"/>
                  </a:cubicBezTo>
                  <a:cubicBezTo>
                    <a:pt x="3243" y="17554"/>
                    <a:pt x="3226" y="17548"/>
                    <a:pt x="3214" y="17542"/>
                  </a:cubicBezTo>
                  <a:cubicBezTo>
                    <a:pt x="3131" y="17500"/>
                    <a:pt x="3049" y="17459"/>
                    <a:pt x="2960" y="17418"/>
                  </a:cubicBezTo>
                  <a:cubicBezTo>
                    <a:pt x="2919" y="17394"/>
                    <a:pt x="2871" y="17371"/>
                    <a:pt x="2836" y="17353"/>
                  </a:cubicBezTo>
                  <a:cubicBezTo>
                    <a:pt x="2830" y="17347"/>
                    <a:pt x="2818" y="17341"/>
                    <a:pt x="2812" y="17335"/>
                  </a:cubicBezTo>
                  <a:cubicBezTo>
                    <a:pt x="2806" y="17335"/>
                    <a:pt x="2806" y="17335"/>
                    <a:pt x="2801" y="17329"/>
                  </a:cubicBezTo>
                  <a:cubicBezTo>
                    <a:pt x="2789" y="17323"/>
                    <a:pt x="2777" y="17317"/>
                    <a:pt x="2765" y="17311"/>
                  </a:cubicBezTo>
                  <a:cubicBezTo>
                    <a:pt x="2753" y="17306"/>
                    <a:pt x="2741" y="17294"/>
                    <a:pt x="2724" y="17288"/>
                  </a:cubicBezTo>
                  <a:cubicBezTo>
                    <a:pt x="2641" y="17241"/>
                    <a:pt x="2564" y="17193"/>
                    <a:pt x="2487" y="17140"/>
                  </a:cubicBezTo>
                  <a:cubicBezTo>
                    <a:pt x="2476" y="17140"/>
                    <a:pt x="2470" y="17134"/>
                    <a:pt x="2464" y="17128"/>
                  </a:cubicBezTo>
                  <a:cubicBezTo>
                    <a:pt x="2464" y="17128"/>
                    <a:pt x="2369" y="17069"/>
                    <a:pt x="2222" y="16969"/>
                  </a:cubicBezTo>
                  <a:cubicBezTo>
                    <a:pt x="2222" y="16963"/>
                    <a:pt x="2216" y="16957"/>
                    <a:pt x="2210" y="16957"/>
                  </a:cubicBezTo>
                  <a:cubicBezTo>
                    <a:pt x="2180" y="16933"/>
                    <a:pt x="2145" y="16910"/>
                    <a:pt x="2109" y="16880"/>
                  </a:cubicBezTo>
                  <a:cubicBezTo>
                    <a:pt x="1897" y="16721"/>
                    <a:pt x="1743" y="16585"/>
                    <a:pt x="1661" y="16502"/>
                  </a:cubicBezTo>
                  <a:cubicBezTo>
                    <a:pt x="1661" y="16502"/>
                    <a:pt x="1655" y="16502"/>
                    <a:pt x="1655" y="16496"/>
                  </a:cubicBezTo>
                  <a:cubicBezTo>
                    <a:pt x="1655" y="16496"/>
                    <a:pt x="1649" y="16490"/>
                    <a:pt x="1643" y="16485"/>
                  </a:cubicBezTo>
                  <a:cubicBezTo>
                    <a:pt x="1478" y="16331"/>
                    <a:pt x="1336" y="16177"/>
                    <a:pt x="1229" y="16048"/>
                  </a:cubicBezTo>
                  <a:cubicBezTo>
                    <a:pt x="1206" y="16024"/>
                    <a:pt x="1182" y="15994"/>
                    <a:pt x="1159" y="15959"/>
                  </a:cubicBezTo>
                  <a:cubicBezTo>
                    <a:pt x="1153" y="15959"/>
                    <a:pt x="1153" y="15953"/>
                    <a:pt x="1147" y="15947"/>
                  </a:cubicBezTo>
                  <a:cubicBezTo>
                    <a:pt x="1111" y="15906"/>
                    <a:pt x="1082" y="15864"/>
                    <a:pt x="1046" y="15817"/>
                  </a:cubicBezTo>
                  <a:cubicBezTo>
                    <a:pt x="1023" y="15788"/>
                    <a:pt x="999" y="15758"/>
                    <a:pt x="981" y="15734"/>
                  </a:cubicBezTo>
                  <a:cubicBezTo>
                    <a:pt x="981" y="15734"/>
                    <a:pt x="981" y="15729"/>
                    <a:pt x="981" y="15729"/>
                  </a:cubicBezTo>
                  <a:cubicBezTo>
                    <a:pt x="975" y="15723"/>
                    <a:pt x="975" y="15717"/>
                    <a:pt x="970" y="15711"/>
                  </a:cubicBezTo>
                  <a:cubicBezTo>
                    <a:pt x="887" y="15593"/>
                    <a:pt x="804" y="15469"/>
                    <a:pt x="739" y="15356"/>
                  </a:cubicBezTo>
                  <a:cubicBezTo>
                    <a:pt x="733" y="15356"/>
                    <a:pt x="733" y="15351"/>
                    <a:pt x="733" y="15351"/>
                  </a:cubicBezTo>
                  <a:cubicBezTo>
                    <a:pt x="698" y="15291"/>
                    <a:pt x="662" y="15227"/>
                    <a:pt x="633" y="15167"/>
                  </a:cubicBezTo>
                  <a:cubicBezTo>
                    <a:pt x="627" y="15162"/>
                    <a:pt x="627" y="15156"/>
                    <a:pt x="621" y="15156"/>
                  </a:cubicBezTo>
                  <a:cubicBezTo>
                    <a:pt x="615" y="15138"/>
                    <a:pt x="609" y="15120"/>
                    <a:pt x="597" y="15108"/>
                  </a:cubicBezTo>
                  <a:cubicBezTo>
                    <a:pt x="586" y="15079"/>
                    <a:pt x="574" y="15055"/>
                    <a:pt x="562" y="15032"/>
                  </a:cubicBezTo>
                  <a:cubicBezTo>
                    <a:pt x="562" y="15032"/>
                    <a:pt x="556" y="15026"/>
                    <a:pt x="556" y="15026"/>
                  </a:cubicBezTo>
                  <a:cubicBezTo>
                    <a:pt x="550" y="15008"/>
                    <a:pt x="538" y="14990"/>
                    <a:pt x="533" y="14978"/>
                  </a:cubicBezTo>
                  <a:cubicBezTo>
                    <a:pt x="456" y="14813"/>
                    <a:pt x="391" y="14660"/>
                    <a:pt x="338" y="14524"/>
                  </a:cubicBezTo>
                  <a:cubicBezTo>
                    <a:pt x="338" y="14518"/>
                    <a:pt x="338" y="14512"/>
                    <a:pt x="338" y="14512"/>
                  </a:cubicBezTo>
                  <a:cubicBezTo>
                    <a:pt x="308" y="14435"/>
                    <a:pt x="279" y="14341"/>
                    <a:pt x="255" y="14264"/>
                  </a:cubicBezTo>
                  <a:cubicBezTo>
                    <a:pt x="219" y="14169"/>
                    <a:pt x="202" y="14116"/>
                    <a:pt x="178" y="14010"/>
                  </a:cubicBezTo>
                  <a:cubicBezTo>
                    <a:pt x="178" y="14004"/>
                    <a:pt x="178" y="14004"/>
                    <a:pt x="178" y="14004"/>
                  </a:cubicBezTo>
                  <a:cubicBezTo>
                    <a:pt x="155" y="13921"/>
                    <a:pt x="131" y="13821"/>
                    <a:pt x="113" y="13720"/>
                  </a:cubicBezTo>
                  <a:cubicBezTo>
                    <a:pt x="113" y="13715"/>
                    <a:pt x="113" y="13715"/>
                    <a:pt x="113" y="13715"/>
                  </a:cubicBezTo>
                  <a:cubicBezTo>
                    <a:pt x="90" y="13608"/>
                    <a:pt x="72" y="13520"/>
                    <a:pt x="60" y="13396"/>
                  </a:cubicBezTo>
                  <a:cubicBezTo>
                    <a:pt x="60" y="13396"/>
                    <a:pt x="54" y="13390"/>
                    <a:pt x="54" y="13390"/>
                  </a:cubicBezTo>
                  <a:cubicBezTo>
                    <a:pt x="54" y="13354"/>
                    <a:pt x="48" y="13313"/>
                    <a:pt x="42" y="13277"/>
                  </a:cubicBezTo>
                  <a:cubicBezTo>
                    <a:pt x="42" y="13260"/>
                    <a:pt x="42" y="13248"/>
                    <a:pt x="36" y="13236"/>
                  </a:cubicBezTo>
                  <a:cubicBezTo>
                    <a:pt x="25" y="13348"/>
                    <a:pt x="19" y="13461"/>
                    <a:pt x="13" y="13561"/>
                  </a:cubicBezTo>
                  <a:cubicBezTo>
                    <a:pt x="13" y="13579"/>
                    <a:pt x="7" y="13602"/>
                    <a:pt x="7" y="13626"/>
                  </a:cubicBezTo>
                  <a:cubicBezTo>
                    <a:pt x="7" y="13626"/>
                    <a:pt x="7" y="13626"/>
                    <a:pt x="7" y="13632"/>
                  </a:cubicBezTo>
                  <a:cubicBezTo>
                    <a:pt x="7" y="13650"/>
                    <a:pt x="7" y="13673"/>
                    <a:pt x="7" y="13691"/>
                  </a:cubicBezTo>
                  <a:cubicBezTo>
                    <a:pt x="1" y="13797"/>
                    <a:pt x="1" y="13904"/>
                    <a:pt x="1" y="14010"/>
                  </a:cubicBezTo>
                  <a:cubicBezTo>
                    <a:pt x="1" y="14128"/>
                    <a:pt x="7" y="14287"/>
                    <a:pt x="19" y="14406"/>
                  </a:cubicBezTo>
                  <a:cubicBezTo>
                    <a:pt x="30" y="14494"/>
                    <a:pt x="36" y="14571"/>
                    <a:pt x="42" y="14642"/>
                  </a:cubicBezTo>
                  <a:cubicBezTo>
                    <a:pt x="48" y="14677"/>
                    <a:pt x="54" y="14719"/>
                    <a:pt x="54" y="14754"/>
                  </a:cubicBezTo>
                  <a:cubicBezTo>
                    <a:pt x="54" y="14754"/>
                    <a:pt x="60" y="14760"/>
                    <a:pt x="60" y="14766"/>
                  </a:cubicBezTo>
                  <a:cubicBezTo>
                    <a:pt x="72" y="14884"/>
                    <a:pt x="90" y="14973"/>
                    <a:pt x="113" y="15079"/>
                  </a:cubicBezTo>
                  <a:cubicBezTo>
                    <a:pt x="113" y="15079"/>
                    <a:pt x="113" y="15085"/>
                    <a:pt x="113" y="15085"/>
                  </a:cubicBezTo>
                  <a:cubicBezTo>
                    <a:pt x="131" y="15185"/>
                    <a:pt x="155" y="15286"/>
                    <a:pt x="178" y="15368"/>
                  </a:cubicBezTo>
                  <a:cubicBezTo>
                    <a:pt x="178" y="15368"/>
                    <a:pt x="178" y="15374"/>
                    <a:pt x="178" y="15374"/>
                  </a:cubicBezTo>
                  <a:cubicBezTo>
                    <a:pt x="202" y="15481"/>
                    <a:pt x="219" y="15534"/>
                    <a:pt x="255" y="15628"/>
                  </a:cubicBezTo>
                  <a:cubicBezTo>
                    <a:pt x="279" y="15705"/>
                    <a:pt x="308" y="15805"/>
                    <a:pt x="338" y="15876"/>
                  </a:cubicBezTo>
                  <a:cubicBezTo>
                    <a:pt x="338" y="15876"/>
                    <a:pt x="338" y="15882"/>
                    <a:pt x="338" y="15888"/>
                  </a:cubicBezTo>
                  <a:cubicBezTo>
                    <a:pt x="391" y="16024"/>
                    <a:pt x="456" y="16177"/>
                    <a:pt x="533" y="16343"/>
                  </a:cubicBezTo>
                  <a:cubicBezTo>
                    <a:pt x="538" y="16355"/>
                    <a:pt x="550" y="16372"/>
                    <a:pt x="556" y="16390"/>
                  </a:cubicBezTo>
                  <a:cubicBezTo>
                    <a:pt x="556" y="16390"/>
                    <a:pt x="562" y="16396"/>
                    <a:pt x="562" y="16396"/>
                  </a:cubicBezTo>
                  <a:cubicBezTo>
                    <a:pt x="574" y="16420"/>
                    <a:pt x="586" y="16443"/>
                    <a:pt x="597" y="16473"/>
                  </a:cubicBezTo>
                  <a:cubicBezTo>
                    <a:pt x="609" y="16490"/>
                    <a:pt x="615" y="16502"/>
                    <a:pt x="621" y="16520"/>
                  </a:cubicBezTo>
                  <a:cubicBezTo>
                    <a:pt x="627" y="16520"/>
                    <a:pt x="627" y="16526"/>
                    <a:pt x="633" y="16532"/>
                  </a:cubicBezTo>
                  <a:cubicBezTo>
                    <a:pt x="662" y="16591"/>
                    <a:pt x="698" y="16656"/>
                    <a:pt x="733" y="16715"/>
                  </a:cubicBezTo>
                  <a:cubicBezTo>
                    <a:pt x="733" y="16721"/>
                    <a:pt x="733" y="16721"/>
                    <a:pt x="739" y="16721"/>
                  </a:cubicBezTo>
                  <a:cubicBezTo>
                    <a:pt x="804" y="16833"/>
                    <a:pt x="887" y="16957"/>
                    <a:pt x="970" y="17075"/>
                  </a:cubicBezTo>
                  <a:cubicBezTo>
                    <a:pt x="975" y="17081"/>
                    <a:pt x="975" y="17087"/>
                    <a:pt x="981" y="17093"/>
                  </a:cubicBezTo>
                  <a:cubicBezTo>
                    <a:pt x="981" y="17093"/>
                    <a:pt x="981" y="17099"/>
                    <a:pt x="987" y="17099"/>
                  </a:cubicBezTo>
                  <a:cubicBezTo>
                    <a:pt x="999" y="17122"/>
                    <a:pt x="1023" y="17152"/>
                    <a:pt x="1046" y="17182"/>
                  </a:cubicBezTo>
                  <a:cubicBezTo>
                    <a:pt x="1082" y="17229"/>
                    <a:pt x="1111" y="17270"/>
                    <a:pt x="1147" y="17311"/>
                  </a:cubicBezTo>
                  <a:cubicBezTo>
                    <a:pt x="1153" y="17317"/>
                    <a:pt x="1153" y="17323"/>
                    <a:pt x="1159" y="17329"/>
                  </a:cubicBezTo>
                  <a:cubicBezTo>
                    <a:pt x="1182" y="17359"/>
                    <a:pt x="1206" y="17388"/>
                    <a:pt x="1229" y="17412"/>
                  </a:cubicBezTo>
                  <a:cubicBezTo>
                    <a:pt x="1336" y="17542"/>
                    <a:pt x="1478" y="17695"/>
                    <a:pt x="1643" y="17855"/>
                  </a:cubicBezTo>
                  <a:cubicBezTo>
                    <a:pt x="1649" y="17855"/>
                    <a:pt x="1655" y="17861"/>
                    <a:pt x="1655" y="17867"/>
                  </a:cubicBezTo>
                  <a:lnTo>
                    <a:pt x="1661" y="17867"/>
                  </a:lnTo>
                  <a:cubicBezTo>
                    <a:pt x="1661" y="17867"/>
                    <a:pt x="1661" y="17873"/>
                    <a:pt x="1661" y="17873"/>
                  </a:cubicBezTo>
                  <a:cubicBezTo>
                    <a:pt x="1743" y="17949"/>
                    <a:pt x="1897" y="18085"/>
                    <a:pt x="2109" y="18245"/>
                  </a:cubicBezTo>
                  <a:cubicBezTo>
                    <a:pt x="2145" y="18274"/>
                    <a:pt x="2180" y="18298"/>
                    <a:pt x="2210" y="18321"/>
                  </a:cubicBezTo>
                  <a:cubicBezTo>
                    <a:pt x="2216" y="18321"/>
                    <a:pt x="2222" y="18327"/>
                    <a:pt x="2222" y="18333"/>
                  </a:cubicBezTo>
                  <a:cubicBezTo>
                    <a:pt x="2369" y="18434"/>
                    <a:pt x="2464" y="18493"/>
                    <a:pt x="2464" y="18493"/>
                  </a:cubicBezTo>
                  <a:cubicBezTo>
                    <a:pt x="2470" y="18499"/>
                    <a:pt x="2476" y="18505"/>
                    <a:pt x="2487" y="18505"/>
                  </a:cubicBezTo>
                  <a:cubicBezTo>
                    <a:pt x="2564" y="18558"/>
                    <a:pt x="2641" y="18605"/>
                    <a:pt x="2724" y="18652"/>
                  </a:cubicBezTo>
                  <a:cubicBezTo>
                    <a:pt x="2741" y="18658"/>
                    <a:pt x="2753" y="18670"/>
                    <a:pt x="2765" y="18676"/>
                  </a:cubicBezTo>
                  <a:cubicBezTo>
                    <a:pt x="2777" y="18682"/>
                    <a:pt x="2789" y="18688"/>
                    <a:pt x="2801" y="18694"/>
                  </a:cubicBezTo>
                  <a:cubicBezTo>
                    <a:pt x="2806" y="18699"/>
                    <a:pt x="2806" y="18699"/>
                    <a:pt x="2812" y="18705"/>
                  </a:cubicBezTo>
                  <a:cubicBezTo>
                    <a:pt x="2818" y="18705"/>
                    <a:pt x="2830" y="18711"/>
                    <a:pt x="2836" y="18717"/>
                  </a:cubicBezTo>
                  <a:cubicBezTo>
                    <a:pt x="2871" y="18735"/>
                    <a:pt x="2919" y="18759"/>
                    <a:pt x="2960" y="18782"/>
                  </a:cubicBezTo>
                  <a:cubicBezTo>
                    <a:pt x="3049" y="18823"/>
                    <a:pt x="3131" y="18865"/>
                    <a:pt x="3214" y="18906"/>
                  </a:cubicBezTo>
                  <a:cubicBezTo>
                    <a:pt x="3226" y="18912"/>
                    <a:pt x="3243" y="18918"/>
                    <a:pt x="3255" y="18924"/>
                  </a:cubicBezTo>
                  <a:cubicBezTo>
                    <a:pt x="3362" y="18977"/>
                    <a:pt x="3503" y="19036"/>
                    <a:pt x="3627" y="19083"/>
                  </a:cubicBezTo>
                  <a:cubicBezTo>
                    <a:pt x="3639" y="19083"/>
                    <a:pt x="3657" y="19089"/>
                    <a:pt x="3669" y="19095"/>
                  </a:cubicBezTo>
                  <a:cubicBezTo>
                    <a:pt x="3681" y="19101"/>
                    <a:pt x="3692" y="19107"/>
                    <a:pt x="3704" y="19113"/>
                  </a:cubicBezTo>
                  <a:cubicBezTo>
                    <a:pt x="3852" y="19166"/>
                    <a:pt x="4041" y="19225"/>
                    <a:pt x="4212" y="19278"/>
                  </a:cubicBezTo>
                  <a:cubicBezTo>
                    <a:pt x="4230" y="19278"/>
                    <a:pt x="4248" y="19284"/>
                    <a:pt x="4259" y="19290"/>
                  </a:cubicBezTo>
                  <a:cubicBezTo>
                    <a:pt x="4513" y="19361"/>
                    <a:pt x="4767" y="19414"/>
                    <a:pt x="4998" y="19450"/>
                  </a:cubicBezTo>
                  <a:cubicBezTo>
                    <a:pt x="5163" y="19479"/>
                    <a:pt x="5352" y="19503"/>
                    <a:pt x="5541" y="19520"/>
                  </a:cubicBezTo>
                  <a:lnTo>
                    <a:pt x="5559" y="19520"/>
                  </a:lnTo>
                  <a:cubicBezTo>
                    <a:pt x="5571" y="19526"/>
                    <a:pt x="5576" y="19526"/>
                    <a:pt x="5588" y="19526"/>
                  </a:cubicBezTo>
                  <a:cubicBezTo>
                    <a:pt x="5647" y="19532"/>
                    <a:pt x="5683" y="19532"/>
                    <a:pt x="5689" y="19532"/>
                  </a:cubicBezTo>
                  <a:lnTo>
                    <a:pt x="5695" y="19532"/>
                  </a:lnTo>
                  <a:cubicBezTo>
                    <a:pt x="5783" y="19538"/>
                    <a:pt x="5872" y="19544"/>
                    <a:pt x="5954" y="19550"/>
                  </a:cubicBezTo>
                  <a:cubicBezTo>
                    <a:pt x="6002" y="19550"/>
                    <a:pt x="6055" y="19556"/>
                    <a:pt x="6108" y="19556"/>
                  </a:cubicBezTo>
                  <a:lnTo>
                    <a:pt x="6120" y="19556"/>
                  </a:lnTo>
                  <a:cubicBezTo>
                    <a:pt x="6207" y="19558"/>
                    <a:pt x="6289" y="19559"/>
                    <a:pt x="6369" y="19559"/>
                  </a:cubicBezTo>
                  <a:cubicBezTo>
                    <a:pt x="6680" y="19559"/>
                    <a:pt x="6948" y="19542"/>
                    <a:pt x="7254" y="19509"/>
                  </a:cubicBezTo>
                  <a:cubicBezTo>
                    <a:pt x="7295" y="19503"/>
                    <a:pt x="7337" y="19503"/>
                    <a:pt x="7378" y="19497"/>
                  </a:cubicBezTo>
                  <a:cubicBezTo>
                    <a:pt x="7626" y="19479"/>
                    <a:pt x="7951" y="19432"/>
                    <a:pt x="8211" y="19373"/>
                  </a:cubicBezTo>
                  <a:cubicBezTo>
                    <a:pt x="8500" y="19314"/>
                    <a:pt x="8801" y="19243"/>
                    <a:pt x="9067" y="19166"/>
                  </a:cubicBezTo>
                  <a:cubicBezTo>
                    <a:pt x="9215" y="19131"/>
                    <a:pt x="9362" y="19083"/>
                    <a:pt x="9492" y="19042"/>
                  </a:cubicBezTo>
                  <a:cubicBezTo>
                    <a:pt x="9752" y="18959"/>
                    <a:pt x="10042" y="18865"/>
                    <a:pt x="10266" y="18764"/>
                  </a:cubicBezTo>
                  <a:cubicBezTo>
                    <a:pt x="10408" y="18705"/>
                    <a:pt x="10555" y="18634"/>
                    <a:pt x="10703" y="18570"/>
                  </a:cubicBezTo>
                  <a:cubicBezTo>
                    <a:pt x="10993" y="18445"/>
                    <a:pt x="11270" y="18321"/>
                    <a:pt x="11506" y="18203"/>
                  </a:cubicBezTo>
                  <a:cubicBezTo>
                    <a:pt x="11737" y="18091"/>
                    <a:pt x="12003" y="17949"/>
                    <a:pt x="12268" y="17784"/>
                  </a:cubicBezTo>
                  <a:cubicBezTo>
                    <a:pt x="12493" y="17660"/>
                    <a:pt x="12747" y="17500"/>
                    <a:pt x="12989" y="17335"/>
                  </a:cubicBezTo>
                  <a:cubicBezTo>
                    <a:pt x="13302" y="17128"/>
                    <a:pt x="13591" y="16922"/>
                    <a:pt x="13828" y="16733"/>
                  </a:cubicBezTo>
                  <a:cubicBezTo>
                    <a:pt x="14058" y="16550"/>
                    <a:pt x="14365" y="16313"/>
                    <a:pt x="14595" y="16101"/>
                  </a:cubicBezTo>
                  <a:cubicBezTo>
                    <a:pt x="14773" y="15947"/>
                    <a:pt x="14950" y="15782"/>
                    <a:pt x="15092" y="15634"/>
                  </a:cubicBezTo>
                  <a:cubicBezTo>
                    <a:pt x="15239" y="15492"/>
                    <a:pt x="15405" y="15321"/>
                    <a:pt x="15564" y="15150"/>
                  </a:cubicBezTo>
                  <a:cubicBezTo>
                    <a:pt x="15759" y="14949"/>
                    <a:pt x="15942" y="14748"/>
                    <a:pt x="16090" y="14559"/>
                  </a:cubicBezTo>
                  <a:cubicBezTo>
                    <a:pt x="16090" y="14553"/>
                    <a:pt x="16096" y="14547"/>
                    <a:pt x="16101" y="14547"/>
                  </a:cubicBezTo>
                  <a:cubicBezTo>
                    <a:pt x="16279" y="14323"/>
                    <a:pt x="16515" y="14028"/>
                    <a:pt x="16674" y="13791"/>
                  </a:cubicBezTo>
                  <a:cubicBezTo>
                    <a:pt x="16781" y="13620"/>
                    <a:pt x="16911" y="13425"/>
                    <a:pt x="17035" y="13224"/>
                  </a:cubicBezTo>
                  <a:cubicBezTo>
                    <a:pt x="17076" y="13159"/>
                    <a:pt x="17111" y="13106"/>
                    <a:pt x="17147" y="13047"/>
                  </a:cubicBezTo>
                  <a:cubicBezTo>
                    <a:pt x="17218" y="12941"/>
                    <a:pt x="17289" y="12805"/>
                    <a:pt x="17354" y="12675"/>
                  </a:cubicBezTo>
                  <a:cubicBezTo>
                    <a:pt x="17407" y="12575"/>
                    <a:pt x="17454" y="12486"/>
                    <a:pt x="17489" y="12397"/>
                  </a:cubicBezTo>
                  <a:cubicBezTo>
                    <a:pt x="17501" y="12380"/>
                    <a:pt x="17507" y="12362"/>
                    <a:pt x="17513" y="12344"/>
                  </a:cubicBezTo>
                  <a:cubicBezTo>
                    <a:pt x="17554" y="12262"/>
                    <a:pt x="17590" y="12179"/>
                    <a:pt x="17619" y="12108"/>
                  </a:cubicBezTo>
                  <a:cubicBezTo>
                    <a:pt x="17720" y="11895"/>
                    <a:pt x="17791" y="11695"/>
                    <a:pt x="17850" y="11506"/>
                  </a:cubicBezTo>
                  <a:cubicBezTo>
                    <a:pt x="17856" y="11494"/>
                    <a:pt x="17862" y="11482"/>
                    <a:pt x="17862" y="11470"/>
                  </a:cubicBezTo>
                  <a:cubicBezTo>
                    <a:pt x="17867" y="11458"/>
                    <a:pt x="17867" y="11452"/>
                    <a:pt x="17873" y="11441"/>
                  </a:cubicBezTo>
                  <a:cubicBezTo>
                    <a:pt x="17879" y="11417"/>
                    <a:pt x="17885" y="11393"/>
                    <a:pt x="17897" y="11370"/>
                  </a:cubicBezTo>
                  <a:cubicBezTo>
                    <a:pt x="17938" y="11234"/>
                    <a:pt x="17986" y="11057"/>
                    <a:pt x="18033" y="10850"/>
                  </a:cubicBezTo>
                  <a:cubicBezTo>
                    <a:pt x="18045" y="10803"/>
                    <a:pt x="18068" y="10714"/>
                    <a:pt x="18086" y="10590"/>
                  </a:cubicBezTo>
                  <a:cubicBezTo>
                    <a:pt x="18104" y="10519"/>
                    <a:pt x="18116" y="10442"/>
                    <a:pt x="18121" y="10366"/>
                  </a:cubicBezTo>
                  <a:cubicBezTo>
                    <a:pt x="18133" y="10307"/>
                    <a:pt x="18139" y="10259"/>
                    <a:pt x="18139" y="10206"/>
                  </a:cubicBezTo>
                  <a:cubicBezTo>
                    <a:pt x="18151" y="10206"/>
                    <a:pt x="18163" y="10206"/>
                    <a:pt x="18169" y="10212"/>
                  </a:cubicBezTo>
                  <a:cubicBezTo>
                    <a:pt x="18188" y="10212"/>
                    <a:pt x="18324" y="10220"/>
                    <a:pt x="18550" y="10220"/>
                  </a:cubicBezTo>
                  <a:cubicBezTo>
                    <a:pt x="18606" y="10220"/>
                    <a:pt x="18668" y="10219"/>
                    <a:pt x="18736" y="10218"/>
                  </a:cubicBezTo>
                  <a:lnTo>
                    <a:pt x="18907" y="10218"/>
                  </a:lnTo>
                  <a:cubicBezTo>
                    <a:pt x="18919" y="10218"/>
                    <a:pt x="18937" y="10212"/>
                    <a:pt x="18954" y="10212"/>
                  </a:cubicBezTo>
                  <a:lnTo>
                    <a:pt x="18990" y="10212"/>
                  </a:lnTo>
                  <a:cubicBezTo>
                    <a:pt x="19173" y="10206"/>
                    <a:pt x="19297" y="10194"/>
                    <a:pt x="19474" y="10171"/>
                  </a:cubicBezTo>
                  <a:cubicBezTo>
                    <a:pt x="19563" y="10165"/>
                    <a:pt x="19645" y="10153"/>
                    <a:pt x="19722" y="10141"/>
                  </a:cubicBezTo>
                  <a:cubicBezTo>
                    <a:pt x="19757" y="10141"/>
                    <a:pt x="19805" y="10129"/>
                    <a:pt x="19870" y="10123"/>
                  </a:cubicBezTo>
                  <a:cubicBezTo>
                    <a:pt x="20100" y="10088"/>
                    <a:pt x="20697" y="9982"/>
                    <a:pt x="21423" y="9745"/>
                  </a:cubicBezTo>
                  <a:cubicBezTo>
                    <a:pt x="21441" y="9740"/>
                    <a:pt x="21459" y="9734"/>
                    <a:pt x="21482" y="9728"/>
                  </a:cubicBezTo>
                  <a:lnTo>
                    <a:pt x="21488" y="9728"/>
                  </a:lnTo>
                  <a:cubicBezTo>
                    <a:pt x="21488" y="9722"/>
                    <a:pt x="21494" y="9722"/>
                    <a:pt x="21494" y="9722"/>
                  </a:cubicBezTo>
                  <a:cubicBezTo>
                    <a:pt x="21559" y="9704"/>
                    <a:pt x="21618" y="9681"/>
                    <a:pt x="21671" y="9663"/>
                  </a:cubicBezTo>
                  <a:cubicBezTo>
                    <a:pt x="21695" y="9651"/>
                    <a:pt x="21718" y="9645"/>
                    <a:pt x="21742" y="9633"/>
                  </a:cubicBezTo>
                  <a:cubicBezTo>
                    <a:pt x="21789" y="9621"/>
                    <a:pt x="21831" y="9604"/>
                    <a:pt x="21878" y="9586"/>
                  </a:cubicBezTo>
                  <a:cubicBezTo>
                    <a:pt x="21896" y="9580"/>
                    <a:pt x="21913" y="9574"/>
                    <a:pt x="21931" y="9562"/>
                  </a:cubicBezTo>
                  <a:cubicBezTo>
                    <a:pt x="21990" y="9545"/>
                    <a:pt x="22043" y="9521"/>
                    <a:pt x="22096" y="9497"/>
                  </a:cubicBezTo>
                  <a:cubicBezTo>
                    <a:pt x="22120" y="9492"/>
                    <a:pt x="22144" y="9480"/>
                    <a:pt x="22167" y="9468"/>
                  </a:cubicBezTo>
                  <a:cubicBezTo>
                    <a:pt x="22215" y="9450"/>
                    <a:pt x="22268" y="9427"/>
                    <a:pt x="22315" y="9409"/>
                  </a:cubicBezTo>
                  <a:cubicBezTo>
                    <a:pt x="22339" y="9397"/>
                    <a:pt x="22368" y="9385"/>
                    <a:pt x="22392" y="9373"/>
                  </a:cubicBezTo>
                  <a:cubicBezTo>
                    <a:pt x="22421" y="9362"/>
                    <a:pt x="22451" y="9350"/>
                    <a:pt x="22474" y="9338"/>
                  </a:cubicBezTo>
                  <a:cubicBezTo>
                    <a:pt x="22516" y="9314"/>
                    <a:pt x="22563" y="9297"/>
                    <a:pt x="22604" y="9279"/>
                  </a:cubicBezTo>
                  <a:cubicBezTo>
                    <a:pt x="22622" y="9267"/>
                    <a:pt x="22646" y="9255"/>
                    <a:pt x="22663" y="9243"/>
                  </a:cubicBezTo>
                  <a:cubicBezTo>
                    <a:pt x="22705" y="9226"/>
                    <a:pt x="22740" y="9208"/>
                    <a:pt x="22782" y="9190"/>
                  </a:cubicBezTo>
                  <a:cubicBezTo>
                    <a:pt x="22817" y="9167"/>
                    <a:pt x="22852" y="9149"/>
                    <a:pt x="22888" y="9131"/>
                  </a:cubicBezTo>
                  <a:cubicBezTo>
                    <a:pt x="22900" y="9125"/>
                    <a:pt x="22917" y="9119"/>
                    <a:pt x="22935" y="9108"/>
                  </a:cubicBezTo>
                  <a:cubicBezTo>
                    <a:pt x="22994" y="9072"/>
                    <a:pt x="23047" y="9049"/>
                    <a:pt x="23083" y="9025"/>
                  </a:cubicBezTo>
                  <a:cubicBezTo>
                    <a:pt x="23219" y="8942"/>
                    <a:pt x="23402" y="8836"/>
                    <a:pt x="23526" y="8747"/>
                  </a:cubicBezTo>
                  <a:cubicBezTo>
                    <a:pt x="23579" y="8706"/>
                    <a:pt x="23632" y="8671"/>
                    <a:pt x="23673" y="8641"/>
                  </a:cubicBezTo>
                  <a:cubicBezTo>
                    <a:pt x="23709" y="8611"/>
                    <a:pt x="23750" y="8588"/>
                    <a:pt x="23786" y="8564"/>
                  </a:cubicBezTo>
                  <a:cubicBezTo>
                    <a:pt x="23845" y="8517"/>
                    <a:pt x="23921" y="8458"/>
                    <a:pt x="23992" y="8405"/>
                  </a:cubicBezTo>
                  <a:cubicBezTo>
                    <a:pt x="24075" y="8334"/>
                    <a:pt x="24146" y="8275"/>
                    <a:pt x="24234" y="8198"/>
                  </a:cubicBezTo>
                  <a:cubicBezTo>
                    <a:pt x="24264" y="8168"/>
                    <a:pt x="24294" y="8139"/>
                    <a:pt x="24323" y="8109"/>
                  </a:cubicBezTo>
                  <a:cubicBezTo>
                    <a:pt x="24364" y="8074"/>
                    <a:pt x="24406" y="8033"/>
                    <a:pt x="24441" y="7997"/>
                  </a:cubicBezTo>
                  <a:cubicBezTo>
                    <a:pt x="24447" y="7997"/>
                    <a:pt x="24453" y="7991"/>
                    <a:pt x="24453" y="7985"/>
                  </a:cubicBezTo>
                  <a:cubicBezTo>
                    <a:pt x="24477" y="7968"/>
                    <a:pt x="24494" y="7950"/>
                    <a:pt x="24506" y="7932"/>
                  </a:cubicBezTo>
                  <a:cubicBezTo>
                    <a:pt x="24536" y="7903"/>
                    <a:pt x="24571" y="7873"/>
                    <a:pt x="24601" y="7838"/>
                  </a:cubicBezTo>
                  <a:cubicBezTo>
                    <a:pt x="24660" y="7779"/>
                    <a:pt x="24713" y="7720"/>
                    <a:pt x="24760" y="7666"/>
                  </a:cubicBezTo>
                  <a:cubicBezTo>
                    <a:pt x="24772" y="7655"/>
                    <a:pt x="24778" y="7643"/>
                    <a:pt x="24790" y="7637"/>
                  </a:cubicBezTo>
                  <a:cubicBezTo>
                    <a:pt x="24801" y="7625"/>
                    <a:pt x="24813" y="7607"/>
                    <a:pt x="24819" y="7601"/>
                  </a:cubicBezTo>
                  <a:cubicBezTo>
                    <a:pt x="24843" y="7578"/>
                    <a:pt x="24861" y="7554"/>
                    <a:pt x="24878" y="7531"/>
                  </a:cubicBezTo>
                  <a:cubicBezTo>
                    <a:pt x="24884" y="7525"/>
                    <a:pt x="24884" y="7519"/>
                    <a:pt x="24890" y="7519"/>
                  </a:cubicBezTo>
                  <a:cubicBezTo>
                    <a:pt x="24985" y="7407"/>
                    <a:pt x="25061" y="7306"/>
                    <a:pt x="25126" y="7218"/>
                  </a:cubicBezTo>
                  <a:cubicBezTo>
                    <a:pt x="25132" y="7206"/>
                    <a:pt x="25144" y="7194"/>
                    <a:pt x="25150" y="7182"/>
                  </a:cubicBezTo>
                  <a:cubicBezTo>
                    <a:pt x="25179" y="7141"/>
                    <a:pt x="25209" y="7099"/>
                    <a:pt x="25233" y="7064"/>
                  </a:cubicBezTo>
                  <a:cubicBezTo>
                    <a:pt x="25239" y="7058"/>
                    <a:pt x="25239" y="7052"/>
                    <a:pt x="25244" y="7052"/>
                  </a:cubicBezTo>
                  <a:cubicBezTo>
                    <a:pt x="25244" y="7046"/>
                    <a:pt x="25250" y="7046"/>
                    <a:pt x="25250" y="7040"/>
                  </a:cubicBezTo>
                  <a:cubicBezTo>
                    <a:pt x="25262" y="7017"/>
                    <a:pt x="25280" y="6999"/>
                    <a:pt x="25292" y="6981"/>
                  </a:cubicBezTo>
                  <a:cubicBezTo>
                    <a:pt x="25416" y="6792"/>
                    <a:pt x="25528" y="6603"/>
                    <a:pt x="25622" y="6426"/>
                  </a:cubicBezTo>
                  <a:cubicBezTo>
                    <a:pt x="25711" y="6255"/>
                    <a:pt x="25788" y="6089"/>
                    <a:pt x="25859" y="5924"/>
                  </a:cubicBezTo>
                  <a:cubicBezTo>
                    <a:pt x="25882" y="5865"/>
                    <a:pt x="25906" y="5818"/>
                    <a:pt x="25918" y="5776"/>
                  </a:cubicBezTo>
                  <a:cubicBezTo>
                    <a:pt x="25930" y="5747"/>
                    <a:pt x="25941" y="5717"/>
                    <a:pt x="25953" y="5694"/>
                  </a:cubicBezTo>
                  <a:cubicBezTo>
                    <a:pt x="25959" y="5670"/>
                    <a:pt x="25965" y="5646"/>
                    <a:pt x="25977" y="5629"/>
                  </a:cubicBezTo>
                  <a:cubicBezTo>
                    <a:pt x="25989" y="5599"/>
                    <a:pt x="25995" y="5570"/>
                    <a:pt x="26006" y="5540"/>
                  </a:cubicBezTo>
                  <a:cubicBezTo>
                    <a:pt x="26018" y="5511"/>
                    <a:pt x="26030" y="5475"/>
                    <a:pt x="26042" y="5440"/>
                  </a:cubicBezTo>
                  <a:cubicBezTo>
                    <a:pt x="26048" y="5428"/>
                    <a:pt x="26054" y="5410"/>
                    <a:pt x="26060" y="5393"/>
                  </a:cubicBezTo>
                  <a:cubicBezTo>
                    <a:pt x="26071" y="5351"/>
                    <a:pt x="26083" y="5316"/>
                    <a:pt x="26095" y="5274"/>
                  </a:cubicBezTo>
                  <a:cubicBezTo>
                    <a:pt x="26101" y="5263"/>
                    <a:pt x="26107" y="5251"/>
                    <a:pt x="26107" y="5239"/>
                  </a:cubicBezTo>
                  <a:cubicBezTo>
                    <a:pt x="26119" y="5198"/>
                    <a:pt x="26130" y="5162"/>
                    <a:pt x="26142" y="5127"/>
                  </a:cubicBezTo>
                  <a:cubicBezTo>
                    <a:pt x="26148" y="5109"/>
                    <a:pt x="26154" y="5091"/>
                    <a:pt x="26160" y="5068"/>
                  </a:cubicBezTo>
                  <a:cubicBezTo>
                    <a:pt x="26166" y="5044"/>
                    <a:pt x="26172" y="5020"/>
                    <a:pt x="26184" y="4997"/>
                  </a:cubicBezTo>
                  <a:cubicBezTo>
                    <a:pt x="26189" y="4973"/>
                    <a:pt x="26195" y="4955"/>
                    <a:pt x="26201" y="4938"/>
                  </a:cubicBezTo>
                  <a:cubicBezTo>
                    <a:pt x="26219" y="4938"/>
                    <a:pt x="26237" y="4944"/>
                    <a:pt x="26254" y="4950"/>
                  </a:cubicBezTo>
                  <a:cubicBezTo>
                    <a:pt x="26296" y="4955"/>
                    <a:pt x="26331" y="4967"/>
                    <a:pt x="26367" y="4973"/>
                  </a:cubicBezTo>
                  <a:cubicBezTo>
                    <a:pt x="26384" y="4973"/>
                    <a:pt x="26402" y="4979"/>
                    <a:pt x="26414" y="4985"/>
                  </a:cubicBezTo>
                  <a:cubicBezTo>
                    <a:pt x="26473" y="4991"/>
                    <a:pt x="26532" y="5003"/>
                    <a:pt x="26597" y="5015"/>
                  </a:cubicBezTo>
                  <a:cubicBezTo>
                    <a:pt x="26739" y="5032"/>
                    <a:pt x="26869" y="5050"/>
                    <a:pt x="26981" y="5056"/>
                  </a:cubicBezTo>
                  <a:lnTo>
                    <a:pt x="27022" y="5056"/>
                  </a:lnTo>
                  <a:cubicBezTo>
                    <a:pt x="27093" y="5060"/>
                    <a:pt x="27158" y="5064"/>
                    <a:pt x="27218" y="5064"/>
                  </a:cubicBezTo>
                  <a:cubicBezTo>
                    <a:pt x="27242" y="5064"/>
                    <a:pt x="27266" y="5063"/>
                    <a:pt x="27288" y="5062"/>
                  </a:cubicBezTo>
                  <a:lnTo>
                    <a:pt x="27318" y="5062"/>
                  </a:lnTo>
                  <a:cubicBezTo>
                    <a:pt x="27377" y="5062"/>
                    <a:pt x="27436" y="5062"/>
                    <a:pt x="27507" y="5056"/>
                  </a:cubicBezTo>
                  <a:cubicBezTo>
                    <a:pt x="27648" y="5050"/>
                    <a:pt x="27701" y="5044"/>
                    <a:pt x="27855" y="5026"/>
                  </a:cubicBezTo>
                  <a:cubicBezTo>
                    <a:pt x="28014" y="5009"/>
                    <a:pt x="28162" y="4985"/>
                    <a:pt x="28328" y="4950"/>
                  </a:cubicBezTo>
                  <a:cubicBezTo>
                    <a:pt x="28339" y="4944"/>
                    <a:pt x="28351" y="4944"/>
                    <a:pt x="28369" y="4938"/>
                  </a:cubicBezTo>
                  <a:cubicBezTo>
                    <a:pt x="28387" y="4938"/>
                    <a:pt x="28404" y="4932"/>
                    <a:pt x="28422" y="4926"/>
                  </a:cubicBezTo>
                  <a:cubicBezTo>
                    <a:pt x="28428" y="4926"/>
                    <a:pt x="28434" y="4926"/>
                    <a:pt x="28446" y="4920"/>
                  </a:cubicBezTo>
                  <a:lnTo>
                    <a:pt x="28463" y="4920"/>
                  </a:lnTo>
                  <a:cubicBezTo>
                    <a:pt x="28469" y="4914"/>
                    <a:pt x="28475" y="4914"/>
                    <a:pt x="28481" y="4914"/>
                  </a:cubicBezTo>
                  <a:cubicBezTo>
                    <a:pt x="28552" y="4896"/>
                    <a:pt x="28617" y="4879"/>
                    <a:pt x="28676" y="4861"/>
                  </a:cubicBezTo>
                  <a:cubicBezTo>
                    <a:pt x="28682" y="4861"/>
                    <a:pt x="28688" y="4861"/>
                    <a:pt x="28694" y="4855"/>
                  </a:cubicBezTo>
                  <a:cubicBezTo>
                    <a:pt x="28865" y="4808"/>
                    <a:pt x="28983" y="4766"/>
                    <a:pt x="28983" y="4766"/>
                  </a:cubicBezTo>
                  <a:cubicBezTo>
                    <a:pt x="29007" y="4761"/>
                    <a:pt x="29024" y="4749"/>
                    <a:pt x="29048" y="4743"/>
                  </a:cubicBezTo>
                  <a:cubicBezTo>
                    <a:pt x="29078" y="4731"/>
                    <a:pt x="29101" y="4725"/>
                    <a:pt x="29125" y="4713"/>
                  </a:cubicBezTo>
                  <a:cubicBezTo>
                    <a:pt x="29178" y="4696"/>
                    <a:pt x="29231" y="4678"/>
                    <a:pt x="29278" y="4660"/>
                  </a:cubicBezTo>
                  <a:cubicBezTo>
                    <a:pt x="29503" y="4572"/>
                    <a:pt x="29686" y="4483"/>
                    <a:pt x="29816" y="4418"/>
                  </a:cubicBezTo>
                  <a:cubicBezTo>
                    <a:pt x="29899" y="4377"/>
                    <a:pt x="30023" y="4312"/>
                    <a:pt x="30164" y="4235"/>
                  </a:cubicBezTo>
                  <a:cubicBezTo>
                    <a:pt x="30324" y="4146"/>
                    <a:pt x="30460" y="4064"/>
                    <a:pt x="30596" y="3969"/>
                  </a:cubicBezTo>
                  <a:cubicBezTo>
                    <a:pt x="30690" y="3910"/>
                    <a:pt x="30773" y="3845"/>
                    <a:pt x="30844" y="3786"/>
                  </a:cubicBezTo>
                  <a:cubicBezTo>
                    <a:pt x="30844" y="3786"/>
                    <a:pt x="30844" y="3780"/>
                    <a:pt x="30850" y="3780"/>
                  </a:cubicBezTo>
                  <a:cubicBezTo>
                    <a:pt x="30891" y="3745"/>
                    <a:pt x="30932" y="3709"/>
                    <a:pt x="30974" y="3674"/>
                  </a:cubicBezTo>
                  <a:cubicBezTo>
                    <a:pt x="30991" y="3662"/>
                    <a:pt x="30997" y="3650"/>
                    <a:pt x="31015" y="3638"/>
                  </a:cubicBezTo>
                  <a:cubicBezTo>
                    <a:pt x="31103" y="3556"/>
                    <a:pt x="31163" y="3497"/>
                    <a:pt x="31245" y="3402"/>
                  </a:cubicBezTo>
                  <a:cubicBezTo>
                    <a:pt x="31304" y="3343"/>
                    <a:pt x="31357" y="3284"/>
                    <a:pt x="31405" y="3225"/>
                  </a:cubicBezTo>
                  <a:cubicBezTo>
                    <a:pt x="31434" y="3189"/>
                    <a:pt x="31464" y="3148"/>
                    <a:pt x="31493" y="3107"/>
                  </a:cubicBezTo>
                  <a:cubicBezTo>
                    <a:pt x="31617" y="2953"/>
                    <a:pt x="31694" y="2817"/>
                    <a:pt x="31747" y="2735"/>
                  </a:cubicBezTo>
                  <a:cubicBezTo>
                    <a:pt x="31765" y="2705"/>
                    <a:pt x="31854" y="2563"/>
                    <a:pt x="31948" y="2345"/>
                  </a:cubicBezTo>
                  <a:cubicBezTo>
                    <a:pt x="31960" y="2327"/>
                    <a:pt x="31966" y="2309"/>
                    <a:pt x="31972" y="2292"/>
                  </a:cubicBezTo>
                  <a:cubicBezTo>
                    <a:pt x="31984" y="2274"/>
                    <a:pt x="31989" y="2250"/>
                    <a:pt x="32001" y="2221"/>
                  </a:cubicBezTo>
                  <a:cubicBezTo>
                    <a:pt x="32001" y="2221"/>
                    <a:pt x="32007" y="2215"/>
                    <a:pt x="32007" y="2209"/>
                  </a:cubicBezTo>
                  <a:cubicBezTo>
                    <a:pt x="32007" y="2209"/>
                    <a:pt x="32007" y="2203"/>
                    <a:pt x="32007" y="2203"/>
                  </a:cubicBezTo>
                  <a:cubicBezTo>
                    <a:pt x="32048" y="2115"/>
                    <a:pt x="32084" y="2020"/>
                    <a:pt x="32113" y="1914"/>
                  </a:cubicBezTo>
                  <a:cubicBezTo>
                    <a:pt x="32119" y="1902"/>
                    <a:pt x="32119" y="1896"/>
                    <a:pt x="32125" y="1884"/>
                  </a:cubicBezTo>
                  <a:cubicBezTo>
                    <a:pt x="32137" y="1849"/>
                    <a:pt x="32149" y="1813"/>
                    <a:pt x="32155" y="1772"/>
                  </a:cubicBezTo>
                  <a:cubicBezTo>
                    <a:pt x="32167" y="1737"/>
                    <a:pt x="32178" y="1695"/>
                    <a:pt x="32190" y="1660"/>
                  </a:cubicBezTo>
                  <a:cubicBezTo>
                    <a:pt x="32232" y="1471"/>
                    <a:pt x="32261" y="1323"/>
                    <a:pt x="32273" y="1199"/>
                  </a:cubicBezTo>
                  <a:cubicBezTo>
                    <a:pt x="32285" y="1099"/>
                    <a:pt x="32297" y="998"/>
                    <a:pt x="32302" y="892"/>
                  </a:cubicBezTo>
                  <a:cubicBezTo>
                    <a:pt x="32302" y="886"/>
                    <a:pt x="32302" y="886"/>
                    <a:pt x="32302" y="880"/>
                  </a:cubicBezTo>
                  <a:cubicBezTo>
                    <a:pt x="32308" y="809"/>
                    <a:pt x="32308" y="744"/>
                    <a:pt x="32308" y="679"/>
                  </a:cubicBezTo>
                  <a:cubicBezTo>
                    <a:pt x="32308" y="650"/>
                    <a:pt x="32308" y="614"/>
                    <a:pt x="32308" y="585"/>
                  </a:cubicBezTo>
                  <a:cubicBezTo>
                    <a:pt x="32308" y="573"/>
                    <a:pt x="32302" y="561"/>
                    <a:pt x="32302" y="549"/>
                  </a:cubicBezTo>
                  <a:cubicBezTo>
                    <a:pt x="32302" y="496"/>
                    <a:pt x="32297" y="443"/>
                    <a:pt x="32297" y="384"/>
                  </a:cubicBezTo>
                  <a:cubicBezTo>
                    <a:pt x="32297" y="349"/>
                    <a:pt x="32285" y="236"/>
                    <a:pt x="32267" y="112"/>
                  </a:cubicBezTo>
                  <a:cubicBezTo>
                    <a:pt x="32267" y="95"/>
                    <a:pt x="32261" y="53"/>
                    <a:pt x="32249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52"/>
            <p:cNvSpPr/>
            <p:nvPr/>
          </p:nvSpPr>
          <p:spPr>
            <a:xfrm>
              <a:off x="1452050" y="4296350"/>
              <a:ext cx="79900" cy="14600"/>
            </a:xfrm>
            <a:custGeom>
              <a:avLst/>
              <a:gdLst/>
              <a:ahLst/>
              <a:cxnLst/>
              <a:rect l="l" t="t" r="r" b="b"/>
              <a:pathLst>
                <a:path w="3196" h="584" extrusionOk="0">
                  <a:moveTo>
                    <a:pt x="1603" y="0"/>
                  </a:moveTo>
                  <a:cubicBezTo>
                    <a:pt x="1465" y="0"/>
                    <a:pt x="1325" y="8"/>
                    <a:pt x="1188" y="24"/>
                  </a:cubicBezTo>
                  <a:cubicBezTo>
                    <a:pt x="786" y="65"/>
                    <a:pt x="402" y="177"/>
                    <a:pt x="89" y="361"/>
                  </a:cubicBezTo>
                  <a:cubicBezTo>
                    <a:pt x="1" y="414"/>
                    <a:pt x="1" y="496"/>
                    <a:pt x="89" y="544"/>
                  </a:cubicBezTo>
                  <a:cubicBezTo>
                    <a:pt x="133" y="570"/>
                    <a:pt x="191" y="584"/>
                    <a:pt x="249" y="584"/>
                  </a:cubicBezTo>
                  <a:cubicBezTo>
                    <a:pt x="306" y="584"/>
                    <a:pt x="364" y="570"/>
                    <a:pt x="408" y="544"/>
                  </a:cubicBezTo>
                  <a:cubicBezTo>
                    <a:pt x="573" y="449"/>
                    <a:pt x="762" y="378"/>
                    <a:pt x="963" y="331"/>
                  </a:cubicBezTo>
                  <a:cubicBezTo>
                    <a:pt x="1168" y="284"/>
                    <a:pt x="1383" y="260"/>
                    <a:pt x="1599" y="260"/>
                  </a:cubicBezTo>
                  <a:cubicBezTo>
                    <a:pt x="1706" y="260"/>
                    <a:pt x="1814" y="266"/>
                    <a:pt x="1920" y="278"/>
                  </a:cubicBezTo>
                  <a:cubicBezTo>
                    <a:pt x="2239" y="313"/>
                    <a:pt x="2546" y="402"/>
                    <a:pt x="2794" y="544"/>
                  </a:cubicBezTo>
                  <a:cubicBezTo>
                    <a:pt x="2836" y="570"/>
                    <a:pt x="2893" y="584"/>
                    <a:pt x="2951" y="584"/>
                  </a:cubicBezTo>
                  <a:cubicBezTo>
                    <a:pt x="3008" y="584"/>
                    <a:pt x="3066" y="570"/>
                    <a:pt x="3107" y="544"/>
                  </a:cubicBezTo>
                  <a:cubicBezTo>
                    <a:pt x="3196" y="496"/>
                    <a:pt x="3196" y="414"/>
                    <a:pt x="3107" y="361"/>
                  </a:cubicBezTo>
                  <a:cubicBezTo>
                    <a:pt x="2901" y="242"/>
                    <a:pt x="2658" y="148"/>
                    <a:pt x="2398" y="89"/>
                  </a:cubicBezTo>
                  <a:cubicBezTo>
                    <a:pt x="2144" y="30"/>
                    <a:pt x="1875" y="0"/>
                    <a:pt x="1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52"/>
            <p:cNvSpPr/>
            <p:nvPr/>
          </p:nvSpPr>
          <p:spPr>
            <a:xfrm>
              <a:off x="1540350" y="4322025"/>
              <a:ext cx="26900" cy="45625"/>
            </a:xfrm>
            <a:custGeom>
              <a:avLst/>
              <a:gdLst/>
              <a:ahLst/>
              <a:cxnLst/>
              <a:rect l="l" t="t" r="r" b="b"/>
              <a:pathLst>
                <a:path w="1076" h="1825" extrusionOk="0">
                  <a:moveTo>
                    <a:pt x="243" y="1"/>
                  </a:moveTo>
                  <a:cubicBezTo>
                    <a:pt x="187" y="1"/>
                    <a:pt x="130" y="13"/>
                    <a:pt x="89" y="36"/>
                  </a:cubicBezTo>
                  <a:cubicBezTo>
                    <a:pt x="0" y="90"/>
                    <a:pt x="0" y="172"/>
                    <a:pt x="89" y="225"/>
                  </a:cubicBezTo>
                  <a:cubicBezTo>
                    <a:pt x="254" y="320"/>
                    <a:pt x="378" y="426"/>
                    <a:pt x="461" y="544"/>
                  </a:cubicBezTo>
                  <a:cubicBezTo>
                    <a:pt x="585" y="722"/>
                    <a:pt x="615" y="916"/>
                    <a:pt x="556" y="1100"/>
                  </a:cubicBezTo>
                  <a:cubicBezTo>
                    <a:pt x="497" y="1283"/>
                    <a:pt x="343" y="1460"/>
                    <a:pt x="95" y="1602"/>
                  </a:cubicBezTo>
                  <a:cubicBezTo>
                    <a:pt x="6" y="1655"/>
                    <a:pt x="6" y="1737"/>
                    <a:pt x="95" y="1785"/>
                  </a:cubicBezTo>
                  <a:cubicBezTo>
                    <a:pt x="139" y="1811"/>
                    <a:pt x="197" y="1825"/>
                    <a:pt x="254" y="1825"/>
                  </a:cubicBezTo>
                  <a:cubicBezTo>
                    <a:pt x="312" y="1825"/>
                    <a:pt x="370" y="1811"/>
                    <a:pt x="414" y="1785"/>
                  </a:cubicBezTo>
                  <a:cubicBezTo>
                    <a:pt x="621" y="1667"/>
                    <a:pt x="780" y="1525"/>
                    <a:pt x="881" y="1377"/>
                  </a:cubicBezTo>
                  <a:cubicBezTo>
                    <a:pt x="1034" y="1153"/>
                    <a:pt x="1075" y="911"/>
                    <a:pt x="993" y="674"/>
                  </a:cubicBezTo>
                  <a:cubicBezTo>
                    <a:pt x="916" y="444"/>
                    <a:pt x="715" y="220"/>
                    <a:pt x="408" y="36"/>
                  </a:cubicBezTo>
                  <a:lnTo>
                    <a:pt x="402" y="36"/>
                  </a:lnTo>
                  <a:cubicBezTo>
                    <a:pt x="358" y="13"/>
                    <a:pt x="300" y="1"/>
                    <a:pt x="2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52"/>
            <p:cNvSpPr/>
            <p:nvPr/>
          </p:nvSpPr>
          <p:spPr>
            <a:xfrm>
              <a:off x="1432400" y="4174275"/>
              <a:ext cx="165550" cy="140700"/>
            </a:xfrm>
            <a:custGeom>
              <a:avLst/>
              <a:gdLst/>
              <a:ahLst/>
              <a:cxnLst/>
              <a:rect l="l" t="t" r="r" b="b"/>
              <a:pathLst>
                <a:path w="6622" h="5628" extrusionOk="0">
                  <a:moveTo>
                    <a:pt x="5589" y="1"/>
                  </a:moveTo>
                  <a:cubicBezTo>
                    <a:pt x="5027" y="1"/>
                    <a:pt x="4415" y="194"/>
                    <a:pt x="3805" y="548"/>
                  </a:cubicBezTo>
                  <a:cubicBezTo>
                    <a:pt x="2736" y="1162"/>
                    <a:pt x="1661" y="2279"/>
                    <a:pt x="887" y="3714"/>
                  </a:cubicBezTo>
                  <a:lnTo>
                    <a:pt x="113" y="5125"/>
                  </a:lnTo>
                  <a:cubicBezTo>
                    <a:pt x="1" y="5332"/>
                    <a:pt x="13" y="5557"/>
                    <a:pt x="137" y="5616"/>
                  </a:cubicBezTo>
                  <a:cubicBezTo>
                    <a:pt x="157" y="5624"/>
                    <a:pt x="179" y="5628"/>
                    <a:pt x="203" y="5628"/>
                  </a:cubicBezTo>
                  <a:cubicBezTo>
                    <a:pt x="248" y="5628"/>
                    <a:pt x="297" y="5613"/>
                    <a:pt x="344" y="5586"/>
                  </a:cubicBezTo>
                  <a:cubicBezTo>
                    <a:pt x="426" y="5539"/>
                    <a:pt x="509" y="5450"/>
                    <a:pt x="574" y="5338"/>
                  </a:cubicBezTo>
                  <a:lnTo>
                    <a:pt x="1342" y="3926"/>
                  </a:lnTo>
                  <a:cubicBezTo>
                    <a:pt x="1997" y="2716"/>
                    <a:pt x="2901" y="1777"/>
                    <a:pt x="3805" y="1251"/>
                  </a:cubicBezTo>
                  <a:cubicBezTo>
                    <a:pt x="4317" y="955"/>
                    <a:pt x="4829" y="795"/>
                    <a:pt x="5301" y="795"/>
                  </a:cubicBezTo>
                  <a:cubicBezTo>
                    <a:pt x="5575" y="795"/>
                    <a:pt x="5834" y="849"/>
                    <a:pt x="6073" y="961"/>
                  </a:cubicBezTo>
                  <a:cubicBezTo>
                    <a:pt x="6093" y="970"/>
                    <a:pt x="6115" y="974"/>
                    <a:pt x="6137" y="974"/>
                  </a:cubicBezTo>
                  <a:cubicBezTo>
                    <a:pt x="6181" y="974"/>
                    <a:pt x="6229" y="959"/>
                    <a:pt x="6279" y="932"/>
                  </a:cubicBezTo>
                  <a:cubicBezTo>
                    <a:pt x="6362" y="885"/>
                    <a:pt x="6445" y="796"/>
                    <a:pt x="6504" y="684"/>
                  </a:cubicBezTo>
                  <a:cubicBezTo>
                    <a:pt x="6622" y="477"/>
                    <a:pt x="6610" y="259"/>
                    <a:pt x="6486" y="194"/>
                  </a:cubicBezTo>
                  <a:cubicBezTo>
                    <a:pt x="6210" y="63"/>
                    <a:pt x="5908" y="1"/>
                    <a:pt x="5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52"/>
            <p:cNvSpPr/>
            <p:nvPr/>
          </p:nvSpPr>
          <p:spPr>
            <a:xfrm>
              <a:off x="1520125" y="4245750"/>
              <a:ext cx="164950" cy="139725"/>
            </a:xfrm>
            <a:custGeom>
              <a:avLst/>
              <a:gdLst/>
              <a:ahLst/>
              <a:cxnLst/>
              <a:rect l="l" t="t" r="r" b="b"/>
              <a:pathLst>
                <a:path w="6598" h="5589" extrusionOk="0">
                  <a:moveTo>
                    <a:pt x="5558" y="0"/>
                  </a:moveTo>
                  <a:cubicBezTo>
                    <a:pt x="4995" y="0"/>
                    <a:pt x="4382" y="192"/>
                    <a:pt x="3769" y="542"/>
                  </a:cubicBezTo>
                  <a:cubicBezTo>
                    <a:pt x="2705" y="1156"/>
                    <a:pt x="1648" y="2261"/>
                    <a:pt x="874" y="3678"/>
                  </a:cubicBezTo>
                  <a:lnTo>
                    <a:pt x="113" y="5084"/>
                  </a:lnTo>
                  <a:cubicBezTo>
                    <a:pt x="0" y="5296"/>
                    <a:pt x="6" y="5515"/>
                    <a:pt x="130" y="5574"/>
                  </a:cubicBezTo>
                  <a:cubicBezTo>
                    <a:pt x="150" y="5584"/>
                    <a:pt x="173" y="5589"/>
                    <a:pt x="196" y="5589"/>
                  </a:cubicBezTo>
                  <a:cubicBezTo>
                    <a:pt x="242" y="5589"/>
                    <a:pt x="292" y="5572"/>
                    <a:pt x="343" y="5544"/>
                  </a:cubicBezTo>
                  <a:cubicBezTo>
                    <a:pt x="426" y="5497"/>
                    <a:pt x="508" y="5409"/>
                    <a:pt x="567" y="5296"/>
                  </a:cubicBezTo>
                  <a:lnTo>
                    <a:pt x="1335" y="3897"/>
                  </a:lnTo>
                  <a:cubicBezTo>
                    <a:pt x="1985" y="2698"/>
                    <a:pt x="2871" y="1770"/>
                    <a:pt x="3774" y="1251"/>
                  </a:cubicBezTo>
                  <a:cubicBezTo>
                    <a:pt x="4287" y="955"/>
                    <a:pt x="4802" y="792"/>
                    <a:pt x="5276" y="792"/>
                  </a:cubicBezTo>
                  <a:cubicBezTo>
                    <a:pt x="5550" y="792"/>
                    <a:pt x="5810" y="846"/>
                    <a:pt x="6048" y="961"/>
                  </a:cubicBezTo>
                  <a:cubicBezTo>
                    <a:pt x="6069" y="969"/>
                    <a:pt x="6090" y="973"/>
                    <a:pt x="6113" y="973"/>
                  </a:cubicBezTo>
                  <a:cubicBezTo>
                    <a:pt x="6157" y="973"/>
                    <a:pt x="6205" y="959"/>
                    <a:pt x="6255" y="932"/>
                  </a:cubicBezTo>
                  <a:cubicBezTo>
                    <a:pt x="6338" y="884"/>
                    <a:pt x="6420" y="796"/>
                    <a:pt x="6480" y="684"/>
                  </a:cubicBezTo>
                  <a:cubicBezTo>
                    <a:pt x="6598" y="477"/>
                    <a:pt x="6586" y="258"/>
                    <a:pt x="6462" y="193"/>
                  </a:cubicBezTo>
                  <a:cubicBezTo>
                    <a:pt x="6183" y="63"/>
                    <a:pt x="5879" y="0"/>
                    <a:pt x="55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52"/>
            <p:cNvSpPr/>
            <p:nvPr/>
          </p:nvSpPr>
          <p:spPr>
            <a:xfrm>
              <a:off x="739150" y="4281800"/>
              <a:ext cx="807875" cy="705375"/>
            </a:xfrm>
            <a:custGeom>
              <a:avLst/>
              <a:gdLst/>
              <a:ahLst/>
              <a:cxnLst/>
              <a:rect l="l" t="t" r="r" b="b"/>
              <a:pathLst>
                <a:path w="32315" h="28215" extrusionOk="0">
                  <a:moveTo>
                    <a:pt x="28266" y="1"/>
                  </a:moveTo>
                  <a:cubicBezTo>
                    <a:pt x="28213" y="1"/>
                    <a:pt x="28156" y="3"/>
                    <a:pt x="28097" y="3"/>
                  </a:cubicBezTo>
                  <a:cubicBezTo>
                    <a:pt x="28079" y="3"/>
                    <a:pt x="28062" y="9"/>
                    <a:pt x="28044" y="9"/>
                  </a:cubicBezTo>
                  <a:cubicBezTo>
                    <a:pt x="27885" y="15"/>
                    <a:pt x="27749" y="33"/>
                    <a:pt x="27648" y="51"/>
                  </a:cubicBezTo>
                  <a:cubicBezTo>
                    <a:pt x="27524" y="68"/>
                    <a:pt x="27388" y="92"/>
                    <a:pt x="27282" y="127"/>
                  </a:cubicBezTo>
                  <a:lnTo>
                    <a:pt x="27264" y="127"/>
                  </a:lnTo>
                  <a:cubicBezTo>
                    <a:pt x="27170" y="151"/>
                    <a:pt x="27069" y="181"/>
                    <a:pt x="26987" y="210"/>
                  </a:cubicBezTo>
                  <a:cubicBezTo>
                    <a:pt x="26957" y="222"/>
                    <a:pt x="26922" y="240"/>
                    <a:pt x="26886" y="252"/>
                  </a:cubicBezTo>
                  <a:cubicBezTo>
                    <a:pt x="26869" y="257"/>
                    <a:pt x="26851" y="263"/>
                    <a:pt x="26839" y="269"/>
                  </a:cubicBezTo>
                  <a:cubicBezTo>
                    <a:pt x="26751" y="299"/>
                    <a:pt x="26638" y="346"/>
                    <a:pt x="26550" y="387"/>
                  </a:cubicBezTo>
                  <a:cubicBezTo>
                    <a:pt x="26491" y="423"/>
                    <a:pt x="26438" y="452"/>
                    <a:pt x="26378" y="476"/>
                  </a:cubicBezTo>
                  <a:cubicBezTo>
                    <a:pt x="26378" y="482"/>
                    <a:pt x="26373" y="482"/>
                    <a:pt x="26367" y="488"/>
                  </a:cubicBezTo>
                  <a:cubicBezTo>
                    <a:pt x="26184" y="588"/>
                    <a:pt x="26048" y="671"/>
                    <a:pt x="25989" y="712"/>
                  </a:cubicBezTo>
                  <a:cubicBezTo>
                    <a:pt x="25965" y="724"/>
                    <a:pt x="25947" y="736"/>
                    <a:pt x="25930" y="754"/>
                  </a:cubicBezTo>
                  <a:cubicBezTo>
                    <a:pt x="25882" y="783"/>
                    <a:pt x="25835" y="813"/>
                    <a:pt x="25788" y="842"/>
                  </a:cubicBezTo>
                  <a:cubicBezTo>
                    <a:pt x="25764" y="860"/>
                    <a:pt x="25735" y="878"/>
                    <a:pt x="25705" y="895"/>
                  </a:cubicBezTo>
                  <a:cubicBezTo>
                    <a:pt x="25693" y="907"/>
                    <a:pt x="25682" y="913"/>
                    <a:pt x="25670" y="925"/>
                  </a:cubicBezTo>
                  <a:cubicBezTo>
                    <a:pt x="25599" y="972"/>
                    <a:pt x="25534" y="1019"/>
                    <a:pt x="25475" y="1067"/>
                  </a:cubicBezTo>
                  <a:lnTo>
                    <a:pt x="25469" y="1067"/>
                  </a:lnTo>
                  <a:cubicBezTo>
                    <a:pt x="25404" y="1114"/>
                    <a:pt x="25327" y="1179"/>
                    <a:pt x="25256" y="1232"/>
                  </a:cubicBezTo>
                  <a:cubicBezTo>
                    <a:pt x="25162" y="1309"/>
                    <a:pt x="25085" y="1380"/>
                    <a:pt x="25032" y="1427"/>
                  </a:cubicBezTo>
                  <a:cubicBezTo>
                    <a:pt x="24961" y="1492"/>
                    <a:pt x="24872" y="1575"/>
                    <a:pt x="24807" y="1640"/>
                  </a:cubicBezTo>
                  <a:cubicBezTo>
                    <a:pt x="24736" y="1704"/>
                    <a:pt x="24654" y="1799"/>
                    <a:pt x="24589" y="1870"/>
                  </a:cubicBezTo>
                  <a:cubicBezTo>
                    <a:pt x="24553" y="1905"/>
                    <a:pt x="24506" y="1964"/>
                    <a:pt x="24453" y="2023"/>
                  </a:cubicBezTo>
                  <a:cubicBezTo>
                    <a:pt x="24453" y="2029"/>
                    <a:pt x="24453" y="2029"/>
                    <a:pt x="24447" y="2035"/>
                  </a:cubicBezTo>
                  <a:cubicBezTo>
                    <a:pt x="24447" y="2035"/>
                    <a:pt x="24394" y="2100"/>
                    <a:pt x="24311" y="2201"/>
                  </a:cubicBezTo>
                  <a:cubicBezTo>
                    <a:pt x="24282" y="2248"/>
                    <a:pt x="24252" y="2289"/>
                    <a:pt x="24229" y="2313"/>
                  </a:cubicBezTo>
                  <a:cubicBezTo>
                    <a:pt x="24229" y="2319"/>
                    <a:pt x="24229" y="2319"/>
                    <a:pt x="24229" y="2319"/>
                  </a:cubicBezTo>
                  <a:cubicBezTo>
                    <a:pt x="24181" y="2378"/>
                    <a:pt x="24140" y="2449"/>
                    <a:pt x="24093" y="2525"/>
                  </a:cubicBezTo>
                  <a:cubicBezTo>
                    <a:pt x="24081" y="2531"/>
                    <a:pt x="24081" y="2543"/>
                    <a:pt x="24075" y="2555"/>
                  </a:cubicBezTo>
                  <a:cubicBezTo>
                    <a:pt x="24040" y="2608"/>
                    <a:pt x="24004" y="2661"/>
                    <a:pt x="23975" y="2720"/>
                  </a:cubicBezTo>
                  <a:cubicBezTo>
                    <a:pt x="23963" y="2738"/>
                    <a:pt x="23951" y="2756"/>
                    <a:pt x="23939" y="2779"/>
                  </a:cubicBezTo>
                  <a:cubicBezTo>
                    <a:pt x="23927" y="2803"/>
                    <a:pt x="23910" y="2833"/>
                    <a:pt x="23892" y="2862"/>
                  </a:cubicBezTo>
                  <a:cubicBezTo>
                    <a:pt x="23874" y="2903"/>
                    <a:pt x="23851" y="2945"/>
                    <a:pt x="23833" y="2980"/>
                  </a:cubicBezTo>
                  <a:cubicBezTo>
                    <a:pt x="23827" y="2992"/>
                    <a:pt x="23821" y="2998"/>
                    <a:pt x="23821" y="3010"/>
                  </a:cubicBezTo>
                  <a:cubicBezTo>
                    <a:pt x="23803" y="3033"/>
                    <a:pt x="23786" y="3075"/>
                    <a:pt x="23762" y="3128"/>
                  </a:cubicBezTo>
                  <a:cubicBezTo>
                    <a:pt x="23744" y="3163"/>
                    <a:pt x="23732" y="3205"/>
                    <a:pt x="23715" y="3240"/>
                  </a:cubicBezTo>
                  <a:cubicBezTo>
                    <a:pt x="23709" y="3246"/>
                    <a:pt x="23709" y="3258"/>
                    <a:pt x="23703" y="3270"/>
                  </a:cubicBezTo>
                  <a:cubicBezTo>
                    <a:pt x="23685" y="3317"/>
                    <a:pt x="23662" y="3364"/>
                    <a:pt x="23644" y="3411"/>
                  </a:cubicBezTo>
                  <a:cubicBezTo>
                    <a:pt x="23632" y="3453"/>
                    <a:pt x="23614" y="3494"/>
                    <a:pt x="23602" y="3530"/>
                  </a:cubicBezTo>
                  <a:cubicBezTo>
                    <a:pt x="23597" y="3547"/>
                    <a:pt x="23591" y="3571"/>
                    <a:pt x="23585" y="3589"/>
                  </a:cubicBezTo>
                  <a:cubicBezTo>
                    <a:pt x="23585" y="3589"/>
                    <a:pt x="23585" y="3594"/>
                    <a:pt x="23579" y="3600"/>
                  </a:cubicBezTo>
                  <a:cubicBezTo>
                    <a:pt x="23579" y="3606"/>
                    <a:pt x="23579" y="3612"/>
                    <a:pt x="23573" y="3624"/>
                  </a:cubicBezTo>
                  <a:cubicBezTo>
                    <a:pt x="23561" y="3659"/>
                    <a:pt x="23549" y="3695"/>
                    <a:pt x="23538" y="3730"/>
                  </a:cubicBezTo>
                  <a:cubicBezTo>
                    <a:pt x="23520" y="3724"/>
                    <a:pt x="23496" y="3724"/>
                    <a:pt x="23478" y="3719"/>
                  </a:cubicBezTo>
                  <a:cubicBezTo>
                    <a:pt x="23455" y="3713"/>
                    <a:pt x="23431" y="3707"/>
                    <a:pt x="23408" y="3701"/>
                  </a:cubicBezTo>
                  <a:cubicBezTo>
                    <a:pt x="23384" y="3695"/>
                    <a:pt x="23366" y="3689"/>
                    <a:pt x="23343" y="3683"/>
                  </a:cubicBezTo>
                  <a:cubicBezTo>
                    <a:pt x="23307" y="3677"/>
                    <a:pt x="23272" y="3671"/>
                    <a:pt x="23236" y="3659"/>
                  </a:cubicBezTo>
                  <a:cubicBezTo>
                    <a:pt x="23219" y="3659"/>
                    <a:pt x="23207" y="3654"/>
                    <a:pt x="23195" y="3654"/>
                  </a:cubicBezTo>
                  <a:cubicBezTo>
                    <a:pt x="23154" y="3642"/>
                    <a:pt x="23112" y="3636"/>
                    <a:pt x="23071" y="3630"/>
                  </a:cubicBezTo>
                  <a:cubicBezTo>
                    <a:pt x="23053" y="3624"/>
                    <a:pt x="23041" y="3624"/>
                    <a:pt x="23024" y="3618"/>
                  </a:cubicBezTo>
                  <a:cubicBezTo>
                    <a:pt x="22988" y="3612"/>
                    <a:pt x="22953" y="3606"/>
                    <a:pt x="22917" y="3600"/>
                  </a:cubicBezTo>
                  <a:cubicBezTo>
                    <a:pt x="22888" y="3594"/>
                    <a:pt x="22858" y="3589"/>
                    <a:pt x="22829" y="3583"/>
                  </a:cubicBezTo>
                  <a:cubicBezTo>
                    <a:pt x="22805" y="3583"/>
                    <a:pt x="22782" y="3577"/>
                    <a:pt x="22758" y="3571"/>
                  </a:cubicBezTo>
                  <a:cubicBezTo>
                    <a:pt x="22728" y="3571"/>
                    <a:pt x="22699" y="3565"/>
                    <a:pt x="22669" y="3559"/>
                  </a:cubicBezTo>
                  <a:cubicBezTo>
                    <a:pt x="22640" y="3553"/>
                    <a:pt x="22593" y="3547"/>
                    <a:pt x="22533" y="3541"/>
                  </a:cubicBezTo>
                  <a:cubicBezTo>
                    <a:pt x="22244" y="3506"/>
                    <a:pt x="21990" y="3500"/>
                    <a:pt x="21961" y="3494"/>
                  </a:cubicBezTo>
                  <a:lnTo>
                    <a:pt x="21553" y="3494"/>
                  </a:lnTo>
                  <a:cubicBezTo>
                    <a:pt x="21541" y="3494"/>
                    <a:pt x="21529" y="3500"/>
                    <a:pt x="21523" y="3500"/>
                  </a:cubicBezTo>
                  <a:lnTo>
                    <a:pt x="21482" y="3500"/>
                  </a:lnTo>
                  <a:cubicBezTo>
                    <a:pt x="21423" y="3500"/>
                    <a:pt x="21370" y="3506"/>
                    <a:pt x="21317" y="3506"/>
                  </a:cubicBezTo>
                  <a:cubicBezTo>
                    <a:pt x="21293" y="3512"/>
                    <a:pt x="21275" y="3512"/>
                    <a:pt x="21252" y="3512"/>
                  </a:cubicBezTo>
                  <a:cubicBezTo>
                    <a:pt x="21246" y="3512"/>
                    <a:pt x="21240" y="3512"/>
                    <a:pt x="21228" y="3518"/>
                  </a:cubicBezTo>
                  <a:lnTo>
                    <a:pt x="21210" y="3518"/>
                  </a:lnTo>
                  <a:cubicBezTo>
                    <a:pt x="21169" y="3518"/>
                    <a:pt x="21122" y="3524"/>
                    <a:pt x="21069" y="3530"/>
                  </a:cubicBezTo>
                  <a:cubicBezTo>
                    <a:pt x="21057" y="3530"/>
                    <a:pt x="21039" y="3535"/>
                    <a:pt x="21027" y="3535"/>
                  </a:cubicBezTo>
                  <a:cubicBezTo>
                    <a:pt x="20921" y="3547"/>
                    <a:pt x="20791" y="3565"/>
                    <a:pt x="20649" y="3589"/>
                  </a:cubicBezTo>
                  <a:cubicBezTo>
                    <a:pt x="20643" y="3594"/>
                    <a:pt x="20638" y="3594"/>
                    <a:pt x="20632" y="3594"/>
                  </a:cubicBezTo>
                  <a:cubicBezTo>
                    <a:pt x="20602" y="3600"/>
                    <a:pt x="20573" y="3606"/>
                    <a:pt x="20543" y="3612"/>
                  </a:cubicBezTo>
                  <a:cubicBezTo>
                    <a:pt x="20531" y="3612"/>
                    <a:pt x="20513" y="3618"/>
                    <a:pt x="20496" y="3618"/>
                  </a:cubicBezTo>
                  <a:cubicBezTo>
                    <a:pt x="20484" y="3624"/>
                    <a:pt x="20466" y="3624"/>
                    <a:pt x="20454" y="3630"/>
                  </a:cubicBezTo>
                  <a:cubicBezTo>
                    <a:pt x="20389" y="3642"/>
                    <a:pt x="20307" y="3659"/>
                    <a:pt x="20230" y="3683"/>
                  </a:cubicBezTo>
                  <a:cubicBezTo>
                    <a:pt x="20183" y="3695"/>
                    <a:pt x="20135" y="3707"/>
                    <a:pt x="20100" y="3719"/>
                  </a:cubicBezTo>
                  <a:cubicBezTo>
                    <a:pt x="20076" y="3724"/>
                    <a:pt x="20053" y="3730"/>
                    <a:pt x="20023" y="3736"/>
                  </a:cubicBezTo>
                  <a:cubicBezTo>
                    <a:pt x="20023" y="3736"/>
                    <a:pt x="20017" y="3736"/>
                    <a:pt x="20011" y="3742"/>
                  </a:cubicBezTo>
                  <a:cubicBezTo>
                    <a:pt x="19964" y="3754"/>
                    <a:pt x="19905" y="3772"/>
                    <a:pt x="19852" y="3789"/>
                  </a:cubicBezTo>
                  <a:cubicBezTo>
                    <a:pt x="19811" y="3801"/>
                    <a:pt x="19769" y="3813"/>
                    <a:pt x="19734" y="3825"/>
                  </a:cubicBezTo>
                  <a:cubicBezTo>
                    <a:pt x="19586" y="3872"/>
                    <a:pt x="19486" y="3908"/>
                    <a:pt x="19338" y="3973"/>
                  </a:cubicBezTo>
                  <a:cubicBezTo>
                    <a:pt x="19226" y="4020"/>
                    <a:pt x="19096" y="4079"/>
                    <a:pt x="18954" y="4144"/>
                  </a:cubicBezTo>
                  <a:cubicBezTo>
                    <a:pt x="18942" y="4150"/>
                    <a:pt x="18925" y="4162"/>
                    <a:pt x="18907" y="4167"/>
                  </a:cubicBezTo>
                  <a:cubicBezTo>
                    <a:pt x="18765" y="4232"/>
                    <a:pt x="18582" y="4333"/>
                    <a:pt x="18446" y="4415"/>
                  </a:cubicBezTo>
                  <a:cubicBezTo>
                    <a:pt x="18381" y="4451"/>
                    <a:pt x="18310" y="4498"/>
                    <a:pt x="18240" y="4540"/>
                  </a:cubicBezTo>
                  <a:cubicBezTo>
                    <a:pt x="18175" y="4581"/>
                    <a:pt x="18116" y="4622"/>
                    <a:pt x="18051" y="4664"/>
                  </a:cubicBezTo>
                  <a:cubicBezTo>
                    <a:pt x="18039" y="4675"/>
                    <a:pt x="18027" y="4681"/>
                    <a:pt x="18015" y="4693"/>
                  </a:cubicBezTo>
                  <a:cubicBezTo>
                    <a:pt x="17968" y="4723"/>
                    <a:pt x="17921" y="4758"/>
                    <a:pt x="17873" y="4788"/>
                  </a:cubicBezTo>
                  <a:cubicBezTo>
                    <a:pt x="17850" y="4805"/>
                    <a:pt x="17826" y="4823"/>
                    <a:pt x="17808" y="4835"/>
                  </a:cubicBezTo>
                  <a:cubicBezTo>
                    <a:pt x="17773" y="4864"/>
                    <a:pt x="17738" y="4888"/>
                    <a:pt x="17702" y="4918"/>
                  </a:cubicBezTo>
                  <a:cubicBezTo>
                    <a:pt x="17673" y="4935"/>
                    <a:pt x="17643" y="4959"/>
                    <a:pt x="17619" y="4982"/>
                  </a:cubicBezTo>
                  <a:cubicBezTo>
                    <a:pt x="17590" y="5000"/>
                    <a:pt x="17560" y="5024"/>
                    <a:pt x="17531" y="5047"/>
                  </a:cubicBezTo>
                  <a:cubicBezTo>
                    <a:pt x="17501" y="5071"/>
                    <a:pt x="17472" y="5095"/>
                    <a:pt x="17442" y="5118"/>
                  </a:cubicBezTo>
                  <a:cubicBezTo>
                    <a:pt x="17413" y="5142"/>
                    <a:pt x="17383" y="5166"/>
                    <a:pt x="17360" y="5189"/>
                  </a:cubicBezTo>
                  <a:cubicBezTo>
                    <a:pt x="17330" y="5213"/>
                    <a:pt x="17300" y="5236"/>
                    <a:pt x="17271" y="5260"/>
                  </a:cubicBezTo>
                  <a:cubicBezTo>
                    <a:pt x="17247" y="5284"/>
                    <a:pt x="17218" y="5301"/>
                    <a:pt x="17194" y="5325"/>
                  </a:cubicBezTo>
                  <a:cubicBezTo>
                    <a:pt x="17147" y="5366"/>
                    <a:pt x="17100" y="5408"/>
                    <a:pt x="17052" y="5449"/>
                  </a:cubicBezTo>
                  <a:cubicBezTo>
                    <a:pt x="17052" y="5449"/>
                    <a:pt x="17052" y="5455"/>
                    <a:pt x="17046" y="5455"/>
                  </a:cubicBezTo>
                  <a:cubicBezTo>
                    <a:pt x="17046" y="5455"/>
                    <a:pt x="17041" y="5455"/>
                    <a:pt x="17041" y="5461"/>
                  </a:cubicBezTo>
                  <a:cubicBezTo>
                    <a:pt x="17029" y="5473"/>
                    <a:pt x="17011" y="5485"/>
                    <a:pt x="16999" y="5502"/>
                  </a:cubicBezTo>
                  <a:cubicBezTo>
                    <a:pt x="16438" y="6004"/>
                    <a:pt x="16054" y="6471"/>
                    <a:pt x="15907" y="6654"/>
                  </a:cubicBezTo>
                  <a:cubicBezTo>
                    <a:pt x="15865" y="6707"/>
                    <a:pt x="15830" y="6754"/>
                    <a:pt x="15812" y="6784"/>
                  </a:cubicBezTo>
                  <a:cubicBezTo>
                    <a:pt x="15765" y="6837"/>
                    <a:pt x="15718" y="6908"/>
                    <a:pt x="15664" y="6979"/>
                  </a:cubicBezTo>
                  <a:cubicBezTo>
                    <a:pt x="15558" y="7121"/>
                    <a:pt x="15487" y="7227"/>
                    <a:pt x="15387" y="7380"/>
                  </a:cubicBezTo>
                  <a:cubicBezTo>
                    <a:pt x="15381" y="7392"/>
                    <a:pt x="15375" y="7404"/>
                    <a:pt x="15363" y="7416"/>
                  </a:cubicBezTo>
                  <a:cubicBezTo>
                    <a:pt x="15357" y="7428"/>
                    <a:pt x="15351" y="7440"/>
                    <a:pt x="15340" y="7457"/>
                  </a:cubicBezTo>
                  <a:cubicBezTo>
                    <a:pt x="15328" y="7475"/>
                    <a:pt x="15316" y="7493"/>
                    <a:pt x="15304" y="7510"/>
                  </a:cubicBezTo>
                  <a:cubicBezTo>
                    <a:pt x="15298" y="7528"/>
                    <a:pt x="15286" y="7546"/>
                    <a:pt x="15275" y="7564"/>
                  </a:cubicBezTo>
                  <a:cubicBezTo>
                    <a:pt x="15269" y="7575"/>
                    <a:pt x="15263" y="7587"/>
                    <a:pt x="15257" y="7599"/>
                  </a:cubicBezTo>
                  <a:cubicBezTo>
                    <a:pt x="15092" y="7871"/>
                    <a:pt x="15009" y="8048"/>
                    <a:pt x="14985" y="8089"/>
                  </a:cubicBezTo>
                  <a:cubicBezTo>
                    <a:pt x="14979" y="8101"/>
                    <a:pt x="14979" y="8107"/>
                    <a:pt x="14973" y="8119"/>
                  </a:cubicBezTo>
                  <a:cubicBezTo>
                    <a:pt x="14967" y="8119"/>
                    <a:pt x="14962" y="8119"/>
                    <a:pt x="14962" y="8113"/>
                  </a:cubicBezTo>
                  <a:cubicBezTo>
                    <a:pt x="14867" y="8077"/>
                    <a:pt x="14773" y="8036"/>
                    <a:pt x="14684" y="8007"/>
                  </a:cubicBezTo>
                  <a:cubicBezTo>
                    <a:pt x="14572" y="7959"/>
                    <a:pt x="14436" y="7918"/>
                    <a:pt x="14306" y="7882"/>
                  </a:cubicBezTo>
                  <a:cubicBezTo>
                    <a:pt x="14282" y="7871"/>
                    <a:pt x="14253" y="7865"/>
                    <a:pt x="14229" y="7859"/>
                  </a:cubicBezTo>
                  <a:cubicBezTo>
                    <a:pt x="14223" y="7859"/>
                    <a:pt x="14223" y="7859"/>
                    <a:pt x="14217" y="7853"/>
                  </a:cubicBezTo>
                  <a:cubicBezTo>
                    <a:pt x="14206" y="7853"/>
                    <a:pt x="14188" y="7847"/>
                    <a:pt x="14176" y="7841"/>
                  </a:cubicBezTo>
                  <a:cubicBezTo>
                    <a:pt x="14164" y="7841"/>
                    <a:pt x="14147" y="7835"/>
                    <a:pt x="14135" y="7829"/>
                  </a:cubicBezTo>
                  <a:cubicBezTo>
                    <a:pt x="14111" y="7829"/>
                    <a:pt x="14087" y="7818"/>
                    <a:pt x="14070" y="7818"/>
                  </a:cubicBezTo>
                  <a:cubicBezTo>
                    <a:pt x="14017" y="7800"/>
                    <a:pt x="13963" y="7788"/>
                    <a:pt x="13910" y="7776"/>
                  </a:cubicBezTo>
                  <a:cubicBezTo>
                    <a:pt x="13774" y="7747"/>
                    <a:pt x="13633" y="7717"/>
                    <a:pt x="13515" y="7699"/>
                  </a:cubicBezTo>
                  <a:cubicBezTo>
                    <a:pt x="13190" y="7634"/>
                    <a:pt x="12753" y="7593"/>
                    <a:pt x="12422" y="7587"/>
                  </a:cubicBezTo>
                  <a:cubicBezTo>
                    <a:pt x="12357" y="7587"/>
                    <a:pt x="12286" y="7581"/>
                    <a:pt x="12209" y="7581"/>
                  </a:cubicBezTo>
                  <a:lnTo>
                    <a:pt x="12044" y="7581"/>
                  </a:lnTo>
                  <a:cubicBezTo>
                    <a:pt x="11938" y="7581"/>
                    <a:pt x="11825" y="7581"/>
                    <a:pt x="11707" y="7587"/>
                  </a:cubicBezTo>
                  <a:cubicBezTo>
                    <a:pt x="11654" y="7587"/>
                    <a:pt x="11607" y="7593"/>
                    <a:pt x="11560" y="7593"/>
                  </a:cubicBezTo>
                  <a:cubicBezTo>
                    <a:pt x="11430" y="7599"/>
                    <a:pt x="11282" y="7611"/>
                    <a:pt x="11134" y="7629"/>
                  </a:cubicBezTo>
                  <a:cubicBezTo>
                    <a:pt x="10987" y="7640"/>
                    <a:pt x="10839" y="7658"/>
                    <a:pt x="10709" y="7670"/>
                  </a:cubicBezTo>
                  <a:cubicBezTo>
                    <a:pt x="10674" y="7676"/>
                    <a:pt x="10632" y="7682"/>
                    <a:pt x="10597" y="7688"/>
                  </a:cubicBezTo>
                  <a:cubicBezTo>
                    <a:pt x="10307" y="7717"/>
                    <a:pt x="9935" y="7782"/>
                    <a:pt x="9658" y="7853"/>
                  </a:cubicBezTo>
                  <a:cubicBezTo>
                    <a:pt x="9410" y="7912"/>
                    <a:pt x="9126" y="7983"/>
                    <a:pt x="8843" y="8060"/>
                  </a:cubicBezTo>
                  <a:cubicBezTo>
                    <a:pt x="8813" y="8066"/>
                    <a:pt x="8784" y="8071"/>
                    <a:pt x="8754" y="8077"/>
                  </a:cubicBezTo>
                  <a:cubicBezTo>
                    <a:pt x="8654" y="8107"/>
                    <a:pt x="8536" y="8142"/>
                    <a:pt x="8423" y="8178"/>
                  </a:cubicBezTo>
                  <a:cubicBezTo>
                    <a:pt x="8329" y="8207"/>
                    <a:pt x="8246" y="8237"/>
                    <a:pt x="8163" y="8266"/>
                  </a:cubicBezTo>
                  <a:cubicBezTo>
                    <a:pt x="8116" y="8284"/>
                    <a:pt x="8063" y="8302"/>
                    <a:pt x="8016" y="8320"/>
                  </a:cubicBezTo>
                  <a:cubicBezTo>
                    <a:pt x="7880" y="8367"/>
                    <a:pt x="7750" y="8414"/>
                    <a:pt x="7632" y="8455"/>
                  </a:cubicBezTo>
                  <a:cubicBezTo>
                    <a:pt x="7100" y="8633"/>
                    <a:pt x="6439" y="8940"/>
                    <a:pt x="5901" y="9235"/>
                  </a:cubicBezTo>
                  <a:cubicBezTo>
                    <a:pt x="5594" y="9394"/>
                    <a:pt x="5252" y="9589"/>
                    <a:pt x="4992" y="9767"/>
                  </a:cubicBezTo>
                  <a:cubicBezTo>
                    <a:pt x="4915" y="9814"/>
                    <a:pt x="4832" y="9873"/>
                    <a:pt x="4750" y="9926"/>
                  </a:cubicBezTo>
                  <a:cubicBezTo>
                    <a:pt x="4567" y="10050"/>
                    <a:pt x="4383" y="10168"/>
                    <a:pt x="4224" y="10280"/>
                  </a:cubicBezTo>
                  <a:cubicBezTo>
                    <a:pt x="3958" y="10464"/>
                    <a:pt x="3616" y="10729"/>
                    <a:pt x="3373" y="10948"/>
                  </a:cubicBezTo>
                  <a:cubicBezTo>
                    <a:pt x="3350" y="10971"/>
                    <a:pt x="3320" y="10995"/>
                    <a:pt x="3291" y="11019"/>
                  </a:cubicBezTo>
                  <a:cubicBezTo>
                    <a:pt x="3279" y="11031"/>
                    <a:pt x="3267" y="11042"/>
                    <a:pt x="3249" y="11054"/>
                  </a:cubicBezTo>
                  <a:cubicBezTo>
                    <a:pt x="3049" y="11220"/>
                    <a:pt x="2806" y="11450"/>
                    <a:pt x="2606" y="11657"/>
                  </a:cubicBezTo>
                  <a:cubicBezTo>
                    <a:pt x="2564" y="11698"/>
                    <a:pt x="2523" y="11739"/>
                    <a:pt x="2487" y="11781"/>
                  </a:cubicBezTo>
                  <a:cubicBezTo>
                    <a:pt x="2180" y="12117"/>
                    <a:pt x="1791" y="12584"/>
                    <a:pt x="1519" y="12944"/>
                  </a:cubicBezTo>
                  <a:cubicBezTo>
                    <a:pt x="1318" y="13216"/>
                    <a:pt x="1070" y="13600"/>
                    <a:pt x="916" y="13901"/>
                  </a:cubicBezTo>
                  <a:cubicBezTo>
                    <a:pt x="916" y="13907"/>
                    <a:pt x="911" y="13913"/>
                    <a:pt x="911" y="13919"/>
                  </a:cubicBezTo>
                  <a:cubicBezTo>
                    <a:pt x="722" y="14273"/>
                    <a:pt x="503" y="14728"/>
                    <a:pt x="344" y="15230"/>
                  </a:cubicBezTo>
                  <a:cubicBezTo>
                    <a:pt x="279" y="15413"/>
                    <a:pt x="225" y="15602"/>
                    <a:pt x="184" y="15773"/>
                  </a:cubicBezTo>
                  <a:cubicBezTo>
                    <a:pt x="143" y="15945"/>
                    <a:pt x="101" y="16145"/>
                    <a:pt x="72" y="16370"/>
                  </a:cubicBezTo>
                  <a:cubicBezTo>
                    <a:pt x="66" y="16388"/>
                    <a:pt x="66" y="16411"/>
                    <a:pt x="60" y="16429"/>
                  </a:cubicBezTo>
                  <a:cubicBezTo>
                    <a:pt x="36" y="16577"/>
                    <a:pt x="19" y="16777"/>
                    <a:pt x="13" y="16931"/>
                  </a:cubicBezTo>
                  <a:cubicBezTo>
                    <a:pt x="13" y="16949"/>
                    <a:pt x="7" y="16972"/>
                    <a:pt x="7" y="16996"/>
                  </a:cubicBezTo>
                  <a:cubicBezTo>
                    <a:pt x="7" y="16996"/>
                    <a:pt x="7" y="17002"/>
                    <a:pt x="7" y="17002"/>
                  </a:cubicBezTo>
                  <a:cubicBezTo>
                    <a:pt x="7" y="17020"/>
                    <a:pt x="7" y="17043"/>
                    <a:pt x="7" y="17061"/>
                  </a:cubicBezTo>
                  <a:cubicBezTo>
                    <a:pt x="1" y="17167"/>
                    <a:pt x="1" y="17274"/>
                    <a:pt x="1" y="17380"/>
                  </a:cubicBezTo>
                  <a:cubicBezTo>
                    <a:pt x="1" y="17498"/>
                    <a:pt x="7" y="17657"/>
                    <a:pt x="19" y="17776"/>
                  </a:cubicBezTo>
                  <a:cubicBezTo>
                    <a:pt x="30" y="17870"/>
                    <a:pt x="36" y="17947"/>
                    <a:pt x="42" y="18012"/>
                  </a:cubicBezTo>
                  <a:cubicBezTo>
                    <a:pt x="48" y="18047"/>
                    <a:pt x="54" y="18089"/>
                    <a:pt x="54" y="18124"/>
                  </a:cubicBezTo>
                  <a:cubicBezTo>
                    <a:pt x="54" y="18124"/>
                    <a:pt x="54" y="18130"/>
                    <a:pt x="60" y="18136"/>
                  </a:cubicBezTo>
                  <a:cubicBezTo>
                    <a:pt x="72" y="18254"/>
                    <a:pt x="90" y="18343"/>
                    <a:pt x="113" y="18449"/>
                  </a:cubicBezTo>
                  <a:cubicBezTo>
                    <a:pt x="113" y="18455"/>
                    <a:pt x="113" y="18455"/>
                    <a:pt x="113" y="18455"/>
                  </a:cubicBezTo>
                  <a:cubicBezTo>
                    <a:pt x="131" y="18555"/>
                    <a:pt x="155" y="18656"/>
                    <a:pt x="178" y="18744"/>
                  </a:cubicBezTo>
                  <a:cubicBezTo>
                    <a:pt x="202" y="18851"/>
                    <a:pt x="219" y="18910"/>
                    <a:pt x="255" y="18998"/>
                  </a:cubicBezTo>
                  <a:cubicBezTo>
                    <a:pt x="279" y="19075"/>
                    <a:pt x="308" y="19175"/>
                    <a:pt x="338" y="19246"/>
                  </a:cubicBezTo>
                  <a:cubicBezTo>
                    <a:pt x="338" y="19252"/>
                    <a:pt x="338" y="19252"/>
                    <a:pt x="338" y="19258"/>
                  </a:cubicBezTo>
                  <a:cubicBezTo>
                    <a:pt x="391" y="19394"/>
                    <a:pt x="456" y="19547"/>
                    <a:pt x="533" y="19713"/>
                  </a:cubicBezTo>
                  <a:cubicBezTo>
                    <a:pt x="538" y="19731"/>
                    <a:pt x="550" y="19742"/>
                    <a:pt x="556" y="19760"/>
                  </a:cubicBezTo>
                  <a:cubicBezTo>
                    <a:pt x="556" y="19766"/>
                    <a:pt x="556" y="19766"/>
                    <a:pt x="562" y="19766"/>
                  </a:cubicBezTo>
                  <a:cubicBezTo>
                    <a:pt x="574" y="19790"/>
                    <a:pt x="586" y="19813"/>
                    <a:pt x="597" y="19843"/>
                  </a:cubicBezTo>
                  <a:cubicBezTo>
                    <a:pt x="609" y="19860"/>
                    <a:pt x="615" y="19872"/>
                    <a:pt x="621" y="19890"/>
                  </a:cubicBezTo>
                  <a:cubicBezTo>
                    <a:pt x="627" y="19896"/>
                    <a:pt x="627" y="19896"/>
                    <a:pt x="633" y="19902"/>
                  </a:cubicBezTo>
                  <a:cubicBezTo>
                    <a:pt x="662" y="19961"/>
                    <a:pt x="698" y="20026"/>
                    <a:pt x="733" y="20085"/>
                  </a:cubicBezTo>
                  <a:cubicBezTo>
                    <a:pt x="733" y="20091"/>
                    <a:pt x="733" y="20091"/>
                    <a:pt x="739" y="20091"/>
                  </a:cubicBezTo>
                  <a:cubicBezTo>
                    <a:pt x="804" y="20209"/>
                    <a:pt x="887" y="20333"/>
                    <a:pt x="970" y="20451"/>
                  </a:cubicBezTo>
                  <a:cubicBezTo>
                    <a:pt x="970" y="20451"/>
                    <a:pt x="975" y="20457"/>
                    <a:pt x="981" y="20463"/>
                  </a:cubicBezTo>
                  <a:cubicBezTo>
                    <a:pt x="981" y="20463"/>
                    <a:pt x="981" y="20469"/>
                    <a:pt x="981" y="20469"/>
                  </a:cubicBezTo>
                  <a:cubicBezTo>
                    <a:pt x="999" y="20492"/>
                    <a:pt x="1023" y="20522"/>
                    <a:pt x="1046" y="20557"/>
                  </a:cubicBezTo>
                  <a:cubicBezTo>
                    <a:pt x="1082" y="20599"/>
                    <a:pt x="1111" y="20640"/>
                    <a:pt x="1147" y="20681"/>
                  </a:cubicBezTo>
                  <a:cubicBezTo>
                    <a:pt x="1153" y="20687"/>
                    <a:pt x="1153" y="20693"/>
                    <a:pt x="1159" y="20699"/>
                  </a:cubicBezTo>
                  <a:cubicBezTo>
                    <a:pt x="1182" y="20729"/>
                    <a:pt x="1206" y="20758"/>
                    <a:pt x="1229" y="20788"/>
                  </a:cubicBezTo>
                  <a:cubicBezTo>
                    <a:pt x="1336" y="20912"/>
                    <a:pt x="1478" y="21065"/>
                    <a:pt x="1643" y="21225"/>
                  </a:cubicBezTo>
                  <a:cubicBezTo>
                    <a:pt x="1649" y="21225"/>
                    <a:pt x="1655" y="21231"/>
                    <a:pt x="1655" y="21237"/>
                  </a:cubicBezTo>
                  <a:lnTo>
                    <a:pt x="1661" y="21237"/>
                  </a:lnTo>
                  <a:lnTo>
                    <a:pt x="1661" y="21243"/>
                  </a:lnTo>
                  <a:cubicBezTo>
                    <a:pt x="1743" y="21319"/>
                    <a:pt x="1897" y="21455"/>
                    <a:pt x="2109" y="21615"/>
                  </a:cubicBezTo>
                  <a:cubicBezTo>
                    <a:pt x="2145" y="21644"/>
                    <a:pt x="2180" y="21668"/>
                    <a:pt x="2210" y="21691"/>
                  </a:cubicBezTo>
                  <a:cubicBezTo>
                    <a:pt x="2216" y="21697"/>
                    <a:pt x="2216" y="21697"/>
                    <a:pt x="2222" y="21703"/>
                  </a:cubicBezTo>
                  <a:cubicBezTo>
                    <a:pt x="2369" y="21804"/>
                    <a:pt x="2464" y="21863"/>
                    <a:pt x="2464" y="21863"/>
                  </a:cubicBezTo>
                  <a:cubicBezTo>
                    <a:pt x="2470" y="21869"/>
                    <a:pt x="2476" y="21875"/>
                    <a:pt x="2487" y="21880"/>
                  </a:cubicBezTo>
                  <a:cubicBezTo>
                    <a:pt x="2558" y="21928"/>
                    <a:pt x="2641" y="21975"/>
                    <a:pt x="2724" y="22022"/>
                  </a:cubicBezTo>
                  <a:cubicBezTo>
                    <a:pt x="2741" y="22034"/>
                    <a:pt x="2753" y="22040"/>
                    <a:pt x="2765" y="22046"/>
                  </a:cubicBezTo>
                  <a:cubicBezTo>
                    <a:pt x="2777" y="22052"/>
                    <a:pt x="2789" y="22058"/>
                    <a:pt x="2801" y="22069"/>
                  </a:cubicBezTo>
                  <a:cubicBezTo>
                    <a:pt x="2806" y="22069"/>
                    <a:pt x="2806" y="22069"/>
                    <a:pt x="2812" y="22075"/>
                  </a:cubicBezTo>
                  <a:cubicBezTo>
                    <a:pt x="2818" y="22075"/>
                    <a:pt x="2830" y="22081"/>
                    <a:pt x="2836" y="22087"/>
                  </a:cubicBezTo>
                  <a:cubicBezTo>
                    <a:pt x="2871" y="22105"/>
                    <a:pt x="2919" y="22129"/>
                    <a:pt x="2960" y="22152"/>
                  </a:cubicBezTo>
                  <a:cubicBezTo>
                    <a:pt x="3049" y="22193"/>
                    <a:pt x="3131" y="22241"/>
                    <a:pt x="3214" y="22276"/>
                  </a:cubicBezTo>
                  <a:cubicBezTo>
                    <a:pt x="3226" y="22282"/>
                    <a:pt x="3243" y="22288"/>
                    <a:pt x="3255" y="22294"/>
                  </a:cubicBezTo>
                  <a:cubicBezTo>
                    <a:pt x="3362" y="22347"/>
                    <a:pt x="3503" y="22406"/>
                    <a:pt x="3627" y="22453"/>
                  </a:cubicBezTo>
                  <a:cubicBezTo>
                    <a:pt x="3639" y="22459"/>
                    <a:pt x="3657" y="22465"/>
                    <a:pt x="3669" y="22465"/>
                  </a:cubicBezTo>
                  <a:cubicBezTo>
                    <a:pt x="3681" y="22471"/>
                    <a:pt x="3692" y="22477"/>
                    <a:pt x="3704" y="22483"/>
                  </a:cubicBezTo>
                  <a:cubicBezTo>
                    <a:pt x="3852" y="22536"/>
                    <a:pt x="4041" y="22595"/>
                    <a:pt x="4212" y="22648"/>
                  </a:cubicBezTo>
                  <a:cubicBezTo>
                    <a:pt x="4230" y="22648"/>
                    <a:pt x="4248" y="22654"/>
                    <a:pt x="4259" y="22660"/>
                  </a:cubicBezTo>
                  <a:cubicBezTo>
                    <a:pt x="4507" y="22731"/>
                    <a:pt x="4767" y="22784"/>
                    <a:pt x="4998" y="22820"/>
                  </a:cubicBezTo>
                  <a:cubicBezTo>
                    <a:pt x="5163" y="22849"/>
                    <a:pt x="5352" y="22873"/>
                    <a:pt x="5541" y="22890"/>
                  </a:cubicBezTo>
                  <a:cubicBezTo>
                    <a:pt x="5547" y="22890"/>
                    <a:pt x="5553" y="22890"/>
                    <a:pt x="5559" y="22896"/>
                  </a:cubicBezTo>
                  <a:lnTo>
                    <a:pt x="5588" y="22896"/>
                  </a:lnTo>
                  <a:cubicBezTo>
                    <a:pt x="5647" y="22902"/>
                    <a:pt x="5683" y="22902"/>
                    <a:pt x="5689" y="22902"/>
                  </a:cubicBezTo>
                  <a:lnTo>
                    <a:pt x="5695" y="22902"/>
                  </a:lnTo>
                  <a:cubicBezTo>
                    <a:pt x="5783" y="22914"/>
                    <a:pt x="5872" y="22914"/>
                    <a:pt x="5954" y="22920"/>
                  </a:cubicBezTo>
                  <a:cubicBezTo>
                    <a:pt x="6002" y="22920"/>
                    <a:pt x="6055" y="22926"/>
                    <a:pt x="6108" y="22926"/>
                  </a:cubicBezTo>
                  <a:lnTo>
                    <a:pt x="6120" y="22926"/>
                  </a:lnTo>
                  <a:cubicBezTo>
                    <a:pt x="6207" y="22928"/>
                    <a:pt x="6289" y="22929"/>
                    <a:pt x="6369" y="22929"/>
                  </a:cubicBezTo>
                  <a:cubicBezTo>
                    <a:pt x="6680" y="22929"/>
                    <a:pt x="6948" y="22912"/>
                    <a:pt x="7254" y="22879"/>
                  </a:cubicBezTo>
                  <a:cubicBezTo>
                    <a:pt x="7295" y="22879"/>
                    <a:pt x="7337" y="22873"/>
                    <a:pt x="7378" y="22867"/>
                  </a:cubicBezTo>
                  <a:cubicBezTo>
                    <a:pt x="7626" y="22849"/>
                    <a:pt x="7951" y="22802"/>
                    <a:pt x="8211" y="22743"/>
                  </a:cubicBezTo>
                  <a:cubicBezTo>
                    <a:pt x="8500" y="22684"/>
                    <a:pt x="8801" y="22613"/>
                    <a:pt x="9067" y="22536"/>
                  </a:cubicBezTo>
                  <a:cubicBezTo>
                    <a:pt x="9215" y="22501"/>
                    <a:pt x="9362" y="22459"/>
                    <a:pt x="9486" y="22412"/>
                  </a:cubicBezTo>
                  <a:cubicBezTo>
                    <a:pt x="9752" y="22329"/>
                    <a:pt x="10042" y="22235"/>
                    <a:pt x="10266" y="22134"/>
                  </a:cubicBezTo>
                  <a:cubicBezTo>
                    <a:pt x="10408" y="22075"/>
                    <a:pt x="10555" y="22010"/>
                    <a:pt x="10703" y="21940"/>
                  </a:cubicBezTo>
                  <a:cubicBezTo>
                    <a:pt x="10993" y="21815"/>
                    <a:pt x="11270" y="21691"/>
                    <a:pt x="11506" y="21573"/>
                  </a:cubicBezTo>
                  <a:cubicBezTo>
                    <a:pt x="11737" y="21461"/>
                    <a:pt x="12003" y="21319"/>
                    <a:pt x="12268" y="21160"/>
                  </a:cubicBezTo>
                  <a:cubicBezTo>
                    <a:pt x="12493" y="21036"/>
                    <a:pt x="12747" y="20870"/>
                    <a:pt x="12989" y="20705"/>
                  </a:cubicBezTo>
                  <a:cubicBezTo>
                    <a:pt x="13302" y="20498"/>
                    <a:pt x="13591" y="20292"/>
                    <a:pt x="13828" y="20103"/>
                  </a:cubicBezTo>
                  <a:cubicBezTo>
                    <a:pt x="14058" y="19920"/>
                    <a:pt x="14365" y="19683"/>
                    <a:pt x="14595" y="19471"/>
                  </a:cubicBezTo>
                  <a:cubicBezTo>
                    <a:pt x="14773" y="19317"/>
                    <a:pt x="14950" y="19152"/>
                    <a:pt x="15092" y="19010"/>
                  </a:cubicBezTo>
                  <a:cubicBezTo>
                    <a:pt x="15239" y="18862"/>
                    <a:pt x="15405" y="18691"/>
                    <a:pt x="15564" y="18520"/>
                  </a:cubicBezTo>
                  <a:cubicBezTo>
                    <a:pt x="15759" y="18319"/>
                    <a:pt x="15936" y="18118"/>
                    <a:pt x="16090" y="17929"/>
                  </a:cubicBezTo>
                  <a:cubicBezTo>
                    <a:pt x="16090" y="17923"/>
                    <a:pt x="16096" y="17923"/>
                    <a:pt x="16101" y="17917"/>
                  </a:cubicBezTo>
                  <a:cubicBezTo>
                    <a:pt x="16184" y="17811"/>
                    <a:pt x="16279" y="17693"/>
                    <a:pt x="16379" y="17569"/>
                  </a:cubicBezTo>
                  <a:lnTo>
                    <a:pt x="17472" y="17894"/>
                  </a:lnTo>
                  <a:lnTo>
                    <a:pt x="15794" y="25223"/>
                  </a:lnTo>
                  <a:cubicBezTo>
                    <a:pt x="15741" y="25466"/>
                    <a:pt x="15794" y="25779"/>
                    <a:pt x="15948" y="26080"/>
                  </a:cubicBezTo>
                  <a:cubicBezTo>
                    <a:pt x="16096" y="26387"/>
                    <a:pt x="16326" y="26647"/>
                    <a:pt x="16562" y="26783"/>
                  </a:cubicBezTo>
                  <a:lnTo>
                    <a:pt x="18854" y="28106"/>
                  </a:lnTo>
                  <a:cubicBezTo>
                    <a:pt x="18981" y="28180"/>
                    <a:pt x="19101" y="28214"/>
                    <a:pt x="19207" y="28214"/>
                  </a:cubicBezTo>
                  <a:cubicBezTo>
                    <a:pt x="19467" y="28214"/>
                    <a:pt x="19645" y="28007"/>
                    <a:pt x="19645" y="27651"/>
                  </a:cubicBezTo>
                  <a:cubicBezTo>
                    <a:pt x="19651" y="27149"/>
                    <a:pt x="19297" y="26535"/>
                    <a:pt x="18860" y="26287"/>
                  </a:cubicBezTo>
                  <a:lnTo>
                    <a:pt x="17566" y="25536"/>
                  </a:lnTo>
                  <a:lnTo>
                    <a:pt x="19303" y="17917"/>
                  </a:lnTo>
                  <a:cubicBezTo>
                    <a:pt x="19368" y="17646"/>
                    <a:pt x="19285" y="17279"/>
                    <a:pt x="19090" y="16943"/>
                  </a:cubicBezTo>
                  <a:cubicBezTo>
                    <a:pt x="18937" y="16689"/>
                    <a:pt x="18742" y="16476"/>
                    <a:pt x="18535" y="16358"/>
                  </a:cubicBezTo>
                  <a:cubicBezTo>
                    <a:pt x="18470" y="16323"/>
                    <a:pt x="18411" y="16293"/>
                    <a:pt x="18346" y="16275"/>
                  </a:cubicBezTo>
                  <a:lnTo>
                    <a:pt x="17383" y="15992"/>
                  </a:lnTo>
                  <a:cubicBezTo>
                    <a:pt x="17419" y="15915"/>
                    <a:pt x="17460" y="15838"/>
                    <a:pt x="17489" y="15767"/>
                  </a:cubicBezTo>
                  <a:cubicBezTo>
                    <a:pt x="17501" y="15750"/>
                    <a:pt x="17507" y="15732"/>
                    <a:pt x="17513" y="15714"/>
                  </a:cubicBezTo>
                  <a:cubicBezTo>
                    <a:pt x="17554" y="15632"/>
                    <a:pt x="17590" y="15549"/>
                    <a:pt x="17619" y="15478"/>
                  </a:cubicBezTo>
                  <a:cubicBezTo>
                    <a:pt x="17714" y="15265"/>
                    <a:pt x="17791" y="15065"/>
                    <a:pt x="17850" y="14881"/>
                  </a:cubicBezTo>
                  <a:cubicBezTo>
                    <a:pt x="17856" y="14864"/>
                    <a:pt x="17862" y="14852"/>
                    <a:pt x="17862" y="14840"/>
                  </a:cubicBezTo>
                  <a:cubicBezTo>
                    <a:pt x="17867" y="14834"/>
                    <a:pt x="17867" y="14822"/>
                    <a:pt x="17873" y="14811"/>
                  </a:cubicBezTo>
                  <a:cubicBezTo>
                    <a:pt x="17879" y="14787"/>
                    <a:pt x="17885" y="14763"/>
                    <a:pt x="17897" y="14740"/>
                  </a:cubicBezTo>
                  <a:cubicBezTo>
                    <a:pt x="17932" y="14610"/>
                    <a:pt x="17986" y="14427"/>
                    <a:pt x="18033" y="14220"/>
                  </a:cubicBezTo>
                  <a:cubicBezTo>
                    <a:pt x="18045" y="14173"/>
                    <a:pt x="18068" y="14084"/>
                    <a:pt x="18086" y="13960"/>
                  </a:cubicBezTo>
                  <a:cubicBezTo>
                    <a:pt x="18104" y="13889"/>
                    <a:pt x="18116" y="13812"/>
                    <a:pt x="18121" y="13736"/>
                  </a:cubicBezTo>
                  <a:cubicBezTo>
                    <a:pt x="18127" y="13712"/>
                    <a:pt x="18127" y="13688"/>
                    <a:pt x="18133" y="13671"/>
                  </a:cubicBezTo>
                  <a:lnTo>
                    <a:pt x="22604" y="15194"/>
                  </a:lnTo>
                  <a:lnTo>
                    <a:pt x="20915" y="22577"/>
                  </a:lnTo>
                  <a:cubicBezTo>
                    <a:pt x="20862" y="22820"/>
                    <a:pt x="20915" y="23133"/>
                    <a:pt x="21069" y="23440"/>
                  </a:cubicBezTo>
                  <a:cubicBezTo>
                    <a:pt x="21216" y="23741"/>
                    <a:pt x="21447" y="24001"/>
                    <a:pt x="21689" y="24137"/>
                  </a:cubicBezTo>
                  <a:lnTo>
                    <a:pt x="23975" y="25460"/>
                  </a:lnTo>
                  <a:cubicBezTo>
                    <a:pt x="24102" y="25534"/>
                    <a:pt x="24222" y="25568"/>
                    <a:pt x="24328" y="25568"/>
                  </a:cubicBezTo>
                  <a:cubicBezTo>
                    <a:pt x="24588" y="25568"/>
                    <a:pt x="24768" y="25361"/>
                    <a:pt x="24772" y="25005"/>
                  </a:cubicBezTo>
                  <a:cubicBezTo>
                    <a:pt x="24772" y="24503"/>
                    <a:pt x="24418" y="23889"/>
                    <a:pt x="23980" y="23641"/>
                  </a:cubicBezTo>
                  <a:lnTo>
                    <a:pt x="22687" y="22890"/>
                  </a:lnTo>
                  <a:lnTo>
                    <a:pt x="24423" y="15271"/>
                  </a:lnTo>
                  <a:cubicBezTo>
                    <a:pt x="24488" y="15005"/>
                    <a:pt x="24412" y="14645"/>
                    <a:pt x="24223" y="14314"/>
                  </a:cubicBezTo>
                  <a:cubicBezTo>
                    <a:pt x="24069" y="14049"/>
                    <a:pt x="23868" y="13836"/>
                    <a:pt x="23656" y="13712"/>
                  </a:cubicBezTo>
                  <a:cubicBezTo>
                    <a:pt x="23602" y="13682"/>
                    <a:pt x="23549" y="13659"/>
                    <a:pt x="23496" y="13641"/>
                  </a:cubicBezTo>
                  <a:lnTo>
                    <a:pt x="21695" y="13027"/>
                  </a:lnTo>
                  <a:cubicBezTo>
                    <a:pt x="21707" y="13021"/>
                    <a:pt x="21724" y="13015"/>
                    <a:pt x="21742" y="13009"/>
                  </a:cubicBezTo>
                  <a:cubicBezTo>
                    <a:pt x="21789" y="12991"/>
                    <a:pt x="21831" y="12974"/>
                    <a:pt x="21878" y="12956"/>
                  </a:cubicBezTo>
                  <a:cubicBezTo>
                    <a:pt x="21896" y="12950"/>
                    <a:pt x="21913" y="12944"/>
                    <a:pt x="21931" y="12932"/>
                  </a:cubicBezTo>
                  <a:cubicBezTo>
                    <a:pt x="21990" y="12915"/>
                    <a:pt x="22043" y="12891"/>
                    <a:pt x="22096" y="12867"/>
                  </a:cubicBezTo>
                  <a:cubicBezTo>
                    <a:pt x="22120" y="12862"/>
                    <a:pt x="22144" y="12850"/>
                    <a:pt x="22167" y="12844"/>
                  </a:cubicBezTo>
                  <a:cubicBezTo>
                    <a:pt x="22215" y="12820"/>
                    <a:pt x="22268" y="12802"/>
                    <a:pt x="22309" y="12779"/>
                  </a:cubicBezTo>
                  <a:cubicBezTo>
                    <a:pt x="22339" y="12767"/>
                    <a:pt x="22368" y="12755"/>
                    <a:pt x="22392" y="12743"/>
                  </a:cubicBezTo>
                  <a:cubicBezTo>
                    <a:pt x="22421" y="12732"/>
                    <a:pt x="22451" y="12720"/>
                    <a:pt x="22474" y="12708"/>
                  </a:cubicBezTo>
                  <a:cubicBezTo>
                    <a:pt x="22516" y="12684"/>
                    <a:pt x="22563" y="12667"/>
                    <a:pt x="22604" y="12649"/>
                  </a:cubicBezTo>
                  <a:cubicBezTo>
                    <a:pt x="22622" y="12637"/>
                    <a:pt x="22646" y="12625"/>
                    <a:pt x="22663" y="12619"/>
                  </a:cubicBezTo>
                  <a:cubicBezTo>
                    <a:pt x="22705" y="12596"/>
                    <a:pt x="22740" y="12578"/>
                    <a:pt x="22782" y="12560"/>
                  </a:cubicBezTo>
                  <a:cubicBezTo>
                    <a:pt x="22817" y="12543"/>
                    <a:pt x="22852" y="12525"/>
                    <a:pt x="22888" y="12507"/>
                  </a:cubicBezTo>
                  <a:cubicBezTo>
                    <a:pt x="22900" y="12495"/>
                    <a:pt x="22917" y="12489"/>
                    <a:pt x="22929" y="12478"/>
                  </a:cubicBezTo>
                  <a:cubicBezTo>
                    <a:pt x="22994" y="12448"/>
                    <a:pt x="23047" y="12419"/>
                    <a:pt x="23083" y="12395"/>
                  </a:cubicBezTo>
                  <a:cubicBezTo>
                    <a:pt x="23219" y="12318"/>
                    <a:pt x="23402" y="12206"/>
                    <a:pt x="23526" y="12117"/>
                  </a:cubicBezTo>
                  <a:cubicBezTo>
                    <a:pt x="23579" y="12076"/>
                    <a:pt x="23626" y="12041"/>
                    <a:pt x="23673" y="12011"/>
                  </a:cubicBezTo>
                  <a:cubicBezTo>
                    <a:pt x="23709" y="11987"/>
                    <a:pt x="23750" y="11958"/>
                    <a:pt x="23786" y="11934"/>
                  </a:cubicBezTo>
                  <a:cubicBezTo>
                    <a:pt x="23845" y="11887"/>
                    <a:pt x="23921" y="11834"/>
                    <a:pt x="23992" y="11775"/>
                  </a:cubicBezTo>
                  <a:cubicBezTo>
                    <a:pt x="24075" y="11710"/>
                    <a:pt x="24146" y="11645"/>
                    <a:pt x="24234" y="11568"/>
                  </a:cubicBezTo>
                  <a:cubicBezTo>
                    <a:pt x="24258" y="11538"/>
                    <a:pt x="24294" y="11509"/>
                    <a:pt x="24323" y="11485"/>
                  </a:cubicBezTo>
                  <a:cubicBezTo>
                    <a:pt x="24364" y="11444"/>
                    <a:pt x="24406" y="11403"/>
                    <a:pt x="24441" y="11373"/>
                  </a:cubicBezTo>
                  <a:cubicBezTo>
                    <a:pt x="24447" y="11367"/>
                    <a:pt x="24453" y="11361"/>
                    <a:pt x="24453" y="11361"/>
                  </a:cubicBezTo>
                  <a:cubicBezTo>
                    <a:pt x="24471" y="11338"/>
                    <a:pt x="24494" y="11320"/>
                    <a:pt x="24506" y="11308"/>
                  </a:cubicBezTo>
                  <a:cubicBezTo>
                    <a:pt x="24536" y="11279"/>
                    <a:pt x="24571" y="11243"/>
                    <a:pt x="24601" y="11208"/>
                  </a:cubicBezTo>
                  <a:cubicBezTo>
                    <a:pt x="24660" y="11149"/>
                    <a:pt x="24713" y="11090"/>
                    <a:pt x="24760" y="11036"/>
                  </a:cubicBezTo>
                  <a:cubicBezTo>
                    <a:pt x="24772" y="11031"/>
                    <a:pt x="24778" y="11019"/>
                    <a:pt x="24790" y="11007"/>
                  </a:cubicBezTo>
                  <a:cubicBezTo>
                    <a:pt x="24801" y="10995"/>
                    <a:pt x="24813" y="10983"/>
                    <a:pt x="24819" y="10971"/>
                  </a:cubicBezTo>
                  <a:cubicBezTo>
                    <a:pt x="24843" y="10948"/>
                    <a:pt x="24861" y="10924"/>
                    <a:pt x="24878" y="10901"/>
                  </a:cubicBezTo>
                  <a:cubicBezTo>
                    <a:pt x="24884" y="10895"/>
                    <a:pt x="24884" y="10895"/>
                    <a:pt x="24890" y="10889"/>
                  </a:cubicBezTo>
                  <a:cubicBezTo>
                    <a:pt x="24985" y="10777"/>
                    <a:pt x="25061" y="10676"/>
                    <a:pt x="25126" y="10588"/>
                  </a:cubicBezTo>
                  <a:cubicBezTo>
                    <a:pt x="25132" y="10576"/>
                    <a:pt x="25144" y="10564"/>
                    <a:pt x="25150" y="10552"/>
                  </a:cubicBezTo>
                  <a:cubicBezTo>
                    <a:pt x="25179" y="10511"/>
                    <a:pt x="25209" y="10469"/>
                    <a:pt x="25233" y="10434"/>
                  </a:cubicBezTo>
                  <a:cubicBezTo>
                    <a:pt x="25239" y="10434"/>
                    <a:pt x="25239" y="10428"/>
                    <a:pt x="25244" y="10422"/>
                  </a:cubicBezTo>
                  <a:cubicBezTo>
                    <a:pt x="25244" y="10416"/>
                    <a:pt x="25250" y="10416"/>
                    <a:pt x="25250" y="10410"/>
                  </a:cubicBezTo>
                  <a:cubicBezTo>
                    <a:pt x="25262" y="10387"/>
                    <a:pt x="25280" y="10369"/>
                    <a:pt x="25292" y="10351"/>
                  </a:cubicBezTo>
                  <a:cubicBezTo>
                    <a:pt x="25345" y="10269"/>
                    <a:pt x="25398" y="10192"/>
                    <a:pt x="25445" y="10109"/>
                  </a:cubicBezTo>
                  <a:lnTo>
                    <a:pt x="30129" y="11503"/>
                  </a:lnTo>
                  <a:lnTo>
                    <a:pt x="28457" y="18833"/>
                  </a:lnTo>
                  <a:cubicBezTo>
                    <a:pt x="28404" y="19069"/>
                    <a:pt x="28457" y="19388"/>
                    <a:pt x="28605" y="19689"/>
                  </a:cubicBezTo>
                  <a:cubicBezTo>
                    <a:pt x="28759" y="19996"/>
                    <a:pt x="28989" y="20256"/>
                    <a:pt x="29225" y="20392"/>
                  </a:cubicBezTo>
                  <a:lnTo>
                    <a:pt x="31517" y="21715"/>
                  </a:lnTo>
                  <a:cubicBezTo>
                    <a:pt x="31644" y="21789"/>
                    <a:pt x="31764" y="21824"/>
                    <a:pt x="31871" y="21824"/>
                  </a:cubicBezTo>
                  <a:cubicBezTo>
                    <a:pt x="32130" y="21824"/>
                    <a:pt x="32308" y="21616"/>
                    <a:pt x="32308" y="21260"/>
                  </a:cubicBezTo>
                  <a:cubicBezTo>
                    <a:pt x="32314" y="20758"/>
                    <a:pt x="31960" y="20144"/>
                    <a:pt x="31523" y="19896"/>
                  </a:cubicBezTo>
                  <a:lnTo>
                    <a:pt x="30223" y="19146"/>
                  </a:lnTo>
                  <a:lnTo>
                    <a:pt x="31966" y="11527"/>
                  </a:lnTo>
                  <a:cubicBezTo>
                    <a:pt x="32025" y="11255"/>
                    <a:pt x="31948" y="10889"/>
                    <a:pt x="31753" y="10552"/>
                  </a:cubicBezTo>
                  <a:cubicBezTo>
                    <a:pt x="31600" y="10292"/>
                    <a:pt x="31405" y="10086"/>
                    <a:pt x="31198" y="9967"/>
                  </a:cubicBezTo>
                  <a:cubicBezTo>
                    <a:pt x="31133" y="9932"/>
                    <a:pt x="31068" y="9902"/>
                    <a:pt x="31009" y="9885"/>
                  </a:cubicBezTo>
                  <a:lnTo>
                    <a:pt x="26160" y="8449"/>
                  </a:lnTo>
                  <a:cubicBezTo>
                    <a:pt x="26160" y="8444"/>
                    <a:pt x="26160" y="8444"/>
                    <a:pt x="26160" y="8438"/>
                  </a:cubicBezTo>
                  <a:cubicBezTo>
                    <a:pt x="26166" y="8414"/>
                    <a:pt x="26172" y="8390"/>
                    <a:pt x="26184" y="8367"/>
                  </a:cubicBezTo>
                  <a:cubicBezTo>
                    <a:pt x="26189" y="8349"/>
                    <a:pt x="26195" y="8325"/>
                    <a:pt x="26201" y="8308"/>
                  </a:cubicBezTo>
                  <a:cubicBezTo>
                    <a:pt x="26219" y="8308"/>
                    <a:pt x="26237" y="8314"/>
                    <a:pt x="26254" y="8320"/>
                  </a:cubicBezTo>
                  <a:cubicBezTo>
                    <a:pt x="26296" y="8325"/>
                    <a:pt x="26331" y="8337"/>
                    <a:pt x="26367" y="8343"/>
                  </a:cubicBezTo>
                  <a:cubicBezTo>
                    <a:pt x="26384" y="8349"/>
                    <a:pt x="26396" y="8349"/>
                    <a:pt x="26414" y="8355"/>
                  </a:cubicBezTo>
                  <a:cubicBezTo>
                    <a:pt x="26473" y="8367"/>
                    <a:pt x="26532" y="8373"/>
                    <a:pt x="26597" y="8385"/>
                  </a:cubicBezTo>
                  <a:cubicBezTo>
                    <a:pt x="26739" y="8408"/>
                    <a:pt x="26869" y="8420"/>
                    <a:pt x="26981" y="8426"/>
                  </a:cubicBezTo>
                  <a:lnTo>
                    <a:pt x="27022" y="8426"/>
                  </a:lnTo>
                  <a:cubicBezTo>
                    <a:pt x="27093" y="8430"/>
                    <a:pt x="27158" y="8434"/>
                    <a:pt x="27218" y="8434"/>
                  </a:cubicBezTo>
                  <a:cubicBezTo>
                    <a:pt x="27242" y="8434"/>
                    <a:pt x="27266" y="8433"/>
                    <a:pt x="27288" y="8432"/>
                  </a:cubicBezTo>
                  <a:lnTo>
                    <a:pt x="27318" y="8432"/>
                  </a:lnTo>
                  <a:cubicBezTo>
                    <a:pt x="27377" y="8432"/>
                    <a:pt x="27436" y="8432"/>
                    <a:pt x="27507" y="8426"/>
                  </a:cubicBezTo>
                  <a:cubicBezTo>
                    <a:pt x="27648" y="8420"/>
                    <a:pt x="27701" y="8420"/>
                    <a:pt x="27855" y="8396"/>
                  </a:cubicBezTo>
                  <a:cubicBezTo>
                    <a:pt x="28014" y="8379"/>
                    <a:pt x="28162" y="8355"/>
                    <a:pt x="28328" y="8320"/>
                  </a:cubicBezTo>
                  <a:cubicBezTo>
                    <a:pt x="28339" y="8320"/>
                    <a:pt x="28351" y="8314"/>
                    <a:pt x="28369" y="8308"/>
                  </a:cubicBezTo>
                  <a:cubicBezTo>
                    <a:pt x="28387" y="8308"/>
                    <a:pt x="28404" y="8302"/>
                    <a:pt x="28416" y="8302"/>
                  </a:cubicBezTo>
                  <a:cubicBezTo>
                    <a:pt x="28428" y="8296"/>
                    <a:pt x="28434" y="8296"/>
                    <a:pt x="28446" y="8290"/>
                  </a:cubicBezTo>
                  <a:lnTo>
                    <a:pt x="28463" y="8290"/>
                  </a:lnTo>
                  <a:cubicBezTo>
                    <a:pt x="28469" y="8290"/>
                    <a:pt x="28475" y="8284"/>
                    <a:pt x="28475" y="8284"/>
                  </a:cubicBezTo>
                  <a:cubicBezTo>
                    <a:pt x="28552" y="8266"/>
                    <a:pt x="28617" y="8249"/>
                    <a:pt x="28676" y="8231"/>
                  </a:cubicBezTo>
                  <a:cubicBezTo>
                    <a:pt x="28682" y="8231"/>
                    <a:pt x="28688" y="8231"/>
                    <a:pt x="28694" y="8225"/>
                  </a:cubicBezTo>
                  <a:cubicBezTo>
                    <a:pt x="28865" y="8178"/>
                    <a:pt x="28983" y="8136"/>
                    <a:pt x="28983" y="8136"/>
                  </a:cubicBezTo>
                  <a:cubicBezTo>
                    <a:pt x="29007" y="8131"/>
                    <a:pt x="29024" y="8119"/>
                    <a:pt x="29048" y="8113"/>
                  </a:cubicBezTo>
                  <a:cubicBezTo>
                    <a:pt x="29078" y="8101"/>
                    <a:pt x="29101" y="8095"/>
                    <a:pt x="29125" y="8083"/>
                  </a:cubicBezTo>
                  <a:cubicBezTo>
                    <a:pt x="29178" y="8066"/>
                    <a:pt x="29231" y="8048"/>
                    <a:pt x="29278" y="8030"/>
                  </a:cubicBezTo>
                  <a:cubicBezTo>
                    <a:pt x="29503" y="7942"/>
                    <a:pt x="29686" y="7853"/>
                    <a:pt x="29816" y="7788"/>
                  </a:cubicBezTo>
                  <a:cubicBezTo>
                    <a:pt x="29899" y="7747"/>
                    <a:pt x="30023" y="7688"/>
                    <a:pt x="30164" y="7605"/>
                  </a:cubicBezTo>
                  <a:cubicBezTo>
                    <a:pt x="30324" y="7522"/>
                    <a:pt x="30460" y="7434"/>
                    <a:pt x="30596" y="7339"/>
                  </a:cubicBezTo>
                  <a:cubicBezTo>
                    <a:pt x="30690" y="7280"/>
                    <a:pt x="30773" y="7215"/>
                    <a:pt x="30844" y="7156"/>
                  </a:cubicBezTo>
                  <a:cubicBezTo>
                    <a:pt x="30844" y="7156"/>
                    <a:pt x="30844" y="7156"/>
                    <a:pt x="30850" y="7150"/>
                  </a:cubicBezTo>
                  <a:cubicBezTo>
                    <a:pt x="30891" y="7115"/>
                    <a:pt x="30932" y="7079"/>
                    <a:pt x="30974" y="7044"/>
                  </a:cubicBezTo>
                  <a:cubicBezTo>
                    <a:pt x="30991" y="7032"/>
                    <a:pt x="30997" y="7020"/>
                    <a:pt x="31015" y="7008"/>
                  </a:cubicBezTo>
                  <a:cubicBezTo>
                    <a:pt x="31103" y="6926"/>
                    <a:pt x="31163" y="6867"/>
                    <a:pt x="31245" y="6778"/>
                  </a:cubicBezTo>
                  <a:cubicBezTo>
                    <a:pt x="31304" y="6713"/>
                    <a:pt x="31357" y="6654"/>
                    <a:pt x="31405" y="6595"/>
                  </a:cubicBezTo>
                  <a:cubicBezTo>
                    <a:pt x="31434" y="6559"/>
                    <a:pt x="31464" y="6518"/>
                    <a:pt x="31493" y="6477"/>
                  </a:cubicBezTo>
                  <a:cubicBezTo>
                    <a:pt x="31611" y="6323"/>
                    <a:pt x="31694" y="6187"/>
                    <a:pt x="31747" y="6105"/>
                  </a:cubicBezTo>
                  <a:cubicBezTo>
                    <a:pt x="31765" y="6075"/>
                    <a:pt x="31854" y="5933"/>
                    <a:pt x="31948" y="5715"/>
                  </a:cubicBezTo>
                  <a:cubicBezTo>
                    <a:pt x="31960" y="5697"/>
                    <a:pt x="31966" y="5679"/>
                    <a:pt x="31972" y="5668"/>
                  </a:cubicBezTo>
                  <a:cubicBezTo>
                    <a:pt x="31984" y="5644"/>
                    <a:pt x="31989" y="5620"/>
                    <a:pt x="32001" y="5591"/>
                  </a:cubicBezTo>
                  <a:cubicBezTo>
                    <a:pt x="32001" y="5591"/>
                    <a:pt x="32007" y="5585"/>
                    <a:pt x="32007" y="5579"/>
                  </a:cubicBezTo>
                  <a:cubicBezTo>
                    <a:pt x="32007" y="5579"/>
                    <a:pt x="32007" y="5573"/>
                    <a:pt x="32007" y="5573"/>
                  </a:cubicBezTo>
                  <a:cubicBezTo>
                    <a:pt x="32043" y="5485"/>
                    <a:pt x="32084" y="5390"/>
                    <a:pt x="32113" y="5284"/>
                  </a:cubicBezTo>
                  <a:cubicBezTo>
                    <a:pt x="32119" y="5272"/>
                    <a:pt x="32119" y="5266"/>
                    <a:pt x="32125" y="5254"/>
                  </a:cubicBezTo>
                  <a:cubicBezTo>
                    <a:pt x="32137" y="5219"/>
                    <a:pt x="32149" y="5183"/>
                    <a:pt x="32155" y="5142"/>
                  </a:cubicBezTo>
                  <a:cubicBezTo>
                    <a:pt x="32167" y="5107"/>
                    <a:pt x="32178" y="5065"/>
                    <a:pt x="32190" y="5030"/>
                  </a:cubicBezTo>
                  <a:cubicBezTo>
                    <a:pt x="32232" y="4841"/>
                    <a:pt x="32261" y="4693"/>
                    <a:pt x="32273" y="4569"/>
                  </a:cubicBezTo>
                  <a:cubicBezTo>
                    <a:pt x="32285" y="4469"/>
                    <a:pt x="32297" y="4368"/>
                    <a:pt x="32302" y="4262"/>
                  </a:cubicBezTo>
                  <a:cubicBezTo>
                    <a:pt x="32302" y="4256"/>
                    <a:pt x="32302" y="4256"/>
                    <a:pt x="32302" y="4250"/>
                  </a:cubicBezTo>
                  <a:cubicBezTo>
                    <a:pt x="32308" y="4179"/>
                    <a:pt x="32308" y="4114"/>
                    <a:pt x="32308" y="4049"/>
                  </a:cubicBezTo>
                  <a:cubicBezTo>
                    <a:pt x="32308" y="4014"/>
                    <a:pt x="32308" y="3984"/>
                    <a:pt x="32308" y="3955"/>
                  </a:cubicBezTo>
                  <a:cubicBezTo>
                    <a:pt x="32308" y="3943"/>
                    <a:pt x="32302" y="3931"/>
                    <a:pt x="32302" y="3919"/>
                  </a:cubicBezTo>
                  <a:cubicBezTo>
                    <a:pt x="32302" y="3866"/>
                    <a:pt x="32297" y="3813"/>
                    <a:pt x="32297" y="3754"/>
                  </a:cubicBezTo>
                  <a:cubicBezTo>
                    <a:pt x="32297" y="3719"/>
                    <a:pt x="32285" y="3606"/>
                    <a:pt x="32267" y="3482"/>
                  </a:cubicBezTo>
                  <a:cubicBezTo>
                    <a:pt x="32267" y="3465"/>
                    <a:pt x="32255" y="3411"/>
                    <a:pt x="32243" y="3335"/>
                  </a:cubicBezTo>
                  <a:cubicBezTo>
                    <a:pt x="32243" y="3335"/>
                    <a:pt x="32243" y="3329"/>
                    <a:pt x="32243" y="3323"/>
                  </a:cubicBezTo>
                  <a:cubicBezTo>
                    <a:pt x="32208" y="3152"/>
                    <a:pt x="32143" y="2862"/>
                    <a:pt x="32019" y="2543"/>
                  </a:cubicBezTo>
                  <a:cubicBezTo>
                    <a:pt x="32013" y="2543"/>
                    <a:pt x="32013" y="2537"/>
                    <a:pt x="32013" y="2537"/>
                  </a:cubicBezTo>
                  <a:cubicBezTo>
                    <a:pt x="31984" y="2460"/>
                    <a:pt x="31948" y="2384"/>
                    <a:pt x="31913" y="2307"/>
                  </a:cubicBezTo>
                  <a:cubicBezTo>
                    <a:pt x="31895" y="2271"/>
                    <a:pt x="31877" y="2242"/>
                    <a:pt x="31859" y="2207"/>
                  </a:cubicBezTo>
                  <a:cubicBezTo>
                    <a:pt x="31848" y="2177"/>
                    <a:pt x="31836" y="2153"/>
                    <a:pt x="31818" y="2124"/>
                  </a:cubicBezTo>
                  <a:cubicBezTo>
                    <a:pt x="31800" y="2094"/>
                    <a:pt x="31789" y="2065"/>
                    <a:pt x="31771" y="2035"/>
                  </a:cubicBezTo>
                  <a:cubicBezTo>
                    <a:pt x="31765" y="2023"/>
                    <a:pt x="31759" y="2012"/>
                    <a:pt x="31747" y="2000"/>
                  </a:cubicBezTo>
                  <a:cubicBezTo>
                    <a:pt x="31741" y="1982"/>
                    <a:pt x="31730" y="1964"/>
                    <a:pt x="31718" y="1947"/>
                  </a:cubicBezTo>
                  <a:cubicBezTo>
                    <a:pt x="31665" y="1852"/>
                    <a:pt x="31606" y="1764"/>
                    <a:pt x="31546" y="1687"/>
                  </a:cubicBezTo>
                  <a:cubicBezTo>
                    <a:pt x="31541" y="1687"/>
                    <a:pt x="31476" y="1586"/>
                    <a:pt x="31369" y="1462"/>
                  </a:cubicBezTo>
                  <a:cubicBezTo>
                    <a:pt x="31310" y="1391"/>
                    <a:pt x="31245" y="1315"/>
                    <a:pt x="31174" y="1244"/>
                  </a:cubicBezTo>
                  <a:cubicBezTo>
                    <a:pt x="31174" y="1244"/>
                    <a:pt x="31174" y="1244"/>
                    <a:pt x="31174" y="1238"/>
                  </a:cubicBezTo>
                  <a:cubicBezTo>
                    <a:pt x="31168" y="1238"/>
                    <a:pt x="31168" y="1238"/>
                    <a:pt x="31168" y="1232"/>
                  </a:cubicBezTo>
                  <a:cubicBezTo>
                    <a:pt x="31068" y="1132"/>
                    <a:pt x="30938" y="1002"/>
                    <a:pt x="30696" y="813"/>
                  </a:cubicBezTo>
                  <a:cubicBezTo>
                    <a:pt x="30259" y="482"/>
                    <a:pt x="29828" y="316"/>
                    <a:pt x="29745" y="281"/>
                  </a:cubicBezTo>
                  <a:cubicBezTo>
                    <a:pt x="29721" y="275"/>
                    <a:pt x="29704" y="269"/>
                    <a:pt x="29680" y="257"/>
                  </a:cubicBezTo>
                  <a:cubicBezTo>
                    <a:pt x="29662" y="252"/>
                    <a:pt x="29639" y="246"/>
                    <a:pt x="29627" y="240"/>
                  </a:cubicBezTo>
                  <a:cubicBezTo>
                    <a:pt x="29568" y="216"/>
                    <a:pt x="29509" y="198"/>
                    <a:pt x="29444" y="175"/>
                  </a:cubicBezTo>
                  <a:lnTo>
                    <a:pt x="29438" y="175"/>
                  </a:lnTo>
                  <a:cubicBezTo>
                    <a:pt x="29326" y="139"/>
                    <a:pt x="29213" y="110"/>
                    <a:pt x="29113" y="92"/>
                  </a:cubicBezTo>
                  <a:cubicBezTo>
                    <a:pt x="29107" y="92"/>
                    <a:pt x="29107" y="92"/>
                    <a:pt x="29101" y="86"/>
                  </a:cubicBezTo>
                  <a:lnTo>
                    <a:pt x="29089" y="86"/>
                  </a:lnTo>
                  <a:cubicBezTo>
                    <a:pt x="29036" y="74"/>
                    <a:pt x="28977" y="63"/>
                    <a:pt x="28912" y="51"/>
                  </a:cubicBezTo>
                  <a:cubicBezTo>
                    <a:pt x="28895" y="51"/>
                    <a:pt x="28871" y="45"/>
                    <a:pt x="28853" y="45"/>
                  </a:cubicBezTo>
                  <a:cubicBezTo>
                    <a:pt x="28747" y="27"/>
                    <a:pt x="28635" y="15"/>
                    <a:pt x="28540" y="9"/>
                  </a:cubicBezTo>
                  <a:cubicBezTo>
                    <a:pt x="28481" y="9"/>
                    <a:pt x="28428" y="3"/>
                    <a:pt x="28375" y="3"/>
                  </a:cubicBezTo>
                  <a:lnTo>
                    <a:pt x="28345" y="3"/>
                  </a:lnTo>
                  <a:cubicBezTo>
                    <a:pt x="28320" y="1"/>
                    <a:pt x="28293" y="1"/>
                    <a:pt x="282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52"/>
            <p:cNvSpPr/>
            <p:nvPr/>
          </p:nvSpPr>
          <p:spPr>
            <a:xfrm>
              <a:off x="1112300" y="4263525"/>
              <a:ext cx="231550" cy="321950"/>
            </a:xfrm>
            <a:custGeom>
              <a:avLst/>
              <a:gdLst/>
              <a:ahLst/>
              <a:cxnLst/>
              <a:rect l="l" t="t" r="r" b="b"/>
              <a:pathLst>
                <a:path w="9262" h="12878" extrusionOk="0">
                  <a:moveTo>
                    <a:pt x="817" y="0"/>
                  </a:moveTo>
                  <a:cubicBezTo>
                    <a:pt x="744" y="0"/>
                    <a:pt x="675" y="16"/>
                    <a:pt x="614" y="49"/>
                  </a:cubicBezTo>
                  <a:cubicBezTo>
                    <a:pt x="419" y="162"/>
                    <a:pt x="337" y="433"/>
                    <a:pt x="396" y="776"/>
                  </a:cubicBezTo>
                  <a:lnTo>
                    <a:pt x="2091" y="10374"/>
                  </a:lnTo>
                  <a:lnTo>
                    <a:pt x="792" y="9629"/>
                  </a:lnTo>
                  <a:cubicBezTo>
                    <a:pt x="663" y="9555"/>
                    <a:pt x="542" y="9519"/>
                    <a:pt x="435" y="9519"/>
                  </a:cubicBezTo>
                  <a:cubicBezTo>
                    <a:pt x="177" y="9519"/>
                    <a:pt x="0" y="9724"/>
                    <a:pt x="0" y="10078"/>
                  </a:cubicBezTo>
                  <a:cubicBezTo>
                    <a:pt x="0" y="10580"/>
                    <a:pt x="349" y="11195"/>
                    <a:pt x="792" y="11449"/>
                  </a:cubicBezTo>
                  <a:lnTo>
                    <a:pt x="3077" y="12772"/>
                  </a:lnTo>
                  <a:cubicBezTo>
                    <a:pt x="3202" y="12842"/>
                    <a:pt x="3324" y="12877"/>
                    <a:pt x="3433" y="12877"/>
                  </a:cubicBezTo>
                  <a:cubicBezTo>
                    <a:pt x="3535" y="12877"/>
                    <a:pt x="3626" y="12846"/>
                    <a:pt x="3697" y="12783"/>
                  </a:cubicBezTo>
                  <a:cubicBezTo>
                    <a:pt x="3851" y="12653"/>
                    <a:pt x="3904" y="12405"/>
                    <a:pt x="3851" y="12104"/>
                  </a:cubicBezTo>
                  <a:lnTo>
                    <a:pt x="2227" y="2867"/>
                  </a:lnTo>
                  <a:lnTo>
                    <a:pt x="8192" y="7987"/>
                  </a:lnTo>
                  <a:cubicBezTo>
                    <a:pt x="8257" y="8041"/>
                    <a:pt x="8322" y="8088"/>
                    <a:pt x="8381" y="8123"/>
                  </a:cubicBezTo>
                  <a:cubicBezTo>
                    <a:pt x="8507" y="8195"/>
                    <a:pt x="8628" y="8231"/>
                    <a:pt x="8737" y="8231"/>
                  </a:cubicBezTo>
                  <a:cubicBezTo>
                    <a:pt x="8939" y="8231"/>
                    <a:pt x="9097" y="8108"/>
                    <a:pt x="9155" y="7869"/>
                  </a:cubicBezTo>
                  <a:cubicBezTo>
                    <a:pt x="9261" y="7444"/>
                    <a:pt x="9001" y="6800"/>
                    <a:pt x="8576" y="6434"/>
                  </a:cubicBezTo>
                  <a:lnTo>
                    <a:pt x="1364" y="244"/>
                  </a:lnTo>
                  <a:cubicBezTo>
                    <a:pt x="1300" y="191"/>
                    <a:pt x="1235" y="144"/>
                    <a:pt x="1175" y="108"/>
                  </a:cubicBezTo>
                  <a:cubicBezTo>
                    <a:pt x="1051" y="37"/>
                    <a:pt x="929" y="0"/>
                    <a:pt x="8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52"/>
            <p:cNvSpPr/>
            <p:nvPr/>
          </p:nvSpPr>
          <p:spPr>
            <a:xfrm>
              <a:off x="788625" y="4420950"/>
              <a:ext cx="231550" cy="321925"/>
            </a:xfrm>
            <a:custGeom>
              <a:avLst/>
              <a:gdLst/>
              <a:ahLst/>
              <a:cxnLst/>
              <a:rect l="l" t="t" r="r" b="b"/>
              <a:pathLst>
                <a:path w="9262" h="12877" extrusionOk="0">
                  <a:moveTo>
                    <a:pt x="829" y="1"/>
                  </a:moveTo>
                  <a:cubicBezTo>
                    <a:pt x="754" y="1"/>
                    <a:pt x="683" y="18"/>
                    <a:pt x="621" y="54"/>
                  </a:cubicBezTo>
                  <a:cubicBezTo>
                    <a:pt x="426" y="161"/>
                    <a:pt x="343" y="432"/>
                    <a:pt x="402" y="781"/>
                  </a:cubicBezTo>
                  <a:lnTo>
                    <a:pt x="2091" y="10373"/>
                  </a:lnTo>
                  <a:lnTo>
                    <a:pt x="798" y="9628"/>
                  </a:lnTo>
                  <a:cubicBezTo>
                    <a:pt x="671" y="9555"/>
                    <a:pt x="551" y="9520"/>
                    <a:pt x="444" y="9520"/>
                  </a:cubicBezTo>
                  <a:cubicBezTo>
                    <a:pt x="185" y="9520"/>
                    <a:pt x="6" y="9727"/>
                    <a:pt x="6" y="10083"/>
                  </a:cubicBezTo>
                  <a:cubicBezTo>
                    <a:pt x="1" y="10585"/>
                    <a:pt x="355" y="11194"/>
                    <a:pt x="792" y="11448"/>
                  </a:cubicBezTo>
                  <a:lnTo>
                    <a:pt x="3084" y="12771"/>
                  </a:lnTo>
                  <a:cubicBezTo>
                    <a:pt x="3209" y="12841"/>
                    <a:pt x="3331" y="12876"/>
                    <a:pt x="3440" y="12876"/>
                  </a:cubicBezTo>
                  <a:cubicBezTo>
                    <a:pt x="3542" y="12876"/>
                    <a:pt x="3632" y="12845"/>
                    <a:pt x="3704" y="12782"/>
                  </a:cubicBezTo>
                  <a:cubicBezTo>
                    <a:pt x="3857" y="12658"/>
                    <a:pt x="3911" y="12404"/>
                    <a:pt x="3857" y="12103"/>
                  </a:cubicBezTo>
                  <a:lnTo>
                    <a:pt x="2233" y="2866"/>
                  </a:lnTo>
                  <a:lnTo>
                    <a:pt x="8198" y="7987"/>
                  </a:lnTo>
                  <a:cubicBezTo>
                    <a:pt x="8263" y="8040"/>
                    <a:pt x="8328" y="8087"/>
                    <a:pt x="8387" y="8122"/>
                  </a:cubicBezTo>
                  <a:cubicBezTo>
                    <a:pt x="8515" y="8196"/>
                    <a:pt x="8638" y="8232"/>
                    <a:pt x="8748" y="8232"/>
                  </a:cubicBezTo>
                  <a:cubicBezTo>
                    <a:pt x="8948" y="8232"/>
                    <a:pt x="9104" y="8111"/>
                    <a:pt x="9161" y="7874"/>
                  </a:cubicBezTo>
                  <a:cubicBezTo>
                    <a:pt x="9262" y="7443"/>
                    <a:pt x="9002" y="6799"/>
                    <a:pt x="8582" y="6439"/>
                  </a:cubicBezTo>
                  <a:lnTo>
                    <a:pt x="1365" y="243"/>
                  </a:lnTo>
                  <a:cubicBezTo>
                    <a:pt x="1306" y="190"/>
                    <a:pt x="1241" y="149"/>
                    <a:pt x="1182" y="108"/>
                  </a:cubicBezTo>
                  <a:cubicBezTo>
                    <a:pt x="1059" y="38"/>
                    <a:pt x="939" y="1"/>
                    <a:pt x="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52"/>
            <p:cNvSpPr/>
            <p:nvPr/>
          </p:nvSpPr>
          <p:spPr>
            <a:xfrm>
              <a:off x="920475" y="4311575"/>
              <a:ext cx="265675" cy="322000"/>
            </a:xfrm>
            <a:custGeom>
              <a:avLst/>
              <a:gdLst/>
              <a:ahLst/>
              <a:cxnLst/>
              <a:rect l="l" t="t" r="r" b="b"/>
              <a:pathLst>
                <a:path w="10627" h="12880" extrusionOk="0">
                  <a:moveTo>
                    <a:pt x="819" y="1"/>
                  </a:moveTo>
                  <a:cubicBezTo>
                    <a:pt x="741" y="1"/>
                    <a:pt x="670" y="20"/>
                    <a:pt x="609" y="59"/>
                  </a:cubicBezTo>
                  <a:cubicBezTo>
                    <a:pt x="420" y="171"/>
                    <a:pt x="343" y="443"/>
                    <a:pt x="402" y="779"/>
                  </a:cubicBezTo>
                  <a:lnTo>
                    <a:pt x="2092" y="10377"/>
                  </a:lnTo>
                  <a:lnTo>
                    <a:pt x="798" y="9627"/>
                  </a:lnTo>
                  <a:cubicBezTo>
                    <a:pt x="671" y="9553"/>
                    <a:pt x="550" y="9518"/>
                    <a:pt x="443" y="9518"/>
                  </a:cubicBezTo>
                  <a:cubicBezTo>
                    <a:pt x="182" y="9518"/>
                    <a:pt x="1" y="9726"/>
                    <a:pt x="1" y="10082"/>
                  </a:cubicBezTo>
                  <a:cubicBezTo>
                    <a:pt x="1" y="10584"/>
                    <a:pt x="355" y="11198"/>
                    <a:pt x="792" y="11446"/>
                  </a:cubicBezTo>
                  <a:lnTo>
                    <a:pt x="3078" y="12769"/>
                  </a:lnTo>
                  <a:cubicBezTo>
                    <a:pt x="3204" y="12843"/>
                    <a:pt x="3328" y="12880"/>
                    <a:pt x="3437" y="12880"/>
                  </a:cubicBezTo>
                  <a:cubicBezTo>
                    <a:pt x="3538" y="12880"/>
                    <a:pt x="3628" y="12849"/>
                    <a:pt x="3698" y="12787"/>
                  </a:cubicBezTo>
                  <a:cubicBezTo>
                    <a:pt x="3852" y="12657"/>
                    <a:pt x="3905" y="12403"/>
                    <a:pt x="3858" y="12102"/>
                  </a:cubicBezTo>
                  <a:lnTo>
                    <a:pt x="2216" y="2799"/>
                  </a:lnTo>
                  <a:lnTo>
                    <a:pt x="2216" y="2799"/>
                  </a:lnTo>
                  <a:lnTo>
                    <a:pt x="9599" y="8806"/>
                  </a:lnTo>
                  <a:cubicBezTo>
                    <a:pt x="9652" y="8847"/>
                    <a:pt x="9705" y="8883"/>
                    <a:pt x="9758" y="8912"/>
                  </a:cubicBezTo>
                  <a:cubicBezTo>
                    <a:pt x="9883" y="8985"/>
                    <a:pt x="10004" y="9020"/>
                    <a:pt x="10112" y="9020"/>
                  </a:cubicBezTo>
                  <a:cubicBezTo>
                    <a:pt x="10320" y="9020"/>
                    <a:pt x="10481" y="8888"/>
                    <a:pt x="10532" y="8635"/>
                  </a:cubicBezTo>
                  <a:cubicBezTo>
                    <a:pt x="10626" y="8192"/>
                    <a:pt x="10349" y="7554"/>
                    <a:pt x="9918" y="7205"/>
                  </a:cubicBezTo>
                  <a:lnTo>
                    <a:pt x="1336" y="218"/>
                  </a:lnTo>
                  <a:cubicBezTo>
                    <a:pt x="1283" y="177"/>
                    <a:pt x="1229" y="141"/>
                    <a:pt x="1176" y="112"/>
                  </a:cubicBezTo>
                  <a:cubicBezTo>
                    <a:pt x="1051" y="39"/>
                    <a:pt x="929" y="1"/>
                    <a:pt x="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82" name="Google Shape;3782;p52"/>
          <p:cNvGrpSpPr/>
          <p:nvPr/>
        </p:nvGrpSpPr>
        <p:grpSpPr>
          <a:xfrm>
            <a:off x="8109950" y="3986022"/>
            <a:ext cx="243970" cy="457795"/>
            <a:chOff x="3171550" y="3868750"/>
            <a:chExt cx="317050" cy="594925"/>
          </a:xfrm>
        </p:grpSpPr>
        <p:sp>
          <p:nvSpPr>
            <p:cNvPr id="3783" name="Google Shape;3783;p52"/>
            <p:cNvSpPr/>
            <p:nvPr/>
          </p:nvSpPr>
          <p:spPr>
            <a:xfrm>
              <a:off x="3171550" y="4024675"/>
              <a:ext cx="153450" cy="165100"/>
            </a:xfrm>
            <a:custGeom>
              <a:avLst/>
              <a:gdLst/>
              <a:ahLst/>
              <a:cxnLst/>
              <a:rect l="l" t="t" r="r" b="b"/>
              <a:pathLst>
                <a:path w="6138" h="6604" extrusionOk="0">
                  <a:moveTo>
                    <a:pt x="1" y="0"/>
                  </a:moveTo>
                  <a:cubicBezTo>
                    <a:pt x="1" y="0"/>
                    <a:pt x="686" y="2894"/>
                    <a:pt x="2381" y="4719"/>
                  </a:cubicBezTo>
                  <a:cubicBezTo>
                    <a:pt x="2842" y="5216"/>
                    <a:pt x="3332" y="5582"/>
                    <a:pt x="3798" y="5853"/>
                  </a:cubicBezTo>
                  <a:cubicBezTo>
                    <a:pt x="5045" y="6574"/>
                    <a:pt x="6137" y="6604"/>
                    <a:pt x="6137" y="6604"/>
                  </a:cubicBezTo>
                  <a:cubicBezTo>
                    <a:pt x="6137" y="6604"/>
                    <a:pt x="5452" y="3709"/>
                    <a:pt x="3757" y="1884"/>
                  </a:cubicBezTo>
                  <a:cubicBezTo>
                    <a:pt x="3290" y="1388"/>
                    <a:pt x="2806" y="1022"/>
                    <a:pt x="2334" y="750"/>
                  </a:cubicBezTo>
                  <a:cubicBezTo>
                    <a:pt x="1088" y="3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52"/>
            <p:cNvSpPr/>
            <p:nvPr/>
          </p:nvSpPr>
          <p:spPr>
            <a:xfrm>
              <a:off x="3205675" y="3934750"/>
              <a:ext cx="120500" cy="129525"/>
            </a:xfrm>
            <a:custGeom>
              <a:avLst/>
              <a:gdLst/>
              <a:ahLst/>
              <a:cxnLst/>
              <a:rect l="l" t="t" r="r" b="b"/>
              <a:pathLst>
                <a:path w="4820" h="5181" extrusionOk="0">
                  <a:moveTo>
                    <a:pt x="0" y="0"/>
                  </a:moveTo>
                  <a:cubicBezTo>
                    <a:pt x="0" y="0"/>
                    <a:pt x="543" y="2274"/>
                    <a:pt x="1872" y="3704"/>
                  </a:cubicBezTo>
                  <a:cubicBezTo>
                    <a:pt x="2233" y="4093"/>
                    <a:pt x="2617" y="4383"/>
                    <a:pt x="2983" y="4595"/>
                  </a:cubicBezTo>
                  <a:cubicBezTo>
                    <a:pt x="3963" y="5157"/>
                    <a:pt x="4820" y="5180"/>
                    <a:pt x="4820" y="5180"/>
                  </a:cubicBezTo>
                  <a:cubicBezTo>
                    <a:pt x="4820" y="5180"/>
                    <a:pt x="4276" y="2912"/>
                    <a:pt x="2947" y="1483"/>
                  </a:cubicBezTo>
                  <a:cubicBezTo>
                    <a:pt x="2587" y="1093"/>
                    <a:pt x="2203" y="804"/>
                    <a:pt x="1837" y="591"/>
                  </a:cubicBezTo>
                  <a:cubicBezTo>
                    <a:pt x="857" y="3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52"/>
            <p:cNvSpPr/>
            <p:nvPr/>
          </p:nvSpPr>
          <p:spPr>
            <a:xfrm>
              <a:off x="3285100" y="4414825"/>
              <a:ext cx="92600" cy="48850"/>
            </a:xfrm>
            <a:custGeom>
              <a:avLst/>
              <a:gdLst/>
              <a:ahLst/>
              <a:cxnLst/>
              <a:rect l="l" t="t" r="r" b="b"/>
              <a:pathLst>
                <a:path w="3704" h="1954" extrusionOk="0">
                  <a:moveTo>
                    <a:pt x="1847" y="0"/>
                  </a:moveTo>
                  <a:cubicBezTo>
                    <a:pt x="1415" y="0"/>
                    <a:pt x="984" y="96"/>
                    <a:pt x="656" y="288"/>
                  </a:cubicBezTo>
                  <a:cubicBezTo>
                    <a:pt x="1" y="666"/>
                    <a:pt x="7" y="1286"/>
                    <a:pt x="668" y="1670"/>
                  </a:cubicBezTo>
                  <a:cubicBezTo>
                    <a:pt x="996" y="1859"/>
                    <a:pt x="1427" y="1954"/>
                    <a:pt x="1858" y="1954"/>
                  </a:cubicBezTo>
                  <a:cubicBezTo>
                    <a:pt x="2289" y="1954"/>
                    <a:pt x="2720" y="1859"/>
                    <a:pt x="3048" y="1670"/>
                  </a:cubicBezTo>
                  <a:cubicBezTo>
                    <a:pt x="3704" y="1286"/>
                    <a:pt x="3704" y="666"/>
                    <a:pt x="3042" y="288"/>
                  </a:cubicBezTo>
                  <a:cubicBezTo>
                    <a:pt x="2712" y="96"/>
                    <a:pt x="2279" y="0"/>
                    <a:pt x="18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52"/>
            <p:cNvSpPr/>
            <p:nvPr/>
          </p:nvSpPr>
          <p:spPr>
            <a:xfrm>
              <a:off x="3318775" y="3976675"/>
              <a:ext cx="20400" cy="469775"/>
            </a:xfrm>
            <a:custGeom>
              <a:avLst/>
              <a:gdLst/>
              <a:ahLst/>
              <a:cxnLst/>
              <a:rect l="l" t="t" r="r" b="b"/>
              <a:pathLst>
                <a:path w="816" h="18791" extrusionOk="0">
                  <a:moveTo>
                    <a:pt x="403" y="1"/>
                  </a:moveTo>
                  <a:cubicBezTo>
                    <a:pt x="299" y="1"/>
                    <a:pt x="195" y="24"/>
                    <a:pt x="118" y="72"/>
                  </a:cubicBezTo>
                  <a:cubicBezTo>
                    <a:pt x="36" y="113"/>
                    <a:pt x="0" y="178"/>
                    <a:pt x="0" y="237"/>
                  </a:cubicBezTo>
                  <a:lnTo>
                    <a:pt x="0" y="18552"/>
                  </a:lnTo>
                  <a:cubicBezTo>
                    <a:pt x="0" y="18617"/>
                    <a:pt x="36" y="18677"/>
                    <a:pt x="118" y="18724"/>
                  </a:cubicBezTo>
                  <a:cubicBezTo>
                    <a:pt x="198" y="18768"/>
                    <a:pt x="301" y="18790"/>
                    <a:pt x="405" y="18790"/>
                  </a:cubicBezTo>
                  <a:cubicBezTo>
                    <a:pt x="508" y="18790"/>
                    <a:pt x="612" y="18768"/>
                    <a:pt x="691" y="18724"/>
                  </a:cubicBezTo>
                  <a:cubicBezTo>
                    <a:pt x="774" y="18677"/>
                    <a:pt x="809" y="18617"/>
                    <a:pt x="809" y="18558"/>
                  </a:cubicBezTo>
                  <a:lnTo>
                    <a:pt x="809" y="243"/>
                  </a:lnTo>
                  <a:cubicBezTo>
                    <a:pt x="815" y="178"/>
                    <a:pt x="774" y="119"/>
                    <a:pt x="691" y="72"/>
                  </a:cubicBezTo>
                  <a:cubicBezTo>
                    <a:pt x="612" y="24"/>
                    <a:pt x="507" y="1"/>
                    <a:pt x="403" y="1"/>
                  </a:cubicBezTo>
                  <a:close/>
                </a:path>
              </a:pathLst>
            </a:custGeom>
            <a:solidFill>
              <a:srgbClr val="B3FA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52"/>
            <p:cNvSpPr/>
            <p:nvPr/>
          </p:nvSpPr>
          <p:spPr>
            <a:xfrm>
              <a:off x="3317725" y="3976675"/>
              <a:ext cx="22325" cy="11850"/>
            </a:xfrm>
            <a:custGeom>
              <a:avLst/>
              <a:gdLst/>
              <a:ahLst/>
              <a:cxnLst/>
              <a:rect l="l" t="t" r="r" b="b"/>
              <a:pathLst>
                <a:path w="893" h="474" extrusionOk="0">
                  <a:moveTo>
                    <a:pt x="445" y="1"/>
                  </a:moveTo>
                  <a:cubicBezTo>
                    <a:pt x="341" y="1"/>
                    <a:pt x="237" y="24"/>
                    <a:pt x="160" y="72"/>
                  </a:cubicBezTo>
                  <a:cubicBezTo>
                    <a:pt x="1" y="160"/>
                    <a:pt x="1" y="308"/>
                    <a:pt x="160" y="402"/>
                  </a:cubicBezTo>
                  <a:cubicBezTo>
                    <a:pt x="240" y="450"/>
                    <a:pt x="343" y="473"/>
                    <a:pt x="447" y="473"/>
                  </a:cubicBezTo>
                  <a:cubicBezTo>
                    <a:pt x="550" y="473"/>
                    <a:pt x="654" y="450"/>
                    <a:pt x="733" y="402"/>
                  </a:cubicBezTo>
                  <a:cubicBezTo>
                    <a:pt x="893" y="308"/>
                    <a:pt x="893" y="160"/>
                    <a:pt x="733" y="72"/>
                  </a:cubicBezTo>
                  <a:cubicBezTo>
                    <a:pt x="654" y="24"/>
                    <a:pt x="549" y="1"/>
                    <a:pt x="445" y="1"/>
                  </a:cubicBezTo>
                  <a:close/>
                </a:path>
              </a:pathLst>
            </a:custGeom>
            <a:solidFill>
              <a:srgbClr val="B3FA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52"/>
            <p:cNvSpPr/>
            <p:nvPr/>
          </p:nvSpPr>
          <p:spPr>
            <a:xfrm>
              <a:off x="3318775" y="3982600"/>
              <a:ext cx="20250" cy="463850"/>
            </a:xfrm>
            <a:custGeom>
              <a:avLst/>
              <a:gdLst/>
              <a:ahLst/>
              <a:cxnLst/>
              <a:rect l="l" t="t" r="r" b="b"/>
              <a:pathLst>
                <a:path w="810" h="18554" extrusionOk="0">
                  <a:moveTo>
                    <a:pt x="0" y="0"/>
                  </a:moveTo>
                  <a:lnTo>
                    <a:pt x="0" y="18315"/>
                  </a:lnTo>
                  <a:cubicBezTo>
                    <a:pt x="0" y="18380"/>
                    <a:pt x="36" y="18440"/>
                    <a:pt x="118" y="18487"/>
                  </a:cubicBezTo>
                  <a:cubicBezTo>
                    <a:pt x="198" y="18531"/>
                    <a:pt x="301" y="18553"/>
                    <a:pt x="405" y="18553"/>
                  </a:cubicBezTo>
                  <a:cubicBezTo>
                    <a:pt x="508" y="18553"/>
                    <a:pt x="612" y="18531"/>
                    <a:pt x="691" y="18487"/>
                  </a:cubicBezTo>
                  <a:cubicBezTo>
                    <a:pt x="774" y="18440"/>
                    <a:pt x="809" y="18380"/>
                    <a:pt x="809" y="18321"/>
                  </a:cubicBezTo>
                  <a:lnTo>
                    <a:pt x="809" y="0"/>
                  </a:lnTo>
                  <a:cubicBezTo>
                    <a:pt x="809" y="59"/>
                    <a:pt x="774" y="118"/>
                    <a:pt x="691" y="165"/>
                  </a:cubicBezTo>
                  <a:cubicBezTo>
                    <a:pt x="612" y="213"/>
                    <a:pt x="508" y="236"/>
                    <a:pt x="405" y="236"/>
                  </a:cubicBezTo>
                  <a:cubicBezTo>
                    <a:pt x="301" y="236"/>
                    <a:pt x="198" y="213"/>
                    <a:pt x="118" y="165"/>
                  </a:cubicBezTo>
                  <a:cubicBezTo>
                    <a:pt x="36" y="118"/>
                    <a:pt x="0" y="5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52"/>
            <p:cNvSpPr/>
            <p:nvPr/>
          </p:nvSpPr>
          <p:spPr>
            <a:xfrm>
              <a:off x="3333675" y="4025000"/>
              <a:ext cx="120675" cy="86800"/>
            </a:xfrm>
            <a:custGeom>
              <a:avLst/>
              <a:gdLst/>
              <a:ahLst/>
              <a:cxnLst/>
              <a:rect l="l" t="t" r="r" b="b"/>
              <a:pathLst>
                <a:path w="4827" h="3472" extrusionOk="0">
                  <a:moveTo>
                    <a:pt x="1762" y="0"/>
                  </a:moveTo>
                  <a:cubicBezTo>
                    <a:pt x="516" y="0"/>
                    <a:pt x="1" y="1541"/>
                    <a:pt x="1" y="1541"/>
                  </a:cubicBezTo>
                  <a:cubicBezTo>
                    <a:pt x="1" y="1541"/>
                    <a:pt x="851" y="2503"/>
                    <a:pt x="1832" y="3065"/>
                  </a:cubicBezTo>
                  <a:cubicBezTo>
                    <a:pt x="2198" y="3277"/>
                    <a:pt x="2582" y="3437"/>
                    <a:pt x="2942" y="3466"/>
                  </a:cubicBezTo>
                  <a:cubicBezTo>
                    <a:pt x="2984" y="3469"/>
                    <a:pt x="3025" y="3471"/>
                    <a:pt x="3065" y="3471"/>
                  </a:cubicBezTo>
                  <a:cubicBezTo>
                    <a:pt x="4311" y="3471"/>
                    <a:pt x="4826" y="1930"/>
                    <a:pt x="4826" y="1930"/>
                  </a:cubicBezTo>
                  <a:cubicBezTo>
                    <a:pt x="4826" y="1930"/>
                    <a:pt x="3976" y="968"/>
                    <a:pt x="2995" y="407"/>
                  </a:cubicBezTo>
                  <a:cubicBezTo>
                    <a:pt x="2629" y="194"/>
                    <a:pt x="2245" y="35"/>
                    <a:pt x="1885" y="5"/>
                  </a:cubicBezTo>
                  <a:cubicBezTo>
                    <a:pt x="1843" y="2"/>
                    <a:pt x="1802" y="0"/>
                    <a:pt x="17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52"/>
            <p:cNvSpPr/>
            <p:nvPr/>
          </p:nvSpPr>
          <p:spPr>
            <a:xfrm>
              <a:off x="3334575" y="4141025"/>
              <a:ext cx="154025" cy="110475"/>
            </a:xfrm>
            <a:custGeom>
              <a:avLst/>
              <a:gdLst/>
              <a:ahLst/>
              <a:cxnLst/>
              <a:rect l="l" t="t" r="r" b="b"/>
              <a:pathLst>
                <a:path w="6161" h="4419" extrusionOk="0">
                  <a:moveTo>
                    <a:pt x="2246" y="0"/>
                  </a:moveTo>
                  <a:cubicBezTo>
                    <a:pt x="660" y="0"/>
                    <a:pt x="0" y="1961"/>
                    <a:pt x="0" y="1961"/>
                  </a:cubicBezTo>
                  <a:cubicBezTo>
                    <a:pt x="0" y="1961"/>
                    <a:pt x="1087" y="3184"/>
                    <a:pt x="2339" y="3905"/>
                  </a:cubicBezTo>
                  <a:cubicBezTo>
                    <a:pt x="2806" y="4176"/>
                    <a:pt x="3296" y="4377"/>
                    <a:pt x="3757" y="4413"/>
                  </a:cubicBezTo>
                  <a:cubicBezTo>
                    <a:pt x="3810" y="4417"/>
                    <a:pt x="3863" y="4419"/>
                    <a:pt x="3914" y="4419"/>
                  </a:cubicBezTo>
                  <a:cubicBezTo>
                    <a:pt x="5501" y="4419"/>
                    <a:pt x="6161" y="2458"/>
                    <a:pt x="6161" y="2458"/>
                  </a:cubicBezTo>
                  <a:cubicBezTo>
                    <a:pt x="6161" y="2458"/>
                    <a:pt x="5074" y="1229"/>
                    <a:pt x="3828" y="508"/>
                  </a:cubicBezTo>
                  <a:cubicBezTo>
                    <a:pt x="3355" y="243"/>
                    <a:pt x="2871" y="42"/>
                    <a:pt x="2404" y="6"/>
                  </a:cubicBezTo>
                  <a:cubicBezTo>
                    <a:pt x="2351" y="2"/>
                    <a:pt x="2298" y="0"/>
                    <a:pt x="22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52"/>
            <p:cNvSpPr/>
            <p:nvPr/>
          </p:nvSpPr>
          <p:spPr>
            <a:xfrm>
              <a:off x="3296925" y="3868750"/>
              <a:ext cx="63800" cy="120700"/>
            </a:xfrm>
            <a:custGeom>
              <a:avLst/>
              <a:gdLst/>
              <a:ahLst/>
              <a:cxnLst/>
              <a:rect l="l" t="t" r="r" b="b"/>
              <a:pathLst>
                <a:path w="2552" h="4828" extrusionOk="0">
                  <a:moveTo>
                    <a:pt x="1288" y="0"/>
                  </a:moveTo>
                  <a:cubicBezTo>
                    <a:pt x="1252" y="24"/>
                    <a:pt x="1158" y="89"/>
                    <a:pt x="1028" y="213"/>
                  </a:cubicBezTo>
                  <a:cubicBezTo>
                    <a:pt x="910" y="319"/>
                    <a:pt x="833" y="408"/>
                    <a:pt x="768" y="490"/>
                  </a:cubicBezTo>
                  <a:cubicBezTo>
                    <a:pt x="715" y="550"/>
                    <a:pt x="626" y="662"/>
                    <a:pt x="573" y="739"/>
                  </a:cubicBezTo>
                  <a:cubicBezTo>
                    <a:pt x="490" y="868"/>
                    <a:pt x="461" y="916"/>
                    <a:pt x="390" y="1046"/>
                  </a:cubicBezTo>
                  <a:cubicBezTo>
                    <a:pt x="355" y="1105"/>
                    <a:pt x="319" y="1182"/>
                    <a:pt x="290" y="1241"/>
                  </a:cubicBezTo>
                  <a:cubicBezTo>
                    <a:pt x="266" y="1294"/>
                    <a:pt x="236" y="1359"/>
                    <a:pt x="219" y="1412"/>
                  </a:cubicBezTo>
                  <a:cubicBezTo>
                    <a:pt x="189" y="1477"/>
                    <a:pt x="160" y="1571"/>
                    <a:pt x="136" y="1642"/>
                  </a:cubicBezTo>
                  <a:cubicBezTo>
                    <a:pt x="101" y="1754"/>
                    <a:pt x="71" y="1902"/>
                    <a:pt x="47" y="2020"/>
                  </a:cubicBezTo>
                  <a:cubicBezTo>
                    <a:pt x="30" y="2097"/>
                    <a:pt x="18" y="2203"/>
                    <a:pt x="12" y="2286"/>
                  </a:cubicBezTo>
                  <a:cubicBezTo>
                    <a:pt x="0" y="2469"/>
                    <a:pt x="6" y="2564"/>
                    <a:pt x="12" y="2664"/>
                  </a:cubicBezTo>
                  <a:cubicBezTo>
                    <a:pt x="18" y="2764"/>
                    <a:pt x="24" y="2818"/>
                    <a:pt x="47" y="2971"/>
                  </a:cubicBezTo>
                  <a:cubicBezTo>
                    <a:pt x="65" y="3095"/>
                    <a:pt x="130" y="3343"/>
                    <a:pt x="201" y="3532"/>
                  </a:cubicBezTo>
                  <a:cubicBezTo>
                    <a:pt x="236" y="3621"/>
                    <a:pt x="278" y="3727"/>
                    <a:pt x="366" y="3893"/>
                  </a:cubicBezTo>
                  <a:cubicBezTo>
                    <a:pt x="431" y="4022"/>
                    <a:pt x="490" y="4111"/>
                    <a:pt x="555" y="4211"/>
                  </a:cubicBezTo>
                  <a:cubicBezTo>
                    <a:pt x="585" y="4265"/>
                    <a:pt x="673" y="4383"/>
                    <a:pt x="744" y="4471"/>
                  </a:cubicBezTo>
                  <a:cubicBezTo>
                    <a:pt x="833" y="4578"/>
                    <a:pt x="880" y="4631"/>
                    <a:pt x="975" y="4725"/>
                  </a:cubicBezTo>
                  <a:cubicBezTo>
                    <a:pt x="986" y="4743"/>
                    <a:pt x="1004" y="4755"/>
                    <a:pt x="1022" y="4767"/>
                  </a:cubicBezTo>
                  <a:cubicBezTo>
                    <a:pt x="1092" y="4807"/>
                    <a:pt x="1185" y="4827"/>
                    <a:pt x="1277" y="4827"/>
                  </a:cubicBezTo>
                  <a:cubicBezTo>
                    <a:pt x="1362" y="4827"/>
                    <a:pt x="1447" y="4809"/>
                    <a:pt x="1512" y="4773"/>
                  </a:cubicBezTo>
                  <a:cubicBezTo>
                    <a:pt x="1536" y="4761"/>
                    <a:pt x="1553" y="4743"/>
                    <a:pt x="1571" y="4725"/>
                  </a:cubicBezTo>
                  <a:cubicBezTo>
                    <a:pt x="1689" y="4613"/>
                    <a:pt x="1760" y="4519"/>
                    <a:pt x="1802" y="4471"/>
                  </a:cubicBezTo>
                  <a:cubicBezTo>
                    <a:pt x="1872" y="4389"/>
                    <a:pt x="1961" y="4265"/>
                    <a:pt x="1996" y="4211"/>
                  </a:cubicBezTo>
                  <a:cubicBezTo>
                    <a:pt x="2061" y="4111"/>
                    <a:pt x="2120" y="4017"/>
                    <a:pt x="2191" y="3887"/>
                  </a:cubicBezTo>
                  <a:cubicBezTo>
                    <a:pt x="2280" y="3709"/>
                    <a:pt x="2327" y="3585"/>
                    <a:pt x="2351" y="3526"/>
                  </a:cubicBezTo>
                  <a:cubicBezTo>
                    <a:pt x="2369" y="3485"/>
                    <a:pt x="2392" y="3426"/>
                    <a:pt x="2404" y="3379"/>
                  </a:cubicBezTo>
                  <a:cubicBezTo>
                    <a:pt x="2428" y="3302"/>
                    <a:pt x="2457" y="3196"/>
                    <a:pt x="2475" y="3119"/>
                  </a:cubicBezTo>
                  <a:cubicBezTo>
                    <a:pt x="2498" y="3024"/>
                    <a:pt x="2516" y="2924"/>
                    <a:pt x="2528" y="2812"/>
                  </a:cubicBezTo>
                  <a:cubicBezTo>
                    <a:pt x="2534" y="2788"/>
                    <a:pt x="2546" y="2676"/>
                    <a:pt x="2552" y="2499"/>
                  </a:cubicBezTo>
                  <a:cubicBezTo>
                    <a:pt x="2552" y="2416"/>
                    <a:pt x="2540" y="2304"/>
                    <a:pt x="2540" y="2221"/>
                  </a:cubicBezTo>
                  <a:cubicBezTo>
                    <a:pt x="2534" y="2144"/>
                    <a:pt x="2516" y="2038"/>
                    <a:pt x="2498" y="1961"/>
                  </a:cubicBezTo>
                  <a:cubicBezTo>
                    <a:pt x="2475" y="1849"/>
                    <a:pt x="2439" y="1701"/>
                    <a:pt x="2404" y="1589"/>
                  </a:cubicBezTo>
                  <a:cubicBezTo>
                    <a:pt x="2386" y="1524"/>
                    <a:pt x="2357" y="1435"/>
                    <a:pt x="2327" y="1371"/>
                  </a:cubicBezTo>
                  <a:cubicBezTo>
                    <a:pt x="2304" y="1323"/>
                    <a:pt x="2280" y="1252"/>
                    <a:pt x="2256" y="1205"/>
                  </a:cubicBezTo>
                  <a:cubicBezTo>
                    <a:pt x="2227" y="1146"/>
                    <a:pt x="2191" y="1075"/>
                    <a:pt x="2156" y="1016"/>
                  </a:cubicBezTo>
                  <a:cubicBezTo>
                    <a:pt x="2085" y="886"/>
                    <a:pt x="2061" y="845"/>
                    <a:pt x="1973" y="715"/>
                  </a:cubicBezTo>
                  <a:cubicBezTo>
                    <a:pt x="1920" y="644"/>
                    <a:pt x="1837" y="532"/>
                    <a:pt x="1784" y="473"/>
                  </a:cubicBezTo>
                  <a:cubicBezTo>
                    <a:pt x="1725" y="402"/>
                    <a:pt x="1648" y="313"/>
                    <a:pt x="1530" y="201"/>
                  </a:cubicBezTo>
                  <a:cubicBezTo>
                    <a:pt x="1447" y="118"/>
                    <a:pt x="1364" y="53"/>
                    <a:pt x="12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52"/>
            <p:cNvSpPr/>
            <p:nvPr/>
          </p:nvSpPr>
          <p:spPr>
            <a:xfrm>
              <a:off x="3331775" y="4037225"/>
              <a:ext cx="98950" cy="58350"/>
            </a:xfrm>
            <a:custGeom>
              <a:avLst/>
              <a:gdLst/>
              <a:ahLst/>
              <a:cxnLst/>
              <a:rect l="l" t="t" r="r" b="b"/>
              <a:pathLst>
                <a:path w="3958" h="2334" extrusionOk="0">
                  <a:moveTo>
                    <a:pt x="1937" y="0"/>
                  </a:moveTo>
                  <a:lnTo>
                    <a:pt x="1412" y="975"/>
                  </a:lnTo>
                  <a:cubicBezTo>
                    <a:pt x="1276" y="972"/>
                    <a:pt x="1140" y="969"/>
                    <a:pt x="1005" y="969"/>
                  </a:cubicBezTo>
                  <a:cubicBezTo>
                    <a:pt x="870" y="969"/>
                    <a:pt x="735" y="972"/>
                    <a:pt x="602" y="981"/>
                  </a:cubicBezTo>
                  <a:cubicBezTo>
                    <a:pt x="602" y="981"/>
                    <a:pt x="602" y="987"/>
                    <a:pt x="602" y="987"/>
                  </a:cubicBezTo>
                  <a:lnTo>
                    <a:pt x="6" y="975"/>
                  </a:lnTo>
                  <a:lnTo>
                    <a:pt x="0" y="1128"/>
                  </a:lnTo>
                  <a:lnTo>
                    <a:pt x="1719" y="1158"/>
                  </a:lnTo>
                  <a:cubicBezTo>
                    <a:pt x="1760" y="1158"/>
                    <a:pt x="1801" y="1164"/>
                    <a:pt x="1849" y="1170"/>
                  </a:cubicBezTo>
                  <a:lnTo>
                    <a:pt x="2995" y="2268"/>
                  </a:lnTo>
                  <a:lnTo>
                    <a:pt x="2026" y="1188"/>
                  </a:lnTo>
                  <a:lnTo>
                    <a:pt x="2026" y="1188"/>
                  </a:lnTo>
                  <a:lnTo>
                    <a:pt x="2309" y="1211"/>
                  </a:lnTo>
                  <a:lnTo>
                    <a:pt x="2652" y="1235"/>
                  </a:lnTo>
                  <a:lnTo>
                    <a:pt x="3798" y="2333"/>
                  </a:lnTo>
                  <a:lnTo>
                    <a:pt x="2823" y="1247"/>
                  </a:lnTo>
                  <a:lnTo>
                    <a:pt x="2823" y="1247"/>
                  </a:lnTo>
                  <a:cubicBezTo>
                    <a:pt x="2930" y="1252"/>
                    <a:pt x="3036" y="1258"/>
                    <a:pt x="3142" y="1258"/>
                  </a:cubicBezTo>
                  <a:cubicBezTo>
                    <a:pt x="3264" y="1264"/>
                    <a:pt x="3388" y="1267"/>
                    <a:pt x="3511" y="1267"/>
                  </a:cubicBezTo>
                  <a:cubicBezTo>
                    <a:pt x="3661" y="1267"/>
                    <a:pt x="3811" y="1262"/>
                    <a:pt x="3957" y="1252"/>
                  </a:cubicBezTo>
                  <a:cubicBezTo>
                    <a:pt x="3668" y="1193"/>
                    <a:pt x="3378" y="1146"/>
                    <a:pt x="3095" y="1111"/>
                  </a:cubicBezTo>
                  <a:cubicBezTo>
                    <a:pt x="2953" y="1093"/>
                    <a:pt x="2811" y="1075"/>
                    <a:pt x="2670" y="1063"/>
                  </a:cubicBezTo>
                  <a:lnTo>
                    <a:pt x="2374" y="1034"/>
                  </a:lnTo>
                  <a:lnTo>
                    <a:pt x="2711" y="59"/>
                  </a:lnTo>
                  <a:lnTo>
                    <a:pt x="2197" y="1016"/>
                  </a:lnTo>
                  <a:lnTo>
                    <a:pt x="2014" y="1004"/>
                  </a:lnTo>
                  <a:lnTo>
                    <a:pt x="2002" y="1004"/>
                  </a:lnTo>
                  <a:lnTo>
                    <a:pt x="1831" y="993"/>
                  </a:lnTo>
                  <a:cubicBezTo>
                    <a:pt x="1754" y="993"/>
                    <a:pt x="1672" y="987"/>
                    <a:pt x="1595" y="981"/>
                  </a:cubicBezTo>
                  <a:lnTo>
                    <a:pt x="19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52"/>
            <p:cNvSpPr/>
            <p:nvPr/>
          </p:nvSpPr>
          <p:spPr>
            <a:xfrm>
              <a:off x="3223975" y="3954975"/>
              <a:ext cx="104700" cy="112700"/>
            </a:xfrm>
            <a:custGeom>
              <a:avLst/>
              <a:gdLst/>
              <a:ahLst/>
              <a:cxnLst/>
              <a:rect l="l" t="t" r="r" b="b"/>
              <a:pathLst>
                <a:path w="4188" h="4508" extrusionOk="0">
                  <a:moveTo>
                    <a:pt x="0" y="1"/>
                  </a:moveTo>
                  <a:lnTo>
                    <a:pt x="0" y="1"/>
                  </a:lnTo>
                  <a:cubicBezTo>
                    <a:pt x="266" y="325"/>
                    <a:pt x="544" y="638"/>
                    <a:pt x="815" y="946"/>
                  </a:cubicBezTo>
                  <a:cubicBezTo>
                    <a:pt x="922" y="1064"/>
                    <a:pt x="1028" y="1182"/>
                    <a:pt x="1129" y="1300"/>
                  </a:cubicBezTo>
                  <a:lnTo>
                    <a:pt x="154" y="1259"/>
                  </a:lnTo>
                  <a:lnTo>
                    <a:pt x="1306" y="1489"/>
                  </a:lnTo>
                  <a:lnTo>
                    <a:pt x="1648" y="1861"/>
                  </a:lnTo>
                  <a:lnTo>
                    <a:pt x="1926" y="2156"/>
                  </a:lnTo>
                  <a:lnTo>
                    <a:pt x="957" y="2121"/>
                  </a:lnTo>
                  <a:lnTo>
                    <a:pt x="2062" y="2339"/>
                  </a:lnTo>
                  <a:lnTo>
                    <a:pt x="4076" y="4507"/>
                  </a:lnTo>
                  <a:lnTo>
                    <a:pt x="4188" y="4401"/>
                  </a:lnTo>
                  <a:lnTo>
                    <a:pt x="2528" y="2617"/>
                  </a:lnTo>
                  <a:lnTo>
                    <a:pt x="2026" y="1081"/>
                  </a:lnTo>
                  <a:lnTo>
                    <a:pt x="2351" y="2428"/>
                  </a:lnTo>
                  <a:lnTo>
                    <a:pt x="2133" y="2192"/>
                  </a:lnTo>
                  <a:lnTo>
                    <a:pt x="2127" y="2198"/>
                  </a:lnTo>
                  <a:lnTo>
                    <a:pt x="2121" y="2192"/>
                  </a:lnTo>
                  <a:lnTo>
                    <a:pt x="1761" y="1796"/>
                  </a:lnTo>
                  <a:lnTo>
                    <a:pt x="1253" y="249"/>
                  </a:lnTo>
                  <a:lnTo>
                    <a:pt x="1583" y="1607"/>
                  </a:lnTo>
                  <a:lnTo>
                    <a:pt x="1288" y="1294"/>
                  </a:lnTo>
                  <a:cubicBezTo>
                    <a:pt x="1146" y="1146"/>
                    <a:pt x="1004" y="999"/>
                    <a:pt x="863" y="851"/>
                  </a:cubicBezTo>
                  <a:cubicBezTo>
                    <a:pt x="579" y="562"/>
                    <a:pt x="296" y="272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52"/>
            <p:cNvSpPr/>
            <p:nvPr/>
          </p:nvSpPr>
          <p:spPr>
            <a:xfrm>
              <a:off x="3194875" y="4050375"/>
              <a:ext cx="131450" cy="139550"/>
            </a:xfrm>
            <a:custGeom>
              <a:avLst/>
              <a:gdLst/>
              <a:ahLst/>
              <a:cxnLst/>
              <a:rect l="l" t="t" r="r" b="b"/>
              <a:pathLst>
                <a:path w="5258" h="5582" extrusionOk="0">
                  <a:moveTo>
                    <a:pt x="1" y="0"/>
                  </a:moveTo>
                  <a:lnTo>
                    <a:pt x="1" y="0"/>
                  </a:lnTo>
                  <a:cubicBezTo>
                    <a:pt x="338" y="413"/>
                    <a:pt x="686" y="815"/>
                    <a:pt x="1040" y="1211"/>
                  </a:cubicBezTo>
                  <a:cubicBezTo>
                    <a:pt x="1170" y="1358"/>
                    <a:pt x="1306" y="1506"/>
                    <a:pt x="1442" y="1654"/>
                  </a:cubicBezTo>
                  <a:lnTo>
                    <a:pt x="196" y="1607"/>
                  </a:lnTo>
                  <a:lnTo>
                    <a:pt x="1661" y="1902"/>
                  </a:lnTo>
                  <a:lnTo>
                    <a:pt x="2098" y="2374"/>
                  </a:lnTo>
                  <a:lnTo>
                    <a:pt x="2452" y="2752"/>
                  </a:lnTo>
                  <a:lnTo>
                    <a:pt x="1212" y="2705"/>
                  </a:lnTo>
                  <a:lnTo>
                    <a:pt x="2682" y="2995"/>
                  </a:lnTo>
                  <a:cubicBezTo>
                    <a:pt x="2688" y="3000"/>
                    <a:pt x="2688" y="3000"/>
                    <a:pt x="2694" y="3006"/>
                  </a:cubicBezTo>
                  <a:lnTo>
                    <a:pt x="2688" y="3012"/>
                  </a:lnTo>
                  <a:lnTo>
                    <a:pt x="5151" y="5581"/>
                  </a:lnTo>
                  <a:lnTo>
                    <a:pt x="5257" y="5475"/>
                  </a:lnTo>
                  <a:lnTo>
                    <a:pt x="3226" y="3349"/>
                  </a:lnTo>
                  <a:lnTo>
                    <a:pt x="2582" y="1376"/>
                  </a:lnTo>
                  <a:lnTo>
                    <a:pt x="3001" y="3119"/>
                  </a:lnTo>
                  <a:lnTo>
                    <a:pt x="2854" y="2965"/>
                  </a:lnTo>
                  <a:cubicBezTo>
                    <a:pt x="2806" y="2906"/>
                    <a:pt x="2753" y="2853"/>
                    <a:pt x="2706" y="2794"/>
                  </a:cubicBezTo>
                  <a:lnTo>
                    <a:pt x="2239" y="2292"/>
                  </a:lnTo>
                  <a:lnTo>
                    <a:pt x="1596" y="319"/>
                  </a:lnTo>
                  <a:lnTo>
                    <a:pt x="2015" y="2050"/>
                  </a:lnTo>
                  <a:lnTo>
                    <a:pt x="1637" y="1648"/>
                  </a:lnTo>
                  <a:cubicBezTo>
                    <a:pt x="1460" y="1465"/>
                    <a:pt x="1277" y="1270"/>
                    <a:pt x="1099" y="1087"/>
                  </a:cubicBezTo>
                  <a:cubicBezTo>
                    <a:pt x="733" y="715"/>
                    <a:pt x="373" y="348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52"/>
            <p:cNvSpPr/>
            <p:nvPr/>
          </p:nvSpPr>
          <p:spPr>
            <a:xfrm>
              <a:off x="3333100" y="4156375"/>
              <a:ext cx="125375" cy="74450"/>
            </a:xfrm>
            <a:custGeom>
              <a:avLst/>
              <a:gdLst/>
              <a:ahLst/>
              <a:cxnLst/>
              <a:rect l="l" t="t" r="r" b="b"/>
              <a:pathLst>
                <a:path w="5015" h="2978" extrusionOk="0">
                  <a:moveTo>
                    <a:pt x="2434" y="1"/>
                  </a:moveTo>
                  <a:lnTo>
                    <a:pt x="1766" y="1247"/>
                  </a:lnTo>
                  <a:cubicBezTo>
                    <a:pt x="1641" y="1245"/>
                    <a:pt x="1518" y="1243"/>
                    <a:pt x="1394" y="1243"/>
                  </a:cubicBezTo>
                  <a:cubicBezTo>
                    <a:pt x="1220" y="1243"/>
                    <a:pt x="1047" y="1246"/>
                    <a:pt x="874" y="1253"/>
                  </a:cubicBezTo>
                  <a:lnTo>
                    <a:pt x="6" y="1206"/>
                  </a:lnTo>
                  <a:lnTo>
                    <a:pt x="0" y="1359"/>
                  </a:lnTo>
                  <a:lnTo>
                    <a:pt x="2067" y="1471"/>
                  </a:lnTo>
                  <a:cubicBezTo>
                    <a:pt x="2156" y="1477"/>
                    <a:pt x="2239" y="1489"/>
                    <a:pt x="2321" y="1495"/>
                  </a:cubicBezTo>
                  <a:lnTo>
                    <a:pt x="3786" y="2895"/>
                  </a:lnTo>
                  <a:lnTo>
                    <a:pt x="2552" y="1519"/>
                  </a:lnTo>
                  <a:lnTo>
                    <a:pt x="2552" y="1519"/>
                  </a:lnTo>
                  <a:lnTo>
                    <a:pt x="2912" y="1554"/>
                  </a:lnTo>
                  <a:lnTo>
                    <a:pt x="3349" y="1584"/>
                  </a:lnTo>
                  <a:lnTo>
                    <a:pt x="4808" y="2978"/>
                  </a:lnTo>
                  <a:lnTo>
                    <a:pt x="3568" y="1595"/>
                  </a:lnTo>
                  <a:lnTo>
                    <a:pt x="3568" y="1595"/>
                  </a:lnTo>
                  <a:cubicBezTo>
                    <a:pt x="3703" y="1601"/>
                    <a:pt x="3839" y="1607"/>
                    <a:pt x="3969" y="1613"/>
                  </a:cubicBezTo>
                  <a:cubicBezTo>
                    <a:pt x="4128" y="1616"/>
                    <a:pt x="4285" y="1618"/>
                    <a:pt x="4441" y="1618"/>
                  </a:cubicBezTo>
                  <a:cubicBezTo>
                    <a:pt x="4634" y="1618"/>
                    <a:pt x="4825" y="1614"/>
                    <a:pt x="5015" y="1601"/>
                  </a:cubicBezTo>
                  <a:cubicBezTo>
                    <a:pt x="4643" y="1525"/>
                    <a:pt x="4276" y="1471"/>
                    <a:pt x="3916" y="1424"/>
                  </a:cubicBezTo>
                  <a:cubicBezTo>
                    <a:pt x="3733" y="1395"/>
                    <a:pt x="3550" y="1377"/>
                    <a:pt x="3373" y="1359"/>
                  </a:cubicBezTo>
                  <a:lnTo>
                    <a:pt x="2995" y="1324"/>
                  </a:lnTo>
                  <a:lnTo>
                    <a:pt x="3420" y="83"/>
                  </a:lnTo>
                  <a:lnTo>
                    <a:pt x="2764" y="1306"/>
                  </a:lnTo>
                  <a:lnTo>
                    <a:pt x="2304" y="1271"/>
                  </a:lnTo>
                  <a:cubicBezTo>
                    <a:pt x="2203" y="1271"/>
                    <a:pt x="2103" y="1265"/>
                    <a:pt x="2002" y="1259"/>
                  </a:cubicBezTo>
                  <a:lnTo>
                    <a:pt x="24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96" name="Google Shape;3796;p52"/>
          <p:cNvGrpSpPr/>
          <p:nvPr/>
        </p:nvGrpSpPr>
        <p:grpSpPr>
          <a:xfrm>
            <a:off x="5536850" y="4134925"/>
            <a:ext cx="271885" cy="159973"/>
            <a:chOff x="1566275" y="4812212"/>
            <a:chExt cx="271885" cy="159973"/>
          </a:xfrm>
        </p:grpSpPr>
        <p:sp>
          <p:nvSpPr>
            <p:cNvPr id="3797" name="Google Shape;3797;p52"/>
            <p:cNvSpPr/>
            <p:nvPr/>
          </p:nvSpPr>
          <p:spPr>
            <a:xfrm>
              <a:off x="1636142" y="4812712"/>
              <a:ext cx="196571" cy="119771"/>
            </a:xfrm>
            <a:custGeom>
              <a:avLst/>
              <a:gdLst/>
              <a:ahLst/>
              <a:cxnLst/>
              <a:rect l="l" t="t" r="r" b="b"/>
              <a:pathLst>
                <a:path w="27932" h="17019" extrusionOk="0">
                  <a:moveTo>
                    <a:pt x="26536" y="0"/>
                  </a:moveTo>
                  <a:cubicBezTo>
                    <a:pt x="22997" y="0"/>
                    <a:pt x="13107" y="341"/>
                    <a:pt x="6899" y="3923"/>
                  </a:cubicBezTo>
                  <a:cubicBezTo>
                    <a:pt x="30" y="7892"/>
                    <a:pt x="1" y="14489"/>
                    <a:pt x="65" y="15813"/>
                  </a:cubicBezTo>
                  <a:cubicBezTo>
                    <a:pt x="36" y="16551"/>
                    <a:pt x="83" y="17000"/>
                    <a:pt x="83" y="17000"/>
                  </a:cubicBezTo>
                  <a:cubicBezTo>
                    <a:pt x="83" y="17000"/>
                    <a:pt x="563" y="17018"/>
                    <a:pt x="1394" y="17018"/>
                  </a:cubicBezTo>
                  <a:cubicBezTo>
                    <a:pt x="4931" y="17018"/>
                    <a:pt x="14828" y="16677"/>
                    <a:pt x="21033" y="13090"/>
                  </a:cubicBezTo>
                  <a:cubicBezTo>
                    <a:pt x="27902" y="9127"/>
                    <a:pt x="27931" y="2535"/>
                    <a:pt x="27866" y="1206"/>
                  </a:cubicBezTo>
                  <a:cubicBezTo>
                    <a:pt x="27896" y="468"/>
                    <a:pt x="27849" y="19"/>
                    <a:pt x="27849" y="19"/>
                  </a:cubicBezTo>
                  <a:cubicBezTo>
                    <a:pt x="27849" y="19"/>
                    <a:pt x="27368" y="0"/>
                    <a:pt x="26536" y="0"/>
                  </a:cubicBezTo>
                  <a:close/>
                </a:path>
              </a:pathLst>
            </a:custGeom>
            <a:solidFill>
              <a:srgbClr val="9CDD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52"/>
            <p:cNvSpPr/>
            <p:nvPr/>
          </p:nvSpPr>
          <p:spPr>
            <a:xfrm>
              <a:off x="1630737" y="4812712"/>
              <a:ext cx="207423" cy="113079"/>
            </a:xfrm>
            <a:custGeom>
              <a:avLst/>
              <a:gdLst/>
              <a:ahLst/>
              <a:cxnLst/>
              <a:rect l="l" t="t" r="r" b="b"/>
              <a:pathLst>
                <a:path w="29474" h="16068" extrusionOk="0">
                  <a:moveTo>
                    <a:pt x="27304" y="0"/>
                  </a:moveTo>
                  <a:cubicBezTo>
                    <a:pt x="23765" y="0"/>
                    <a:pt x="13875" y="341"/>
                    <a:pt x="7667" y="3923"/>
                  </a:cubicBezTo>
                  <a:cubicBezTo>
                    <a:pt x="1" y="8353"/>
                    <a:pt x="851" y="16049"/>
                    <a:pt x="851" y="16049"/>
                  </a:cubicBezTo>
                  <a:cubicBezTo>
                    <a:pt x="851" y="16049"/>
                    <a:pt x="1331" y="16068"/>
                    <a:pt x="2162" y="16068"/>
                  </a:cubicBezTo>
                  <a:cubicBezTo>
                    <a:pt x="5699" y="16068"/>
                    <a:pt x="15596" y="15727"/>
                    <a:pt x="21801" y="12139"/>
                  </a:cubicBezTo>
                  <a:cubicBezTo>
                    <a:pt x="29473" y="7715"/>
                    <a:pt x="28617" y="19"/>
                    <a:pt x="28617" y="19"/>
                  </a:cubicBezTo>
                  <a:cubicBezTo>
                    <a:pt x="28617" y="19"/>
                    <a:pt x="28136" y="0"/>
                    <a:pt x="27304" y="0"/>
                  </a:cubicBezTo>
                  <a:close/>
                </a:path>
              </a:pathLst>
            </a:custGeom>
            <a:solidFill>
              <a:srgbClr val="B3FA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52"/>
            <p:cNvSpPr/>
            <p:nvPr/>
          </p:nvSpPr>
          <p:spPr>
            <a:xfrm>
              <a:off x="1634115" y="4918236"/>
              <a:ext cx="10380" cy="13266"/>
            </a:xfrm>
            <a:custGeom>
              <a:avLst/>
              <a:gdLst/>
              <a:ahLst/>
              <a:cxnLst/>
              <a:rect l="l" t="t" r="r" b="b"/>
              <a:pathLst>
                <a:path w="1475" h="1885" extrusionOk="0">
                  <a:moveTo>
                    <a:pt x="412" y="0"/>
                  </a:moveTo>
                  <a:cubicBezTo>
                    <a:pt x="167" y="0"/>
                    <a:pt x="1" y="198"/>
                    <a:pt x="5" y="533"/>
                  </a:cubicBezTo>
                  <a:cubicBezTo>
                    <a:pt x="11" y="1006"/>
                    <a:pt x="348" y="1567"/>
                    <a:pt x="749" y="1791"/>
                  </a:cubicBezTo>
                  <a:cubicBezTo>
                    <a:pt x="864" y="1854"/>
                    <a:pt x="971" y="1884"/>
                    <a:pt x="1066" y="1884"/>
                  </a:cubicBezTo>
                  <a:cubicBezTo>
                    <a:pt x="1310" y="1884"/>
                    <a:pt x="1474" y="1688"/>
                    <a:pt x="1470" y="1348"/>
                  </a:cubicBezTo>
                  <a:cubicBezTo>
                    <a:pt x="1464" y="881"/>
                    <a:pt x="1133" y="320"/>
                    <a:pt x="731" y="96"/>
                  </a:cubicBezTo>
                  <a:cubicBezTo>
                    <a:pt x="616" y="31"/>
                    <a:pt x="508" y="0"/>
                    <a:pt x="412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52"/>
            <p:cNvSpPr/>
            <p:nvPr/>
          </p:nvSpPr>
          <p:spPr>
            <a:xfrm>
              <a:off x="1566310" y="4921986"/>
              <a:ext cx="76737" cy="50198"/>
            </a:xfrm>
            <a:custGeom>
              <a:avLst/>
              <a:gdLst/>
              <a:ahLst/>
              <a:cxnLst/>
              <a:rect l="l" t="t" r="r" b="b"/>
              <a:pathLst>
                <a:path w="10904" h="7133" extrusionOk="0">
                  <a:moveTo>
                    <a:pt x="10904" y="1293"/>
                  </a:moveTo>
                  <a:cubicBezTo>
                    <a:pt x="10903" y="1294"/>
                    <a:pt x="10901" y="1295"/>
                    <a:pt x="10900" y="1296"/>
                  </a:cubicBezTo>
                  <a:lnTo>
                    <a:pt x="10900" y="1296"/>
                  </a:lnTo>
                  <a:cubicBezTo>
                    <a:pt x="10901" y="1295"/>
                    <a:pt x="10903" y="1294"/>
                    <a:pt x="10904" y="1293"/>
                  </a:cubicBezTo>
                  <a:close/>
                  <a:moveTo>
                    <a:pt x="9640" y="0"/>
                  </a:moveTo>
                  <a:lnTo>
                    <a:pt x="1" y="5316"/>
                  </a:lnTo>
                  <a:cubicBezTo>
                    <a:pt x="7" y="5948"/>
                    <a:pt x="456" y="6704"/>
                    <a:pt x="999" y="7005"/>
                  </a:cubicBezTo>
                  <a:cubicBezTo>
                    <a:pt x="1152" y="7091"/>
                    <a:pt x="1297" y="7133"/>
                    <a:pt x="1426" y="7133"/>
                  </a:cubicBezTo>
                  <a:cubicBezTo>
                    <a:pt x="1527" y="7133"/>
                    <a:pt x="1618" y="7107"/>
                    <a:pt x="1696" y="7058"/>
                  </a:cubicBezTo>
                  <a:cubicBezTo>
                    <a:pt x="4766" y="5139"/>
                    <a:pt x="7830" y="3221"/>
                    <a:pt x="10900" y="1296"/>
                  </a:cubicBezTo>
                  <a:lnTo>
                    <a:pt x="10900" y="1296"/>
                  </a:lnTo>
                  <a:cubicBezTo>
                    <a:pt x="10843" y="1331"/>
                    <a:pt x="10776" y="1350"/>
                    <a:pt x="10701" y="1350"/>
                  </a:cubicBezTo>
                  <a:cubicBezTo>
                    <a:pt x="10606" y="1350"/>
                    <a:pt x="10499" y="1320"/>
                    <a:pt x="10384" y="1258"/>
                  </a:cubicBezTo>
                  <a:cubicBezTo>
                    <a:pt x="9983" y="1034"/>
                    <a:pt x="9646" y="473"/>
                    <a:pt x="9640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52"/>
            <p:cNvSpPr/>
            <p:nvPr/>
          </p:nvSpPr>
          <p:spPr>
            <a:xfrm>
              <a:off x="1566275" y="4918531"/>
              <a:ext cx="69460" cy="40867"/>
            </a:xfrm>
            <a:custGeom>
              <a:avLst/>
              <a:gdLst/>
              <a:ahLst/>
              <a:cxnLst/>
              <a:rect l="l" t="t" r="r" b="b"/>
              <a:pathLst>
                <a:path w="9870" h="5807" extrusionOk="0">
                  <a:moveTo>
                    <a:pt x="9869" y="1"/>
                  </a:moveTo>
                  <a:lnTo>
                    <a:pt x="9869" y="1"/>
                  </a:lnTo>
                  <a:cubicBezTo>
                    <a:pt x="6680" y="1720"/>
                    <a:pt x="3497" y="3432"/>
                    <a:pt x="307" y="5151"/>
                  </a:cubicBezTo>
                  <a:cubicBezTo>
                    <a:pt x="118" y="5251"/>
                    <a:pt x="0" y="5482"/>
                    <a:pt x="6" y="5807"/>
                  </a:cubicBezTo>
                  <a:lnTo>
                    <a:pt x="9645" y="491"/>
                  </a:lnTo>
                  <a:cubicBezTo>
                    <a:pt x="9645" y="249"/>
                    <a:pt x="9728" y="78"/>
                    <a:pt x="9869" y="1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52"/>
            <p:cNvSpPr/>
            <p:nvPr/>
          </p:nvSpPr>
          <p:spPr>
            <a:xfrm>
              <a:off x="1568435" y="4918222"/>
              <a:ext cx="76068" cy="53443"/>
            </a:xfrm>
            <a:custGeom>
              <a:avLst/>
              <a:gdLst/>
              <a:ahLst/>
              <a:cxnLst/>
              <a:rect l="l" t="t" r="r" b="b"/>
              <a:pathLst>
                <a:path w="10809" h="7594" extrusionOk="0">
                  <a:moveTo>
                    <a:pt x="8" y="5191"/>
                  </a:moveTo>
                  <a:lnTo>
                    <a:pt x="8" y="5191"/>
                  </a:lnTo>
                  <a:cubicBezTo>
                    <a:pt x="6" y="5192"/>
                    <a:pt x="3" y="5194"/>
                    <a:pt x="0" y="5195"/>
                  </a:cubicBezTo>
                  <a:cubicBezTo>
                    <a:pt x="3" y="5194"/>
                    <a:pt x="6" y="5192"/>
                    <a:pt x="8" y="5191"/>
                  </a:cubicBezTo>
                  <a:close/>
                  <a:moveTo>
                    <a:pt x="9744" y="1"/>
                  </a:moveTo>
                  <a:cubicBezTo>
                    <a:pt x="9677" y="1"/>
                    <a:pt x="9616" y="16"/>
                    <a:pt x="9562" y="45"/>
                  </a:cubicBezTo>
                  <a:cubicBezTo>
                    <a:pt x="6376" y="1762"/>
                    <a:pt x="3195" y="3473"/>
                    <a:pt x="8" y="5191"/>
                  </a:cubicBezTo>
                  <a:lnTo>
                    <a:pt x="8" y="5191"/>
                  </a:lnTo>
                  <a:cubicBezTo>
                    <a:pt x="78" y="5154"/>
                    <a:pt x="159" y="5134"/>
                    <a:pt x="247" y="5134"/>
                  </a:cubicBezTo>
                  <a:cubicBezTo>
                    <a:pt x="374" y="5134"/>
                    <a:pt x="517" y="5174"/>
                    <a:pt x="668" y="5260"/>
                  </a:cubicBezTo>
                  <a:cubicBezTo>
                    <a:pt x="1211" y="5561"/>
                    <a:pt x="1660" y="6317"/>
                    <a:pt x="1666" y="6949"/>
                  </a:cubicBezTo>
                  <a:cubicBezTo>
                    <a:pt x="1672" y="7261"/>
                    <a:pt x="1566" y="7485"/>
                    <a:pt x="1396" y="7592"/>
                  </a:cubicBezTo>
                  <a:lnTo>
                    <a:pt x="1396" y="7592"/>
                  </a:lnTo>
                  <a:cubicBezTo>
                    <a:pt x="4467" y="5673"/>
                    <a:pt x="7531" y="3753"/>
                    <a:pt x="10602" y="1834"/>
                  </a:cubicBezTo>
                  <a:cubicBezTo>
                    <a:pt x="10732" y="1752"/>
                    <a:pt x="10809" y="1586"/>
                    <a:pt x="10803" y="1350"/>
                  </a:cubicBezTo>
                  <a:cubicBezTo>
                    <a:pt x="10797" y="883"/>
                    <a:pt x="10466" y="322"/>
                    <a:pt x="10064" y="98"/>
                  </a:cubicBezTo>
                  <a:cubicBezTo>
                    <a:pt x="9950" y="32"/>
                    <a:pt x="9841" y="1"/>
                    <a:pt x="9744" y="1"/>
                  </a:cubicBezTo>
                  <a:close/>
                  <a:moveTo>
                    <a:pt x="1396" y="7592"/>
                  </a:moveTo>
                  <a:cubicBezTo>
                    <a:pt x="1396" y="7592"/>
                    <a:pt x="1395" y="7593"/>
                    <a:pt x="1394" y="7593"/>
                  </a:cubicBezTo>
                  <a:cubicBezTo>
                    <a:pt x="1395" y="7593"/>
                    <a:pt x="1396" y="7592"/>
                    <a:pt x="1396" y="7592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52"/>
            <p:cNvSpPr/>
            <p:nvPr/>
          </p:nvSpPr>
          <p:spPr>
            <a:xfrm>
              <a:off x="1566282" y="4954356"/>
              <a:ext cx="13941" cy="17826"/>
            </a:xfrm>
            <a:custGeom>
              <a:avLst/>
              <a:gdLst/>
              <a:ahLst/>
              <a:cxnLst/>
              <a:rect l="l" t="t" r="r" b="b"/>
              <a:pathLst>
                <a:path w="1981" h="2533" extrusionOk="0">
                  <a:moveTo>
                    <a:pt x="551" y="1"/>
                  </a:moveTo>
                  <a:cubicBezTo>
                    <a:pt x="223" y="1"/>
                    <a:pt x="1" y="265"/>
                    <a:pt x="5" y="716"/>
                  </a:cubicBezTo>
                  <a:cubicBezTo>
                    <a:pt x="11" y="1348"/>
                    <a:pt x="460" y="2104"/>
                    <a:pt x="1003" y="2405"/>
                  </a:cubicBezTo>
                  <a:cubicBezTo>
                    <a:pt x="1157" y="2492"/>
                    <a:pt x="1302" y="2533"/>
                    <a:pt x="1430" y="2533"/>
                  </a:cubicBezTo>
                  <a:cubicBezTo>
                    <a:pt x="1758" y="2533"/>
                    <a:pt x="1980" y="2268"/>
                    <a:pt x="1972" y="1814"/>
                  </a:cubicBezTo>
                  <a:cubicBezTo>
                    <a:pt x="1966" y="1182"/>
                    <a:pt x="1517" y="426"/>
                    <a:pt x="974" y="125"/>
                  </a:cubicBezTo>
                  <a:cubicBezTo>
                    <a:pt x="821" y="41"/>
                    <a:pt x="678" y="1"/>
                    <a:pt x="551" y="1"/>
                  </a:cubicBezTo>
                  <a:close/>
                </a:path>
              </a:pathLst>
            </a:custGeom>
            <a:solidFill>
              <a:srgbClr val="86B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52"/>
            <p:cNvSpPr/>
            <p:nvPr/>
          </p:nvSpPr>
          <p:spPr>
            <a:xfrm>
              <a:off x="1641293" y="4930670"/>
              <a:ext cx="2252" cy="1795"/>
            </a:xfrm>
            <a:custGeom>
              <a:avLst/>
              <a:gdLst/>
              <a:ahLst/>
              <a:cxnLst/>
              <a:rect l="l" t="t" r="r" b="b"/>
              <a:pathLst>
                <a:path w="320" h="255" extrusionOk="0">
                  <a:moveTo>
                    <a:pt x="267" y="0"/>
                  </a:moveTo>
                  <a:cubicBezTo>
                    <a:pt x="255" y="12"/>
                    <a:pt x="249" y="18"/>
                    <a:pt x="237" y="24"/>
                  </a:cubicBezTo>
                  <a:lnTo>
                    <a:pt x="1" y="254"/>
                  </a:lnTo>
                  <a:lnTo>
                    <a:pt x="261" y="101"/>
                  </a:lnTo>
                  <a:lnTo>
                    <a:pt x="273" y="95"/>
                  </a:lnTo>
                  <a:cubicBezTo>
                    <a:pt x="290" y="83"/>
                    <a:pt x="302" y="71"/>
                    <a:pt x="320" y="59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52"/>
            <p:cNvSpPr/>
            <p:nvPr/>
          </p:nvSpPr>
          <p:spPr>
            <a:xfrm>
              <a:off x="1635726" y="4812846"/>
              <a:ext cx="196403" cy="114022"/>
            </a:xfrm>
            <a:custGeom>
              <a:avLst/>
              <a:gdLst/>
              <a:ahLst/>
              <a:cxnLst/>
              <a:rect l="l" t="t" r="r" b="b"/>
              <a:pathLst>
                <a:path w="27908" h="16202" extrusionOk="0">
                  <a:moveTo>
                    <a:pt x="27908" y="0"/>
                  </a:moveTo>
                  <a:lnTo>
                    <a:pt x="27908" y="0"/>
                  </a:lnTo>
                  <a:cubicBezTo>
                    <a:pt x="18605" y="5003"/>
                    <a:pt x="9303" y="10011"/>
                    <a:pt x="0" y="15020"/>
                  </a:cubicBezTo>
                  <a:cubicBezTo>
                    <a:pt x="6" y="15020"/>
                    <a:pt x="12" y="15014"/>
                    <a:pt x="18" y="15014"/>
                  </a:cubicBezTo>
                  <a:cubicBezTo>
                    <a:pt x="30" y="15008"/>
                    <a:pt x="42" y="15002"/>
                    <a:pt x="54" y="14996"/>
                  </a:cubicBezTo>
                  <a:lnTo>
                    <a:pt x="71" y="14996"/>
                  </a:lnTo>
                  <a:cubicBezTo>
                    <a:pt x="77" y="14990"/>
                    <a:pt x="89" y="14990"/>
                    <a:pt x="95" y="14984"/>
                  </a:cubicBezTo>
                  <a:cubicBezTo>
                    <a:pt x="107" y="14984"/>
                    <a:pt x="119" y="14978"/>
                    <a:pt x="136" y="14978"/>
                  </a:cubicBezTo>
                  <a:lnTo>
                    <a:pt x="178" y="14978"/>
                  </a:lnTo>
                  <a:cubicBezTo>
                    <a:pt x="278" y="14978"/>
                    <a:pt x="384" y="15008"/>
                    <a:pt x="502" y="15073"/>
                  </a:cubicBezTo>
                  <a:cubicBezTo>
                    <a:pt x="514" y="15079"/>
                    <a:pt x="526" y="15085"/>
                    <a:pt x="538" y="15091"/>
                  </a:cubicBezTo>
                  <a:cubicBezTo>
                    <a:pt x="703" y="15197"/>
                    <a:pt x="762" y="16012"/>
                    <a:pt x="880" y="16201"/>
                  </a:cubicBezTo>
                  <a:lnTo>
                    <a:pt x="27908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52"/>
            <p:cNvSpPr/>
            <p:nvPr/>
          </p:nvSpPr>
          <p:spPr>
            <a:xfrm>
              <a:off x="1669850" y="4900700"/>
              <a:ext cx="54914" cy="7284"/>
            </a:xfrm>
            <a:custGeom>
              <a:avLst/>
              <a:gdLst/>
              <a:ahLst/>
              <a:cxnLst/>
              <a:rect l="l" t="t" r="r" b="b"/>
              <a:pathLst>
                <a:path w="7803" h="1035" extrusionOk="0">
                  <a:moveTo>
                    <a:pt x="1223" y="1"/>
                  </a:moveTo>
                  <a:lnTo>
                    <a:pt x="1" y="887"/>
                  </a:lnTo>
                  <a:lnTo>
                    <a:pt x="7803" y="1035"/>
                  </a:lnTo>
                  <a:lnTo>
                    <a:pt x="1223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52"/>
            <p:cNvSpPr/>
            <p:nvPr/>
          </p:nvSpPr>
          <p:spPr>
            <a:xfrm>
              <a:off x="1668190" y="4862589"/>
              <a:ext cx="7861" cy="39994"/>
            </a:xfrm>
            <a:custGeom>
              <a:avLst/>
              <a:gdLst/>
              <a:ahLst/>
              <a:cxnLst/>
              <a:rect l="l" t="t" r="r" b="b"/>
              <a:pathLst>
                <a:path w="1117" h="5683" extrusionOk="0">
                  <a:moveTo>
                    <a:pt x="910" y="1"/>
                  </a:moveTo>
                  <a:lnTo>
                    <a:pt x="0" y="5683"/>
                  </a:lnTo>
                  <a:lnTo>
                    <a:pt x="0" y="5683"/>
                  </a:lnTo>
                  <a:lnTo>
                    <a:pt x="1117" y="5370"/>
                  </a:lnTo>
                  <a:lnTo>
                    <a:pt x="910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52"/>
            <p:cNvSpPr/>
            <p:nvPr/>
          </p:nvSpPr>
          <p:spPr>
            <a:xfrm>
              <a:off x="1702398" y="4881834"/>
              <a:ext cx="52042" cy="10359"/>
            </a:xfrm>
            <a:custGeom>
              <a:avLst/>
              <a:gdLst/>
              <a:ahLst/>
              <a:cxnLst/>
              <a:rect l="l" t="t" r="r" b="b"/>
              <a:pathLst>
                <a:path w="7395" h="1472" extrusionOk="0">
                  <a:moveTo>
                    <a:pt x="1134" y="1"/>
                  </a:moveTo>
                  <a:lnTo>
                    <a:pt x="0" y="816"/>
                  </a:lnTo>
                  <a:lnTo>
                    <a:pt x="7395" y="1471"/>
                  </a:lnTo>
                  <a:lnTo>
                    <a:pt x="1134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52"/>
            <p:cNvSpPr/>
            <p:nvPr/>
          </p:nvSpPr>
          <p:spPr>
            <a:xfrm>
              <a:off x="1700857" y="4846467"/>
              <a:ext cx="7284" cy="37081"/>
            </a:xfrm>
            <a:custGeom>
              <a:avLst/>
              <a:gdLst/>
              <a:ahLst/>
              <a:cxnLst/>
              <a:rect l="l" t="t" r="r" b="b"/>
              <a:pathLst>
                <a:path w="1035" h="5269" extrusionOk="0">
                  <a:moveTo>
                    <a:pt x="839" y="0"/>
                  </a:moveTo>
                  <a:lnTo>
                    <a:pt x="1" y="5269"/>
                  </a:lnTo>
                  <a:lnTo>
                    <a:pt x="1" y="5269"/>
                  </a:lnTo>
                  <a:lnTo>
                    <a:pt x="1034" y="4979"/>
                  </a:lnTo>
                  <a:lnTo>
                    <a:pt x="839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52"/>
            <p:cNvSpPr/>
            <p:nvPr/>
          </p:nvSpPr>
          <p:spPr>
            <a:xfrm>
              <a:off x="1734608" y="4864545"/>
              <a:ext cx="45899" cy="5201"/>
            </a:xfrm>
            <a:custGeom>
              <a:avLst/>
              <a:gdLst/>
              <a:ahLst/>
              <a:cxnLst/>
              <a:rect l="l" t="t" r="r" b="b"/>
              <a:pathLst>
                <a:path w="6522" h="739" extrusionOk="0">
                  <a:moveTo>
                    <a:pt x="1028" y="0"/>
                  </a:moveTo>
                  <a:lnTo>
                    <a:pt x="1" y="739"/>
                  </a:lnTo>
                  <a:lnTo>
                    <a:pt x="6521" y="739"/>
                  </a:lnTo>
                  <a:lnTo>
                    <a:pt x="1028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52"/>
            <p:cNvSpPr/>
            <p:nvPr/>
          </p:nvSpPr>
          <p:spPr>
            <a:xfrm>
              <a:off x="1733235" y="4832668"/>
              <a:ext cx="6573" cy="33428"/>
            </a:xfrm>
            <a:custGeom>
              <a:avLst/>
              <a:gdLst/>
              <a:ahLst/>
              <a:cxnLst/>
              <a:rect l="l" t="t" r="r" b="b"/>
              <a:pathLst>
                <a:path w="934" h="4750" extrusionOk="0">
                  <a:moveTo>
                    <a:pt x="757" y="0"/>
                  </a:moveTo>
                  <a:lnTo>
                    <a:pt x="1" y="4749"/>
                  </a:lnTo>
                  <a:lnTo>
                    <a:pt x="1" y="4749"/>
                  </a:lnTo>
                  <a:lnTo>
                    <a:pt x="934" y="4489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52"/>
            <p:cNvSpPr/>
            <p:nvPr/>
          </p:nvSpPr>
          <p:spPr>
            <a:xfrm>
              <a:off x="1765241" y="4847460"/>
              <a:ext cx="34463" cy="3920"/>
            </a:xfrm>
            <a:custGeom>
              <a:avLst/>
              <a:gdLst/>
              <a:ahLst/>
              <a:cxnLst/>
              <a:rect l="l" t="t" r="r" b="b"/>
              <a:pathLst>
                <a:path w="4897" h="557" extrusionOk="0">
                  <a:moveTo>
                    <a:pt x="768" y="1"/>
                  </a:moveTo>
                  <a:lnTo>
                    <a:pt x="0" y="556"/>
                  </a:lnTo>
                  <a:lnTo>
                    <a:pt x="4897" y="556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52"/>
            <p:cNvSpPr/>
            <p:nvPr/>
          </p:nvSpPr>
          <p:spPr>
            <a:xfrm>
              <a:off x="1765241" y="4824316"/>
              <a:ext cx="4954" cy="25110"/>
            </a:xfrm>
            <a:custGeom>
              <a:avLst/>
              <a:gdLst/>
              <a:ahLst/>
              <a:cxnLst/>
              <a:rect l="l" t="t" r="r" b="b"/>
              <a:pathLst>
                <a:path w="704" h="3568" extrusionOk="0">
                  <a:moveTo>
                    <a:pt x="567" y="0"/>
                  </a:moveTo>
                  <a:lnTo>
                    <a:pt x="0" y="3568"/>
                  </a:lnTo>
                  <a:lnTo>
                    <a:pt x="703" y="3373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52"/>
            <p:cNvSpPr/>
            <p:nvPr/>
          </p:nvSpPr>
          <p:spPr>
            <a:xfrm>
              <a:off x="1636142" y="4812212"/>
              <a:ext cx="196571" cy="122516"/>
            </a:xfrm>
            <a:custGeom>
              <a:avLst/>
              <a:gdLst/>
              <a:ahLst/>
              <a:cxnLst/>
              <a:rect l="l" t="t" r="r" b="b"/>
              <a:pathLst>
                <a:path w="27932" h="17409" extrusionOk="0">
                  <a:moveTo>
                    <a:pt x="26539" y="0"/>
                  </a:moveTo>
                  <a:cubicBezTo>
                    <a:pt x="23002" y="0"/>
                    <a:pt x="13108" y="341"/>
                    <a:pt x="6899" y="3929"/>
                  </a:cubicBezTo>
                  <a:cubicBezTo>
                    <a:pt x="30" y="7898"/>
                    <a:pt x="1" y="14490"/>
                    <a:pt x="65" y="15813"/>
                  </a:cubicBezTo>
                  <a:cubicBezTo>
                    <a:pt x="36" y="16557"/>
                    <a:pt x="83" y="17390"/>
                    <a:pt x="83" y="17390"/>
                  </a:cubicBezTo>
                  <a:cubicBezTo>
                    <a:pt x="83" y="17390"/>
                    <a:pt x="563" y="17408"/>
                    <a:pt x="1394" y="17408"/>
                  </a:cubicBezTo>
                  <a:cubicBezTo>
                    <a:pt x="4931" y="17408"/>
                    <a:pt x="14828" y="17067"/>
                    <a:pt x="21033" y="13480"/>
                  </a:cubicBezTo>
                  <a:cubicBezTo>
                    <a:pt x="27902" y="9517"/>
                    <a:pt x="27931" y="2925"/>
                    <a:pt x="27866" y="1596"/>
                  </a:cubicBezTo>
                  <a:cubicBezTo>
                    <a:pt x="27896" y="858"/>
                    <a:pt x="27849" y="19"/>
                    <a:pt x="27849" y="19"/>
                  </a:cubicBezTo>
                  <a:cubicBezTo>
                    <a:pt x="27849" y="19"/>
                    <a:pt x="27369" y="0"/>
                    <a:pt x="265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52"/>
            <p:cNvSpPr/>
            <p:nvPr/>
          </p:nvSpPr>
          <p:spPr>
            <a:xfrm>
              <a:off x="1630737" y="4812212"/>
              <a:ext cx="207423" cy="113079"/>
            </a:xfrm>
            <a:custGeom>
              <a:avLst/>
              <a:gdLst/>
              <a:ahLst/>
              <a:cxnLst/>
              <a:rect l="l" t="t" r="r" b="b"/>
              <a:pathLst>
                <a:path w="29474" h="16068" extrusionOk="0">
                  <a:moveTo>
                    <a:pt x="27307" y="0"/>
                  </a:moveTo>
                  <a:cubicBezTo>
                    <a:pt x="23770" y="0"/>
                    <a:pt x="13876" y="341"/>
                    <a:pt x="7667" y="3929"/>
                  </a:cubicBezTo>
                  <a:cubicBezTo>
                    <a:pt x="1" y="8353"/>
                    <a:pt x="851" y="16049"/>
                    <a:pt x="851" y="16049"/>
                  </a:cubicBezTo>
                  <a:cubicBezTo>
                    <a:pt x="851" y="16049"/>
                    <a:pt x="1332" y="16068"/>
                    <a:pt x="2164" y="16068"/>
                  </a:cubicBezTo>
                  <a:cubicBezTo>
                    <a:pt x="5704" y="16068"/>
                    <a:pt x="15598" y="15727"/>
                    <a:pt x="21801" y="12145"/>
                  </a:cubicBezTo>
                  <a:cubicBezTo>
                    <a:pt x="29473" y="7715"/>
                    <a:pt x="28617" y="19"/>
                    <a:pt x="28617" y="19"/>
                  </a:cubicBezTo>
                  <a:cubicBezTo>
                    <a:pt x="28617" y="19"/>
                    <a:pt x="28137" y="0"/>
                    <a:pt x="273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52"/>
            <p:cNvSpPr/>
            <p:nvPr/>
          </p:nvSpPr>
          <p:spPr>
            <a:xfrm>
              <a:off x="1634115" y="4918236"/>
              <a:ext cx="10380" cy="13266"/>
            </a:xfrm>
            <a:custGeom>
              <a:avLst/>
              <a:gdLst/>
              <a:ahLst/>
              <a:cxnLst/>
              <a:rect l="l" t="t" r="r" b="b"/>
              <a:pathLst>
                <a:path w="1475" h="1885" extrusionOk="0">
                  <a:moveTo>
                    <a:pt x="412" y="0"/>
                  </a:moveTo>
                  <a:cubicBezTo>
                    <a:pt x="167" y="0"/>
                    <a:pt x="1" y="198"/>
                    <a:pt x="5" y="533"/>
                  </a:cubicBezTo>
                  <a:cubicBezTo>
                    <a:pt x="11" y="1006"/>
                    <a:pt x="348" y="1567"/>
                    <a:pt x="749" y="1791"/>
                  </a:cubicBezTo>
                  <a:cubicBezTo>
                    <a:pt x="864" y="1854"/>
                    <a:pt x="971" y="1884"/>
                    <a:pt x="1066" y="1884"/>
                  </a:cubicBezTo>
                  <a:cubicBezTo>
                    <a:pt x="1310" y="1884"/>
                    <a:pt x="1474" y="1688"/>
                    <a:pt x="1470" y="1348"/>
                  </a:cubicBezTo>
                  <a:cubicBezTo>
                    <a:pt x="1464" y="881"/>
                    <a:pt x="1133" y="320"/>
                    <a:pt x="731" y="96"/>
                  </a:cubicBezTo>
                  <a:cubicBezTo>
                    <a:pt x="616" y="31"/>
                    <a:pt x="508" y="0"/>
                    <a:pt x="412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52"/>
            <p:cNvSpPr/>
            <p:nvPr/>
          </p:nvSpPr>
          <p:spPr>
            <a:xfrm>
              <a:off x="1566310" y="4921986"/>
              <a:ext cx="76737" cy="50198"/>
            </a:xfrm>
            <a:custGeom>
              <a:avLst/>
              <a:gdLst/>
              <a:ahLst/>
              <a:cxnLst/>
              <a:rect l="l" t="t" r="r" b="b"/>
              <a:pathLst>
                <a:path w="10904" h="7133" extrusionOk="0">
                  <a:moveTo>
                    <a:pt x="10904" y="1293"/>
                  </a:moveTo>
                  <a:cubicBezTo>
                    <a:pt x="10903" y="1294"/>
                    <a:pt x="10901" y="1295"/>
                    <a:pt x="10900" y="1296"/>
                  </a:cubicBezTo>
                  <a:lnTo>
                    <a:pt x="10900" y="1296"/>
                  </a:lnTo>
                  <a:cubicBezTo>
                    <a:pt x="10901" y="1295"/>
                    <a:pt x="10903" y="1294"/>
                    <a:pt x="10904" y="1293"/>
                  </a:cubicBezTo>
                  <a:close/>
                  <a:moveTo>
                    <a:pt x="9640" y="0"/>
                  </a:moveTo>
                  <a:lnTo>
                    <a:pt x="1" y="5316"/>
                  </a:lnTo>
                  <a:cubicBezTo>
                    <a:pt x="7" y="5948"/>
                    <a:pt x="456" y="6704"/>
                    <a:pt x="999" y="7005"/>
                  </a:cubicBezTo>
                  <a:cubicBezTo>
                    <a:pt x="1152" y="7091"/>
                    <a:pt x="1297" y="7133"/>
                    <a:pt x="1426" y="7133"/>
                  </a:cubicBezTo>
                  <a:cubicBezTo>
                    <a:pt x="1527" y="7133"/>
                    <a:pt x="1618" y="7107"/>
                    <a:pt x="1696" y="7058"/>
                  </a:cubicBezTo>
                  <a:cubicBezTo>
                    <a:pt x="4766" y="5139"/>
                    <a:pt x="7830" y="3221"/>
                    <a:pt x="10900" y="1296"/>
                  </a:cubicBezTo>
                  <a:lnTo>
                    <a:pt x="10900" y="1296"/>
                  </a:lnTo>
                  <a:cubicBezTo>
                    <a:pt x="10843" y="1331"/>
                    <a:pt x="10776" y="1350"/>
                    <a:pt x="10701" y="1350"/>
                  </a:cubicBezTo>
                  <a:cubicBezTo>
                    <a:pt x="10606" y="1350"/>
                    <a:pt x="10499" y="1320"/>
                    <a:pt x="10384" y="1258"/>
                  </a:cubicBezTo>
                  <a:cubicBezTo>
                    <a:pt x="9983" y="1034"/>
                    <a:pt x="9646" y="473"/>
                    <a:pt x="9640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52"/>
            <p:cNvSpPr/>
            <p:nvPr/>
          </p:nvSpPr>
          <p:spPr>
            <a:xfrm>
              <a:off x="1566275" y="4918531"/>
              <a:ext cx="69460" cy="40867"/>
            </a:xfrm>
            <a:custGeom>
              <a:avLst/>
              <a:gdLst/>
              <a:ahLst/>
              <a:cxnLst/>
              <a:rect l="l" t="t" r="r" b="b"/>
              <a:pathLst>
                <a:path w="9870" h="5807" extrusionOk="0">
                  <a:moveTo>
                    <a:pt x="9869" y="1"/>
                  </a:moveTo>
                  <a:lnTo>
                    <a:pt x="9869" y="1"/>
                  </a:lnTo>
                  <a:cubicBezTo>
                    <a:pt x="6680" y="1720"/>
                    <a:pt x="3497" y="3432"/>
                    <a:pt x="307" y="5151"/>
                  </a:cubicBezTo>
                  <a:cubicBezTo>
                    <a:pt x="118" y="5251"/>
                    <a:pt x="0" y="5482"/>
                    <a:pt x="6" y="5807"/>
                  </a:cubicBezTo>
                  <a:lnTo>
                    <a:pt x="9645" y="491"/>
                  </a:lnTo>
                  <a:cubicBezTo>
                    <a:pt x="9645" y="249"/>
                    <a:pt x="9728" y="78"/>
                    <a:pt x="9869" y="1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52"/>
            <p:cNvSpPr/>
            <p:nvPr/>
          </p:nvSpPr>
          <p:spPr>
            <a:xfrm>
              <a:off x="1568435" y="4918222"/>
              <a:ext cx="76068" cy="53443"/>
            </a:xfrm>
            <a:custGeom>
              <a:avLst/>
              <a:gdLst/>
              <a:ahLst/>
              <a:cxnLst/>
              <a:rect l="l" t="t" r="r" b="b"/>
              <a:pathLst>
                <a:path w="10809" h="7594" extrusionOk="0">
                  <a:moveTo>
                    <a:pt x="8" y="5191"/>
                  </a:moveTo>
                  <a:lnTo>
                    <a:pt x="8" y="5191"/>
                  </a:lnTo>
                  <a:cubicBezTo>
                    <a:pt x="6" y="5192"/>
                    <a:pt x="3" y="5194"/>
                    <a:pt x="0" y="5195"/>
                  </a:cubicBezTo>
                  <a:cubicBezTo>
                    <a:pt x="3" y="5194"/>
                    <a:pt x="6" y="5192"/>
                    <a:pt x="8" y="5191"/>
                  </a:cubicBezTo>
                  <a:close/>
                  <a:moveTo>
                    <a:pt x="9744" y="1"/>
                  </a:moveTo>
                  <a:cubicBezTo>
                    <a:pt x="9677" y="1"/>
                    <a:pt x="9616" y="16"/>
                    <a:pt x="9562" y="45"/>
                  </a:cubicBezTo>
                  <a:cubicBezTo>
                    <a:pt x="6376" y="1762"/>
                    <a:pt x="3195" y="3473"/>
                    <a:pt x="8" y="5191"/>
                  </a:cubicBezTo>
                  <a:lnTo>
                    <a:pt x="8" y="5191"/>
                  </a:lnTo>
                  <a:cubicBezTo>
                    <a:pt x="78" y="5154"/>
                    <a:pt x="159" y="5134"/>
                    <a:pt x="247" y="5134"/>
                  </a:cubicBezTo>
                  <a:cubicBezTo>
                    <a:pt x="374" y="5134"/>
                    <a:pt x="517" y="5174"/>
                    <a:pt x="668" y="5260"/>
                  </a:cubicBezTo>
                  <a:cubicBezTo>
                    <a:pt x="1211" y="5561"/>
                    <a:pt x="1660" y="6317"/>
                    <a:pt x="1666" y="6949"/>
                  </a:cubicBezTo>
                  <a:cubicBezTo>
                    <a:pt x="1672" y="7261"/>
                    <a:pt x="1566" y="7485"/>
                    <a:pt x="1396" y="7592"/>
                  </a:cubicBezTo>
                  <a:lnTo>
                    <a:pt x="1396" y="7592"/>
                  </a:lnTo>
                  <a:cubicBezTo>
                    <a:pt x="4467" y="5673"/>
                    <a:pt x="7531" y="3753"/>
                    <a:pt x="10602" y="1834"/>
                  </a:cubicBezTo>
                  <a:cubicBezTo>
                    <a:pt x="10732" y="1752"/>
                    <a:pt x="10809" y="1586"/>
                    <a:pt x="10803" y="1350"/>
                  </a:cubicBezTo>
                  <a:cubicBezTo>
                    <a:pt x="10797" y="883"/>
                    <a:pt x="10466" y="322"/>
                    <a:pt x="10064" y="98"/>
                  </a:cubicBezTo>
                  <a:cubicBezTo>
                    <a:pt x="9950" y="32"/>
                    <a:pt x="9841" y="1"/>
                    <a:pt x="9744" y="1"/>
                  </a:cubicBezTo>
                  <a:close/>
                  <a:moveTo>
                    <a:pt x="1396" y="7592"/>
                  </a:moveTo>
                  <a:cubicBezTo>
                    <a:pt x="1396" y="7592"/>
                    <a:pt x="1395" y="7593"/>
                    <a:pt x="1394" y="7593"/>
                  </a:cubicBezTo>
                  <a:cubicBezTo>
                    <a:pt x="1395" y="7593"/>
                    <a:pt x="1396" y="7592"/>
                    <a:pt x="1396" y="759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52"/>
            <p:cNvSpPr/>
            <p:nvPr/>
          </p:nvSpPr>
          <p:spPr>
            <a:xfrm>
              <a:off x="1566282" y="4954356"/>
              <a:ext cx="13941" cy="17826"/>
            </a:xfrm>
            <a:custGeom>
              <a:avLst/>
              <a:gdLst/>
              <a:ahLst/>
              <a:cxnLst/>
              <a:rect l="l" t="t" r="r" b="b"/>
              <a:pathLst>
                <a:path w="1981" h="2533" extrusionOk="0">
                  <a:moveTo>
                    <a:pt x="551" y="1"/>
                  </a:moveTo>
                  <a:cubicBezTo>
                    <a:pt x="223" y="1"/>
                    <a:pt x="1" y="265"/>
                    <a:pt x="5" y="716"/>
                  </a:cubicBezTo>
                  <a:cubicBezTo>
                    <a:pt x="11" y="1348"/>
                    <a:pt x="460" y="2104"/>
                    <a:pt x="1003" y="2405"/>
                  </a:cubicBezTo>
                  <a:cubicBezTo>
                    <a:pt x="1157" y="2492"/>
                    <a:pt x="1302" y="2533"/>
                    <a:pt x="1430" y="2533"/>
                  </a:cubicBezTo>
                  <a:cubicBezTo>
                    <a:pt x="1758" y="2533"/>
                    <a:pt x="1980" y="2268"/>
                    <a:pt x="1972" y="1814"/>
                  </a:cubicBezTo>
                  <a:cubicBezTo>
                    <a:pt x="1966" y="1182"/>
                    <a:pt x="1517" y="426"/>
                    <a:pt x="974" y="125"/>
                  </a:cubicBezTo>
                  <a:cubicBezTo>
                    <a:pt x="821" y="41"/>
                    <a:pt x="678" y="1"/>
                    <a:pt x="5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52"/>
            <p:cNvSpPr/>
            <p:nvPr/>
          </p:nvSpPr>
          <p:spPr>
            <a:xfrm>
              <a:off x="1635726" y="4824316"/>
              <a:ext cx="174375" cy="102550"/>
            </a:xfrm>
            <a:custGeom>
              <a:avLst/>
              <a:gdLst/>
              <a:ahLst/>
              <a:cxnLst/>
              <a:rect l="l" t="t" r="r" b="b"/>
              <a:pathLst>
                <a:path w="24778" h="14572" extrusionOk="0">
                  <a:moveTo>
                    <a:pt x="18971" y="0"/>
                  </a:moveTo>
                  <a:lnTo>
                    <a:pt x="18416" y="3479"/>
                  </a:lnTo>
                  <a:cubicBezTo>
                    <a:pt x="17176" y="4146"/>
                    <a:pt x="15971" y="4796"/>
                    <a:pt x="14778" y="5434"/>
                  </a:cubicBezTo>
                  <a:lnTo>
                    <a:pt x="14613" y="1187"/>
                  </a:lnTo>
                  <a:lnTo>
                    <a:pt x="13857" y="5930"/>
                  </a:lnTo>
                  <a:cubicBezTo>
                    <a:pt x="12664" y="6574"/>
                    <a:pt x="11476" y="7212"/>
                    <a:pt x="10277" y="7856"/>
                  </a:cubicBezTo>
                  <a:lnTo>
                    <a:pt x="10094" y="3148"/>
                  </a:lnTo>
                  <a:lnTo>
                    <a:pt x="9256" y="8411"/>
                  </a:lnTo>
                  <a:cubicBezTo>
                    <a:pt x="8098" y="9031"/>
                    <a:pt x="6923" y="9663"/>
                    <a:pt x="5712" y="10318"/>
                  </a:cubicBezTo>
                  <a:lnTo>
                    <a:pt x="5523" y="5440"/>
                  </a:lnTo>
                  <a:lnTo>
                    <a:pt x="4649" y="10891"/>
                  </a:lnTo>
                  <a:cubicBezTo>
                    <a:pt x="3172" y="11683"/>
                    <a:pt x="1636" y="12510"/>
                    <a:pt x="0" y="13390"/>
                  </a:cubicBezTo>
                  <a:cubicBezTo>
                    <a:pt x="6" y="13390"/>
                    <a:pt x="12" y="13384"/>
                    <a:pt x="18" y="13384"/>
                  </a:cubicBezTo>
                  <a:cubicBezTo>
                    <a:pt x="30" y="13378"/>
                    <a:pt x="42" y="13372"/>
                    <a:pt x="54" y="13366"/>
                  </a:cubicBezTo>
                  <a:lnTo>
                    <a:pt x="71" y="13366"/>
                  </a:lnTo>
                  <a:cubicBezTo>
                    <a:pt x="77" y="13360"/>
                    <a:pt x="89" y="13360"/>
                    <a:pt x="95" y="13354"/>
                  </a:cubicBezTo>
                  <a:cubicBezTo>
                    <a:pt x="107" y="13354"/>
                    <a:pt x="119" y="13354"/>
                    <a:pt x="136" y="13348"/>
                  </a:cubicBezTo>
                  <a:lnTo>
                    <a:pt x="178" y="13348"/>
                  </a:lnTo>
                  <a:cubicBezTo>
                    <a:pt x="278" y="13348"/>
                    <a:pt x="384" y="13378"/>
                    <a:pt x="502" y="13443"/>
                  </a:cubicBezTo>
                  <a:cubicBezTo>
                    <a:pt x="514" y="13449"/>
                    <a:pt x="526" y="13455"/>
                    <a:pt x="538" y="13461"/>
                  </a:cubicBezTo>
                  <a:cubicBezTo>
                    <a:pt x="703" y="13567"/>
                    <a:pt x="762" y="14382"/>
                    <a:pt x="880" y="14571"/>
                  </a:cubicBezTo>
                  <a:lnTo>
                    <a:pt x="5517" y="11754"/>
                  </a:lnTo>
                  <a:lnTo>
                    <a:pt x="12652" y="11890"/>
                  </a:lnTo>
                  <a:lnTo>
                    <a:pt x="6805" y="10974"/>
                  </a:lnTo>
                  <a:lnTo>
                    <a:pt x="9988" y="9037"/>
                  </a:lnTo>
                  <a:lnTo>
                    <a:pt x="16869" y="9645"/>
                  </a:lnTo>
                  <a:lnTo>
                    <a:pt x="16869" y="9645"/>
                  </a:lnTo>
                  <a:lnTo>
                    <a:pt x="11187" y="8310"/>
                  </a:lnTo>
                  <a:lnTo>
                    <a:pt x="14235" y="6456"/>
                  </a:lnTo>
                  <a:lnTo>
                    <a:pt x="20572" y="6456"/>
                  </a:lnTo>
                  <a:lnTo>
                    <a:pt x="15386" y="5759"/>
                  </a:lnTo>
                  <a:lnTo>
                    <a:pt x="18540" y="3845"/>
                  </a:lnTo>
                  <a:lnTo>
                    <a:pt x="23301" y="3845"/>
                  </a:lnTo>
                  <a:lnTo>
                    <a:pt x="19403" y="3320"/>
                  </a:lnTo>
                  <a:lnTo>
                    <a:pt x="24777" y="53"/>
                  </a:lnTo>
                  <a:lnTo>
                    <a:pt x="24777" y="53"/>
                  </a:lnTo>
                  <a:cubicBezTo>
                    <a:pt x="22757" y="1140"/>
                    <a:pt x="20885" y="2150"/>
                    <a:pt x="19096" y="3113"/>
                  </a:cubicBezTo>
                  <a:lnTo>
                    <a:pt x="189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22" name="Google Shape;3822;p52"/>
          <p:cNvGrpSpPr/>
          <p:nvPr/>
        </p:nvGrpSpPr>
        <p:grpSpPr>
          <a:xfrm>
            <a:off x="3122100" y="1132159"/>
            <a:ext cx="4405825" cy="2631278"/>
            <a:chOff x="3133625" y="922509"/>
            <a:chExt cx="4405825" cy="2631278"/>
          </a:xfrm>
        </p:grpSpPr>
        <p:sp>
          <p:nvSpPr>
            <p:cNvPr id="3823" name="Google Shape;3823;p52"/>
            <p:cNvSpPr/>
            <p:nvPr/>
          </p:nvSpPr>
          <p:spPr>
            <a:xfrm>
              <a:off x="3133625" y="2031522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52"/>
            <p:cNvSpPr/>
            <p:nvPr/>
          </p:nvSpPr>
          <p:spPr>
            <a:xfrm>
              <a:off x="3766163" y="3443638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52"/>
            <p:cNvSpPr/>
            <p:nvPr/>
          </p:nvSpPr>
          <p:spPr>
            <a:xfrm>
              <a:off x="7429300" y="922509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26" name="Google Shape;3826;p52"/>
          <p:cNvSpPr/>
          <p:nvPr/>
        </p:nvSpPr>
        <p:spPr>
          <a:xfrm>
            <a:off x="6409928" y="4711739"/>
            <a:ext cx="15286" cy="8867"/>
          </a:xfrm>
          <a:custGeom>
            <a:avLst/>
            <a:gdLst/>
            <a:ahLst/>
            <a:cxnLst/>
            <a:rect l="l" t="t" r="r" b="b"/>
            <a:pathLst>
              <a:path w="2309" h="1340" extrusionOk="0">
                <a:moveTo>
                  <a:pt x="2309" y="1"/>
                </a:moveTo>
                <a:cubicBezTo>
                  <a:pt x="2276" y="1"/>
                  <a:pt x="2249" y="7"/>
                  <a:pt x="2223" y="14"/>
                </a:cubicBezTo>
                <a:cubicBezTo>
                  <a:pt x="2183" y="27"/>
                  <a:pt x="2137" y="34"/>
                  <a:pt x="2091" y="47"/>
                </a:cubicBezTo>
                <a:cubicBezTo>
                  <a:pt x="2045" y="60"/>
                  <a:pt x="1999" y="73"/>
                  <a:pt x="1959" y="86"/>
                </a:cubicBezTo>
                <a:cubicBezTo>
                  <a:pt x="1920" y="93"/>
                  <a:pt x="1887" y="106"/>
                  <a:pt x="1854" y="119"/>
                </a:cubicBezTo>
                <a:cubicBezTo>
                  <a:pt x="1827" y="126"/>
                  <a:pt x="1808" y="133"/>
                  <a:pt x="1788" y="139"/>
                </a:cubicBezTo>
                <a:cubicBezTo>
                  <a:pt x="1768" y="146"/>
                  <a:pt x="1748" y="152"/>
                  <a:pt x="1728" y="159"/>
                </a:cubicBezTo>
                <a:cubicBezTo>
                  <a:pt x="1702" y="166"/>
                  <a:pt x="1682" y="172"/>
                  <a:pt x="1656" y="185"/>
                </a:cubicBezTo>
                <a:cubicBezTo>
                  <a:pt x="1623" y="198"/>
                  <a:pt x="1583" y="212"/>
                  <a:pt x="1550" y="225"/>
                </a:cubicBezTo>
                <a:cubicBezTo>
                  <a:pt x="1511" y="245"/>
                  <a:pt x="1471" y="258"/>
                  <a:pt x="1432" y="278"/>
                </a:cubicBezTo>
                <a:cubicBezTo>
                  <a:pt x="1418" y="284"/>
                  <a:pt x="1405" y="284"/>
                  <a:pt x="1399" y="291"/>
                </a:cubicBezTo>
                <a:cubicBezTo>
                  <a:pt x="1366" y="304"/>
                  <a:pt x="1339" y="317"/>
                  <a:pt x="1306" y="337"/>
                </a:cubicBezTo>
                <a:cubicBezTo>
                  <a:pt x="1260" y="357"/>
                  <a:pt x="1214" y="383"/>
                  <a:pt x="1168" y="410"/>
                </a:cubicBezTo>
                <a:cubicBezTo>
                  <a:pt x="1128" y="429"/>
                  <a:pt x="1089" y="449"/>
                  <a:pt x="1049" y="469"/>
                </a:cubicBezTo>
                <a:cubicBezTo>
                  <a:pt x="660" y="693"/>
                  <a:pt x="310" y="983"/>
                  <a:pt x="0" y="1340"/>
                </a:cubicBezTo>
                <a:lnTo>
                  <a:pt x="2309" y="1"/>
                </a:lnTo>
                <a:close/>
              </a:path>
            </a:pathLst>
          </a:custGeom>
          <a:solidFill>
            <a:srgbClr val="FF3E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7" name="Google Shape;3827;p52"/>
          <p:cNvSpPr/>
          <p:nvPr/>
        </p:nvSpPr>
        <p:spPr>
          <a:xfrm>
            <a:off x="6497385" y="4762198"/>
            <a:ext cx="1801" cy="3322"/>
          </a:xfrm>
          <a:custGeom>
            <a:avLst/>
            <a:gdLst/>
            <a:ahLst/>
            <a:cxnLst/>
            <a:rect l="l" t="t" r="r" b="b"/>
            <a:pathLst>
              <a:path w="272" h="502" extrusionOk="0">
                <a:moveTo>
                  <a:pt x="271" y="502"/>
                </a:moveTo>
                <a:cubicBezTo>
                  <a:pt x="185" y="330"/>
                  <a:pt x="93" y="165"/>
                  <a:pt x="1" y="0"/>
                </a:cubicBezTo>
                <a:cubicBezTo>
                  <a:pt x="93" y="165"/>
                  <a:pt x="185" y="330"/>
                  <a:pt x="271" y="502"/>
                </a:cubicBezTo>
                <a:close/>
              </a:path>
            </a:pathLst>
          </a:custGeom>
          <a:solidFill>
            <a:srgbClr val="FF3E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8" name="Google Shape;3828;p52"/>
          <p:cNvGrpSpPr/>
          <p:nvPr/>
        </p:nvGrpSpPr>
        <p:grpSpPr>
          <a:xfrm>
            <a:off x="256095" y="863538"/>
            <a:ext cx="2354626" cy="4020561"/>
            <a:chOff x="256095" y="863538"/>
            <a:chExt cx="2354626" cy="4020561"/>
          </a:xfrm>
        </p:grpSpPr>
        <p:grpSp>
          <p:nvGrpSpPr>
            <p:cNvPr id="3829" name="Google Shape;3829;p52"/>
            <p:cNvGrpSpPr/>
            <p:nvPr/>
          </p:nvGrpSpPr>
          <p:grpSpPr>
            <a:xfrm>
              <a:off x="256095" y="2588413"/>
              <a:ext cx="2354626" cy="2295686"/>
              <a:chOff x="27495" y="2676490"/>
              <a:chExt cx="2354626" cy="2295686"/>
            </a:xfrm>
          </p:grpSpPr>
          <p:sp>
            <p:nvSpPr>
              <p:cNvPr id="3830" name="Google Shape;3830;p52"/>
              <p:cNvSpPr/>
              <p:nvPr/>
            </p:nvSpPr>
            <p:spPr>
              <a:xfrm flipH="1">
                <a:off x="621927" y="3181229"/>
                <a:ext cx="886500" cy="1612866"/>
              </a:xfrm>
              <a:custGeom>
                <a:avLst/>
                <a:gdLst/>
                <a:ahLst/>
                <a:cxnLst/>
                <a:rect l="l" t="t" r="r" b="b"/>
                <a:pathLst>
                  <a:path w="21618" h="39331" extrusionOk="0">
                    <a:moveTo>
                      <a:pt x="21618" y="0"/>
                    </a:moveTo>
                    <a:lnTo>
                      <a:pt x="126" y="12496"/>
                    </a:lnTo>
                    <a:lnTo>
                      <a:pt x="1" y="39330"/>
                    </a:lnTo>
                    <a:lnTo>
                      <a:pt x="21493" y="26835"/>
                    </a:lnTo>
                    <a:lnTo>
                      <a:pt x="2161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1" name="Google Shape;3831;p52"/>
              <p:cNvSpPr/>
              <p:nvPr/>
            </p:nvSpPr>
            <p:spPr>
              <a:xfrm flipH="1">
                <a:off x="1503288" y="3188898"/>
                <a:ext cx="878832" cy="1605198"/>
              </a:xfrm>
              <a:custGeom>
                <a:avLst/>
                <a:gdLst/>
                <a:ahLst/>
                <a:cxnLst/>
                <a:rect l="l" t="t" r="r" b="b"/>
                <a:pathLst>
                  <a:path w="21431" h="39144" extrusionOk="0">
                    <a:moveTo>
                      <a:pt x="126" y="1"/>
                    </a:moveTo>
                    <a:lnTo>
                      <a:pt x="1" y="26866"/>
                    </a:lnTo>
                    <a:lnTo>
                      <a:pt x="21306" y="39143"/>
                    </a:lnTo>
                    <a:lnTo>
                      <a:pt x="21431" y="12309"/>
                    </a:lnTo>
                    <a:lnTo>
                      <a:pt x="1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2" name="Google Shape;3832;p52"/>
              <p:cNvSpPr/>
              <p:nvPr/>
            </p:nvSpPr>
            <p:spPr>
              <a:xfrm flipH="1">
                <a:off x="621955" y="2676490"/>
                <a:ext cx="1755039" cy="1017150"/>
              </a:xfrm>
              <a:custGeom>
                <a:avLst/>
                <a:gdLst/>
                <a:ahLst/>
                <a:cxnLst/>
                <a:rect l="l" t="t" r="r" b="b"/>
                <a:pathLst>
                  <a:path w="42798" h="24804" extrusionOk="0">
                    <a:moveTo>
                      <a:pt x="21493" y="0"/>
                    </a:moveTo>
                    <a:lnTo>
                      <a:pt x="1" y="12496"/>
                    </a:lnTo>
                    <a:lnTo>
                      <a:pt x="21306" y="24804"/>
                    </a:lnTo>
                    <a:lnTo>
                      <a:pt x="42798" y="12308"/>
                    </a:lnTo>
                    <a:lnTo>
                      <a:pt x="2149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3" name="Google Shape;3833;p52"/>
              <p:cNvSpPr/>
              <p:nvPr/>
            </p:nvSpPr>
            <p:spPr>
              <a:xfrm flipH="1">
                <a:off x="27495" y="3873011"/>
                <a:ext cx="603384" cy="1099165"/>
              </a:xfrm>
              <a:custGeom>
                <a:avLst/>
                <a:gdLst/>
                <a:ahLst/>
                <a:cxnLst/>
                <a:rect l="l" t="t" r="r" b="b"/>
                <a:pathLst>
                  <a:path w="14714" h="26804" extrusionOk="0">
                    <a:moveTo>
                      <a:pt x="14714" y="0"/>
                    </a:moveTo>
                    <a:lnTo>
                      <a:pt x="94" y="8529"/>
                    </a:lnTo>
                    <a:lnTo>
                      <a:pt x="0" y="26803"/>
                    </a:lnTo>
                    <a:lnTo>
                      <a:pt x="14651" y="18275"/>
                    </a:lnTo>
                    <a:lnTo>
                      <a:pt x="1471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4" name="Google Shape;3834;p52"/>
              <p:cNvSpPr/>
              <p:nvPr/>
            </p:nvSpPr>
            <p:spPr>
              <a:xfrm flipH="1">
                <a:off x="627044" y="3879408"/>
                <a:ext cx="598258" cy="1092768"/>
              </a:xfrm>
              <a:custGeom>
                <a:avLst/>
                <a:gdLst/>
                <a:ahLst/>
                <a:cxnLst/>
                <a:rect l="l" t="t" r="r" b="b"/>
                <a:pathLst>
                  <a:path w="14589" h="26648" extrusionOk="0">
                    <a:moveTo>
                      <a:pt x="63" y="1"/>
                    </a:moveTo>
                    <a:lnTo>
                      <a:pt x="0" y="18275"/>
                    </a:lnTo>
                    <a:lnTo>
                      <a:pt x="14495" y="26647"/>
                    </a:lnTo>
                    <a:lnTo>
                      <a:pt x="14589" y="8373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5" name="Google Shape;3835;p52"/>
              <p:cNvSpPr/>
              <p:nvPr/>
            </p:nvSpPr>
            <p:spPr>
              <a:xfrm flipH="1">
                <a:off x="27514" y="3529683"/>
                <a:ext cx="1195246" cy="693068"/>
              </a:xfrm>
              <a:custGeom>
                <a:avLst/>
                <a:gdLst/>
                <a:ahLst/>
                <a:cxnLst/>
                <a:rect l="l" t="t" r="r" b="b"/>
                <a:pathLst>
                  <a:path w="29147" h="16901" extrusionOk="0">
                    <a:moveTo>
                      <a:pt x="14652" y="0"/>
                    </a:moveTo>
                    <a:lnTo>
                      <a:pt x="1" y="8529"/>
                    </a:lnTo>
                    <a:lnTo>
                      <a:pt x="14527" y="16901"/>
                    </a:lnTo>
                    <a:lnTo>
                      <a:pt x="29147" y="8372"/>
                    </a:lnTo>
                    <a:lnTo>
                      <a:pt x="1465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36" name="Google Shape;3836;p52"/>
            <p:cNvGrpSpPr/>
            <p:nvPr/>
          </p:nvGrpSpPr>
          <p:grpSpPr>
            <a:xfrm>
              <a:off x="857637" y="863538"/>
              <a:ext cx="1586950" cy="2580101"/>
              <a:chOff x="857637" y="863538"/>
              <a:chExt cx="1586950" cy="2580101"/>
            </a:xfrm>
          </p:grpSpPr>
          <p:sp>
            <p:nvSpPr>
              <p:cNvPr id="3837" name="Google Shape;3837;p52"/>
              <p:cNvSpPr/>
              <p:nvPr/>
            </p:nvSpPr>
            <p:spPr>
              <a:xfrm flipH="1">
                <a:off x="2244872" y="2465845"/>
                <a:ext cx="49715" cy="623541"/>
              </a:xfrm>
              <a:custGeom>
                <a:avLst/>
                <a:gdLst/>
                <a:ahLst/>
                <a:cxnLst/>
                <a:rect l="l" t="t" r="r" b="b"/>
                <a:pathLst>
                  <a:path w="933" h="11702" extrusionOk="0">
                    <a:moveTo>
                      <a:pt x="1" y="1"/>
                    </a:moveTo>
                    <a:lnTo>
                      <a:pt x="1" y="11155"/>
                    </a:lnTo>
                    <a:lnTo>
                      <a:pt x="932" y="11701"/>
                    </a:lnTo>
                    <a:lnTo>
                      <a:pt x="932" y="53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8" name="Google Shape;3838;p52"/>
              <p:cNvSpPr/>
              <p:nvPr/>
            </p:nvSpPr>
            <p:spPr>
              <a:xfrm flipH="1">
                <a:off x="2204960" y="2471547"/>
                <a:ext cx="39964" cy="617840"/>
              </a:xfrm>
              <a:custGeom>
                <a:avLst/>
                <a:gdLst/>
                <a:ahLst/>
                <a:cxnLst/>
                <a:rect l="l" t="t" r="r" b="b"/>
                <a:pathLst>
                  <a:path w="750" h="11595" extrusionOk="0">
                    <a:moveTo>
                      <a:pt x="739" y="1"/>
                    </a:moveTo>
                    <a:lnTo>
                      <a:pt x="0" y="429"/>
                    </a:lnTo>
                    <a:lnTo>
                      <a:pt x="0" y="11594"/>
                    </a:lnTo>
                    <a:lnTo>
                      <a:pt x="750" y="11155"/>
                    </a:lnTo>
                    <a:lnTo>
                      <a:pt x="73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9" name="Google Shape;3839;p52"/>
              <p:cNvSpPr/>
              <p:nvPr/>
            </p:nvSpPr>
            <p:spPr>
              <a:xfrm flipH="1">
                <a:off x="2145654" y="2269647"/>
                <a:ext cx="93568" cy="191133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3587" extrusionOk="0">
                    <a:moveTo>
                      <a:pt x="0" y="0"/>
                    </a:moveTo>
                    <a:lnTo>
                      <a:pt x="11" y="2580"/>
                    </a:lnTo>
                    <a:lnTo>
                      <a:pt x="1756" y="3586"/>
                    </a:lnTo>
                    <a:lnTo>
                      <a:pt x="1756" y="10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9D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0" name="Google Shape;3840;p52"/>
              <p:cNvSpPr/>
              <p:nvPr/>
            </p:nvSpPr>
            <p:spPr>
              <a:xfrm flipH="1">
                <a:off x="1912319" y="2134993"/>
                <a:ext cx="326903" cy="188895"/>
              </a:xfrm>
              <a:custGeom>
                <a:avLst/>
                <a:gdLst/>
                <a:ahLst/>
                <a:cxnLst/>
                <a:rect l="l" t="t" r="r" b="b"/>
                <a:pathLst>
                  <a:path w="6135" h="3545" extrusionOk="0">
                    <a:moveTo>
                      <a:pt x="4389" y="1"/>
                    </a:moveTo>
                    <a:lnTo>
                      <a:pt x="0" y="2527"/>
                    </a:lnTo>
                    <a:lnTo>
                      <a:pt x="1756" y="3544"/>
                    </a:lnTo>
                    <a:lnTo>
                      <a:pt x="6134" y="1018"/>
                    </a:lnTo>
                    <a:lnTo>
                      <a:pt x="43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1" name="Google Shape;3841;p52"/>
              <p:cNvSpPr/>
              <p:nvPr/>
            </p:nvSpPr>
            <p:spPr>
              <a:xfrm flipH="1">
                <a:off x="1911731" y="2189185"/>
                <a:ext cx="233974" cy="271594"/>
              </a:xfrm>
              <a:custGeom>
                <a:avLst/>
                <a:gdLst/>
                <a:ahLst/>
                <a:cxnLst/>
                <a:rect l="l" t="t" r="r" b="b"/>
                <a:pathLst>
                  <a:path w="4391" h="5097" extrusionOk="0">
                    <a:moveTo>
                      <a:pt x="4379" y="1"/>
                    </a:moveTo>
                    <a:lnTo>
                      <a:pt x="1" y="2527"/>
                    </a:lnTo>
                    <a:lnTo>
                      <a:pt x="1" y="5096"/>
                    </a:lnTo>
                    <a:lnTo>
                      <a:pt x="4390" y="2570"/>
                    </a:lnTo>
                    <a:lnTo>
                      <a:pt x="4379" y="1"/>
                    </a:lnTo>
                    <a:close/>
                  </a:path>
                </a:pathLst>
              </a:custGeom>
              <a:solidFill>
                <a:srgbClr val="6E68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2" name="Google Shape;3842;p52"/>
              <p:cNvSpPr/>
              <p:nvPr/>
            </p:nvSpPr>
            <p:spPr>
              <a:xfrm flipH="1">
                <a:off x="2251747" y="2331245"/>
                <a:ext cx="93568" cy="191133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3587" extrusionOk="0">
                    <a:moveTo>
                      <a:pt x="0" y="0"/>
                    </a:moveTo>
                    <a:lnTo>
                      <a:pt x="0" y="2569"/>
                    </a:lnTo>
                    <a:lnTo>
                      <a:pt x="1756" y="3586"/>
                    </a:lnTo>
                    <a:lnTo>
                      <a:pt x="1745" y="10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AE6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3" name="Google Shape;3843;p52"/>
              <p:cNvSpPr/>
              <p:nvPr/>
            </p:nvSpPr>
            <p:spPr>
              <a:xfrm flipH="1">
                <a:off x="2146189" y="2269647"/>
                <a:ext cx="199126" cy="115842"/>
              </a:xfrm>
              <a:custGeom>
                <a:avLst/>
                <a:gdLst/>
                <a:ahLst/>
                <a:cxnLst/>
                <a:rect l="l" t="t" r="r" b="b"/>
                <a:pathLst>
                  <a:path w="3737" h="2174" extrusionOk="0">
                    <a:moveTo>
                      <a:pt x="1991" y="0"/>
                    </a:moveTo>
                    <a:lnTo>
                      <a:pt x="0" y="1156"/>
                    </a:lnTo>
                    <a:lnTo>
                      <a:pt x="1745" y="2173"/>
                    </a:lnTo>
                    <a:lnTo>
                      <a:pt x="3736" y="1017"/>
                    </a:lnTo>
                    <a:lnTo>
                      <a:pt x="1991" y="0"/>
                    </a:lnTo>
                    <a:close/>
                  </a:path>
                </a:pathLst>
              </a:custGeom>
              <a:solidFill>
                <a:srgbClr val="FFBA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4" name="Google Shape;3844;p52"/>
              <p:cNvSpPr/>
              <p:nvPr/>
            </p:nvSpPr>
            <p:spPr>
              <a:xfrm flipH="1">
                <a:off x="2145654" y="2323838"/>
                <a:ext cx="106677" cy="198540"/>
              </a:xfrm>
              <a:custGeom>
                <a:avLst/>
                <a:gdLst/>
                <a:ahLst/>
                <a:cxnLst/>
                <a:rect l="l" t="t" r="r" b="b"/>
                <a:pathLst>
                  <a:path w="2002" h="3726" extrusionOk="0">
                    <a:moveTo>
                      <a:pt x="1991" y="0"/>
                    </a:moveTo>
                    <a:lnTo>
                      <a:pt x="0" y="1156"/>
                    </a:lnTo>
                    <a:lnTo>
                      <a:pt x="11" y="3725"/>
                    </a:lnTo>
                    <a:lnTo>
                      <a:pt x="2002" y="2580"/>
                    </a:lnTo>
                    <a:lnTo>
                      <a:pt x="1991" y="0"/>
                    </a:lnTo>
                    <a:close/>
                  </a:path>
                </a:pathLst>
              </a:custGeom>
              <a:solidFill>
                <a:srgbClr val="CE92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5" name="Google Shape;3845;p52"/>
              <p:cNvSpPr/>
              <p:nvPr/>
            </p:nvSpPr>
            <p:spPr>
              <a:xfrm flipH="1">
                <a:off x="2244872" y="1315296"/>
                <a:ext cx="51420" cy="1044493"/>
              </a:xfrm>
              <a:custGeom>
                <a:avLst/>
                <a:gdLst/>
                <a:ahLst/>
                <a:cxnLst/>
                <a:rect l="l" t="t" r="r" b="b"/>
                <a:pathLst>
                  <a:path w="965" h="19602" extrusionOk="0">
                    <a:moveTo>
                      <a:pt x="1" y="1"/>
                    </a:moveTo>
                    <a:lnTo>
                      <a:pt x="33" y="19056"/>
                    </a:lnTo>
                    <a:lnTo>
                      <a:pt x="964" y="19602"/>
                    </a:lnTo>
                    <a:lnTo>
                      <a:pt x="932" y="53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6" name="Google Shape;3846;p52"/>
              <p:cNvSpPr/>
              <p:nvPr/>
            </p:nvSpPr>
            <p:spPr>
              <a:xfrm flipH="1">
                <a:off x="2087468" y="1223484"/>
                <a:ext cx="208824" cy="120371"/>
              </a:xfrm>
              <a:custGeom>
                <a:avLst/>
                <a:gdLst/>
                <a:ahLst/>
                <a:cxnLst/>
                <a:rect l="l" t="t" r="r" b="b"/>
                <a:pathLst>
                  <a:path w="3919" h="2259" extrusionOk="0">
                    <a:moveTo>
                      <a:pt x="2998" y="0"/>
                    </a:moveTo>
                    <a:lnTo>
                      <a:pt x="1" y="1724"/>
                    </a:lnTo>
                    <a:lnTo>
                      <a:pt x="932" y="2259"/>
                    </a:lnTo>
                    <a:lnTo>
                      <a:pt x="3919" y="535"/>
                    </a:lnTo>
                    <a:lnTo>
                      <a:pt x="299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7" name="Google Shape;3847;p52"/>
              <p:cNvSpPr/>
              <p:nvPr/>
            </p:nvSpPr>
            <p:spPr>
              <a:xfrm flipH="1">
                <a:off x="2087465" y="932543"/>
                <a:ext cx="50248" cy="319497"/>
              </a:xfrm>
              <a:custGeom>
                <a:avLst/>
                <a:gdLst/>
                <a:ahLst/>
                <a:cxnLst/>
                <a:rect l="l" t="t" r="r" b="b"/>
                <a:pathLst>
                  <a:path w="943" h="5996" extrusionOk="0">
                    <a:moveTo>
                      <a:pt x="1" y="1"/>
                    </a:moveTo>
                    <a:lnTo>
                      <a:pt x="22" y="5460"/>
                    </a:lnTo>
                    <a:lnTo>
                      <a:pt x="943" y="5995"/>
                    </a:lnTo>
                    <a:lnTo>
                      <a:pt x="932" y="53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8" name="Google Shape;3848;p52"/>
              <p:cNvSpPr/>
              <p:nvPr/>
            </p:nvSpPr>
            <p:spPr>
              <a:xfrm flipH="1">
                <a:off x="2199845" y="1096824"/>
                <a:ext cx="49662" cy="121543"/>
              </a:xfrm>
              <a:custGeom>
                <a:avLst/>
                <a:gdLst/>
                <a:ahLst/>
                <a:cxnLst/>
                <a:rect l="l" t="t" r="r" b="b"/>
                <a:pathLst>
                  <a:path w="932" h="2281" extrusionOk="0">
                    <a:moveTo>
                      <a:pt x="1" y="1"/>
                    </a:moveTo>
                    <a:lnTo>
                      <a:pt x="11" y="1735"/>
                    </a:lnTo>
                    <a:lnTo>
                      <a:pt x="932" y="2281"/>
                    </a:lnTo>
                    <a:lnTo>
                      <a:pt x="932" y="53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9" name="Google Shape;3849;p52"/>
              <p:cNvSpPr/>
              <p:nvPr/>
            </p:nvSpPr>
            <p:spPr>
              <a:xfrm flipH="1">
                <a:off x="2199848" y="1189221"/>
                <a:ext cx="190547" cy="110140"/>
              </a:xfrm>
              <a:custGeom>
                <a:avLst/>
                <a:gdLst/>
                <a:ahLst/>
                <a:cxnLst/>
                <a:rect l="l" t="t" r="r" b="b"/>
                <a:pathLst>
                  <a:path w="3576" h="2067" extrusionOk="0">
                    <a:moveTo>
                      <a:pt x="2655" y="1"/>
                    </a:moveTo>
                    <a:lnTo>
                      <a:pt x="0" y="1532"/>
                    </a:lnTo>
                    <a:lnTo>
                      <a:pt x="932" y="2067"/>
                    </a:lnTo>
                    <a:lnTo>
                      <a:pt x="3576" y="547"/>
                    </a:lnTo>
                    <a:lnTo>
                      <a:pt x="265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0" name="Google Shape;3850;p52"/>
              <p:cNvSpPr/>
              <p:nvPr/>
            </p:nvSpPr>
            <p:spPr>
              <a:xfrm flipH="1">
                <a:off x="2248868" y="1079133"/>
                <a:ext cx="49715" cy="74812"/>
              </a:xfrm>
              <a:custGeom>
                <a:avLst/>
                <a:gdLst/>
                <a:ahLst/>
                <a:cxnLst/>
                <a:rect l="l" t="t" r="r" b="b"/>
                <a:pathLst>
                  <a:path w="933" h="1404" extrusionOk="0">
                    <a:moveTo>
                      <a:pt x="1" y="1"/>
                    </a:moveTo>
                    <a:lnTo>
                      <a:pt x="12" y="857"/>
                    </a:lnTo>
                    <a:lnTo>
                      <a:pt x="932" y="1403"/>
                    </a:lnTo>
                    <a:lnTo>
                      <a:pt x="932" y="53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1" name="Google Shape;3851;p52"/>
              <p:cNvSpPr/>
              <p:nvPr/>
            </p:nvSpPr>
            <p:spPr>
              <a:xfrm flipH="1">
                <a:off x="2160468" y="1027818"/>
                <a:ext cx="138115" cy="79927"/>
              </a:xfrm>
              <a:custGeom>
                <a:avLst/>
                <a:gdLst/>
                <a:ahLst/>
                <a:cxnLst/>
                <a:rect l="l" t="t" r="r" b="b"/>
                <a:pathLst>
                  <a:path w="2592" h="1500" extrusionOk="0">
                    <a:moveTo>
                      <a:pt x="1671" y="0"/>
                    </a:moveTo>
                    <a:lnTo>
                      <a:pt x="1" y="964"/>
                    </a:lnTo>
                    <a:lnTo>
                      <a:pt x="932" y="1499"/>
                    </a:lnTo>
                    <a:lnTo>
                      <a:pt x="2592" y="546"/>
                    </a:lnTo>
                    <a:lnTo>
                      <a:pt x="167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2" name="Google Shape;3852;p52"/>
              <p:cNvSpPr/>
              <p:nvPr/>
            </p:nvSpPr>
            <p:spPr>
              <a:xfrm flipH="1">
                <a:off x="2047506" y="892046"/>
                <a:ext cx="333777" cy="1467735"/>
              </a:xfrm>
              <a:custGeom>
                <a:avLst/>
                <a:gdLst/>
                <a:ahLst/>
                <a:cxnLst/>
                <a:rect l="l" t="t" r="r" b="b"/>
                <a:pathLst>
                  <a:path w="6264" h="27545" extrusionOk="0">
                    <a:moveTo>
                      <a:pt x="6253" y="1"/>
                    </a:moveTo>
                    <a:lnTo>
                      <a:pt x="1" y="3608"/>
                    </a:lnTo>
                    <a:lnTo>
                      <a:pt x="11" y="8939"/>
                    </a:lnTo>
                    <a:lnTo>
                      <a:pt x="4154" y="6541"/>
                    </a:lnTo>
                    <a:lnTo>
                      <a:pt x="4144" y="3094"/>
                    </a:lnTo>
                    <a:lnTo>
                      <a:pt x="2484" y="4047"/>
                    </a:lnTo>
                    <a:lnTo>
                      <a:pt x="2484" y="4914"/>
                    </a:lnTo>
                    <a:lnTo>
                      <a:pt x="3405" y="4379"/>
                    </a:lnTo>
                    <a:lnTo>
                      <a:pt x="3405" y="6124"/>
                    </a:lnTo>
                    <a:lnTo>
                      <a:pt x="761" y="7644"/>
                    </a:lnTo>
                    <a:lnTo>
                      <a:pt x="750" y="4036"/>
                    </a:lnTo>
                    <a:lnTo>
                      <a:pt x="5503" y="1296"/>
                    </a:lnTo>
                    <a:lnTo>
                      <a:pt x="5514" y="6755"/>
                    </a:lnTo>
                    <a:lnTo>
                      <a:pt x="2527" y="8479"/>
                    </a:lnTo>
                    <a:lnTo>
                      <a:pt x="2559" y="27545"/>
                    </a:lnTo>
                    <a:lnTo>
                      <a:pt x="3309" y="27106"/>
                    </a:lnTo>
                    <a:lnTo>
                      <a:pt x="3276" y="8907"/>
                    </a:lnTo>
                    <a:lnTo>
                      <a:pt x="6263" y="7184"/>
                    </a:lnTo>
                    <a:lnTo>
                      <a:pt x="625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3" name="Google Shape;3853;p52"/>
              <p:cNvSpPr/>
              <p:nvPr/>
            </p:nvSpPr>
            <p:spPr>
              <a:xfrm flipH="1">
                <a:off x="2380645" y="1055740"/>
                <a:ext cx="50248" cy="312676"/>
              </a:xfrm>
              <a:custGeom>
                <a:avLst/>
                <a:gdLst/>
                <a:ahLst/>
                <a:cxnLst/>
                <a:rect l="l" t="t" r="r" b="b"/>
                <a:pathLst>
                  <a:path w="943" h="5868" extrusionOk="0">
                    <a:moveTo>
                      <a:pt x="0" y="1"/>
                    </a:moveTo>
                    <a:lnTo>
                      <a:pt x="22" y="5321"/>
                    </a:lnTo>
                    <a:lnTo>
                      <a:pt x="942" y="5867"/>
                    </a:lnTo>
                    <a:lnTo>
                      <a:pt x="932" y="53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4" name="Google Shape;3854;p52"/>
              <p:cNvSpPr/>
              <p:nvPr/>
            </p:nvSpPr>
            <p:spPr>
              <a:xfrm flipH="1">
                <a:off x="2048093" y="863538"/>
                <a:ext cx="382799" cy="220813"/>
              </a:xfrm>
              <a:custGeom>
                <a:avLst/>
                <a:gdLst/>
                <a:ahLst/>
                <a:cxnLst/>
                <a:rect l="l" t="t" r="r" b="b"/>
                <a:pathLst>
                  <a:path w="7184" h="4144" extrusionOk="0">
                    <a:moveTo>
                      <a:pt x="6252" y="0"/>
                    </a:moveTo>
                    <a:lnTo>
                      <a:pt x="0" y="3608"/>
                    </a:lnTo>
                    <a:lnTo>
                      <a:pt x="932" y="4143"/>
                    </a:lnTo>
                    <a:lnTo>
                      <a:pt x="7184" y="536"/>
                    </a:lnTo>
                    <a:lnTo>
                      <a:pt x="625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5" name="Google Shape;3855;p52"/>
              <p:cNvSpPr/>
              <p:nvPr/>
            </p:nvSpPr>
            <p:spPr>
              <a:xfrm flipH="1">
                <a:off x="1590042" y="3283251"/>
                <a:ext cx="168327" cy="160388"/>
              </a:xfrm>
              <a:custGeom>
                <a:avLst/>
                <a:gdLst/>
                <a:ahLst/>
                <a:cxnLst/>
                <a:rect l="l" t="t" r="r" b="b"/>
                <a:pathLst>
                  <a:path w="3159" h="3010" extrusionOk="0">
                    <a:moveTo>
                      <a:pt x="1" y="1"/>
                    </a:moveTo>
                    <a:lnTo>
                      <a:pt x="1" y="1168"/>
                    </a:lnTo>
                    <a:lnTo>
                      <a:pt x="3159" y="3009"/>
                    </a:lnTo>
                    <a:lnTo>
                      <a:pt x="3159" y="183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6" name="Google Shape;3856;p52"/>
              <p:cNvSpPr/>
              <p:nvPr/>
            </p:nvSpPr>
            <p:spPr>
              <a:xfrm flipH="1">
                <a:off x="1294573" y="3210835"/>
                <a:ext cx="295519" cy="232802"/>
              </a:xfrm>
              <a:custGeom>
                <a:avLst/>
                <a:gdLst/>
                <a:ahLst/>
                <a:cxnLst/>
                <a:rect l="l" t="t" r="r" b="b"/>
                <a:pathLst>
                  <a:path w="5546" h="4369" extrusionOk="0">
                    <a:moveTo>
                      <a:pt x="5535" y="0"/>
                    </a:moveTo>
                    <a:lnTo>
                      <a:pt x="1" y="3190"/>
                    </a:lnTo>
                    <a:lnTo>
                      <a:pt x="1" y="4368"/>
                    </a:lnTo>
                    <a:lnTo>
                      <a:pt x="5546" y="1167"/>
                    </a:lnTo>
                    <a:lnTo>
                      <a:pt x="553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7" name="Google Shape;3857;p52"/>
              <p:cNvSpPr/>
              <p:nvPr/>
            </p:nvSpPr>
            <p:spPr>
              <a:xfrm flipH="1">
                <a:off x="1295109" y="3112736"/>
                <a:ext cx="463260" cy="268130"/>
              </a:xfrm>
              <a:custGeom>
                <a:avLst/>
                <a:gdLst/>
                <a:ahLst/>
                <a:cxnLst/>
                <a:rect l="l" t="t" r="r" b="b"/>
                <a:pathLst>
                  <a:path w="8694" h="5032" extrusionOk="0">
                    <a:moveTo>
                      <a:pt x="5535" y="0"/>
                    </a:moveTo>
                    <a:lnTo>
                      <a:pt x="1" y="3201"/>
                    </a:lnTo>
                    <a:lnTo>
                      <a:pt x="3159" y="5031"/>
                    </a:lnTo>
                    <a:lnTo>
                      <a:pt x="8693" y="1841"/>
                    </a:lnTo>
                    <a:lnTo>
                      <a:pt x="553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8" name="Google Shape;3858;p52"/>
              <p:cNvSpPr/>
              <p:nvPr/>
            </p:nvSpPr>
            <p:spPr>
              <a:xfrm flipH="1">
                <a:off x="1316203" y="2587923"/>
                <a:ext cx="125007" cy="691959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2986" extrusionOk="0">
                    <a:moveTo>
                      <a:pt x="2345" y="1"/>
                    </a:moveTo>
                    <a:lnTo>
                      <a:pt x="11" y="1360"/>
                    </a:lnTo>
                    <a:lnTo>
                      <a:pt x="1" y="12986"/>
                    </a:lnTo>
                    <a:lnTo>
                      <a:pt x="1" y="12986"/>
                    </a:lnTo>
                    <a:lnTo>
                      <a:pt x="2345" y="11615"/>
                    </a:lnTo>
                    <a:lnTo>
                      <a:pt x="234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9" name="Google Shape;3859;p52"/>
              <p:cNvSpPr/>
              <p:nvPr/>
            </p:nvSpPr>
            <p:spPr>
              <a:xfrm flipH="1">
                <a:off x="1316206" y="2505810"/>
                <a:ext cx="267011" cy="154633"/>
              </a:xfrm>
              <a:custGeom>
                <a:avLst/>
                <a:gdLst/>
                <a:ahLst/>
                <a:cxnLst/>
                <a:rect l="l" t="t" r="r" b="b"/>
                <a:pathLst>
                  <a:path w="5011" h="2902" extrusionOk="0">
                    <a:moveTo>
                      <a:pt x="2345" y="0"/>
                    </a:moveTo>
                    <a:lnTo>
                      <a:pt x="0" y="1360"/>
                    </a:lnTo>
                    <a:lnTo>
                      <a:pt x="2676" y="2901"/>
                    </a:lnTo>
                    <a:lnTo>
                      <a:pt x="5010" y="1542"/>
                    </a:lnTo>
                    <a:lnTo>
                      <a:pt x="2345" y="0"/>
                    </a:lnTo>
                    <a:close/>
                  </a:path>
                </a:pathLst>
              </a:custGeom>
              <a:solidFill>
                <a:srgbClr val="FFBA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0" name="Google Shape;3860;p52"/>
              <p:cNvSpPr/>
              <p:nvPr/>
            </p:nvSpPr>
            <p:spPr>
              <a:xfrm flipH="1">
                <a:off x="1440574" y="2578225"/>
                <a:ext cx="142644" cy="701657"/>
              </a:xfrm>
              <a:custGeom>
                <a:avLst/>
                <a:gdLst/>
                <a:ahLst/>
                <a:cxnLst/>
                <a:rect l="l" t="t" r="r" b="b"/>
                <a:pathLst>
                  <a:path w="2677" h="13168" extrusionOk="0">
                    <a:moveTo>
                      <a:pt x="0" y="1"/>
                    </a:moveTo>
                    <a:lnTo>
                      <a:pt x="0" y="11626"/>
                    </a:lnTo>
                    <a:lnTo>
                      <a:pt x="2666" y="13168"/>
                    </a:lnTo>
                    <a:lnTo>
                      <a:pt x="2676" y="154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1" name="Google Shape;3861;p52"/>
              <p:cNvSpPr/>
              <p:nvPr/>
            </p:nvSpPr>
            <p:spPr>
              <a:xfrm flipH="1">
                <a:off x="1965389" y="3066537"/>
                <a:ext cx="168860" cy="159748"/>
              </a:xfrm>
              <a:custGeom>
                <a:avLst/>
                <a:gdLst/>
                <a:ahLst/>
                <a:cxnLst/>
                <a:rect l="l" t="t" r="r" b="b"/>
                <a:pathLst>
                  <a:path w="3169" h="2998" extrusionOk="0">
                    <a:moveTo>
                      <a:pt x="0" y="0"/>
                    </a:moveTo>
                    <a:lnTo>
                      <a:pt x="11" y="1167"/>
                    </a:lnTo>
                    <a:lnTo>
                      <a:pt x="3169" y="2997"/>
                    </a:lnTo>
                    <a:lnTo>
                      <a:pt x="3158" y="18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2" name="Google Shape;3862;p52"/>
              <p:cNvSpPr/>
              <p:nvPr/>
            </p:nvSpPr>
            <p:spPr>
              <a:xfrm flipH="1">
                <a:off x="1670453" y="2993482"/>
                <a:ext cx="295519" cy="232802"/>
              </a:xfrm>
              <a:custGeom>
                <a:avLst/>
                <a:gdLst/>
                <a:ahLst/>
                <a:cxnLst/>
                <a:rect l="l" t="t" r="r" b="b"/>
                <a:pathLst>
                  <a:path w="5546" h="4369" extrusionOk="0">
                    <a:moveTo>
                      <a:pt x="5545" y="1"/>
                    </a:moveTo>
                    <a:lnTo>
                      <a:pt x="0" y="3202"/>
                    </a:lnTo>
                    <a:lnTo>
                      <a:pt x="11" y="4368"/>
                    </a:lnTo>
                    <a:lnTo>
                      <a:pt x="5545" y="1178"/>
                    </a:lnTo>
                    <a:lnTo>
                      <a:pt x="554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3" name="Google Shape;3863;p52"/>
              <p:cNvSpPr/>
              <p:nvPr/>
            </p:nvSpPr>
            <p:spPr>
              <a:xfrm flipH="1">
                <a:off x="1670456" y="2895969"/>
                <a:ext cx="463793" cy="26813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5032" extrusionOk="0">
                    <a:moveTo>
                      <a:pt x="5535" y="0"/>
                    </a:moveTo>
                    <a:lnTo>
                      <a:pt x="0" y="3201"/>
                    </a:lnTo>
                    <a:lnTo>
                      <a:pt x="3158" y="5032"/>
                    </a:lnTo>
                    <a:lnTo>
                      <a:pt x="8703" y="1831"/>
                    </a:lnTo>
                    <a:lnTo>
                      <a:pt x="553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4" name="Google Shape;3864;p52"/>
              <p:cNvSpPr/>
              <p:nvPr/>
            </p:nvSpPr>
            <p:spPr>
              <a:xfrm flipH="1">
                <a:off x="1690432" y="2371742"/>
                <a:ext cx="124953" cy="691959"/>
              </a:xfrm>
              <a:custGeom>
                <a:avLst/>
                <a:gdLst/>
                <a:ahLst/>
                <a:cxnLst/>
                <a:rect l="l" t="t" r="r" b="b"/>
                <a:pathLst>
                  <a:path w="2345" h="12986" extrusionOk="0">
                    <a:moveTo>
                      <a:pt x="2345" y="0"/>
                    </a:moveTo>
                    <a:lnTo>
                      <a:pt x="0" y="1360"/>
                    </a:lnTo>
                    <a:lnTo>
                      <a:pt x="0" y="12986"/>
                    </a:lnTo>
                    <a:lnTo>
                      <a:pt x="2334" y="11626"/>
                    </a:lnTo>
                    <a:lnTo>
                      <a:pt x="2345" y="0"/>
                    </a:lnTo>
                    <a:close/>
                  </a:path>
                </a:pathLst>
              </a:custGeom>
              <a:solidFill>
                <a:srgbClr val="6661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5" name="Google Shape;3865;p52"/>
              <p:cNvSpPr/>
              <p:nvPr/>
            </p:nvSpPr>
            <p:spPr>
              <a:xfrm flipH="1">
                <a:off x="1690435" y="2289575"/>
                <a:ext cx="267011" cy="154633"/>
              </a:xfrm>
              <a:custGeom>
                <a:avLst/>
                <a:gdLst/>
                <a:ahLst/>
                <a:cxnLst/>
                <a:rect l="l" t="t" r="r" b="b"/>
                <a:pathLst>
                  <a:path w="5011" h="2902" extrusionOk="0">
                    <a:moveTo>
                      <a:pt x="2345" y="1"/>
                    </a:moveTo>
                    <a:lnTo>
                      <a:pt x="1" y="1360"/>
                    </a:lnTo>
                    <a:lnTo>
                      <a:pt x="2666" y="2902"/>
                    </a:lnTo>
                    <a:lnTo>
                      <a:pt x="5011" y="1542"/>
                    </a:lnTo>
                    <a:lnTo>
                      <a:pt x="2345" y="1"/>
                    </a:lnTo>
                    <a:close/>
                  </a:path>
                </a:pathLst>
              </a:custGeom>
              <a:solidFill>
                <a:srgbClr val="FFBA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6" name="Google Shape;3866;p52"/>
              <p:cNvSpPr/>
              <p:nvPr/>
            </p:nvSpPr>
            <p:spPr>
              <a:xfrm flipH="1">
                <a:off x="1815335" y="2362044"/>
                <a:ext cx="142697" cy="701657"/>
              </a:xfrm>
              <a:custGeom>
                <a:avLst/>
                <a:gdLst/>
                <a:ahLst/>
                <a:cxnLst/>
                <a:rect l="l" t="t" r="r" b="b"/>
                <a:pathLst>
                  <a:path w="2678" h="13168" extrusionOk="0">
                    <a:moveTo>
                      <a:pt x="12" y="0"/>
                    </a:moveTo>
                    <a:lnTo>
                      <a:pt x="1" y="11626"/>
                    </a:lnTo>
                    <a:lnTo>
                      <a:pt x="2677" y="13168"/>
                    </a:lnTo>
                    <a:lnTo>
                      <a:pt x="2677" y="154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8E9D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7" name="Google Shape;3867;p52"/>
              <p:cNvSpPr/>
              <p:nvPr/>
            </p:nvSpPr>
            <p:spPr>
              <a:xfrm flipH="1">
                <a:off x="1197595" y="2353465"/>
                <a:ext cx="455214" cy="856823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16080" extrusionOk="0">
                    <a:moveTo>
                      <a:pt x="8543" y="1"/>
                    </a:moveTo>
                    <a:lnTo>
                      <a:pt x="32" y="4946"/>
                    </a:lnTo>
                    <a:lnTo>
                      <a:pt x="0" y="16080"/>
                    </a:lnTo>
                    <a:lnTo>
                      <a:pt x="0" y="16080"/>
                    </a:lnTo>
                    <a:lnTo>
                      <a:pt x="8511" y="11134"/>
                    </a:lnTo>
                    <a:lnTo>
                      <a:pt x="85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8" name="Google Shape;3868;p52"/>
              <p:cNvSpPr/>
              <p:nvPr/>
            </p:nvSpPr>
            <p:spPr>
              <a:xfrm flipH="1">
                <a:off x="1197606" y="2055171"/>
                <a:ext cx="969734" cy="561890"/>
              </a:xfrm>
              <a:custGeom>
                <a:avLst/>
                <a:gdLst/>
                <a:ahLst/>
                <a:cxnLst/>
                <a:rect l="l" t="t" r="r" b="b"/>
                <a:pathLst>
                  <a:path w="18199" h="10545" extrusionOk="0">
                    <a:moveTo>
                      <a:pt x="8500" y="0"/>
                    </a:moveTo>
                    <a:lnTo>
                      <a:pt x="0" y="4946"/>
                    </a:lnTo>
                    <a:lnTo>
                      <a:pt x="9688" y="10544"/>
                    </a:lnTo>
                    <a:lnTo>
                      <a:pt x="18199" y="5599"/>
                    </a:lnTo>
                    <a:lnTo>
                      <a:pt x="8500" y="0"/>
                    </a:lnTo>
                    <a:close/>
                  </a:path>
                </a:pathLst>
              </a:custGeom>
              <a:solidFill>
                <a:srgbClr val="FFBA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9" name="Google Shape;3869;p52"/>
              <p:cNvSpPr/>
              <p:nvPr/>
            </p:nvSpPr>
            <p:spPr>
              <a:xfrm flipH="1">
                <a:off x="1650528" y="2318670"/>
                <a:ext cx="518516" cy="891618"/>
              </a:xfrm>
              <a:custGeom>
                <a:avLst/>
                <a:gdLst/>
                <a:ahLst/>
                <a:cxnLst/>
                <a:rect l="l" t="t" r="r" b="b"/>
                <a:pathLst>
                  <a:path w="9731" h="16733" extrusionOk="0">
                    <a:moveTo>
                      <a:pt x="32" y="1"/>
                    </a:moveTo>
                    <a:lnTo>
                      <a:pt x="0" y="11134"/>
                    </a:lnTo>
                    <a:lnTo>
                      <a:pt x="9688" y="16733"/>
                    </a:lnTo>
                    <a:lnTo>
                      <a:pt x="9731" y="16711"/>
                    </a:lnTo>
                    <a:lnTo>
                      <a:pt x="9720" y="5599"/>
                    </a:lnTo>
                    <a:lnTo>
                      <a:pt x="3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0" name="Google Shape;3870;p52"/>
              <p:cNvSpPr/>
              <p:nvPr/>
            </p:nvSpPr>
            <p:spPr>
              <a:xfrm flipH="1">
                <a:off x="1195890" y="1759647"/>
                <a:ext cx="455214" cy="857409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16091" extrusionOk="0">
                    <a:moveTo>
                      <a:pt x="8543" y="1"/>
                    </a:moveTo>
                    <a:lnTo>
                      <a:pt x="32" y="4947"/>
                    </a:lnTo>
                    <a:lnTo>
                      <a:pt x="0" y="16090"/>
                    </a:lnTo>
                    <a:lnTo>
                      <a:pt x="8511" y="11145"/>
                    </a:lnTo>
                    <a:lnTo>
                      <a:pt x="85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1" name="Google Shape;3871;p52"/>
              <p:cNvSpPr/>
              <p:nvPr/>
            </p:nvSpPr>
            <p:spPr>
              <a:xfrm flipH="1">
                <a:off x="1195901" y="1461353"/>
                <a:ext cx="969734" cy="561890"/>
              </a:xfrm>
              <a:custGeom>
                <a:avLst/>
                <a:gdLst/>
                <a:ahLst/>
                <a:cxnLst/>
                <a:rect l="l" t="t" r="r" b="b"/>
                <a:pathLst>
                  <a:path w="18199" h="10545" extrusionOk="0">
                    <a:moveTo>
                      <a:pt x="8500" y="0"/>
                    </a:moveTo>
                    <a:lnTo>
                      <a:pt x="0" y="4946"/>
                    </a:lnTo>
                    <a:lnTo>
                      <a:pt x="9688" y="10545"/>
                    </a:lnTo>
                    <a:lnTo>
                      <a:pt x="18199" y="5599"/>
                    </a:lnTo>
                    <a:lnTo>
                      <a:pt x="8500" y="0"/>
                    </a:lnTo>
                    <a:close/>
                  </a:path>
                </a:pathLst>
              </a:custGeom>
              <a:solidFill>
                <a:srgbClr val="FFBA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2" name="Google Shape;3872;p52"/>
              <p:cNvSpPr/>
              <p:nvPr/>
            </p:nvSpPr>
            <p:spPr>
              <a:xfrm flipH="1">
                <a:off x="1649356" y="1724851"/>
                <a:ext cx="517983" cy="892204"/>
              </a:xfrm>
              <a:custGeom>
                <a:avLst/>
                <a:gdLst/>
                <a:ahLst/>
                <a:cxnLst/>
                <a:rect l="l" t="t" r="r" b="b"/>
                <a:pathLst>
                  <a:path w="9721" h="16744" extrusionOk="0">
                    <a:moveTo>
                      <a:pt x="32" y="1"/>
                    </a:moveTo>
                    <a:lnTo>
                      <a:pt x="0" y="11145"/>
                    </a:lnTo>
                    <a:lnTo>
                      <a:pt x="9688" y="16743"/>
                    </a:lnTo>
                    <a:lnTo>
                      <a:pt x="9720" y="5600"/>
                    </a:lnTo>
                    <a:lnTo>
                      <a:pt x="32" y="1"/>
                    </a:lnTo>
                    <a:close/>
                  </a:path>
                </a:pathLst>
              </a:custGeom>
              <a:solidFill>
                <a:srgbClr val="FAE6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3" name="Google Shape;3873;p52"/>
              <p:cNvSpPr/>
              <p:nvPr/>
            </p:nvSpPr>
            <p:spPr>
              <a:xfrm flipH="1">
                <a:off x="1443985" y="2031192"/>
                <a:ext cx="207119" cy="585869"/>
              </a:xfrm>
              <a:custGeom>
                <a:avLst/>
                <a:gdLst/>
                <a:ahLst/>
                <a:cxnLst/>
                <a:rect l="l" t="t" r="r" b="b"/>
                <a:pathLst>
                  <a:path w="3887" h="10995" extrusionOk="0">
                    <a:moveTo>
                      <a:pt x="3886" y="0"/>
                    </a:moveTo>
                    <a:lnTo>
                      <a:pt x="32" y="2227"/>
                    </a:lnTo>
                    <a:lnTo>
                      <a:pt x="0" y="10994"/>
                    </a:lnTo>
                    <a:lnTo>
                      <a:pt x="2313" y="9635"/>
                    </a:lnTo>
                    <a:lnTo>
                      <a:pt x="2313" y="4411"/>
                    </a:lnTo>
                    <a:lnTo>
                      <a:pt x="3886" y="3501"/>
                    </a:lnTo>
                    <a:lnTo>
                      <a:pt x="3886" y="0"/>
                    </a:lnTo>
                    <a:close/>
                  </a:path>
                </a:pathLst>
              </a:custGeom>
              <a:solidFill>
                <a:srgbClr val="CE92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4" name="Google Shape;3874;p52"/>
              <p:cNvSpPr/>
              <p:nvPr/>
            </p:nvSpPr>
            <p:spPr>
              <a:xfrm flipH="1">
                <a:off x="2052084" y="2385970"/>
                <a:ext cx="108435" cy="62237"/>
              </a:xfrm>
              <a:custGeom>
                <a:avLst/>
                <a:gdLst/>
                <a:ahLst/>
                <a:cxnLst/>
                <a:rect l="l" t="t" r="r" b="b"/>
                <a:pathLst>
                  <a:path w="2035" h="1168" extrusionOk="0">
                    <a:moveTo>
                      <a:pt x="793" y="1"/>
                    </a:moveTo>
                    <a:lnTo>
                      <a:pt x="1" y="451"/>
                    </a:lnTo>
                    <a:lnTo>
                      <a:pt x="1253" y="1168"/>
                    </a:lnTo>
                    <a:lnTo>
                      <a:pt x="2035" y="718"/>
                    </a:lnTo>
                    <a:lnTo>
                      <a:pt x="7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5" name="Google Shape;3875;p52"/>
              <p:cNvSpPr/>
              <p:nvPr/>
            </p:nvSpPr>
            <p:spPr>
              <a:xfrm flipH="1">
                <a:off x="1702954" y="2587337"/>
                <a:ext cx="108435" cy="62823"/>
              </a:xfrm>
              <a:custGeom>
                <a:avLst/>
                <a:gdLst/>
                <a:ahLst/>
                <a:cxnLst/>
                <a:rect l="l" t="t" r="r" b="b"/>
                <a:pathLst>
                  <a:path w="2035" h="1179" extrusionOk="0">
                    <a:moveTo>
                      <a:pt x="792" y="1"/>
                    </a:moveTo>
                    <a:lnTo>
                      <a:pt x="0" y="461"/>
                    </a:lnTo>
                    <a:lnTo>
                      <a:pt x="1253" y="1178"/>
                    </a:lnTo>
                    <a:lnTo>
                      <a:pt x="2034" y="718"/>
                    </a:lnTo>
                    <a:lnTo>
                      <a:pt x="7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6" name="Google Shape;3876;p52"/>
              <p:cNvSpPr/>
              <p:nvPr/>
            </p:nvSpPr>
            <p:spPr>
              <a:xfrm flipH="1">
                <a:off x="1702952" y="2625596"/>
                <a:ext cx="42841" cy="325731"/>
              </a:xfrm>
              <a:custGeom>
                <a:avLst/>
                <a:gdLst/>
                <a:ahLst/>
                <a:cxnLst/>
                <a:rect l="l" t="t" r="r" b="b"/>
                <a:pathLst>
                  <a:path w="804" h="6113" extrusionOk="0">
                    <a:moveTo>
                      <a:pt x="803" y="0"/>
                    </a:moveTo>
                    <a:lnTo>
                      <a:pt x="22" y="460"/>
                    </a:lnTo>
                    <a:lnTo>
                      <a:pt x="0" y="6113"/>
                    </a:lnTo>
                    <a:lnTo>
                      <a:pt x="782" y="5663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7" name="Google Shape;3877;p52"/>
              <p:cNvSpPr/>
              <p:nvPr/>
            </p:nvSpPr>
            <p:spPr>
              <a:xfrm flipH="1">
                <a:off x="1768601" y="2335241"/>
                <a:ext cx="42788" cy="276709"/>
              </a:xfrm>
              <a:custGeom>
                <a:avLst/>
                <a:gdLst/>
                <a:ahLst/>
                <a:cxnLst/>
                <a:rect l="l" t="t" r="r" b="b"/>
                <a:pathLst>
                  <a:path w="803" h="5193" extrusionOk="0">
                    <a:moveTo>
                      <a:pt x="803" y="0"/>
                    </a:moveTo>
                    <a:lnTo>
                      <a:pt x="22" y="461"/>
                    </a:lnTo>
                    <a:lnTo>
                      <a:pt x="0" y="5192"/>
                    </a:lnTo>
                    <a:lnTo>
                      <a:pt x="792" y="4732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8" name="Google Shape;3878;p52"/>
              <p:cNvSpPr/>
              <p:nvPr/>
            </p:nvSpPr>
            <p:spPr>
              <a:xfrm flipH="1">
                <a:off x="1768606" y="2172080"/>
                <a:ext cx="324612" cy="187723"/>
              </a:xfrm>
              <a:custGeom>
                <a:avLst/>
                <a:gdLst/>
                <a:ahLst/>
                <a:cxnLst/>
                <a:rect l="l" t="t" r="r" b="b"/>
                <a:pathLst>
                  <a:path w="6092" h="3523" extrusionOk="0">
                    <a:moveTo>
                      <a:pt x="782" y="1"/>
                    </a:moveTo>
                    <a:lnTo>
                      <a:pt x="1" y="461"/>
                    </a:lnTo>
                    <a:lnTo>
                      <a:pt x="5311" y="3523"/>
                    </a:lnTo>
                    <a:lnTo>
                      <a:pt x="6092" y="3062"/>
                    </a:lnTo>
                    <a:lnTo>
                      <a:pt x="78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9" name="Google Shape;3879;p52"/>
              <p:cNvSpPr/>
              <p:nvPr/>
            </p:nvSpPr>
            <p:spPr>
              <a:xfrm flipH="1">
                <a:off x="1744629" y="2196592"/>
                <a:ext cx="416476" cy="754729"/>
              </a:xfrm>
              <a:custGeom>
                <a:avLst/>
                <a:gdLst/>
                <a:ahLst/>
                <a:cxnLst/>
                <a:rect l="l" t="t" r="r" b="b"/>
                <a:pathLst>
                  <a:path w="7816" h="14164" extrusionOk="0">
                    <a:moveTo>
                      <a:pt x="1275" y="1"/>
                    </a:moveTo>
                    <a:lnTo>
                      <a:pt x="1264" y="4722"/>
                    </a:lnTo>
                    <a:lnTo>
                      <a:pt x="12" y="4005"/>
                    </a:lnTo>
                    <a:lnTo>
                      <a:pt x="1" y="9668"/>
                    </a:lnTo>
                    <a:lnTo>
                      <a:pt x="7794" y="14164"/>
                    </a:lnTo>
                    <a:lnTo>
                      <a:pt x="7816" y="8511"/>
                    </a:lnTo>
                    <a:lnTo>
                      <a:pt x="6563" y="7794"/>
                    </a:lnTo>
                    <a:lnTo>
                      <a:pt x="6585" y="3063"/>
                    </a:lnTo>
                    <a:lnTo>
                      <a:pt x="127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0" name="Google Shape;3880;p52"/>
              <p:cNvSpPr/>
              <p:nvPr/>
            </p:nvSpPr>
            <p:spPr>
              <a:xfrm flipH="1">
                <a:off x="857637" y="1711157"/>
                <a:ext cx="790643" cy="556828"/>
              </a:xfrm>
              <a:custGeom>
                <a:avLst/>
                <a:gdLst/>
                <a:ahLst/>
                <a:cxnLst/>
                <a:rect l="l" t="t" r="r" b="b"/>
                <a:pathLst>
                  <a:path w="14838" h="10450" extrusionOk="0">
                    <a:moveTo>
                      <a:pt x="14838" y="1"/>
                    </a:moveTo>
                    <a:lnTo>
                      <a:pt x="1" y="8629"/>
                    </a:lnTo>
                    <a:lnTo>
                      <a:pt x="1" y="10449"/>
                    </a:lnTo>
                    <a:lnTo>
                      <a:pt x="14838" y="1821"/>
                    </a:lnTo>
                    <a:lnTo>
                      <a:pt x="1483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1" name="Google Shape;3881;p52"/>
              <p:cNvSpPr/>
              <p:nvPr/>
            </p:nvSpPr>
            <p:spPr>
              <a:xfrm flipH="1">
                <a:off x="1648243" y="1711157"/>
                <a:ext cx="796344" cy="556828"/>
              </a:xfrm>
              <a:custGeom>
                <a:avLst/>
                <a:gdLst/>
                <a:ahLst/>
                <a:cxnLst/>
                <a:rect l="l" t="t" r="r" b="b"/>
                <a:pathLst>
                  <a:path w="14945" h="10450" extrusionOk="0">
                    <a:moveTo>
                      <a:pt x="11" y="1"/>
                    </a:moveTo>
                    <a:lnTo>
                      <a:pt x="0" y="1821"/>
                    </a:lnTo>
                    <a:lnTo>
                      <a:pt x="14945" y="10449"/>
                    </a:lnTo>
                    <a:lnTo>
                      <a:pt x="14945" y="8629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2" name="Google Shape;3882;p52"/>
              <p:cNvSpPr/>
              <p:nvPr/>
            </p:nvSpPr>
            <p:spPr>
              <a:xfrm flipH="1">
                <a:off x="857653" y="1251992"/>
                <a:ext cx="1586348" cy="919006"/>
              </a:xfrm>
              <a:custGeom>
                <a:avLst/>
                <a:gdLst/>
                <a:ahLst/>
                <a:cxnLst/>
                <a:rect l="l" t="t" r="r" b="b"/>
                <a:pathLst>
                  <a:path w="29771" h="17247" extrusionOk="0">
                    <a:moveTo>
                      <a:pt x="14837" y="0"/>
                    </a:moveTo>
                    <a:lnTo>
                      <a:pt x="0" y="8618"/>
                    </a:lnTo>
                    <a:lnTo>
                      <a:pt x="14934" y="17246"/>
                    </a:lnTo>
                    <a:lnTo>
                      <a:pt x="29771" y="8618"/>
                    </a:lnTo>
                    <a:lnTo>
                      <a:pt x="1483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3" name="Google Shape;3883;p52"/>
              <p:cNvSpPr/>
              <p:nvPr/>
            </p:nvSpPr>
            <p:spPr>
              <a:xfrm flipH="1">
                <a:off x="1197596" y="1053502"/>
                <a:ext cx="474609" cy="936058"/>
              </a:xfrm>
              <a:custGeom>
                <a:avLst/>
                <a:gdLst/>
                <a:ahLst/>
                <a:cxnLst/>
                <a:rect l="l" t="t" r="r" b="b"/>
                <a:pathLst>
                  <a:path w="8907" h="17567" extrusionOk="0">
                    <a:moveTo>
                      <a:pt x="2323" y="0"/>
                    </a:moveTo>
                    <a:lnTo>
                      <a:pt x="0" y="1349"/>
                    </a:lnTo>
                    <a:lnTo>
                      <a:pt x="396" y="17567"/>
                    </a:lnTo>
                    <a:lnTo>
                      <a:pt x="8907" y="12621"/>
                    </a:lnTo>
                    <a:lnTo>
                      <a:pt x="232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4" name="Google Shape;3884;p52"/>
              <p:cNvSpPr/>
              <p:nvPr/>
            </p:nvSpPr>
            <p:spPr>
              <a:xfrm flipH="1">
                <a:off x="1651061" y="1044337"/>
                <a:ext cx="516278" cy="945223"/>
              </a:xfrm>
              <a:custGeom>
                <a:avLst/>
                <a:gdLst/>
                <a:ahLst/>
                <a:cxnLst/>
                <a:rect l="l" t="t" r="r" b="b"/>
                <a:pathLst>
                  <a:path w="9689" h="17739" extrusionOk="0">
                    <a:moveTo>
                      <a:pt x="6648" y="1"/>
                    </a:moveTo>
                    <a:lnTo>
                      <a:pt x="0" y="12140"/>
                    </a:lnTo>
                    <a:lnTo>
                      <a:pt x="9688" y="17739"/>
                    </a:lnTo>
                    <a:lnTo>
                      <a:pt x="9292" y="1521"/>
                    </a:lnTo>
                    <a:lnTo>
                      <a:pt x="664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5" name="Google Shape;3885;p52"/>
              <p:cNvSpPr/>
              <p:nvPr/>
            </p:nvSpPr>
            <p:spPr>
              <a:xfrm flipH="1">
                <a:off x="1396665" y="2900498"/>
                <a:ext cx="93568" cy="144402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2710" extrusionOk="0">
                    <a:moveTo>
                      <a:pt x="0" y="1"/>
                    </a:moveTo>
                    <a:lnTo>
                      <a:pt x="0" y="1692"/>
                    </a:lnTo>
                    <a:lnTo>
                      <a:pt x="1756" y="2709"/>
                    </a:lnTo>
                    <a:lnTo>
                      <a:pt x="1756" y="2709"/>
                    </a:lnTo>
                    <a:lnTo>
                      <a:pt x="1745" y="101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AE6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6" name="Google Shape;3886;p52"/>
              <p:cNvSpPr/>
              <p:nvPr/>
            </p:nvSpPr>
            <p:spPr>
              <a:xfrm flipH="1">
                <a:off x="1291107" y="2838900"/>
                <a:ext cx="199126" cy="115842"/>
              </a:xfrm>
              <a:custGeom>
                <a:avLst/>
                <a:gdLst/>
                <a:ahLst/>
                <a:cxnLst/>
                <a:rect l="l" t="t" r="r" b="b"/>
                <a:pathLst>
                  <a:path w="3737" h="2174" extrusionOk="0">
                    <a:moveTo>
                      <a:pt x="1991" y="1"/>
                    </a:moveTo>
                    <a:lnTo>
                      <a:pt x="0" y="1157"/>
                    </a:lnTo>
                    <a:lnTo>
                      <a:pt x="1745" y="2174"/>
                    </a:lnTo>
                    <a:lnTo>
                      <a:pt x="3736" y="1018"/>
                    </a:lnTo>
                    <a:lnTo>
                      <a:pt x="1991" y="1"/>
                    </a:lnTo>
                    <a:close/>
                  </a:path>
                </a:pathLst>
              </a:custGeom>
              <a:solidFill>
                <a:srgbClr val="FAE6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7" name="Google Shape;3887;p52"/>
              <p:cNvSpPr/>
              <p:nvPr/>
            </p:nvSpPr>
            <p:spPr>
              <a:xfrm flipH="1">
                <a:off x="1290572" y="2893092"/>
                <a:ext cx="106730" cy="151809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2849" extrusionOk="0">
                    <a:moveTo>
                      <a:pt x="1992" y="1"/>
                    </a:moveTo>
                    <a:lnTo>
                      <a:pt x="1" y="1157"/>
                    </a:lnTo>
                    <a:lnTo>
                      <a:pt x="12" y="2848"/>
                    </a:lnTo>
                    <a:lnTo>
                      <a:pt x="2003" y="1692"/>
                    </a:lnTo>
                    <a:lnTo>
                      <a:pt x="1992" y="1"/>
                    </a:lnTo>
                    <a:close/>
                  </a:path>
                </a:pathLst>
              </a:custGeom>
              <a:solidFill>
                <a:srgbClr val="CE92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8" name="Google Shape;3888;p52"/>
              <p:cNvSpPr/>
              <p:nvPr/>
            </p:nvSpPr>
            <p:spPr>
              <a:xfrm flipH="1">
                <a:off x="1396665" y="2552009"/>
                <a:ext cx="93568" cy="402728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7558" extrusionOk="0">
                    <a:moveTo>
                      <a:pt x="0" y="0"/>
                    </a:moveTo>
                    <a:lnTo>
                      <a:pt x="0" y="6541"/>
                    </a:lnTo>
                    <a:lnTo>
                      <a:pt x="1756" y="7558"/>
                    </a:lnTo>
                    <a:lnTo>
                      <a:pt x="1745" y="10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9" name="Google Shape;3889;p52"/>
              <p:cNvSpPr/>
              <p:nvPr/>
            </p:nvSpPr>
            <p:spPr>
              <a:xfrm flipH="1">
                <a:off x="1291107" y="2490943"/>
                <a:ext cx="199126" cy="115309"/>
              </a:xfrm>
              <a:custGeom>
                <a:avLst/>
                <a:gdLst/>
                <a:ahLst/>
                <a:cxnLst/>
                <a:rect l="l" t="t" r="r" b="b"/>
                <a:pathLst>
                  <a:path w="3737" h="2164" extrusionOk="0">
                    <a:moveTo>
                      <a:pt x="1991" y="1"/>
                    </a:moveTo>
                    <a:lnTo>
                      <a:pt x="0" y="1146"/>
                    </a:lnTo>
                    <a:lnTo>
                      <a:pt x="1745" y="2163"/>
                    </a:lnTo>
                    <a:lnTo>
                      <a:pt x="3736" y="1018"/>
                    </a:lnTo>
                    <a:lnTo>
                      <a:pt x="1991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0" name="Google Shape;3890;p52"/>
              <p:cNvSpPr/>
              <p:nvPr/>
            </p:nvSpPr>
            <p:spPr>
              <a:xfrm flipH="1">
                <a:off x="1290572" y="2545135"/>
                <a:ext cx="106730" cy="409602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7687" extrusionOk="0">
                    <a:moveTo>
                      <a:pt x="1992" y="1"/>
                    </a:moveTo>
                    <a:lnTo>
                      <a:pt x="1" y="1146"/>
                    </a:lnTo>
                    <a:lnTo>
                      <a:pt x="12" y="7687"/>
                    </a:lnTo>
                    <a:lnTo>
                      <a:pt x="2003" y="6531"/>
                    </a:lnTo>
                    <a:lnTo>
                      <a:pt x="1992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1" name="Google Shape;3891;p52"/>
              <p:cNvSpPr/>
              <p:nvPr/>
            </p:nvSpPr>
            <p:spPr>
              <a:xfrm flipH="1">
                <a:off x="1548374" y="972454"/>
                <a:ext cx="264773" cy="152928"/>
              </a:xfrm>
              <a:custGeom>
                <a:avLst/>
                <a:gdLst/>
                <a:ahLst/>
                <a:cxnLst/>
                <a:rect l="l" t="t" r="r" b="b"/>
                <a:pathLst>
                  <a:path w="4969" h="2870" extrusionOk="0">
                    <a:moveTo>
                      <a:pt x="2324" y="1"/>
                    </a:moveTo>
                    <a:lnTo>
                      <a:pt x="1" y="1350"/>
                    </a:lnTo>
                    <a:lnTo>
                      <a:pt x="2645" y="2870"/>
                    </a:lnTo>
                    <a:lnTo>
                      <a:pt x="4968" y="1521"/>
                    </a:lnTo>
                    <a:lnTo>
                      <a:pt x="2324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892" name="Google Shape;3892;p52"/>
          <p:cNvSpPr/>
          <p:nvPr/>
        </p:nvSpPr>
        <p:spPr>
          <a:xfrm>
            <a:off x="6409928" y="4711739"/>
            <a:ext cx="15286" cy="8867"/>
          </a:xfrm>
          <a:custGeom>
            <a:avLst/>
            <a:gdLst/>
            <a:ahLst/>
            <a:cxnLst/>
            <a:rect l="l" t="t" r="r" b="b"/>
            <a:pathLst>
              <a:path w="2309" h="1340" extrusionOk="0">
                <a:moveTo>
                  <a:pt x="2309" y="1"/>
                </a:moveTo>
                <a:cubicBezTo>
                  <a:pt x="2276" y="1"/>
                  <a:pt x="2249" y="7"/>
                  <a:pt x="2223" y="14"/>
                </a:cubicBezTo>
                <a:cubicBezTo>
                  <a:pt x="2183" y="27"/>
                  <a:pt x="2137" y="34"/>
                  <a:pt x="2091" y="47"/>
                </a:cubicBezTo>
                <a:cubicBezTo>
                  <a:pt x="2045" y="60"/>
                  <a:pt x="1999" y="73"/>
                  <a:pt x="1959" y="86"/>
                </a:cubicBezTo>
                <a:cubicBezTo>
                  <a:pt x="1920" y="93"/>
                  <a:pt x="1887" y="106"/>
                  <a:pt x="1854" y="119"/>
                </a:cubicBezTo>
                <a:cubicBezTo>
                  <a:pt x="1827" y="126"/>
                  <a:pt x="1808" y="133"/>
                  <a:pt x="1788" y="139"/>
                </a:cubicBezTo>
                <a:cubicBezTo>
                  <a:pt x="1768" y="146"/>
                  <a:pt x="1748" y="152"/>
                  <a:pt x="1728" y="159"/>
                </a:cubicBezTo>
                <a:cubicBezTo>
                  <a:pt x="1702" y="166"/>
                  <a:pt x="1682" y="172"/>
                  <a:pt x="1656" y="185"/>
                </a:cubicBezTo>
                <a:cubicBezTo>
                  <a:pt x="1623" y="198"/>
                  <a:pt x="1583" y="212"/>
                  <a:pt x="1550" y="225"/>
                </a:cubicBezTo>
                <a:cubicBezTo>
                  <a:pt x="1511" y="245"/>
                  <a:pt x="1471" y="258"/>
                  <a:pt x="1432" y="278"/>
                </a:cubicBezTo>
                <a:cubicBezTo>
                  <a:pt x="1418" y="284"/>
                  <a:pt x="1405" y="284"/>
                  <a:pt x="1399" y="291"/>
                </a:cubicBezTo>
                <a:cubicBezTo>
                  <a:pt x="1366" y="304"/>
                  <a:pt x="1339" y="317"/>
                  <a:pt x="1306" y="337"/>
                </a:cubicBezTo>
                <a:cubicBezTo>
                  <a:pt x="1260" y="357"/>
                  <a:pt x="1214" y="383"/>
                  <a:pt x="1168" y="410"/>
                </a:cubicBezTo>
                <a:cubicBezTo>
                  <a:pt x="1128" y="429"/>
                  <a:pt x="1089" y="449"/>
                  <a:pt x="1049" y="469"/>
                </a:cubicBezTo>
                <a:cubicBezTo>
                  <a:pt x="660" y="693"/>
                  <a:pt x="310" y="983"/>
                  <a:pt x="0" y="1340"/>
                </a:cubicBezTo>
                <a:lnTo>
                  <a:pt x="2309" y="1"/>
                </a:lnTo>
                <a:close/>
              </a:path>
            </a:pathLst>
          </a:custGeom>
          <a:solidFill>
            <a:srgbClr val="FF3E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3" name="Google Shape;3893;p52"/>
          <p:cNvSpPr/>
          <p:nvPr/>
        </p:nvSpPr>
        <p:spPr>
          <a:xfrm>
            <a:off x="6470839" y="4876991"/>
            <a:ext cx="748" cy="437"/>
          </a:xfrm>
          <a:custGeom>
            <a:avLst/>
            <a:gdLst/>
            <a:ahLst/>
            <a:cxnLst/>
            <a:rect l="l" t="t" r="r" b="b"/>
            <a:pathLst>
              <a:path w="113" h="66" extrusionOk="0">
                <a:moveTo>
                  <a:pt x="113" y="0"/>
                </a:moveTo>
                <a:cubicBezTo>
                  <a:pt x="73" y="20"/>
                  <a:pt x="40" y="40"/>
                  <a:pt x="0" y="66"/>
                </a:cubicBezTo>
                <a:cubicBezTo>
                  <a:pt x="14" y="59"/>
                  <a:pt x="27" y="53"/>
                  <a:pt x="40" y="46"/>
                </a:cubicBezTo>
                <a:cubicBezTo>
                  <a:pt x="47" y="40"/>
                  <a:pt x="53" y="33"/>
                  <a:pt x="53" y="33"/>
                </a:cubicBezTo>
                <a:cubicBezTo>
                  <a:pt x="66" y="26"/>
                  <a:pt x="80" y="20"/>
                  <a:pt x="93" y="13"/>
                </a:cubicBezTo>
                <a:lnTo>
                  <a:pt x="113" y="0"/>
                </a:lnTo>
                <a:close/>
              </a:path>
            </a:pathLst>
          </a:custGeom>
          <a:solidFill>
            <a:srgbClr val="FF3E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4" name="Google Shape;3894;p52"/>
          <p:cNvSpPr/>
          <p:nvPr/>
        </p:nvSpPr>
        <p:spPr>
          <a:xfrm>
            <a:off x="6497385" y="4762198"/>
            <a:ext cx="1801" cy="3322"/>
          </a:xfrm>
          <a:custGeom>
            <a:avLst/>
            <a:gdLst/>
            <a:ahLst/>
            <a:cxnLst/>
            <a:rect l="l" t="t" r="r" b="b"/>
            <a:pathLst>
              <a:path w="272" h="502" extrusionOk="0">
                <a:moveTo>
                  <a:pt x="271" y="502"/>
                </a:moveTo>
                <a:cubicBezTo>
                  <a:pt x="185" y="330"/>
                  <a:pt x="93" y="165"/>
                  <a:pt x="1" y="0"/>
                </a:cubicBezTo>
                <a:cubicBezTo>
                  <a:pt x="93" y="165"/>
                  <a:pt x="185" y="330"/>
                  <a:pt x="271" y="502"/>
                </a:cubicBezTo>
                <a:close/>
              </a:path>
            </a:pathLst>
          </a:custGeom>
          <a:solidFill>
            <a:srgbClr val="FF3E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895" name="Google Shape;389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2175" y="767925"/>
            <a:ext cx="706550" cy="70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7" name="Google Shape;2617;p35"/>
          <p:cNvSpPr/>
          <p:nvPr/>
        </p:nvSpPr>
        <p:spPr>
          <a:xfrm>
            <a:off x="5211225" y="2826975"/>
            <a:ext cx="2995200" cy="1138800"/>
          </a:xfrm>
          <a:prstGeom prst="roundRect">
            <a:avLst>
              <a:gd name="adj" fmla="val 24877"/>
            </a:avLst>
          </a:prstGeom>
          <a:solidFill>
            <a:schemeClr val="lt1"/>
          </a:solidFill>
          <a:ln>
            <a:noFill/>
          </a:ln>
          <a:effectLst>
            <a:outerShdw dist="381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8" name="Google Shape;2618;p35"/>
          <p:cNvSpPr/>
          <p:nvPr/>
        </p:nvSpPr>
        <p:spPr>
          <a:xfrm>
            <a:off x="1969500" y="2826975"/>
            <a:ext cx="2995200" cy="1138800"/>
          </a:xfrm>
          <a:prstGeom prst="roundRect">
            <a:avLst>
              <a:gd name="adj" fmla="val 24877"/>
            </a:avLst>
          </a:prstGeom>
          <a:solidFill>
            <a:schemeClr val="lt1"/>
          </a:solidFill>
          <a:ln>
            <a:noFill/>
          </a:ln>
          <a:effectLst>
            <a:outerShdw dist="381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9" name="Google Shape;2619;p35"/>
          <p:cNvSpPr/>
          <p:nvPr/>
        </p:nvSpPr>
        <p:spPr>
          <a:xfrm>
            <a:off x="5211225" y="1441775"/>
            <a:ext cx="2995200" cy="1138800"/>
          </a:xfrm>
          <a:prstGeom prst="roundRect">
            <a:avLst>
              <a:gd name="adj" fmla="val 24877"/>
            </a:avLst>
          </a:prstGeom>
          <a:solidFill>
            <a:schemeClr val="lt1"/>
          </a:solidFill>
          <a:ln>
            <a:noFill/>
          </a:ln>
          <a:effectLst>
            <a:outerShdw dist="381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0" name="Google Shape;2620;p35"/>
          <p:cNvSpPr/>
          <p:nvPr/>
        </p:nvSpPr>
        <p:spPr>
          <a:xfrm>
            <a:off x="1969500" y="1441775"/>
            <a:ext cx="2995200" cy="1138800"/>
          </a:xfrm>
          <a:prstGeom prst="roundRect">
            <a:avLst>
              <a:gd name="adj" fmla="val 24877"/>
            </a:avLst>
          </a:prstGeom>
          <a:solidFill>
            <a:schemeClr val="lt1"/>
          </a:solidFill>
          <a:ln>
            <a:noFill/>
          </a:ln>
          <a:effectLst>
            <a:outerShdw dist="381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1" name="Google Shape;2621;p35"/>
          <p:cNvSpPr txBox="1">
            <a:spLocks noGrp="1"/>
          </p:cNvSpPr>
          <p:nvPr>
            <p:ph type="title"/>
          </p:nvPr>
        </p:nvSpPr>
        <p:spPr>
          <a:xfrm>
            <a:off x="2042550" y="536400"/>
            <a:ext cx="5058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Tavola dei contenuti</a:t>
            </a:r>
            <a:endParaRPr/>
          </a:p>
        </p:txBody>
      </p:sp>
      <p:sp>
        <p:nvSpPr>
          <p:cNvPr id="2622" name="Google Shape;2622;p35"/>
          <p:cNvSpPr txBox="1">
            <a:spLocks noGrp="1"/>
          </p:cNvSpPr>
          <p:nvPr>
            <p:ph type="title" idx="2"/>
          </p:nvPr>
        </p:nvSpPr>
        <p:spPr>
          <a:xfrm>
            <a:off x="2942500" y="1771238"/>
            <a:ext cx="1956601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Introduzione</a:t>
            </a:r>
            <a:endParaRPr dirty="0"/>
          </a:p>
        </p:txBody>
      </p:sp>
      <p:sp>
        <p:nvSpPr>
          <p:cNvPr id="2623" name="Google Shape;2623;p35"/>
          <p:cNvSpPr txBox="1">
            <a:spLocks noGrp="1"/>
          </p:cNvSpPr>
          <p:nvPr>
            <p:ph type="title" idx="5"/>
          </p:nvPr>
        </p:nvSpPr>
        <p:spPr>
          <a:xfrm>
            <a:off x="2158000" y="1745138"/>
            <a:ext cx="784500" cy="44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624" name="Google Shape;2624;p35"/>
          <p:cNvSpPr txBox="1">
            <a:spLocks noGrp="1"/>
          </p:cNvSpPr>
          <p:nvPr>
            <p:ph type="title" idx="3"/>
          </p:nvPr>
        </p:nvSpPr>
        <p:spPr>
          <a:xfrm>
            <a:off x="6192100" y="1771238"/>
            <a:ext cx="19263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Metodologia</a:t>
            </a:r>
            <a:endParaRPr/>
          </a:p>
        </p:txBody>
      </p:sp>
      <p:sp>
        <p:nvSpPr>
          <p:cNvPr id="2625" name="Google Shape;2625;p35"/>
          <p:cNvSpPr txBox="1">
            <a:spLocks noGrp="1"/>
          </p:cNvSpPr>
          <p:nvPr>
            <p:ph type="title" idx="6"/>
          </p:nvPr>
        </p:nvSpPr>
        <p:spPr>
          <a:xfrm>
            <a:off x="5440291" y="1745138"/>
            <a:ext cx="784500" cy="44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626" name="Google Shape;2626;p35"/>
          <p:cNvSpPr txBox="1">
            <a:spLocks noGrp="1"/>
          </p:cNvSpPr>
          <p:nvPr>
            <p:ph type="title" idx="13"/>
          </p:nvPr>
        </p:nvSpPr>
        <p:spPr>
          <a:xfrm>
            <a:off x="6192064" y="3146257"/>
            <a:ext cx="1825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Conclusioni</a:t>
            </a:r>
            <a:endParaRPr/>
          </a:p>
        </p:txBody>
      </p:sp>
      <p:sp>
        <p:nvSpPr>
          <p:cNvPr id="2627" name="Google Shape;2627;p35"/>
          <p:cNvSpPr txBox="1">
            <a:spLocks noGrp="1"/>
          </p:cNvSpPr>
          <p:nvPr>
            <p:ph type="title" idx="15"/>
          </p:nvPr>
        </p:nvSpPr>
        <p:spPr>
          <a:xfrm>
            <a:off x="5445617" y="3120144"/>
            <a:ext cx="784500" cy="44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628" name="Google Shape;2628;p35"/>
          <p:cNvSpPr txBox="1">
            <a:spLocks noGrp="1"/>
          </p:cNvSpPr>
          <p:nvPr>
            <p:ph type="title" idx="7"/>
          </p:nvPr>
        </p:nvSpPr>
        <p:spPr>
          <a:xfrm>
            <a:off x="2927431" y="3202219"/>
            <a:ext cx="1825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Risultati</a:t>
            </a:r>
            <a:endParaRPr/>
          </a:p>
        </p:txBody>
      </p:sp>
      <p:sp>
        <p:nvSpPr>
          <p:cNvPr id="2629" name="Google Shape;2629;p35"/>
          <p:cNvSpPr txBox="1">
            <a:spLocks noGrp="1"/>
          </p:cNvSpPr>
          <p:nvPr>
            <p:ph type="title" idx="9"/>
          </p:nvPr>
        </p:nvSpPr>
        <p:spPr>
          <a:xfrm>
            <a:off x="2158012" y="3167219"/>
            <a:ext cx="784500" cy="44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2630" name="Google Shape;2630;p35"/>
          <p:cNvGrpSpPr/>
          <p:nvPr/>
        </p:nvGrpSpPr>
        <p:grpSpPr>
          <a:xfrm>
            <a:off x="80076" y="2731616"/>
            <a:ext cx="1408492" cy="2341533"/>
            <a:chOff x="4173786" y="2899846"/>
            <a:chExt cx="1189604" cy="1977647"/>
          </a:xfrm>
        </p:grpSpPr>
        <p:sp>
          <p:nvSpPr>
            <p:cNvPr id="2631" name="Google Shape;2631;p35"/>
            <p:cNvSpPr/>
            <p:nvPr/>
          </p:nvSpPr>
          <p:spPr>
            <a:xfrm flipH="1">
              <a:off x="4216423" y="4518272"/>
              <a:ext cx="550187" cy="359221"/>
            </a:xfrm>
            <a:custGeom>
              <a:avLst/>
              <a:gdLst/>
              <a:ahLst/>
              <a:cxnLst/>
              <a:rect l="l" t="t" r="r" b="b"/>
              <a:pathLst>
                <a:path w="43796" h="28589" extrusionOk="0">
                  <a:moveTo>
                    <a:pt x="43796" y="0"/>
                  </a:moveTo>
                  <a:lnTo>
                    <a:pt x="0" y="25480"/>
                  </a:lnTo>
                  <a:lnTo>
                    <a:pt x="0" y="28589"/>
                  </a:lnTo>
                  <a:lnTo>
                    <a:pt x="43796" y="3109"/>
                  </a:lnTo>
                  <a:lnTo>
                    <a:pt x="437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35"/>
            <p:cNvSpPr/>
            <p:nvPr/>
          </p:nvSpPr>
          <p:spPr>
            <a:xfrm flipH="1">
              <a:off x="4766709" y="4518272"/>
              <a:ext cx="554006" cy="359221"/>
            </a:xfrm>
            <a:custGeom>
              <a:avLst/>
              <a:gdLst/>
              <a:ahLst/>
              <a:cxnLst/>
              <a:rect l="l" t="t" r="r" b="b"/>
              <a:pathLst>
                <a:path w="44100" h="28589" extrusionOk="0">
                  <a:moveTo>
                    <a:pt x="0" y="0"/>
                  </a:moveTo>
                  <a:lnTo>
                    <a:pt x="0" y="3109"/>
                  </a:lnTo>
                  <a:lnTo>
                    <a:pt x="44099" y="28589"/>
                  </a:lnTo>
                  <a:lnTo>
                    <a:pt x="44099" y="25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35"/>
            <p:cNvSpPr/>
            <p:nvPr/>
          </p:nvSpPr>
          <p:spPr>
            <a:xfrm flipH="1">
              <a:off x="4216535" y="4198544"/>
              <a:ext cx="1104181" cy="639885"/>
            </a:xfrm>
            <a:custGeom>
              <a:avLst/>
              <a:gdLst/>
              <a:ahLst/>
              <a:cxnLst/>
              <a:rect l="l" t="t" r="r" b="b"/>
              <a:pathLst>
                <a:path w="87895" h="50926" extrusionOk="0">
                  <a:moveTo>
                    <a:pt x="43795" y="0"/>
                  </a:moveTo>
                  <a:lnTo>
                    <a:pt x="0" y="25446"/>
                  </a:lnTo>
                  <a:lnTo>
                    <a:pt x="44099" y="50926"/>
                  </a:lnTo>
                  <a:lnTo>
                    <a:pt x="87895" y="25446"/>
                  </a:lnTo>
                  <a:lnTo>
                    <a:pt x="4379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34" name="Google Shape;2634;p35"/>
            <p:cNvGrpSpPr/>
            <p:nvPr/>
          </p:nvGrpSpPr>
          <p:grpSpPr>
            <a:xfrm>
              <a:off x="4173786" y="2899846"/>
              <a:ext cx="1189604" cy="1762892"/>
              <a:chOff x="6429900" y="2140775"/>
              <a:chExt cx="1565475" cy="2319900"/>
            </a:xfrm>
          </p:grpSpPr>
          <p:sp>
            <p:nvSpPr>
              <p:cNvPr id="2635" name="Google Shape;2635;p35"/>
              <p:cNvSpPr/>
              <p:nvPr/>
            </p:nvSpPr>
            <p:spPr>
              <a:xfrm>
                <a:off x="6778825" y="3493325"/>
                <a:ext cx="114900" cy="65925"/>
              </a:xfrm>
              <a:custGeom>
                <a:avLst/>
                <a:gdLst/>
                <a:ahLst/>
                <a:cxnLst/>
                <a:rect l="l" t="t" r="r" b="b"/>
                <a:pathLst>
                  <a:path w="4596" h="2637" extrusionOk="0">
                    <a:moveTo>
                      <a:pt x="2264" y="1"/>
                    </a:moveTo>
                    <a:lnTo>
                      <a:pt x="0" y="1319"/>
                    </a:lnTo>
                    <a:lnTo>
                      <a:pt x="2332" y="2636"/>
                    </a:lnTo>
                    <a:lnTo>
                      <a:pt x="4596" y="1352"/>
                    </a:lnTo>
                    <a:lnTo>
                      <a:pt x="2264" y="1"/>
                    </a:lnTo>
                    <a:close/>
                  </a:path>
                </a:pathLst>
              </a:custGeom>
              <a:solidFill>
                <a:srgbClr val="B06C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6" name="Google Shape;2636;p35"/>
              <p:cNvSpPr/>
              <p:nvPr/>
            </p:nvSpPr>
            <p:spPr>
              <a:xfrm>
                <a:off x="6777975" y="3526275"/>
                <a:ext cx="379350" cy="653900"/>
              </a:xfrm>
              <a:custGeom>
                <a:avLst/>
                <a:gdLst/>
                <a:ahLst/>
                <a:cxnLst/>
                <a:rect l="l" t="t" r="r" b="b"/>
                <a:pathLst>
                  <a:path w="15174" h="26156" extrusionOk="0">
                    <a:moveTo>
                      <a:pt x="34" y="1"/>
                    </a:moveTo>
                    <a:lnTo>
                      <a:pt x="0" y="14734"/>
                    </a:lnTo>
                    <a:lnTo>
                      <a:pt x="0" y="17404"/>
                    </a:lnTo>
                    <a:lnTo>
                      <a:pt x="2332" y="18755"/>
                    </a:lnTo>
                    <a:lnTo>
                      <a:pt x="15139" y="26156"/>
                    </a:lnTo>
                    <a:lnTo>
                      <a:pt x="15173" y="23486"/>
                    </a:lnTo>
                    <a:lnTo>
                      <a:pt x="2332" y="16086"/>
                    </a:lnTo>
                    <a:lnTo>
                      <a:pt x="2366" y="1318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7" name="Google Shape;2637;p35"/>
              <p:cNvSpPr/>
              <p:nvPr/>
            </p:nvSpPr>
            <p:spPr>
              <a:xfrm>
                <a:off x="6836275" y="3527125"/>
                <a:ext cx="57450" cy="401300"/>
              </a:xfrm>
              <a:custGeom>
                <a:avLst/>
                <a:gdLst/>
                <a:ahLst/>
                <a:cxnLst/>
                <a:rect l="l" t="t" r="r" b="b"/>
                <a:pathLst>
                  <a:path w="2298" h="16052" extrusionOk="0">
                    <a:moveTo>
                      <a:pt x="2298" y="0"/>
                    </a:moveTo>
                    <a:lnTo>
                      <a:pt x="34" y="1284"/>
                    </a:lnTo>
                    <a:lnTo>
                      <a:pt x="0" y="16052"/>
                    </a:lnTo>
                    <a:lnTo>
                      <a:pt x="2264" y="14734"/>
                    </a:lnTo>
                    <a:lnTo>
                      <a:pt x="229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8" name="Google Shape;2638;p35"/>
              <p:cNvSpPr/>
              <p:nvPr/>
            </p:nvSpPr>
            <p:spPr>
              <a:xfrm>
                <a:off x="6836275" y="3895450"/>
                <a:ext cx="376800" cy="218000"/>
              </a:xfrm>
              <a:custGeom>
                <a:avLst/>
                <a:gdLst/>
                <a:ahLst/>
                <a:cxnLst/>
                <a:rect l="l" t="t" r="r" b="b"/>
                <a:pathLst>
                  <a:path w="15072" h="8720" extrusionOk="0">
                    <a:moveTo>
                      <a:pt x="2264" y="1"/>
                    </a:moveTo>
                    <a:lnTo>
                      <a:pt x="0" y="1319"/>
                    </a:lnTo>
                    <a:lnTo>
                      <a:pt x="12841" y="8719"/>
                    </a:lnTo>
                    <a:lnTo>
                      <a:pt x="15072" y="7401"/>
                    </a:lnTo>
                    <a:lnTo>
                      <a:pt x="22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9" name="Google Shape;2639;p35"/>
              <p:cNvSpPr/>
              <p:nvPr/>
            </p:nvSpPr>
            <p:spPr>
              <a:xfrm>
                <a:off x="6777975" y="3495850"/>
                <a:ext cx="115750" cy="403850"/>
              </a:xfrm>
              <a:custGeom>
                <a:avLst/>
                <a:gdLst/>
                <a:ahLst/>
                <a:cxnLst/>
                <a:rect l="l" t="t" r="r" b="b"/>
                <a:pathLst>
                  <a:path w="4630" h="16154" extrusionOk="0">
                    <a:moveTo>
                      <a:pt x="2298" y="1"/>
                    </a:moveTo>
                    <a:lnTo>
                      <a:pt x="34" y="1319"/>
                    </a:lnTo>
                    <a:lnTo>
                      <a:pt x="0" y="14802"/>
                    </a:lnTo>
                    <a:lnTo>
                      <a:pt x="2332" y="16154"/>
                    </a:lnTo>
                    <a:lnTo>
                      <a:pt x="4596" y="13484"/>
                    </a:lnTo>
                    <a:lnTo>
                      <a:pt x="4630" y="1353"/>
                    </a:lnTo>
                    <a:lnTo>
                      <a:pt x="2298" y="1"/>
                    </a:lnTo>
                    <a:close/>
                  </a:path>
                </a:pathLst>
              </a:custGeom>
              <a:solidFill>
                <a:srgbClr val="000000">
                  <a:alpha val="20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0" name="Google Shape;2640;p35"/>
              <p:cNvSpPr/>
              <p:nvPr/>
            </p:nvSpPr>
            <p:spPr>
              <a:xfrm>
                <a:off x="6822750" y="3120775"/>
                <a:ext cx="397925" cy="724875"/>
              </a:xfrm>
              <a:custGeom>
                <a:avLst/>
                <a:gdLst/>
                <a:ahLst/>
                <a:cxnLst/>
                <a:rect l="l" t="t" r="r" b="b"/>
                <a:pathLst>
                  <a:path w="15917" h="28995" extrusionOk="0">
                    <a:moveTo>
                      <a:pt x="15917" y="0"/>
                    </a:moveTo>
                    <a:lnTo>
                      <a:pt x="68" y="9192"/>
                    </a:lnTo>
                    <a:lnTo>
                      <a:pt x="0" y="28994"/>
                    </a:lnTo>
                    <a:lnTo>
                      <a:pt x="15849" y="19769"/>
                    </a:lnTo>
                    <a:lnTo>
                      <a:pt x="1591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1" name="Google Shape;2641;p35"/>
              <p:cNvSpPr/>
              <p:nvPr/>
            </p:nvSpPr>
            <p:spPr>
              <a:xfrm>
                <a:off x="6429900" y="3124150"/>
                <a:ext cx="394550" cy="721500"/>
              </a:xfrm>
              <a:custGeom>
                <a:avLst/>
                <a:gdLst/>
                <a:ahLst/>
                <a:cxnLst/>
                <a:rect l="l" t="t" r="r" b="b"/>
                <a:pathLst>
                  <a:path w="15782" h="28860" extrusionOk="0">
                    <a:moveTo>
                      <a:pt x="102" y="0"/>
                    </a:moveTo>
                    <a:lnTo>
                      <a:pt x="1" y="19769"/>
                    </a:lnTo>
                    <a:lnTo>
                      <a:pt x="15714" y="28859"/>
                    </a:lnTo>
                    <a:lnTo>
                      <a:pt x="15782" y="9057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2" name="Google Shape;2642;p35"/>
              <p:cNvSpPr/>
              <p:nvPr/>
            </p:nvSpPr>
            <p:spPr>
              <a:xfrm>
                <a:off x="6432450" y="2893500"/>
                <a:ext cx="788225" cy="457075"/>
              </a:xfrm>
              <a:custGeom>
                <a:avLst/>
                <a:gdLst/>
                <a:ahLst/>
                <a:cxnLst/>
                <a:rect l="l" t="t" r="r" b="b"/>
                <a:pathLst>
                  <a:path w="31529" h="18283" extrusionOk="0">
                    <a:moveTo>
                      <a:pt x="15849" y="1"/>
                    </a:moveTo>
                    <a:lnTo>
                      <a:pt x="0" y="9226"/>
                    </a:lnTo>
                    <a:lnTo>
                      <a:pt x="15680" y="18283"/>
                    </a:lnTo>
                    <a:lnTo>
                      <a:pt x="31529" y="9091"/>
                    </a:lnTo>
                    <a:lnTo>
                      <a:pt x="1584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3" name="Google Shape;2643;p35"/>
              <p:cNvSpPr/>
              <p:nvPr/>
            </p:nvSpPr>
            <p:spPr>
              <a:xfrm>
                <a:off x="7195300" y="3109775"/>
                <a:ext cx="103950" cy="1350900"/>
              </a:xfrm>
              <a:custGeom>
                <a:avLst/>
                <a:gdLst/>
                <a:ahLst/>
                <a:cxnLst/>
                <a:rect l="l" t="t" r="r" b="b"/>
                <a:pathLst>
                  <a:path w="4158" h="54036" extrusionOk="0">
                    <a:moveTo>
                      <a:pt x="4157" y="1"/>
                    </a:moveTo>
                    <a:lnTo>
                      <a:pt x="170" y="2332"/>
                    </a:lnTo>
                    <a:lnTo>
                      <a:pt x="1" y="54035"/>
                    </a:lnTo>
                    <a:lnTo>
                      <a:pt x="1" y="54035"/>
                    </a:lnTo>
                    <a:lnTo>
                      <a:pt x="3988" y="51703"/>
                    </a:lnTo>
                    <a:lnTo>
                      <a:pt x="41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4" name="Google Shape;2644;p35"/>
              <p:cNvSpPr/>
              <p:nvPr/>
            </p:nvSpPr>
            <p:spPr>
              <a:xfrm>
                <a:off x="7095625" y="3109775"/>
                <a:ext cx="103925" cy="1350900"/>
              </a:xfrm>
              <a:custGeom>
                <a:avLst/>
                <a:gdLst/>
                <a:ahLst/>
                <a:cxnLst/>
                <a:rect l="l" t="t" r="r" b="b"/>
                <a:pathLst>
                  <a:path w="4157" h="54036" extrusionOk="0">
                    <a:moveTo>
                      <a:pt x="136" y="1"/>
                    </a:moveTo>
                    <a:lnTo>
                      <a:pt x="0" y="51737"/>
                    </a:lnTo>
                    <a:lnTo>
                      <a:pt x="3988" y="54035"/>
                    </a:lnTo>
                    <a:lnTo>
                      <a:pt x="4157" y="2332"/>
                    </a:lnTo>
                    <a:lnTo>
                      <a:pt x="13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5" name="Google Shape;2645;p35"/>
              <p:cNvSpPr/>
              <p:nvPr/>
            </p:nvSpPr>
            <p:spPr>
              <a:xfrm>
                <a:off x="7097325" y="3181600"/>
                <a:ext cx="201075" cy="603225"/>
              </a:xfrm>
              <a:custGeom>
                <a:avLst/>
                <a:gdLst/>
                <a:ahLst/>
                <a:cxnLst/>
                <a:rect l="l" t="t" r="r" b="b"/>
                <a:pathLst>
                  <a:path w="8043" h="24129" extrusionOk="0">
                    <a:moveTo>
                      <a:pt x="68" y="0"/>
                    </a:moveTo>
                    <a:lnTo>
                      <a:pt x="0" y="21830"/>
                    </a:lnTo>
                    <a:lnTo>
                      <a:pt x="4021" y="24128"/>
                    </a:lnTo>
                    <a:lnTo>
                      <a:pt x="7975" y="19465"/>
                    </a:lnTo>
                    <a:lnTo>
                      <a:pt x="8043" y="0"/>
                    </a:lnTo>
                    <a:lnTo>
                      <a:pt x="8043" y="0"/>
                    </a:lnTo>
                    <a:lnTo>
                      <a:pt x="4089" y="229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000000">
                  <a:alpha val="20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6" name="Google Shape;2646;p35"/>
              <p:cNvSpPr/>
              <p:nvPr/>
            </p:nvSpPr>
            <p:spPr>
              <a:xfrm>
                <a:off x="7099000" y="3052325"/>
                <a:ext cx="200250" cy="115775"/>
              </a:xfrm>
              <a:custGeom>
                <a:avLst/>
                <a:gdLst/>
                <a:ahLst/>
                <a:cxnLst/>
                <a:rect l="l" t="t" r="r" b="b"/>
                <a:pathLst>
                  <a:path w="8010" h="4631" extrusionOk="0">
                    <a:moveTo>
                      <a:pt x="3988" y="1"/>
                    </a:moveTo>
                    <a:lnTo>
                      <a:pt x="1" y="2299"/>
                    </a:lnTo>
                    <a:lnTo>
                      <a:pt x="4022" y="4630"/>
                    </a:lnTo>
                    <a:lnTo>
                      <a:pt x="8009" y="2299"/>
                    </a:lnTo>
                    <a:lnTo>
                      <a:pt x="3988" y="1"/>
                    </a:lnTo>
                    <a:close/>
                  </a:path>
                </a:pathLst>
              </a:custGeom>
              <a:solidFill>
                <a:srgbClr val="B06C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7" name="Google Shape;2647;p35"/>
              <p:cNvSpPr/>
              <p:nvPr/>
            </p:nvSpPr>
            <p:spPr>
              <a:xfrm>
                <a:off x="7216425" y="3874350"/>
                <a:ext cx="376825" cy="217975"/>
              </a:xfrm>
              <a:custGeom>
                <a:avLst/>
                <a:gdLst/>
                <a:ahLst/>
                <a:cxnLst/>
                <a:rect l="l" t="t" r="r" b="b"/>
                <a:pathLst>
                  <a:path w="15073" h="8719" extrusionOk="0">
                    <a:moveTo>
                      <a:pt x="2231" y="0"/>
                    </a:moveTo>
                    <a:lnTo>
                      <a:pt x="1" y="1284"/>
                    </a:lnTo>
                    <a:lnTo>
                      <a:pt x="12808" y="8719"/>
                    </a:lnTo>
                    <a:lnTo>
                      <a:pt x="15072" y="7401"/>
                    </a:lnTo>
                    <a:lnTo>
                      <a:pt x="22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8" name="Google Shape;2648;p35"/>
              <p:cNvSpPr/>
              <p:nvPr/>
            </p:nvSpPr>
            <p:spPr>
              <a:xfrm>
                <a:off x="7538300" y="3691025"/>
                <a:ext cx="114075" cy="501825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20073" extrusionOk="0">
                    <a:moveTo>
                      <a:pt x="2231" y="0"/>
                    </a:moveTo>
                    <a:lnTo>
                      <a:pt x="1" y="1284"/>
                    </a:lnTo>
                    <a:lnTo>
                      <a:pt x="2332" y="2636"/>
                    </a:lnTo>
                    <a:lnTo>
                      <a:pt x="2265" y="17369"/>
                    </a:lnTo>
                    <a:lnTo>
                      <a:pt x="2265" y="20073"/>
                    </a:lnTo>
                    <a:lnTo>
                      <a:pt x="4529" y="18755"/>
                    </a:lnTo>
                    <a:lnTo>
                      <a:pt x="4529" y="16085"/>
                    </a:lnTo>
                    <a:lnTo>
                      <a:pt x="4563" y="1352"/>
                    </a:lnTo>
                    <a:lnTo>
                      <a:pt x="223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9" name="Google Shape;2649;p35"/>
              <p:cNvSpPr/>
              <p:nvPr/>
            </p:nvSpPr>
            <p:spPr>
              <a:xfrm>
                <a:off x="7216425" y="3723125"/>
                <a:ext cx="380200" cy="469725"/>
              </a:xfrm>
              <a:custGeom>
                <a:avLst/>
                <a:gdLst/>
                <a:ahLst/>
                <a:cxnLst/>
                <a:rect l="l" t="t" r="r" b="b"/>
                <a:pathLst>
                  <a:path w="15208" h="18789" extrusionOk="0">
                    <a:moveTo>
                      <a:pt x="12876" y="0"/>
                    </a:moveTo>
                    <a:lnTo>
                      <a:pt x="12808" y="14768"/>
                    </a:lnTo>
                    <a:lnTo>
                      <a:pt x="1" y="7333"/>
                    </a:lnTo>
                    <a:lnTo>
                      <a:pt x="1" y="10037"/>
                    </a:lnTo>
                    <a:lnTo>
                      <a:pt x="12808" y="17437"/>
                    </a:lnTo>
                    <a:lnTo>
                      <a:pt x="15140" y="18789"/>
                    </a:lnTo>
                    <a:lnTo>
                      <a:pt x="15140" y="16085"/>
                    </a:lnTo>
                    <a:lnTo>
                      <a:pt x="15207" y="1352"/>
                    </a:lnTo>
                    <a:lnTo>
                      <a:pt x="1287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0" name="Google Shape;2650;p35"/>
              <p:cNvSpPr/>
              <p:nvPr/>
            </p:nvSpPr>
            <p:spPr>
              <a:xfrm>
                <a:off x="7537450" y="3675800"/>
                <a:ext cx="114925" cy="367525"/>
              </a:xfrm>
              <a:custGeom>
                <a:avLst/>
                <a:gdLst/>
                <a:ahLst/>
                <a:cxnLst/>
                <a:rect l="l" t="t" r="r" b="b"/>
                <a:pathLst>
                  <a:path w="4597" h="14701" extrusionOk="0">
                    <a:moveTo>
                      <a:pt x="2265" y="1"/>
                    </a:moveTo>
                    <a:lnTo>
                      <a:pt x="35" y="1285"/>
                    </a:lnTo>
                    <a:lnTo>
                      <a:pt x="1" y="13383"/>
                    </a:lnTo>
                    <a:lnTo>
                      <a:pt x="2299" y="14701"/>
                    </a:lnTo>
                    <a:lnTo>
                      <a:pt x="4563" y="12031"/>
                    </a:lnTo>
                    <a:lnTo>
                      <a:pt x="4597" y="1319"/>
                    </a:lnTo>
                    <a:lnTo>
                      <a:pt x="2265" y="1"/>
                    </a:lnTo>
                    <a:close/>
                  </a:path>
                </a:pathLst>
              </a:custGeom>
              <a:solidFill>
                <a:srgbClr val="000000">
                  <a:alpha val="20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1" name="Google Shape;2651;p35"/>
              <p:cNvSpPr/>
              <p:nvPr/>
            </p:nvSpPr>
            <p:spPr>
              <a:xfrm>
                <a:off x="7091400" y="3059100"/>
                <a:ext cx="199400" cy="115750"/>
              </a:xfrm>
              <a:custGeom>
                <a:avLst/>
                <a:gdLst/>
                <a:ahLst/>
                <a:cxnLst/>
                <a:rect l="l" t="t" r="r" b="b"/>
                <a:pathLst>
                  <a:path w="7976" h="4630" extrusionOk="0">
                    <a:moveTo>
                      <a:pt x="3988" y="0"/>
                    </a:moveTo>
                    <a:lnTo>
                      <a:pt x="0" y="2332"/>
                    </a:lnTo>
                    <a:lnTo>
                      <a:pt x="3988" y="4630"/>
                    </a:lnTo>
                    <a:lnTo>
                      <a:pt x="7976" y="2332"/>
                    </a:lnTo>
                    <a:lnTo>
                      <a:pt x="3988" y="0"/>
                    </a:lnTo>
                    <a:close/>
                  </a:path>
                </a:pathLst>
              </a:custGeom>
              <a:solidFill>
                <a:srgbClr val="B06C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2" name="Google Shape;2652;p35"/>
              <p:cNvSpPr/>
              <p:nvPr/>
            </p:nvSpPr>
            <p:spPr>
              <a:xfrm>
                <a:off x="7186875" y="2473625"/>
                <a:ext cx="585475" cy="1064500"/>
              </a:xfrm>
              <a:custGeom>
                <a:avLst/>
                <a:gdLst/>
                <a:ahLst/>
                <a:cxnLst/>
                <a:rect l="l" t="t" r="r" b="b"/>
                <a:pathLst>
                  <a:path w="23419" h="42580" extrusionOk="0">
                    <a:moveTo>
                      <a:pt x="23418" y="1"/>
                    </a:moveTo>
                    <a:lnTo>
                      <a:pt x="135" y="13518"/>
                    </a:lnTo>
                    <a:lnTo>
                      <a:pt x="0" y="42580"/>
                    </a:lnTo>
                    <a:lnTo>
                      <a:pt x="23283" y="29029"/>
                    </a:lnTo>
                    <a:lnTo>
                      <a:pt x="23418" y="1"/>
                    </a:lnTo>
                    <a:close/>
                  </a:path>
                </a:pathLst>
              </a:custGeom>
              <a:solidFill>
                <a:srgbClr val="2AA1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3" name="Google Shape;2653;p35"/>
              <p:cNvSpPr/>
              <p:nvPr/>
            </p:nvSpPr>
            <p:spPr>
              <a:xfrm>
                <a:off x="7186875" y="2473625"/>
                <a:ext cx="585475" cy="1064500"/>
              </a:xfrm>
              <a:custGeom>
                <a:avLst/>
                <a:gdLst/>
                <a:ahLst/>
                <a:cxnLst/>
                <a:rect l="l" t="t" r="r" b="b"/>
                <a:pathLst>
                  <a:path w="23419" h="42580" extrusionOk="0">
                    <a:moveTo>
                      <a:pt x="23418" y="1"/>
                    </a:moveTo>
                    <a:lnTo>
                      <a:pt x="135" y="13518"/>
                    </a:lnTo>
                    <a:lnTo>
                      <a:pt x="0" y="42580"/>
                    </a:lnTo>
                    <a:lnTo>
                      <a:pt x="23283" y="29029"/>
                    </a:lnTo>
                    <a:lnTo>
                      <a:pt x="2341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4" name="Google Shape;2654;p35"/>
              <p:cNvSpPr/>
              <p:nvPr/>
            </p:nvSpPr>
            <p:spPr>
              <a:xfrm>
                <a:off x="6610700" y="2478700"/>
                <a:ext cx="579575" cy="1059425"/>
              </a:xfrm>
              <a:custGeom>
                <a:avLst/>
                <a:gdLst/>
                <a:ahLst/>
                <a:cxnLst/>
                <a:rect l="l" t="t" r="r" b="b"/>
                <a:pathLst>
                  <a:path w="23183" h="42377" extrusionOk="0">
                    <a:moveTo>
                      <a:pt x="136" y="1"/>
                    </a:moveTo>
                    <a:lnTo>
                      <a:pt x="0" y="29062"/>
                    </a:lnTo>
                    <a:lnTo>
                      <a:pt x="23047" y="42377"/>
                    </a:lnTo>
                    <a:lnTo>
                      <a:pt x="23182" y="13315"/>
                    </a:lnTo>
                    <a:lnTo>
                      <a:pt x="136" y="1"/>
                    </a:lnTo>
                    <a:close/>
                  </a:path>
                </a:pathLst>
              </a:custGeom>
              <a:solidFill>
                <a:srgbClr val="2385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5" name="Google Shape;2655;p35"/>
              <p:cNvSpPr/>
              <p:nvPr/>
            </p:nvSpPr>
            <p:spPr>
              <a:xfrm>
                <a:off x="6610700" y="2478700"/>
                <a:ext cx="579575" cy="1059425"/>
              </a:xfrm>
              <a:custGeom>
                <a:avLst/>
                <a:gdLst/>
                <a:ahLst/>
                <a:cxnLst/>
                <a:rect l="l" t="t" r="r" b="b"/>
                <a:pathLst>
                  <a:path w="23183" h="42377" extrusionOk="0">
                    <a:moveTo>
                      <a:pt x="136" y="1"/>
                    </a:moveTo>
                    <a:lnTo>
                      <a:pt x="0" y="29062"/>
                    </a:lnTo>
                    <a:lnTo>
                      <a:pt x="23047" y="42377"/>
                    </a:lnTo>
                    <a:lnTo>
                      <a:pt x="23182" y="13315"/>
                    </a:lnTo>
                    <a:lnTo>
                      <a:pt x="13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6" name="Google Shape;2656;p35"/>
              <p:cNvSpPr/>
              <p:nvPr/>
            </p:nvSpPr>
            <p:spPr>
              <a:xfrm>
                <a:off x="6614075" y="2140775"/>
                <a:ext cx="1158275" cy="670825"/>
              </a:xfrm>
              <a:custGeom>
                <a:avLst/>
                <a:gdLst/>
                <a:ahLst/>
                <a:cxnLst/>
                <a:rect l="l" t="t" r="r" b="b"/>
                <a:pathLst>
                  <a:path w="46331" h="26833" extrusionOk="0">
                    <a:moveTo>
                      <a:pt x="23284" y="1"/>
                    </a:moveTo>
                    <a:lnTo>
                      <a:pt x="1" y="13518"/>
                    </a:lnTo>
                    <a:lnTo>
                      <a:pt x="23047" y="26832"/>
                    </a:lnTo>
                    <a:lnTo>
                      <a:pt x="46330" y="13315"/>
                    </a:lnTo>
                    <a:lnTo>
                      <a:pt x="232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7" name="Google Shape;2657;p35"/>
              <p:cNvSpPr/>
              <p:nvPr/>
            </p:nvSpPr>
            <p:spPr>
              <a:xfrm>
                <a:off x="7011150" y="3664825"/>
                <a:ext cx="167300" cy="98025"/>
              </a:xfrm>
              <a:custGeom>
                <a:avLst/>
                <a:gdLst/>
                <a:ahLst/>
                <a:cxnLst/>
                <a:rect l="l" t="t" r="r" b="b"/>
                <a:pathLst>
                  <a:path w="6692" h="3921" extrusionOk="0">
                    <a:moveTo>
                      <a:pt x="4427" y="0"/>
                    </a:moveTo>
                    <a:lnTo>
                      <a:pt x="0" y="2636"/>
                    </a:lnTo>
                    <a:lnTo>
                      <a:pt x="2264" y="3920"/>
                    </a:lnTo>
                    <a:lnTo>
                      <a:pt x="6691" y="1285"/>
                    </a:lnTo>
                    <a:lnTo>
                      <a:pt x="442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8" name="Google Shape;2658;p35"/>
              <p:cNvSpPr/>
              <p:nvPr/>
            </p:nvSpPr>
            <p:spPr>
              <a:xfrm>
                <a:off x="6952000" y="3395325"/>
                <a:ext cx="57475" cy="468050"/>
              </a:xfrm>
              <a:custGeom>
                <a:avLst/>
                <a:gdLst/>
                <a:ahLst/>
                <a:cxnLst/>
                <a:rect l="l" t="t" r="r" b="b"/>
                <a:pathLst>
                  <a:path w="2299" h="18722" extrusionOk="0">
                    <a:moveTo>
                      <a:pt x="1" y="1"/>
                    </a:moveTo>
                    <a:lnTo>
                      <a:pt x="34" y="14734"/>
                    </a:lnTo>
                    <a:lnTo>
                      <a:pt x="68" y="17438"/>
                    </a:lnTo>
                    <a:lnTo>
                      <a:pt x="2299" y="18722"/>
                    </a:lnTo>
                    <a:lnTo>
                      <a:pt x="2299" y="16052"/>
                    </a:lnTo>
                    <a:lnTo>
                      <a:pt x="2265" y="131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9" name="Google Shape;2659;p35"/>
              <p:cNvSpPr/>
              <p:nvPr/>
            </p:nvSpPr>
            <p:spPr>
              <a:xfrm>
                <a:off x="6952000" y="3361525"/>
                <a:ext cx="114925" cy="66775"/>
              </a:xfrm>
              <a:custGeom>
                <a:avLst/>
                <a:gdLst/>
                <a:ahLst/>
                <a:cxnLst/>
                <a:rect l="l" t="t" r="r" b="b"/>
                <a:pathLst>
                  <a:path w="4597" h="2671" extrusionOk="0">
                    <a:moveTo>
                      <a:pt x="2332" y="1"/>
                    </a:moveTo>
                    <a:lnTo>
                      <a:pt x="1" y="1353"/>
                    </a:lnTo>
                    <a:lnTo>
                      <a:pt x="2265" y="2671"/>
                    </a:lnTo>
                    <a:lnTo>
                      <a:pt x="4596" y="1319"/>
                    </a:lnTo>
                    <a:lnTo>
                      <a:pt x="2332" y="1"/>
                    </a:lnTo>
                    <a:close/>
                  </a:path>
                </a:pathLst>
              </a:custGeom>
              <a:solidFill>
                <a:srgbClr val="B06C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0" name="Google Shape;2660;p35"/>
              <p:cNvSpPr/>
              <p:nvPr/>
            </p:nvSpPr>
            <p:spPr>
              <a:xfrm>
                <a:off x="7008600" y="3394475"/>
                <a:ext cx="169850" cy="468900"/>
              </a:xfrm>
              <a:custGeom>
                <a:avLst/>
                <a:gdLst/>
                <a:ahLst/>
                <a:cxnLst/>
                <a:rect l="l" t="t" r="r" b="b"/>
                <a:pathLst>
                  <a:path w="6794" h="18756" extrusionOk="0">
                    <a:moveTo>
                      <a:pt x="2332" y="1"/>
                    </a:moveTo>
                    <a:lnTo>
                      <a:pt x="1" y="1353"/>
                    </a:lnTo>
                    <a:lnTo>
                      <a:pt x="35" y="16086"/>
                    </a:lnTo>
                    <a:lnTo>
                      <a:pt x="35" y="18756"/>
                    </a:lnTo>
                    <a:lnTo>
                      <a:pt x="2366" y="17404"/>
                    </a:lnTo>
                    <a:lnTo>
                      <a:pt x="6793" y="14768"/>
                    </a:lnTo>
                    <a:lnTo>
                      <a:pt x="6793" y="12099"/>
                    </a:lnTo>
                    <a:lnTo>
                      <a:pt x="2366" y="14734"/>
                    </a:lnTo>
                    <a:lnTo>
                      <a:pt x="233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1" name="Google Shape;2661;p35"/>
              <p:cNvSpPr/>
              <p:nvPr/>
            </p:nvSpPr>
            <p:spPr>
              <a:xfrm>
                <a:off x="6952000" y="3406300"/>
                <a:ext cx="115775" cy="375975"/>
              </a:xfrm>
              <a:custGeom>
                <a:avLst/>
                <a:gdLst/>
                <a:ahLst/>
                <a:cxnLst/>
                <a:rect l="l" t="t" r="r" b="b"/>
                <a:pathLst>
                  <a:path w="4631" h="15039" extrusionOk="0">
                    <a:moveTo>
                      <a:pt x="2332" y="1"/>
                    </a:moveTo>
                    <a:lnTo>
                      <a:pt x="1" y="1353"/>
                    </a:lnTo>
                    <a:lnTo>
                      <a:pt x="34" y="13755"/>
                    </a:lnTo>
                    <a:lnTo>
                      <a:pt x="2299" y="15039"/>
                    </a:lnTo>
                    <a:lnTo>
                      <a:pt x="4630" y="12335"/>
                    </a:lnTo>
                    <a:lnTo>
                      <a:pt x="4596" y="1319"/>
                    </a:lnTo>
                    <a:lnTo>
                      <a:pt x="2332" y="1"/>
                    </a:lnTo>
                    <a:close/>
                  </a:path>
                </a:pathLst>
              </a:custGeom>
              <a:solidFill>
                <a:srgbClr val="000000">
                  <a:alpha val="20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2" name="Google Shape;2662;p35"/>
              <p:cNvSpPr/>
              <p:nvPr/>
            </p:nvSpPr>
            <p:spPr>
              <a:xfrm>
                <a:off x="6995100" y="3119075"/>
                <a:ext cx="315975" cy="575350"/>
              </a:xfrm>
              <a:custGeom>
                <a:avLst/>
                <a:gdLst/>
                <a:ahLst/>
                <a:cxnLst/>
                <a:rect l="l" t="t" r="r" b="b"/>
                <a:pathLst>
                  <a:path w="12639" h="23014" extrusionOk="0">
                    <a:moveTo>
                      <a:pt x="12639" y="1"/>
                    </a:moveTo>
                    <a:lnTo>
                      <a:pt x="68" y="7300"/>
                    </a:lnTo>
                    <a:lnTo>
                      <a:pt x="0" y="23013"/>
                    </a:lnTo>
                    <a:lnTo>
                      <a:pt x="12571" y="15714"/>
                    </a:lnTo>
                    <a:lnTo>
                      <a:pt x="1263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3" name="Google Shape;2663;p35"/>
              <p:cNvSpPr/>
              <p:nvPr/>
            </p:nvSpPr>
            <p:spPr>
              <a:xfrm>
                <a:off x="6683350" y="3121600"/>
                <a:ext cx="313450" cy="572825"/>
              </a:xfrm>
              <a:custGeom>
                <a:avLst/>
                <a:gdLst/>
                <a:ahLst/>
                <a:cxnLst/>
                <a:rect l="l" t="t" r="r" b="b"/>
                <a:pathLst>
                  <a:path w="12538" h="22913" extrusionOk="0">
                    <a:moveTo>
                      <a:pt x="68" y="1"/>
                    </a:moveTo>
                    <a:lnTo>
                      <a:pt x="1" y="15714"/>
                    </a:lnTo>
                    <a:lnTo>
                      <a:pt x="12470" y="22912"/>
                    </a:lnTo>
                    <a:lnTo>
                      <a:pt x="12538" y="7199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4" name="Google Shape;2664;p35"/>
              <p:cNvSpPr/>
              <p:nvPr/>
            </p:nvSpPr>
            <p:spPr>
              <a:xfrm>
                <a:off x="6685050" y="2939125"/>
                <a:ext cx="626025" cy="362450"/>
              </a:xfrm>
              <a:custGeom>
                <a:avLst/>
                <a:gdLst/>
                <a:ahLst/>
                <a:cxnLst/>
                <a:rect l="l" t="t" r="r" b="b"/>
                <a:pathLst>
                  <a:path w="25041" h="14498" extrusionOk="0">
                    <a:moveTo>
                      <a:pt x="12605" y="1"/>
                    </a:moveTo>
                    <a:lnTo>
                      <a:pt x="0" y="7300"/>
                    </a:lnTo>
                    <a:lnTo>
                      <a:pt x="12470" y="14498"/>
                    </a:lnTo>
                    <a:lnTo>
                      <a:pt x="25041" y="7199"/>
                    </a:lnTo>
                    <a:lnTo>
                      <a:pt x="1260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5" name="Google Shape;2665;p35"/>
              <p:cNvSpPr/>
              <p:nvPr/>
            </p:nvSpPr>
            <p:spPr>
              <a:xfrm>
                <a:off x="7597450" y="3266075"/>
                <a:ext cx="397925" cy="724025"/>
              </a:xfrm>
              <a:custGeom>
                <a:avLst/>
                <a:gdLst/>
                <a:ahLst/>
                <a:cxnLst/>
                <a:rect l="l" t="t" r="r" b="b"/>
                <a:pathLst>
                  <a:path w="15917" h="28961" extrusionOk="0">
                    <a:moveTo>
                      <a:pt x="15917" y="0"/>
                    </a:moveTo>
                    <a:lnTo>
                      <a:pt x="102" y="9192"/>
                    </a:lnTo>
                    <a:lnTo>
                      <a:pt x="0" y="28961"/>
                    </a:lnTo>
                    <a:lnTo>
                      <a:pt x="15849" y="19769"/>
                    </a:lnTo>
                    <a:lnTo>
                      <a:pt x="1591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6" name="Google Shape;2666;p35"/>
              <p:cNvSpPr/>
              <p:nvPr/>
            </p:nvSpPr>
            <p:spPr>
              <a:xfrm>
                <a:off x="7205450" y="3269450"/>
                <a:ext cx="394550" cy="720650"/>
              </a:xfrm>
              <a:custGeom>
                <a:avLst/>
                <a:gdLst/>
                <a:ahLst/>
                <a:cxnLst/>
                <a:rect l="l" t="t" r="r" b="b"/>
                <a:pathLst>
                  <a:path w="15782" h="28826" extrusionOk="0">
                    <a:moveTo>
                      <a:pt x="68" y="1"/>
                    </a:moveTo>
                    <a:lnTo>
                      <a:pt x="0" y="19769"/>
                    </a:lnTo>
                    <a:lnTo>
                      <a:pt x="15680" y="28826"/>
                    </a:lnTo>
                    <a:lnTo>
                      <a:pt x="15782" y="9057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7" name="Google Shape;2667;p35"/>
              <p:cNvSpPr/>
              <p:nvPr/>
            </p:nvSpPr>
            <p:spPr>
              <a:xfrm>
                <a:off x="7207150" y="3039675"/>
                <a:ext cx="788225" cy="456200"/>
              </a:xfrm>
              <a:custGeom>
                <a:avLst/>
                <a:gdLst/>
                <a:ahLst/>
                <a:cxnLst/>
                <a:rect l="l" t="t" r="r" b="b"/>
                <a:pathLst>
                  <a:path w="31529" h="18248" extrusionOk="0">
                    <a:moveTo>
                      <a:pt x="15849" y="0"/>
                    </a:moveTo>
                    <a:lnTo>
                      <a:pt x="0" y="9192"/>
                    </a:lnTo>
                    <a:lnTo>
                      <a:pt x="15714" y="18248"/>
                    </a:lnTo>
                    <a:lnTo>
                      <a:pt x="31529" y="9056"/>
                    </a:lnTo>
                    <a:lnTo>
                      <a:pt x="1584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68" name="Google Shape;2668;p35"/>
          <p:cNvGrpSpPr/>
          <p:nvPr/>
        </p:nvGrpSpPr>
        <p:grpSpPr>
          <a:xfrm>
            <a:off x="879755" y="705745"/>
            <a:ext cx="742482" cy="594924"/>
            <a:chOff x="4458400" y="2657663"/>
            <a:chExt cx="945475" cy="757575"/>
          </a:xfrm>
        </p:grpSpPr>
        <p:sp>
          <p:nvSpPr>
            <p:cNvPr id="2669" name="Google Shape;2669;p35"/>
            <p:cNvSpPr/>
            <p:nvPr/>
          </p:nvSpPr>
          <p:spPr>
            <a:xfrm>
              <a:off x="4458400" y="2657663"/>
              <a:ext cx="945475" cy="757500"/>
            </a:xfrm>
            <a:custGeom>
              <a:avLst/>
              <a:gdLst/>
              <a:ahLst/>
              <a:cxnLst/>
              <a:rect l="l" t="t" r="r" b="b"/>
              <a:pathLst>
                <a:path w="37819" h="30300" extrusionOk="0">
                  <a:moveTo>
                    <a:pt x="17343" y="0"/>
                  </a:moveTo>
                  <a:cubicBezTo>
                    <a:pt x="16535" y="0"/>
                    <a:pt x="15801" y="191"/>
                    <a:pt x="15168" y="558"/>
                  </a:cubicBezTo>
                  <a:lnTo>
                    <a:pt x="11489" y="2696"/>
                  </a:lnTo>
                  <a:cubicBezTo>
                    <a:pt x="11282" y="2549"/>
                    <a:pt x="11075" y="2413"/>
                    <a:pt x="10868" y="2295"/>
                  </a:cubicBezTo>
                  <a:cubicBezTo>
                    <a:pt x="10025" y="1808"/>
                    <a:pt x="9229" y="1578"/>
                    <a:pt x="8526" y="1578"/>
                  </a:cubicBezTo>
                  <a:cubicBezTo>
                    <a:pt x="8017" y="1578"/>
                    <a:pt x="7556" y="1698"/>
                    <a:pt x="7159" y="1929"/>
                  </a:cubicBezTo>
                  <a:lnTo>
                    <a:pt x="1536" y="5198"/>
                  </a:lnTo>
                  <a:lnTo>
                    <a:pt x="1536" y="5198"/>
                  </a:lnTo>
                  <a:cubicBezTo>
                    <a:pt x="1536" y="5197"/>
                    <a:pt x="1536" y="5196"/>
                    <a:pt x="1536" y="5195"/>
                  </a:cubicBezTo>
                  <a:lnTo>
                    <a:pt x="1536" y="5195"/>
                  </a:lnTo>
                  <a:cubicBezTo>
                    <a:pt x="597" y="5738"/>
                    <a:pt x="13" y="6896"/>
                    <a:pt x="7" y="8544"/>
                  </a:cubicBezTo>
                  <a:cubicBezTo>
                    <a:pt x="1" y="11851"/>
                    <a:pt x="2328" y="15879"/>
                    <a:pt x="5204" y="17545"/>
                  </a:cubicBezTo>
                  <a:cubicBezTo>
                    <a:pt x="7035" y="18602"/>
                    <a:pt x="23868" y="28318"/>
                    <a:pt x="25788" y="29428"/>
                  </a:cubicBezTo>
                  <a:cubicBezTo>
                    <a:pt x="26815" y="30020"/>
                    <a:pt x="27784" y="30300"/>
                    <a:pt x="28643" y="30300"/>
                  </a:cubicBezTo>
                  <a:cubicBezTo>
                    <a:pt x="29286" y="30300"/>
                    <a:pt x="29867" y="30143"/>
                    <a:pt x="30365" y="29842"/>
                  </a:cubicBezTo>
                  <a:lnTo>
                    <a:pt x="30365" y="29842"/>
                  </a:lnTo>
                  <a:cubicBezTo>
                    <a:pt x="30353" y="29854"/>
                    <a:pt x="30336" y="29860"/>
                    <a:pt x="30324" y="29871"/>
                  </a:cubicBezTo>
                  <a:lnTo>
                    <a:pt x="35952" y="26599"/>
                  </a:lnTo>
                  <a:cubicBezTo>
                    <a:pt x="37092" y="25938"/>
                    <a:pt x="37801" y="24520"/>
                    <a:pt x="37807" y="22512"/>
                  </a:cubicBezTo>
                  <a:cubicBezTo>
                    <a:pt x="37819" y="18466"/>
                    <a:pt x="34978" y="13540"/>
                    <a:pt x="31458" y="11509"/>
                  </a:cubicBezTo>
                  <a:cubicBezTo>
                    <a:pt x="30436" y="10918"/>
                    <a:pt x="29465" y="10636"/>
                    <a:pt x="28609" y="10636"/>
                  </a:cubicBezTo>
                  <a:cubicBezTo>
                    <a:pt x="28550" y="10636"/>
                    <a:pt x="28492" y="10638"/>
                    <a:pt x="28434" y="10640"/>
                  </a:cubicBezTo>
                  <a:cubicBezTo>
                    <a:pt x="27081" y="6748"/>
                    <a:pt x="24287" y="2998"/>
                    <a:pt x="21051" y="1131"/>
                  </a:cubicBezTo>
                  <a:cubicBezTo>
                    <a:pt x="19719" y="364"/>
                    <a:pt x="18460" y="0"/>
                    <a:pt x="17343" y="0"/>
                  </a:cubicBez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35"/>
            <p:cNvSpPr/>
            <p:nvPr/>
          </p:nvSpPr>
          <p:spPr>
            <a:xfrm>
              <a:off x="4496650" y="2657663"/>
              <a:ext cx="907225" cy="746800"/>
            </a:xfrm>
            <a:custGeom>
              <a:avLst/>
              <a:gdLst/>
              <a:ahLst/>
              <a:cxnLst/>
              <a:rect l="l" t="t" r="r" b="b"/>
              <a:pathLst>
                <a:path w="36289" h="29872" extrusionOk="0">
                  <a:moveTo>
                    <a:pt x="15813" y="0"/>
                  </a:moveTo>
                  <a:cubicBezTo>
                    <a:pt x="15005" y="0"/>
                    <a:pt x="14271" y="191"/>
                    <a:pt x="13638" y="558"/>
                  </a:cubicBezTo>
                  <a:lnTo>
                    <a:pt x="9959" y="2696"/>
                  </a:lnTo>
                  <a:cubicBezTo>
                    <a:pt x="9752" y="2549"/>
                    <a:pt x="9545" y="2413"/>
                    <a:pt x="9338" y="2295"/>
                  </a:cubicBezTo>
                  <a:cubicBezTo>
                    <a:pt x="8495" y="1808"/>
                    <a:pt x="7699" y="1578"/>
                    <a:pt x="6996" y="1578"/>
                  </a:cubicBezTo>
                  <a:cubicBezTo>
                    <a:pt x="6487" y="1578"/>
                    <a:pt x="6026" y="1698"/>
                    <a:pt x="5629" y="1929"/>
                  </a:cubicBezTo>
                  <a:lnTo>
                    <a:pt x="1" y="5201"/>
                  </a:lnTo>
                  <a:cubicBezTo>
                    <a:pt x="397" y="4970"/>
                    <a:pt x="858" y="4850"/>
                    <a:pt x="1367" y="4850"/>
                  </a:cubicBezTo>
                  <a:cubicBezTo>
                    <a:pt x="2071" y="4850"/>
                    <a:pt x="2866" y="5080"/>
                    <a:pt x="3710" y="5567"/>
                  </a:cubicBezTo>
                  <a:cubicBezTo>
                    <a:pt x="4448" y="5992"/>
                    <a:pt x="5151" y="6571"/>
                    <a:pt x="5783" y="7256"/>
                  </a:cubicBezTo>
                  <a:lnTo>
                    <a:pt x="11411" y="3990"/>
                  </a:lnTo>
                  <a:cubicBezTo>
                    <a:pt x="11187" y="3742"/>
                    <a:pt x="10951" y="3512"/>
                    <a:pt x="10709" y="3299"/>
                  </a:cubicBezTo>
                  <a:lnTo>
                    <a:pt x="10709" y="3299"/>
                  </a:lnTo>
                  <a:cubicBezTo>
                    <a:pt x="11689" y="3393"/>
                    <a:pt x="12764" y="3754"/>
                    <a:pt x="13898" y="4403"/>
                  </a:cubicBezTo>
                  <a:cubicBezTo>
                    <a:pt x="17129" y="6270"/>
                    <a:pt x="19922" y="10014"/>
                    <a:pt x="21275" y="13907"/>
                  </a:cubicBezTo>
                  <a:cubicBezTo>
                    <a:pt x="21326" y="13905"/>
                    <a:pt x="21377" y="13904"/>
                    <a:pt x="21428" y="13904"/>
                  </a:cubicBezTo>
                  <a:cubicBezTo>
                    <a:pt x="22290" y="13904"/>
                    <a:pt x="23268" y="14184"/>
                    <a:pt x="24299" y="14781"/>
                  </a:cubicBezTo>
                  <a:cubicBezTo>
                    <a:pt x="27819" y="16813"/>
                    <a:pt x="30660" y="21738"/>
                    <a:pt x="30654" y="25784"/>
                  </a:cubicBezTo>
                  <a:cubicBezTo>
                    <a:pt x="30648" y="27792"/>
                    <a:pt x="29934" y="29204"/>
                    <a:pt x="28794" y="29871"/>
                  </a:cubicBezTo>
                  <a:lnTo>
                    <a:pt x="34422" y="26599"/>
                  </a:lnTo>
                  <a:cubicBezTo>
                    <a:pt x="35562" y="25938"/>
                    <a:pt x="36271" y="24520"/>
                    <a:pt x="36277" y="22512"/>
                  </a:cubicBezTo>
                  <a:cubicBezTo>
                    <a:pt x="36289" y="18466"/>
                    <a:pt x="33448" y="13540"/>
                    <a:pt x="29928" y="11509"/>
                  </a:cubicBezTo>
                  <a:cubicBezTo>
                    <a:pt x="28906" y="10918"/>
                    <a:pt x="27935" y="10636"/>
                    <a:pt x="27079" y="10636"/>
                  </a:cubicBezTo>
                  <a:cubicBezTo>
                    <a:pt x="27020" y="10636"/>
                    <a:pt x="26962" y="10638"/>
                    <a:pt x="26904" y="10640"/>
                  </a:cubicBezTo>
                  <a:cubicBezTo>
                    <a:pt x="25551" y="6748"/>
                    <a:pt x="22757" y="2998"/>
                    <a:pt x="19521" y="1131"/>
                  </a:cubicBezTo>
                  <a:cubicBezTo>
                    <a:pt x="18189" y="364"/>
                    <a:pt x="16930" y="0"/>
                    <a:pt x="158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35"/>
            <p:cNvSpPr/>
            <p:nvPr/>
          </p:nvSpPr>
          <p:spPr>
            <a:xfrm>
              <a:off x="4458400" y="2739363"/>
              <a:ext cx="804775" cy="675875"/>
            </a:xfrm>
            <a:custGeom>
              <a:avLst/>
              <a:gdLst/>
              <a:ahLst/>
              <a:cxnLst/>
              <a:rect l="l" t="t" r="r" b="b"/>
              <a:pathLst>
                <a:path w="32191" h="27035" extrusionOk="0">
                  <a:moveTo>
                    <a:pt x="11715" y="1"/>
                  </a:moveTo>
                  <a:cubicBezTo>
                    <a:pt x="9498" y="1"/>
                    <a:pt x="7847" y="1436"/>
                    <a:pt x="7313" y="3988"/>
                  </a:cubicBezTo>
                  <a:cubicBezTo>
                    <a:pt x="6681" y="3303"/>
                    <a:pt x="5978" y="2724"/>
                    <a:pt x="5240" y="2299"/>
                  </a:cubicBezTo>
                  <a:cubicBezTo>
                    <a:pt x="4398" y="1812"/>
                    <a:pt x="3602" y="1582"/>
                    <a:pt x="2897" y="1582"/>
                  </a:cubicBezTo>
                  <a:cubicBezTo>
                    <a:pt x="1189" y="1582"/>
                    <a:pt x="15" y="2935"/>
                    <a:pt x="7" y="5276"/>
                  </a:cubicBezTo>
                  <a:cubicBezTo>
                    <a:pt x="1" y="8583"/>
                    <a:pt x="2328" y="12611"/>
                    <a:pt x="5204" y="14277"/>
                  </a:cubicBezTo>
                  <a:cubicBezTo>
                    <a:pt x="7035" y="15334"/>
                    <a:pt x="23868" y="25050"/>
                    <a:pt x="25788" y="26160"/>
                  </a:cubicBezTo>
                  <a:cubicBezTo>
                    <a:pt x="26815" y="26754"/>
                    <a:pt x="27787" y="27035"/>
                    <a:pt x="28648" y="27035"/>
                  </a:cubicBezTo>
                  <a:cubicBezTo>
                    <a:pt x="30737" y="27035"/>
                    <a:pt x="32176" y="25381"/>
                    <a:pt x="32184" y="22516"/>
                  </a:cubicBezTo>
                  <a:cubicBezTo>
                    <a:pt x="32190" y="18470"/>
                    <a:pt x="29349" y="13545"/>
                    <a:pt x="25829" y="11513"/>
                  </a:cubicBezTo>
                  <a:cubicBezTo>
                    <a:pt x="24798" y="10916"/>
                    <a:pt x="23820" y="10636"/>
                    <a:pt x="22958" y="10636"/>
                  </a:cubicBezTo>
                  <a:cubicBezTo>
                    <a:pt x="22907" y="10636"/>
                    <a:pt x="22856" y="10637"/>
                    <a:pt x="22805" y="10639"/>
                  </a:cubicBezTo>
                  <a:cubicBezTo>
                    <a:pt x="21452" y="6746"/>
                    <a:pt x="18659" y="3002"/>
                    <a:pt x="15428" y="1135"/>
                  </a:cubicBezTo>
                  <a:cubicBezTo>
                    <a:pt x="14094" y="365"/>
                    <a:pt x="12833" y="1"/>
                    <a:pt x="117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2" name="Google Shape;2672;p35"/>
          <p:cNvGrpSpPr/>
          <p:nvPr/>
        </p:nvGrpSpPr>
        <p:grpSpPr>
          <a:xfrm>
            <a:off x="7155805" y="238933"/>
            <a:ext cx="742482" cy="594924"/>
            <a:chOff x="4458400" y="2657663"/>
            <a:chExt cx="945475" cy="757575"/>
          </a:xfrm>
        </p:grpSpPr>
        <p:sp>
          <p:nvSpPr>
            <p:cNvPr id="2673" name="Google Shape;2673;p35"/>
            <p:cNvSpPr/>
            <p:nvPr/>
          </p:nvSpPr>
          <p:spPr>
            <a:xfrm>
              <a:off x="4458400" y="2657663"/>
              <a:ext cx="945475" cy="757500"/>
            </a:xfrm>
            <a:custGeom>
              <a:avLst/>
              <a:gdLst/>
              <a:ahLst/>
              <a:cxnLst/>
              <a:rect l="l" t="t" r="r" b="b"/>
              <a:pathLst>
                <a:path w="37819" h="30300" extrusionOk="0">
                  <a:moveTo>
                    <a:pt x="17343" y="0"/>
                  </a:moveTo>
                  <a:cubicBezTo>
                    <a:pt x="16535" y="0"/>
                    <a:pt x="15801" y="191"/>
                    <a:pt x="15168" y="558"/>
                  </a:cubicBezTo>
                  <a:lnTo>
                    <a:pt x="11489" y="2696"/>
                  </a:lnTo>
                  <a:cubicBezTo>
                    <a:pt x="11282" y="2549"/>
                    <a:pt x="11075" y="2413"/>
                    <a:pt x="10868" y="2295"/>
                  </a:cubicBezTo>
                  <a:cubicBezTo>
                    <a:pt x="10025" y="1808"/>
                    <a:pt x="9229" y="1578"/>
                    <a:pt x="8526" y="1578"/>
                  </a:cubicBezTo>
                  <a:cubicBezTo>
                    <a:pt x="8017" y="1578"/>
                    <a:pt x="7556" y="1698"/>
                    <a:pt x="7159" y="1929"/>
                  </a:cubicBezTo>
                  <a:lnTo>
                    <a:pt x="1536" y="5198"/>
                  </a:lnTo>
                  <a:lnTo>
                    <a:pt x="1536" y="5198"/>
                  </a:lnTo>
                  <a:cubicBezTo>
                    <a:pt x="1536" y="5197"/>
                    <a:pt x="1536" y="5196"/>
                    <a:pt x="1536" y="5195"/>
                  </a:cubicBezTo>
                  <a:lnTo>
                    <a:pt x="1536" y="5195"/>
                  </a:lnTo>
                  <a:cubicBezTo>
                    <a:pt x="597" y="5738"/>
                    <a:pt x="13" y="6896"/>
                    <a:pt x="7" y="8544"/>
                  </a:cubicBezTo>
                  <a:cubicBezTo>
                    <a:pt x="1" y="11851"/>
                    <a:pt x="2328" y="15879"/>
                    <a:pt x="5204" y="17545"/>
                  </a:cubicBezTo>
                  <a:cubicBezTo>
                    <a:pt x="7035" y="18602"/>
                    <a:pt x="23868" y="28318"/>
                    <a:pt x="25788" y="29428"/>
                  </a:cubicBezTo>
                  <a:cubicBezTo>
                    <a:pt x="26815" y="30020"/>
                    <a:pt x="27784" y="30300"/>
                    <a:pt x="28643" y="30300"/>
                  </a:cubicBezTo>
                  <a:cubicBezTo>
                    <a:pt x="29286" y="30300"/>
                    <a:pt x="29867" y="30143"/>
                    <a:pt x="30365" y="29842"/>
                  </a:cubicBezTo>
                  <a:lnTo>
                    <a:pt x="30365" y="29842"/>
                  </a:lnTo>
                  <a:cubicBezTo>
                    <a:pt x="30353" y="29854"/>
                    <a:pt x="30336" y="29860"/>
                    <a:pt x="30324" y="29871"/>
                  </a:cubicBezTo>
                  <a:lnTo>
                    <a:pt x="35952" y="26599"/>
                  </a:lnTo>
                  <a:cubicBezTo>
                    <a:pt x="37092" y="25938"/>
                    <a:pt x="37801" y="24520"/>
                    <a:pt x="37807" y="22512"/>
                  </a:cubicBezTo>
                  <a:cubicBezTo>
                    <a:pt x="37819" y="18466"/>
                    <a:pt x="34978" y="13540"/>
                    <a:pt x="31458" y="11509"/>
                  </a:cubicBezTo>
                  <a:cubicBezTo>
                    <a:pt x="30436" y="10918"/>
                    <a:pt x="29465" y="10636"/>
                    <a:pt x="28609" y="10636"/>
                  </a:cubicBezTo>
                  <a:cubicBezTo>
                    <a:pt x="28550" y="10636"/>
                    <a:pt x="28492" y="10638"/>
                    <a:pt x="28434" y="10640"/>
                  </a:cubicBezTo>
                  <a:cubicBezTo>
                    <a:pt x="27081" y="6748"/>
                    <a:pt x="24287" y="2998"/>
                    <a:pt x="21051" y="1131"/>
                  </a:cubicBezTo>
                  <a:cubicBezTo>
                    <a:pt x="19719" y="364"/>
                    <a:pt x="18460" y="0"/>
                    <a:pt x="17343" y="0"/>
                  </a:cubicBez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35"/>
            <p:cNvSpPr/>
            <p:nvPr/>
          </p:nvSpPr>
          <p:spPr>
            <a:xfrm>
              <a:off x="4496650" y="2657663"/>
              <a:ext cx="907225" cy="746800"/>
            </a:xfrm>
            <a:custGeom>
              <a:avLst/>
              <a:gdLst/>
              <a:ahLst/>
              <a:cxnLst/>
              <a:rect l="l" t="t" r="r" b="b"/>
              <a:pathLst>
                <a:path w="36289" h="29872" extrusionOk="0">
                  <a:moveTo>
                    <a:pt x="15813" y="0"/>
                  </a:moveTo>
                  <a:cubicBezTo>
                    <a:pt x="15005" y="0"/>
                    <a:pt x="14271" y="191"/>
                    <a:pt x="13638" y="558"/>
                  </a:cubicBezTo>
                  <a:lnTo>
                    <a:pt x="9959" y="2696"/>
                  </a:lnTo>
                  <a:cubicBezTo>
                    <a:pt x="9752" y="2549"/>
                    <a:pt x="9545" y="2413"/>
                    <a:pt x="9338" y="2295"/>
                  </a:cubicBezTo>
                  <a:cubicBezTo>
                    <a:pt x="8495" y="1808"/>
                    <a:pt x="7699" y="1578"/>
                    <a:pt x="6996" y="1578"/>
                  </a:cubicBezTo>
                  <a:cubicBezTo>
                    <a:pt x="6487" y="1578"/>
                    <a:pt x="6026" y="1698"/>
                    <a:pt x="5629" y="1929"/>
                  </a:cubicBezTo>
                  <a:lnTo>
                    <a:pt x="1" y="5201"/>
                  </a:lnTo>
                  <a:cubicBezTo>
                    <a:pt x="397" y="4970"/>
                    <a:pt x="858" y="4850"/>
                    <a:pt x="1367" y="4850"/>
                  </a:cubicBezTo>
                  <a:cubicBezTo>
                    <a:pt x="2071" y="4850"/>
                    <a:pt x="2866" y="5080"/>
                    <a:pt x="3710" y="5567"/>
                  </a:cubicBezTo>
                  <a:cubicBezTo>
                    <a:pt x="4448" y="5992"/>
                    <a:pt x="5151" y="6571"/>
                    <a:pt x="5783" y="7256"/>
                  </a:cubicBezTo>
                  <a:lnTo>
                    <a:pt x="11411" y="3990"/>
                  </a:lnTo>
                  <a:cubicBezTo>
                    <a:pt x="11187" y="3742"/>
                    <a:pt x="10951" y="3512"/>
                    <a:pt x="10709" y="3299"/>
                  </a:cubicBezTo>
                  <a:lnTo>
                    <a:pt x="10709" y="3299"/>
                  </a:lnTo>
                  <a:cubicBezTo>
                    <a:pt x="11689" y="3393"/>
                    <a:pt x="12764" y="3754"/>
                    <a:pt x="13898" y="4403"/>
                  </a:cubicBezTo>
                  <a:cubicBezTo>
                    <a:pt x="17129" y="6270"/>
                    <a:pt x="19922" y="10014"/>
                    <a:pt x="21275" y="13907"/>
                  </a:cubicBezTo>
                  <a:cubicBezTo>
                    <a:pt x="21326" y="13905"/>
                    <a:pt x="21377" y="13904"/>
                    <a:pt x="21428" y="13904"/>
                  </a:cubicBezTo>
                  <a:cubicBezTo>
                    <a:pt x="22290" y="13904"/>
                    <a:pt x="23268" y="14184"/>
                    <a:pt x="24299" y="14781"/>
                  </a:cubicBezTo>
                  <a:cubicBezTo>
                    <a:pt x="27819" y="16813"/>
                    <a:pt x="30660" y="21738"/>
                    <a:pt x="30654" y="25784"/>
                  </a:cubicBezTo>
                  <a:cubicBezTo>
                    <a:pt x="30648" y="27792"/>
                    <a:pt x="29934" y="29204"/>
                    <a:pt x="28794" y="29871"/>
                  </a:cubicBezTo>
                  <a:lnTo>
                    <a:pt x="34422" y="26599"/>
                  </a:lnTo>
                  <a:cubicBezTo>
                    <a:pt x="35562" y="25938"/>
                    <a:pt x="36271" y="24520"/>
                    <a:pt x="36277" y="22512"/>
                  </a:cubicBezTo>
                  <a:cubicBezTo>
                    <a:pt x="36289" y="18466"/>
                    <a:pt x="33448" y="13540"/>
                    <a:pt x="29928" y="11509"/>
                  </a:cubicBezTo>
                  <a:cubicBezTo>
                    <a:pt x="28906" y="10918"/>
                    <a:pt x="27935" y="10636"/>
                    <a:pt x="27079" y="10636"/>
                  </a:cubicBezTo>
                  <a:cubicBezTo>
                    <a:pt x="27020" y="10636"/>
                    <a:pt x="26962" y="10638"/>
                    <a:pt x="26904" y="10640"/>
                  </a:cubicBezTo>
                  <a:cubicBezTo>
                    <a:pt x="25551" y="6748"/>
                    <a:pt x="22757" y="2998"/>
                    <a:pt x="19521" y="1131"/>
                  </a:cubicBezTo>
                  <a:cubicBezTo>
                    <a:pt x="18189" y="364"/>
                    <a:pt x="16930" y="0"/>
                    <a:pt x="158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35"/>
            <p:cNvSpPr/>
            <p:nvPr/>
          </p:nvSpPr>
          <p:spPr>
            <a:xfrm>
              <a:off x="4458400" y="2739363"/>
              <a:ext cx="804775" cy="675875"/>
            </a:xfrm>
            <a:custGeom>
              <a:avLst/>
              <a:gdLst/>
              <a:ahLst/>
              <a:cxnLst/>
              <a:rect l="l" t="t" r="r" b="b"/>
              <a:pathLst>
                <a:path w="32191" h="27035" extrusionOk="0">
                  <a:moveTo>
                    <a:pt x="11715" y="1"/>
                  </a:moveTo>
                  <a:cubicBezTo>
                    <a:pt x="9498" y="1"/>
                    <a:pt x="7847" y="1436"/>
                    <a:pt x="7313" y="3988"/>
                  </a:cubicBezTo>
                  <a:cubicBezTo>
                    <a:pt x="6681" y="3303"/>
                    <a:pt x="5978" y="2724"/>
                    <a:pt x="5240" y="2299"/>
                  </a:cubicBezTo>
                  <a:cubicBezTo>
                    <a:pt x="4398" y="1812"/>
                    <a:pt x="3602" y="1582"/>
                    <a:pt x="2897" y="1582"/>
                  </a:cubicBezTo>
                  <a:cubicBezTo>
                    <a:pt x="1189" y="1582"/>
                    <a:pt x="15" y="2935"/>
                    <a:pt x="7" y="5276"/>
                  </a:cubicBezTo>
                  <a:cubicBezTo>
                    <a:pt x="1" y="8583"/>
                    <a:pt x="2328" y="12611"/>
                    <a:pt x="5204" y="14277"/>
                  </a:cubicBezTo>
                  <a:cubicBezTo>
                    <a:pt x="7035" y="15334"/>
                    <a:pt x="23868" y="25050"/>
                    <a:pt x="25788" y="26160"/>
                  </a:cubicBezTo>
                  <a:cubicBezTo>
                    <a:pt x="26815" y="26754"/>
                    <a:pt x="27787" y="27035"/>
                    <a:pt x="28648" y="27035"/>
                  </a:cubicBezTo>
                  <a:cubicBezTo>
                    <a:pt x="30737" y="27035"/>
                    <a:pt x="32176" y="25381"/>
                    <a:pt x="32184" y="22516"/>
                  </a:cubicBezTo>
                  <a:cubicBezTo>
                    <a:pt x="32190" y="18470"/>
                    <a:pt x="29349" y="13545"/>
                    <a:pt x="25829" y="11513"/>
                  </a:cubicBezTo>
                  <a:cubicBezTo>
                    <a:pt x="24798" y="10916"/>
                    <a:pt x="23820" y="10636"/>
                    <a:pt x="22958" y="10636"/>
                  </a:cubicBezTo>
                  <a:cubicBezTo>
                    <a:pt x="22907" y="10636"/>
                    <a:pt x="22856" y="10637"/>
                    <a:pt x="22805" y="10639"/>
                  </a:cubicBezTo>
                  <a:cubicBezTo>
                    <a:pt x="21452" y="6746"/>
                    <a:pt x="18659" y="3002"/>
                    <a:pt x="15428" y="1135"/>
                  </a:cubicBezTo>
                  <a:cubicBezTo>
                    <a:pt x="14094" y="365"/>
                    <a:pt x="12833" y="1"/>
                    <a:pt x="117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6" name="Google Shape;2676;p35"/>
          <p:cNvGrpSpPr/>
          <p:nvPr/>
        </p:nvGrpSpPr>
        <p:grpSpPr>
          <a:xfrm>
            <a:off x="1185486" y="1910481"/>
            <a:ext cx="243987" cy="339453"/>
            <a:chOff x="4661686" y="366694"/>
            <a:chExt cx="243987" cy="339453"/>
          </a:xfrm>
        </p:grpSpPr>
        <p:sp>
          <p:nvSpPr>
            <p:cNvPr id="2677" name="Google Shape;2677;p35"/>
            <p:cNvSpPr/>
            <p:nvPr/>
          </p:nvSpPr>
          <p:spPr>
            <a:xfrm>
              <a:off x="4661686" y="366694"/>
              <a:ext cx="243987" cy="339453"/>
            </a:xfrm>
            <a:custGeom>
              <a:avLst/>
              <a:gdLst/>
              <a:ahLst/>
              <a:cxnLst/>
              <a:rect l="l" t="t" r="r" b="b"/>
              <a:pathLst>
                <a:path w="27170" h="37801" extrusionOk="0">
                  <a:moveTo>
                    <a:pt x="14365" y="0"/>
                  </a:moveTo>
                  <a:lnTo>
                    <a:pt x="5606" y="5091"/>
                  </a:lnTo>
                  <a:lnTo>
                    <a:pt x="0" y="20938"/>
                  </a:lnTo>
                  <a:lnTo>
                    <a:pt x="7738" y="25403"/>
                  </a:lnTo>
                  <a:lnTo>
                    <a:pt x="3899" y="37801"/>
                  </a:lnTo>
                  <a:lnTo>
                    <a:pt x="12658" y="32709"/>
                  </a:lnTo>
                  <a:lnTo>
                    <a:pt x="27169" y="22007"/>
                  </a:lnTo>
                  <a:lnTo>
                    <a:pt x="17666" y="16526"/>
                  </a:lnTo>
                  <a:lnTo>
                    <a:pt x="21511" y="4129"/>
                  </a:lnTo>
                  <a:lnTo>
                    <a:pt x="14365" y="0"/>
                  </a:ln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35"/>
            <p:cNvSpPr/>
            <p:nvPr/>
          </p:nvSpPr>
          <p:spPr>
            <a:xfrm>
              <a:off x="4741662" y="515079"/>
              <a:ext cx="164002" cy="94946"/>
            </a:xfrm>
            <a:custGeom>
              <a:avLst/>
              <a:gdLst/>
              <a:ahLst/>
              <a:cxnLst/>
              <a:rect l="l" t="t" r="r" b="b"/>
              <a:pathLst>
                <a:path w="18263" h="10573" extrusionOk="0">
                  <a:moveTo>
                    <a:pt x="8759" y="0"/>
                  </a:moveTo>
                  <a:lnTo>
                    <a:pt x="0" y="5091"/>
                  </a:lnTo>
                  <a:lnTo>
                    <a:pt x="9503" y="10572"/>
                  </a:lnTo>
                  <a:lnTo>
                    <a:pt x="18262" y="5481"/>
                  </a:lnTo>
                  <a:lnTo>
                    <a:pt x="87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35"/>
            <p:cNvSpPr/>
            <p:nvPr/>
          </p:nvSpPr>
          <p:spPr>
            <a:xfrm>
              <a:off x="4696686" y="564293"/>
              <a:ext cx="208983" cy="141830"/>
            </a:xfrm>
            <a:custGeom>
              <a:avLst/>
              <a:gdLst/>
              <a:ahLst/>
              <a:cxnLst/>
              <a:rect l="l" t="t" r="r" b="b"/>
              <a:pathLst>
                <a:path w="23272" h="15794" extrusionOk="0">
                  <a:moveTo>
                    <a:pt x="23271" y="0"/>
                  </a:moveTo>
                  <a:lnTo>
                    <a:pt x="14512" y="5091"/>
                  </a:lnTo>
                  <a:lnTo>
                    <a:pt x="1" y="15794"/>
                  </a:lnTo>
                  <a:lnTo>
                    <a:pt x="1" y="15794"/>
                  </a:lnTo>
                  <a:lnTo>
                    <a:pt x="8760" y="10702"/>
                  </a:lnTo>
                  <a:lnTo>
                    <a:pt x="232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35"/>
            <p:cNvSpPr/>
            <p:nvPr/>
          </p:nvSpPr>
          <p:spPr>
            <a:xfrm>
              <a:off x="4741662" y="403759"/>
              <a:ext cx="113193" cy="157060"/>
            </a:xfrm>
            <a:custGeom>
              <a:avLst/>
              <a:gdLst/>
              <a:ahLst/>
              <a:cxnLst/>
              <a:rect l="l" t="t" r="r" b="b"/>
              <a:pathLst>
                <a:path w="12605" h="17490" extrusionOk="0">
                  <a:moveTo>
                    <a:pt x="12604" y="1"/>
                  </a:moveTo>
                  <a:lnTo>
                    <a:pt x="3845" y="5086"/>
                  </a:lnTo>
                  <a:lnTo>
                    <a:pt x="0" y="17489"/>
                  </a:lnTo>
                  <a:lnTo>
                    <a:pt x="8759" y="12398"/>
                  </a:lnTo>
                  <a:lnTo>
                    <a:pt x="1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35"/>
            <p:cNvSpPr/>
            <p:nvPr/>
          </p:nvSpPr>
          <p:spPr>
            <a:xfrm>
              <a:off x="4712013" y="366694"/>
              <a:ext cx="142845" cy="82742"/>
            </a:xfrm>
            <a:custGeom>
              <a:avLst/>
              <a:gdLst/>
              <a:ahLst/>
              <a:cxnLst/>
              <a:rect l="l" t="t" r="r" b="b"/>
              <a:pathLst>
                <a:path w="15907" h="9214" extrusionOk="0">
                  <a:moveTo>
                    <a:pt x="8760" y="0"/>
                  </a:moveTo>
                  <a:lnTo>
                    <a:pt x="1" y="5091"/>
                  </a:lnTo>
                  <a:lnTo>
                    <a:pt x="7147" y="9214"/>
                  </a:lnTo>
                  <a:lnTo>
                    <a:pt x="15906" y="4129"/>
                  </a:lnTo>
                  <a:lnTo>
                    <a:pt x="87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35"/>
            <p:cNvSpPr/>
            <p:nvPr/>
          </p:nvSpPr>
          <p:spPr>
            <a:xfrm>
              <a:off x="4661686" y="412405"/>
              <a:ext cx="165331" cy="293736"/>
            </a:xfrm>
            <a:custGeom>
              <a:avLst/>
              <a:gdLst/>
              <a:ahLst/>
              <a:cxnLst/>
              <a:rect l="l" t="t" r="r" b="b"/>
              <a:pathLst>
                <a:path w="18411" h="32710" extrusionOk="0">
                  <a:moveTo>
                    <a:pt x="5606" y="0"/>
                  </a:moveTo>
                  <a:lnTo>
                    <a:pt x="0" y="15847"/>
                  </a:lnTo>
                  <a:lnTo>
                    <a:pt x="7738" y="20312"/>
                  </a:lnTo>
                  <a:lnTo>
                    <a:pt x="3899" y="32710"/>
                  </a:lnTo>
                  <a:lnTo>
                    <a:pt x="18410" y="22007"/>
                  </a:lnTo>
                  <a:lnTo>
                    <a:pt x="8907" y="16526"/>
                  </a:lnTo>
                  <a:lnTo>
                    <a:pt x="12752" y="4123"/>
                  </a:lnTo>
                  <a:lnTo>
                    <a:pt x="56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0" name="Google Shape;3900;p53"/>
          <p:cNvSpPr/>
          <p:nvPr/>
        </p:nvSpPr>
        <p:spPr>
          <a:xfrm>
            <a:off x="712500" y="1275775"/>
            <a:ext cx="7719000" cy="2810100"/>
          </a:xfrm>
          <a:prstGeom prst="roundRect">
            <a:avLst>
              <a:gd name="adj" fmla="val 19210"/>
            </a:avLst>
          </a:prstGeom>
          <a:solidFill>
            <a:schemeClr val="lt1"/>
          </a:solidFill>
          <a:ln>
            <a:noFill/>
          </a:ln>
          <a:effectLst>
            <a:outerShdw dist="47625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1" name="Google Shape;3901;p53"/>
          <p:cNvSpPr txBox="1">
            <a:spLocks noGrp="1"/>
          </p:cNvSpPr>
          <p:nvPr>
            <p:ph type="title"/>
          </p:nvPr>
        </p:nvSpPr>
        <p:spPr>
          <a:xfrm>
            <a:off x="1302675" y="536400"/>
            <a:ext cx="6538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Risultati - 2011</a:t>
            </a:r>
            <a:endParaRPr/>
          </a:p>
        </p:txBody>
      </p:sp>
      <p:graphicFrame>
        <p:nvGraphicFramePr>
          <p:cNvPr id="3902" name="Google Shape;3902;p53"/>
          <p:cNvGraphicFramePr/>
          <p:nvPr/>
        </p:nvGraphicFramePr>
        <p:xfrm>
          <a:off x="1212663" y="1962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{4D2FA629-5D79-4770-B6DF-FB8B7855B775}</a:tableStyleId>
              </a:tblPr>
              <a:tblGrid>
                <a:gridCol w="108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0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rbitron SemiBold"/>
                          <a:ea typeface="Orbitron SemiBold"/>
                          <a:cs typeface="Orbitron SemiBold"/>
                          <a:sym typeface="Orbitron SemiBold"/>
                        </a:rPr>
                        <a:t>Titolo</a:t>
                      </a:r>
                      <a:endParaRPr>
                        <a:solidFill>
                          <a:schemeClr val="dk1"/>
                        </a:solidFill>
                        <a:latin typeface="Orbitron SemiBold"/>
                        <a:ea typeface="Orbitron SemiBold"/>
                        <a:cs typeface="Orbitron SemiBold"/>
                        <a:sym typeface="Orbitron SemiBol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rbitron SemiBold"/>
                          <a:ea typeface="Orbitron SemiBold"/>
                          <a:cs typeface="Orbitron SemiBold"/>
                          <a:sym typeface="Orbitron SemiBold"/>
                        </a:rPr>
                        <a:t>Genere</a:t>
                      </a:r>
                      <a:endParaRPr>
                        <a:solidFill>
                          <a:schemeClr val="dk1"/>
                        </a:solidFill>
                        <a:latin typeface="Orbitron SemiBold"/>
                        <a:ea typeface="Orbitron SemiBold"/>
                        <a:cs typeface="Orbitron SemiBold"/>
                        <a:sym typeface="Orbitron SemiBol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rbitron SemiBold"/>
                          <a:ea typeface="Orbitron SemiBold"/>
                          <a:cs typeface="Orbitron SemiBold"/>
                          <a:sym typeface="Orbitron SemiBold"/>
                        </a:rPr>
                        <a:t>Recensioni</a:t>
                      </a:r>
                      <a:endParaRPr>
                        <a:solidFill>
                          <a:schemeClr val="dk1"/>
                        </a:solidFill>
                        <a:latin typeface="Orbitron SemiBold"/>
                        <a:ea typeface="Orbitron SemiBold"/>
                        <a:cs typeface="Orbitron SemiBold"/>
                        <a:sym typeface="Orbitron SemiBold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rbitron SemiBold"/>
                          <a:ea typeface="Orbitron SemiBold"/>
                          <a:cs typeface="Orbitron SemiBold"/>
                          <a:sym typeface="Orbitron SemiBold"/>
                        </a:rPr>
                        <a:t>negative</a:t>
                      </a:r>
                      <a:endParaRPr>
                        <a:solidFill>
                          <a:schemeClr val="dk1"/>
                        </a:solidFill>
                        <a:latin typeface="Orbitron SemiBold"/>
                        <a:ea typeface="Orbitron SemiBold"/>
                        <a:cs typeface="Orbitron SemiBold"/>
                        <a:sym typeface="Orbitron SemiBol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rbitron SemiBold"/>
                          <a:ea typeface="Orbitron SemiBold"/>
                          <a:cs typeface="Orbitron SemiBold"/>
                          <a:sym typeface="Orbitron SemiBold"/>
                        </a:rPr>
                        <a:t>Recensioni</a:t>
                      </a:r>
                      <a:endParaRPr>
                        <a:solidFill>
                          <a:schemeClr val="dk1"/>
                        </a:solidFill>
                        <a:latin typeface="Orbitron SemiBold"/>
                        <a:ea typeface="Orbitron SemiBold"/>
                        <a:cs typeface="Orbitron SemiBold"/>
                        <a:sym typeface="Orbitron SemiBold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rbitron SemiBold"/>
                          <a:ea typeface="Orbitron SemiBold"/>
                          <a:cs typeface="Orbitron SemiBold"/>
                          <a:sym typeface="Orbitron SemiBold"/>
                        </a:rPr>
                        <a:t>positive</a:t>
                      </a:r>
                      <a:endParaRPr>
                        <a:solidFill>
                          <a:schemeClr val="dk1"/>
                        </a:solidFill>
                        <a:latin typeface="Orbitron SemiBold"/>
                        <a:ea typeface="Orbitron SemiBold"/>
                        <a:cs typeface="Orbitron SemiBold"/>
                        <a:sym typeface="Orbitron SemiBol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rbitron SemiBold"/>
                          <a:ea typeface="Orbitron SemiBold"/>
                          <a:cs typeface="Orbitron SemiBold"/>
                          <a:sym typeface="Orbitron SemiBold"/>
                        </a:rPr>
                        <a:t>Percentuale</a:t>
                      </a:r>
                      <a:endParaRPr>
                        <a:solidFill>
                          <a:schemeClr val="dk1"/>
                        </a:solidFill>
                        <a:latin typeface="Orbitron SemiBold"/>
                        <a:ea typeface="Orbitron SemiBold"/>
                        <a:cs typeface="Orbitron SemiBold"/>
                        <a:sym typeface="Orbitron SemiBold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rbitron SemiBold"/>
                          <a:ea typeface="Orbitron SemiBold"/>
                          <a:cs typeface="Orbitron SemiBold"/>
                          <a:sym typeface="Orbitron SemiBold"/>
                        </a:rPr>
                        <a:t>gradimento</a:t>
                      </a:r>
                      <a:endParaRPr>
                        <a:solidFill>
                          <a:schemeClr val="dk1"/>
                        </a:solidFill>
                        <a:latin typeface="Orbitron SemiBold"/>
                        <a:ea typeface="Orbitron SemiBold"/>
                        <a:cs typeface="Orbitron SemiBold"/>
                        <a:sym typeface="Orbitron SemiBol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Champions Online</a:t>
                      </a:r>
                      <a:endParaRPr>
                        <a:solidFill>
                          <a:schemeClr val="dk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MMORPG</a:t>
                      </a:r>
                      <a:endParaRPr>
                        <a:solidFill>
                          <a:schemeClr val="dk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7</a:t>
                      </a:r>
                      <a:endParaRPr>
                        <a:solidFill>
                          <a:schemeClr val="dk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50</a:t>
                      </a:r>
                      <a:endParaRPr>
                        <a:solidFill>
                          <a:schemeClr val="dk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88%</a:t>
                      </a:r>
                      <a:endParaRPr>
                        <a:solidFill>
                          <a:schemeClr val="dk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7" name="Google Shape;3907;p54"/>
          <p:cNvSpPr txBox="1">
            <a:spLocks noGrp="1"/>
          </p:cNvSpPr>
          <p:nvPr>
            <p:ph type="title"/>
          </p:nvPr>
        </p:nvSpPr>
        <p:spPr>
          <a:xfrm>
            <a:off x="1302600" y="247875"/>
            <a:ext cx="6538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Risultati - 2012</a:t>
            </a:r>
            <a:endParaRPr/>
          </a:p>
        </p:txBody>
      </p:sp>
      <p:pic>
        <p:nvPicPr>
          <p:cNvPr id="3908" name="Google Shape;3908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5050" y="1113475"/>
            <a:ext cx="4804199" cy="37986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3" name="Google Shape;3913;p55"/>
          <p:cNvSpPr txBox="1">
            <a:spLocks noGrp="1"/>
          </p:cNvSpPr>
          <p:nvPr>
            <p:ph type="title"/>
          </p:nvPr>
        </p:nvSpPr>
        <p:spPr>
          <a:xfrm>
            <a:off x="1302600" y="247875"/>
            <a:ext cx="6538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Risultati - 2012</a:t>
            </a:r>
            <a:endParaRPr/>
          </a:p>
        </p:txBody>
      </p:sp>
      <p:pic>
        <p:nvPicPr>
          <p:cNvPr id="3914" name="Google Shape;391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2600" y="1043825"/>
            <a:ext cx="3704350" cy="38734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915" name="Google Shape;3915;p55"/>
          <p:cNvSpPr/>
          <p:nvPr/>
        </p:nvSpPr>
        <p:spPr>
          <a:xfrm>
            <a:off x="5383150" y="1646025"/>
            <a:ext cx="3477300" cy="2096400"/>
          </a:xfrm>
          <a:prstGeom prst="roundRect">
            <a:avLst>
              <a:gd name="adj" fmla="val 19210"/>
            </a:avLst>
          </a:prstGeom>
          <a:solidFill>
            <a:schemeClr val="lt1"/>
          </a:solidFill>
          <a:ln>
            <a:noFill/>
          </a:ln>
          <a:effectLst>
            <a:outerShdw dist="381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6" name="Google Shape;3916;p55"/>
          <p:cNvSpPr txBox="1">
            <a:spLocks noGrp="1"/>
          </p:cNvSpPr>
          <p:nvPr>
            <p:ph type="title" idx="4294967295"/>
          </p:nvPr>
        </p:nvSpPr>
        <p:spPr>
          <a:xfrm>
            <a:off x="6480929" y="1828631"/>
            <a:ext cx="2106300" cy="35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MMORPG</a:t>
            </a:r>
            <a:endParaRPr sz="1800"/>
          </a:p>
        </p:txBody>
      </p:sp>
      <p:sp>
        <p:nvSpPr>
          <p:cNvPr id="3917" name="Google Shape;3917;p55"/>
          <p:cNvSpPr txBox="1">
            <a:spLocks noGrp="1"/>
          </p:cNvSpPr>
          <p:nvPr>
            <p:ph type="title" idx="4294967295"/>
          </p:nvPr>
        </p:nvSpPr>
        <p:spPr>
          <a:xfrm>
            <a:off x="5845208" y="1805383"/>
            <a:ext cx="795000" cy="39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93%</a:t>
            </a:r>
            <a:endParaRPr sz="1800"/>
          </a:p>
        </p:txBody>
      </p:sp>
      <p:sp>
        <p:nvSpPr>
          <p:cNvPr id="3918" name="Google Shape;3918;p55"/>
          <p:cNvSpPr txBox="1">
            <a:spLocks noGrp="1"/>
          </p:cNvSpPr>
          <p:nvPr>
            <p:ph type="title" idx="4294967295"/>
          </p:nvPr>
        </p:nvSpPr>
        <p:spPr>
          <a:xfrm>
            <a:off x="6480929" y="2785018"/>
            <a:ext cx="2106300" cy="35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FPS</a:t>
            </a:r>
            <a:endParaRPr sz="1800"/>
          </a:p>
        </p:txBody>
      </p:sp>
      <p:sp>
        <p:nvSpPr>
          <p:cNvPr id="3919" name="Google Shape;3919;p55"/>
          <p:cNvSpPr txBox="1">
            <a:spLocks noGrp="1"/>
          </p:cNvSpPr>
          <p:nvPr>
            <p:ph type="title" idx="4294967295"/>
          </p:nvPr>
        </p:nvSpPr>
        <p:spPr>
          <a:xfrm>
            <a:off x="5845208" y="2768493"/>
            <a:ext cx="795000" cy="39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75%</a:t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4" name="Google Shape;3924;p56"/>
          <p:cNvSpPr txBox="1">
            <a:spLocks noGrp="1"/>
          </p:cNvSpPr>
          <p:nvPr>
            <p:ph type="title"/>
          </p:nvPr>
        </p:nvSpPr>
        <p:spPr>
          <a:xfrm>
            <a:off x="1302600" y="247875"/>
            <a:ext cx="6538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Risultati - 2013</a:t>
            </a:r>
            <a:endParaRPr/>
          </a:p>
        </p:txBody>
      </p:sp>
      <p:pic>
        <p:nvPicPr>
          <p:cNvPr id="3925" name="Google Shape;3925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5050" y="1113475"/>
            <a:ext cx="4804199" cy="37986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926" name="Google Shape;3926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7375" y="1113477"/>
            <a:ext cx="4804199" cy="379867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1" name="Google Shape;3931;p57"/>
          <p:cNvSpPr txBox="1">
            <a:spLocks noGrp="1"/>
          </p:cNvSpPr>
          <p:nvPr>
            <p:ph type="title"/>
          </p:nvPr>
        </p:nvSpPr>
        <p:spPr>
          <a:xfrm>
            <a:off x="1302600" y="247875"/>
            <a:ext cx="6538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Risultati - 2013</a:t>
            </a:r>
            <a:endParaRPr/>
          </a:p>
        </p:txBody>
      </p:sp>
      <p:pic>
        <p:nvPicPr>
          <p:cNvPr id="3932" name="Google Shape;3932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2588" y="987312"/>
            <a:ext cx="3788425" cy="3961351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933" name="Google Shape;3933;p57"/>
          <p:cNvSpPr/>
          <p:nvPr/>
        </p:nvSpPr>
        <p:spPr>
          <a:xfrm>
            <a:off x="5383150" y="1646025"/>
            <a:ext cx="3477300" cy="2096400"/>
          </a:xfrm>
          <a:prstGeom prst="roundRect">
            <a:avLst>
              <a:gd name="adj" fmla="val 19210"/>
            </a:avLst>
          </a:prstGeom>
          <a:solidFill>
            <a:schemeClr val="lt1"/>
          </a:solidFill>
          <a:ln>
            <a:noFill/>
          </a:ln>
          <a:effectLst>
            <a:outerShdw dist="381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4" name="Google Shape;3934;p57"/>
          <p:cNvSpPr txBox="1">
            <a:spLocks noGrp="1"/>
          </p:cNvSpPr>
          <p:nvPr>
            <p:ph type="title" idx="4294967295"/>
          </p:nvPr>
        </p:nvSpPr>
        <p:spPr>
          <a:xfrm>
            <a:off x="6819654" y="1828631"/>
            <a:ext cx="2106300" cy="35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FPS</a:t>
            </a:r>
            <a:endParaRPr sz="1800"/>
          </a:p>
        </p:txBody>
      </p:sp>
      <p:sp>
        <p:nvSpPr>
          <p:cNvPr id="3935" name="Google Shape;3935;p57"/>
          <p:cNvSpPr txBox="1">
            <a:spLocks noGrp="1"/>
          </p:cNvSpPr>
          <p:nvPr>
            <p:ph type="title" idx="4294967295"/>
          </p:nvPr>
        </p:nvSpPr>
        <p:spPr>
          <a:xfrm>
            <a:off x="5845200" y="1805375"/>
            <a:ext cx="1407300" cy="39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90%</a:t>
            </a:r>
            <a:r>
              <a:rPr lang="en" sz="1800">
                <a:solidFill>
                  <a:srgbClr val="86FF3F"/>
                </a:solidFill>
              </a:rPr>
              <a:t>  +15%</a:t>
            </a:r>
            <a:endParaRPr sz="1800">
              <a:solidFill>
                <a:srgbClr val="86FF3F"/>
              </a:solidFill>
            </a:endParaRPr>
          </a:p>
        </p:txBody>
      </p:sp>
      <p:sp>
        <p:nvSpPr>
          <p:cNvPr id="3936" name="Google Shape;3936;p57"/>
          <p:cNvSpPr txBox="1">
            <a:spLocks noGrp="1"/>
          </p:cNvSpPr>
          <p:nvPr>
            <p:ph type="title" idx="4294967295"/>
          </p:nvPr>
        </p:nvSpPr>
        <p:spPr>
          <a:xfrm>
            <a:off x="6819654" y="2791730"/>
            <a:ext cx="2106300" cy="35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  MMORPG</a:t>
            </a:r>
            <a:endParaRPr sz="1800"/>
          </a:p>
        </p:txBody>
      </p:sp>
      <p:sp>
        <p:nvSpPr>
          <p:cNvPr id="3937" name="Google Shape;3937;p57"/>
          <p:cNvSpPr txBox="1">
            <a:spLocks noGrp="1"/>
          </p:cNvSpPr>
          <p:nvPr>
            <p:ph type="title" idx="4294967295"/>
          </p:nvPr>
        </p:nvSpPr>
        <p:spPr>
          <a:xfrm>
            <a:off x="5845200" y="2768475"/>
            <a:ext cx="1407300" cy="39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89%</a:t>
            </a:r>
            <a:r>
              <a:rPr lang="en" sz="1800">
                <a:solidFill>
                  <a:srgbClr val="86FF3F"/>
                </a:solidFill>
              </a:rPr>
              <a:t>  </a:t>
            </a:r>
            <a:r>
              <a:rPr lang="en" sz="1800">
                <a:solidFill>
                  <a:srgbClr val="FF0000"/>
                </a:solidFill>
              </a:rPr>
              <a:t>-4%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" name="Google Shape;3942;p58"/>
          <p:cNvSpPr txBox="1">
            <a:spLocks noGrp="1"/>
          </p:cNvSpPr>
          <p:nvPr>
            <p:ph type="title"/>
          </p:nvPr>
        </p:nvSpPr>
        <p:spPr>
          <a:xfrm>
            <a:off x="1302600" y="247875"/>
            <a:ext cx="6538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Risultati - 2014</a:t>
            </a:r>
            <a:endParaRPr/>
          </a:p>
        </p:txBody>
      </p:sp>
      <p:pic>
        <p:nvPicPr>
          <p:cNvPr id="3943" name="Google Shape;3943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9900" y="1093528"/>
            <a:ext cx="4804199" cy="3838571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8" name="Google Shape;3948;p59"/>
          <p:cNvSpPr txBox="1">
            <a:spLocks noGrp="1"/>
          </p:cNvSpPr>
          <p:nvPr>
            <p:ph type="title"/>
          </p:nvPr>
        </p:nvSpPr>
        <p:spPr>
          <a:xfrm>
            <a:off x="1302600" y="247875"/>
            <a:ext cx="6538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Risultati - 2014</a:t>
            </a:r>
            <a:endParaRPr/>
          </a:p>
        </p:txBody>
      </p:sp>
      <p:sp>
        <p:nvSpPr>
          <p:cNvPr id="3949" name="Google Shape;3949;p59"/>
          <p:cNvSpPr/>
          <p:nvPr/>
        </p:nvSpPr>
        <p:spPr>
          <a:xfrm>
            <a:off x="5383150" y="1646025"/>
            <a:ext cx="3477300" cy="2096400"/>
          </a:xfrm>
          <a:prstGeom prst="roundRect">
            <a:avLst>
              <a:gd name="adj" fmla="val 19210"/>
            </a:avLst>
          </a:prstGeom>
          <a:solidFill>
            <a:schemeClr val="lt1"/>
          </a:solidFill>
          <a:ln>
            <a:noFill/>
          </a:ln>
          <a:effectLst>
            <a:outerShdw dist="381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0" name="Google Shape;3950;p59"/>
          <p:cNvSpPr txBox="1">
            <a:spLocks noGrp="1"/>
          </p:cNvSpPr>
          <p:nvPr>
            <p:ph type="title" idx="4294967295"/>
          </p:nvPr>
        </p:nvSpPr>
        <p:spPr>
          <a:xfrm>
            <a:off x="6819654" y="1828631"/>
            <a:ext cx="2106300" cy="35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MMORPG</a:t>
            </a:r>
            <a:endParaRPr sz="1800"/>
          </a:p>
        </p:txBody>
      </p:sp>
      <p:sp>
        <p:nvSpPr>
          <p:cNvPr id="3951" name="Google Shape;3951;p59"/>
          <p:cNvSpPr txBox="1">
            <a:spLocks noGrp="1"/>
          </p:cNvSpPr>
          <p:nvPr>
            <p:ph type="title" idx="4294967295"/>
          </p:nvPr>
        </p:nvSpPr>
        <p:spPr>
          <a:xfrm>
            <a:off x="6819654" y="3030080"/>
            <a:ext cx="2106300" cy="35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 FPS</a:t>
            </a:r>
            <a:endParaRPr sz="1800"/>
          </a:p>
        </p:txBody>
      </p:sp>
      <p:sp>
        <p:nvSpPr>
          <p:cNvPr id="3952" name="Google Shape;3952;p59"/>
          <p:cNvSpPr txBox="1">
            <a:spLocks noGrp="1"/>
          </p:cNvSpPr>
          <p:nvPr>
            <p:ph type="title" idx="4294967295"/>
          </p:nvPr>
        </p:nvSpPr>
        <p:spPr>
          <a:xfrm>
            <a:off x="5845200" y="3006825"/>
            <a:ext cx="1407300" cy="39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75%</a:t>
            </a:r>
            <a:r>
              <a:rPr lang="en" sz="1800">
                <a:solidFill>
                  <a:srgbClr val="86FF3F"/>
                </a:solidFill>
              </a:rPr>
              <a:t>  </a:t>
            </a:r>
            <a:r>
              <a:rPr lang="en" sz="1800">
                <a:solidFill>
                  <a:srgbClr val="FF0000"/>
                </a:solidFill>
              </a:rPr>
              <a:t>-15%</a:t>
            </a:r>
            <a:endParaRPr sz="1800">
              <a:solidFill>
                <a:srgbClr val="FF0000"/>
              </a:solidFill>
            </a:endParaRPr>
          </a:p>
        </p:txBody>
      </p:sp>
      <p:pic>
        <p:nvPicPr>
          <p:cNvPr id="3953" name="Google Shape;3953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1475" y="1062239"/>
            <a:ext cx="3819050" cy="3811461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954" name="Google Shape;3954;p59"/>
          <p:cNvSpPr txBox="1">
            <a:spLocks noGrp="1"/>
          </p:cNvSpPr>
          <p:nvPr>
            <p:ph type="title" idx="4294967295"/>
          </p:nvPr>
        </p:nvSpPr>
        <p:spPr>
          <a:xfrm>
            <a:off x="5845200" y="1805375"/>
            <a:ext cx="1407300" cy="39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77%</a:t>
            </a:r>
            <a:r>
              <a:rPr lang="en" sz="1800">
                <a:solidFill>
                  <a:srgbClr val="86FF3F"/>
                </a:solidFill>
              </a:rPr>
              <a:t>  </a:t>
            </a:r>
            <a:r>
              <a:rPr lang="en" sz="1800">
                <a:solidFill>
                  <a:srgbClr val="FF0000"/>
                </a:solidFill>
              </a:rPr>
              <a:t>-12%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3955" name="Google Shape;3955;p59"/>
          <p:cNvSpPr txBox="1">
            <a:spLocks noGrp="1"/>
          </p:cNvSpPr>
          <p:nvPr>
            <p:ph type="title" idx="4294967295"/>
          </p:nvPr>
        </p:nvSpPr>
        <p:spPr>
          <a:xfrm>
            <a:off x="6819654" y="2417731"/>
            <a:ext cx="2106300" cy="35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        TD</a:t>
            </a:r>
            <a:endParaRPr sz="1800"/>
          </a:p>
        </p:txBody>
      </p:sp>
      <p:sp>
        <p:nvSpPr>
          <p:cNvPr id="3956" name="Google Shape;3956;p59"/>
          <p:cNvSpPr txBox="1">
            <a:spLocks noGrp="1"/>
          </p:cNvSpPr>
          <p:nvPr>
            <p:ph type="title" idx="4294967295"/>
          </p:nvPr>
        </p:nvSpPr>
        <p:spPr>
          <a:xfrm>
            <a:off x="5845200" y="2406100"/>
            <a:ext cx="1407300" cy="39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77%</a:t>
            </a:r>
            <a:r>
              <a:rPr lang="en" sz="1800">
                <a:solidFill>
                  <a:srgbClr val="86FF3F"/>
                </a:solidFill>
              </a:rPr>
              <a:t>  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1" name="Google Shape;3961;p60"/>
          <p:cNvSpPr txBox="1">
            <a:spLocks noGrp="1"/>
          </p:cNvSpPr>
          <p:nvPr>
            <p:ph type="title"/>
          </p:nvPr>
        </p:nvSpPr>
        <p:spPr>
          <a:xfrm>
            <a:off x="1302600" y="247875"/>
            <a:ext cx="6538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Risultati - 2015</a:t>
            </a:r>
            <a:endParaRPr/>
          </a:p>
        </p:txBody>
      </p:sp>
      <p:pic>
        <p:nvPicPr>
          <p:cNvPr id="3962" name="Google Shape;3962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8500" y="978175"/>
            <a:ext cx="5007000" cy="39590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7" name="Google Shape;3967;p61"/>
          <p:cNvSpPr/>
          <p:nvPr/>
        </p:nvSpPr>
        <p:spPr>
          <a:xfrm>
            <a:off x="5383150" y="1604650"/>
            <a:ext cx="3477300" cy="2500200"/>
          </a:xfrm>
          <a:prstGeom prst="roundRect">
            <a:avLst>
              <a:gd name="adj" fmla="val 19210"/>
            </a:avLst>
          </a:prstGeom>
          <a:solidFill>
            <a:schemeClr val="lt1"/>
          </a:solidFill>
          <a:ln>
            <a:noFill/>
          </a:ln>
          <a:effectLst>
            <a:outerShdw dist="381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8" name="Google Shape;3968;p61"/>
          <p:cNvSpPr txBox="1">
            <a:spLocks noGrp="1"/>
          </p:cNvSpPr>
          <p:nvPr>
            <p:ph type="title"/>
          </p:nvPr>
        </p:nvSpPr>
        <p:spPr>
          <a:xfrm>
            <a:off x="1302600" y="247875"/>
            <a:ext cx="6538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Risultati - 2015</a:t>
            </a:r>
            <a:endParaRPr/>
          </a:p>
        </p:txBody>
      </p:sp>
      <p:sp>
        <p:nvSpPr>
          <p:cNvPr id="3969" name="Google Shape;3969;p61"/>
          <p:cNvSpPr txBox="1">
            <a:spLocks noGrp="1"/>
          </p:cNvSpPr>
          <p:nvPr>
            <p:ph type="title" idx="4294967295"/>
          </p:nvPr>
        </p:nvSpPr>
        <p:spPr>
          <a:xfrm>
            <a:off x="6819654" y="1627906"/>
            <a:ext cx="2106300" cy="35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BR</a:t>
            </a:r>
            <a:endParaRPr sz="1800"/>
          </a:p>
        </p:txBody>
      </p:sp>
      <p:sp>
        <p:nvSpPr>
          <p:cNvPr id="3970" name="Google Shape;3970;p61"/>
          <p:cNvSpPr txBox="1">
            <a:spLocks noGrp="1"/>
          </p:cNvSpPr>
          <p:nvPr>
            <p:ph type="title" idx="4294967295"/>
          </p:nvPr>
        </p:nvSpPr>
        <p:spPr>
          <a:xfrm>
            <a:off x="6819654" y="3277330"/>
            <a:ext cx="2106300" cy="35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 FPS</a:t>
            </a:r>
            <a:endParaRPr sz="1800"/>
          </a:p>
        </p:txBody>
      </p:sp>
      <p:sp>
        <p:nvSpPr>
          <p:cNvPr id="3971" name="Google Shape;3971;p61"/>
          <p:cNvSpPr txBox="1">
            <a:spLocks noGrp="1"/>
          </p:cNvSpPr>
          <p:nvPr>
            <p:ph type="title" idx="4294967295"/>
          </p:nvPr>
        </p:nvSpPr>
        <p:spPr>
          <a:xfrm>
            <a:off x="5845200" y="3230825"/>
            <a:ext cx="1407300" cy="39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68%</a:t>
            </a:r>
            <a:r>
              <a:rPr lang="en" sz="1800">
                <a:solidFill>
                  <a:srgbClr val="86FF3F"/>
                </a:solidFill>
              </a:rPr>
              <a:t> </a:t>
            </a:r>
            <a:r>
              <a:rPr lang="en" sz="1800">
                <a:solidFill>
                  <a:srgbClr val="FF0000"/>
                </a:solidFill>
              </a:rPr>
              <a:t>-7%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3972" name="Google Shape;3972;p61"/>
          <p:cNvSpPr txBox="1">
            <a:spLocks noGrp="1"/>
          </p:cNvSpPr>
          <p:nvPr>
            <p:ph type="title" idx="4294967295"/>
          </p:nvPr>
        </p:nvSpPr>
        <p:spPr>
          <a:xfrm>
            <a:off x="5845200" y="1604650"/>
            <a:ext cx="1407300" cy="39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100%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3973" name="Google Shape;3973;p61"/>
          <p:cNvSpPr txBox="1">
            <a:spLocks noGrp="1"/>
          </p:cNvSpPr>
          <p:nvPr>
            <p:ph type="title" idx="4294967295"/>
          </p:nvPr>
        </p:nvSpPr>
        <p:spPr>
          <a:xfrm>
            <a:off x="6819654" y="2820894"/>
            <a:ext cx="2106300" cy="35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         TD</a:t>
            </a:r>
            <a:endParaRPr sz="1800"/>
          </a:p>
        </p:txBody>
      </p:sp>
      <p:sp>
        <p:nvSpPr>
          <p:cNvPr id="3974" name="Google Shape;3974;p61"/>
          <p:cNvSpPr txBox="1">
            <a:spLocks noGrp="1"/>
          </p:cNvSpPr>
          <p:nvPr>
            <p:ph type="title" idx="4294967295"/>
          </p:nvPr>
        </p:nvSpPr>
        <p:spPr>
          <a:xfrm>
            <a:off x="5845200" y="2809263"/>
            <a:ext cx="1407300" cy="39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79% </a:t>
            </a:r>
            <a:r>
              <a:rPr lang="en" sz="1800">
                <a:solidFill>
                  <a:srgbClr val="86FF3F"/>
                </a:solidFill>
              </a:rPr>
              <a:t>+2%  </a:t>
            </a:r>
            <a:endParaRPr sz="1800">
              <a:solidFill>
                <a:srgbClr val="FF0000"/>
              </a:solidFill>
            </a:endParaRPr>
          </a:p>
        </p:txBody>
      </p:sp>
      <p:pic>
        <p:nvPicPr>
          <p:cNvPr id="3975" name="Google Shape;3975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500" y="993650"/>
            <a:ext cx="3834500" cy="40095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976" name="Google Shape;3976;p61"/>
          <p:cNvSpPr txBox="1">
            <a:spLocks noGrp="1"/>
          </p:cNvSpPr>
          <p:nvPr>
            <p:ph type="title" idx="4294967295"/>
          </p:nvPr>
        </p:nvSpPr>
        <p:spPr>
          <a:xfrm>
            <a:off x="6819654" y="2029356"/>
            <a:ext cx="2106300" cy="35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RP</a:t>
            </a:r>
            <a:endParaRPr sz="1800"/>
          </a:p>
        </p:txBody>
      </p:sp>
      <p:sp>
        <p:nvSpPr>
          <p:cNvPr id="3977" name="Google Shape;3977;p61"/>
          <p:cNvSpPr txBox="1">
            <a:spLocks noGrp="1"/>
          </p:cNvSpPr>
          <p:nvPr>
            <p:ph type="title" idx="4294967295"/>
          </p:nvPr>
        </p:nvSpPr>
        <p:spPr>
          <a:xfrm>
            <a:off x="5845200" y="2006100"/>
            <a:ext cx="1407300" cy="39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100%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3978" name="Google Shape;3978;p61"/>
          <p:cNvSpPr txBox="1">
            <a:spLocks noGrp="1"/>
          </p:cNvSpPr>
          <p:nvPr>
            <p:ph type="title" idx="4294967295"/>
          </p:nvPr>
        </p:nvSpPr>
        <p:spPr>
          <a:xfrm>
            <a:off x="6819654" y="2410981"/>
            <a:ext cx="2106300" cy="35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</a:t>
            </a:r>
            <a:endParaRPr sz="1800"/>
          </a:p>
        </p:txBody>
      </p:sp>
      <p:sp>
        <p:nvSpPr>
          <p:cNvPr id="3979" name="Google Shape;3979;p61"/>
          <p:cNvSpPr txBox="1">
            <a:spLocks noGrp="1"/>
          </p:cNvSpPr>
          <p:nvPr>
            <p:ph type="title" idx="4294967295"/>
          </p:nvPr>
        </p:nvSpPr>
        <p:spPr>
          <a:xfrm>
            <a:off x="5845200" y="2387725"/>
            <a:ext cx="1407300" cy="39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82%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3980" name="Google Shape;3980;p61"/>
          <p:cNvSpPr txBox="1">
            <a:spLocks noGrp="1"/>
          </p:cNvSpPr>
          <p:nvPr>
            <p:ph type="title" idx="4294967295"/>
          </p:nvPr>
        </p:nvSpPr>
        <p:spPr>
          <a:xfrm>
            <a:off x="6819654" y="3658955"/>
            <a:ext cx="2106300" cy="35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MMORPG</a:t>
            </a:r>
            <a:endParaRPr sz="1800"/>
          </a:p>
        </p:txBody>
      </p:sp>
      <p:sp>
        <p:nvSpPr>
          <p:cNvPr id="3981" name="Google Shape;3981;p61"/>
          <p:cNvSpPr txBox="1">
            <a:spLocks noGrp="1"/>
          </p:cNvSpPr>
          <p:nvPr>
            <p:ph type="title" idx="4294967295"/>
          </p:nvPr>
        </p:nvSpPr>
        <p:spPr>
          <a:xfrm>
            <a:off x="5845200" y="3612450"/>
            <a:ext cx="1407300" cy="39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66%</a:t>
            </a:r>
            <a:r>
              <a:rPr lang="en" sz="1800">
                <a:solidFill>
                  <a:srgbClr val="86FF3F"/>
                </a:solidFill>
              </a:rPr>
              <a:t> </a:t>
            </a:r>
            <a:r>
              <a:rPr lang="en" sz="1800">
                <a:solidFill>
                  <a:srgbClr val="FF0000"/>
                </a:solidFill>
              </a:rPr>
              <a:t>-11%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6" name="Google Shape;3986;p62"/>
          <p:cNvSpPr txBox="1">
            <a:spLocks noGrp="1"/>
          </p:cNvSpPr>
          <p:nvPr>
            <p:ph type="title"/>
          </p:nvPr>
        </p:nvSpPr>
        <p:spPr>
          <a:xfrm>
            <a:off x="1302600" y="247875"/>
            <a:ext cx="6538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Risultati - 2016</a:t>
            </a:r>
            <a:endParaRPr/>
          </a:p>
        </p:txBody>
      </p:sp>
      <p:pic>
        <p:nvPicPr>
          <p:cNvPr id="3987" name="Google Shape;3987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4413" y="884050"/>
            <a:ext cx="5195176" cy="415094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7" name="Google Shape;2687;p36"/>
          <p:cNvSpPr txBox="1">
            <a:spLocks noGrp="1"/>
          </p:cNvSpPr>
          <p:nvPr>
            <p:ph type="title"/>
          </p:nvPr>
        </p:nvSpPr>
        <p:spPr>
          <a:xfrm>
            <a:off x="2869750" y="2087725"/>
            <a:ext cx="5788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Introduzione</a:t>
            </a:r>
            <a:endParaRPr sz="4800"/>
          </a:p>
        </p:txBody>
      </p:sp>
      <p:sp>
        <p:nvSpPr>
          <p:cNvPr id="2688" name="Google Shape;2688;p36"/>
          <p:cNvSpPr txBox="1">
            <a:spLocks noGrp="1"/>
          </p:cNvSpPr>
          <p:nvPr>
            <p:ph type="title" idx="2"/>
          </p:nvPr>
        </p:nvSpPr>
        <p:spPr>
          <a:xfrm>
            <a:off x="4747977" y="1184650"/>
            <a:ext cx="21966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2689" name="Google Shape;2689;p36"/>
          <p:cNvGrpSpPr/>
          <p:nvPr/>
        </p:nvGrpSpPr>
        <p:grpSpPr>
          <a:xfrm flipH="1">
            <a:off x="8069925" y="1933231"/>
            <a:ext cx="509569" cy="306732"/>
            <a:chOff x="5028350" y="1751100"/>
            <a:chExt cx="1007650" cy="606550"/>
          </a:xfrm>
        </p:grpSpPr>
        <p:sp>
          <p:nvSpPr>
            <p:cNvPr id="2690" name="Google Shape;2690;p36"/>
            <p:cNvSpPr/>
            <p:nvPr/>
          </p:nvSpPr>
          <p:spPr>
            <a:xfrm>
              <a:off x="5038525" y="1751100"/>
              <a:ext cx="480950" cy="318825"/>
            </a:xfrm>
            <a:custGeom>
              <a:avLst/>
              <a:gdLst/>
              <a:ahLst/>
              <a:cxnLst/>
              <a:rect l="l" t="t" r="r" b="b"/>
              <a:pathLst>
                <a:path w="19238" h="12753" extrusionOk="0">
                  <a:moveTo>
                    <a:pt x="7435" y="0"/>
                  </a:moveTo>
                  <a:cubicBezTo>
                    <a:pt x="7305" y="0"/>
                    <a:pt x="7192" y="18"/>
                    <a:pt x="7098" y="55"/>
                  </a:cubicBezTo>
                  <a:cubicBezTo>
                    <a:pt x="6755" y="183"/>
                    <a:pt x="6595" y="440"/>
                    <a:pt x="6595" y="794"/>
                  </a:cubicBezTo>
                  <a:lnTo>
                    <a:pt x="6595" y="2132"/>
                  </a:lnTo>
                  <a:cubicBezTo>
                    <a:pt x="6595" y="2860"/>
                    <a:pt x="7312" y="3984"/>
                    <a:pt x="8618" y="5119"/>
                  </a:cubicBezTo>
                  <a:cubicBezTo>
                    <a:pt x="9196" y="5632"/>
                    <a:pt x="9871" y="6178"/>
                    <a:pt x="10577" y="6735"/>
                  </a:cubicBezTo>
                  <a:cubicBezTo>
                    <a:pt x="10406" y="6649"/>
                    <a:pt x="10224" y="6574"/>
                    <a:pt x="10042" y="6489"/>
                  </a:cubicBezTo>
                  <a:cubicBezTo>
                    <a:pt x="6163" y="4741"/>
                    <a:pt x="2462" y="3595"/>
                    <a:pt x="889" y="3595"/>
                  </a:cubicBezTo>
                  <a:cubicBezTo>
                    <a:pt x="573" y="3595"/>
                    <a:pt x="343" y="3641"/>
                    <a:pt x="215" y="3738"/>
                  </a:cubicBezTo>
                  <a:cubicBezTo>
                    <a:pt x="65" y="3855"/>
                    <a:pt x="1" y="4005"/>
                    <a:pt x="11" y="4176"/>
                  </a:cubicBezTo>
                  <a:lnTo>
                    <a:pt x="11" y="5472"/>
                  </a:lnTo>
                  <a:cubicBezTo>
                    <a:pt x="1" y="5996"/>
                    <a:pt x="814" y="6778"/>
                    <a:pt x="2195" y="7570"/>
                  </a:cubicBezTo>
                  <a:cubicBezTo>
                    <a:pt x="2634" y="7827"/>
                    <a:pt x="3137" y="8084"/>
                    <a:pt x="3694" y="8341"/>
                  </a:cubicBezTo>
                  <a:cubicBezTo>
                    <a:pt x="7921" y="10250"/>
                    <a:pt x="14879" y="12753"/>
                    <a:pt x="16678" y="12753"/>
                  </a:cubicBezTo>
                  <a:cubicBezTo>
                    <a:pt x="16857" y="12753"/>
                    <a:pt x="16984" y="12728"/>
                    <a:pt x="17054" y="12676"/>
                  </a:cubicBezTo>
                  <a:cubicBezTo>
                    <a:pt x="17139" y="12623"/>
                    <a:pt x="17171" y="12548"/>
                    <a:pt x="17171" y="12451"/>
                  </a:cubicBezTo>
                  <a:lnTo>
                    <a:pt x="17182" y="11167"/>
                  </a:lnTo>
                  <a:cubicBezTo>
                    <a:pt x="17861" y="11519"/>
                    <a:pt x="18402" y="11720"/>
                    <a:pt x="18727" y="11720"/>
                  </a:cubicBezTo>
                  <a:cubicBezTo>
                    <a:pt x="18797" y="11720"/>
                    <a:pt x="18856" y="11710"/>
                    <a:pt x="18906" y="11691"/>
                  </a:cubicBezTo>
                  <a:cubicBezTo>
                    <a:pt x="19109" y="11616"/>
                    <a:pt x="19216" y="11456"/>
                    <a:pt x="19216" y="11220"/>
                  </a:cubicBezTo>
                  <a:lnTo>
                    <a:pt x="19216" y="9893"/>
                  </a:lnTo>
                  <a:cubicBezTo>
                    <a:pt x="19238" y="8940"/>
                    <a:pt x="17557" y="6767"/>
                    <a:pt x="14913" y="4465"/>
                  </a:cubicBezTo>
                  <a:cubicBezTo>
                    <a:pt x="13339" y="3095"/>
                    <a:pt x="11712" y="1928"/>
                    <a:pt x="10331" y="1126"/>
                  </a:cubicBezTo>
                  <a:cubicBezTo>
                    <a:pt x="9098" y="416"/>
                    <a:pt x="8064" y="0"/>
                    <a:pt x="7435" y="0"/>
                  </a:cubicBezTo>
                  <a:close/>
                </a:path>
              </a:pathLst>
            </a:custGeom>
            <a:solidFill>
              <a:srgbClr val="FEC3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36"/>
            <p:cNvSpPr/>
            <p:nvPr/>
          </p:nvSpPr>
          <p:spPr>
            <a:xfrm>
              <a:off x="5203375" y="1770650"/>
              <a:ext cx="315575" cy="273500"/>
            </a:xfrm>
            <a:custGeom>
              <a:avLst/>
              <a:gdLst/>
              <a:ahLst/>
              <a:cxnLst/>
              <a:rect l="l" t="t" r="r" b="b"/>
              <a:pathLst>
                <a:path w="12623" h="10940" extrusionOk="0">
                  <a:moveTo>
                    <a:pt x="1" y="1"/>
                  </a:moveTo>
                  <a:lnTo>
                    <a:pt x="1" y="1350"/>
                  </a:lnTo>
                  <a:cubicBezTo>
                    <a:pt x="1" y="2078"/>
                    <a:pt x="718" y="3202"/>
                    <a:pt x="2024" y="4337"/>
                  </a:cubicBezTo>
                  <a:cubicBezTo>
                    <a:pt x="4144" y="6188"/>
                    <a:pt x="7419" y="8586"/>
                    <a:pt x="9732" y="9925"/>
                  </a:cubicBezTo>
                  <a:cubicBezTo>
                    <a:pt x="10804" y="10544"/>
                    <a:pt x="11677" y="10940"/>
                    <a:pt x="12129" y="10940"/>
                  </a:cubicBezTo>
                  <a:cubicBezTo>
                    <a:pt x="12201" y="10940"/>
                    <a:pt x="12262" y="10930"/>
                    <a:pt x="12312" y="10909"/>
                  </a:cubicBezTo>
                  <a:cubicBezTo>
                    <a:pt x="12515" y="10834"/>
                    <a:pt x="12611" y="10674"/>
                    <a:pt x="12622" y="10438"/>
                  </a:cubicBezTo>
                  <a:lnTo>
                    <a:pt x="12622" y="9100"/>
                  </a:lnTo>
                  <a:cubicBezTo>
                    <a:pt x="12622" y="9325"/>
                    <a:pt x="12526" y="9486"/>
                    <a:pt x="12322" y="9571"/>
                  </a:cubicBezTo>
                  <a:cubicBezTo>
                    <a:pt x="12274" y="9589"/>
                    <a:pt x="12216" y="9598"/>
                    <a:pt x="12149" y="9598"/>
                  </a:cubicBezTo>
                  <a:cubicBezTo>
                    <a:pt x="11695" y="9598"/>
                    <a:pt x="10824" y="9201"/>
                    <a:pt x="9742" y="8576"/>
                  </a:cubicBezTo>
                  <a:cubicBezTo>
                    <a:pt x="7419" y="7238"/>
                    <a:pt x="4144" y="4840"/>
                    <a:pt x="2024" y="2988"/>
                  </a:cubicBezTo>
                  <a:cubicBezTo>
                    <a:pt x="718" y="1853"/>
                    <a:pt x="1" y="729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36"/>
            <p:cNvSpPr/>
            <p:nvPr/>
          </p:nvSpPr>
          <p:spPr>
            <a:xfrm>
              <a:off x="5189725" y="1751100"/>
              <a:ext cx="347950" cy="259500"/>
            </a:xfrm>
            <a:custGeom>
              <a:avLst/>
              <a:gdLst/>
              <a:ahLst/>
              <a:cxnLst/>
              <a:rect l="l" t="t" r="r" b="b"/>
              <a:pathLst>
                <a:path w="13918" h="10380" extrusionOk="0">
                  <a:moveTo>
                    <a:pt x="1387" y="0"/>
                  </a:moveTo>
                  <a:cubicBezTo>
                    <a:pt x="1257" y="0"/>
                    <a:pt x="1144" y="18"/>
                    <a:pt x="1050" y="55"/>
                  </a:cubicBezTo>
                  <a:cubicBezTo>
                    <a:pt x="1" y="451"/>
                    <a:pt x="643" y="2089"/>
                    <a:pt x="2570" y="3770"/>
                  </a:cubicBezTo>
                  <a:cubicBezTo>
                    <a:pt x="4690" y="5622"/>
                    <a:pt x="7965" y="8020"/>
                    <a:pt x="10288" y="9358"/>
                  </a:cubicBezTo>
                  <a:cubicBezTo>
                    <a:pt x="11370" y="9983"/>
                    <a:pt x="12241" y="10380"/>
                    <a:pt x="12695" y="10380"/>
                  </a:cubicBezTo>
                  <a:cubicBezTo>
                    <a:pt x="12762" y="10380"/>
                    <a:pt x="12820" y="10371"/>
                    <a:pt x="12868" y="10353"/>
                  </a:cubicBezTo>
                  <a:cubicBezTo>
                    <a:pt x="13917" y="9946"/>
                    <a:pt x="12130" y="7313"/>
                    <a:pt x="8865" y="4465"/>
                  </a:cubicBezTo>
                  <a:cubicBezTo>
                    <a:pt x="7291" y="3095"/>
                    <a:pt x="5664" y="1928"/>
                    <a:pt x="4283" y="1126"/>
                  </a:cubicBezTo>
                  <a:cubicBezTo>
                    <a:pt x="3050" y="416"/>
                    <a:pt x="2016" y="0"/>
                    <a:pt x="13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36"/>
            <p:cNvSpPr/>
            <p:nvPr/>
          </p:nvSpPr>
          <p:spPr>
            <a:xfrm>
              <a:off x="5038525" y="1854150"/>
              <a:ext cx="429575" cy="215775"/>
            </a:xfrm>
            <a:custGeom>
              <a:avLst/>
              <a:gdLst/>
              <a:ahLst/>
              <a:cxnLst/>
              <a:rect l="l" t="t" r="r" b="b"/>
              <a:pathLst>
                <a:path w="17183" h="8631" extrusionOk="0">
                  <a:moveTo>
                    <a:pt x="17182" y="6981"/>
                  </a:moveTo>
                  <a:lnTo>
                    <a:pt x="17182" y="6986"/>
                  </a:lnTo>
                  <a:lnTo>
                    <a:pt x="17182" y="6986"/>
                  </a:lnTo>
                  <a:cubicBezTo>
                    <a:pt x="17182" y="6984"/>
                    <a:pt x="17182" y="6982"/>
                    <a:pt x="17182" y="6981"/>
                  </a:cubicBezTo>
                  <a:close/>
                  <a:moveTo>
                    <a:pt x="11" y="1"/>
                  </a:moveTo>
                  <a:lnTo>
                    <a:pt x="11" y="1350"/>
                  </a:lnTo>
                  <a:cubicBezTo>
                    <a:pt x="1" y="1874"/>
                    <a:pt x="814" y="2656"/>
                    <a:pt x="2195" y="3448"/>
                  </a:cubicBezTo>
                  <a:cubicBezTo>
                    <a:pt x="2634" y="3705"/>
                    <a:pt x="3137" y="3962"/>
                    <a:pt x="3694" y="4219"/>
                  </a:cubicBezTo>
                  <a:cubicBezTo>
                    <a:pt x="7921" y="6128"/>
                    <a:pt x="14879" y="8631"/>
                    <a:pt x="16678" y="8631"/>
                  </a:cubicBezTo>
                  <a:cubicBezTo>
                    <a:pt x="16857" y="8631"/>
                    <a:pt x="16984" y="8606"/>
                    <a:pt x="17054" y="8554"/>
                  </a:cubicBezTo>
                  <a:cubicBezTo>
                    <a:pt x="17139" y="8501"/>
                    <a:pt x="17171" y="8426"/>
                    <a:pt x="17171" y="8329"/>
                  </a:cubicBezTo>
                  <a:lnTo>
                    <a:pt x="17182" y="6986"/>
                  </a:lnTo>
                  <a:lnTo>
                    <a:pt x="17182" y="6986"/>
                  </a:lnTo>
                  <a:cubicBezTo>
                    <a:pt x="17181" y="7080"/>
                    <a:pt x="17138" y="7153"/>
                    <a:pt x="17064" y="7205"/>
                  </a:cubicBezTo>
                  <a:cubicBezTo>
                    <a:pt x="16993" y="7259"/>
                    <a:pt x="16862" y="7284"/>
                    <a:pt x="16680" y="7284"/>
                  </a:cubicBezTo>
                  <a:cubicBezTo>
                    <a:pt x="14862" y="7284"/>
                    <a:pt x="7926" y="4777"/>
                    <a:pt x="3694" y="2870"/>
                  </a:cubicBezTo>
                  <a:cubicBezTo>
                    <a:pt x="3137" y="2624"/>
                    <a:pt x="2645" y="2367"/>
                    <a:pt x="2195" y="2110"/>
                  </a:cubicBezTo>
                  <a:cubicBezTo>
                    <a:pt x="825" y="1318"/>
                    <a:pt x="11" y="525"/>
                    <a:pt x="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36"/>
            <p:cNvSpPr/>
            <p:nvPr/>
          </p:nvSpPr>
          <p:spPr>
            <a:xfrm>
              <a:off x="5028350" y="1840950"/>
              <a:ext cx="449650" cy="195325"/>
            </a:xfrm>
            <a:custGeom>
              <a:avLst/>
              <a:gdLst/>
              <a:ahLst/>
              <a:cxnLst/>
              <a:rect l="l" t="t" r="r" b="b"/>
              <a:pathLst>
                <a:path w="17986" h="7813" extrusionOk="0">
                  <a:moveTo>
                    <a:pt x="1296" y="1"/>
                  </a:moveTo>
                  <a:cubicBezTo>
                    <a:pt x="980" y="1"/>
                    <a:pt x="750" y="47"/>
                    <a:pt x="622" y="144"/>
                  </a:cubicBezTo>
                  <a:cubicBezTo>
                    <a:pt x="1" y="604"/>
                    <a:pt x="846" y="1621"/>
                    <a:pt x="2602" y="2638"/>
                  </a:cubicBezTo>
                  <a:cubicBezTo>
                    <a:pt x="3052" y="2895"/>
                    <a:pt x="3544" y="3152"/>
                    <a:pt x="4101" y="3398"/>
                  </a:cubicBezTo>
                  <a:cubicBezTo>
                    <a:pt x="8333" y="5305"/>
                    <a:pt x="15269" y="7812"/>
                    <a:pt x="17087" y="7812"/>
                  </a:cubicBezTo>
                  <a:cubicBezTo>
                    <a:pt x="17269" y="7812"/>
                    <a:pt x="17400" y="7787"/>
                    <a:pt x="17471" y="7733"/>
                  </a:cubicBezTo>
                  <a:cubicBezTo>
                    <a:pt x="17985" y="7348"/>
                    <a:pt x="16743" y="6245"/>
                    <a:pt x="14453" y="4918"/>
                  </a:cubicBezTo>
                  <a:cubicBezTo>
                    <a:pt x="13339" y="4276"/>
                    <a:pt x="11969" y="3580"/>
                    <a:pt x="10449" y="2895"/>
                  </a:cubicBezTo>
                  <a:cubicBezTo>
                    <a:pt x="6570" y="1147"/>
                    <a:pt x="2869" y="1"/>
                    <a:pt x="1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36"/>
            <p:cNvSpPr/>
            <p:nvPr/>
          </p:nvSpPr>
          <p:spPr>
            <a:xfrm>
              <a:off x="5591450" y="1897250"/>
              <a:ext cx="77100" cy="76825"/>
            </a:xfrm>
            <a:custGeom>
              <a:avLst/>
              <a:gdLst/>
              <a:ahLst/>
              <a:cxnLst/>
              <a:rect l="l" t="t" r="r" b="b"/>
              <a:pathLst>
                <a:path w="3084" h="3073" extrusionOk="0">
                  <a:moveTo>
                    <a:pt x="1542" y="0"/>
                  </a:moveTo>
                  <a:cubicBezTo>
                    <a:pt x="696" y="0"/>
                    <a:pt x="0" y="686"/>
                    <a:pt x="0" y="1542"/>
                  </a:cubicBezTo>
                  <a:cubicBezTo>
                    <a:pt x="0" y="2388"/>
                    <a:pt x="696" y="3073"/>
                    <a:pt x="1542" y="3073"/>
                  </a:cubicBezTo>
                  <a:cubicBezTo>
                    <a:pt x="2398" y="3073"/>
                    <a:pt x="3083" y="2388"/>
                    <a:pt x="3083" y="1542"/>
                  </a:cubicBezTo>
                  <a:cubicBezTo>
                    <a:pt x="3083" y="686"/>
                    <a:pt x="2398" y="0"/>
                    <a:pt x="15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36"/>
            <p:cNvSpPr/>
            <p:nvPr/>
          </p:nvSpPr>
          <p:spPr>
            <a:xfrm>
              <a:off x="5180375" y="1927900"/>
              <a:ext cx="531250" cy="336625"/>
            </a:xfrm>
            <a:custGeom>
              <a:avLst/>
              <a:gdLst/>
              <a:ahLst/>
              <a:cxnLst/>
              <a:rect l="l" t="t" r="r" b="b"/>
              <a:pathLst>
                <a:path w="21250" h="13465" extrusionOk="0">
                  <a:moveTo>
                    <a:pt x="18860" y="1"/>
                  </a:moveTo>
                  <a:cubicBezTo>
                    <a:pt x="18804" y="1"/>
                    <a:pt x="18744" y="2"/>
                    <a:pt x="18681" y="6"/>
                  </a:cubicBezTo>
                  <a:cubicBezTo>
                    <a:pt x="18284" y="16"/>
                    <a:pt x="17974" y="113"/>
                    <a:pt x="17856" y="155"/>
                  </a:cubicBezTo>
                  <a:cubicBezTo>
                    <a:pt x="17771" y="177"/>
                    <a:pt x="17653" y="220"/>
                    <a:pt x="17567" y="262"/>
                  </a:cubicBezTo>
                  <a:cubicBezTo>
                    <a:pt x="17439" y="316"/>
                    <a:pt x="17267" y="402"/>
                    <a:pt x="17139" y="466"/>
                  </a:cubicBezTo>
                  <a:cubicBezTo>
                    <a:pt x="15747" y="1279"/>
                    <a:pt x="16454" y="1419"/>
                    <a:pt x="15608" y="2157"/>
                  </a:cubicBezTo>
                  <a:cubicBezTo>
                    <a:pt x="15565" y="2152"/>
                    <a:pt x="15501" y="2149"/>
                    <a:pt x="15426" y="2149"/>
                  </a:cubicBezTo>
                  <a:cubicBezTo>
                    <a:pt x="15351" y="2149"/>
                    <a:pt x="15266" y="2152"/>
                    <a:pt x="15180" y="2157"/>
                  </a:cubicBezTo>
                  <a:cubicBezTo>
                    <a:pt x="15084" y="2168"/>
                    <a:pt x="14923" y="2179"/>
                    <a:pt x="14698" y="2211"/>
                  </a:cubicBezTo>
                  <a:cubicBezTo>
                    <a:pt x="14570" y="2232"/>
                    <a:pt x="14356" y="2275"/>
                    <a:pt x="14195" y="2329"/>
                  </a:cubicBezTo>
                  <a:cubicBezTo>
                    <a:pt x="13938" y="2393"/>
                    <a:pt x="13167" y="2607"/>
                    <a:pt x="12225" y="3228"/>
                  </a:cubicBezTo>
                  <a:cubicBezTo>
                    <a:pt x="12108" y="3303"/>
                    <a:pt x="11936" y="3431"/>
                    <a:pt x="11840" y="3517"/>
                  </a:cubicBezTo>
                  <a:cubicBezTo>
                    <a:pt x="11669" y="3645"/>
                    <a:pt x="11605" y="3709"/>
                    <a:pt x="11412" y="3891"/>
                  </a:cubicBezTo>
                  <a:cubicBezTo>
                    <a:pt x="11380" y="3924"/>
                    <a:pt x="11251" y="4041"/>
                    <a:pt x="11101" y="4223"/>
                  </a:cubicBezTo>
                  <a:cubicBezTo>
                    <a:pt x="11016" y="4320"/>
                    <a:pt x="10919" y="4459"/>
                    <a:pt x="10855" y="4555"/>
                  </a:cubicBezTo>
                  <a:cubicBezTo>
                    <a:pt x="10802" y="4619"/>
                    <a:pt x="10748" y="4716"/>
                    <a:pt x="10705" y="4780"/>
                  </a:cubicBezTo>
                  <a:cubicBezTo>
                    <a:pt x="10673" y="4833"/>
                    <a:pt x="10630" y="4908"/>
                    <a:pt x="10609" y="4962"/>
                  </a:cubicBezTo>
                  <a:cubicBezTo>
                    <a:pt x="10566" y="5048"/>
                    <a:pt x="10513" y="5155"/>
                    <a:pt x="10480" y="5240"/>
                  </a:cubicBezTo>
                  <a:cubicBezTo>
                    <a:pt x="10438" y="5337"/>
                    <a:pt x="10395" y="5465"/>
                    <a:pt x="10363" y="5572"/>
                  </a:cubicBezTo>
                  <a:cubicBezTo>
                    <a:pt x="10363" y="5583"/>
                    <a:pt x="10363" y="5594"/>
                    <a:pt x="10352" y="5604"/>
                  </a:cubicBezTo>
                  <a:cubicBezTo>
                    <a:pt x="9956" y="5861"/>
                    <a:pt x="9303" y="6279"/>
                    <a:pt x="8896" y="6546"/>
                  </a:cubicBezTo>
                  <a:cubicBezTo>
                    <a:pt x="8457" y="6835"/>
                    <a:pt x="7644" y="7371"/>
                    <a:pt x="7076" y="7745"/>
                  </a:cubicBezTo>
                  <a:cubicBezTo>
                    <a:pt x="6327" y="8270"/>
                    <a:pt x="6145" y="8388"/>
                    <a:pt x="5438" y="8891"/>
                  </a:cubicBezTo>
                  <a:cubicBezTo>
                    <a:pt x="5203" y="9062"/>
                    <a:pt x="4732" y="9405"/>
                    <a:pt x="4475" y="9597"/>
                  </a:cubicBezTo>
                  <a:cubicBezTo>
                    <a:pt x="4346" y="9704"/>
                    <a:pt x="1456" y="11503"/>
                    <a:pt x="1167" y="11749"/>
                  </a:cubicBezTo>
                  <a:cubicBezTo>
                    <a:pt x="1007" y="11888"/>
                    <a:pt x="739" y="12124"/>
                    <a:pt x="482" y="12391"/>
                  </a:cubicBezTo>
                  <a:cubicBezTo>
                    <a:pt x="257" y="12627"/>
                    <a:pt x="150" y="12787"/>
                    <a:pt x="129" y="12841"/>
                  </a:cubicBezTo>
                  <a:cubicBezTo>
                    <a:pt x="64" y="12937"/>
                    <a:pt x="43" y="13001"/>
                    <a:pt x="32" y="13034"/>
                  </a:cubicBezTo>
                  <a:cubicBezTo>
                    <a:pt x="22" y="13044"/>
                    <a:pt x="22" y="13076"/>
                    <a:pt x="11" y="13087"/>
                  </a:cubicBezTo>
                  <a:cubicBezTo>
                    <a:pt x="11" y="13119"/>
                    <a:pt x="0" y="13151"/>
                    <a:pt x="0" y="13183"/>
                  </a:cubicBezTo>
                  <a:cubicBezTo>
                    <a:pt x="0" y="13237"/>
                    <a:pt x="22" y="13280"/>
                    <a:pt x="43" y="13323"/>
                  </a:cubicBezTo>
                  <a:cubicBezTo>
                    <a:pt x="86" y="13387"/>
                    <a:pt x="139" y="13408"/>
                    <a:pt x="161" y="13419"/>
                  </a:cubicBezTo>
                  <a:cubicBezTo>
                    <a:pt x="236" y="13451"/>
                    <a:pt x="289" y="13451"/>
                    <a:pt x="407" y="13462"/>
                  </a:cubicBezTo>
                  <a:cubicBezTo>
                    <a:pt x="426" y="13464"/>
                    <a:pt x="446" y="13465"/>
                    <a:pt x="465" y="13465"/>
                  </a:cubicBezTo>
                  <a:cubicBezTo>
                    <a:pt x="541" y="13465"/>
                    <a:pt x="617" y="13451"/>
                    <a:pt x="685" y="13451"/>
                  </a:cubicBezTo>
                  <a:cubicBezTo>
                    <a:pt x="846" y="13430"/>
                    <a:pt x="1049" y="13376"/>
                    <a:pt x="1210" y="13333"/>
                  </a:cubicBezTo>
                  <a:cubicBezTo>
                    <a:pt x="1328" y="13301"/>
                    <a:pt x="1488" y="13248"/>
                    <a:pt x="1606" y="13215"/>
                  </a:cubicBezTo>
                  <a:cubicBezTo>
                    <a:pt x="1842" y="13141"/>
                    <a:pt x="2216" y="13001"/>
                    <a:pt x="2484" y="12894"/>
                  </a:cubicBezTo>
                  <a:cubicBezTo>
                    <a:pt x="2655" y="12830"/>
                    <a:pt x="6049" y="10978"/>
                    <a:pt x="7719" y="10165"/>
                  </a:cubicBezTo>
                  <a:cubicBezTo>
                    <a:pt x="9078" y="9501"/>
                    <a:pt x="10331" y="8859"/>
                    <a:pt x="11808" y="8088"/>
                  </a:cubicBezTo>
                  <a:cubicBezTo>
                    <a:pt x="12022" y="8141"/>
                    <a:pt x="12033" y="8141"/>
                    <a:pt x="12268" y="8173"/>
                  </a:cubicBezTo>
                  <a:cubicBezTo>
                    <a:pt x="12370" y="8188"/>
                    <a:pt x="12495" y="8194"/>
                    <a:pt x="12617" y="8194"/>
                  </a:cubicBezTo>
                  <a:cubicBezTo>
                    <a:pt x="12765" y="8194"/>
                    <a:pt x="12908" y="8185"/>
                    <a:pt x="12996" y="8173"/>
                  </a:cubicBezTo>
                  <a:cubicBezTo>
                    <a:pt x="13114" y="8163"/>
                    <a:pt x="13285" y="8141"/>
                    <a:pt x="13403" y="8120"/>
                  </a:cubicBezTo>
                  <a:cubicBezTo>
                    <a:pt x="13638" y="8077"/>
                    <a:pt x="13820" y="8024"/>
                    <a:pt x="13831" y="8013"/>
                  </a:cubicBezTo>
                  <a:cubicBezTo>
                    <a:pt x="14077" y="7949"/>
                    <a:pt x="14152" y="7917"/>
                    <a:pt x="14356" y="7831"/>
                  </a:cubicBezTo>
                  <a:cubicBezTo>
                    <a:pt x="14473" y="7788"/>
                    <a:pt x="14666" y="7702"/>
                    <a:pt x="14795" y="7638"/>
                  </a:cubicBezTo>
                  <a:cubicBezTo>
                    <a:pt x="15169" y="7445"/>
                    <a:pt x="15512" y="7231"/>
                    <a:pt x="15694" y="7092"/>
                  </a:cubicBezTo>
                  <a:cubicBezTo>
                    <a:pt x="15801" y="7028"/>
                    <a:pt x="15961" y="6910"/>
                    <a:pt x="16154" y="6750"/>
                  </a:cubicBezTo>
                  <a:cubicBezTo>
                    <a:pt x="16347" y="6578"/>
                    <a:pt x="16465" y="6461"/>
                    <a:pt x="16561" y="6364"/>
                  </a:cubicBezTo>
                  <a:cubicBezTo>
                    <a:pt x="16604" y="6332"/>
                    <a:pt x="16743" y="6182"/>
                    <a:pt x="16914" y="5979"/>
                  </a:cubicBezTo>
                  <a:cubicBezTo>
                    <a:pt x="17043" y="5818"/>
                    <a:pt x="17128" y="5690"/>
                    <a:pt x="17193" y="5583"/>
                  </a:cubicBezTo>
                  <a:cubicBezTo>
                    <a:pt x="17225" y="5540"/>
                    <a:pt x="17257" y="5486"/>
                    <a:pt x="17289" y="5444"/>
                  </a:cubicBezTo>
                  <a:cubicBezTo>
                    <a:pt x="17321" y="5379"/>
                    <a:pt x="17364" y="5304"/>
                    <a:pt x="17396" y="5240"/>
                  </a:cubicBezTo>
                  <a:cubicBezTo>
                    <a:pt x="17667" y="5144"/>
                    <a:pt x="17854" y="5118"/>
                    <a:pt x="18005" y="5118"/>
                  </a:cubicBezTo>
                  <a:cubicBezTo>
                    <a:pt x="18193" y="5118"/>
                    <a:pt x="18327" y="5159"/>
                    <a:pt x="18498" y="5159"/>
                  </a:cubicBezTo>
                  <a:cubicBezTo>
                    <a:pt x="18729" y="5159"/>
                    <a:pt x="19028" y="5085"/>
                    <a:pt x="19623" y="4737"/>
                  </a:cubicBezTo>
                  <a:cubicBezTo>
                    <a:pt x="19826" y="4609"/>
                    <a:pt x="19954" y="4523"/>
                    <a:pt x="20136" y="4373"/>
                  </a:cubicBezTo>
                  <a:cubicBezTo>
                    <a:pt x="20329" y="4213"/>
                    <a:pt x="20511" y="4009"/>
                    <a:pt x="20533" y="3988"/>
                  </a:cubicBezTo>
                  <a:cubicBezTo>
                    <a:pt x="20607" y="3881"/>
                    <a:pt x="20715" y="3742"/>
                    <a:pt x="20789" y="3635"/>
                  </a:cubicBezTo>
                  <a:cubicBezTo>
                    <a:pt x="20843" y="3560"/>
                    <a:pt x="20907" y="3442"/>
                    <a:pt x="20950" y="3356"/>
                  </a:cubicBezTo>
                  <a:cubicBezTo>
                    <a:pt x="20950" y="3356"/>
                    <a:pt x="21068" y="3131"/>
                    <a:pt x="21153" y="2832"/>
                  </a:cubicBezTo>
                  <a:cubicBezTo>
                    <a:pt x="21250" y="2457"/>
                    <a:pt x="21239" y="2157"/>
                    <a:pt x="21239" y="2125"/>
                  </a:cubicBezTo>
                  <a:cubicBezTo>
                    <a:pt x="21239" y="2082"/>
                    <a:pt x="21239" y="2029"/>
                    <a:pt x="21228" y="1986"/>
                  </a:cubicBezTo>
                  <a:cubicBezTo>
                    <a:pt x="21218" y="1815"/>
                    <a:pt x="21218" y="1815"/>
                    <a:pt x="21196" y="1740"/>
                  </a:cubicBezTo>
                  <a:cubicBezTo>
                    <a:pt x="21153" y="1547"/>
                    <a:pt x="21121" y="1451"/>
                    <a:pt x="21078" y="1344"/>
                  </a:cubicBezTo>
                  <a:cubicBezTo>
                    <a:pt x="21078" y="1344"/>
                    <a:pt x="21046" y="1269"/>
                    <a:pt x="20993" y="1172"/>
                  </a:cubicBezTo>
                  <a:cubicBezTo>
                    <a:pt x="20961" y="1119"/>
                    <a:pt x="20961" y="1119"/>
                    <a:pt x="20897" y="1012"/>
                  </a:cubicBezTo>
                  <a:cubicBezTo>
                    <a:pt x="20854" y="937"/>
                    <a:pt x="20768" y="830"/>
                    <a:pt x="20725" y="787"/>
                  </a:cubicBezTo>
                  <a:cubicBezTo>
                    <a:pt x="20682" y="744"/>
                    <a:pt x="20629" y="680"/>
                    <a:pt x="20586" y="637"/>
                  </a:cubicBezTo>
                  <a:cubicBezTo>
                    <a:pt x="20554" y="616"/>
                    <a:pt x="20522" y="584"/>
                    <a:pt x="20490" y="551"/>
                  </a:cubicBezTo>
                  <a:cubicBezTo>
                    <a:pt x="20458" y="530"/>
                    <a:pt x="20415" y="487"/>
                    <a:pt x="20383" y="466"/>
                  </a:cubicBezTo>
                  <a:cubicBezTo>
                    <a:pt x="20308" y="423"/>
                    <a:pt x="20222" y="359"/>
                    <a:pt x="20147" y="316"/>
                  </a:cubicBezTo>
                  <a:cubicBezTo>
                    <a:pt x="20072" y="273"/>
                    <a:pt x="19954" y="230"/>
                    <a:pt x="19880" y="188"/>
                  </a:cubicBezTo>
                  <a:cubicBezTo>
                    <a:pt x="19826" y="166"/>
                    <a:pt x="19772" y="155"/>
                    <a:pt x="19719" y="134"/>
                  </a:cubicBezTo>
                  <a:cubicBezTo>
                    <a:pt x="19623" y="102"/>
                    <a:pt x="19483" y="70"/>
                    <a:pt x="19387" y="48"/>
                  </a:cubicBezTo>
                  <a:cubicBezTo>
                    <a:pt x="19342" y="39"/>
                    <a:pt x="19148" y="1"/>
                    <a:pt x="18860" y="1"/>
                  </a:cubicBezTo>
                  <a:close/>
                </a:path>
              </a:pathLst>
            </a:custGeom>
            <a:solidFill>
              <a:srgbClr val="2E2E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36"/>
            <p:cNvSpPr/>
            <p:nvPr/>
          </p:nvSpPr>
          <p:spPr>
            <a:xfrm>
              <a:off x="5608850" y="1927900"/>
              <a:ext cx="102775" cy="118450"/>
            </a:xfrm>
            <a:custGeom>
              <a:avLst/>
              <a:gdLst/>
              <a:ahLst/>
              <a:cxnLst/>
              <a:rect l="l" t="t" r="r" b="b"/>
              <a:pathLst>
                <a:path w="4111" h="4738" extrusionOk="0">
                  <a:moveTo>
                    <a:pt x="62" y="435"/>
                  </a:moveTo>
                  <a:cubicBezTo>
                    <a:pt x="41" y="445"/>
                    <a:pt x="20" y="455"/>
                    <a:pt x="0" y="466"/>
                  </a:cubicBezTo>
                  <a:cubicBezTo>
                    <a:pt x="20" y="456"/>
                    <a:pt x="40" y="446"/>
                    <a:pt x="62" y="435"/>
                  </a:cubicBezTo>
                  <a:close/>
                  <a:moveTo>
                    <a:pt x="1721" y="1"/>
                  </a:moveTo>
                  <a:cubicBezTo>
                    <a:pt x="1665" y="1"/>
                    <a:pt x="1605" y="2"/>
                    <a:pt x="1542" y="6"/>
                  </a:cubicBezTo>
                  <a:cubicBezTo>
                    <a:pt x="1145" y="16"/>
                    <a:pt x="835" y="113"/>
                    <a:pt x="717" y="155"/>
                  </a:cubicBezTo>
                  <a:cubicBezTo>
                    <a:pt x="632" y="177"/>
                    <a:pt x="514" y="220"/>
                    <a:pt x="428" y="262"/>
                  </a:cubicBezTo>
                  <a:cubicBezTo>
                    <a:pt x="319" y="308"/>
                    <a:pt x="180" y="376"/>
                    <a:pt x="62" y="435"/>
                  </a:cubicBezTo>
                  <a:lnTo>
                    <a:pt x="62" y="435"/>
                  </a:lnTo>
                  <a:cubicBezTo>
                    <a:pt x="179" y="382"/>
                    <a:pt x="311" y="355"/>
                    <a:pt x="454" y="355"/>
                  </a:cubicBezTo>
                  <a:cubicBezTo>
                    <a:pt x="684" y="355"/>
                    <a:pt x="943" y="425"/>
                    <a:pt x="1220" y="573"/>
                  </a:cubicBezTo>
                  <a:cubicBezTo>
                    <a:pt x="2184" y="1119"/>
                    <a:pt x="2976" y="2457"/>
                    <a:pt x="2987" y="3581"/>
                  </a:cubicBezTo>
                  <a:cubicBezTo>
                    <a:pt x="2997" y="4127"/>
                    <a:pt x="2819" y="4515"/>
                    <a:pt x="2519" y="4715"/>
                  </a:cubicBezTo>
                  <a:lnTo>
                    <a:pt x="2519" y="4715"/>
                  </a:lnTo>
                  <a:cubicBezTo>
                    <a:pt x="2702" y="4598"/>
                    <a:pt x="2826" y="4514"/>
                    <a:pt x="2997" y="4373"/>
                  </a:cubicBezTo>
                  <a:cubicBezTo>
                    <a:pt x="3190" y="4213"/>
                    <a:pt x="3372" y="4009"/>
                    <a:pt x="3394" y="3988"/>
                  </a:cubicBezTo>
                  <a:cubicBezTo>
                    <a:pt x="3468" y="3881"/>
                    <a:pt x="3576" y="3742"/>
                    <a:pt x="3650" y="3635"/>
                  </a:cubicBezTo>
                  <a:cubicBezTo>
                    <a:pt x="3704" y="3560"/>
                    <a:pt x="3768" y="3442"/>
                    <a:pt x="3811" y="3356"/>
                  </a:cubicBezTo>
                  <a:cubicBezTo>
                    <a:pt x="3811" y="3356"/>
                    <a:pt x="3929" y="3131"/>
                    <a:pt x="4014" y="2832"/>
                  </a:cubicBezTo>
                  <a:cubicBezTo>
                    <a:pt x="4111" y="2457"/>
                    <a:pt x="4100" y="2157"/>
                    <a:pt x="4100" y="2125"/>
                  </a:cubicBezTo>
                  <a:cubicBezTo>
                    <a:pt x="4100" y="2082"/>
                    <a:pt x="4100" y="2029"/>
                    <a:pt x="4089" y="1986"/>
                  </a:cubicBezTo>
                  <a:cubicBezTo>
                    <a:pt x="4079" y="1815"/>
                    <a:pt x="4079" y="1815"/>
                    <a:pt x="4057" y="1740"/>
                  </a:cubicBezTo>
                  <a:cubicBezTo>
                    <a:pt x="4014" y="1547"/>
                    <a:pt x="3982" y="1451"/>
                    <a:pt x="3939" y="1344"/>
                  </a:cubicBezTo>
                  <a:cubicBezTo>
                    <a:pt x="3939" y="1344"/>
                    <a:pt x="3907" y="1269"/>
                    <a:pt x="3854" y="1172"/>
                  </a:cubicBezTo>
                  <a:cubicBezTo>
                    <a:pt x="3822" y="1119"/>
                    <a:pt x="3822" y="1119"/>
                    <a:pt x="3768" y="1012"/>
                  </a:cubicBezTo>
                  <a:cubicBezTo>
                    <a:pt x="3715" y="937"/>
                    <a:pt x="3629" y="830"/>
                    <a:pt x="3586" y="787"/>
                  </a:cubicBezTo>
                  <a:cubicBezTo>
                    <a:pt x="3543" y="744"/>
                    <a:pt x="3490" y="680"/>
                    <a:pt x="3447" y="637"/>
                  </a:cubicBezTo>
                  <a:cubicBezTo>
                    <a:pt x="3415" y="616"/>
                    <a:pt x="3383" y="584"/>
                    <a:pt x="3351" y="551"/>
                  </a:cubicBezTo>
                  <a:cubicBezTo>
                    <a:pt x="3319" y="530"/>
                    <a:pt x="3276" y="487"/>
                    <a:pt x="3244" y="466"/>
                  </a:cubicBezTo>
                  <a:cubicBezTo>
                    <a:pt x="3169" y="423"/>
                    <a:pt x="3083" y="359"/>
                    <a:pt x="3008" y="316"/>
                  </a:cubicBezTo>
                  <a:cubicBezTo>
                    <a:pt x="2933" y="273"/>
                    <a:pt x="2815" y="230"/>
                    <a:pt x="2741" y="188"/>
                  </a:cubicBezTo>
                  <a:cubicBezTo>
                    <a:pt x="2698" y="166"/>
                    <a:pt x="2633" y="155"/>
                    <a:pt x="2580" y="134"/>
                  </a:cubicBezTo>
                  <a:cubicBezTo>
                    <a:pt x="2484" y="102"/>
                    <a:pt x="2344" y="70"/>
                    <a:pt x="2248" y="48"/>
                  </a:cubicBezTo>
                  <a:cubicBezTo>
                    <a:pt x="2203" y="39"/>
                    <a:pt x="2009" y="1"/>
                    <a:pt x="1721" y="1"/>
                  </a:cubicBezTo>
                  <a:close/>
                  <a:moveTo>
                    <a:pt x="2519" y="4715"/>
                  </a:moveTo>
                  <a:cubicBezTo>
                    <a:pt x="2507" y="4722"/>
                    <a:pt x="2496" y="4730"/>
                    <a:pt x="2484" y="4737"/>
                  </a:cubicBezTo>
                  <a:cubicBezTo>
                    <a:pt x="2496" y="4730"/>
                    <a:pt x="2507" y="4722"/>
                    <a:pt x="2519" y="47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36"/>
            <p:cNvSpPr/>
            <p:nvPr/>
          </p:nvSpPr>
          <p:spPr>
            <a:xfrm>
              <a:off x="5567100" y="1936775"/>
              <a:ext cx="116700" cy="123475"/>
            </a:xfrm>
            <a:custGeom>
              <a:avLst/>
              <a:gdLst/>
              <a:ahLst/>
              <a:cxnLst/>
              <a:rect l="l" t="t" r="r" b="b"/>
              <a:pathLst>
                <a:path w="4668" h="4939" extrusionOk="0">
                  <a:moveTo>
                    <a:pt x="2124" y="0"/>
                  </a:moveTo>
                  <a:cubicBezTo>
                    <a:pt x="1955" y="0"/>
                    <a:pt x="1802" y="38"/>
                    <a:pt x="1670" y="111"/>
                  </a:cubicBezTo>
                  <a:cubicBezTo>
                    <a:pt x="214" y="967"/>
                    <a:pt x="1060" y="1074"/>
                    <a:pt x="0" y="1909"/>
                  </a:cubicBezTo>
                  <a:cubicBezTo>
                    <a:pt x="97" y="1854"/>
                    <a:pt x="209" y="1824"/>
                    <a:pt x="331" y="1824"/>
                  </a:cubicBezTo>
                  <a:cubicBezTo>
                    <a:pt x="492" y="1824"/>
                    <a:pt x="673" y="1875"/>
                    <a:pt x="867" y="1984"/>
                  </a:cubicBezTo>
                  <a:cubicBezTo>
                    <a:pt x="1552" y="2370"/>
                    <a:pt x="2120" y="3322"/>
                    <a:pt x="2130" y="4125"/>
                  </a:cubicBezTo>
                  <a:cubicBezTo>
                    <a:pt x="2130" y="4521"/>
                    <a:pt x="1991" y="4810"/>
                    <a:pt x="1766" y="4939"/>
                  </a:cubicBezTo>
                  <a:cubicBezTo>
                    <a:pt x="2124" y="4794"/>
                    <a:pt x="2353" y="4756"/>
                    <a:pt x="2531" y="4756"/>
                  </a:cubicBezTo>
                  <a:cubicBezTo>
                    <a:pt x="2721" y="4756"/>
                    <a:pt x="2854" y="4799"/>
                    <a:pt x="3029" y="4799"/>
                  </a:cubicBezTo>
                  <a:cubicBezTo>
                    <a:pt x="3259" y="4799"/>
                    <a:pt x="3559" y="4725"/>
                    <a:pt x="4154" y="4382"/>
                  </a:cubicBezTo>
                  <a:cubicBezTo>
                    <a:pt x="4475" y="4189"/>
                    <a:pt x="4667" y="3793"/>
                    <a:pt x="4657" y="3226"/>
                  </a:cubicBezTo>
                  <a:cubicBezTo>
                    <a:pt x="4646" y="2102"/>
                    <a:pt x="3854" y="764"/>
                    <a:pt x="2890" y="218"/>
                  </a:cubicBezTo>
                  <a:cubicBezTo>
                    <a:pt x="2613" y="70"/>
                    <a:pt x="2354" y="0"/>
                    <a:pt x="21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36"/>
            <p:cNvSpPr/>
            <p:nvPr/>
          </p:nvSpPr>
          <p:spPr>
            <a:xfrm>
              <a:off x="5437300" y="1981700"/>
              <a:ext cx="183075" cy="151050"/>
            </a:xfrm>
            <a:custGeom>
              <a:avLst/>
              <a:gdLst/>
              <a:ahLst/>
              <a:cxnLst/>
              <a:rect l="l" t="t" r="r" b="b"/>
              <a:pathLst>
                <a:path w="7323" h="6042" extrusionOk="0">
                  <a:moveTo>
                    <a:pt x="13" y="3720"/>
                  </a:moveTo>
                  <a:cubicBezTo>
                    <a:pt x="8" y="3741"/>
                    <a:pt x="4" y="3762"/>
                    <a:pt x="0" y="3784"/>
                  </a:cubicBezTo>
                  <a:cubicBezTo>
                    <a:pt x="4" y="3764"/>
                    <a:pt x="8" y="3743"/>
                    <a:pt x="13" y="3720"/>
                  </a:cubicBezTo>
                  <a:close/>
                  <a:moveTo>
                    <a:pt x="1188" y="5839"/>
                  </a:moveTo>
                  <a:lnTo>
                    <a:pt x="1188" y="5839"/>
                  </a:lnTo>
                  <a:cubicBezTo>
                    <a:pt x="1210" y="5848"/>
                    <a:pt x="1232" y="5855"/>
                    <a:pt x="1253" y="5861"/>
                  </a:cubicBezTo>
                  <a:lnTo>
                    <a:pt x="1253" y="5861"/>
                  </a:lnTo>
                  <a:cubicBezTo>
                    <a:pt x="1231" y="5854"/>
                    <a:pt x="1209" y="5846"/>
                    <a:pt x="1188" y="5839"/>
                  </a:cubicBezTo>
                  <a:close/>
                  <a:moveTo>
                    <a:pt x="5089" y="0"/>
                  </a:moveTo>
                  <a:cubicBezTo>
                    <a:pt x="5030" y="0"/>
                    <a:pt x="4967" y="2"/>
                    <a:pt x="4903" y="5"/>
                  </a:cubicBezTo>
                  <a:cubicBezTo>
                    <a:pt x="4807" y="16"/>
                    <a:pt x="4646" y="27"/>
                    <a:pt x="4421" y="59"/>
                  </a:cubicBezTo>
                  <a:cubicBezTo>
                    <a:pt x="4293" y="80"/>
                    <a:pt x="4079" y="123"/>
                    <a:pt x="3918" y="177"/>
                  </a:cubicBezTo>
                  <a:cubicBezTo>
                    <a:pt x="3661" y="241"/>
                    <a:pt x="2890" y="455"/>
                    <a:pt x="1959" y="1076"/>
                  </a:cubicBezTo>
                  <a:cubicBezTo>
                    <a:pt x="1831" y="1151"/>
                    <a:pt x="1659" y="1279"/>
                    <a:pt x="1563" y="1365"/>
                  </a:cubicBezTo>
                  <a:cubicBezTo>
                    <a:pt x="1392" y="1493"/>
                    <a:pt x="1328" y="1557"/>
                    <a:pt x="1135" y="1739"/>
                  </a:cubicBezTo>
                  <a:cubicBezTo>
                    <a:pt x="1103" y="1772"/>
                    <a:pt x="974" y="1889"/>
                    <a:pt x="824" y="2071"/>
                  </a:cubicBezTo>
                  <a:cubicBezTo>
                    <a:pt x="749" y="2168"/>
                    <a:pt x="642" y="2307"/>
                    <a:pt x="578" y="2403"/>
                  </a:cubicBezTo>
                  <a:cubicBezTo>
                    <a:pt x="525" y="2467"/>
                    <a:pt x="471" y="2564"/>
                    <a:pt x="428" y="2628"/>
                  </a:cubicBezTo>
                  <a:cubicBezTo>
                    <a:pt x="396" y="2681"/>
                    <a:pt x="364" y="2756"/>
                    <a:pt x="332" y="2810"/>
                  </a:cubicBezTo>
                  <a:cubicBezTo>
                    <a:pt x="289" y="2896"/>
                    <a:pt x="236" y="3003"/>
                    <a:pt x="203" y="3088"/>
                  </a:cubicBezTo>
                  <a:cubicBezTo>
                    <a:pt x="161" y="3185"/>
                    <a:pt x="118" y="3313"/>
                    <a:pt x="86" y="3420"/>
                  </a:cubicBezTo>
                  <a:cubicBezTo>
                    <a:pt x="60" y="3507"/>
                    <a:pt x="34" y="3623"/>
                    <a:pt x="13" y="3720"/>
                  </a:cubicBezTo>
                  <a:lnTo>
                    <a:pt x="13" y="3720"/>
                  </a:lnTo>
                  <a:cubicBezTo>
                    <a:pt x="86" y="3416"/>
                    <a:pt x="290" y="3242"/>
                    <a:pt x="560" y="3242"/>
                  </a:cubicBezTo>
                  <a:cubicBezTo>
                    <a:pt x="695" y="3242"/>
                    <a:pt x="846" y="3285"/>
                    <a:pt x="1006" y="3377"/>
                  </a:cubicBezTo>
                  <a:cubicBezTo>
                    <a:pt x="1574" y="3688"/>
                    <a:pt x="2045" y="4480"/>
                    <a:pt x="2055" y="5144"/>
                  </a:cubicBezTo>
                  <a:cubicBezTo>
                    <a:pt x="2055" y="5621"/>
                    <a:pt x="1818" y="5895"/>
                    <a:pt x="1473" y="5895"/>
                  </a:cubicBezTo>
                  <a:cubicBezTo>
                    <a:pt x="1404" y="5895"/>
                    <a:pt x="1330" y="5884"/>
                    <a:pt x="1253" y="5861"/>
                  </a:cubicBezTo>
                  <a:lnTo>
                    <a:pt x="1253" y="5861"/>
                  </a:lnTo>
                  <a:cubicBezTo>
                    <a:pt x="1338" y="5889"/>
                    <a:pt x="1434" y="5919"/>
                    <a:pt x="1509" y="5936"/>
                  </a:cubicBezTo>
                  <a:cubicBezTo>
                    <a:pt x="1745" y="5989"/>
                    <a:pt x="1745" y="5989"/>
                    <a:pt x="1991" y="6021"/>
                  </a:cubicBezTo>
                  <a:cubicBezTo>
                    <a:pt x="2093" y="6036"/>
                    <a:pt x="2218" y="6042"/>
                    <a:pt x="2340" y="6042"/>
                  </a:cubicBezTo>
                  <a:cubicBezTo>
                    <a:pt x="2488" y="6042"/>
                    <a:pt x="2631" y="6033"/>
                    <a:pt x="2719" y="6021"/>
                  </a:cubicBezTo>
                  <a:cubicBezTo>
                    <a:pt x="2837" y="6011"/>
                    <a:pt x="3008" y="5989"/>
                    <a:pt x="3126" y="5968"/>
                  </a:cubicBezTo>
                  <a:cubicBezTo>
                    <a:pt x="3361" y="5925"/>
                    <a:pt x="3543" y="5872"/>
                    <a:pt x="3554" y="5861"/>
                  </a:cubicBezTo>
                  <a:cubicBezTo>
                    <a:pt x="3800" y="5797"/>
                    <a:pt x="3875" y="5765"/>
                    <a:pt x="4079" y="5679"/>
                  </a:cubicBezTo>
                  <a:cubicBezTo>
                    <a:pt x="4196" y="5636"/>
                    <a:pt x="4389" y="5550"/>
                    <a:pt x="4518" y="5486"/>
                  </a:cubicBezTo>
                  <a:cubicBezTo>
                    <a:pt x="4892" y="5293"/>
                    <a:pt x="5235" y="5079"/>
                    <a:pt x="5417" y="4940"/>
                  </a:cubicBezTo>
                  <a:cubicBezTo>
                    <a:pt x="5524" y="4876"/>
                    <a:pt x="5684" y="4758"/>
                    <a:pt x="5877" y="4598"/>
                  </a:cubicBezTo>
                  <a:cubicBezTo>
                    <a:pt x="6070" y="4426"/>
                    <a:pt x="6188" y="4309"/>
                    <a:pt x="6284" y="4212"/>
                  </a:cubicBezTo>
                  <a:cubicBezTo>
                    <a:pt x="6327" y="4180"/>
                    <a:pt x="6466" y="4030"/>
                    <a:pt x="6637" y="3827"/>
                  </a:cubicBezTo>
                  <a:cubicBezTo>
                    <a:pt x="6766" y="3666"/>
                    <a:pt x="6851" y="3538"/>
                    <a:pt x="6916" y="3431"/>
                  </a:cubicBezTo>
                  <a:cubicBezTo>
                    <a:pt x="6948" y="3388"/>
                    <a:pt x="6980" y="3334"/>
                    <a:pt x="7012" y="3292"/>
                  </a:cubicBezTo>
                  <a:cubicBezTo>
                    <a:pt x="7055" y="3217"/>
                    <a:pt x="7108" y="3120"/>
                    <a:pt x="7140" y="3045"/>
                  </a:cubicBezTo>
                  <a:cubicBezTo>
                    <a:pt x="7183" y="2960"/>
                    <a:pt x="7205" y="2896"/>
                    <a:pt x="7258" y="2767"/>
                  </a:cubicBezTo>
                  <a:cubicBezTo>
                    <a:pt x="7301" y="2639"/>
                    <a:pt x="7322" y="2489"/>
                    <a:pt x="7322" y="2328"/>
                  </a:cubicBezTo>
                  <a:cubicBezTo>
                    <a:pt x="7312" y="1525"/>
                    <a:pt x="6744" y="573"/>
                    <a:pt x="6059" y="187"/>
                  </a:cubicBezTo>
                  <a:cubicBezTo>
                    <a:pt x="5920" y="112"/>
                    <a:pt x="5792" y="69"/>
                    <a:pt x="5674" y="48"/>
                  </a:cubicBezTo>
                  <a:cubicBezTo>
                    <a:pt x="5513" y="16"/>
                    <a:pt x="5395" y="5"/>
                    <a:pt x="5353" y="5"/>
                  </a:cubicBezTo>
                  <a:cubicBezTo>
                    <a:pt x="5303" y="5"/>
                    <a:pt x="5205" y="0"/>
                    <a:pt x="50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36"/>
            <p:cNvSpPr/>
            <p:nvPr/>
          </p:nvSpPr>
          <p:spPr>
            <a:xfrm>
              <a:off x="5180375" y="2062800"/>
              <a:ext cx="308325" cy="201725"/>
            </a:xfrm>
            <a:custGeom>
              <a:avLst/>
              <a:gdLst/>
              <a:ahLst/>
              <a:cxnLst/>
              <a:rect l="l" t="t" r="r" b="b"/>
              <a:pathLst>
                <a:path w="12333" h="8069" extrusionOk="0">
                  <a:moveTo>
                    <a:pt x="10831" y="1"/>
                  </a:moveTo>
                  <a:cubicBezTo>
                    <a:pt x="10722" y="1"/>
                    <a:pt x="10625" y="28"/>
                    <a:pt x="10545" y="80"/>
                  </a:cubicBezTo>
                  <a:cubicBezTo>
                    <a:pt x="10202" y="305"/>
                    <a:pt x="9378" y="829"/>
                    <a:pt x="8896" y="1150"/>
                  </a:cubicBezTo>
                  <a:cubicBezTo>
                    <a:pt x="8457" y="1439"/>
                    <a:pt x="7644" y="1975"/>
                    <a:pt x="7076" y="2349"/>
                  </a:cubicBezTo>
                  <a:cubicBezTo>
                    <a:pt x="6327" y="2874"/>
                    <a:pt x="6145" y="2992"/>
                    <a:pt x="5438" y="3495"/>
                  </a:cubicBezTo>
                  <a:cubicBezTo>
                    <a:pt x="5203" y="3666"/>
                    <a:pt x="1456" y="6107"/>
                    <a:pt x="1167" y="6353"/>
                  </a:cubicBezTo>
                  <a:cubicBezTo>
                    <a:pt x="1007" y="6492"/>
                    <a:pt x="739" y="6728"/>
                    <a:pt x="482" y="6995"/>
                  </a:cubicBezTo>
                  <a:cubicBezTo>
                    <a:pt x="257" y="7231"/>
                    <a:pt x="150" y="7391"/>
                    <a:pt x="129" y="7445"/>
                  </a:cubicBezTo>
                  <a:cubicBezTo>
                    <a:pt x="64" y="7541"/>
                    <a:pt x="43" y="7605"/>
                    <a:pt x="32" y="7638"/>
                  </a:cubicBezTo>
                  <a:cubicBezTo>
                    <a:pt x="22" y="7648"/>
                    <a:pt x="22" y="7680"/>
                    <a:pt x="11" y="7691"/>
                  </a:cubicBezTo>
                  <a:cubicBezTo>
                    <a:pt x="11" y="7723"/>
                    <a:pt x="0" y="7755"/>
                    <a:pt x="0" y="7787"/>
                  </a:cubicBezTo>
                  <a:cubicBezTo>
                    <a:pt x="0" y="7841"/>
                    <a:pt x="22" y="7884"/>
                    <a:pt x="43" y="7927"/>
                  </a:cubicBezTo>
                  <a:cubicBezTo>
                    <a:pt x="86" y="7991"/>
                    <a:pt x="139" y="8012"/>
                    <a:pt x="161" y="8023"/>
                  </a:cubicBezTo>
                  <a:cubicBezTo>
                    <a:pt x="236" y="8044"/>
                    <a:pt x="289" y="8055"/>
                    <a:pt x="407" y="8066"/>
                  </a:cubicBezTo>
                  <a:cubicBezTo>
                    <a:pt x="426" y="8068"/>
                    <a:pt x="446" y="8069"/>
                    <a:pt x="465" y="8069"/>
                  </a:cubicBezTo>
                  <a:cubicBezTo>
                    <a:pt x="541" y="8069"/>
                    <a:pt x="617" y="8055"/>
                    <a:pt x="685" y="8055"/>
                  </a:cubicBezTo>
                  <a:cubicBezTo>
                    <a:pt x="846" y="8034"/>
                    <a:pt x="1049" y="7980"/>
                    <a:pt x="1210" y="7937"/>
                  </a:cubicBezTo>
                  <a:cubicBezTo>
                    <a:pt x="1328" y="7905"/>
                    <a:pt x="1488" y="7852"/>
                    <a:pt x="1606" y="7819"/>
                  </a:cubicBezTo>
                  <a:cubicBezTo>
                    <a:pt x="1842" y="7745"/>
                    <a:pt x="2216" y="7605"/>
                    <a:pt x="2484" y="7498"/>
                  </a:cubicBezTo>
                  <a:cubicBezTo>
                    <a:pt x="2655" y="7434"/>
                    <a:pt x="6049" y="5582"/>
                    <a:pt x="7719" y="4769"/>
                  </a:cubicBezTo>
                  <a:cubicBezTo>
                    <a:pt x="9142" y="4073"/>
                    <a:pt x="10448" y="3398"/>
                    <a:pt x="12011" y="2595"/>
                  </a:cubicBezTo>
                  <a:cubicBezTo>
                    <a:pt x="12204" y="2488"/>
                    <a:pt x="12332" y="2242"/>
                    <a:pt x="12322" y="1900"/>
                  </a:cubicBezTo>
                  <a:cubicBezTo>
                    <a:pt x="12322" y="1236"/>
                    <a:pt x="11851" y="444"/>
                    <a:pt x="11283" y="133"/>
                  </a:cubicBezTo>
                  <a:cubicBezTo>
                    <a:pt x="11122" y="44"/>
                    <a:pt x="10967" y="1"/>
                    <a:pt x="108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36"/>
            <p:cNvSpPr/>
            <p:nvPr/>
          </p:nvSpPr>
          <p:spPr>
            <a:xfrm>
              <a:off x="5624900" y="1922400"/>
              <a:ext cx="77100" cy="77100"/>
            </a:xfrm>
            <a:custGeom>
              <a:avLst/>
              <a:gdLst/>
              <a:ahLst/>
              <a:cxnLst/>
              <a:rect l="l" t="t" r="r" b="b"/>
              <a:pathLst>
                <a:path w="3084" h="3084" extrusionOk="0">
                  <a:moveTo>
                    <a:pt x="1542" y="1"/>
                  </a:moveTo>
                  <a:cubicBezTo>
                    <a:pt x="696" y="1"/>
                    <a:pt x="0" y="686"/>
                    <a:pt x="0" y="1542"/>
                  </a:cubicBezTo>
                  <a:cubicBezTo>
                    <a:pt x="0" y="2388"/>
                    <a:pt x="696" y="3084"/>
                    <a:pt x="1542" y="3084"/>
                  </a:cubicBezTo>
                  <a:cubicBezTo>
                    <a:pt x="2398" y="3084"/>
                    <a:pt x="3083" y="2388"/>
                    <a:pt x="3083" y="1542"/>
                  </a:cubicBezTo>
                  <a:cubicBezTo>
                    <a:pt x="3083" y="686"/>
                    <a:pt x="2398" y="1"/>
                    <a:pt x="15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36"/>
            <p:cNvSpPr/>
            <p:nvPr/>
          </p:nvSpPr>
          <p:spPr>
            <a:xfrm>
              <a:off x="5535775" y="2046200"/>
              <a:ext cx="493800" cy="311425"/>
            </a:xfrm>
            <a:custGeom>
              <a:avLst/>
              <a:gdLst/>
              <a:ahLst/>
              <a:cxnLst/>
              <a:rect l="l" t="t" r="r" b="b"/>
              <a:pathLst>
                <a:path w="19752" h="12457" extrusionOk="0">
                  <a:moveTo>
                    <a:pt x="2654" y="0"/>
                  </a:moveTo>
                  <a:cubicBezTo>
                    <a:pt x="2250" y="0"/>
                    <a:pt x="1967" y="57"/>
                    <a:pt x="1831" y="176"/>
                  </a:cubicBezTo>
                  <a:cubicBezTo>
                    <a:pt x="1790" y="207"/>
                    <a:pt x="1779" y="248"/>
                    <a:pt x="1787" y="298"/>
                  </a:cubicBezTo>
                  <a:lnTo>
                    <a:pt x="1787" y="298"/>
                  </a:lnTo>
                  <a:cubicBezTo>
                    <a:pt x="1784" y="290"/>
                    <a:pt x="1778" y="283"/>
                    <a:pt x="1778" y="283"/>
                  </a:cubicBezTo>
                  <a:lnTo>
                    <a:pt x="1778" y="1450"/>
                  </a:lnTo>
                  <a:cubicBezTo>
                    <a:pt x="1278" y="1279"/>
                    <a:pt x="855" y="1189"/>
                    <a:pt x="536" y="1189"/>
                  </a:cubicBezTo>
                  <a:cubicBezTo>
                    <a:pt x="376" y="1189"/>
                    <a:pt x="243" y="1211"/>
                    <a:pt x="140" y="1258"/>
                  </a:cubicBezTo>
                  <a:cubicBezTo>
                    <a:pt x="44" y="1300"/>
                    <a:pt x="1" y="1375"/>
                    <a:pt x="11" y="1482"/>
                  </a:cubicBezTo>
                  <a:lnTo>
                    <a:pt x="11" y="1482"/>
                  </a:lnTo>
                  <a:lnTo>
                    <a:pt x="1" y="2821"/>
                  </a:lnTo>
                  <a:cubicBezTo>
                    <a:pt x="1" y="3859"/>
                    <a:pt x="4368" y="7884"/>
                    <a:pt x="7676" y="10335"/>
                  </a:cubicBezTo>
                  <a:cubicBezTo>
                    <a:pt x="8104" y="10646"/>
                    <a:pt x="8554" y="10946"/>
                    <a:pt x="8993" y="11192"/>
                  </a:cubicBezTo>
                  <a:cubicBezTo>
                    <a:pt x="10367" y="11983"/>
                    <a:pt x="11728" y="12457"/>
                    <a:pt x="12638" y="12457"/>
                  </a:cubicBezTo>
                  <a:cubicBezTo>
                    <a:pt x="12897" y="12457"/>
                    <a:pt x="13120" y="12418"/>
                    <a:pt x="13296" y="12337"/>
                  </a:cubicBezTo>
                  <a:cubicBezTo>
                    <a:pt x="13457" y="12262"/>
                    <a:pt x="13542" y="12134"/>
                    <a:pt x="13542" y="11952"/>
                  </a:cubicBezTo>
                  <a:lnTo>
                    <a:pt x="13542" y="10614"/>
                  </a:lnTo>
                  <a:cubicBezTo>
                    <a:pt x="13564" y="9779"/>
                    <a:pt x="11840" y="7863"/>
                    <a:pt x="9164" y="5797"/>
                  </a:cubicBezTo>
                  <a:lnTo>
                    <a:pt x="9164" y="5797"/>
                  </a:lnTo>
                  <a:cubicBezTo>
                    <a:pt x="10545" y="6407"/>
                    <a:pt x="11958" y="6985"/>
                    <a:pt x="13211" y="7467"/>
                  </a:cubicBezTo>
                  <a:cubicBezTo>
                    <a:pt x="15168" y="8218"/>
                    <a:pt x="17095" y="8628"/>
                    <a:pt x="18356" y="8628"/>
                  </a:cubicBezTo>
                  <a:cubicBezTo>
                    <a:pt x="18965" y="8628"/>
                    <a:pt x="19418" y="8532"/>
                    <a:pt x="19644" y="8334"/>
                  </a:cubicBezTo>
                  <a:cubicBezTo>
                    <a:pt x="19698" y="8280"/>
                    <a:pt x="19730" y="8216"/>
                    <a:pt x="19730" y="8152"/>
                  </a:cubicBezTo>
                  <a:lnTo>
                    <a:pt x="19730" y="6814"/>
                  </a:lnTo>
                  <a:cubicBezTo>
                    <a:pt x="19751" y="6450"/>
                    <a:pt x="19023" y="5839"/>
                    <a:pt x="17782" y="5122"/>
                  </a:cubicBezTo>
                  <a:cubicBezTo>
                    <a:pt x="16390" y="4319"/>
                    <a:pt x="14367" y="3388"/>
                    <a:pt x="12001" y="2478"/>
                  </a:cubicBezTo>
                  <a:cubicBezTo>
                    <a:pt x="8039" y="962"/>
                    <a:pt x="4319" y="0"/>
                    <a:pt x="2654" y="0"/>
                  </a:cubicBezTo>
                  <a:close/>
                </a:path>
              </a:pathLst>
            </a:custGeom>
            <a:solidFill>
              <a:srgbClr val="FEC3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36"/>
            <p:cNvSpPr/>
            <p:nvPr/>
          </p:nvSpPr>
          <p:spPr>
            <a:xfrm>
              <a:off x="5580200" y="2053275"/>
              <a:ext cx="448825" cy="208625"/>
            </a:xfrm>
            <a:custGeom>
              <a:avLst/>
              <a:gdLst/>
              <a:ahLst/>
              <a:cxnLst/>
              <a:rect l="l" t="t" r="r" b="b"/>
              <a:pathLst>
                <a:path w="17953" h="8345" extrusionOk="0">
                  <a:moveTo>
                    <a:pt x="1" y="0"/>
                  </a:moveTo>
                  <a:lnTo>
                    <a:pt x="1" y="1349"/>
                  </a:lnTo>
                  <a:cubicBezTo>
                    <a:pt x="1" y="1606"/>
                    <a:pt x="686" y="2109"/>
                    <a:pt x="1767" y="2741"/>
                  </a:cubicBezTo>
                  <a:cubicBezTo>
                    <a:pt x="4079" y="4079"/>
                    <a:pt x="8233" y="5963"/>
                    <a:pt x="11434" y="7184"/>
                  </a:cubicBezTo>
                  <a:cubicBezTo>
                    <a:pt x="13398" y="7935"/>
                    <a:pt x="15323" y="8345"/>
                    <a:pt x="16582" y="8345"/>
                  </a:cubicBezTo>
                  <a:cubicBezTo>
                    <a:pt x="17189" y="8345"/>
                    <a:pt x="17641" y="8249"/>
                    <a:pt x="17867" y="8051"/>
                  </a:cubicBezTo>
                  <a:cubicBezTo>
                    <a:pt x="17921" y="7997"/>
                    <a:pt x="17953" y="7933"/>
                    <a:pt x="17953" y="7869"/>
                  </a:cubicBezTo>
                  <a:lnTo>
                    <a:pt x="17953" y="6520"/>
                  </a:lnTo>
                  <a:cubicBezTo>
                    <a:pt x="17953" y="6595"/>
                    <a:pt x="17932" y="6648"/>
                    <a:pt x="17867" y="6702"/>
                  </a:cubicBezTo>
                  <a:cubicBezTo>
                    <a:pt x="17641" y="6904"/>
                    <a:pt x="17189" y="7001"/>
                    <a:pt x="16582" y="7001"/>
                  </a:cubicBezTo>
                  <a:cubicBezTo>
                    <a:pt x="15324" y="7001"/>
                    <a:pt x="13401" y="6586"/>
                    <a:pt x="11444" y="5835"/>
                  </a:cubicBezTo>
                  <a:cubicBezTo>
                    <a:pt x="8243" y="4614"/>
                    <a:pt x="4090" y="2730"/>
                    <a:pt x="1767" y="1392"/>
                  </a:cubicBezTo>
                  <a:cubicBezTo>
                    <a:pt x="686" y="761"/>
                    <a:pt x="1" y="257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36"/>
            <p:cNvSpPr/>
            <p:nvPr/>
          </p:nvSpPr>
          <p:spPr>
            <a:xfrm>
              <a:off x="5575375" y="2046200"/>
              <a:ext cx="460625" cy="182100"/>
            </a:xfrm>
            <a:custGeom>
              <a:avLst/>
              <a:gdLst/>
              <a:ahLst/>
              <a:cxnLst/>
              <a:rect l="l" t="t" r="r" b="b"/>
              <a:pathLst>
                <a:path w="18425" h="7284" extrusionOk="0">
                  <a:moveTo>
                    <a:pt x="1070" y="0"/>
                  </a:moveTo>
                  <a:cubicBezTo>
                    <a:pt x="666" y="0"/>
                    <a:pt x="383" y="57"/>
                    <a:pt x="247" y="176"/>
                  </a:cubicBezTo>
                  <a:cubicBezTo>
                    <a:pt x="1" y="391"/>
                    <a:pt x="718" y="958"/>
                    <a:pt x="1960" y="1675"/>
                  </a:cubicBezTo>
                  <a:cubicBezTo>
                    <a:pt x="4283" y="3013"/>
                    <a:pt x="8436" y="4897"/>
                    <a:pt x="11637" y="6118"/>
                  </a:cubicBezTo>
                  <a:cubicBezTo>
                    <a:pt x="13594" y="6869"/>
                    <a:pt x="15517" y="7284"/>
                    <a:pt x="16775" y="7284"/>
                  </a:cubicBezTo>
                  <a:cubicBezTo>
                    <a:pt x="17382" y="7284"/>
                    <a:pt x="17834" y="7187"/>
                    <a:pt x="18060" y="6985"/>
                  </a:cubicBezTo>
                  <a:cubicBezTo>
                    <a:pt x="18424" y="6674"/>
                    <a:pt x="17675" y="5979"/>
                    <a:pt x="16198" y="5122"/>
                  </a:cubicBezTo>
                  <a:cubicBezTo>
                    <a:pt x="14806" y="4319"/>
                    <a:pt x="12783" y="3388"/>
                    <a:pt x="10417" y="2478"/>
                  </a:cubicBezTo>
                  <a:cubicBezTo>
                    <a:pt x="6455" y="962"/>
                    <a:pt x="2735" y="0"/>
                    <a:pt x="10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36"/>
            <p:cNvSpPr/>
            <p:nvPr/>
          </p:nvSpPr>
          <p:spPr>
            <a:xfrm>
              <a:off x="5535775" y="2082975"/>
              <a:ext cx="338575" cy="274675"/>
            </a:xfrm>
            <a:custGeom>
              <a:avLst/>
              <a:gdLst/>
              <a:ahLst/>
              <a:cxnLst/>
              <a:rect l="l" t="t" r="r" b="b"/>
              <a:pathLst>
                <a:path w="13543" h="10987" extrusionOk="0">
                  <a:moveTo>
                    <a:pt x="11" y="1"/>
                  </a:moveTo>
                  <a:lnTo>
                    <a:pt x="11" y="1"/>
                  </a:lnTo>
                  <a:cubicBezTo>
                    <a:pt x="11" y="1"/>
                    <a:pt x="11" y="2"/>
                    <a:pt x="11" y="2"/>
                  </a:cubicBezTo>
                  <a:lnTo>
                    <a:pt x="11" y="2"/>
                  </a:lnTo>
                  <a:lnTo>
                    <a:pt x="11" y="1"/>
                  </a:lnTo>
                  <a:close/>
                  <a:moveTo>
                    <a:pt x="11" y="2"/>
                  </a:moveTo>
                  <a:lnTo>
                    <a:pt x="1" y="1350"/>
                  </a:lnTo>
                  <a:cubicBezTo>
                    <a:pt x="1" y="2388"/>
                    <a:pt x="4368" y="6413"/>
                    <a:pt x="7676" y="8864"/>
                  </a:cubicBezTo>
                  <a:cubicBezTo>
                    <a:pt x="8104" y="9175"/>
                    <a:pt x="8554" y="9475"/>
                    <a:pt x="8993" y="9721"/>
                  </a:cubicBezTo>
                  <a:cubicBezTo>
                    <a:pt x="10363" y="10518"/>
                    <a:pt x="11721" y="10987"/>
                    <a:pt x="12631" y="10987"/>
                  </a:cubicBezTo>
                  <a:cubicBezTo>
                    <a:pt x="12893" y="10987"/>
                    <a:pt x="13119" y="10948"/>
                    <a:pt x="13296" y="10866"/>
                  </a:cubicBezTo>
                  <a:cubicBezTo>
                    <a:pt x="13457" y="10791"/>
                    <a:pt x="13542" y="10663"/>
                    <a:pt x="13542" y="10481"/>
                  </a:cubicBezTo>
                  <a:lnTo>
                    <a:pt x="13542" y="9132"/>
                  </a:lnTo>
                  <a:cubicBezTo>
                    <a:pt x="13542" y="9314"/>
                    <a:pt x="13468" y="9443"/>
                    <a:pt x="13296" y="9517"/>
                  </a:cubicBezTo>
                  <a:cubicBezTo>
                    <a:pt x="13118" y="9599"/>
                    <a:pt x="12893" y="9638"/>
                    <a:pt x="12630" y="9638"/>
                  </a:cubicBezTo>
                  <a:cubicBezTo>
                    <a:pt x="11720" y="9638"/>
                    <a:pt x="10365" y="9171"/>
                    <a:pt x="9003" y="8383"/>
                  </a:cubicBezTo>
                  <a:cubicBezTo>
                    <a:pt x="8554" y="8126"/>
                    <a:pt x="8115" y="7837"/>
                    <a:pt x="7676" y="7516"/>
                  </a:cubicBezTo>
                  <a:cubicBezTo>
                    <a:pt x="4370" y="5066"/>
                    <a:pt x="5" y="1044"/>
                    <a:pt x="11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36"/>
            <p:cNvSpPr/>
            <p:nvPr/>
          </p:nvSpPr>
          <p:spPr>
            <a:xfrm>
              <a:off x="5514375" y="2075925"/>
              <a:ext cx="378700" cy="248025"/>
            </a:xfrm>
            <a:custGeom>
              <a:avLst/>
              <a:gdLst/>
              <a:ahLst/>
              <a:cxnLst/>
              <a:rect l="l" t="t" r="r" b="b"/>
              <a:pathLst>
                <a:path w="15148" h="9921" extrusionOk="0">
                  <a:moveTo>
                    <a:pt x="1382" y="1"/>
                  </a:moveTo>
                  <a:cubicBezTo>
                    <a:pt x="1227" y="1"/>
                    <a:pt x="1097" y="23"/>
                    <a:pt x="996" y="69"/>
                  </a:cubicBezTo>
                  <a:cubicBezTo>
                    <a:pt x="0" y="518"/>
                    <a:pt x="4903" y="5111"/>
                    <a:pt x="8532" y="7798"/>
                  </a:cubicBezTo>
                  <a:cubicBezTo>
                    <a:pt x="8971" y="8119"/>
                    <a:pt x="9410" y="8408"/>
                    <a:pt x="9859" y="8665"/>
                  </a:cubicBezTo>
                  <a:cubicBezTo>
                    <a:pt x="11221" y="9453"/>
                    <a:pt x="12576" y="9920"/>
                    <a:pt x="13486" y="9920"/>
                  </a:cubicBezTo>
                  <a:cubicBezTo>
                    <a:pt x="13749" y="9920"/>
                    <a:pt x="13974" y="9881"/>
                    <a:pt x="14152" y="9799"/>
                  </a:cubicBezTo>
                  <a:cubicBezTo>
                    <a:pt x="15148" y="9350"/>
                    <a:pt x="13017" y="6802"/>
                    <a:pt x="9378" y="4115"/>
                  </a:cubicBezTo>
                  <a:cubicBezTo>
                    <a:pt x="8190" y="3237"/>
                    <a:pt x="6980" y="2445"/>
                    <a:pt x="5867" y="1803"/>
                  </a:cubicBezTo>
                  <a:cubicBezTo>
                    <a:pt x="3924" y="686"/>
                    <a:pt x="2251" y="1"/>
                    <a:pt x="13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7" name="Google Shape;2707;p36"/>
          <p:cNvGrpSpPr/>
          <p:nvPr/>
        </p:nvGrpSpPr>
        <p:grpSpPr>
          <a:xfrm>
            <a:off x="3243780" y="680133"/>
            <a:ext cx="742482" cy="594924"/>
            <a:chOff x="4458400" y="2657663"/>
            <a:chExt cx="945475" cy="757575"/>
          </a:xfrm>
        </p:grpSpPr>
        <p:sp>
          <p:nvSpPr>
            <p:cNvPr id="2708" name="Google Shape;2708;p36"/>
            <p:cNvSpPr/>
            <p:nvPr/>
          </p:nvSpPr>
          <p:spPr>
            <a:xfrm>
              <a:off x="4458400" y="2657663"/>
              <a:ext cx="945475" cy="757500"/>
            </a:xfrm>
            <a:custGeom>
              <a:avLst/>
              <a:gdLst/>
              <a:ahLst/>
              <a:cxnLst/>
              <a:rect l="l" t="t" r="r" b="b"/>
              <a:pathLst>
                <a:path w="37819" h="30300" extrusionOk="0">
                  <a:moveTo>
                    <a:pt x="17343" y="0"/>
                  </a:moveTo>
                  <a:cubicBezTo>
                    <a:pt x="16535" y="0"/>
                    <a:pt x="15801" y="191"/>
                    <a:pt x="15168" y="558"/>
                  </a:cubicBezTo>
                  <a:lnTo>
                    <a:pt x="11489" y="2696"/>
                  </a:lnTo>
                  <a:cubicBezTo>
                    <a:pt x="11282" y="2549"/>
                    <a:pt x="11075" y="2413"/>
                    <a:pt x="10868" y="2295"/>
                  </a:cubicBezTo>
                  <a:cubicBezTo>
                    <a:pt x="10025" y="1808"/>
                    <a:pt x="9229" y="1578"/>
                    <a:pt x="8526" y="1578"/>
                  </a:cubicBezTo>
                  <a:cubicBezTo>
                    <a:pt x="8017" y="1578"/>
                    <a:pt x="7556" y="1698"/>
                    <a:pt x="7159" y="1929"/>
                  </a:cubicBezTo>
                  <a:lnTo>
                    <a:pt x="1536" y="5198"/>
                  </a:lnTo>
                  <a:lnTo>
                    <a:pt x="1536" y="5198"/>
                  </a:lnTo>
                  <a:cubicBezTo>
                    <a:pt x="1536" y="5197"/>
                    <a:pt x="1536" y="5196"/>
                    <a:pt x="1536" y="5195"/>
                  </a:cubicBezTo>
                  <a:lnTo>
                    <a:pt x="1536" y="5195"/>
                  </a:lnTo>
                  <a:cubicBezTo>
                    <a:pt x="597" y="5738"/>
                    <a:pt x="13" y="6896"/>
                    <a:pt x="7" y="8544"/>
                  </a:cubicBezTo>
                  <a:cubicBezTo>
                    <a:pt x="1" y="11851"/>
                    <a:pt x="2328" y="15879"/>
                    <a:pt x="5204" y="17545"/>
                  </a:cubicBezTo>
                  <a:cubicBezTo>
                    <a:pt x="7035" y="18602"/>
                    <a:pt x="23868" y="28318"/>
                    <a:pt x="25788" y="29428"/>
                  </a:cubicBezTo>
                  <a:cubicBezTo>
                    <a:pt x="26815" y="30020"/>
                    <a:pt x="27784" y="30300"/>
                    <a:pt x="28643" y="30300"/>
                  </a:cubicBezTo>
                  <a:cubicBezTo>
                    <a:pt x="29286" y="30300"/>
                    <a:pt x="29867" y="30143"/>
                    <a:pt x="30365" y="29842"/>
                  </a:cubicBezTo>
                  <a:lnTo>
                    <a:pt x="30365" y="29842"/>
                  </a:lnTo>
                  <a:cubicBezTo>
                    <a:pt x="30353" y="29854"/>
                    <a:pt x="30336" y="29860"/>
                    <a:pt x="30324" y="29871"/>
                  </a:cubicBezTo>
                  <a:lnTo>
                    <a:pt x="35952" y="26599"/>
                  </a:lnTo>
                  <a:cubicBezTo>
                    <a:pt x="37092" y="25938"/>
                    <a:pt x="37801" y="24520"/>
                    <a:pt x="37807" y="22512"/>
                  </a:cubicBezTo>
                  <a:cubicBezTo>
                    <a:pt x="37819" y="18466"/>
                    <a:pt x="34978" y="13540"/>
                    <a:pt x="31458" y="11509"/>
                  </a:cubicBezTo>
                  <a:cubicBezTo>
                    <a:pt x="30436" y="10918"/>
                    <a:pt x="29465" y="10636"/>
                    <a:pt x="28609" y="10636"/>
                  </a:cubicBezTo>
                  <a:cubicBezTo>
                    <a:pt x="28550" y="10636"/>
                    <a:pt x="28492" y="10638"/>
                    <a:pt x="28434" y="10640"/>
                  </a:cubicBezTo>
                  <a:cubicBezTo>
                    <a:pt x="27081" y="6748"/>
                    <a:pt x="24287" y="2998"/>
                    <a:pt x="21051" y="1131"/>
                  </a:cubicBezTo>
                  <a:cubicBezTo>
                    <a:pt x="19719" y="364"/>
                    <a:pt x="18460" y="0"/>
                    <a:pt x="17343" y="0"/>
                  </a:cubicBez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36"/>
            <p:cNvSpPr/>
            <p:nvPr/>
          </p:nvSpPr>
          <p:spPr>
            <a:xfrm>
              <a:off x="4496650" y="2657663"/>
              <a:ext cx="907225" cy="746800"/>
            </a:xfrm>
            <a:custGeom>
              <a:avLst/>
              <a:gdLst/>
              <a:ahLst/>
              <a:cxnLst/>
              <a:rect l="l" t="t" r="r" b="b"/>
              <a:pathLst>
                <a:path w="36289" h="29872" extrusionOk="0">
                  <a:moveTo>
                    <a:pt x="15813" y="0"/>
                  </a:moveTo>
                  <a:cubicBezTo>
                    <a:pt x="15005" y="0"/>
                    <a:pt x="14271" y="191"/>
                    <a:pt x="13638" y="558"/>
                  </a:cubicBezTo>
                  <a:lnTo>
                    <a:pt x="9959" y="2696"/>
                  </a:lnTo>
                  <a:cubicBezTo>
                    <a:pt x="9752" y="2549"/>
                    <a:pt x="9545" y="2413"/>
                    <a:pt x="9338" y="2295"/>
                  </a:cubicBezTo>
                  <a:cubicBezTo>
                    <a:pt x="8495" y="1808"/>
                    <a:pt x="7699" y="1578"/>
                    <a:pt x="6996" y="1578"/>
                  </a:cubicBezTo>
                  <a:cubicBezTo>
                    <a:pt x="6487" y="1578"/>
                    <a:pt x="6026" y="1698"/>
                    <a:pt x="5629" y="1929"/>
                  </a:cubicBezTo>
                  <a:lnTo>
                    <a:pt x="1" y="5201"/>
                  </a:lnTo>
                  <a:cubicBezTo>
                    <a:pt x="397" y="4970"/>
                    <a:pt x="858" y="4850"/>
                    <a:pt x="1367" y="4850"/>
                  </a:cubicBezTo>
                  <a:cubicBezTo>
                    <a:pt x="2071" y="4850"/>
                    <a:pt x="2866" y="5080"/>
                    <a:pt x="3710" y="5567"/>
                  </a:cubicBezTo>
                  <a:cubicBezTo>
                    <a:pt x="4448" y="5992"/>
                    <a:pt x="5151" y="6571"/>
                    <a:pt x="5783" y="7256"/>
                  </a:cubicBezTo>
                  <a:lnTo>
                    <a:pt x="11411" y="3990"/>
                  </a:lnTo>
                  <a:cubicBezTo>
                    <a:pt x="11187" y="3742"/>
                    <a:pt x="10951" y="3512"/>
                    <a:pt x="10709" y="3299"/>
                  </a:cubicBezTo>
                  <a:lnTo>
                    <a:pt x="10709" y="3299"/>
                  </a:lnTo>
                  <a:cubicBezTo>
                    <a:pt x="11689" y="3393"/>
                    <a:pt x="12764" y="3754"/>
                    <a:pt x="13898" y="4403"/>
                  </a:cubicBezTo>
                  <a:cubicBezTo>
                    <a:pt x="17129" y="6270"/>
                    <a:pt x="19922" y="10014"/>
                    <a:pt x="21275" y="13907"/>
                  </a:cubicBezTo>
                  <a:cubicBezTo>
                    <a:pt x="21326" y="13905"/>
                    <a:pt x="21377" y="13904"/>
                    <a:pt x="21428" y="13904"/>
                  </a:cubicBezTo>
                  <a:cubicBezTo>
                    <a:pt x="22290" y="13904"/>
                    <a:pt x="23268" y="14184"/>
                    <a:pt x="24299" y="14781"/>
                  </a:cubicBezTo>
                  <a:cubicBezTo>
                    <a:pt x="27819" y="16813"/>
                    <a:pt x="30660" y="21738"/>
                    <a:pt x="30654" y="25784"/>
                  </a:cubicBezTo>
                  <a:cubicBezTo>
                    <a:pt x="30648" y="27792"/>
                    <a:pt x="29934" y="29204"/>
                    <a:pt x="28794" y="29871"/>
                  </a:cubicBezTo>
                  <a:lnTo>
                    <a:pt x="34422" y="26599"/>
                  </a:lnTo>
                  <a:cubicBezTo>
                    <a:pt x="35562" y="25938"/>
                    <a:pt x="36271" y="24520"/>
                    <a:pt x="36277" y="22512"/>
                  </a:cubicBezTo>
                  <a:cubicBezTo>
                    <a:pt x="36289" y="18466"/>
                    <a:pt x="33448" y="13540"/>
                    <a:pt x="29928" y="11509"/>
                  </a:cubicBezTo>
                  <a:cubicBezTo>
                    <a:pt x="28906" y="10918"/>
                    <a:pt x="27935" y="10636"/>
                    <a:pt x="27079" y="10636"/>
                  </a:cubicBezTo>
                  <a:cubicBezTo>
                    <a:pt x="27020" y="10636"/>
                    <a:pt x="26962" y="10638"/>
                    <a:pt x="26904" y="10640"/>
                  </a:cubicBezTo>
                  <a:cubicBezTo>
                    <a:pt x="25551" y="6748"/>
                    <a:pt x="22757" y="2998"/>
                    <a:pt x="19521" y="1131"/>
                  </a:cubicBezTo>
                  <a:cubicBezTo>
                    <a:pt x="18189" y="364"/>
                    <a:pt x="16930" y="0"/>
                    <a:pt x="158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36"/>
            <p:cNvSpPr/>
            <p:nvPr/>
          </p:nvSpPr>
          <p:spPr>
            <a:xfrm>
              <a:off x="4458400" y="2739363"/>
              <a:ext cx="804775" cy="675875"/>
            </a:xfrm>
            <a:custGeom>
              <a:avLst/>
              <a:gdLst/>
              <a:ahLst/>
              <a:cxnLst/>
              <a:rect l="l" t="t" r="r" b="b"/>
              <a:pathLst>
                <a:path w="32191" h="27035" extrusionOk="0">
                  <a:moveTo>
                    <a:pt x="11715" y="1"/>
                  </a:moveTo>
                  <a:cubicBezTo>
                    <a:pt x="9498" y="1"/>
                    <a:pt x="7847" y="1436"/>
                    <a:pt x="7313" y="3988"/>
                  </a:cubicBezTo>
                  <a:cubicBezTo>
                    <a:pt x="6681" y="3303"/>
                    <a:pt x="5978" y="2724"/>
                    <a:pt x="5240" y="2299"/>
                  </a:cubicBezTo>
                  <a:cubicBezTo>
                    <a:pt x="4398" y="1812"/>
                    <a:pt x="3602" y="1582"/>
                    <a:pt x="2897" y="1582"/>
                  </a:cubicBezTo>
                  <a:cubicBezTo>
                    <a:pt x="1189" y="1582"/>
                    <a:pt x="15" y="2935"/>
                    <a:pt x="7" y="5276"/>
                  </a:cubicBezTo>
                  <a:cubicBezTo>
                    <a:pt x="1" y="8583"/>
                    <a:pt x="2328" y="12611"/>
                    <a:pt x="5204" y="14277"/>
                  </a:cubicBezTo>
                  <a:cubicBezTo>
                    <a:pt x="7035" y="15334"/>
                    <a:pt x="23868" y="25050"/>
                    <a:pt x="25788" y="26160"/>
                  </a:cubicBezTo>
                  <a:cubicBezTo>
                    <a:pt x="26815" y="26754"/>
                    <a:pt x="27787" y="27035"/>
                    <a:pt x="28648" y="27035"/>
                  </a:cubicBezTo>
                  <a:cubicBezTo>
                    <a:pt x="30737" y="27035"/>
                    <a:pt x="32176" y="25381"/>
                    <a:pt x="32184" y="22516"/>
                  </a:cubicBezTo>
                  <a:cubicBezTo>
                    <a:pt x="32190" y="18470"/>
                    <a:pt x="29349" y="13545"/>
                    <a:pt x="25829" y="11513"/>
                  </a:cubicBezTo>
                  <a:cubicBezTo>
                    <a:pt x="24798" y="10916"/>
                    <a:pt x="23820" y="10636"/>
                    <a:pt x="22958" y="10636"/>
                  </a:cubicBezTo>
                  <a:cubicBezTo>
                    <a:pt x="22907" y="10636"/>
                    <a:pt x="22856" y="10637"/>
                    <a:pt x="22805" y="10639"/>
                  </a:cubicBezTo>
                  <a:cubicBezTo>
                    <a:pt x="21452" y="6746"/>
                    <a:pt x="18659" y="3002"/>
                    <a:pt x="15428" y="1135"/>
                  </a:cubicBezTo>
                  <a:cubicBezTo>
                    <a:pt x="14094" y="365"/>
                    <a:pt x="12833" y="1"/>
                    <a:pt x="117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1" name="Google Shape;2711;p36"/>
          <p:cNvGrpSpPr/>
          <p:nvPr/>
        </p:nvGrpSpPr>
        <p:grpSpPr>
          <a:xfrm flipH="1">
            <a:off x="3565559" y="4098090"/>
            <a:ext cx="271859" cy="233627"/>
            <a:chOff x="739150" y="4174275"/>
            <a:chExt cx="945925" cy="812900"/>
          </a:xfrm>
        </p:grpSpPr>
        <p:sp>
          <p:nvSpPr>
            <p:cNvPr id="2712" name="Google Shape;2712;p36"/>
            <p:cNvSpPr/>
            <p:nvPr/>
          </p:nvSpPr>
          <p:spPr>
            <a:xfrm>
              <a:off x="739150" y="4366050"/>
              <a:ext cx="807725" cy="489000"/>
            </a:xfrm>
            <a:custGeom>
              <a:avLst/>
              <a:gdLst/>
              <a:ahLst/>
              <a:cxnLst/>
              <a:rect l="l" t="t" r="r" b="b"/>
              <a:pathLst>
                <a:path w="32309" h="19560" extrusionOk="0">
                  <a:moveTo>
                    <a:pt x="32249" y="0"/>
                  </a:moveTo>
                  <a:cubicBezTo>
                    <a:pt x="32237" y="83"/>
                    <a:pt x="32214" y="183"/>
                    <a:pt x="32190" y="295"/>
                  </a:cubicBezTo>
                  <a:cubicBezTo>
                    <a:pt x="32178" y="331"/>
                    <a:pt x="32167" y="372"/>
                    <a:pt x="32155" y="408"/>
                  </a:cubicBezTo>
                  <a:cubicBezTo>
                    <a:pt x="32149" y="449"/>
                    <a:pt x="32137" y="484"/>
                    <a:pt x="32125" y="520"/>
                  </a:cubicBezTo>
                  <a:cubicBezTo>
                    <a:pt x="32119" y="532"/>
                    <a:pt x="32119" y="538"/>
                    <a:pt x="32113" y="549"/>
                  </a:cubicBezTo>
                  <a:cubicBezTo>
                    <a:pt x="32084" y="656"/>
                    <a:pt x="32043" y="750"/>
                    <a:pt x="32007" y="839"/>
                  </a:cubicBezTo>
                  <a:cubicBezTo>
                    <a:pt x="32007" y="839"/>
                    <a:pt x="32007" y="845"/>
                    <a:pt x="32007" y="845"/>
                  </a:cubicBezTo>
                  <a:cubicBezTo>
                    <a:pt x="32007" y="851"/>
                    <a:pt x="32001" y="851"/>
                    <a:pt x="32001" y="856"/>
                  </a:cubicBezTo>
                  <a:cubicBezTo>
                    <a:pt x="31989" y="880"/>
                    <a:pt x="31984" y="904"/>
                    <a:pt x="31972" y="927"/>
                  </a:cubicBezTo>
                  <a:cubicBezTo>
                    <a:pt x="31966" y="945"/>
                    <a:pt x="31960" y="963"/>
                    <a:pt x="31948" y="981"/>
                  </a:cubicBezTo>
                  <a:cubicBezTo>
                    <a:pt x="31854" y="1199"/>
                    <a:pt x="31765" y="1341"/>
                    <a:pt x="31747" y="1370"/>
                  </a:cubicBezTo>
                  <a:cubicBezTo>
                    <a:pt x="31694" y="1453"/>
                    <a:pt x="31617" y="1589"/>
                    <a:pt x="31493" y="1742"/>
                  </a:cubicBezTo>
                  <a:cubicBezTo>
                    <a:pt x="31464" y="1784"/>
                    <a:pt x="31434" y="1825"/>
                    <a:pt x="31405" y="1861"/>
                  </a:cubicBezTo>
                  <a:cubicBezTo>
                    <a:pt x="31357" y="1920"/>
                    <a:pt x="31304" y="1979"/>
                    <a:pt x="31245" y="2038"/>
                  </a:cubicBezTo>
                  <a:cubicBezTo>
                    <a:pt x="31163" y="2132"/>
                    <a:pt x="31103" y="2191"/>
                    <a:pt x="31015" y="2274"/>
                  </a:cubicBezTo>
                  <a:cubicBezTo>
                    <a:pt x="30997" y="2286"/>
                    <a:pt x="30991" y="2298"/>
                    <a:pt x="30974" y="2304"/>
                  </a:cubicBezTo>
                  <a:cubicBezTo>
                    <a:pt x="30932" y="2345"/>
                    <a:pt x="30891" y="2380"/>
                    <a:pt x="30850" y="2416"/>
                  </a:cubicBezTo>
                  <a:cubicBezTo>
                    <a:pt x="30844" y="2416"/>
                    <a:pt x="30844" y="2416"/>
                    <a:pt x="30844" y="2422"/>
                  </a:cubicBezTo>
                  <a:cubicBezTo>
                    <a:pt x="30773" y="2481"/>
                    <a:pt x="30690" y="2546"/>
                    <a:pt x="30596" y="2605"/>
                  </a:cubicBezTo>
                  <a:cubicBezTo>
                    <a:pt x="30460" y="2699"/>
                    <a:pt x="30324" y="2782"/>
                    <a:pt x="30164" y="2871"/>
                  </a:cubicBezTo>
                  <a:cubicBezTo>
                    <a:pt x="30023" y="2947"/>
                    <a:pt x="29899" y="3012"/>
                    <a:pt x="29816" y="3048"/>
                  </a:cubicBezTo>
                  <a:cubicBezTo>
                    <a:pt x="29816" y="3054"/>
                    <a:pt x="29816" y="3054"/>
                    <a:pt x="29816" y="3054"/>
                  </a:cubicBezTo>
                  <a:cubicBezTo>
                    <a:pt x="29686" y="3119"/>
                    <a:pt x="29503" y="3201"/>
                    <a:pt x="29278" y="3290"/>
                  </a:cubicBezTo>
                  <a:cubicBezTo>
                    <a:pt x="29231" y="3314"/>
                    <a:pt x="29178" y="3331"/>
                    <a:pt x="29125" y="3349"/>
                  </a:cubicBezTo>
                  <a:cubicBezTo>
                    <a:pt x="29101" y="3361"/>
                    <a:pt x="29078" y="3367"/>
                    <a:pt x="29048" y="3378"/>
                  </a:cubicBezTo>
                  <a:cubicBezTo>
                    <a:pt x="29024" y="3384"/>
                    <a:pt x="29007" y="3390"/>
                    <a:pt x="28983" y="3402"/>
                  </a:cubicBezTo>
                  <a:cubicBezTo>
                    <a:pt x="28983" y="3402"/>
                    <a:pt x="28865" y="3443"/>
                    <a:pt x="28694" y="3491"/>
                  </a:cubicBezTo>
                  <a:cubicBezTo>
                    <a:pt x="28688" y="3491"/>
                    <a:pt x="28682" y="3497"/>
                    <a:pt x="28676" y="3497"/>
                  </a:cubicBezTo>
                  <a:cubicBezTo>
                    <a:pt x="28617" y="3514"/>
                    <a:pt x="28552" y="3532"/>
                    <a:pt x="28481" y="3550"/>
                  </a:cubicBezTo>
                  <a:cubicBezTo>
                    <a:pt x="28475" y="3550"/>
                    <a:pt x="28469" y="3550"/>
                    <a:pt x="28463" y="3556"/>
                  </a:cubicBezTo>
                  <a:lnTo>
                    <a:pt x="28446" y="3556"/>
                  </a:lnTo>
                  <a:cubicBezTo>
                    <a:pt x="28434" y="3562"/>
                    <a:pt x="28428" y="3562"/>
                    <a:pt x="28422" y="3562"/>
                  </a:cubicBezTo>
                  <a:cubicBezTo>
                    <a:pt x="28404" y="3567"/>
                    <a:pt x="28387" y="3567"/>
                    <a:pt x="28369" y="3573"/>
                  </a:cubicBezTo>
                  <a:cubicBezTo>
                    <a:pt x="28351" y="3579"/>
                    <a:pt x="28339" y="3579"/>
                    <a:pt x="28328" y="3585"/>
                  </a:cubicBezTo>
                  <a:cubicBezTo>
                    <a:pt x="28162" y="3621"/>
                    <a:pt x="28014" y="3644"/>
                    <a:pt x="27855" y="3662"/>
                  </a:cubicBezTo>
                  <a:cubicBezTo>
                    <a:pt x="27701" y="3680"/>
                    <a:pt x="27648" y="3686"/>
                    <a:pt x="27507" y="3692"/>
                  </a:cubicBezTo>
                  <a:cubicBezTo>
                    <a:pt x="27436" y="3697"/>
                    <a:pt x="27377" y="3697"/>
                    <a:pt x="27318" y="3697"/>
                  </a:cubicBezTo>
                  <a:lnTo>
                    <a:pt x="27288" y="3697"/>
                  </a:lnTo>
                  <a:cubicBezTo>
                    <a:pt x="27211" y="3697"/>
                    <a:pt x="27123" y="3697"/>
                    <a:pt x="27022" y="3692"/>
                  </a:cubicBezTo>
                  <a:lnTo>
                    <a:pt x="26981" y="3692"/>
                  </a:lnTo>
                  <a:cubicBezTo>
                    <a:pt x="26869" y="3680"/>
                    <a:pt x="26739" y="3668"/>
                    <a:pt x="26597" y="3650"/>
                  </a:cubicBezTo>
                  <a:cubicBezTo>
                    <a:pt x="26532" y="3638"/>
                    <a:pt x="26473" y="3627"/>
                    <a:pt x="26414" y="3615"/>
                  </a:cubicBezTo>
                  <a:cubicBezTo>
                    <a:pt x="26402" y="3615"/>
                    <a:pt x="26384" y="3609"/>
                    <a:pt x="26367" y="3609"/>
                  </a:cubicBezTo>
                  <a:cubicBezTo>
                    <a:pt x="26331" y="3597"/>
                    <a:pt x="26296" y="3591"/>
                    <a:pt x="26254" y="3585"/>
                  </a:cubicBezTo>
                  <a:cubicBezTo>
                    <a:pt x="26237" y="3579"/>
                    <a:pt x="26219" y="3573"/>
                    <a:pt x="26201" y="3567"/>
                  </a:cubicBezTo>
                  <a:cubicBezTo>
                    <a:pt x="26195" y="3591"/>
                    <a:pt x="26189" y="3609"/>
                    <a:pt x="26184" y="3632"/>
                  </a:cubicBezTo>
                  <a:cubicBezTo>
                    <a:pt x="26172" y="3656"/>
                    <a:pt x="26166" y="3680"/>
                    <a:pt x="26160" y="3703"/>
                  </a:cubicBezTo>
                  <a:cubicBezTo>
                    <a:pt x="26154" y="3721"/>
                    <a:pt x="26148" y="3745"/>
                    <a:pt x="26142" y="3762"/>
                  </a:cubicBezTo>
                  <a:cubicBezTo>
                    <a:pt x="26130" y="3798"/>
                    <a:pt x="26119" y="3833"/>
                    <a:pt x="26107" y="3869"/>
                  </a:cubicBezTo>
                  <a:cubicBezTo>
                    <a:pt x="26107" y="3886"/>
                    <a:pt x="26101" y="3898"/>
                    <a:pt x="26095" y="3910"/>
                  </a:cubicBezTo>
                  <a:cubicBezTo>
                    <a:pt x="26083" y="3945"/>
                    <a:pt x="26071" y="3987"/>
                    <a:pt x="26060" y="4028"/>
                  </a:cubicBezTo>
                  <a:cubicBezTo>
                    <a:pt x="26054" y="4046"/>
                    <a:pt x="26048" y="4058"/>
                    <a:pt x="26042" y="4075"/>
                  </a:cubicBezTo>
                  <a:cubicBezTo>
                    <a:pt x="26030" y="4111"/>
                    <a:pt x="26018" y="4140"/>
                    <a:pt x="26006" y="4176"/>
                  </a:cubicBezTo>
                  <a:cubicBezTo>
                    <a:pt x="25995" y="4205"/>
                    <a:pt x="25989" y="4235"/>
                    <a:pt x="25977" y="4259"/>
                  </a:cubicBezTo>
                  <a:cubicBezTo>
                    <a:pt x="25965" y="4282"/>
                    <a:pt x="25959" y="4306"/>
                    <a:pt x="25953" y="4323"/>
                  </a:cubicBezTo>
                  <a:cubicBezTo>
                    <a:pt x="25941" y="4353"/>
                    <a:pt x="25930" y="4383"/>
                    <a:pt x="25918" y="4412"/>
                  </a:cubicBezTo>
                  <a:cubicBezTo>
                    <a:pt x="25906" y="4448"/>
                    <a:pt x="25882" y="4501"/>
                    <a:pt x="25859" y="4560"/>
                  </a:cubicBezTo>
                  <a:cubicBezTo>
                    <a:pt x="25788" y="4719"/>
                    <a:pt x="25711" y="4890"/>
                    <a:pt x="25622" y="5062"/>
                  </a:cubicBezTo>
                  <a:cubicBezTo>
                    <a:pt x="25528" y="5233"/>
                    <a:pt x="25416" y="5428"/>
                    <a:pt x="25292" y="5617"/>
                  </a:cubicBezTo>
                  <a:cubicBezTo>
                    <a:pt x="25280" y="5635"/>
                    <a:pt x="25262" y="5652"/>
                    <a:pt x="25250" y="5676"/>
                  </a:cubicBezTo>
                  <a:cubicBezTo>
                    <a:pt x="25250" y="5676"/>
                    <a:pt x="25244" y="5682"/>
                    <a:pt x="25244" y="5682"/>
                  </a:cubicBezTo>
                  <a:cubicBezTo>
                    <a:pt x="25239" y="5688"/>
                    <a:pt x="25239" y="5694"/>
                    <a:pt x="25233" y="5700"/>
                  </a:cubicBezTo>
                  <a:cubicBezTo>
                    <a:pt x="25209" y="5735"/>
                    <a:pt x="25179" y="5776"/>
                    <a:pt x="25150" y="5818"/>
                  </a:cubicBezTo>
                  <a:cubicBezTo>
                    <a:pt x="25144" y="5830"/>
                    <a:pt x="25132" y="5841"/>
                    <a:pt x="25126" y="5853"/>
                  </a:cubicBezTo>
                  <a:cubicBezTo>
                    <a:pt x="25061" y="5942"/>
                    <a:pt x="24985" y="6042"/>
                    <a:pt x="24890" y="6149"/>
                  </a:cubicBezTo>
                  <a:cubicBezTo>
                    <a:pt x="24884" y="6154"/>
                    <a:pt x="24884" y="6160"/>
                    <a:pt x="24878" y="6166"/>
                  </a:cubicBezTo>
                  <a:cubicBezTo>
                    <a:pt x="24861" y="6190"/>
                    <a:pt x="24843" y="6208"/>
                    <a:pt x="24819" y="6231"/>
                  </a:cubicBezTo>
                  <a:cubicBezTo>
                    <a:pt x="24813" y="6243"/>
                    <a:pt x="24801" y="6255"/>
                    <a:pt x="24790" y="6267"/>
                  </a:cubicBezTo>
                  <a:cubicBezTo>
                    <a:pt x="24778" y="6278"/>
                    <a:pt x="24772" y="6290"/>
                    <a:pt x="24760" y="6302"/>
                  </a:cubicBezTo>
                  <a:cubicBezTo>
                    <a:pt x="24713" y="6355"/>
                    <a:pt x="24660" y="6414"/>
                    <a:pt x="24601" y="6473"/>
                  </a:cubicBezTo>
                  <a:cubicBezTo>
                    <a:pt x="24571" y="6509"/>
                    <a:pt x="24536" y="6538"/>
                    <a:pt x="24506" y="6568"/>
                  </a:cubicBezTo>
                  <a:cubicBezTo>
                    <a:pt x="24494" y="6586"/>
                    <a:pt x="24477" y="6603"/>
                    <a:pt x="24453" y="6621"/>
                  </a:cubicBezTo>
                  <a:cubicBezTo>
                    <a:pt x="24453" y="6627"/>
                    <a:pt x="24447" y="6633"/>
                    <a:pt x="24441" y="6633"/>
                  </a:cubicBezTo>
                  <a:cubicBezTo>
                    <a:pt x="24406" y="6668"/>
                    <a:pt x="24364" y="6710"/>
                    <a:pt x="24323" y="6745"/>
                  </a:cubicBezTo>
                  <a:cubicBezTo>
                    <a:pt x="24294" y="6775"/>
                    <a:pt x="24264" y="6804"/>
                    <a:pt x="24234" y="6828"/>
                  </a:cubicBezTo>
                  <a:cubicBezTo>
                    <a:pt x="24146" y="6910"/>
                    <a:pt x="24075" y="6970"/>
                    <a:pt x="23992" y="7040"/>
                  </a:cubicBezTo>
                  <a:cubicBezTo>
                    <a:pt x="23921" y="7094"/>
                    <a:pt x="23845" y="7153"/>
                    <a:pt x="23786" y="7200"/>
                  </a:cubicBezTo>
                  <a:cubicBezTo>
                    <a:pt x="23750" y="7223"/>
                    <a:pt x="23709" y="7247"/>
                    <a:pt x="23673" y="7277"/>
                  </a:cubicBezTo>
                  <a:cubicBezTo>
                    <a:pt x="23626" y="7306"/>
                    <a:pt x="23579" y="7342"/>
                    <a:pt x="23526" y="7383"/>
                  </a:cubicBezTo>
                  <a:cubicBezTo>
                    <a:pt x="23402" y="7472"/>
                    <a:pt x="23219" y="7578"/>
                    <a:pt x="23083" y="7661"/>
                  </a:cubicBezTo>
                  <a:cubicBezTo>
                    <a:pt x="23047" y="7678"/>
                    <a:pt x="22994" y="7708"/>
                    <a:pt x="22929" y="7743"/>
                  </a:cubicBezTo>
                  <a:cubicBezTo>
                    <a:pt x="22917" y="7749"/>
                    <a:pt x="22900" y="7761"/>
                    <a:pt x="22888" y="7767"/>
                  </a:cubicBezTo>
                  <a:cubicBezTo>
                    <a:pt x="22852" y="7785"/>
                    <a:pt x="22817" y="7802"/>
                    <a:pt x="22782" y="7826"/>
                  </a:cubicBezTo>
                  <a:cubicBezTo>
                    <a:pt x="22740" y="7844"/>
                    <a:pt x="22705" y="7861"/>
                    <a:pt x="22663" y="7879"/>
                  </a:cubicBezTo>
                  <a:cubicBezTo>
                    <a:pt x="22646" y="7891"/>
                    <a:pt x="22622" y="7903"/>
                    <a:pt x="22604" y="7909"/>
                  </a:cubicBezTo>
                  <a:cubicBezTo>
                    <a:pt x="22563" y="7932"/>
                    <a:pt x="22516" y="7950"/>
                    <a:pt x="22474" y="7968"/>
                  </a:cubicBezTo>
                  <a:cubicBezTo>
                    <a:pt x="22451" y="7985"/>
                    <a:pt x="22421" y="7997"/>
                    <a:pt x="22392" y="8009"/>
                  </a:cubicBezTo>
                  <a:cubicBezTo>
                    <a:pt x="22368" y="8021"/>
                    <a:pt x="22339" y="8033"/>
                    <a:pt x="22315" y="8044"/>
                  </a:cubicBezTo>
                  <a:cubicBezTo>
                    <a:pt x="22268" y="8062"/>
                    <a:pt x="22215" y="8086"/>
                    <a:pt x="22167" y="8104"/>
                  </a:cubicBezTo>
                  <a:cubicBezTo>
                    <a:pt x="22144" y="8115"/>
                    <a:pt x="22120" y="8127"/>
                    <a:pt x="22096" y="8133"/>
                  </a:cubicBezTo>
                  <a:cubicBezTo>
                    <a:pt x="22043" y="8157"/>
                    <a:pt x="21990" y="8174"/>
                    <a:pt x="21931" y="8198"/>
                  </a:cubicBezTo>
                  <a:cubicBezTo>
                    <a:pt x="21913" y="8204"/>
                    <a:pt x="21896" y="8216"/>
                    <a:pt x="21878" y="8222"/>
                  </a:cubicBezTo>
                  <a:cubicBezTo>
                    <a:pt x="21831" y="8239"/>
                    <a:pt x="21789" y="8251"/>
                    <a:pt x="21742" y="8269"/>
                  </a:cubicBezTo>
                  <a:cubicBezTo>
                    <a:pt x="21718" y="8281"/>
                    <a:pt x="21695" y="8287"/>
                    <a:pt x="21671" y="8293"/>
                  </a:cubicBezTo>
                  <a:cubicBezTo>
                    <a:pt x="21618" y="8316"/>
                    <a:pt x="21559" y="8334"/>
                    <a:pt x="21494" y="8357"/>
                  </a:cubicBezTo>
                  <a:lnTo>
                    <a:pt x="21488" y="8357"/>
                  </a:lnTo>
                  <a:cubicBezTo>
                    <a:pt x="21482" y="8357"/>
                    <a:pt x="21482" y="8363"/>
                    <a:pt x="21482" y="8363"/>
                  </a:cubicBezTo>
                  <a:cubicBezTo>
                    <a:pt x="21459" y="8369"/>
                    <a:pt x="21441" y="8375"/>
                    <a:pt x="21423" y="8381"/>
                  </a:cubicBezTo>
                  <a:cubicBezTo>
                    <a:pt x="20697" y="8617"/>
                    <a:pt x="20100" y="8724"/>
                    <a:pt x="19870" y="8759"/>
                  </a:cubicBezTo>
                  <a:cubicBezTo>
                    <a:pt x="19805" y="8765"/>
                    <a:pt x="19757" y="8777"/>
                    <a:pt x="19722" y="8777"/>
                  </a:cubicBezTo>
                  <a:cubicBezTo>
                    <a:pt x="19645" y="8789"/>
                    <a:pt x="19563" y="8800"/>
                    <a:pt x="19474" y="8806"/>
                  </a:cubicBezTo>
                  <a:cubicBezTo>
                    <a:pt x="19297" y="8830"/>
                    <a:pt x="19173" y="8842"/>
                    <a:pt x="18990" y="8848"/>
                  </a:cubicBezTo>
                  <a:lnTo>
                    <a:pt x="18954" y="8848"/>
                  </a:lnTo>
                  <a:cubicBezTo>
                    <a:pt x="18937" y="8848"/>
                    <a:pt x="18919" y="8854"/>
                    <a:pt x="18907" y="8854"/>
                  </a:cubicBezTo>
                  <a:lnTo>
                    <a:pt x="18736" y="8854"/>
                  </a:lnTo>
                  <a:cubicBezTo>
                    <a:pt x="18671" y="8855"/>
                    <a:pt x="18612" y="8855"/>
                    <a:pt x="18557" y="8855"/>
                  </a:cubicBezTo>
                  <a:cubicBezTo>
                    <a:pt x="18327" y="8855"/>
                    <a:pt x="18188" y="8847"/>
                    <a:pt x="18169" y="8842"/>
                  </a:cubicBezTo>
                  <a:lnTo>
                    <a:pt x="18139" y="8842"/>
                  </a:lnTo>
                  <a:cubicBezTo>
                    <a:pt x="18139" y="8895"/>
                    <a:pt x="18133" y="8942"/>
                    <a:pt x="18121" y="9001"/>
                  </a:cubicBezTo>
                  <a:cubicBezTo>
                    <a:pt x="18116" y="9078"/>
                    <a:pt x="18104" y="9149"/>
                    <a:pt x="18086" y="9226"/>
                  </a:cubicBezTo>
                  <a:cubicBezTo>
                    <a:pt x="18068" y="9350"/>
                    <a:pt x="18045" y="9438"/>
                    <a:pt x="18033" y="9486"/>
                  </a:cubicBezTo>
                  <a:cubicBezTo>
                    <a:pt x="17986" y="9692"/>
                    <a:pt x="17938" y="9870"/>
                    <a:pt x="17897" y="10005"/>
                  </a:cubicBezTo>
                  <a:cubicBezTo>
                    <a:pt x="17885" y="10029"/>
                    <a:pt x="17879" y="10053"/>
                    <a:pt x="17873" y="10076"/>
                  </a:cubicBezTo>
                  <a:cubicBezTo>
                    <a:pt x="17867" y="10088"/>
                    <a:pt x="17867" y="10094"/>
                    <a:pt x="17862" y="10106"/>
                  </a:cubicBezTo>
                  <a:cubicBezTo>
                    <a:pt x="17862" y="10118"/>
                    <a:pt x="17856" y="10129"/>
                    <a:pt x="17850" y="10141"/>
                  </a:cubicBezTo>
                  <a:cubicBezTo>
                    <a:pt x="17791" y="10330"/>
                    <a:pt x="17720" y="10531"/>
                    <a:pt x="17619" y="10744"/>
                  </a:cubicBezTo>
                  <a:cubicBezTo>
                    <a:pt x="17590" y="10815"/>
                    <a:pt x="17554" y="10897"/>
                    <a:pt x="17513" y="10980"/>
                  </a:cubicBezTo>
                  <a:cubicBezTo>
                    <a:pt x="17507" y="10998"/>
                    <a:pt x="17501" y="11015"/>
                    <a:pt x="17489" y="11027"/>
                  </a:cubicBezTo>
                  <a:cubicBezTo>
                    <a:pt x="17454" y="11116"/>
                    <a:pt x="17407" y="11210"/>
                    <a:pt x="17354" y="11305"/>
                  </a:cubicBezTo>
                  <a:cubicBezTo>
                    <a:pt x="17289" y="11441"/>
                    <a:pt x="17218" y="11571"/>
                    <a:pt x="17147" y="11683"/>
                  </a:cubicBezTo>
                  <a:cubicBezTo>
                    <a:pt x="17111" y="11742"/>
                    <a:pt x="17076" y="11795"/>
                    <a:pt x="17035" y="11854"/>
                  </a:cubicBezTo>
                  <a:cubicBezTo>
                    <a:pt x="16911" y="12061"/>
                    <a:pt x="16781" y="12256"/>
                    <a:pt x="16674" y="12427"/>
                  </a:cubicBezTo>
                  <a:cubicBezTo>
                    <a:pt x="16515" y="12663"/>
                    <a:pt x="16279" y="12959"/>
                    <a:pt x="16101" y="13183"/>
                  </a:cubicBezTo>
                  <a:cubicBezTo>
                    <a:pt x="16096" y="13183"/>
                    <a:pt x="16090" y="13189"/>
                    <a:pt x="16090" y="13195"/>
                  </a:cubicBezTo>
                  <a:cubicBezTo>
                    <a:pt x="15936" y="13384"/>
                    <a:pt x="15759" y="13585"/>
                    <a:pt x="15564" y="13785"/>
                  </a:cubicBezTo>
                  <a:cubicBezTo>
                    <a:pt x="15405" y="13957"/>
                    <a:pt x="15239" y="14128"/>
                    <a:pt x="15092" y="14270"/>
                  </a:cubicBezTo>
                  <a:cubicBezTo>
                    <a:pt x="14950" y="14411"/>
                    <a:pt x="14773" y="14583"/>
                    <a:pt x="14595" y="14736"/>
                  </a:cubicBezTo>
                  <a:cubicBezTo>
                    <a:pt x="14365" y="14949"/>
                    <a:pt x="14058" y="15185"/>
                    <a:pt x="13828" y="15368"/>
                  </a:cubicBezTo>
                  <a:cubicBezTo>
                    <a:pt x="13591" y="15557"/>
                    <a:pt x="13302" y="15764"/>
                    <a:pt x="12989" y="15971"/>
                  </a:cubicBezTo>
                  <a:cubicBezTo>
                    <a:pt x="12747" y="16130"/>
                    <a:pt x="12493" y="16296"/>
                    <a:pt x="12268" y="16420"/>
                  </a:cubicBezTo>
                  <a:cubicBezTo>
                    <a:pt x="12003" y="16579"/>
                    <a:pt x="11737" y="16727"/>
                    <a:pt x="11506" y="16839"/>
                  </a:cubicBezTo>
                  <a:cubicBezTo>
                    <a:pt x="11270" y="16957"/>
                    <a:pt x="10993" y="17081"/>
                    <a:pt x="10703" y="17199"/>
                  </a:cubicBezTo>
                  <a:cubicBezTo>
                    <a:pt x="10555" y="17270"/>
                    <a:pt x="10408" y="17341"/>
                    <a:pt x="10266" y="17400"/>
                  </a:cubicBezTo>
                  <a:cubicBezTo>
                    <a:pt x="10042" y="17495"/>
                    <a:pt x="9752" y="17595"/>
                    <a:pt x="9492" y="17678"/>
                  </a:cubicBezTo>
                  <a:cubicBezTo>
                    <a:pt x="9362" y="17719"/>
                    <a:pt x="9215" y="17760"/>
                    <a:pt x="9067" y="17802"/>
                  </a:cubicBezTo>
                  <a:cubicBezTo>
                    <a:pt x="8801" y="17878"/>
                    <a:pt x="8500" y="17949"/>
                    <a:pt x="8211" y="18008"/>
                  </a:cubicBezTo>
                  <a:cubicBezTo>
                    <a:pt x="7951" y="18062"/>
                    <a:pt x="7626" y="18115"/>
                    <a:pt x="7378" y="18132"/>
                  </a:cubicBezTo>
                  <a:cubicBezTo>
                    <a:pt x="7337" y="18138"/>
                    <a:pt x="7295" y="18138"/>
                    <a:pt x="7254" y="18144"/>
                  </a:cubicBezTo>
                  <a:cubicBezTo>
                    <a:pt x="6948" y="18177"/>
                    <a:pt x="6680" y="18195"/>
                    <a:pt x="6369" y="18195"/>
                  </a:cubicBezTo>
                  <a:cubicBezTo>
                    <a:pt x="6289" y="18195"/>
                    <a:pt x="6207" y="18194"/>
                    <a:pt x="6120" y="18191"/>
                  </a:cubicBezTo>
                  <a:lnTo>
                    <a:pt x="6108" y="18191"/>
                  </a:lnTo>
                  <a:cubicBezTo>
                    <a:pt x="6055" y="18186"/>
                    <a:pt x="6002" y="18186"/>
                    <a:pt x="5954" y="18186"/>
                  </a:cubicBezTo>
                  <a:cubicBezTo>
                    <a:pt x="5872" y="18180"/>
                    <a:pt x="5783" y="18174"/>
                    <a:pt x="5695" y="18168"/>
                  </a:cubicBezTo>
                  <a:lnTo>
                    <a:pt x="5689" y="18168"/>
                  </a:lnTo>
                  <a:cubicBezTo>
                    <a:pt x="5683" y="18168"/>
                    <a:pt x="5647" y="18168"/>
                    <a:pt x="5588" y="18162"/>
                  </a:cubicBezTo>
                  <a:cubicBezTo>
                    <a:pt x="5576" y="18162"/>
                    <a:pt x="5571" y="18156"/>
                    <a:pt x="5559" y="18156"/>
                  </a:cubicBezTo>
                  <a:lnTo>
                    <a:pt x="5541" y="18156"/>
                  </a:lnTo>
                  <a:cubicBezTo>
                    <a:pt x="5352" y="18138"/>
                    <a:pt x="5163" y="18115"/>
                    <a:pt x="4998" y="18085"/>
                  </a:cubicBezTo>
                  <a:cubicBezTo>
                    <a:pt x="4767" y="18050"/>
                    <a:pt x="4507" y="17997"/>
                    <a:pt x="4259" y="17926"/>
                  </a:cubicBezTo>
                  <a:cubicBezTo>
                    <a:pt x="4248" y="17920"/>
                    <a:pt x="4230" y="17914"/>
                    <a:pt x="4212" y="17908"/>
                  </a:cubicBezTo>
                  <a:cubicBezTo>
                    <a:pt x="4041" y="17861"/>
                    <a:pt x="3852" y="17802"/>
                    <a:pt x="3704" y="17743"/>
                  </a:cubicBezTo>
                  <a:cubicBezTo>
                    <a:pt x="3692" y="17743"/>
                    <a:pt x="3681" y="17737"/>
                    <a:pt x="3669" y="17731"/>
                  </a:cubicBezTo>
                  <a:cubicBezTo>
                    <a:pt x="3657" y="17725"/>
                    <a:pt x="3639" y="17719"/>
                    <a:pt x="3627" y="17713"/>
                  </a:cubicBezTo>
                  <a:cubicBezTo>
                    <a:pt x="3503" y="17666"/>
                    <a:pt x="3362" y="17613"/>
                    <a:pt x="3255" y="17560"/>
                  </a:cubicBezTo>
                  <a:cubicBezTo>
                    <a:pt x="3243" y="17554"/>
                    <a:pt x="3226" y="17548"/>
                    <a:pt x="3214" y="17542"/>
                  </a:cubicBezTo>
                  <a:cubicBezTo>
                    <a:pt x="3131" y="17500"/>
                    <a:pt x="3049" y="17459"/>
                    <a:pt x="2960" y="17418"/>
                  </a:cubicBezTo>
                  <a:cubicBezTo>
                    <a:pt x="2919" y="17394"/>
                    <a:pt x="2871" y="17371"/>
                    <a:pt x="2836" y="17353"/>
                  </a:cubicBezTo>
                  <a:cubicBezTo>
                    <a:pt x="2830" y="17347"/>
                    <a:pt x="2818" y="17341"/>
                    <a:pt x="2812" y="17335"/>
                  </a:cubicBezTo>
                  <a:cubicBezTo>
                    <a:pt x="2806" y="17335"/>
                    <a:pt x="2806" y="17335"/>
                    <a:pt x="2801" y="17329"/>
                  </a:cubicBezTo>
                  <a:cubicBezTo>
                    <a:pt x="2789" y="17323"/>
                    <a:pt x="2777" y="17317"/>
                    <a:pt x="2765" y="17311"/>
                  </a:cubicBezTo>
                  <a:cubicBezTo>
                    <a:pt x="2753" y="17306"/>
                    <a:pt x="2741" y="17294"/>
                    <a:pt x="2724" y="17288"/>
                  </a:cubicBezTo>
                  <a:cubicBezTo>
                    <a:pt x="2641" y="17241"/>
                    <a:pt x="2564" y="17193"/>
                    <a:pt x="2487" y="17140"/>
                  </a:cubicBezTo>
                  <a:cubicBezTo>
                    <a:pt x="2476" y="17140"/>
                    <a:pt x="2470" y="17134"/>
                    <a:pt x="2464" y="17128"/>
                  </a:cubicBezTo>
                  <a:cubicBezTo>
                    <a:pt x="2464" y="17128"/>
                    <a:pt x="2369" y="17069"/>
                    <a:pt x="2222" y="16969"/>
                  </a:cubicBezTo>
                  <a:cubicBezTo>
                    <a:pt x="2222" y="16963"/>
                    <a:pt x="2216" y="16957"/>
                    <a:pt x="2210" y="16957"/>
                  </a:cubicBezTo>
                  <a:cubicBezTo>
                    <a:pt x="2180" y="16933"/>
                    <a:pt x="2145" y="16910"/>
                    <a:pt x="2109" y="16880"/>
                  </a:cubicBezTo>
                  <a:cubicBezTo>
                    <a:pt x="1897" y="16721"/>
                    <a:pt x="1743" y="16585"/>
                    <a:pt x="1661" y="16502"/>
                  </a:cubicBezTo>
                  <a:cubicBezTo>
                    <a:pt x="1661" y="16502"/>
                    <a:pt x="1655" y="16502"/>
                    <a:pt x="1655" y="16496"/>
                  </a:cubicBezTo>
                  <a:cubicBezTo>
                    <a:pt x="1655" y="16496"/>
                    <a:pt x="1649" y="16490"/>
                    <a:pt x="1643" y="16485"/>
                  </a:cubicBezTo>
                  <a:cubicBezTo>
                    <a:pt x="1478" y="16331"/>
                    <a:pt x="1336" y="16177"/>
                    <a:pt x="1229" y="16048"/>
                  </a:cubicBezTo>
                  <a:cubicBezTo>
                    <a:pt x="1206" y="16024"/>
                    <a:pt x="1182" y="15994"/>
                    <a:pt x="1159" y="15959"/>
                  </a:cubicBezTo>
                  <a:cubicBezTo>
                    <a:pt x="1153" y="15959"/>
                    <a:pt x="1153" y="15953"/>
                    <a:pt x="1147" y="15947"/>
                  </a:cubicBezTo>
                  <a:cubicBezTo>
                    <a:pt x="1111" y="15906"/>
                    <a:pt x="1082" y="15864"/>
                    <a:pt x="1046" y="15817"/>
                  </a:cubicBezTo>
                  <a:cubicBezTo>
                    <a:pt x="1023" y="15788"/>
                    <a:pt x="999" y="15758"/>
                    <a:pt x="981" y="15734"/>
                  </a:cubicBezTo>
                  <a:cubicBezTo>
                    <a:pt x="981" y="15734"/>
                    <a:pt x="981" y="15729"/>
                    <a:pt x="981" y="15729"/>
                  </a:cubicBezTo>
                  <a:cubicBezTo>
                    <a:pt x="975" y="15723"/>
                    <a:pt x="975" y="15717"/>
                    <a:pt x="970" y="15711"/>
                  </a:cubicBezTo>
                  <a:cubicBezTo>
                    <a:pt x="887" y="15593"/>
                    <a:pt x="804" y="15469"/>
                    <a:pt x="739" y="15356"/>
                  </a:cubicBezTo>
                  <a:cubicBezTo>
                    <a:pt x="733" y="15356"/>
                    <a:pt x="733" y="15351"/>
                    <a:pt x="733" y="15351"/>
                  </a:cubicBezTo>
                  <a:cubicBezTo>
                    <a:pt x="698" y="15291"/>
                    <a:pt x="662" y="15227"/>
                    <a:pt x="633" y="15167"/>
                  </a:cubicBezTo>
                  <a:cubicBezTo>
                    <a:pt x="627" y="15162"/>
                    <a:pt x="627" y="15156"/>
                    <a:pt x="621" y="15156"/>
                  </a:cubicBezTo>
                  <a:cubicBezTo>
                    <a:pt x="615" y="15138"/>
                    <a:pt x="609" y="15120"/>
                    <a:pt x="597" y="15108"/>
                  </a:cubicBezTo>
                  <a:cubicBezTo>
                    <a:pt x="586" y="15079"/>
                    <a:pt x="574" y="15055"/>
                    <a:pt x="562" y="15032"/>
                  </a:cubicBezTo>
                  <a:cubicBezTo>
                    <a:pt x="562" y="15032"/>
                    <a:pt x="556" y="15026"/>
                    <a:pt x="556" y="15026"/>
                  </a:cubicBezTo>
                  <a:cubicBezTo>
                    <a:pt x="550" y="15008"/>
                    <a:pt x="538" y="14990"/>
                    <a:pt x="533" y="14978"/>
                  </a:cubicBezTo>
                  <a:cubicBezTo>
                    <a:pt x="456" y="14813"/>
                    <a:pt x="391" y="14660"/>
                    <a:pt x="338" y="14524"/>
                  </a:cubicBezTo>
                  <a:cubicBezTo>
                    <a:pt x="338" y="14518"/>
                    <a:pt x="338" y="14512"/>
                    <a:pt x="338" y="14512"/>
                  </a:cubicBezTo>
                  <a:cubicBezTo>
                    <a:pt x="308" y="14435"/>
                    <a:pt x="279" y="14341"/>
                    <a:pt x="255" y="14264"/>
                  </a:cubicBezTo>
                  <a:cubicBezTo>
                    <a:pt x="219" y="14169"/>
                    <a:pt x="202" y="14116"/>
                    <a:pt x="178" y="14010"/>
                  </a:cubicBezTo>
                  <a:cubicBezTo>
                    <a:pt x="178" y="14004"/>
                    <a:pt x="178" y="14004"/>
                    <a:pt x="178" y="14004"/>
                  </a:cubicBezTo>
                  <a:cubicBezTo>
                    <a:pt x="155" y="13921"/>
                    <a:pt x="131" y="13821"/>
                    <a:pt x="113" y="13720"/>
                  </a:cubicBezTo>
                  <a:cubicBezTo>
                    <a:pt x="113" y="13715"/>
                    <a:pt x="113" y="13715"/>
                    <a:pt x="113" y="13715"/>
                  </a:cubicBezTo>
                  <a:cubicBezTo>
                    <a:pt x="90" y="13608"/>
                    <a:pt x="72" y="13520"/>
                    <a:pt x="60" y="13396"/>
                  </a:cubicBezTo>
                  <a:cubicBezTo>
                    <a:pt x="60" y="13396"/>
                    <a:pt x="54" y="13390"/>
                    <a:pt x="54" y="13390"/>
                  </a:cubicBezTo>
                  <a:cubicBezTo>
                    <a:pt x="54" y="13354"/>
                    <a:pt x="48" y="13313"/>
                    <a:pt x="42" y="13277"/>
                  </a:cubicBezTo>
                  <a:cubicBezTo>
                    <a:pt x="42" y="13260"/>
                    <a:pt x="42" y="13248"/>
                    <a:pt x="36" y="13236"/>
                  </a:cubicBezTo>
                  <a:cubicBezTo>
                    <a:pt x="25" y="13348"/>
                    <a:pt x="19" y="13461"/>
                    <a:pt x="13" y="13561"/>
                  </a:cubicBezTo>
                  <a:cubicBezTo>
                    <a:pt x="13" y="13579"/>
                    <a:pt x="7" y="13602"/>
                    <a:pt x="7" y="13626"/>
                  </a:cubicBezTo>
                  <a:cubicBezTo>
                    <a:pt x="7" y="13626"/>
                    <a:pt x="7" y="13626"/>
                    <a:pt x="7" y="13632"/>
                  </a:cubicBezTo>
                  <a:cubicBezTo>
                    <a:pt x="7" y="13650"/>
                    <a:pt x="7" y="13673"/>
                    <a:pt x="7" y="13691"/>
                  </a:cubicBezTo>
                  <a:cubicBezTo>
                    <a:pt x="1" y="13797"/>
                    <a:pt x="1" y="13904"/>
                    <a:pt x="1" y="14010"/>
                  </a:cubicBezTo>
                  <a:cubicBezTo>
                    <a:pt x="1" y="14128"/>
                    <a:pt x="7" y="14287"/>
                    <a:pt x="19" y="14406"/>
                  </a:cubicBezTo>
                  <a:cubicBezTo>
                    <a:pt x="30" y="14494"/>
                    <a:pt x="36" y="14571"/>
                    <a:pt x="42" y="14642"/>
                  </a:cubicBezTo>
                  <a:cubicBezTo>
                    <a:pt x="48" y="14677"/>
                    <a:pt x="54" y="14719"/>
                    <a:pt x="54" y="14754"/>
                  </a:cubicBezTo>
                  <a:cubicBezTo>
                    <a:pt x="54" y="14754"/>
                    <a:pt x="60" y="14760"/>
                    <a:pt x="60" y="14766"/>
                  </a:cubicBezTo>
                  <a:cubicBezTo>
                    <a:pt x="72" y="14884"/>
                    <a:pt x="90" y="14973"/>
                    <a:pt x="113" y="15079"/>
                  </a:cubicBezTo>
                  <a:cubicBezTo>
                    <a:pt x="113" y="15079"/>
                    <a:pt x="113" y="15085"/>
                    <a:pt x="113" y="15085"/>
                  </a:cubicBezTo>
                  <a:cubicBezTo>
                    <a:pt x="131" y="15185"/>
                    <a:pt x="155" y="15286"/>
                    <a:pt x="178" y="15368"/>
                  </a:cubicBezTo>
                  <a:cubicBezTo>
                    <a:pt x="178" y="15368"/>
                    <a:pt x="178" y="15374"/>
                    <a:pt x="178" y="15374"/>
                  </a:cubicBezTo>
                  <a:cubicBezTo>
                    <a:pt x="202" y="15481"/>
                    <a:pt x="219" y="15534"/>
                    <a:pt x="255" y="15628"/>
                  </a:cubicBezTo>
                  <a:cubicBezTo>
                    <a:pt x="279" y="15705"/>
                    <a:pt x="308" y="15805"/>
                    <a:pt x="338" y="15876"/>
                  </a:cubicBezTo>
                  <a:cubicBezTo>
                    <a:pt x="338" y="15876"/>
                    <a:pt x="338" y="15882"/>
                    <a:pt x="338" y="15888"/>
                  </a:cubicBezTo>
                  <a:cubicBezTo>
                    <a:pt x="391" y="16024"/>
                    <a:pt x="456" y="16177"/>
                    <a:pt x="533" y="16343"/>
                  </a:cubicBezTo>
                  <a:cubicBezTo>
                    <a:pt x="538" y="16355"/>
                    <a:pt x="550" y="16372"/>
                    <a:pt x="556" y="16390"/>
                  </a:cubicBezTo>
                  <a:cubicBezTo>
                    <a:pt x="556" y="16390"/>
                    <a:pt x="562" y="16396"/>
                    <a:pt x="562" y="16396"/>
                  </a:cubicBezTo>
                  <a:cubicBezTo>
                    <a:pt x="574" y="16420"/>
                    <a:pt x="586" y="16443"/>
                    <a:pt x="597" y="16473"/>
                  </a:cubicBezTo>
                  <a:cubicBezTo>
                    <a:pt x="609" y="16490"/>
                    <a:pt x="615" y="16502"/>
                    <a:pt x="621" y="16520"/>
                  </a:cubicBezTo>
                  <a:cubicBezTo>
                    <a:pt x="627" y="16520"/>
                    <a:pt x="627" y="16526"/>
                    <a:pt x="633" y="16532"/>
                  </a:cubicBezTo>
                  <a:cubicBezTo>
                    <a:pt x="662" y="16591"/>
                    <a:pt x="698" y="16656"/>
                    <a:pt x="733" y="16715"/>
                  </a:cubicBezTo>
                  <a:cubicBezTo>
                    <a:pt x="733" y="16721"/>
                    <a:pt x="733" y="16721"/>
                    <a:pt x="739" y="16721"/>
                  </a:cubicBezTo>
                  <a:cubicBezTo>
                    <a:pt x="804" y="16833"/>
                    <a:pt x="887" y="16957"/>
                    <a:pt x="970" y="17075"/>
                  </a:cubicBezTo>
                  <a:cubicBezTo>
                    <a:pt x="975" y="17081"/>
                    <a:pt x="975" y="17087"/>
                    <a:pt x="981" y="17093"/>
                  </a:cubicBezTo>
                  <a:cubicBezTo>
                    <a:pt x="981" y="17093"/>
                    <a:pt x="981" y="17099"/>
                    <a:pt x="987" y="17099"/>
                  </a:cubicBezTo>
                  <a:cubicBezTo>
                    <a:pt x="999" y="17122"/>
                    <a:pt x="1023" y="17152"/>
                    <a:pt x="1046" y="17182"/>
                  </a:cubicBezTo>
                  <a:cubicBezTo>
                    <a:pt x="1082" y="17229"/>
                    <a:pt x="1111" y="17270"/>
                    <a:pt x="1147" y="17311"/>
                  </a:cubicBezTo>
                  <a:cubicBezTo>
                    <a:pt x="1153" y="17317"/>
                    <a:pt x="1153" y="17323"/>
                    <a:pt x="1159" y="17329"/>
                  </a:cubicBezTo>
                  <a:cubicBezTo>
                    <a:pt x="1182" y="17359"/>
                    <a:pt x="1206" y="17388"/>
                    <a:pt x="1229" y="17412"/>
                  </a:cubicBezTo>
                  <a:cubicBezTo>
                    <a:pt x="1336" y="17542"/>
                    <a:pt x="1478" y="17695"/>
                    <a:pt x="1643" y="17855"/>
                  </a:cubicBezTo>
                  <a:cubicBezTo>
                    <a:pt x="1649" y="17855"/>
                    <a:pt x="1655" y="17861"/>
                    <a:pt x="1655" y="17867"/>
                  </a:cubicBezTo>
                  <a:lnTo>
                    <a:pt x="1661" y="17867"/>
                  </a:lnTo>
                  <a:cubicBezTo>
                    <a:pt x="1661" y="17867"/>
                    <a:pt x="1661" y="17873"/>
                    <a:pt x="1661" y="17873"/>
                  </a:cubicBezTo>
                  <a:cubicBezTo>
                    <a:pt x="1743" y="17949"/>
                    <a:pt x="1897" y="18085"/>
                    <a:pt x="2109" y="18245"/>
                  </a:cubicBezTo>
                  <a:cubicBezTo>
                    <a:pt x="2145" y="18274"/>
                    <a:pt x="2180" y="18298"/>
                    <a:pt x="2210" y="18321"/>
                  </a:cubicBezTo>
                  <a:cubicBezTo>
                    <a:pt x="2216" y="18321"/>
                    <a:pt x="2222" y="18327"/>
                    <a:pt x="2222" y="18333"/>
                  </a:cubicBezTo>
                  <a:cubicBezTo>
                    <a:pt x="2369" y="18434"/>
                    <a:pt x="2464" y="18493"/>
                    <a:pt x="2464" y="18493"/>
                  </a:cubicBezTo>
                  <a:cubicBezTo>
                    <a:pt x="2470" y="18499"/>
                    <a:pt x="2476" y="18505"/>
                    <a:pt x="2487" y="18505"/>
                  </a:cubicBezTo>
                  <a:cubicBezTo>
                    <a:pt x="2564" y="18558"/>
                    <a:pt x="2641" y="18605"/>
                    <a:pt x="2724" y="18652"/>
                  </a:cubicBezTo>
                  <a:cubicBezTo>
                    <a:pt x="2741" y="18658"/>
                    <a:pt x="2753" y="18670"/>
                    <a:pt x="2765" y="18676"/>
                  </a:cubicBezTo>
                  <a:cubicBezTo>
                    <a:pt x="2777" y="18682"/>
                    <a:pt x="2789" y="18688"/>
                    <a:pt x="2801" y="18694"/>
                  </a:cubicBezTo>
                  <a:cubicBezTo>
                    <a:pt x="2806" y="18699"/>
                    <a:pt x="2806" y="18699"/>
                    <a:pt x="2812" y="18705"/>
                  </a:cubicBezTo>
                  <a:cubicBezTo>
                    <a:pt x="2818" y="18705"/>
                    <a:pt x="2830" y="18711"/>
                    <a:pt x="2836" y="18717"/>
                  </a:cubicBezTo>
                  <a:cubicBezTo>
                    <a:pt x="2871" y="18735"/>
                    <a:pt x="2919" y="18759"/>
                    <a:pt x="2960" y="18782"/>
                  </a:cubicBezTo>
                  <a:cubicBezTo>
                    <a:pt x="3049" y="18823"/>
                    <a:pt x="3131" y="18865"/>
                    <a:pt x="3214" y="18906"/>
                  </a:cubicBezTo>
                  <a:cubicBezTo>
                    <a:pt x="3226" y="18912"/>
                    <a:pt x="3243" y="18918"/>
                    <a:pt x="3255" y="18924"/>
                  </a:cubicBezTo>
                  <a:cubicBezTo>
                    <a:pt x="3362" y="18977"/>
                    <a:pt x="3503" y="19036"/>
                    <a:pt x="3627" y="19083"/>
                  </a:cubicBezTo>
                  <a:cubicBezTo>
                    <a:pt x="3639" y="19083"/>
                    <a:pt x="3657" y="19089"/>
                    <a:pt x="3669" y="19095"/>
                  </a:cubicBezTo>
                  <a:cubicBezTo>
                    <a:pt x="3681" y="19101"/>
                    <a:pt x="3692" y="19107"/>
                    <a:pt x="3704" y="19113"/>
                  </a:cubicBezTo>
                  <a:cubicBezTo>
                    <a:pt x="3852" y="19166"/>
                    <a:pt x="4041" y="19225"/>
                    <a:pt x="4212" y="19278"/>
                  </a:cubicBezTo>
                  <a:cubicBezTo>
                    <a:pt x="4230" y="19278"/>
                    <a:pt x="4248" y="19284"/>
                    <a:pt x="4259" y="19290"/>
                  </a:cubicBezTo>
                  <a:cubicBezTo>
                    <a:pt x="4513" y="19361"/>
                    <a:pt x="4767" y="19414"/>
                    <a:pt x="4998" y="19450"/>
                  </a:cubicBezTo>
                  <a:cubicBezTo>
                    <a:pt x="5163" y="19479"/>
                    <a:pt x="5352" y="19503"/>
                    <a:pt x="5541" y="19520"/>
                  </a:cubicBezTo>
                  <a:lnTo>
                    <a:pt x="5559" y="19520"/>
                  </a:lnTo>
                  <a:cubicBezTo>
                    <a:pt x="5571" y="19526"/>
                    <a:pt x="5576" y="19526"/>
                    <a:pt x="5588" y="19526"/>
                  </a:cubicBezTo>
                  <a:cubicBezTo>
                    <a:pt x="5647" y="19532"/>
                    <a:pt x="5683" y="19532"/>
                    <a:pt x="5689" y="19532"/>
                  </a:cubicBezTo>
                  <a:lnTo>
                    <a:pt x="5695" y="19532"/>
                  </a:lnTo>
                  <a:cubicBezTo>
                    <a:pt x="5783" y="19538"/>
                    <a:pt x="5872" y="19544"/>
                    <a:pt x="5954" y="19550"/>
                  </a:cubicBezTo>
                  <a:cubicBezTo>
                    <a:pt x="6002" y="19550"/>
                    <a:pt x="6055" y="19556"/>
                    <a:pt x="6108" y="19556"/>
                  </a:cubicBezTo>
                  <a:lnTo>
                    <a:pt x="6120" y="19556"/>
                  </a:lnTo>
                  <a:cubicBezTo>
                    <a:pt x="6207" y="19558"/>
                    <a:pt x="6289" y="19559"/>
                    <a:pt x="6369" y="19559"/>
                  </a:cubicBezTo>
                  <a:cubicBezTo>
                    <a:pt x="6680" y="19559"/>
                    <a:pt x="6948" y="19542"/>
                    <a:pt x="7254" y="19509"/>
                  </a:cubicBezTo>
                  <a:cubicBezTo>
                    <a:pt x="7295" y="19503"/>
                    <a:pt x="7337" y="19503"/>
                    <a:pt x="7378" y="19497"/>
                  </a:cubicBezTo>
                  <a:cubicBezTo>
                    <a:pt x="7626" y="19479"/>
                    <a:pt x="7951" y="19432"/>
                    <a:pt x="8211" y="19373"/>
                  </a:cubicBezTo>
                  <a:cubicBezTo>
                    <a:pt x="8500" y="19314"/>
                    <a:pt x="8801" y="19243"/>
                    <a:pt x="9067" y="19166"/>
                  </a:cubicBezTo>
                  <a:cubicBezTo>
                    <a:pt x="9215" y="19131"/>
                    <a:pt x="9362" y="19083"/>
                    <a:pt x="9492" y="19042"/>
                  </a:cubicBezTo>
                  <a:cubicBezTo>
                    <a:pt x="9752" y="18959"/>
                    <a:pt x="10042" y="18865"/>
                    <a:pt x="10266" y="18764"/>
                  </a:cubicBezTo>
                  <a:cubicBezTo>
                    <a:pt x="10408" y="18705"/>
                    <a:pt x="10555" y="18634"/>
                    <a:pt x="10703" y="18570"/>
                  </a:cubicBezTo>
                  <a:cubicBezTo>
                    <a:pt x="10993" y="18445"/>
                    <a:pt x="11270" y="18321"/>
                    <a:pt x="11506" y="18203"/>
                  </a:cubicBezTo>
                  <a:cubicBezTo>
                    <a:pt x="11737" y="18091"/>
                    <a:pt x="12003" y="17949"/>
                    <a:pt x="12268" y="17784"/>
                  </a:cubicBezTo>
                  <a:cubicBezTo>
                    <a:pt x="12493" y="17660"/>
                    <a:pt x="12747" y="17500"/>
                    <a:pt x="12989" y="17335"/>
                  </a:cubicBezTo>
                  <a:cubicBezTo>
                    <a:pt x="13302" y="17128"/>
                    <a:pt x="13591" y="16922"/>
                    <a:pt x="13828" y="16733"/>
                  </a:cubicBezTo>
                  <a:cubicBezTo>
                    <a:pt x="14058" y="16550"/>
                    <a:pt x="14365" y="16313"/>
                    <a:pt x="14595" y="16101"/>
                  </a:cubicBezTo>
                  <a:cubicBezTo>
                    <a:pt x="14773" y="15947"/>
                    <a:pt x="14950" y="15782"/>
                    <a:pt x="15092" y="15634"/>
                  </a:cubicBezTo>
                  <a:cubicBezTo>
                    <a:pt x="15239" y="15492"/>
                    <a:pt x="15405" y="15321"/>
                    <a:pt x="15564" y="15150"/>
                  </a:cubicBezTo>
                  <a:cubicBezTo>
                    <a:pt x="15759" y="14949"/>
                    <a:pt x="15942" y="14748"/>
                    <a:pt x="16090" y="14559"/>
                  </a:cubicBezTo>
                  <a:cubicBezTo>
                    <a:pt x="16090" y="14553"/>
                    <a:pt x="16096" y="14547"/>
                    <a:pt x="16101" y="14547"/>
                  </a:cubicBezTo>
                  <a:cubicBezTo>
                    <a:pt x="16279" y="14323"/>
                    <a:pt x="16515" y="14028"/>
                    <a:pt x="16674" y="13791"/>
                  </a:cubicBezTo>
                  <a:cubicBezTo>
                    <a:pt x="16781" y="13620"/>
                    <a:pt x="16911" y="13425"/>
                    <a:pt x="17035" y="13224"/>
                  </a:cubicBezTo>
                  <a:cubicBezTo>
                    <a:pt x="17076" y="13159"/>
                    <a:pt x="17111" y="13106"/>
                    <a:pt x="17147" y="13047"/>
                  </a:cubicBezTo>
                  <a:cubicBezTo>
                    <a:pt x="17218" y="12941"/>
                    <a:pt x="17289" y="12805"/>
                    <a:pt x="17354" y="12675"/>
                  </a:cubicBezTo>
                  <a:cubicBezTo>
                    <a:pt x="17407" y="12575"/>
                    <a:pt x="17454" y="12486"/>
                    <a:pt x="17489" y="12397"/>
                  </a:cubicBezTo>
                  <a:cubicBezTo>
                    <a:pt x="17501" y="12380"/>
                    <a:pt x="17507" y="12362"/>
                    <a:pt x="17513" y="12344"/>
                  </a:cubicBezTo>
                  <a:cubicBezTo>
                    <a:pt x="17554" y="12262"/>
                    <a:pt x="17590" y="12179"/>
                    <a:pt x="17619" y="12108"/>
                  </a:cubicBezTo>
                  <a:cubicBezTo>
                    <a:pt x="17720" y="11895"/>
                    <a:pt x="17791" y="11695"/>
                    <a:pt x="17850" y="11506"/>
                  </a:cubicBezTo>
                  <a:cubicBezTo>
                    <a:pt x="17856" y="11494"/>
                    <a:pt x="17862" y="11482"/>
                    <a:pt x="17862" y="11470"/>
                  </a:cubicBezTo>
                  <a:cubicBezTo>
                    <a:pt x="17867" y="11458"/>
                    <a:pt x="17867" y="11452"/>
                    <a:pt x="17873" y="11441"/>
                  </a:cubicBezTo>
                  <a:cubicBezTo>
                    <a:pt x="17879" y="11417"/>
                    <a:pt x="17885" y="11393"/>
                    <a:pt x="17897" y="11370"/>
                  </a:cubicBezTo>
                  <a:cubicBezTo>
                    <a:pt x="17938" y="11234"/>
                    <a:pt x="17986" y="11057"/>
                    <a:pt x="18033" y="10850"/>
                  </a:cubicBezTo>
                  <a:cubicBezTo>
                    <a:pt x="18045" y="10803"/>
                    <a:pt x="18068" y="10714"/>
                    <a:pt x="18086" y="10590"/>
                  </a:cubicBezTo>
                  <a:cubicBezTo>
                    <a:pt x="18104" y="10519"/>
                    <a:pt x="18116" y="10442"/>
                    <a:pt x="18121" y="10366"/>
                  </a:cubicBezTo>
                  <a:cubicBezTo>
                    <a:pt x="18133" y="10307"/>
                    <a:pt x="18139" y="10259"/>
                    <a:pt x="18139" y="10206"/>
                  </a:cubicBezTo>
                  <a:cubicBezTo>
                    <a:pt x="18151" y="10206"/>
                    <a:pt x="18163" y="10206"/>
                    <a:pt x="18169" y="10212"/>
                  </a:cubicBezTo>
                  <a:cubicBezTo>
                    <a:pt x="18188" y="10212"/>
                    <a:pt x="18324" y="10220"/>
                    <a:pt x="18550" y="10220"/>
                  </a:cubicBezTo>
                  <a:cubicBezTo>
                    <a:pt x="18606" y="10220"/>
                    <a:pt x="18668" y="10219"/>
                    <a:pt x="18736" y="10218"/>
                  </a:cubicBezTo>
                  <a:lnTo>
                    <a:pt x="18907" y="10218"/>
                  </a:lnTo>
                  <a:cubicBezTo>
                    <a:pt x="18919" y="10218"/>
                    <a:pt x="18937" y="10212"/>
                    <a:pt x="18954" y="10212"/>
                  </a:cubicBezTo>
                  <a:lnTo>
                    <a:pt x="18990" y="10212"/>
                  </a:lnTo>
                  <a:cubicBezTo>
                    <a:pt x="19173" y="10206"/>
                    <a:pt x="19297" y="10194"/>
                    <a:pt x="19474" y="10171"/>
                  </a:cubicBezTo>
                  <a:cubicBezTo>
                    <a:pt x="19563" y="10165"/>
                    <a:pt x="19645" y="10153"/>
                    <a:pt x="19722" y="10141"/>
                  </a:cubicBezTo>
                  <a:cubicBezTo>
                    <a:pt x="19757" y="10141"/>
                    <a:pt x="19805" y="10129"/>
                    <a:pt x="19870" y="10123"/>
                  </a:cubicBezTo>
                  <a:cubicBezTo>
                    <a:pt x="20100" y="10088"/>
                    <a:pt x="20697" y="9982"/>
                    <a:pt x="21423" y="9745"/>
                  </a:cubicBezTo>
                  <a:cubicBezTo>
                    <a:pt x="21441" y="9740"/>
                    <a:pt x="21459" y="9734"/>
                    <a:pt x="21482" y="9728"/>
                  </a:cubicBezTo>
                  <a:lnTo>
                    <a:pt x="21488" y="9728"/>
                  </a:lnTo>
                  <a:cubicBezTo>
                    <a:pt x="21488" y="9722"/>
                    <a:pt x="21494" y="9722"/>
                    <a:pt x="21494" y="9722"/>
                  </a:cubicBezTo>
                  <a:cubicBezTo>
                    <a:pt x="21559" y="9704"/>
                    <a:pt x="21618" y="9681"/>
                    <a:pt x="21671" y="9663"/>
                  </a:cubicBezTo>
                  <a:cubicBezTo>
                    <a:pt x="21695" y="9651"/>
                    <a:pt x="21718" y="9645"/>
                    <a:pt x="21742" y="9633"/>
                  </a:cubicBezTo>
                  <a:cubicBezTo>
                    <a:pt x="21789" y="9621"/>
                    <a:pt x="21831" y="9604"/>
                    <a:pt x="21878" y="9586"/>
                  </a:cubicBezTo>
                  <a:cubicBezTo>
                    <a:pt x="21896" y="9580"/>
                    <a:pt x="21913" y="9574"/>
                    <a:pt x="21931" y="9562"/>
                  </a:cubicBezTo>
                  <a:cubicBezTo>
                    <a:pt x="21990" y="9545"/>
                    <a:pt x="22043" y="9521"/>
                    <a:pt x="22096" y="9497"/>
                  </a:cubicBezTo>
                  <a:cubicBezTo>
                    <a:pt x="22120" y="9492"/>
                    <a:pt x="22144" y="9480"/>
                    <a:pt x="22167" y="9468"/>
                  </a:cubicBezTo>
                  <a:cubicBezTo>
                    <a:pt x="22215" y="9450"/>
                    <a:pt x="22268" y="9427"/>
                    <a:pt x="22315" y="9409"/>
                  </a:cubicBezTo>
                  <a:cubicBezTo>
                    <a:pt x="22339" y="9397"/>
                    <a:pt x="22368" y="9385"/>
                    <a:pt x="22392" y="9373"/>
                  </a:cubicBezTo>
                  <a:cubicBezTo>
                    <a:pt x="22421" y="9362"/>
                    <a:pt x="22451" y="9350"/>
                    <a:pt x="22474" y="9338"/>
                  </a:cubicBezTo>
                  <a:cubicBezTo>
                    <a:pt x="22516" y="9314"/>
                    <a:pt x="22563" y="9297"/>
                    <a:pt x="22604" y="9279"/>
                  </a:cubicBezTo>
                  <a:cubicBezTo>
                    <a:pt x="22622" y="9267"/>
                    <a:pt x="22646" y="9255"/>
                    <a:pt x="22663" y="9243"/>
                  </a:cubicBezTo>
                  <a:cubicBezTo>
                    <a:pt x="22705" y="9226"/>
                    <a:pt x="22740" y="9208"/>
                    <a:pt x="22782" y="9190"/>
                  </a:cubicBezTo>
                  <a:cubicBezTo>
                    <a:pt x="22817" y="9167"/>
                    <a:pt x="22852" y="9149"/>
                    <a:pt x="22888" y="9131"/>
                  </a:cubicBezTo>
                  <a:cubicBezTo>
                    <a:pt x="22900" y="9125"/>
                    <a:pt x="22917" y="9119"/>
                    <a:pt x="22935" y="9108"/>
                  </a:cubicBezTo>
                  <a:cubicBezTo>
                    <a:pt x="22994" y="9072"/>
                    <a:pt x="23047" y="9049"/>
                    <a:pt x="23083" y="9025"/>
                  </a:cubicBezTo>
                  <a:cubicBezTo>
                    <a:pt x="23219" y="8942"/>
                    <a:pt x="23402" y="8836"/>
                    <a:pt x="23526" y="8747"/>
                  </a:cubicBezTo>
                  <a:cubicBezTo>
                    <a:pt x="23579" y="8706"/>
                    <a:pt x="23632" y="8671"/>
                    <a:pt x="23673" y="8641"/>
                  </a:cubicBezTo>
                  <a:cubicBezTo>
                    <a:pt x="23709" y="8611"/>
                    <a:pt x="23750" y="8588"/>
                    <a:pt x="23786" y="8564"/>
                  </a:cubicBezTo>
                  <a:cubicBezTo>
                    <a:pt x="23845" y="8517"/>
                    <a:pt x="23921" y="8458"/>
                    <a:pt x="23992" y="8405"/>
                  </a:cubicBezTo>
                  <a:cubicBezTo>
                    <a:pt x="24075" y="8334"/>
                    <a:pt x="24146" y="8275"/>
                    <a:pt x="24234" y="8198"/>
                  </a:cubicBezTo>
                  <a:cubicBezTo>
                    <a:pt x="24264" y="8168"/>
                    <a:pt x="24294" y="8139"/>
                    <a:pt x="24323" y="8109"/>
                  </a:cubicBezTo>
                  <a:cubicBezTo>
                    <a:pt x="24364" y="8074"/>
                    <a:pt x="24406" y="8033"/>
                    <a:pt x="24441" y="7997"/>
                  </a:cubicBezTo>
                  <a:cubicBezTo>
                    <a:pt x="24447" y="7997"/>
                    <a:pt x="24453" y="7991"/>
                    <a:pt x="24453" y="7985"/>
                  </a:cubicBezTo>
                  <a:cubicBezTo>
                    <a:pt x="24477" y="7968"/>
                    <a:pt x="24494" y="7950"/>
                    <a:pt x="24506" y="7932"/>
                  </a:cubicBezTo>
                  <a:cubicBezTo>
                    <a:pt x="24536" y="7903"/>
                    <a:pt x="24571" y="7873"/>
                    <a:pt x="24601" y="7838"/>
                  </a:cubicBezTo>
                  <a:cubicBezTo>
                    <a:pt x="24660" y="7779"/>
                    <a:pt x="24713" y="7720"/>
                    <a:pt x="24760" y="7666"/>
                  </a:cubicBezTo>
                  <a:cubicBezTo>
                    <a:pt x="24772" y="7655"/>
                    <a:pt x="24778" y="7643"/>
                    <a:pt x="24790" y="7637"/>
                  </a:cubicBezTo>
                  <a:cubicBezTo>
                    <a:pt x="24801" y="7625"/>
                    <a:pt x="24813" y="7607"/>
                    <a:pt x="24819" y="7601"/>
                  </a:cubicBezTo>
                  <a:cubicBezTo>
                    <a:pt x="24843" y="7578"/>
                    <a:pt x="24861" y="7554"/>
                    <a:pt x="24878" y="7531"/>
                  </a:cubicBezTo>
                  <a:cubicBezTo>
                    <a:pt x="24884" y="7525"/>
                    <a:pt x="24884" y="7519"/>
                    <a:pt x="24890" y="7519"/>
                  </a:cubicBezTo>
                  <a:cubicBezTo>
                    <a:pt x="24985" y="7407"/>
                    <a:pt x="25061" y="7306"/>
                    <a:pt x="25126" y="7218"/>
                  </a:cubicBezTo>
                  <a:cubicBezTo>
                    <a:pt x="25132" y="7206"/>
                    <a:pt x="25144" y="7194"/>
                    <a:pt x="25150" y="7182"/>
                  </a:cubicBezTo>
                  <a:cubicBezTo>
                    <a:pt x="25179" y="7141"/>
                    <a:pt x="25209" y="7099"/>
                    <a:pt x="25233" y="7064"/>
                  </a:cubicBezTo>
                  <a:cubicBezTo>
                    <a:pt x="25239" y="7058"/>
                    <a:pt x="25239" y="7052"/>
                    <a:pt x="25244" y="7052"/>
                  </a:cubicBezTo>
                  <a:cubicBezTo>
                    <a:pt x="25244" y="7046"/>
                    <a:pt x="25250" y="7046"/>
                    <a:pt x="25250" y="7040"/>
                  </a:cubicBezTo>
                  <a:cubicBezTo>
                    <a:pt x="25262" y="7017"/>
                    <a:pt x="25280" y="6999"/>
                    <a:pt x="25292" y="6981"/>
                  </a:cubicBezTo>
                  <a:cubicBezTo>
                    <a:pt x="25416" y="6792"/>
                    <a:pt x="25528" y="6603"/>
                    <a:pt x="25622" y="6426"/>
                  </a:cubicBezTo>
                  <a:cubicBezTo>
                    <a:pt x="25711" y="6255"/>
                    <a:pt x="25788" y="6089"/>
                    <a:pt x="25859" y="5924"/>
                  </a:cubicBezTo>
                  <a:cubicBezTo>
                    <a:pt x="25882" y="5865"/>
                    <a:pt x="25906" y="5818"/>
                    <a:pt x="25918" y="5776"/>
                  </a:cubicBezTo>
                  <a:cubicBezTo>
                    <a:pt x="25930" y="5747"/>
                    <a:pt x="25941" y="5717"/>
                    <a:pt x="25953" y="5694"/>
                  </a:cubicBezTo>
                  <a:cubicBezTo>
                    <a:pt x="25959" y="5670"/>
                    <a:pt x="25965" y="5646"/>
                    <a:pt x="25977" y="5629"/>
                  </a:cubicBezTo>
                  <a:cubicBezTo>
                    <a:pt x="25989" y="5599"/>
                    <a:pt x="25995" y="5570"/>
                    <a:pt x="26006" y="5540"/>
                  </a:cubicBezTo>
                  <a:cubicBezTo>
                    <a:pt x="26018" y="5511"/>
                    <a:pt x="26030" y="5475"/>
                    <a:pt x="26042" y="5440"/>
                  </a:cubicBezTo>
                  <a:cubicBezTo>
                    <a:pt x="26048" y="5428"/>
                    <a:pt x="26054" y="5410"/>
                    <a:pt x="26060" y="5393"/>
                  </a:cubicBezTo>
                  <a:cubicBezTo>
                    <a:pt x="26071" y="5351"/>
                    <a:pt x="26083" y="5316"/>
                    <a:pt x="26095" y="5274"/>
                  </a:cubicBezTo>
                  <a:cubicBezTo>
                    <a:pt x="26101" y="5263"/>
                    <a:pt x="26107" y="5251"/>
                    <a:pt x="26107" y="5239"/>
                  </a:cubicBezTo>
                  <a:cubicBezTo>
                    <a:pt x="26119" y="5198"/>
                    <a:pt x="26130" y="5162"/>
                    <a:pt x="26142" y="5127"/>
                  </a:cubicBezTo>
                  <a:cubicBezTo>
                    <a:pt x="26148" y="5109"/>
                    <a:pt x="26154" y="5091"/>
                    <a:pt x="26160" y="5068"/>
                  </a:cubicBezTo>
                  <a:cubicBezTo>
                    <a:pt x="26166" y="5044"/>
                    <a:pt x="26172" y="5020"/>
                    <a:pt x="26184" y="4997"/>
                  </a:cubicBezTo>
                  <a:cubicBezTo>
                    <a:pt x="26189" y="4973"/>
                    <a:pt x="26195" y="4955"/>
                    <a:pt x="26201" y="4938"/>
                  </a:cubicBezTo>
                  <a:cubicBezTo>
                    <a:pt x="26219" y="4938"/>
                    <a:pt x="26237" y="4944"/>
                    <a:pt x="26254" y="4950"/>
                  </a:cubicBezTo>
                  <a:cubicBezTo>
                    <a:pt x="26296" y="4955"/>
                    <a:pt x="26331" y="4967"/>
                    <a:pt x="26367" y="4973"/>
                  </a:cubicBezTo>
                  <a:cubicBezTo>
                    <a:pt x="26384" y="4973"/>
                    <a:pt x="26402" y="4979"/>
                    <a:pt x="26414" y="4985"/>
                  </a:cubicBezTo>
                  <a:cubicBezTo>
                    <a:pt x="26473" y="4991"/>
                    <a:pt x="26532" y="5003"/>
                    <a:pt x="26597" y="5015"/>
                  </a:cubicBezTo>
                  <a:cubicBezTo>
                    <a:pt x="26739" y="5032"/>
                    <a:pt x="26869" y="5050"/>
                    <a:pt x="26981" y="5056"/>
                  </a:cubicBezTo>
                  <a:lnTo>
                    <a:pt x="27022" y="5056"/>
                  </a:lnTo>
                  <a:cubicBezTo>
                    <a:pt x="27093" y="5060"/>
                    <a:pt x="27158" y="5064"/>
                    <a:pt x="27218" y="5064"/>
                  </a:cubicBezTo>
                  <a:cubicBezTo>
                    <a:pt x="27242" y="5064"/>
                    <a:pt x="27266" y="5063"/>
                    <a:pt x="27288" y="5062"/>
                  </a:cubicBezTo>
                  <a:lnTo>
                    <a:pt x="27318" y="5062"/>
                  </a:lnTo>
                  <a:cubicBezTo>
                    <a:pt x="27377" y="5062"/>
                    <a:pt x="27436" y="5062"/>
                    <a:pt x="27507" y="5056"/>
                  </a:cubicBezTo>
                  <a:cubicBezTo>
                    <a:pt x="27648" y="5050"/>
                    <a:pt x="27701" y="5044"/>
                    <a:pt x="27855" y="5026"/>
                  </a:cubicBezTo>
                  <a:cubicBezTo>
                    <a:pt x="28014" y="5009"/>
                    <a:pt x="28162" y="4985"/>
                    <a:pt x="28328" y="4950"/>
                  </a:cubicBezTo>
                  <a:cubicBezTo>
                    <a:pt x="28339" y="4944"/>
                    <a:pt x="28351" y="4944"/>
                    <a:pt x="28369" y="4938"/>
                  </a:cubicBezTo>
                  <a:cubicBezTo>
                    <a:pt x="28387" y="4938"/>
                    <a:pt x="28404" y="4932"/>
                    <a:pt x="28422" y="4926"/>
                  </a:cubicBezTo>
                  <a:cubicBezTo>
                    <a:pt x="28428" y="4926"/>
                    <a:pt x="28434" y="4926"/>
                    <a:pt x="28446" y="4920"/>
                  </a:cubicBezTo>
                  <a:lnTo>
                    <a:pt x="28463" y="4920"/>
                  </a:lnTo>
                  <a:cubicBezTo>
                    <a:pt x="28469" y="4914"/>
                    <a:pt x="28475" y="4914"/>
                    <a:pt x="28481" y="4914"/>
                  </a:cubicBezTo>
                  <a:cubicBezTo>
                    <a:pt x="28552" y="4896"/>
                    <a:pt x="28617" y="4879"/>
                    <a:pt x="28676" y="4861"/>
                  </a:cubicBezTo>
                  <a:cubicBezTo>
                    <a:pt x="28682" y="4861"/>
                    <a:pt x="28688" y="4861"/>
                    <a:pt x="28694" y="4855"/>
                  </a:cubicBezTo>
                  <a:cubicBezTo>
                    <a:pt x="28865" y="4808"/>
                    <a:pt x="28983" y="4766"/>
                    <a:pt x="28983" y="4766"/>
                  </a:cubicBezTo>
                  <a:cubicBezTo>
                    <a:pt x="29007" y="4761"/>
                    <a:pt x="29024" y="4749"/>
                    <a:pt x="29048" y="4743"/>
                  </a:cubicBezTo>
                  <a:cubicBezTo>
                    <a:pt x="29078" y="4731"/>
                    <a:pt x="29101" y="4725"/>
                    <a:pt x="29125" y="4713"/>
                  </a:cubicBezTo>
                  <a:cubicBezTo>
                    <a:pt x="29178" y="4696"/>
                    <a:pt x="29231" y="4678"/>
                    <a:pt x="29278" y="4660"/>
                  </a:cubicBezTo>
                  <a:cubicBezTo>
                    <a:pt x="29503" y="4572"/>
                    <a:pt x="29686" y="4483"/>
                    <a:pt x="29816" y="4418"/>
                  </a:cubicBezTo>
                  <a:cubicBezTo>
                    <a:pt x="29899" y="4377"/>
                    <a:pt x="30023" y="4312"/>
                    <a:pt x="30164" y="4235"/>
                  </a:cubicBezTo>
                  <a:cubicBezTo>
                    <a:pt x="30324" y="4146"/>
                    <a:pt x="30460" y="4064"/>
                    <a:pt x="30596" y="3969"/>
                  </a:cubicBezTo>
                  <a:cubicBezTo>
                    <a:pt x="30690" y="3910"/>
                    <a:pt x="30773" y="3845"/>
                    <a:pt x="30844" y="3786"/>
                  </a:cubicBezTo>
                  <a:cubicBezTo>
                    <a:pt x="30844" y="3786"/>
                    <a:pt x="30844" y="3780"/>
                    <a:pt x="30850" y="3780"/>
                  </a:cubicBezTo>
                  <a:cubicBezTo>
                    <a:pt x="30891" y="3745"/>
                    <a:pt x="30932" y="3709"/>
                    <a:pt x="30974" y="3674"/>
                  </a:cubicBezTo>
                  <a:cubicBezTo>
                    <a:pt x="30991" y="3662"/>
                    <a:pt x="30997" y="3650"/>
                    <a:pt x="31015" y="3638"/>
                  </a:cubicBezTo>
                  <a:cubicBezTo>
                    <a:pt x="31103" y="3556"/>
                    <a:pt x="31163" y="3497"/>
                    <a:pt x="31245" y="3402"/>
                  </a:cubicBezTo>
                  <a:cubicBezTo>
                    <a:pt x="31304" y="3343"/>
                    <a:pt x="31357" y="3284"/>
                    <a:pt x="31405" y="3225"/>
                  </a:cubicBezTo>
                  <a:cubicBezTo>
                    <a:pt x="31434" y="3189"/>
                    <a:pt x="31464" y="3148"/>
                    <a:pt x="31493" y="3107"/>
                  </a:cubicBezTo>
                  <a:cubicBezTo>
                    <a:pt x="31617" y="2953"/>
                    <a:pt x="31694" y="2817"/>
                    <a:pt x="31747" y="2735"/>
                  </a:cubicBezTo>
                  <a:cubicBezTo>
                    <a:pt x="31765" y="2705"/>
                    <a:pt x="31854" y="2563"/>
                    <a:pt x="31948" y="2345"/>
                  </a:cubicBezTo>
                  <a:cubicBezTo>
                    <a:pt x="31960" y="2327"/>
                    <a:pt x="31966" y="2309"/>
                    <a:pt x="31972" y="2292"/>
                  </a:cubicBezTo>
                  <a:cubicBezTo>
                    <a:pt x="31984" y="2274"/>
                    <a:pt x="31989" y="2250"/>
                    <a:pt x="32001" y="2221"/>
                  </a:cubicBezTo>
                  <a:cubicBezTo>
                    <a:pt x="32001" y="2221"/>
                    <a:pt x="32007" y="2215"/>
                    <a:pt x="32007" y="2209"/>
                  </a:cubicBezTo>
                  <a:cubicBezTo>
                    <a:pt x="32007" y="2209"/>
                    <a:pt x="32007" y="2203"/>
                    <a:pt x="32007" y="2203"/>
                  </a:cubicBezTo>
                  <a:cubicBezTo>
                    <a:pt x="32048" y="2115"/>
                    <a:pt x="32084" y="2020"/>
                    <a:pt x="32113" y="1914"/>
                  </a:cubicBezTo>
                  <a:cubicBezTo>
                    <a:pt x="32119" y="1902"/>
                    <a:pt x="32119" y="1896"/>
                    <a:pt x="32125" y="1884"/>
                  </a:cubicBezTo>
                  <a:cubicBezTo>
                    <a:pt x="32137" y="1849"/>
                    <a:pt x="32149" y="1813"/>
                    <a:pt x="32155" y="1772"/>
                  </a:cubicBezTo>
                  <a:cubicBezTo>
                    <a:pt x="32167" y="1737"/>
                    <a:pt x="32178" y="1695"/>
                    <a:pt x="32190" y="1660"/>
                  </a:cubicBezTo>
                  <a:cubicBezTo>
                    <a:pt x="32232" y="1471"/>
                    <a:pt x="32261" y="1323"/>
                    <a:pt x="32273" y="1199"/>
                  </a:cubicBezTo>
                  <a:cubicBezTo>
                    <a:pt x="32285" y="1099"/>
                    <a:pt x="32297" y="998"/>
                    <a:pt x="32302" y="892"/>
                  </a:cubicBezTo>
                  <a:cubicBezTo>
                    <a:pt x="32302" y="886"/>
                    <a:pt x="32302" y="886"/>
                    <a:pt x="32302" y="880"/>
                  </a:cubicBezTo>
                  <a:cubicBezTo>
                    <a:pt x="32308" y="809"/>
                    <a:pt x="32308" y="744"/>
                    <a:pt x="32308" y="679"/>
                  </a:cubicBezTo>
                  <a:cubicBezTo>
                    <a:pt x="32308" y="650"/>
                    <a:pt x="32308" y="614"/>
                    <a:pt x="32308" y="585"/>
                  </a:cubicBezTo>
                  <a:cubicBezTo>
                    <a:pt x="32308" y="573"/>
                    <a:pt x="32302" y="561"/>
                    <a:pt x="32302" y="549"/>
                  </a:cubicBezTo>
                  <a:cubicBezTo>
                    <a:pt x="32302" y="496"/>
                    <a:pt x="32297" y="443"/>
                    <a:pt x="32297" y="384"/>
                  </a:cubicBezTo>
                  <a:cubicBezTo>
                    <a:pt x="32297" y="349"/>
                    <a:pt x="32285" y="236"/>
                    <a:pt x="32267" y="112"/>
                  </a:cubicBezTo>
                  <a:cubicBezTo>
                    <a:pt x="32267" y="95"/>
                    <a:pt x="32261" y="53"/>
                    <a:pt x="32249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36"/>
            <p:cNvSpPr/>
            <p:nvPr/>
          </p:nvSpPr>
          <p:spPr>
            <a:xfrm>
              <a:off x="1452050" y="4296350"/>
              <a:ext cx="79900" cy="14600"/>
            </a:xfrm>
            <a:custGeom>
              <a:avLst/>
              <a:gdLst/>
              <a:ahLst/>
              <a:cxnLst/>
              <a:rect l="l" t="t" r="r" b="b"/>
              <a:pathLst>
                <a:path w="3196" h="584" extrusionOk="0">
                  <a:moveTo>
                    <a:pt x="1603" y="0"/>
                  </a:moveTo>
                  <a:cubicBezTo>
                    <a:pt x="1465" y="0"/>
                    <a:pt x="1325" y="8"/>
                    <a:pt x="1188" y="24"/>
                  </a:cubicBezTo>
                  <a:cubicBezTo>
                    <a:pt x="786" y="65"/>
                    <a:pt x="402" y="177"/>
                    <a:pt x="89" y="361"/>
                  </a:cubicBezTo>
                  <a:cubicBezTo>
                    <a:pt x="1" y="414"/>
                    <a:pt x="1" y="496"/>
                    <a:pt x="89" y="544"/>
                  </a:cubicBezTo>
                  <a:cubicBezTo>
                    <a:pt x="133" y="570"/>
                    <a:pt x="191" y="584"/>
                    <a:pt x="249" y="584"/>
                  </a:cubicBezTo>
                  <a:cubicBezTo>
                    <a:pt x="306" y="584"/>
                    <a:pt x="364" y="570"/>
                    <a:pt x="408" y="544"/>
                  </a:cubicBezTo>
                  <a:cubicBezTo>
                    <a:pt x="573" y="449"/>
                    <a:pt x="762" y="378"/>
                    <a:pt x="963" y="331"/>
                  </a:cubicBezTo>
                  <a:cubicBezTo>
                    <a:pt x="1168" y="284"/>
                    <a:pt x="1383" y="260"/>
                    <a:pt x="1599" y="260"/>
                  </a:cubicBezTo>
                  <a:cubicBezTo>
                    <a:pt x="1706" y="260"/>
                    <a:pt x="1814" y="266"/>
                    <a:pt x="1920" y="278"/>
                  </a:cubicBezTo>
                  <a:cubicBezTo>
                    <a:pt x="2239" y="313"/>
                    <a:pt x="2546" y="402"/>
                    <a:pt x="2794" y="544"/>
                  </a:cubicBezTo>
                  <a:cubicBezTo>
                    <a:pt x="2836" y="570"/>
                    <a:pt x="2893" y="584"/>
                    <a:pt x="2951" y="584"/>
                  </a:cubicBezTo>
                  <a:cubicBezTo>
                    <a:pt x="3008" y="584"/>
                    <a:pt x="3066" y="570"/>
                    <a:pt x="3107" y="544"/>
                  </a:cubicBezTo>
                  <a:cubicBezTo>
                    <a:pt x="3196" y="496"/>
                    <a:pt x="3196" y="414"/>
                    <a:pt x="3107" y="361"/>
                  </a:cubicBezTo>
                  <a:cubicBezTo>
                    <a:pt x="2901" y="242"/>
                    <a:pt x="2658" y="148"/>
                    <a:pt x="2398" y="89"/>
                  </a:cubicBezTo>
                  <a:cubicBezTo>
                    <a:pt x="2144" y="30"/>
                    <a:pt x="1875" y="0"/>
                    <a:pt x="1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36"/>
            <p:cNvSpPr/>
            <p:nvPr/>
          </p:nvSpPr>
          <p:spPr>
            <a:xfrm>
              <a:off x="1540350" y="4322025"/>
              <a:ext cx="26900" cy="45625"/>
            </a:xfrm>
            <a:custGeom>
              <a:avLst/>
              <a:gdLst/>
              <a:ahLst/>
              <a:cxnLst/>
              <a:rect l="l" t="t" r="r" b="b"/>
              <a:pathLst>
                <a:path w="1076" h="1825" extrusionOk="0">
                  <a:moveTo>
                    <a:pt x="243" y="1"/>
                  </a:moveTo>
                  <a:cubicBezTo>
                    <a:pt x="187" y="1"/>
                    <a:pt x="130" y="13"/>
                    <a:pt x="89" y="36"/>
                  </a:cubicBezTo>
                  <a:cubicBezTo>
                    <a:pt x="0" y="90"/>
                    <a:pt x="0" y="172"/>
                    <a:pt x="89" y="225"/>
                  </a:cubicBezTo>
                  <a:cubicBezTo>
                    <a:pt x="254" y="320"/>
                    <a:pt x="378" y="426"/>
                    <a:pt x="461" y="544"/>
                  </a:cubicBezTo>
                  <a:cubicBezTo>
                    <a:pt x="585" y="722"/>
                    <a:pt x="615" y="916"/>
                    <a:pt x="556" y="1100"/>
                  </a:cubicBezTo>
                  <a:cubicBezTo>
                    <a:pt x="497" y="1283"/>
                    <a:pt x="343" y="1460"/>
                    <a:pt x="95" y="1602"/>
                  </a:cubicBezTo>
                  <a:cubicBezTo>
                    <a:pt x="6" y="1655"/>
                    <a:pt x="6" y="1737"/>
                    <a:pt x="95" y="1785"/>
                  </a:cubicBezTo>
                  <a:cubicBezTo>
                    <a:pt x="139" y="1811"/>
                    <a:pt x="197" y="1825"/>
                    <a:pt x="254" y="1825"/>
                  </a:cubicBezTo>
                  <a:cubicBezTo>
                    <a:pt x="312" y="1825"/>
                    <a:pt x="370" y="1811"/>
                    <a:pt x="414" y="1785"/>
                  </a:cubicBezTo>
                  <a:cubicBezTo>
                    <a:pt x="621" y="1667"/>
                    <a:pt x="780" y="1525"/>
                    <a:pt x="881" y="1377"/>
                  </a:cubicBezTo>
                  <a:cubicBezTo>
                    <a:pt x="1034" y="1153"/>
                    <a:pt x="1075" y="911"/>
                    <a:pt x="993" y="674"/>
                  </a:cubicBezTo>
                  <a:cubicBezTo>
                    <a:pt x="916" y="444"/>
                    <a:pt x="715" y="220"/>
                    <a:pt x="408" y="36"/>
                  </a:cubicBezTo>
                  <a:lnTo>
                    <a:pt x="402" y="36"/>
                  </a:lnTo>
                  <a:cubicBezTo>
                    <a:pt x="358" y="13"/>
                    <a:pt x="300" y="1"/>
                    <a:pt x="2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36"/>
            <p:cNvSpPr/>
            <p:nvPr/>
          </p:nvSpPr>
          <p:spPr>
            <a:xfrm>
              <a:off x="1432400" y="4174275"/>
              <a:ext cx="165550" cy="140700"/>
            </a:xfrm>
            <a:custGeom>
              <a:avLst/>
              <a:gdLst/>
              <a:ahLst/>
              <a:cxnLst/>
              <a:rect l="l" t="t" r="r" b="b"/>
              <a:pathLst>
                <a:path w="6622" h="5628" extrusionOk="0">
                  <a:moveTo>
                    <a:pt x="5589" y="1"/>
                  </a:moveTo>
                  <a:cubicBezTo>
                    <a:pt x="5027" y="1"/>
                    <a:pt x="4415" y="194"/>
                    <a:pt x="3805" y="548"/>
                  </a:cubicBezTo>
                  <a:cubicBezTo>
                    <a:pt x="2736" y="1162"/>
                    <a:pt x="1661" y="2279"/>
                    <a:pt x="887" y="3714"/>
                  </a:cubicBezTo>
                  <a:lnTo>
                    <a:pt x="113" y="5125"/>
                  </a:lnTo>
                  <a:cubicBezTo>
                    <a:pt x="1" y="5332"/>
                    <a:pt x="13" y="5557"/>
                    <a:pt x="137" y="5616"/>
                  </a:cubicBezTo>
                  <a:cubicBezTo>
                    <a:pt x="157" y="5624"/>
                    <a:pt x="179" y="5628"/>
                    <a:pt x="203" y="5628"/>
                  </a:cubicBezTo>
                  <a:cubicBezTo>
                    <a:pt x="248" y="5628"/>
                    <a:pt x="297" y="5613"/>
                    <a:pt x="344" y="5586"/>
                  </a:cubicBezTo>
                  <a:cubicBezTo>
                    <a:pt x="426" y="5539"/>
                    <a:pt x="509" y="5450"/>
                    <a:pt x="574" y="5338"/>
                  </a:cubicBezTo>
                  <a:lnTo>
                    <a:pt x="1342" y="3926"/>
                  </a:lnTo>
                  <a:cubicBezTo>
                    <a:pt x="1997" y="2716"/>
                    <a:pt x="2901" y="1777"/>
                    <a:pt x="3805" y="1251"/>
                  </a:cubicBezTo>
                  <a:cubicBezTo>
                    <a:pt x="4317" y="955"/>
                    <a:pt x="4829" y="795"/>
                    <a:pt x="5301" y="795"/>
                  </a:cubicBezTo>
                  <a:cubicBezTo>
                    <a:pt x="5575" y="795"/>
                    <a:pt x="5834" y="849"/>
                    <a:pt x="6073" y="961"/>
                  </a:cubicBezTo>
                  <a:cubicBezTo>
                    <a:pt x="6093" y="970"/>
                    <a:pt x="6115" y="974"/>
                    <a:pt x="6137" y="974"/>
                  </a:cubicBezTo>
                  <a:cubicBezTo>
                    <a:pt x="6181" y="974"/>
                    <a:pt x="6229" y="959"/>
                    <a:pt x="6279" y="932"/>
                  </a:cubicBezTo>
                  <a:cubicBezTo>
                    <a:pt x="6362" y="885"/>
                    <a:pt x="6445" y="796"/>
                    <a:pt x="6504" y="684"/>
                  </a:cubicBezTo>
                  <a:cubicBezTo>
                    <a:pt x="6622" y="477"/>
                    <a:pt x="6610" y="259"/>
                    <a:pt x="6486" y="194"/>
                  </a:cubicBezTo>
                  <a:cubicBezTo>
                    <a:pt x="6210" y="63"/>
                    <a:pt x="5908" y="1"/>
                    <a:pt x="5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36"/>
            <p:cNvSpPr/>
            <p:nvPr/>
          </p:nvSpPr>
          <p:spPr>
            <a:xfrm>
              <a:off x="1520125" y="4245750"/>
              <a:ext cx="164950" cy="139725"/>
            </a:xfrm>
            <a:custGeom>
              <a:avLst/>
              <a:gdLst/>
              <a:ahLst/>
              <a:cxnLst/>
              <a:rect l="l" t="t" r="r" b="b"/>
              <a:pathLst>
                <a:path w="6598" h="5589" extrusionOk="0">
                  <a:moveTo>
                    <a:pt x="5558" y="0"/>
                  </a:moveTo>
                  <a:cubicBezTo>
                    <a:pt x="4995" y="0"/>
                    <a:pt x="4382" y="192"/>
                    <a:pt x="3769" y="542"/>
                  </a:cubicBezTo>
                  <a:cubicBezTo>
                    <a:pt x="2705" y="1156"/>
                    <a:pt x="1648" y="2261"/>
                    <a:pt x="874" y="3678"/>
                  </a:cubicBezTo>
                  <a:lnTo>
                    <a:pt x="113" y="5084"/>
                  </a:lnTo>
                  <a:cubicBezTo>
                    <a:pt x="0" y="5296"/>
                    <a:pt x="6" y="5515"/>
                    <a:pt x="130" y="5574"/>
                  </a:cubicBezTo>
                  <a:cubicBezTo>
                    <a:pt x="150" y="5584"/>
                    <a:pt x="173" y="5589"/>
                    <a:pt x="196" y="5589"/>
                  </a:cubicBezTo>
                  <a:cubicBezTo>
                    <a:pt x="242" y="5589"/>
                    <a:pt x="292" y="5572"/>
                    <a:pt x="343" y="5544"/>
                  </a:cubicBezTo>
                  <a:cubicBezTo>
                    <a:pt x="426" y="5497"/>
                    <a:pt x="508" y="5409"/>
                    <a:pt x="567" y="5296"/>
                  </a:cubicBezTo>
                  <a:lnTo>
                    <a:pt x="1335" y="3897"/>
                  </a:lnTo>
                  <a:cubicBezTo>
                    <a:pt x="1985" y="2698"/>
                    <a:pt x="2871" y="1770"/>
                    <a:pt x="3774" y="1251"/>
                  </a:cubicBezTo>
                  <a:cubicBezTo>
                    <a:pt x="4287" y="955"/>
                    <a:pt x="4802" y="792"/>
                    <a:pt x="5276" y="792"/>
                  </a:cubicBezTo>
                  <a:cubicBezTo>
                    <a:pt x="5550" y="792"/>
                    <a:pt x="5810" y="846"/>
                    <a:pt x="6048" y="961"/>
                  </a:cubicBezTo>
                  <a:cubicBezTo>
                    <a:pt x="6069" y="969"/>
                    <a:pt x="6090" y="973"/>
                    <a:pt x="6113" y="973"/>
                  </a:cubicBezTo>
                  <a:cubicBezTo>
                    <a:pt x="6157" y="973"/>
                    <a:pt x="6205" y="959"/>
                    <a:pt x="6255" y="932"/>
                  </a:cubicBezTo>
                  <a:cubicBezTo>
                    <a:pt x="6338" y="884"/>
                    <a:pt x="6420" y="796"/>
                    <a:pt x="6480" y="684"/>
                  </a:cubicBezTo>
                  <a:cubicBezTo>
                    <a:pt x="6598" y="477"/>
                    <a:pt x="6586" y="258"/>
                    <a:pt x="6462" y="193"/>
                  </a:cubicBezTo>
                  <a:cubicBezTo>
                    <a:pt x="6183" y="63"/>
                    <a:pt x="5879" y="0"/>
                    <a:pt x="55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36"/>
            <p:cNvSpPr/>
            <p:nvPr/>
          </p:nvSpPr>
          <p:spPr>
            <a:xfrm>
              <a:off x="739150" y="4281800"/>
              <a:ext cx="807875" cy="705375"/>
            </a:xfrm>
            <a:custGeom>
              <a:avLst/>
              <a:gdLst/>
              <a:ahLst/>
              <a:cxnLst/>
              <a:rect l="l" t="t" r="r" b="b"/>
              <a:pathLst>
                <a:path w="32315" h="28215" extrusionOk="0">
                  <a:moveTo>
                    <a:pt x="28266" y="1"/>
                  </a:moveTo>
                  <a:cubicBezTo>
                    <a:pt x="28213" y="1"/>
                    <a:pt x="28156" y="3"/>
                    <a:pt x="28097" y="3"/>
                  </a:cubicBezTo>
                  <a:cubicBezTo>
                    <a:pt x="28079" y="3"/>
                    <a:pt x="28062" y="9"/>
                    <a:pt x="28044" y="9"/>
                  </a:cubicBezTo>
                  <a:cubicBezTo>
                    <a:pt x="27885" y="15"/>
                    <a:pt x="27749" y="33"/>
                    <a:pt x="27648" y="51"/>
                  </a:cubicBezTo>
                  <a:cubicBezTo>
                    <a:pt x="27524" y="68"/>
                    <a:pt x="27388" y="92"/>
                    <a:pt x="27282" y="127"/>
                  </a:cubicBezTo>
                  <a:lnTo>
                    <a:pt x="27264" y="127"/>
                  </a:lnTo>
                  <a:cubicBezTo>
                    <a:pt x="27170" y="151"/>
                    <a:pt x="27069" y="181"/>
                    <a:pt x="26987" y="210"/>
                  </a:cubicBezTo>
                  <a:cubicBezTo>
                    <a:pt x="26957" y="222"/>
                    <a:pt x="26922" y="240"/>
                    <a:pt x="26886" y="252"/>
                  </a:cubicBezTo>
                  <a:cubicBezTo>
                    <a:pt x="26869" y="257"/>
                    <a:pt x="26851" y="263"/>
                    <a:pt x="26839" y="269"/>
                  </a:cubicBezTo>
                  <a:cubicBezTo>
                    <a:pt x="26751" y="299"/>
                    <a:pt x="26638" y="346"/>
                    <a:pt x="26550" y="387"/>
                  </a:cubicBezTo>
                  <a:cubicBezTo>
                    <a:pt x="26491" y="423"/>
                    <a:pt x="26438" y="452"/>
                    <a:pt x="26378" y="476"/>
                  </a:cubicBezTo>
                  <a:cubicBezTo>
                    <a:pt x="26378" y="482"/>
                    <a:pt x="26373" y="482"/>
                    <a:pt x="26367" y="488"/>
                  </a:cubicBezTo>
                  <a:cubicBezTo>
                    <a:pt x="26184" y="588"/>
                    <a:pt x="26048" y="671"/>
                    <a:pt x="25989" y="712"/>
                  </a:cubicBezTo>
                  <a:cubicBezTo>
                    <a:pt x="25965" y="724"/>
                    <a:pt x="25947" y="736"/>
                    <a:pt x="25930" y="754"/>
                  </a:cubicBezTo>
                  <a:cubicBezTo>
                    <a:pt x="25882" y="783"/>
                    <a:pt x="25835" y="813"/>
                    <a:pt x="25788" y="842"/>
                  </a:cubicBezTo>
                  <a:cubicBezTo>
                    <a:pt x="25764" y="860"/>
                    <a:pt x="25735" y="878"/>
                    <a:pt x="25705" y="895"/>
                  </a:cubicBezTo>
                  <a:cubicBezTo>
                    <a:pt x="25693" y="907"/>
                    <a:pt x="25682" y="913"/>
                    <a:pt x="25670" y="925"/>
                  </a:cubicBezTo>
                  <a:cubicBezTo>
                    <a:pt x="25599" y="972"/>
                    <a:pt x="25534" y="1019"/>
                    <a:pt x="25475" y="1067"/>
                  </a:cubicBezTo>
                  <a:lnTo>
                    <a:pt x="25469" y="1067"/>
                  </a:lnTo>
                  <a:cubicBezTo>
                    <a:pt x="25404" y="1114"/>
                    <a:pt x="25327" y="1179"/>
                    <a:pt x="25256" y="1232"/>
                  </a:cubicBezTo>
                  <a:cubicBezTo>
                    <a:pt x="25162" y="1309"/>
                    <a:pt x="25085" y="1380"/>
                    <a:pt x="25032" y="1427"/>
                  </a:cubicBezTo>
                  <a:cubicBezTo>
                    <a:pt x="24961" y="1492"/>
                    <a:pt x="24872" y="1575"/>
                    <a:pt x="24807" y="1640"/>
                  </a:cubicBezTo>
                  <a:cubicBezTo>
                    <a:pt x="24736" y="1704"/>
                    <a:pt x="24654" y="1799"/>
                    <a:pt x="24589" y="1870"/>
                  </a:cubicBezTo>
                  <a:cubicBezTo>
                    <a:pt x="24553" y="1905"/>
                    <a:pt x="24506" y="1964"/>
                    <a:pt x="24453" y="2023"/>
                  </a:cubicBezTo>
                  <a:cubicBezTo>
                    <a:pt x="24453" y="2029"/>
                    <a:pt x="24453" y="2029"/>
                    <a:pt x="24447" y="2035"/>
                  </a:cubicBezTo>
                  <a:cubicBezTo>
                    <a:pt x="24447" y="2035"/>
                    <a:pt x="24394" y="2100"/>
                    <a:pt x="24311" y="2201"/>
                  </a:cubicBezTo>
                  <a:cubicBezTo>
                    <a:pt x="24282" y="2248"/>
                    <a:pt x="24252" y="2289"/>
                    <a:pt x="24229" y="2313"/>
                  </a:cubicBezTo>
                  <a:cubicBezTo>
                    <a:pt x="24229" y="2319"/>
                    <a:pt x="24229" y="2319"/>
                    <a:pt x="24229" y="2319"/>
                  </a:cubicBezTo>
                  <a:cubicBezTo>
                    <a:pt x="24181" y="2378"/>
                    <a:pt x="24140" y="2449"/>
                    <a:pt x="24093" y="2525"/>
                  </a:cubicBezTo>
                  <a:cubicBezTo>
                    <a:pt x="24081" y="2531"/>
                    <a:pt x="24081" y="2543"/>
                    <a:pt x="24075" y="2555"/>
                  </a:cubicBezTo>
                  <a:cubicBezTo>
                    <a:pt x="24040" y="2608"/>
                    <a:pt x="24004" y="2661"/>
                    <a:pt x="23975" y="2720"/>
                  </a:cubicBezTo>
                  <a:cubicBezTo>
                    <a:pt x="23963" y="2738"/>
                    <a:pt x="23951" y="2756"/>
                    <a:pt x="23939" y="2779"/>
                  </a:cubicBezTo>
                  <a:cubicBezTo>
                    <a:pt x="23927" y="2803"/>
                    <a:pt x="23910" y="2833"/>
                    <a:pt x="23892" y="2862"/>
                  </a:cubicBezTo>
                  <a:cubicBezTo>
                    <a:pt x="23874" y="2903"/>
                    <a:pt x="23851" y="2945"/>
                    <a:pt x="23833" y="2980"/>
                  </a:cubicBezTo>
                  <a:cubicBezTo>
                    <a:pt x="23827" y="2992"/>
                    <a:pt x="23821" y="2998"/>
                    <a:pt x="23821" y="3010"/>
                  </a:cubicBezTo>
                  <a:cubicBezTo>
                    <a:pt x="23803" y="3033"/>
                    <a:pt x="23786" y="3075"/>
                    <a:pt x="23762" y="3128"/>
                  </a:cubicBezTo>
                  <a:cubicBezTo>
                    <a:pt x="23744" y="3163"/>
                    <a:pt x="23732" y="3205"/>
                    <a:pt x="23715" y="3240"/>
                  </a:cubicBezTo>
                  <a:cubicBezTo>
                    <a:pt x="23709" y="3246"/>
                    <a:pt x="23709" y="3258"/>
                    <a:pt x="23703" y="3270"/>
                  </a:cubicBezTo>
                  <a:cubicBezTo>
                    <a:pt x="23685" y="3317"/>
                    <a:pt x="23662" y="3364"/>
                    <a:pt x="23644" y="3411"/>
                  </a:cubicBezTo>
                  <a:cubicBezTo>
                    <a:pt x="23632" y="3453"/>
                    <a:pt x="23614" y="3494"/>
                    <a:pt x="23602" y="3530"/>
                  </a:cubicBezTo>
                  <a:cubicBezTo>
                    <a:pt x="23597" y="3547"/>
                    <a:pt x="23591" y="3571"/>
                    <a:pt x="23585" y="3589"/>
                  </a:cubicBezTo>
                  <a:cubicBezTo>
                    <a:pt x="23585" y="3589"/>
                    <a:pt x="23585" y="3594"/>
                    <a:pt x="23579" y="3600"/>
                  </a:cubicBezTo>
                  <a:cubicBezTo>
                    <a:pt x="23579" y="3606"/>
                    <a:pt x="23579" y="3612"/>
                    <a:pt x="23573" y="3624"/>
                  </a:cubicBezTo>
                  <a:cubicBezTo>
                    <a:pt x="23561" y="3659"/>
                    <a:pt x="23549" y="3695"/>
                    <a:pt x="23538" y="3730"/>
                  </a:cubicBezTo>
                  <a:cubicBezTo>
                    <a:pt x="23520" y="3724"/>
                    <a:pt x="23496" y="3724"/>
                    <a:pt x="23478" y="3719"/>
                  </a:cubicBezTo>
                  <a:cubicBezTo>
                    <a:pt x="23455" y="3713"/>
                    <a:pt x="23431" y="3707"/>
                    <a:pt x="23408" y="3701"/>
                  </a:cubicBezTo>
                  <a:cubicBezTo>
                    <a:pt x="23384" y="3695"/>
                    <a:pt x="23366" y="3689"/>
                    <a:pt x="23343" y="3683"/>
                  </a:cubicBezTo>
                  <a:cubicBezTo>
                    <a:pt x="23307" y="3677"/>
                    <a:pt x="23272" y="3671"/>
                    <a:pt x="23236" y="3659"/>
                  </a:cubicBezTo>
                  <a:cubicBezTo>
                    <a:pt x="23219" y="3659"/>
                    <a:pt x="23207" y="3654"/>
                    <a:pt x="23195" y="3654"/>
                  </a:cubicBezTo>
                  <a:cubicBezTo>
                    <a:pt x="23154" y="3642"/>
                    <a:pt x="23112" y="3636"/>
                    <a:pt x="23071" y="3630"/>
                  </a:cubicBezTo>
                  <a:cubicBezTo>
                    <a:pt x="23053" y="3624"/>
                    <a:pt x="23041" y="3624"/>
                    <a:pt x="23024" y="3618"/>
                  </a:cubicBezTo>
                  <a:cubicBezTo>
                    <a:pt x="22988" y="3612"/>
                    <a:pt x="22953" y="3606"/>
                    <a:pt x="22917" y="3600"/>
                  </a:cubicBezTo>
                  <a:cubicBezTo>
                    <a:pt x="22888" y="3594"/>
                    <a:pt x="22858" y="3589"/>
                    <a:pt x="22829" y="3583"/>
                  </a:cubicBezTo>
                  <a:cubicBezTo>
                    <a:pt x="22805" y="3583"/>
                    <a:pt x="22782" y="3577"/>
                    <a:pt x="22758" y="3571"/>
                  </a:cubicBezTo>
                  <a:cubicBezTo>
                    <a:pt x="22728" y="3571"/>
                    <a:pt x="22699" y="3565"/>
                    <a:pt x="22669" y="3559"/>
                  </a:cubicBezTo>
                  <a:cubicBezTo>
                    <a:pt x="22640" y="3553"/>
                    <a:pt x="22593" y="3547"/>
                    <a:pt x="22533" y="3541"/>
                  </a:cubicBezTo>
                  <a:cubicBezTo>
                    <a:pt x="22244" y="3506"/>
                    <a:pt x="21990" y="3500"/>
                    <a:pt x="21961" y="3494"/>
                  </a:cubicBezTo>
                  <a:lnTo>
                    <a:pt x="21553" y="3494"/>
                  </a:lnTo>
                  <a:cubicBezTo>
                    <a:pt x="21541" y="3494"/>
                    <a:pt x="21529" y="3500"/>
                    <a:pt x="21523" y="3500"/>
                  </a:cubicBezTo>
                  <a:lnTo>
                    <a:pt x="21482" y="3500"/>
                  </a:lnTo>
                  <a:cubicBezTo>
                    <a:pt x="21423" y="3500"/>
                    <a:pt x="21370" y="3506"/>
                    <a:pt x="21317" y="3506"/>
                  </a:cubicBezTo>
                  <a:cubicBezTo>
                    <a:pt x="21293" y="3512"/>
                    <a:pt x="21275" y="3512"/>
                    <a:pt x="21252" y="3512"/>
                  </a:cubicBezTo>
                  <a:cubicBezTo>
                    <a:pt x="21246" y="3512"/>
                    <a:pt x="21240" y="3512"/>
                    <a:pt x="21228" y="3518"/>
                  </a:cubicBezTo>
                  <a:lnTo>
                    <a:pt x="21210" y="3518"/>
                  </a:lnTo>
                  <a:cubicBezTo>
                    <a:pt x="21169" y="3518"/>
                    <a:pt x="21122" y="3524"/>
                    <a:pt x="21069" y="3530"/>
                  </a:cubicBezTo>
                  <a:cubicBezTo>
                    <a:pt x="21057" y="3530"/>
                    <a:pt x="21039" y="3535"/>
                    <a:pt x="21027" y="3535"/>
                  </a:cubicBezTo>
                  <a:cubicBezTo>
                    <a:pt x="20921" y="3547"/>
                    <a:pt x="20791" y="3565"/>
                    <a:pt x="20649" y="3589"/>
                  </a:cubicBezTo>
                  <a:cubicBezTo>
                    <a:pt x="20643" y="3594"/>
                    <a:pt x="20638" y="3594"/>
                    <a:pt x="20632" y="3594"/>
                  </a:cubicBezTo>
                  <a:cubicBezTo>
                    <a:pt x="20602" y="3600"/>
                    <a:pt x="20573" y="3606"/>
                    <a:pt x="20543" y="3612"/>
                  </a:cubicBezTo>
                  <a:cubicBezTo>
                    <a:pt x="20531" y="3612"/>
                    <a:pt x="20513" y="3618"/>
                    <a:pt x="20496" y="3618"/>
                  </a:cubicBezTo>
                  <a:cubicBezTo>
                    <a:pt x="20484" y="3624"/>
                    <a:pt x="20466" y="3624"/>
                    <a:pt x="20454" y="3630"/>
                  </a:cubicBezTo>
                  <a:cubicBezTo>
                    <a:pt x="20389" y="3642"/>
                    <a:pt x="20307" y="3659"/>
                    <a:pt x="20230" y="3683"/>
                  </a:cubicBezTo>
                  <a:cubicBezTo>
                    <a:pt x="20183" y="3695"/>
                    <a:pt x="20135" y="3707"/>
                    <a:pt x="20100" y="3719"/>
                  </a:cubicBezTo>
                  <a:cubicBezTo>
                    <a:pt x="20076" y="3724"/>
                    <a:pt x="20053" y="3730"/>
                    <a:pt x="20023" y="3736"/>
                  </a:cubicBezTo>
                  <a:cubicBezTo>
                    <a:pt x="20023" y="3736"/>
                    <a:pt x="20017" y="3736"/>
                    <a:pt x="20011" y="3742"/>
                  </a:cubicBezTo>
                  <a:cubicBezTo>
                    <a:pt x="19964" y="3754"/>
                    <a:pt x="19905" y="3772"/>
                    <a:pt x="19852" y="3789"/>
                  </a:cubicBezTo>
                  <a:cubicBezTo>
                    <a:pt x="19811" y="3801"/>
                    <a:pt x="19769" y="3813"/>
                    <a:pt x="19734" y="3825"/>
                  </a:cubicBezTo>
                  <a:cubicBezTo>
                    <a:pt x="19586" y="3872"/>
                    <a:pt x="19486" y="3908"/>
                    <a:pt x="19338" y="3973"/>
                  </a:cubicBezTo>
                  <a:cubicBezTo>
                    <a:pt x="19226" y="4020"/>
                    <a:pt x="19096" y="4079"/>
                    <a:pt x="18954" y="4144"/>
                  </a:cubicBezTo>
                  <a:cubicBezTo>
                    <a:pt x="18942" y="4150"/>
                    <a:pt x="18925" y="4162"/>
                    <a:pt x="18907" y="4167"/>
                  </a:cubicBezTo>
                  <a:cubicBezTo>
                    <a:pt x="18765" y="4232"/>
                    <a:pt x="18582" y="4333"/>
                    <a:pt x="18446" y="4415"/>
                  </a:cubicBezTo>
                  <a:cubicBezTo>
                    <a:pt x="18381" y="4451"/>
                    <a:pt x="18310" y="4498"/>
                    <a:pt x="18240" y="4540"/>
                  </a:cubicBezTo>
                  <a:cubicBezTo>
                    <a:pt x="18175" y="4581"/>
                    <a:pt x="18116" y="4622"/>
                    <a:pt x="18051" y="4664"/>
                  </a:cubicBezTo>
                  <a:cubicBezTo>
                    <a:pt x="18039" y="4675"/>
                    <a:pt x="18027" y="4681"/>
                    <a:pt x="18015" y="4693"/>
                  </a:cubicBezTo>
                  <a:cubicBezTo>
                    <a:pt x="17968" y="4723"/>
                    <a:pt x="17921" y="4758"/>
                    <a:pt x="17873" y="4788"/>
                  </a:cubicBezTo>
                  <a:cubicBezTo>
                    <a:pt x="17850" y="4805"/>
                    <a:pt x="17826" y="4823"/>
                    <a:pt x="17808" y="4835"/>
                  </a:cubicBezTo>
                  <a:cubicBezTo>
                    <a:pt x="17773" y="4864"/>
                    <a:pt x="17738" y="4888"/>
                    <a:pt x="17702" y="4918"/>
                  </a:cubicBezTo>
                  <a:cubicBezTo>
                    <a:pt x="17673" y="4935"/>
                    <a:pt x="17643" y="4959"/>
                    <a:pt x="17619" y="4982"/>
                  </a:cubicBezTo>
                  <a:cubicBezTo>
                    <a:pt x="17590" y="5000"/>
                    <a:pt x="17560" y="5024"/>
                    <a:pt x="17531" y="5047"/>
                  </a:cubicBezTo>
                  <a:cubicBezTo>
                    <a:pt x="17501" y="5071"/>
                    <a:pt x="17472" y="5095"/>
                    <a:pt x="17442" y="5118"/>
                  </a:cubicBezTo>
                  <a:cubicBezTo>
                    <a:pt x="17413" y="5142"/>
                    <a:pt x="17383" y="5166"/>
                    <a:pt x="17360" y="5189"/>
                  </a:cubicBezTo>
                  <a:cubicBezTo>
                    <a:pt x="17330" y="5213"/>
                    <a:pt x="17300" y="5236"/>
                    <a:pt x="17271" y="5260"/>
                  </a:cubicBezTo>
                  <a:cubicBezTo>
                    <a:pt x="17247" y="5284"/>
                    <a:pt x="17218" y="5301"/>
                    <a:pt x="17194" y="5325"/>
                  </a:cubicBezTo>
                  <a:cubicBezTo>
                    <a:pt x="17147" y="5366"/>
                    <a:pt x="17100" y="5408"/>
                    <a:pt x="17052" y="5449"/>
                  </a:cubicBezTo>
                  <a:cubicBezTo>
                    <a:pt x="17052" y="5449"/>
                    <a:pt x="17052" y="5455"/>
                    <a:pt x="17046" y="5455"/>
                  </a:cubicBezTo>
                  <a:cubicBezTo>
                    <a:pt x="17046" y="5455"/>
                    <a:pt x="17041" y="5455"/>
                    <a:pt x="17041" y="5461"/>
                  </a:cubicBezTo>
                  <a:cubicBezTo>
                    <a:pt x="17029" y="5473"/>
                    <a:pt x="17011" y="5485"/>
                    <a:pt x="16999" y="5502"/>
                  </a:cubicBezTo>
                  <a:cubicBezTo>
                    <a:pt x="16438" y="6004"/>
                    <a:pt x="16054" y="6471"/>
                    <a:pt x="15907" y="6654"/>
                  </a:cubicBezTo>
                  <a:cubicBezTo>
                    <a:pt x="15865" y="6707"/>
                    <a:pt x="15830" y="6754"/>
                    <a:pt x="15812" y="6784"/>
                  </a:cubicBezTo>
                  <a:cubicBezTo>
                    <a:pt x="15765" y="6837"/>
                    <a:pt x="15718" y="6908"/>
                    <a:pt x="15664" y="6979"/>
                  </a:cubicBezTo>
                  <a:cubicBezTo>
                    <a:pt x="15558" y="7121"/>
                    <a:pt x="15487" y="7227"/>
                    <a:pt x="15387" y="7380"/>
                  </a:cubicBezTo>
                  <a:cubicBezTo>
                    <a:pt x="15381" y="7392"/>
                    <a:pt x="15375" y="7404"/>
                    <a:pt x="15363" y="7416"/>
                  </a:cubicBezTo>
                  <a:cubicBezTo>
                    <a:pt x="15357" y="7428"/>
                    <a:pt x="15351" y="7440"/>
                    <a:pt x="15340" y="7457"/>
                  </a:cubicBezTo>
                  <a:cubicBezTo>
                    <a:pt x="15328" y="7475"/>
                    <a:pt x="15316" y="7493"/>
                    <a:pt x="15304" y="7510"/>
                  </a:cubicBezTo>
                  <a:cubicBezTo>
                    <a:pt x="15298" y="7528"/>
                    <a:pt x="15286" y="7546"/>
                    <a:pt x="15275" y="7564"/>
                  </a:cubicBezTo>
                  <a:cubicBezTo>
                    <a:pt x="15269" y="7575"/>
                    <a:pt x="15263" y="7587"/>
                    <a:pt x="15257" y="7599"/>
                  </a:cubicBezTo>
                  <a:cubicBezTo>
                    <a:pt x="15092" y="7871"/>
                    <a:pt x="15009" y="8048"/>
                    <a:pt x="14985" y="8089"/>
                  </a:cubicBezTo>
                  <a:cubicBezTo>
                    <a:pt x="14979" y="8101"/>
                    <a:pt x="14979" y="8107"/>
                    <a:pt x="14973" y="8119"/>
                  </a:cubicBezTo>
                  <a:cubicBezTo>
                    <a:pt x="14967" y="8119"/>
                    <a:pt x="14962" y="8119"/>
                    <a:pt x="14962" y="8113"/>
                  </a:cubicBezTo>
                  <a:cubicBezTo>
                    <a:pt x="14867" y="8077"/>
                    <a:pt x="14773" y="8036"/>
                    <a:pt x="14684" y="8007"/>
                  </a:cubicBezTo>
                  <a:cubicBezTo>
                    <a:pt x="14572" y="7959"/>
                    <a:pt x="14436" y="7918"/>
                    <a:pt x="14306" y="7882"/>
                  </a:cubicBezTo>
                  <a:cubicBezTo>
                    <a:pt x="14282" y="7871"/>
                    <a:pt x="14253" y="7865"/>
                    <a:pt x="14229" y="7859"/>
                  </a:cubicBezTo>
                  <a:cubicBezTo>
                    <a:pt x="14223" y="7859"/>
                    <a:pt x="14223" y="7859"/>
                    <a:pt x="14217" y="7853"/>
                  </a:cubicBezTo>
                  <a:cubicBezTo>
                    <a:pt x="14206" y="7853"/>
                    <a:pt x="14188" y="7847"/>
                    <a:pt x="14176" y="7841"/>
                  </a:cubicBezTo>
                  <a:cubicBezTo>
                    <a:pt x="14164" y="7841"/>
                    <a:pt x="14147" y="7835"/>
                    <a:pt x="14135" y="7829"/>
                  </a:cubicBezTo>
                  <a:cubicBezTo>
                    <a:pt x="14111" y="7829"/>
                    <a:pt x="14087" y="7818"/>
                    <a:pt x="14070" y="7818"/>
                  </a:cubicBezTo>
                  <a:cubicBezTo>
                    <a:pt x="14017" y="7800"/>
                    <a:pt x="13963" y="7788"/>
                    <a:pt x="13910" y="7776"/>
                  </a:cubicBezTo>
                  <a:cubicBezTo>
                    <a:pt x="13774" y="7747"/>
                    <a:pt x="13633" y="7717"/>
                    <a:pt x="13515" y="7699"/>
                  </a:cubicBezTo>
                  <a:cubicBezTo>
                    <a:pt x="13190" y="7634"/>
                    <a:pt x="12753" y="7593"/>
                    <a:pt x="12422" y="7587"/>
                  </a:cubicBezTo>
                  <a:cubicBezTo>
                    <a:pt x="12357" y="7587"/>
                    <a:pt x="12286" y="7581"/>
                    <a:pt x="12209" y="7581"/>
                  </a:cubicBezTo>
                  <a:lnTo>
                    <a:pt x="12044" y="7581"/>
                  </a:lnTo>
                  <a:cubicBezTo>
                    <a:pt x="11938" y="7581"/>
                    <a:pt x="11825" y="7581"/>
                    <a:pt x="11707" y="7587"/>
                  </a:cubicBezTo>
                  <a:cubicBezTo>
                    <a:pt x="11654" y="7587"/>
                    <a:pt x="11607" y="7593"/>
                    <a:pt x="11560" y="7593"/>
                  </a:cubicBezTo>
                  <a:cubicBezTo>
                    <a:pt x="11430" y="7599"/>
                    <a:pt x="11282" y="7611"/>
                    <a:pt x="11134" y="7629"/>
                  </a:cubicBezTo>
                  <a:cubicBezTo>
                    <a:pt x="10987" y="7640"/>
                    <a:pt x="10839" y="7658"/>
                    <a:pt x="10709" y="7670"/>
                  </a:cubicBezTo>
                  <a:cubicBezTo>
                    <a:pt x="10674" y="7676"/>
                    <a:pt x="10632" y="7682"/>
                    <a:pt x="10597" y="7688"/>
                  </a:cubicBezTo>
                  <a:cubicBezTo>
                    <a:pt x="10307" y="7717"/>
                    <a:pt x="9935" y="7782"/>
                    <a:pt x="9658" y="7853"/>
                  </a:cubicBezTo>
                  <a:cubicBezTo>
                    <a:pt x="9410" y="7912"/>
                    <a:pt x="9126" y="7983"/>
                    <a:pt x="8843" y="8060"/>
                  </a:cubicBezTo>
                  <a:cubicBezTo>
                    <a:pt x="8813" y="8066"/>
                    <a:pt x="8784" y="8071"/>
                    <a:pt x="8754" y="8077"/>
                  </a:cubicBezTo>
                  <a:cubicBezTo>
                    <a:pt x="8654" y="8107"/>
                    <a:pt x="8536" y="8142"/>
                    <a:pt x="8423" y="8178"/>
                  </a:cubicBezTo>
                  <a:cubicBezTo>
                    <a:pt x="8329" y="8207"/>
                    <a:pt x="8246" y="8237"/>
                    <a:pt x="8163" y="8266"/>
                  </a:cubicBezTo>
                  <a:cubicBezTo>
                    <a:pt x="8116" y="8284"/>
                    <a:pt x="8063" y="8302"/>
                    <a:pt x="8016" y="8320"/>
                  </a:cubicBezTo>
                  <a:cubicBezTo>
                    <a:pt x="7880" y="8367"/>
                    <a:pt x="7750" y="8414"/>
                    <a:pt x="7632" y="8455"/>
                  </a:cubicBezTo>
                  <a:cubicBezTo>
                    <a:pt x="7100" y="8633"/>
                    <a:pt x="6439" y="8940"/>
                    <a:pt x="5901" y="9235"/>
                  </a:cubicBezTo>
                  <a:cubicBezTo>
                    <a:pt x="5594" y="9394"/>
                    <a:pt x="5252" y="9589"/>
                    <a:pt x="4992" y="9767"/>
                  </a:cubicBezTo>
                  <a:cubicBezTo>
                    <a:pt x="4915" y="9814"/>
                    <a:pt x="4832" y="9873"/>
                    <a:pt x="4750" y="9926"/>
                  </a:cubicBezTo>
                  <a:cubicBezTo>
                    <a:pt x="4567" y="10050"/>
                    <a:pt x="4383" y="10168"/>
                    <a:pt x="4224" y="10280"/>
                  </a:cubicBezTo>
                  <a:cubicBezTo>
                    <a:pt x="3958" y="10464"/>
                    <a:pt x="3616" y="10729"/>
                    <a:pt x="3373" y="10948"/>
                  </a:cubicBezTo>
                  <a:cubicBezTo>
                    <a:pt x="3350" y="10971"/>
                    <a:pt x="3320" y="10995"/>
                    <a:pt x="3291" y="11019"/>
                  </a:cubicBezTo>
                  <a:cubicBezTo>
                    <a:pt x="3279" y="11031"/>
                    <a:pt x="3267" y="11042"/>
                    <a:pt x="3249" y="11054"/>
                  </a:cubicBezTo>
                  <a:cubicBezTo>
                    <a:pt x="3049" y="11220"/>
                    <a:pt x="2806" y="11450"/>
                    <a:pt x="2606" y="11657"/>
                  </a:cubicBezTo>
                  <a:cubicBezTo>
                    <a:pt x="2564" y="11698"/>
                    <a:pt x="2523" y="11739"/>
                    <a:pt x="2487" y="11781"/>
                  </a:cubicBezTo>
                  <a:cubicBezTo>
                    <a:pt x="2180" y="12117"/>
                    <a:pt x="1791" y="12584"/>
                    <a:pt x="1519" y="12944"/>
                  </a:cubicBezTo>
                  <a:cubicBezTo>
                    <a:pt x="1318" y="13216"/>
                    <a:pt x="1070" y="13600"/>
                    <a:pt x="916" y="13901"/>
                  </a:cubicBezTo>
                  <a:cubicBezTo>
                    <a:pt x="916" y="13907"/>
                    <a:pt x="911" y="13913"/>
                    <a:pt x="911" y="13919"/>
                  </a:cubicBezTo>
                  <a:cubicBezTo>
                    <a:pt x="722" y="14273"/>
                    <a:pt x="503" y="14728"/>
                    <a:pt x="344" y="15230"/>
                  </a:cubicBezTo>
                  <a:cubicBezTo>
                    <a:pt x="279" y="15413"/>
                    <a:pt x="225" y="15602"/>
                    <a:pt x="184" y="15773"/>
                  </a:cubicBezTo>
                  <a:cubicBezTo>
                    <a:pt x="143" y="15945"/>
                    <a:pt x="101" y="16145"/>
                    <a:pt x="72" y="16370"/>
                  </a:cubicBezTo>
                  <a:cubicBezTo>
                    <a:pt x="66" y="16388"/>
                    <a:pt x="66" y="16411"/>
                    <a:pt x="60" y="16429"/>
                  </a:cubicBezTo>
                  <a:cubicBezTo>
                    <a:pt x="36" y="16577"/>
                    <a:pt x="19" y="16777"/>
                    <a:pt x="13" y="16931"/>
                  </a:cubicBezTo>
                  <a:cubicBezTo>
                    <a:pt x="13" y="16949"/>
                    <a:pt x="7" y="16972"/>
                    <a:pt x="7" y="16996"/>
                  </a:cubicBezTo>
                  <a:cubicBezTo>
                    <a:pt x="7" y="16996"/>
                    <a:pt x="7" y="17002"/>
                    <a:pt x="7" y="17002"/>
                  </a:cubicBezTo>
                  <a:cubicBezTo>
                    <a:pt x="7" y="17020"/>
                    <a:pt x="7" y="17043"/>
                    <a:pt x="7" y="17061"/>
                  </a:cubicBezTo>
                  <a:cubicBezTo>
                    <a:pt x="1" y="17167"/>
                    <a:pt x="1" y="17274"/>
                    <a:pt x="1" y="17380"/>
                  </a:cubicBezTo>
                  <a:cubicBezTo>
                    <a:pt x="1" y="17498"/>
                    <a:pt x="7" y="17657"/>
                    <a:pt x="19" y="17776"/>
                  </a:cubicBezTo>
                  <a:cubicBezTo>
                    <a:pt x="30" y="17870"/>
                    <a:pt x="36" y="17947"/>
                    <a:pt x="42" y="18012"/>
                  </a:cubicBezTo>
                  <a:cubicBezTo>
                    <a:pt x="48" y="18047"/>
                    <a:pt x="54" y="18089"/>
                    <a:pt x="54" y="18124"/>
                  </a:cubicBezTo>
                  <a:cubicBezTo>
                    <a:pt x="54" y="18124"/>
                    <a:pt x="54" y="18130"/>
                    <a:pt x="60" y="18136"/>
                  </a:cubicBezTo>
                  <a:cubicBezTo>
                    <a:pt x="72" y="18254"/>
                    <a:pt x="90" y="18343"/>
                    <a:pt x="113" y="18449"/>
                  </a:cubicBezTo>
                  <a:cubicBezTo>
                    <a:pt x="113" y="18455"/>
                    <a:pt x="113" y="18455"/>
                    <a:pt x="113" y="18455"/>
                  </a:cubicBezTo>
                  <a:cubicBezTo>
                    <a:pt x="131" y="18555"/>
                    <a:pt x="155" y="18656"/>
                    <a:pt x="178" y="18744"/>
                  </a:cubicBezTo>
                  <a:cubicBezTo>
                    <a:pt x="202" y="18851"/>
                    <a:pt x="219" y="18910"/>
                    <a:pt x="255" y="18998"/>
                  </a:cubicBezTo>
                  <a:cubicBezTo>
                    <a:pt x="279" y="19075"/>
                    <a:pt x="308" y="19175"/>
                    <a:pt x="338" y="19246"/>
                  </a:cubicBezTo>
                  <a:cubicBezTo>
                    <a:pt x="338" y="19252"/>
                    <a:pt x="338" y="19252"/>
                    <a:pt x="338" y="19258"/>
                  </a:cubicBezTo>
                  <a:cubicBezTo>
                    <a:pt x="391" y="19394"/>
                    <a:pt x="456" y="19547"/>
                    <a:pt x="533" y="19713"/>
                  </a:cubicBezTo>
                  <a:cubicBezTo>
                    <a:pt x="538" y="19731"/>
                    <a:pt x="550" y="19742"/>
                    <a:pt x="556" y="19760"/>
                  </a:cubicBezTo>
                  <a:cubicBezTo>
                    <a:pt x="556" y="19766"/>
                    <a:pt x="556" y="19766"/>
                    <a:pt x="562" y="19766"/>
                  </a:cubicBezTo>
                  <a:cubicBezTo>
                    <a:pt x="574" y="19790"/>
                    <a:pt x="586" y="19813"/>
                    <a:pt x="597" y="19843"/>
                  </a:cubicBezTo>
                  <a:cubicBezTo>
                    <a:pt x="609" y="19860"/>
                    <a:pt x="615" y="19872"/>
                    <a:pt x="621" y="19890"/>
                  </a:cubicBezTo>
                  <a:cubicBezTo>
                    <a:pt x="627" y="19896"/>
                    <a:pt x="627" y="19896"/>
                    <a:pt x="633" y="19902"/>
                  </a:cubicBezTo>
                  <a:cubicBezTo>
                    <a:pt x="662" y="19961"/>
                    <a:pt x="698" y="20026"/>
                    <a:pt x="733" y="20085"/>
                  </a:cubicBezTo>
                  <a:cubicBezTo>
                    <a:pt x="733" y="20091"/>
                    <a:pt x="733" y="20091"/>
                    <a:pt x="739" y="20091"/>
                  </a:cubicBezTo>
                  <a:cubicBezTo>
                    <a:pt x="804" y="20209"/>
                    <a:pt x="887" y="20333"/>
                    <a:pt x="970" y="20451"/>
                  </a:cubicBezTo>
                  <a:cubicBezTo>
                    <a:pt x="970" y="20451"/>
                    <a:pt x="975" y="20457"/>
                    <a:pt x="981" y="20463"/>
                  </a:cubicBezTo>
                  <a:cubicBezTo>
                    <a:pt x="981" y="20463"/>
                    <a:pt x="981" y="20469"/>
                    <a:pt x="981" y="20469"/>
                  </a:cubicBezTo>
                  <a:cubicBezTo>
                    <a:pt x="999" y="20492"/>
                    <a:pt x="1023" y="20522"/>
                    <a:pt x="1046" y="20557"/>
                  </a:cubicBezTo>
                  <a:cubicBezTo>
                    <a:pt x="1082" y="20599"/>
                    <a:pt x="1111" y="20640"/>
                    <a:pt x="1147" y="20681"/>
                  </a:cubicBezTo>
                  <a:cubicBezTo>
                    <a:pt x="1153" y="20687"/>
                    <a:pt x="1153" y="20693"/>
                    <a:pt x="1159" y="20699"/>
                  </a:cubicBezTo>
                  <a:cubicBezTo>
                    <a:pt x="1182" y="20729"/>
                    <a:pt x="1206" y="20758"/>
                    <a:pt x="1229" y="20788"/>
                  </a:cubicBezTo>
                  <a:cubicBezTo>
                    <a:pt x="1336" y="20912"/>
                    <a:pt x="1478" y="21065"/>
                    <a:pt x="1643" y="21225"/>
                  </a:cubicBezTo>
                  <a:cubicBezTo>
                    <a:pt x="1649" y="21225"/>
                    <a:pt x="1655" y="21231"/>
                    <a:pt x="1655" y="21237"/>
                  </a:cubicBezTo>
                  <a:lnTo>
                    <a:pt x="1661" y="21237"/>
                  </a:lnTo>
                  <a:lnTo>
                    <a:pt x="1661" y="21243"/>
                  </a:lnTo>
                  <a:cubicBezTo>
                    <a:pt x="1743" y="21319"/>
                    <a:pt x="1897" y="21455"/>
                    <a:pt x="2109" y="21615"/>
                  </a:cubicBezTo>
                  <a:cubicBezTo>
                    <a:pt x="2145" y="21644"/>
                    <a:pt x="2180" y="21668"/>
                    <a:pt x="2210" y="21691"/>
                  </a:cubicBezTo>
                  <a:cubicBezTo>
                    <a:pt x="2216" y="21697"/>
                    <a:pt x="2216" y="21697"/>
                    <a:pt x="2222" y="21703"/>
                  </a:cubicBezTo>
                  <a:cubicBezTo>
                    <a:pt x="2369" y="21804"/>
                    <a:pt x="2464" y="21863"/>
                    <a:pt x="2464" y="21863"/>
                  </a:cubicBezTo>
                  <a:cubicBezTo>
                    <a:pt x="2470" y="21869"/>
                    <a:pt x="2476" y="21875"/>
                    <a:pt x="2487" y="21880"/>
                  </a:cubicBezTo>
                  <a:cubicBezTo>
                    <a:pt x="2558" y="21928"/>
                    <a:pt x="2641" y="21975"/>
                    <a:pt x="2724" y="22022"/>
                  </a:cubicBezTo>
                  <a:cubicBezTo>
                    <a:pt x="2741" y="22034"/>
                    <a:pt x="2753" y="22040"/>
                    <a:pt x="2765" y="22046"/>
                  </a:cubicBezTo>
                  <a:cubicBezTo>
                    <a:pt x="2777" y="22052"/>
                    <a:pt x="2789" y="22058"/>
                    <a:pt x="2801" y="22069"/>
                  </a:cubicBezTo>
                  <a:cubicBezTo>
                    <a:pt x="2806" y="22069"/>
                    <a:pt x="2806" y="22069"/>
                    <a:pt x="2812" y="22075"/>
                  </a:cubicBezTo>
                  <a:cubicBezTo>
                    <a:pt x="2818" y="22075"/>
                    <a:pt x="2830" y="22081"/>
                    <a:pt x="2836" y="22087"/>
                  </a:cubicBezTo>
                  <a:cubicBezTo>
                    <a:pt x="2871" y="22105"/>
                    <a:pt x="2919" y="22129"/>
                    <a:pt x="2960" y="22152"/>
                  </a:cubicBezTo>
                  <a:cubicBezTo>
                    <a:pt x="3049" y="22193"/>
                    <a:pt x="3131" y="22241"/>
                    <a:pt x="3214" y="22276"/>
                  </a:cubicBezTo>
                  <a:cubicBezTo>
                    <a:pt x="3226" y="22282"/>
                    <a:pt x="3243" y="22288"/>
                    <a:pt x="3255" y="22294"/>
                  </a:cubicBezTo>
                  <a:cubicBezTo>
                    <a:pt x="3362" y="22347"/>
                    <a:pt x="3503" y="22406"/>
                    <a:pt x="3627" y="22453"/>
                  </a:cubicBezTo>
                  <a:cubicBezTo>
                    <a:pt x="3639" y="22459"/>
                    <a:pt x="3657" y="22465"/>
                    <a:pt x="3669" y="22465"/>
                  </a:cubicBezTo>
                  <a:cubicBezTo>
                    <a:pt x="3681" y="22471"/>
                    <a:pt x="3692" y="22477"/>
                    <a:pt x="3704" y="22483"/>
                  </a:cubicBezTo>
                  <a:cubicBezTo>
                    <a:pt x="3852" y="22536"/>
                    <a:pt x="4041" y="22595"/>
                    <a:pt x="4212" y="22648"/>
                  </a:cubicBezTo>
                  <a:cubicBezTo>
                    <a:pt x="4230" y="22648"/>
                    <a:pt x="4248" y="22654"/>
                    <a:pt x="4259" y="22660"/>
                  </a:cubicBezTo>
                  <a:cubicBezTo>
                    <a:pt x="4507" y="22731"/>
                    <a:pt x="4767" y="22784"/>
                    <a:pt x="4998" y="22820"/>
                  </a:cubicBezTo>
                  <a:cubicBezTo>
                    <a:pt x="5163" y="22849"/>
                    <a:pt x="5352" y="22873"/>
                    <a:pt x="5541" y="22890"/>
                  </a:cubicBezTo>
                  <a:cubicBezTo>
                    <a:pt x="5547" y="22890"/>
                    <a:pt x="5553" y="22890"/>
                    <a:pt x="5559" y="22896"/>
                  </a:cubicBezTo>
                  <a:lnTo>
                    <a:pt x="5588" y="22896"/>
                  </a:lnTo>
                  <a:cubicBezTo>
                    <a:pt x="5647" y="22902"/>
                    <a:pt x="5683" y="22902"/>
                    <a:pt x="5689" y="22902"/>
                  </a:cubicBezTo>
                  <a:lnTo>
                    <a:pt x="5695" y="22902"/>
                  </a:lnTo>
                  <a:cubicBezTo>
                    <a:pt x="5783" y="22914"/>
                    <a:pt x="5872" y="22914"/>
                    <a:pt x="5954" y="22920"/>
                  </a:cubicBezTo>
                  <a:cubicBezTo>
                    <a:pt x="6002" y="22920"/>
                    <a:pt x="6055" y="22926"/>
                    <a:pt x="6108" y="22926"/>
                  </a:cubicBezTo>
                  <a:lnTo>
                    <a:pt x="6120" y="22926"/>
                  </a:lnTo>
                  <a:cubicBezTo>
                    <a:pt x="6207" y="22928"/>
                    <a:pt x="6289" y="22929"/>
                    <a:pt x="6369" y="22929"/>
                  </a:cubicBezTo>
                  <a:cubicBezTo>
                    <a:pt x="6680" y="22929"/>
                    <a:pt x="6948" y="22912"/>
                    <a:pt x="7254" y="22879"/>
                  </a:cubicBezTo>
                  <a:cubicBezTo>
                    <a:pt x="7295" y="22879"/>
                    <a:pt x="7337" y="22873"/>
                    <a:pt x="7378" y="22867"/>
                  </a:cubicBezTo>
                  <a:cubicBezTo>
                    <a:pt x="7626" y="22849"/>
                    <a:pt x="7951" y="22802"/>
                    <a:pt x="8211" y="22743"/>
                  </a:cubicBezTo>
                  <a:cubicBezTo>
                    <a:pt x="8500" y="22684"/>
                    <a:pt x="8801" y="22613"/>
                    <a:pt x="9067" y="22536"/>
                  </a:cubicBezTo>
                  <a:cubicBezTo>
                    <a:pt x="9215" y="22501"/>
                    <a:pt x="9362" y="22459"/>
                    <a:pt x="9486" y="22412"/>
                  </a:cubicBezTo>
                  <a:cubicBezTo>
                    <a:pt x="9752" y="22329"/>
                    <a:pt x="10042" y="22235"/>
                    <a:pt x="10266" y="22134"/>
                  </a:cubicBezTo>
                  <a:cubicBezTo>
                    <a:pt x="10408" y="22075"/>
                    <a:pt x="10555" y="22010"/>
                    <a:pt x="10703" y="21940"/>
                  </a:cubicBezTo>
                  <a:cubicBezTo>
                    <a:pt x="10993" y="21815"/>
                    <a:pt x="11270" y="21691"/>
                    <a:pt x="11506" y="21573"/>
                  </a:cubicBezTo>
                  <a:cubicBezTo>
                    <a:pt x="11737" y="21461"/>
                    <a:pt x="12003" y="21319"/>
                    <a:pt x="12268" y="21160"/>
                  </a:cubicBezTo>
                  <a:cubicBezTo>
                    <a:pt x="12493" y="21036"/>
                    <a:pt x="12747" y="20870"/>
                    <a:pt x="12989" y="20705"/>
                  </a:cubicBezTo>
                  <a:cubicBezTo>
                    <a:pt x="13302" y="20498"/>
                    <a:pt x="13591" y="20292"/>
                    <a:pt x="13828" y="20103"/>
                  </a:cubicBezTo>
                  <a:cubicBezTo>
                    <a:pt x="14058" y="19920"/>
                    <a:pt x="14365" y="19683"/>
                    <a:pt x="14595" y="19471"/>
                  </a:cubicBezTo>
                  <a:cubicBezTo>
                    <a:pt x="14773" y="19317"/>
                    <a:pt x="14950" y="19152"/>
                    <a:pt x="15092" y="19010"/>
                  </a:cubicBezTo>
                  <a:cubicBezTo>
                    <a:pt x="15239" y="18862"/>
                    <a:pt x="15405" y="18691"/>
                    <a:pt x="15564" y="18520"/>
                  </a:cubicBezTo>
                  <a:cubicBezTo>
                    <a:pt x="15759" y="18319"/>
                    <a:pt x="15936" y="18118"/>
                    <a:pt x="16090" y="17929"/>
                  </a:cubicBezTo>
                  <a:cubicBezTo>
                    <a:pt x="16090" y="17923"/>
                    <a:pt x="16096" y="17923"/>
                    <a:pt x="16101" y="17917"/>
                  </a:cubicBezTo>
                  <a:cubicBezTo>
                    <a:pt x="16184" y="17811"/>
                    <a:pt x="16279" y="17693"/>
                    <a:pt x="16379" y="17569"/>
                  </a:cubicBezTo>
                  <a:lnTo>
                    <a:pt x="17472" y="17894"/>
                  </a:lnTo>
                  <a:lnTo>
                    <a:pt x="15794" y="25223"/>
                  </a:lnTo>
                  <a:cubicBezTo>
                    <a:pt x="15741" y="25466"/>
                    <a:pt x="15794" y="25779"/>
                    <a:pt x="15948" y="26080"/>
                  </a:cubicBezTo>
                  <a:cubicBezTo>
                    <a:pt x="16096" y="26387"/>
                    <a:pt x="16326" y="26647"/>
                    <a:pt x="16562" y="26783"/>
                  </a:cubicBezTo>
                  <a:lnTo>
                    <a:pt x="18854" y="28106"/>
                  </a:lnTo>
                  <a:cubicBezTo>
                    <a:pt x="18981" y="28180"/>
                    <a:pt x="19101" y="28214"/>
                    <a:pt x="19207" y="28214"/>
                  </a:cubicBezTo>
                  <a:cubicBezTo>
                    <a:pt x="19467" y="28214"/>
                    <a:pt x="19645" y="28007"/>
                    <a:pt x="19645" y="27651"/>
                  </a:cubicBezTo>
                  <a:cubicBezTo>
                    <a:pt x="19651" y="27149"/>
                    <a:pt x="19297" y="26535"/>
                    <a:pt x="18860" y="26287"/>
                  </a:cubicBezTo>
                  <a:lnTo>
                    <a:pt x="17566" y="25536"/>
                  </a:lnTo>
                  <a:lnTo>
                    <a:pt x="19303" y="17917"/>
                  </a:lnTo>
                  <a:cubicBezTo>
                    <a:pt x="19368" y="17646"/>
                    <a:pt x="19285" y="17279"/>
                    <a:pt x="19090" y="16943"/>
                  </a:cubicBezTo>
                  <a:cubicBezTo>
                    <a:pt x="18937" y="16689"/>
                    <a:pt x="18742" y="16476"/>
                    <a:pt x="18535" y="16358"/>
                  </a:cubicBezTo>
                  <a:cubicBezTo>
                    <a:pt x="18470" y="16323"/>
                    <a:pt x="18411" y="16293"/>
                    <a:pt x="18346" y="16275"/>
                  </a:cubicBezTo>
                  <a:lnTo>
                    <a:pt x="17383" y="15992"/>
                  </a:lnTo>
                  <a:cubicBezTo>
                    <a:pt x="17419" y="15915"/>
                    <a:pt x="17460" y="15838"/>
                    <a:pt x="17489" y="15767"/>
                  </a:cubicBezTo>
                  <a:cubicBezTo>
                    <a:pt x="17501" y="15750"/>
                    <a:pt x="17507" y="15732"/>
                    <a:pt x="17513" y="15714"/>
                  </a:cubicBezTo>
                  <a:cubicBezTo>
                    <a:pt x="17554" y="15632"/>
                    <a:pt x="17590" y="15549"/>
                    <a:pt x="17619" y="15478"/>
                  </a:cubicBezTo>
                  <a:cubicBezTo>
                    <a:pt x="17714" y="15265"/>
                    <a:pt x="17791" y="15065"/>
                    <a:pt x="17850" y="14881"/>
                  </a:cubicBezTo>
                  <a:cubicBezTo>
                    <a:pt x="17856" y="14864"/>
                    <a:pt x="17862" y="14852"/>
                    <a:pt x="17862" y="14840"/>
                  </a:cubicBezTo>
                  <a:cubicBezTo>
                    <a:pt x="17867" y="14834"/>
                    <a:pt x="17867" y="14822"/>
                    <a:pt x="17873" y="14811"/>
                  </a:cubicBezTo>
                  <a:cubicBezTo>
                    <a:pt x="17879" y="14787"/>
                    <a:pt x="17885" y="14763"/>
                    <a:pt x="17897" y="14740"/>
                  </a:cubicBezTo>
                  <a:cubicBezTo>
                    <a:pt x="17932" y="14610"/>
                    <a:pt x="17986" y="14427"/>
                    <a:pt x="18033" y="14220"/>
                  </a:cubicBezTo>
                  <a:cubicBezTo>
                    <a:pt x="18045" y="14173"/>
                    <a:pt x="18068" y="14084"/>
                    <a:pt x="18086" y="13960"/>
                  </a:cubicBezTo>
                  <a:cubicBezTo>
                    <a:pt x="18104" y="13889"/>
                    <a:pt x="18116" y="13812"/>
                    <a:pt x="18121" y="13736"/>
                  </a:cubicBezTo>
                  <a:cubicBezTo>
                    <a:pt x="18127" y="13712"/>
                    <a:pt x="18127" y="13688"/>
                    <a:pt x="18133" y="13671"/>
                  </a:cubicBezTo>
                  <a:lnTo>
                    <a:pt x="22604" y="15194"/>
                  </a:lnTo>
                  <a:lnTo>
                    <a:pt x="20915" y="22577"/>
                  </a:lnTo>
                  <a:cubicBezTo>
                    <a:pt x="20862" y="22820"/>
                    <a:pt x="20915" y="23133"/>
                    <a:pt x="21069" y="23440"/>
                  </a:cubicBezTo>
                  <a:cubicBezTo>
                    <a:pt x="21216" y="23741"/>
                    <a:pt x="21447" y="24001"/>
                    <a:pt x="21689" y="24137"/>
                  </a:cubicBezTo>
                  <a:lnTo>
                    <a:pt x="23975" y="25460"/>
                  </a:lnTo>
                  <a:cubicBezTo>
                    <a:pt x="24102" y="25534"/>
                    <a:pt x="24222" y="25568"/>
                    <a:pt x="24328" y="25568"/>
                  </a:cubicBezTo>
                  <a:cubicBezTo>
                    <a:pt x="24588" y="25568"/>
                    <a:pt x="24768" y="25361"/>
                    <a:pt x="24772" y="25005"/>
                  </a:cubicBezTo>
                  <a:cubicBezTo>
                    <a:pt x="24772" y="24503"/>
                    <a:pt x="24418" y="23889"/>
                    <a:pt x="23980" y="23641"/>
                  </a:cubicBezTo>
                  <a:lnTo>
                    <a:pt x="22687" y="22890"/>
                  </a:lnTo>
                  <a:lnTo>
                    <a:pt x="24423" y="15271"/>
                  </a:lnTo>
                  <a:cubicBezTo>
                    <a:pt x="24488" y="15005"/>
                    <a:pt x="24412" y="14645"/>
                    <a:pt x="24223" y="14314"/>
                  </a:cubicBezTo>
                  <a:cubicBezTo>
                    <a:pt x="24069" y="14049"/>
                    <a:pt x="23868" y="13836"/>
                    <a:pt x="23656" y="13712"/>
                  </a:cubicBezTo>
                  <a:cubicBezTo>
                    <a:pt x="23602" y="13682"/>
                    <a:pt x="23549" y="13659"/>
                    <a:pt x="23496" y="13641"/>
                  </a:cubicBezTo>
                  <a:lnTo>
                    <a:pt x="21695" y="13027"/>
                  </a:lnTo>
                  <a:cubicBezTo>
                    <a:pt x="21707" y="13021"/>
                    <a:pt x="21724" y="13015"/>
                    <a:pt x="21742" y="13009"/>
                  </a:cubicBezTo>
                  <a:cubicBezTo>
                    <a:pt x="21789" y="12991"/>
                    <a:pt x="21831" y="12974"/>
                    <a:pt x="21878" y="12956"/>
                  </a:cubicBezTo>
                  <a:cubicBezTo>
                    <a:pt x="21896" y="12950"/>
                    <a:pt x="21913" y="12944"/>
                    <a:pt x="21931" y="12932"/>
                  </a:cubicBezTo>
                  <a:cubicBezTo>
                    <a:pt x="21990" y="12915"/>
                    <a:pt x="22043" y="12891"/>
                    <a:pt x="22096" y="12867"/>
                  </a:cubicBezTo>
                  <a:cubicBezTo>
                    <a:pt x="22120" y="12862"/>
                    <a:pt x="22144" y="12850"/>
                    <a:pt x="22167" y="12844"/>
                  </a:cubicBezTo>
                  <a:cubicBezTo>
                    <a:pt x="22215" y="12820"/>
                    <a:pt x="22268" y="12802"/>
                    <a:pt x="22309" y="12779"/>
                  </a:cubicBezTo>
                  <a:cubicBezTo>
                    <a:pt x="22339" y="12767"/>
                    <a:pt x="22368" y="12755"/>
                    <a:pt x="22392" y="12743"/>
                  </a:cubicBezTo>
                  <a:cubicBezTo>
                    <a:pt x="22421" y="12732"/>
                    <a:pt x="22451" y="12720"/>
                    <a:pt x="22474" y="12708"/>
                  </a:cubicBezTo>
                  <a:cubicBezTo>
                    <a:pt x="22516" y="12684"/>
                    <a:pt x="22563" y="12667"/>
                    <a:pt x="22604" y="12649"/>
                  </a:cubicBezTo>
                  <a:cubicBezTo>
                    <a:pt x="22622" y="12637"/>
                    <a:pt x="22646" y="12625"/>
                    <a:pt x="22663" y="12619"/>
                  </a:cubicBezTo>
                  <a:cubicBezTo>
                    <a:pt x="22705" y="12596"/>
                    <a:pt x="22740" y="12578"/>
                    <a:pt x="22782" y="12560"/>
                  </a:cubicBezTo>
                  <a:cubicBezTo>
                    <a:pt x="22817" y="12543"/>
                    <a:pt x="22852" y="12525"/>
                    <a:pt x="22888" y="12507"/>
                  </a:cubicBezTo>
                  <a:cubicBezTo>
                    <a:pt x="22900" y="12495"/>
                    <a:pt x="22917" y="12489"/>
                    <a:pt x="22929" y="12478"/>
                  </a:cubicBezTo>
                  <a:cubicBezTo>
                    <a:pt x="22994" y="12448"/>
                    <a:pt x="23047" y="12419"/>
                    <a:pt x="23083" y="12395"/>
                  </a:cubicBezTo>
                  <a:cubicBezTo>
                    <a:pt x="23219" y="12318"/>
                    <a:pt x="23402" y="12206"/>
                    <a:pt x="23526" y="12117"/>
                  </a:cubicBezTo>
                  <a:cubicBezTo>
                    <a:pt x="23579" y="12076"/>
                    <a:pt x="23626" y="12041"/>
                    <a:pt x="23673" y="12011"/>
                  </a:cubicBezTo>
                  <a:cubicBezTo>
                    <a:pt x="23709" y="11987"/>
                    <a:pt x="23750" y="11958"/>
                    <a:pt x="23786" y="11934"/>
                  </a:cubicBezTo>
                  <a:cubicBezTo>
                    <a:pt x="23845" y="11887"/>
                    <a:pt x="23921" y="11834"/>
                    <a:pt x="23992" y="11775"/>
                  </a:cubicBezTo>
                  <a:cubicBezTo>
                    <a:pt x="24075" y="11710"/>
                    <a:pt x="24146" y="11645"/>
                    <a:pt x="24234" y="11568"/>
                  </a:cubicBezTo>
                  <a:cubicBezTo>
                    <a:pt x="24258" y="11538"/>
                    <a:pt x="24294" y="11509"/>
                    <a:pt x="24323" y="11485"/>
                  </a:cubicBezTo>
                  <a:cubicBezTo>
                    <a:pt x="24364" y="11444"/>
                    <a:pt x="24406" y="11403"/>
                    <a:pt x="24441" y="11373"/>
                  </a:cubicBezTo>
                  <a:cubicBezTo>
                    <a:pt x="24447" y="11367"/>
                    <a:pt x="24453" y="11361"/>
                    <a:pt x="24453" y="11361"/>
                  </a:cubicBezTo>
                  <a:cubicBezTo>
                    <a:pt x="24471" y="11338"/>
                    <a:pt x="24494" y="11320"/>
                    <a:pt x="24506" y="11308"/>
                  </a:cubicBezTo>
                  <a:cubicBezTo>
                    <a:pt x="24536" y="11279"/>
                    <a:pt x="24571" y="11243"/>
                    <a:pt x="24601" y="11208"/>
                  </a:cubicBezTo>
                  <a:cubicBezTo>
                    <a:pt x="24660" y="11149"/>
                    <a:pt x="24713" y="11090"/>
                    <a:pt x="24760" y="11036"/>
                  </a:cubicBezTo>
                  <a:cubicBezTo>
                    <a:pt x="24772" y="11031"/>
                    <a:pt x="24778" y="11019"/>
                    <a:pt x="24790" y="11007"/>
                  </a:cubicBezTo>
                  <a:cubicBezTo>
                    <a:pt x="24801" y="10995"/>
                    <a:pt x="24813" y="10983"/>
                    <a:pt x="24819" y="10971"/>
                  </a:cubicBezTo>
                  <a:cubicBezTo>
                    <a:pt x="24843" y="10948"/>
                    <a:pt x="24861" y="10924"/>
                    <a:pt x="24878" y="10901"/>
                  </a:cubicBezTo>
                  <a:cubicBezTo>
                    <a:pt x="24884" y="10895"/>
                    <a:pt x="24884" y="10895"/>
                    <a:pt x="24890" y="10889"/>
                  </a:cubicBezTo>
                  <a:cubicBezTo>
                    <a:pt x="24985" y="10777"/>
                    <a:pt x="25061" y="10676"/>
                    <a:pt x="25126" y="10588"/>
                  </a:cubicBezTo>
                  <a:cubicBezTo>
                    <a:pt x="25132" y="10576"/>
                    <a:pt x="25144" y="10564"/>
                    <a:pt x="25150" y="10552"/>
                  </a:cubicBezTo>
                  <a:cubicBezTo>
                    <a:pt x="25179" y="10511"/>
                    <a:pt x="25209" y="10469"/>
                    <a:pt x="25233" y="10434"/>
                  </a:cubicBezTo>
                  <a:cubicBezTo>
                    <a:pt x="25239" y="10434"/>
                    <a:pt x="25239" y="10428"/>
                    <a:pt x="25244" y="10422"/>
                  </a:cubicBezTo>
                  <a:cubicBezTo>
                    <a:pt x="25244" y="10416"/>
                    <a:pt x="25250" y="10416"/>
                    <a:pt x="25250" y="10410"/>
                  </a:cubicBezTo>
                  <a:cubicBezTo>
                    <a:pt x="25262" y="10387"/>
                    <a:pt x="25280" y="10369"/>
                    <a:pt x="25292" y="10351"/>
                  </a:cubicBezTo>
                  <a:cubicBezTo>
                    <a:pt x="25345" y="10269"/>
                    <a:pt x="25398" y="10192"/>
                    <a:pt x="25445" y="10109"/>
                  </a:cubicBezTo>
                  <a:lnTo>
                    <a:pt x="30129" y="11503"/>
                  </a:lnTo>
                  <a:lnTo>
                    <a:pt x="28457" y="18833"/>
                  </a:lnTo>
                  <a:cubicBezTo>
                    <a:pt x="28404" y="19069"/>
                    <a:pt x="28457" y="19388"/>
                    <a:pt x="28605" y="19689"/>
                  </a:cubicBezTo>
                  <a:cubicBezTo>
                    <a:pt x="28759" y="19996"/>
                    <a:pt x="28989" y="20256"/>
                    <a:pt x="29225" y="20392"/>
                  </a:cubicBezTo>
                  <a:lnTo>
                    <a:pt x="31517" y="21715"/>
                  </a:lnTo>
                  <a:cubicBezTo>
                    <a:pt x="31644" y="21789"/>
                    <a:pt x="31764" y="21824"/>
                    <a:pt x="31871" y="21824"/>
                  </a:cubicBezTo>
                  <a:cubicBezTo>
                    <a:pt x="32130" y="21824"/>
                    <a:pt x="32308" y="21616"/>
                    <a:pt x="32308" y="21260"/>
                  </a:cubicBezTo>
                  <a:cubicBezTo>
                    <a:pt x="32314" y="20758"/>
                    <a:pt x="31960" y="20144"/>
                    <a:pt x="31523" y="19896"/>
                  </a:cubicBezTo>
                  <a:lnTo>
                    <a:pt x="30223" y="19146"/>
                  </a:lnTo>
                  <a:lnTo>
                    <a:pt x="31966" y="11527"/>
                  </a:lnTo>
                  <a:cubicBezTo>
                    <a:pt x="32025" y="11255"/>
                    <a:pt x="31948" y="10889"/>
                    <a:pt x="31753" y="10552"/>
                  </a:cubicBezTo>
                  <a:cubicBezTo>
                    <a:pt x="31600" y="10292"/>
                    <a:pt x="31405" y="10086"/>
                    <a:pt x="31198" y="9967"/>
                  </a:cubicBezTo>
                  <a:cubicBezTo>
                    <a:pt x="31133" y="9932"/>
                    <a:pt x="31068" y="9902"/>
                    <a:pt x="31009" y="9885"/>
                  </a:cubicBezTo>
                  <a:lnTo>
                    <a:pt x="26160" y="8449"/>
                  </a:lnTo>
                  <a:cubicBezTo>
                    <a:pt x="26160" y="8444"/>
                    <a:pt x="26160" y="8444"/>
                    <a:pt x="26160" y="8438"/>
                  </a:cubicBezTo>
                  <a:cubicBezTo>
                    <a:pt x="26166" y="8414"/>
                    <a:pt x="26172" y="8390"/>
                    <a:pt x="26184" y="8367"/>
                  </a:cubicBezTo>
                  <a:cubicBezTo>
                    <a:pt x="26189" y="8349"/>
                    <a:pt x="26195" y="8325"/>
                    <a:pt x="26201" y="8308"/>
                  </a:cubicBezTo>
                  <a:cubicBezTo>
                    <a:pt x="26219" y="8308"/>
                    <a:pt x="26237" y="8314"/>
                    <a:pt x="26254" y="8320"/>
                  </a:cubicBezTo>
                  <a:cubicBezTo>
                    <a:pt x="26296" y="8325"/>
                    <a:pt x="26331" y="8337"/>
                    <a:pt x="26367" y="8343"/>
                  </a:cubicBezTo>
                  <a:cubicBezTo>
                    <a:pt x="26384" y="8349"/>
                    <a:pt x="26396" y="8349"/>
                    <a:pt x="26414" y="8355"/>
                  </a:cubicBezTo>
                  <a:cubicBezTo>
                    <a:pt x="26473" y="8367"/>
                    <a:pt x="26532" y="8373"/>
                    <a:pt x="26597" y="8385"/>
                  </a:cubicBezTo>
                  <a:cubicBezTo>
                    <a:pt x="26739" y="8408"/>
                    <a:pt x="26869" y="8420"/>
                    <a:pt x="26981" y="8426"/>
                  </a:cubicBezTo>
                  <a:lnTo>
                    <a:pt x="27022" y="8426"/>
                  </a:lnTo>
                  <a:cubicBezTo>
                    <a:pt x="27093" y="8430"/>
                    <a:pt x="27158" y="8434"/>
                    <a:pt x="27218" y="8434"/>
                  </a:cubicBezTo>
                  <a:cubicBezTo>
                    <a:pt x="27242" y="8434"/>
                    <a:pt x="27266" y="8433"/>
                    <a:pt x="27288" y="8432"/>
                  </a:cubicBezTo>
                  <a:lnTo>
                    <a:pt x="27318" y="8432"/>
                  </a:lnTo>
                  <a:cubicBezTo>
                    <a:pt x="27377" y="8432"/>
                    <a:pt x="27436" y="8432"/>
                    <a:pt x="27507" y="8426"/>
                  </a:cubicBezTo>
                  <a:cubicBezTo>
                    <a:pt x="27648" y="8420"/>
                    <a:pt x="27701" y="8420"/>
                    <a:pt x="27855" y="8396"/>
                  </a:cubicBezTo>
                  <a:cubicBezTo>
                    <a:pt x="28014" y="8379"/>
                    <a:pt x="28162" y="8355"/>
                    <a:pt x="28328" y="8320"/>
                  </a:cubicBezTo>
                  <a:cubicBezTo>
                    <a:pt x="28339" y="8320"/>
                    <a:pt x="28351" y="8314"/>
                    <a:pt x="28369" y="8308"/>
                  </a:cubicBezTo>
                  <a:cubicBezTo>
                    <a:pt x="28387" y="8308"/>
                    <a:pt x="28404" y="8302"/>
                    <a:pt x="28416" y="8302"/>
                  </a:cubicBezTo>
                  <a:cubicBezTo>
                    <a:pt x="28428" y="8296"/>
                    <a:pt x="28434" y="8296"/>
                    <a:pt x="28446" y="8290"/>
                  </a:cubicBezTo>
                  <a:lnTo>
                    <a:pt x="28463" y="8290"/>
                  </a:lnTo>
                  <a:cubicBezTo>
                    <a:pt x="28469" y="8290"/>
                    <a:pt x="28475" y="8284"/>
                    <a:pt x="28475" y="8284"/>
                  </a:cubicBezTo>
                  <a:cubicBezTo>
                    <a:pt x="28552" y="8266"/>
                    <a:pt x="28617" y="8249"/>
                    <a:pt x="28676" y="8231"/>
                  </a:cubicBezTo>
                  <a:cubicBezTo>
                    <a:pt x="28682" y="8231"/>
                    <a:pt x="28688" y="8231"/>
                    <a:pt x="28694" y="8225"/>
                  </a:cubicBezTo>
                  <a:cubicBezTo>
                    <a:pt x="28865" y="8178"/>
                    <a:pt x="28983" y="8136"/>
                    <a:pt x="28983" y="8136"/>
                  </a:cubicBezTo>
                  <a:cubicBezTo>
                    <a:pt x="29007" y="8131"/>
                    <a:pt x="29024" y="8119"/>
                    <a:pt x="29048" y="8113"/>
                  </a:cubicBezTo>
                  <a:cubicBezTo>
                    <a:pt x="29078" y="8101"/>
                    <a:pt x="29101" y="8095"/>
                    <a:pt x="29125" y="8083"/>
                  </a:cubicBezTo>
                  <a:cubicBezTo>
                    <a:pt x="29178" y="8066"/>
                    <a:pt x="29231" y="8048"/>
                    <a:pt x="29278" y="8030"/>
                  </a:cubicBezTo>
                  <a:cubicBezTo>
                    <a:pt x="29503" y="7942"/>
                    <a:pt x="29686" y="7853"/>
                    <a:pt x="29816" y="7788"/>
                  </a:cubicBezTo>
                  <a:cubicBezTo>
                    <a:pt x="29899" y="7747"/>
                    <a:pt x="30023" y="7688"/>
                    <a:pt x="30164" y="7605"/>
                  </a:cubicBezTo>
                  <a:cubicBezTo>
                    <a:pt x="30324" y="7522"/>
                    <a:pt x="30460" y="7434"/>
                    <a:pt x="30596" y="7339"/>
                  </a:cubicBezTo>
                  <a:cubicBezTo>
                    <a:pt x="30690" y="7280"/>
                    <a:pt x="30773" y="7215"/>
                    <a:pt x="30844" y="7156"/>
                  </a:cubicBezTo>
                  <a:cubicBezTo>
                    <a:pt x="30844" y="7156"/>
                    <a:pt x="30844" y="7156"/>
                    <a:pt x="30850" y="7150"/>
                  </a:cubicBezTo>
                  <a:cubicBezTo>
                    <a:pt x="30891" y="7115"/>
                    <a:pt x="30932" y="7079"/>
                    <a:pt x="30974" y="7044"/>
                  </a:cubicBezTo>
                  <a:cubicBezTo>
                    <a:pt x="30991" y="7032"/>
                    <a:pt x="30997" y="7020"/>
                    <a:pt x="31015" y="7008"/>
                  </a:cubicBezTo>
                  <a:cubicBezTo>
                    <a:pt x="31103" y="6926"/>
                    <a:pt x="31163" y="6867"/>
                    <a:pt x="31245" y="6778"/>
                  </a:cubicBezTo>
                  <a:cubicBezTo>
                    <a:pt x="31304" y="6713"/>
                    <a:pt x="31357" y="6654"/>
                    <a:pt x="31405" y="6595"/>
                  </a:cubicBezTo>
                  <a:cubicBezTo>
                    <a:pt x="31434" y="6559"/>
                    <a:pt x="31464" y="6518"/>
                    <a:pt x="31493" y="6477"/>
                  </a:cubicBezTo>
                  <a:cubicBezTo>
                    <a:pt x="31611" y="6323"/>
                    <a:pt x="31694" y="6187"/>
                    <a:pt x="31747" y="6105"/>
                  </a:cubicBezTo>
                  <a:cubicBezTo>
                    <a:pt x="31765" y="6075"/>
                    <a:pt x="31854" y="5933"/>
                    <a:pt x="31948" y="5715"/>
                  </a:cubicBezTo>
                  <a:cubicBezTo>
                    <a:pt x="31960" y="5697"/>
                    <a:pt x="31966" y="5679"/>
                    <a:pt x="31972" y="5668"/>
                  </a:cubicBezTo>
                  <a:cubicBezTo>
                    <a:pt x="31984" y="5644"/>
                    <a:pt x="31989" y="5620"/>
                    <a:pt x="32001" y="5591"/>
                  </a:cubicBezTo>
                  <a:cubicBezTo>
                    <a:pt x="32001" y="5591"/>
                    <a:pt x="32007" y="5585"/>
                    <a:pt x="32007" y="5579"/>
                  </a:cubicBezTo>
                  <a:cubicBezTo>
                    <a:pt x="32007" y="5579"/>
                    <a:pt x="32007" y="5573"/>
                    <a:pt x="32007" y="5573"/>
                  </a:cubicBezTo>
                  <a:cubicBezTo>
                    <a:pt x="32043" y="5485"/>
                    <a:pt x="32084" y="5390"/>
                    <a:pt x="32113" y="5284"/>
                  </a:cubicBezTo>
                  <a:cubicBezTo>
                    <a:pt x="32119" y="5272"/>
                    <a:pt x="32119" y="5266"/>
                    <a:pt x="32125" y="5254"/>
                  </a:cubicBezTo>
                  <a:cubicBezTo>
                    <a:pt x="32137" y="5219"/>
                    <a:pt x="32149" y="5183"/>
                    <a:pt x="32155" y="5142"/>
                  </a:cubicBezTo>
                  <a:cubicBezTo>
                    <a:pt x="32167" y="5107"/>
                    <a:pt x="32178" y="5065"/>
                    <a:pt x="32190" y="5030"/>
                  </a:cubicBezTo>
                  <a:cubicBezTo>
                    <a:pt x="32232" y="4841"/>
                    <a:pt x="32261" y="4693"/>
                    <a:pt x="32273" y="4569"/>
                  </a:cubicBezTo>
                  <a:cubicBezTo>
                    <a:pt x="32285" y="4469"/>
                    <a:pt x="32297" y="4368"/>
                    <a:pt x="32302" y="4262"/>
                  </a:cubicBezTo>
                  <a:cubicBezTo>
                    <a:pt x="32302" y="4256"/>
                    <a:pt x="32302" y="4256"/>
                    <a:pt x="32302" y="4250"/>
                  </a:cubicBezTo>
                  <a:cubicBezTo>
                    <a:pt x="32308" y="4179"/>
                    <a:pt x="32308" y="4114"/>
                    <a:pt x="32308" y="4049"/>
                  </a:cubicBezTo>
                  <a:cubicBezTo>
                    <a:pt x="32308" y="4014"/>
                    <a:pt x="32308" y="3984"/>
                    <a:pt x="32308" y="3955"/>
                  </a:cubicBezTo>
                  <a:cubicBezTo>
                    <a:pt x="32308" y="3943"/>
                    <a:pt x="32302" y="3931"/>
                    <a:pt x="32302" y="3919"/>
                  </a:cubicBezTo>
                  <a:cubicBezTo>
                    <a:pt x="32302" y="3866"/>
                    <a:pt x="32297" y="3813"/>
                    <a:pt x="32297" y="3754"/>
                  </a:cubicBezTo>
                  <a:cubicBezTo>
                    <a:pt x="32297" y="3719"/>
                    <a:pt x="32285" y="3606"/>
                    <a:pt x="32267" y="3482"/>
                  </a:cubicBezTo>
                  <a:cubicBezTo>
                    <a:pt x="32267" y="3465"/>
                    <a:pt x="32255" y="3411"/>
                    <a:pt x="32243" y="3335"/>
                  </a:cubicBezTo>
                  <a:cubicBezTo>
                    <a:pt x="32243" y="3335"/>
                    <a:pt x="32243" y="3329"/>
                    <a:pt x="32243" y="3323"/>
                  </a:cubicBezTo>
                  <a:cubicBezTo>
                    <a:pt x="32208" y="3152"/>
                    <a:pt x="32143" y="2862"/>
                    <a:pt x="32019" y="2543"/>
                  </a:cubicBezTo>
                  <a:cubicBezTo>
                    <a:pt x="32013" y="2543"/>
                    <a:pt x="32013" y="2537"/>
                    <a:pt x="32013" y="2537"/>
                  </a:cubicBezTo>
                  <a:cubicBezTo>
                    <a:pt x="31984" y="2460"/>
                    <a:pt x="31948" y="2384"/>
                    <a:pt x="31913" y="2307"/>
                  </a:cubicBezTo>
                  <a:cubicBezTo>
                    <a:pt x="31895" y="2271"/>
                    <a:pt x="31877" y="2242"/>
                    <a:pt x="31859" y="2207"/>
                  </a:cubicBezTo>
                  <a:cubicBezTo>
                    <a:pt x="31848" y="2177"/>
                    <a:pt x="31836" y="2153"/>
                    <a:pt x="31818" y="2124"/>
                  </a:cubicBezTo>
                  <a:cubicBezTo>
                    <a:pt x="31800" y="2094"/>
                    <a:pt x="31789" y="2065"/>
                    <a:pt x="31771" y="2035"/>
                  </a:cubicBezTo>
                  <a:cubicBezTo>
                    <a:pt x="31765" y="2023"/>
                    <a:pt x="31759" y="2012"/>
                    <a:pt x="31747" y="2000"/>
                  </a:cubicBezTo>
                  <a:cubicBezTo>
                    <a:pt x="31741" y="1982"/>
                    <a:pt x="31730" y="1964"/>
                    <a:pt x="31718" y="1947"/>
                  </a:cubicBezTo>
                  <a:cubicBezTo>
                    <a:pt x="31665" y="1852"/>
                    <a:pt x="31606" y="1764"/>
                    <a:pt x="31546" y="1687"/>
                  </a:cubicBezTo>
                  <a:cubicBezTo>
                    <a:pt x="31541" y="1687"/>
                    <a:pt x="31476" y="1586"/>
                    <a:pt x="31369" y="1462"/>
                  </a:cubicBezTo>
                  <a:cubicBezTo>
                    <a:pt x="31310" y="1391"/>
                    <a:pt x="31245" y="1315"/>
                    <a:pt x="31174" y="1244"/>
                  </a:cubicBezTo>
                  <a:cubicBezTo>
                    <a:pt x="31174" y="1244"/>
                    <a:pt x="31174" y="1244"/>
                    <a:pt x="31174" y="1238"/>
                  </a:cubicBezTo>
                  <a:cubicBezTo>
                    <a:pt x="31168" y="1238"/>
                    <a:pt x="31168" y="1238"/>
                    <a:pt x="31168" y="1232"/>
                  </a:cubicBezTo>
                  <a:cubicBezTo>
                    <a:pt x="31068" y="1132"/>
                    <a:pt x="30938" y="1002"/>
                    <a:pt x="30696" y="813"/>
                  </a:cubicBezTo>
                  <a:cubicBezTo>
                    <a:pt x="30259" y="482"/>
                    <a:pt x="29828" y="316"/>
                    <a:pt x="29745" y="281"/>
                  </a:cubicBezTo>
                  <a:cubicBezTo>
                    <a:pt x="29721" y="275"/>
                    <a:pt x="29704" y="269"/>
                    <a:pt x="29680" y="257"/>
                  </a:cubicBezTo>
                  <a:cubicBezTo>
                    <a:pt x="29662" y="252"/>
                    <a:pt x="29639" y="246"/>
                    <a:pt x="29627" y="240"/>
                  </a:cubicBezTo>
                  <a:cubicBezTo>
                    <a:pt x="29568" y="216"/>
                    <a:pt x="29509" y="198"/>
                    <a:pt x="29444" y="175"/>
                  </a:cubicBezTo>
                  <a:lnTo>
                    <a:pt x="29438" y="175"/>
                  </a:lnTo>
                  <a:cubicBezTo>
                    <a:pt x="29326" y="139"/>
                    <a:pt x="29213" y="110"/>
                    <a:pt x="29113" y="92"/>
                  </a:cubicBezTo>
                  <a:cubicBezTo>
                    <a:pt x="29107" y="92"/>
                    <a:pt x="29107" y="92"/>
                    <a:pt x="29101" y="86"/>
                  </a:cubicBezTo>
                  <a:lnTo>
                    <a:pt x="29089" y="86"/>
                  </a:lnTo>
                  <a:cubicBezTo>
                    <a:pt x="29036" y="74"/>
                    <a:pt x="28977" y="63"/>
                    <a:pt x="28912" y="51"/>
                  </a:cubicBezTo>
                  <a:cubicBezTo>
                    <a:pt x="28895" y="51"/>
                    <a:pt x="28871" y="45"/>
                    <a:pt x="28853" y="45"/>
                  </a:cubicBezTo>
                  <a:cubicBezTo>
                    <a:pt x="28747" y="27"/>
                    <a:pt x="28635" y="15"/>
                    <a:pt x="28540" y="9"/>
                  </a:cubicBezTo>
                  <a:cubicBezTo>
                    <a:pt x="28481" y="9"/>
                    <a:pt x="28428" y="3"/>
                    <a:pt x="28375" y="3"/>
                  </a:cubicBezTo>
                  <a:lnTo>
                    <a:pt x="28345" y="3"/>
                  </a:lnTo>
                  <a:cubicBezTo>
                    <a:pt x="28320" y="1"/>
                    <a:pt x="28293" y="1"/>
                    <a:pt x="282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36"/>
            <p:cNvSpPr/>
            <p:nvPr/>
          </p:nvSpPr>
          <p:spPr>
            <a:xfrm>
              <a:off x="1112300" y="4263525"/>
              <a:ext cx="231550" cy="321950"/>
            </a:xfrm>
            <a:custGeom>
              <a:avLst/>
              <a:gdLst/>
              <a:ahLst/>
              <a:cxnLst/>
              <a:rect l="l" t="t" r="r" b="b"/>
              <a:pathLst>
                <a:path w="9262" h="12878" extrusionOk="0">
                  <a:moveTo>
                    <a:pt x="817" y="0"/>
                  </a:moveTo>
                  <a:cubicBezTo>
                    <a:pt x="744" y="0"/>
                    <a:pt x="675" y="16"/>
                    <a:pt x="614" y="49"/>
                  </a:cubicBezTo>
                  <a:cubicBezTo>
                    <a:pt x="419" y="162"/>
                    <a:pt x="337" y="433"/>
                    <a:pt x="396" y="776"/>
                  </a:cubicBezTo>
                  <a:lnTo>
                    <a:pt x="2091" y="10374"/>
                  </a:lnTo>
                  <a:lnTo>
                    <a:pt x="792" y="9629"/>
                  </a:lnTo>
                  <a:cubicBezTo>
                    <a:pt x="663" y="9555"/>
                    <a:pt x="542" y="9519"/>
                    <a:pt x="435" y="9519"/>
                  </a:cubicBezTo>
                  <a:cubicBezTo>
                    <a:pt x="177" y="9519"/>
                    <a:pt x="0" y="9724"/>
                    <a:pt x="0" y="10078"/>
                  </a:cubicBezTo>
                  <a:cubicBezTo>
                    <a:pt x="0" y="10580"/>
                    <a:pt x="349" y="11195"/>
                    <a:pt x="792" y="11449"/>
                  </a:cubicBezTo>
                  <a:lnTo>
                    <a:pt x="3077" y="12772"/>
                  </a:lnTo>
                  <a:cubicBezTo>
                    <a:pt x="3202" y="12842"/>
                    <a:pt x="3324" y="12877"/>
                    <a:pt x="3433" y="12877"/>
                  </a:cubicBezTo>
                  <a:cubicBezTo>
                    <a:pt x="3535" y="12877"/>
                    <a:pt x="3626" y="12846"/>
                    <a:pt x="3697" y="12783"/>
                  </a:cubicBezTo>
                  <a:cubicBezTo>
                    <a:pt x="3851" y="12653"/>
                    <a:pt x="3904" y="12405"/>
                    <a:pt x="3851" y="12104"/>
                  </a:cubicBezTo>
                  <a:lnTo>
                    <a:pt x="2227" y="2867"/>
                  </a:lnTo>
                  <a:lnTo>
                    <a:pt x="8192" y="7987"/>
                  </a:lnTo>
                  <a:cubicBezTo>
                    <a:pt x="8257" y="8041"/>
                    <a:pt x="8322" y="8088"/>
                    <a:pt x="8381" y="8123"/>
                  </a:cubicBezTo>
                  <a:cubicBezTo>
                    <a:pt x="8507" y="8195"/>
                    <a:pt x="8628" y="8231"/>
                    <a:pt x="8737" y="8231"/>
                  </a:cubicBezTo>
                  <a:cubicBezTo>
                    <a:pt x="8939" y="8231"/>
                    <a:pt x="9097" y="8108"/>
                    <a:pt x="9155" y="7869"/>
                  </a:cubicBezTo>
                  <a:cubicBezTo>
                    <a:pt x="9261" y="7444"/>
                    <a:pt x="9001" y="6800"/>
                    <a:pt x="8576" y="6434"/>
                  </a:cubicBezTo>
                  <a:lnTo>
                    <a:pt x="1364" y="244"/>
                  </a:lnTo>
                  <a:cubicBezTo>
                    <a:pt x="1300" y="191"/>
                    <a:pt x="1235" y="144"/>
                    <a:pt x="1175" y="108"/>
                  </a:cubicBezTo>
                  <a:cubicBezTo>
                    <a:pt x="1051" y="37"/>
                    <a:pt x="929" y="0"/>
                    <a:pt x="8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36"/>
            <p:cNvSpPr/>
            <p:nvPr/>
          </p:nvSpPr>
          <p:spPr>
            <a:xfrm>
              <a:off x="788625" y="4420950"/>
              <a:ext cx="231550" cy="321925"/>
            </a:xfrm>
            <a:custGeom>
              <a:avLst/>
              <a:gdLst/>
              <a:ahLst/>
              <a:cxnLst/>
              <a:rect l="l" t="t" r="r" b="b"/>
              <a:pathLst>
                <a:path w="9262" h="12877" extrusionOk="0">
                  <a:moveTo>
                    <a:pt x="829" y="1"/>
                  </a:moveTo>
                  <a:cubicBezTo>
                    <a:pt x="754" y="1"/>
                    <a:pt x="683" y="18"/>
                    <a:pt x="621" y="54"/>
                  </a:cubicBezTo>
                  <a:cubicBezTo>
                    <a:pt x="426" y="161"/>
                    <a:pt x="343" y="432"/>
                    <a:pt x="402" y="781"/>
                  </a:cubicBezTo>
                  <a:lnTo>
                    <a:pt x="2091" y="10373"/>
                  </a:lnTo>
                  <a:lnTo>
                    <a:pt x="798" y="9628"/>
                  </a:lnTo>
                  <a:cubicBezTo>
                    <a:pt x="671" y="9555"/>
                    <a:pt x="551" y="9520"/>
                    <a:pt x="444" y="9520"/>
                  </a:cubicBezTo>
                  <a:cubicBezTo>
                    <a:pt x="185" y="9520"/>
                    <a:pt x="6" y="9727"/>
                    <a:pt x="6" y="10083"/>
                  </a:cubicBezTo>
                  <a:cubicBezTo>
                    <a:pt x="1" y="10585"/>
                    <a:pt x="355" y="11194"/>
                    <a:pt x="792" y="11448"/>
                  </a:cubicBezTo>
                  <a:lnTo>
                    <a:pt x="3084" y="12771"/>
                  </a:lnTo>
                  <a:cubicBezTo>
                    <a:pt x="3209" y="12841"/>
                    <a:pt x="3331" y="12876"/>
                    <a:pt x="3440" y="12876"/>
                  </a:cubicBezTo>
                  <a:cubicBezTo>
                    <a:pt x="3542" y="12876"/>
                    <a:pt x="3632" y="12845"/>
                    <a:pt x="3704" y="12782"/>
                  </a:cubicBezTo>
                  <a:cubicBezTo>
                    <a:pt x="3857" y="12658"/>
                    <a:pt x="3911" y="12404"/>
                    <a:pt x="3857" y="12103"/>
                  </a:cubicBezTo>
                  <a:lnTo>
                    <a:pt x="2233" y="2866"/>
                  </a:lnTo>
                  <a:lnTo>
                    <a:pt x="8198" y="7987"/>
                  </a:lnTo>
                  <a:cubicBezTo>
                    <a:pt x="8263" y="8040"/>
                    <a:pt x="8328" y="8087"/>
                    <a:pt x="8387" y="8122"/>
                  </a:cubicBezTo>
                  <a:cubicBezTo>
                    <a:pt x="8515" y="8196"/>
                    <a:pt x="8638" y="8232"/>
                    <a:pt x="8748" y="8232"/>
                  </a:cubicBezTo>
                  <a:cubicBezTo>
                    <a:pt x="8948" y="8232"/>
                    <a:pt x="9104" y="8111"/>
                    <a:pt x="9161" y="7874"/>
                  </a:cubicBezTo>
                  <a:cubicBezTo>
                    <a:pt x="9262" y="7443"/>
                    <a:pt x="9002" y="6799"/>
                    <a:pt x="8582" y="6439"/>
                  </a:cubicBezTo>
                  <a:lnTo>
                    <a:pt x="1365" y="243"/>
                  </a:lnTo>
                  <a:cubicBezTo>
                    <a:pt x="1306" y="190"/>
                    <a:pt x="1241" y="149"/>
                    <a:pt x="1182" y="108"/>
                  </a:cubicBezTo>
                  <a:cubicBezTo>
                    <a:pt x="1059" y="38"/>
                    <a:pt x="939" y="1"/>
                    <a:pt x="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36"/>
            <p:cNvSpPr/>
            <p:nvPr/>
          </p:nvSpPr>
          <p:spPr>
            <a:xfrm>
              <a:off x="920475" y="4311575"/>
              <a:ext cx="265675" cy="322000"/>
            </a:xfrm>
            <a:custGeom>
              <a:avLst/>
              <a:gdLst/>
              <a:ahLst/>
              <a:cxnLst/>
              <a:rect l="l" t="t" r="r" b="b"/>
              <a:pathLst>
                <a:path w="10627" h="12880" extrusionOk="0">
                  <a:moveTo>
                    <a:pt x="819" y="1"/>
                  </a:moveTo>
                  <a:cubicBezTo>
                    <a:pt x="741" y="1"/>
                    <a:pt x="670" y="20"/>
                    <a:pt x="609" y="59"/>
                  </a:cubicBezTo>
                  <a:cubicBezTo>
                    <a:pt x="420" y="171"/>
                    <a:pt x="343" y="443"/>
                    <a:pt x="402" y="779"/>
                  </a:cubicBezTo>
                  <a:lnTo>
                    <a:pt x="2092" y="10377"/>
                  </a:lnTo>
                  <a:lnTo>
                    <a:pt x="798" y="9627"/>
                  </a:lnTo>
                  <a:cubicBezTo>
                    <a:pt x="671" y="9553"/>
                    <a:pt x="550" y="9518"/>
                    <a:pt x="443" y="9518"/>
                  </a:cubicBezTo>
                  <a:cubicBezTo>
                    <a:pt x="182" y="9518"/>
                    <a:pt x="1" y="9726"/>
                    <a:pt x="1" y="10082"/>
                  </a:cubicBezTo>
                  <a:cubicBezTo>
                    <a:pt x="1" y="10584"/>
                    <a:pt x="355" y="11198"/>
                    <a:pt x="792" y="11446"/>
                  </a:cubicBezTo>
                  <a:lnTo>
                    <a:pt x="3078" y="12769"/>
                  </a:lnTo>
                  <a:cubicBezTo>
                    <a:pt x="3204" y="12843"/>
                    <a:pt x="3328" y="12880"/>
                    <a:pt x="3437" y="12880"/>
                  </a:cubicBezTo>
                  <a:cubicBezTo>
                    <a:pt x="3538" y="12880"/>
                    <a:pt x="3628" y="12849"/>
                    <a:pt x="3698" y="12787"/>
                  </a:cubicBezTo>
                  <a:cubicBezTo>
                    <a:pt x="3852" y="12657"/>
                    <a:pt x="3905" y="12403"/>
                    <a:pt x="3858" y="12102"/>
                  </a:cubicBezTo>
                  <a:lnTo>
                    <a:pt x="2216" y="2799"/>
                  </a:lnTo>
                  <a:lnTo>
                    <a:pt x="2216" y="2799"/>
                  </a:lnTo>
                  <a:lnTo>
                    <a:pt x="9599" y="8806"/>
                  </a:lnTo>
                  <a:cubicBezTo>
                    <a:pt x="9652" y="8847"/>
                    <a:pt x="9705" y="8883"/>
                    <a:pt x="9758" y="8912"/>
                  </a:cubicBezTo>
                  <a:cubicBezTo>
                    <a:pt x="9883" y="8985"/>
                    <a:pt x="10004" y="9020"/>
                    <a:pt x="10112" y="9020"/>
                  </a:cubicBezTo>
                  <a:cubicBezTo>
                    <a:pt x="10320" y="9020"/>
                    <a:pt x="10481" y="8888"/>
                    <a:pt x="10532" y="8635"/>
                  </a:cubicBezTo>
                  <a:cubicBezTo>
                    <a:pt x="10626" y="8192"/>
                    <a:pt x="10349" y="7554"/>
                    <a:pt x="9918" y="7205"/>
                  </a:cubicBezTo>
                  <a:lnTo>
                    <a:pt x="1336" y="218"/>
                  </a:lnTo>
                  <a:cubicBezTo>
                    <a:pt x="1283" y="177"/>
                    <a:pt x="1229" y="141"/>
                    <a:pt x="1176" y="112"/>
                  </a:cubicBezTo>
                  <a:cubicBezTo>
                    <a:pt x="1051" y="39"/>
                    <a:pt x="929" y="1"/>
                    <a:pt x="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1" name="Google Shape;2721;p36"/>
          <p:cNvGrpSpPr/>
          <p:nvPr/>
        </p:nvGrpSpPr>
        <p:grpSpPr>
          <a:xfrm>
            <a:off x="8109950" y="3986022"/>
            <a:ext cx="243970" cy="457795"/>
            <a:chOff x="3171550" y="3868750"/>
            <a:chExt cx="317050" cy="594925"/>
          </a:xfrm>
        </p:grpSpPr>
        <p:sp>
          <p:nvSpPr>
            <p:cNvPr id="2722" name="Google Shape;2722;p36"/>
            <p:cNvSpPr/>
            <p:nvPr/>
          </p:nvSpPr>
          <p:spPr>
            <a:xfrm>
              <a:off x="3171550" y="4024675"/>
              <a:ext cx="153450" cy="165100"/>
            </a:xfrm>
            <a:custGeom>
              <a:avLst/>
              <a:gdLst/>
              <a:ahLst/>
              <a:cxnLst/>
              <a:rect l="l" t="t" r="r" b="b"/>
              <a:pathLst>
                <a:path w="6138" h="6604" extrusionOk="0">
                  <a:moveTo>
                    <a:pt x="1" y="0"/>
                  </a:moveTo>
                  <a:cubicBezTo>
                    <a:pt x="1" y="0"/>
                    <a:pt x="686" y="2894"/>
                    <a:pt x="2381" y="4719"/>
                  </a:cubicBezTo>
                  <a:cubicBezTo>
                    <a:pt x="2842" y="5216"/>
                    <a:pt x="3332" y="5582"/>
                    <a:pt x="3798" y="5853"/>
                  </a:cubicBezTo>
                  <a:cubicBezTo>
                    <a:pt x="5045" y="6574"/>
                    <a:pt x="6137" y="6604"/>
                    <a:pt x="6137" y="6604"/>
                  </a:cubicBezTo>
                  <a:cubicBezTo>
                    <a:pt x="6137" y="6604"/>
                    <a:pt x="5452" y="3709"/>
                    <a:pt x="3757" y="1884"/>
                  </a:cubicBezTo>
                  <a:cubicBezTo>
                    <a:pt x="3290" y="1388"/>
                    <a:pt x="2806" y="1022"/>
                    <a:pt x="2334" y="750"/>
                  </a:cubicBezTo>
                  <a:cubicBezTo>
                    <a:pt x="1088" y="3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36"/>
            <p:cNvSpPr/>
            <p:nvPr/>
          </p:nvSpPr>
          <p:spPr>
            <a:xfrm>
              <a:off x="3205675" y="3934750"/>
              <a:ext cx="120500" cy="129525"/>
            </a:xfrm>
            <a:custGeom>
              <a:avLst/>
              <a:gdLst/>
              <a:ahLst/>
              <a:cxnLst/>
              <a:rect l="l" t="t" r="r" b="b"/>
              <a:pathLst>
                <a:path w="4820" h="5181" extrusionOk="0">
                  <a:moveTo>
                    <a:pt x="0" y="0"/>
                  </a:moveTo>
                  <a:cubicBezTo>
                    <a:pt x="0" y="0"/>
                    <a:pt x="543" y="2274"/>
                    <a:pt x="1872" y="3704"/>
                  </a:cubicBezTo>
                  <a:cubicBezTo>
                    <a:pt x="2233" y="4093"/>
                    <a:pt x="2617" y="4383"/>
                    <a:pt x="2983" y="4595"/>
                  </a:cubicBezTo>
                  <a:cubicBezTo>
                    <a:pt x="3963" y="5157"/>
                    <a:pt x="4820" y="5180"/>
                    <a:pt x="4820" y="5180"/>
                  </a:cubicBezTo>
                  <a:cubicBezTo>
                    <a:pt x="4820" y="5180"/>
                    <a:pt x="4276" y="2912"/>
                    <a:pt x="2947" y="1483"/>
                  </a:cubicBezTo>
                  <a:cubicBezTo>
                    <a:pt x="2587" y="1093"/>
                    <a:pt x="2203" y="804"/>
                    <a:pt x="1837" y="591"/>
                  </a:cubicBezTo>
                  <a:cubicBezTo>
                    <a:pt x="857" y="3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36"/>
            <p:cNvSpPr/>
            <p:nvPr/>
          </p:nvSpPr>
          <p:spPr>
            <a:xfrm>
              <a:off x="3285100" y="4414825"/>
              <a:ext cx="92600" cy="48850"/>
            </a:xfrm>
            <a:custGeom>
              <a:avLst/>
              <a:gdLst/>
              <a:ahLst/>
              <a:cxnLst/>
              <a:rect l="l" t="t" r="r" b="b"/>
              <a:pathLst>
                <a:path w="3704" h="1954" extrusionOk="0">
                  <a:moveTo>
                    <a:pt x="1847" y="0"/>
                  </a:moveTo>
                  <a:cubicBezTo>
                    <a:pt x="1415" y="0"/>
                    <a:pt x="984" y="96"/>
                    <a:pt x="656" y="288"/>
                  </a:cubicBezTo>
                  <a:cubicBezTo>
                    <a:pt x="1" y="666"/>
                    <a:pt x="7" y="1286"/>
                    <a:pt x="668" y="1670"/>
                  </a:cubicBezTo>
                  <a:cubicBezTo>
                    <a:pt x="996" y="1859"/>
                    <a:pt x="1427" y="1954"/>
                    <a:pt x="1858" y="1954"/>
                  </a:cubicBezTo>
                  <a:cubicBezTo>
                    <a:pt x="2289" y="1954"/>
                    <a:pt x="2720" y="1859"/>
                    <a:pt x="3048" y="1670"/>
                  </a:cubicBezTo>
                  <a:cubicBezTo>
                    <a:pt x="3704" y="1286"/>
                    <a:pt x="3704" y="666"/>
                    <a:pt x="3042" y="288"/>
                  </a:cubicBezTo>
                  <a:cubicBezTo>
                    <a:pt x="2712" y="96"/>
                    <a:pt x="2279" y="0"/>
                    <a:pt x="18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36"/>
            <p:cNvSpPr/>
            <p:nvPr/>
          </p:nvSpPr>
          <p:spPr>
            <a:xfrm>
              <a:off x="3318775" y="3976675"/>
              <a:ext cx="20400" cy="469775"/>
            </a:xfrm>
            <a:custGeom>
              <a:avLst/>
              <a:gdLst/>
              <a:ahLst/>
              <a:cxnLst/>
              <a:rect l="l" t="t" r="r" b="b"/>
              <a:pathLst>
                <a:path w="816" h="18791" extrusionOk="0">
                  <a:moveTo>
                    <a:pt x="403" y="1"/>
                  </a:moveTo>
                  <a:cubicBezTo>
                    <a:pt x="299" y="1"/>
                    <a:pt x="195" y="24"/>
                    <a:pt x="118" y="72"/>
                  </a:cubicBezTo>
                  <a:cubicBezTo>
                    <a:pt x="36" y="113"/>
                    <a:pt x="0" y="178"/>
                    <a:pt x="0" y="237"/>
                  </a:cubicBezTo>
                  <a:lnTo>
                    <a:pt x="0" y="18552"/>
                  </a:lnTo>
                  <a:cubicBezTo>
                    <a:pt x="0" y="18617"/>
                    <a:pt x="36" y="18677"/>
                    <a:pt x="118" y="18724"/>
                  </a:cubicBezTo>
                  <a:cubicBezTo>
                    <a:pt x="198" y="18768"/>
                    <a:pt x="301" y="18790"/>
                    <a:pt x="405" y="18790"/>
                  </a:cubicBezTo>
                  <a:cubicBezTo>
                    <a:pt x="508" y="18790"/>
                    <a:pt x="612" y="18768"/>
                    <a:pt x="691" y="18724"/>
                  </a:cubicBezTo>
                  <a:cubicBezTo>
                    <a:pt x="774" y="18677"/>
                    <a:pt x="809" y="18617"/>
                    <a:pt x="809" y="18558"/>
                  </a:cubicBezTo>
                  <a:lnTo>
                    <a:pt x="809" y="243"/>
                  </a:lnTo>
                  <a:cubicBezTo>
                    <a:pt x="815" y="178"/>
                    <a:pt x="774" y="119"/>
                    <a:pt x="691" y="72"/>
                  </a:cubicBezTo>
                  <a:cubicBezTo>
                    <a:pt x="612" y="24"/>
                    <a:pt x="507" y="1"/>
                    <a:pt x="403" y="1"/>
                  </a:cubicBezTo>
                  <a:close/>
                </a:path>
              </a:pathLst>
            </a:custGeom>
            <a:solidFill>
              <a:srgbClr val="B3FA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36"/>
            <p:cNvSpPr/>
            <p:nvPr/>
          </p:nvSpPr>
          <p:spPr>
            <a:xfrm>
              <a:off x="3317725" y="3976675"/>
              <a:ext cx="22325" cy="11850"/>
            </a:xfrm>
            <a:custGeom>
              <a:avLst/>
              <a:gdLst/>
              <a:ahLst/>
              <a:cxnLst/>
              <a:rect l="l" t="t" r="r" b="b"/>
              <a:pathLst>
                <a:path w="893" h="474" extrusionOk="0">
                  <a:moveTo>
                    <a:pt x="445" y="1"/>
                  </a:moveTo>
                  <a:cubicBezTo>
                    <a:pt x="341" y="1"/>
                    <a:pt x="237" y="24"/>
                    <a:pt x="160" y="72"/>
                  </a:cubicBezTo>
                  <a:cubicBezTo>
                    <a:pt x="1" y="160"/>
                    <a:pt x="1" y="308"/>
                    <a:pt x="160" y="402"/>
                  </a:cubicBezTo>
                  <a:cubicBezTo>
                    <a:pt x="240" y="450"/>
                    <a:pt x="343" y="473"/>
                    <a:pt x="447" y="473"/>
                  </a:cubicBezTo>
                  <a:cubicBezTo>
                    <a:pt x="550" y="473"/>
                    <a:pt x="654" y="450"/>
                    <a:pt x="733" y="402"/>
                  </a:cubicBezTo>
                  <a:cubicBezTo>
                    <a:pt x="893" y="308"/>
                    <a:pt x="893" y="160"/>
                    <a:pt x="733" y="72"/>
                  </a:cubicBezTo>
                  <a:cubicBezTo>
                    <a:pt x="654" y="24"/>
                    <a:pt x="549" y="1"/>
                    <a:pt x="445" y="1"/>
                  </a:cubicBezTo>
                  <a:close/>
                </a:path>
              </a:pathLst>
            </a:custGeom>
            <a:solidFill>
              <a:srgbClr val="B3FA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36"/>
            <p:cNvSpPr/>
            <p:nvPr/>
          </p:nvSpPr>
          <p:spPr>
            <a:xfrm>
              <a:off x="3318775" y="3982600"/>
              <a:ext cx="20250" cy="463850"/>
            </a:xfrm>
            <a:custGeom>
              <a:avLst/>
              <a:gdLst/>
              <a:ahLst/>
              <a:cxnLst/>
              <a:rect l="l" t="t" r="r" b="b"/>
              <a:pathLst>
                <a:path w="810" h="18554" extrusionOk="0">
                  <a:moveTo>
                    <a:pt x="0" y="0"/>
                  </a:moveTo>
                  <a:lnTo>
                    <a:pt x="0" y="18315"/>
                  </a:lnTo>
                  <a:cubicBezTo>
                    <a:pt x="0" y="18380"/>
                    <a:pt x="36" y="18440"/>
                    <a:pt x="118" y="18487"/>
                  </a:cubicBezTo>
                  <a:cubicBezTo>
                    <a:pt x="198" y="18531"/>
                    <a:pt x="301" y="18553"/>
                    <a:pt x="405" y="18553"/>
                  </a:cubicBezTo>
                  <a:cubicBezTo>
                    <a:pt x="508" y="18553"/>
                    <a:pt x="612" y="18531"/>
                    <a:pt x="691" y="18487"/>
                  </a:cubicBezTo>
                  <a:cubicBezTo>
                    <a:pt x="774" y="18440"/>
                    <a:pt x="809" y="18380"/>
                    <a:pt x="809" y="18321"/>
                  </a:cubicBezTo>
                  <a:lnTo>
                    <a:pt x="809" y="0"/>
                  </a:lnTo>
                  <a:cubicBezTo>
                    <a:pt x="809" y="59"/>
                    <a:pt x="774" y="118"/>
                    <a:pt x="691" y="165"/>
                  </a:cubicBezTo>
                  <a:cubicBezTo>
                    <a:pt x="612" y="213"/>
                    <a:pt x="508" y="236"/>
                    <a:pt x="405" y="236"/>
                  </a:cubicBezTo>
                  <a:cubicBezTo>
                    <a:pt x="301" y="236"/>
                    <a:pt x="198" y="213"/>
                    <a:pt x="118" y="165"/>
                  </a:cubicBezTo>
                  <a:cubicBezTo>
                    <a:pt x="36" y="118"/>
                    <a:pt x="0" y="5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6"/>
            <p:cNvSpPr/>
            <p:nvPr/>
          </p:nvSpPr>
          <p:spPr>
            <a:xfrm>
              <a:off x="3333675" y="4025000"/>
              <a:ext cx="120675" cy="86800"/>
            </a:xfrm>
            <a:custGeom>
              <a:avLst/>
              <a:gdLst/>
              <a:ahLst/>
              <a:cxnLst/>
              <a:rect l="l" t="t" r="r" b="b"/>
              <a:pathLst>
                <a:path w="4827" h="3472" extrusionOk="0">
                  <a:moveTo>
                    <a:pt x="1762" y="0"/>
                  </a:moveTo>
                  <a:cubicBezTo>
                    <a:pt x="516" y="0"/>
                    <a:pt x="1" y="1541"/>
                    <a:pt x="1" y="1541"/>
                  </a:cubicBezTo>
                  <a:cubicBezTo>
                    <a:pt x="1" y="1541"/>
                    <a:pt x="851" y="2503"/>
                    <a:pt x="1832" y="3065"/>
                  </a:cubicBezTo>
                  <a:cubicBezTo>
                    <a:pt x="2198" y="3277"/>
                    <a:pt x="2582" y="3437"/>
                    <a:pt x="2942" y="3466"/>
                  </a:cubicBezTo>
                  <a:cubicBezTo>
                    <a:pt x="2984" y="3469"/>
                    <a:pt x="3025" y="3471"/>
                    <a:pt x="3065" y="3471"/>
                  </a:cubicBezTo>
                  <a:cubicBezTo>
                    <a:pt x="4311" y="3471"/>
                    <a:pt x="4826" y="1930"/>
                    <a:pt x="4826" y="1930"/>
                  </a:cubicBezTo>
                  <a:cubicBezTo>
                    <a:pt x="4826" y="1930"/>
                    <a:pt x="3976" y="968"/>
                    <a:pt x="2995" y="407"/>
                  </a:cubicBezTo>
                  <a:cubicBezTo>
                    <a:pt x="2629" y="194"/>
                    <a:pt x="2245" y="35"/>
                    <a:pt x="1885" y="5"/>
                  </a:cubicBezTo>
                  <a:cubicBezTo>
                    <a:pt x="1843" y="2"/>
                    <a:pt x="1802" y="0"/>
                    <a:pt x="17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6"/>
            <p:cNvSpPr/>
            <p:nvPr/>
          </p:nvSpPr>
          <p:spPr>
            <a:xfrm>
              <a:off x="3334575" y="4141025"/>
              <a:ext cx="154025" cy="110475"/>
            </a:xfrm>
            <a:custGeom>
              <a:avLst/>
              <a:gdLst/>
              <a:ahLst/>
              <a:cxnLst/>
              <a:rect l="l" t="t" r="r" b="b"/>
              <a:pathLst>
                <a:path w="6161" h="4419" extrusionOk="0">
                  <a:moveTo>
                    <a:pt x="2246" y="0"/>
                  </a:moveTo>
                  <a:cubicBezTo>
                    <a:pt x="660" y="0"/>
                    <a:pt x="0" y="1961"/>
                    <a:pt x="0" y="1961"/>
                  </a:cubicBezTo>
                  <a:cubicBezTo>
                    <a:pt x="0" y="1961"/>
                    <a:pt x="1087" y="3184"/>
                    <a:pt x="2339" y="3905"/>
                  </a:cubicBezTo>
                  <a:cubicBezTo>
                    <a:pt x="2806" y="4176"/>
                    <a:pt x="3296" y="4377"/>
                    <a:pt x="3757" y="4413"/>
                  </a:cubicBezTo>
                  <a:cubicBezTo>
                    <a:pt x="3810" y="4417"/>
                    <a:pt x="3863" y="4419"/>
                    <a:pt x="3914" y="4419"/>
                  </a:cubicBezTo>
                  <a:cubicBezTo>
                    <a:pt x="5501" y="4419"/>
                    <a:pt x="6161" y="2458"/>
                    <a:pt x="6161" y="2458"/>
                  </a:cubicBezTo>
                  <a:cubicBezTo>
                    <a:pt x="6161" y="2458"/>
                    <a:pt x="5074" y="1229"/>
                    <a:pt x="3828" y="508"/>
                  </a:cubicBezTo>
                  <a:cubicBezTo>
                    <a:pt x="3355" y="243"/>
                    <a:pt x="2871" y="42"/>
                    <a:pt x="2404" y="6"/>
                  </a:cubicBezTo>
                  <a:cubicBezTo>
                    <a:pt x="2351" y="2"/>
                    <a:pt x="2298" y="0"/>
                    <a:pt x="22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6"/>
            <p:cNvSpPr/>
            <p:nvPr/>
          </p:nvSpPr>
          <p:spPr>
            <a:xfrm>
              <a:off x="3296925" y="3868750"/>
              <a:ext cx="63800" cy="120700"/>
            </a:xfrm>
            <a:custGeom>
              <a:avLst/>
              <a:gdLst/>
              <a:ahLst/>
              <a:cxnLst/>
              <a:rect l="l" t="t" r="r" b="b"/>
              <a:pathLst>
                <a:path w="2552" h="4828" extrusionOk="0">
                  <a:moveTo>
                    <a:pt x="1288" y="0"/>
                  </a:moveTo>
                  <a:cubicBezTo>
                    <a:pt x="1252" y="24"/>
                    <a:pt x="1158" y="89"/>
                    <a:pt x="1028" y="213"/>
                  </a:cubicBezTo>
                  <a:cubicBezTo>
                    <a:pt x="910" y="319"/>
                    <a:pt x="833" y="408"/>
                    <a:pt x="768" y="490"/>
                  </a:cubicBezTo>
                  <a:cubicBezTo>
                    <a:pt x="715" y="550"/>
                    <a:pt x="626" y="662"/>
                    <a:pt x="573" y="739"/>
                  </a:cubicBezTo>
                  <a:cubicBezTo>
                    <a:pt x="490" y="868"/>
                    <a:pt x="461" y="916"/>
                    <a:pt x="390" y="1046"/>
                  </a:cubicBezTo>
                  <a:cubicBezTo>
                    <a:pt x="355" y="1105"/>
                    <a:pt x="319" y="1182"/>
                    <a:pt x="290" y="1241"/>
                  </a:cubicBezTo>
                  <a:cubicBezTo>
                    <a:pt x="266" y="1294"/>
                    <a:pt x="236" y="1359"/>
                    <a:pt x="219" y="1412"/>
                  </a:cubicBezTo>
                  <a:cubicBezTo>
                    <a:pt x="189" y="1477"/>
                    <a:pt x="160" y="1571"/>
                    <a:pt x="136" y="1642"/>
                  </a:cubicBezTo>
                  <a:cubicBezTo>
                    <a:pt x="101" y="1754"/>
                    <a:pt x="71" y="1902"/>
                    <a:pt x="47" y="2020"/>
                  </a:cubicBezTo>
                  <a:cubicBezTo>
                    <a:pt x="30" y="2097"/>
                    <a:pt x="18" y="2203"/>
                    <a:pt x="12" y="2286"/>
                  </a:cubicBezTo>
                  <a:cubicBezTo>
                    <a:pt x="0" y="2469"/>
                    <a:pt x="6" y="2564"/>
                    <a:pt x="12" y="2664"/>
                  </a:cubicBezTo>
                  <a:cubicBezTo>
                    <a:pt x="18" y="2764"/>
                    <a:pt x="24" y="2818"/>
                    <a:pt x="47" y="2971"/>
                  </a:cubicBezTo>
                  <a:cubicBezTo>
                    <a:pt x="65" y="3095"/>
                    <a:pt x="130" y="3343"/>
                    <a:pt x="201" y="3532"/>
                  </a:cubicBezTo>
                  <a:cubicBezTo>
                    <a:pt x="236" y="3621"/>
                    <a:pt x="278" y="3727"/>
                    <a:pt x="366" y="3893"/>
                  </a:cubicBezTo>
                  <a:cubicBezTo>
                    <a:pt x="431" y="4022"/>
                    <a:pt x="490" y="4111"/>
                    <a:pt x="555" y="4211"/>
                  </a:cubicBezTo>
                  <a:cubicBezTo>
                    <a:pt x="585" y="4265"/>
                    <a:pt x="673" y="4383"/>
                    <a:pt x="744" y="4471"/>
                  </a:cubicBezTo>
                  <a:cubicBezTo>
                    <a:pt x="833" y="4578"/>
                    <a:pt x="880" y="4631"/>
                    <a:pt x="975" y="4725"/>
                  </a:cubicBezTo>
                  <a:cubicBezTo>
                    <a:pt x="986" y="4743"/>
                    <a:pt x="1004" y="4755"/>
                    <a:pt x="1022" y="4767"/>
                  </a:cubicBezTo>
                  <a:cubicBezTo>
                    <a:pt x="1092" y="4807"/>
                    <a:pt x="1185" y="4827"/>
                    <a:pt x="1277" y="4827"/>
                  </a:cubicBezTo>
                  <a:cubicBezTo>
                    <a:pt x="1362" y="4827"/>
                    <a:pt x="1447" y="4809"/>
                    <a:pt x="1512" y="4773"/>
                  </a:cubicBezTo>
                  <a:cubicBezTo>
                    <a:pt x="1536" y="4761"/>
                    <a:pt x="1553" y="4743"/>
                    <a:pt x="1571" y="4725"/>
                  </a:cubicBezTo>
                  <a:cubicBezTo>
                    <a:pt x="1689" y="4613"/>
                    <a:pt x="1760" y="4519"/>
                    <a:pt x="1802" y="4471"/>
                  </a:cubicBezTo>
                  <a:cubicBezTo>
                    <a:pt x="1872" y="4389"/>
                    <a:pt x="1961" y="4265"/>
                    <a:pt x="1996" y="4211"/>
                  </a:cubicBezTo>
                  <a:cubicBezTo>
                    <a:pt x="2061" y="4111"/>
                    <a:pt x="2120" y="4017"/>
                    <a:pt x="2191" y="3887"/>
                  </a:cubicBezTo>
                  <a:cubicBezTo>
                    <a:pt x="2280" y="3709"/>
                    <a:pt x="2327" y="3585"/>
                    <a:pt x="2351" y="3526"/>
                  </a:cubicBezTo>
                  <a:cubicBezTo>
                    <a:pt x="2369" y="3485"/>
                    <a:pt x="2392" y="3426"/>
                    <a:pt x="2404" y="3379"/>
                  </a:cubicBezTo>
                  <a:cubicBezTo>
                    <a:pt x="2428" y="3302"/>
                    <a:pt x="2457" y="3196"/>
                    <a:pt x="2475" y="3119"/>
                  </a:cubicBezTo>
                  <a:cubicBezTo>
                    <a:pt x="2498" y="3024"/>
                    <a:pt x="2516" y="2924"/>
                    <a:pt x="2528" y="2812"/>
                  </a:cubicBezTo>
                  <a:cubicBezTo>
                    <a:pt x="2534" y="2788"/>
                    <a:pt x="2546" y="2676"/>
                    <a:pt x="2552" y="2499"/>
                  </a:cubicBezTo>
                  <a:cubicBezTo>
                    <a:pt x="2552" y="2416"/>
                    <a:pt x="2540" y="2304"/>
                    <a:pt x="2540" y="2221"/>
                  </a:cubicBezTo>
                  <a:cubicBezTo>
                    <a:pt x="2534" y="2144"/>
                    <a:pt x="2516" y="2038"/>
                    <a:pt x="2498" y="1961"/>
                  </a:cubicBezTo>
                  <a:cubicBezTo>
                    <a:pt x="2475" y="1849"/>
                    <a:pt x="2439" y="1701"/>
                    <a:pt x="2404" y="1589"/>
                  </a:cubicBezTo>
                  <a:cubicBezTo>
                    <a:pt x="2386" y="1524"/>
                    <a:pt x="2357" y="1435"/>
                    <a:pt x="2327" y="1371"/>
                  </a:cubicBezTo>
                  <a:cubicBezTo>
                    <a:pt x="2304" y="1323"/>
                    <a:pt x="2280" y="1252"/>
                    <a:pt x="2256" y="1205"/>
                  </a:cubicBezTo>
                  <a:cubicBezTo>
                    <a:pt x="2227" y="1146"/>
                    <a:pt x="2191" y="1075"/>
                    <a:pt x="2156" y="1016"/>
                  </a:cubicBezTo>
                  <a:cubicBezTo>
                    <a:pt x="2085" y="886"/>
                    <a:pt x="2061" y="845"/>
                    <a:pt x="1973" y="715"/>
                  </a:cubicBezTo>
                  <a:cubicBezTo>
                    <a:pt x="1920" y="644"/>
                    <a:pt x="1837" y="532"/>
                    <a:pt x="1784" y="473"/>
                  </a:cubicBezTo>
                  <a:cubicBezTo>
                    <a:pt x="1725" y="402"/>
                    <a:pt x="1648" y="313"/>
                    <a:pt x="1530" y="201"/>
                  </a:cubicBezTo>
                  <a:cubicBezTo>
                    <a:pt x="1447" y="118"/>
                    <a:pt x="1364" y="53"/>
                    <a:pt x="12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6"/>
            <p:cNvSpPr/>
            <p:nvPr/>
          </p:nvSpPr>
          <p:spPr>
            <a:xfrm>
              <a:off x="3331775" y="4037225"/>
              <a:ext cx="98950" cy="58350"/>
            </a:xfrm>
            <a:custGeom>
              <a:avLst/>
              <a:gdLst/>
              <a:ahLst/>
              <a:cxnLst/>
              <a:rect l="l" t="t" r="r" b="b"/>
              <a:pathLst>
                <a:path w="3958" h="2334" extrusionOk="0">
                  <a:moveTo>
                    <a:pt x="1937" y="0"/>
                  </a:moveTo>
                  <a:lnTo>
                    <a:pt x="1412" y="975"/>
                  </a:lnTo>
                  <a:cubicBezTo>
                    <a:pt x="1276" y="972"/>
                    <a:pt x="1140" y="969"/>
                    <a:pt x="1005" y="969"/>
                  </a:cubicBezTo>
                  <a:cubicBezTo>
                    <a:pt x="870" y="969"/>
                    <a:pt x="735" y="972"/>
                    <a:pt x="602" y="981"/>
                  </a:cubicBezTo>
                  <a:cubicBezTo>
                    <a:pt x="602" y="981"/>
                    <a:pt x="602" y="987"/>
                    <a:pt x="602" y="987"/>
                  </a:cubicBezTo>
                  <a:lnTo>
                    <a:pt x="6" y="975"/>
                  </a:lnTo>
                  <a:lnTo>
                    <a:pt x="0" y="1128"/>
                  </a:lnTo>
                  <a:lnTo>
                    <a:pt x="1719" y="1158"/>
                  </a:lnTo>
                  <a:cubicBezTo>
                    <a:pt x="1760" y="1158"/>
                    <a:pt x="1801" y="1164"/>
                    <a:pt x="1849" y="1170"/>
                  </a:cubicBezTo>
                  <a:lnTo>
                    <a:pt x="2995" y="2268"/>
                  </a:lnTo>
                  <a:lnTo>
                    <a:pt x="2026" y="1188"/>
                  </a:lnTo>
                  <a:lnTo>
                    <a:pt x="2026" y="1188"/>
                  </a:lnTo>
                  <a:lnTo>
                    <a:pt x="2309" y="1211"/>
                  </a:lnTo>
                  <a:lnTo>
                    <a:pt x="2652" y="1235"/>
                  </a:lnTo>
                  <a:lnTo>
                    <a:pt x="3798" y="2333"/>
                  </a:lnTo>
                  <a:lnTo>
                    <a:pt x="2823" y="1247"/>
                  </a:lnTo>
                  <a:lnTo>
                    <a:pt x="2823" y="1247"/>
                  </a:lnTo>
                  <a:cubicBezTo>
                    <a:pt x="2930" y="1252"/>
                    <a:pt x="3036" y="1258"/>
                    <a:pt x="3142" y="1258"/>
                  </a:cubicBezTo>
                  <a:cubicBezTo>
                    <a:pt x="3264" y="1264"/>
                    <a:pt x="3388" y="1267"/>
                    <a:pt x="3511" y="1267"/>
                  </a:cubicBezTo>
                  <a:cubicBezTo>
                    <a:pt x="3661" y="1267"/>
                    <a:pt x="3811" y="1262"/>
                    <a:pt x="3957" y="1252"/>
                  </a:cubicBezTo>
                  <a:cubicBezTo>
                    <a:pt x="3668" y="1193"/>
                    <a:pt x="3378" y="1146"/>
                    <a:pt x="3095" y="1111"/>
                  </a:cubicBezTo>
                  <a:cubicBezTo>
                    <a:pt x="2953" y="1093"/>
                    <a:pt x="2811" y="1075"/>
                    <a:pt x="2670" y="1063"/>
                  </a:cubicBezTo>
                  <a:lnTo>
                    <a:pt x="2374" y="1034"/>
                  </a:lnTo>
                  <a:lnTo>
                    <a:pt x="2711" y="59"/>
                  </a:lnTo>
                  <a:lnTo>
                    <a:pt x="2197" y="1016"/>
                  </a:lnTo>
                  <a:lnTo>
                    <a:pt x="2014" y="1004"/>
                  </a:lnTo>
                  <a:lnTo>
                    <a:pt x="2002" y="1004"/>
                  </a:lnTo>
                  <a:lnTo>
                    <a:pt x="1831" y="993"/>
                  </a:lnTo>
                  <a:cubicBezTo>
                    <a:pt x="1754" y="993"/>
                    <a:pt x="1672" y="987"/>
                    <a:pt x="1595" y="981"/>
                  </a:cubicBezTo>
                  <a:lnTo>
                    <a:pt x="19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6"/>
            <p:cNvSpPr/>
            <p:nvPr/>
          </p:nvSpPr>
          <p:spPr>
            <a:xfrm>
              <a:off x="3223975" y="3954975"/>
              <a:ext cx="104700" cy="112700"/>
            </a:xfrm>
            <a:custGeom>
              <a:avLst/>
              <a:gdLst/>
              <a:ahLst/>
              <a:cxnLst/>
              <a:rect l="l" t="t" r="r" b="b"/>
              <a:pathLst>
                <a:path w="4188" h="4508" extrusionOk="0">
                  <a:moveTo>
                    <a:pt x="0" y="1"/>
                  </a:moveTo>
                  <a:lnTo>
                    <a:pt x="0" y="1"/>
                  </a:lnTo>
                  <a:cubicBezTo>
                    <a:pt x="266" y="325"/>
                    <a:pt x="544" y="638"/>
                    <a:pt x="815" y="946"/>
                  </a:cubicBezTo>
                  <a:cubicBezTo>
                    <a:pt x="922" y="1064"/>
                    <a:pt x="1028" y="1182"/>
                    <a:pt x="1129" y="1300"/>
                  </a:cubicBezTo>
                  <a:lnTo>
                    <a:pt x="154" y="1259"/>
                  </a:lnTo>
                  <a:lnTo>
                    <a:pt x="1306" y="1489"/>
                  </a:lnTo>
                  <a:lnTo>
                    <a:pt x="1648" y="1861"/>
                  </a:lnTo>
                  <a:lnTo>
                    <a:pt x="1926" y="2156"/>
                  </a:lnTo>
                  <a:lnTo>
                    <a:pt x="957" y="2121"/>
                  </a:lnTo>
                  <a:lnTo>
                    <a:pt x="2062" y="2339"/>
                  </a:lnTo>
                  <a:lnTo>
                    <a:pt x="4076" y="4507"/>
                  </a:lnTo>
                  <a:lnTo>
                    <a:pt x="4188" y="4401"/>
                  </a:lnTo>
                  <a:lnTo>
                    <a:pt x="2528" y="2617"/>
                  </a:lnTo>
                  <a:lnTo>
                    <a:pt x="2026" y="1081"/>
                  </a:lnTo>
                  <a:lnTo>
                    <a:pt x="2351" y="2428"/>
                  </a:lnTo>
                  <a:lnTo>
                    <a:pt x="2133" y="2192"/>
                  </a:lnTo>
                  <a:lnTo>
                    <a:pt x="2127" y="2198"/>
                  </a:lnTo>
                  <a:lnTo>
                    <a:pt x="2121" y="2192"/>
                  </a:lnTo>
                  <a:lnTo>
                    <a:pt x="1761" y="1796"/>
                  </a:lnTo>
                  <a:lnTo>
                    <a:pt x="1253" y="249"/>
                  </a:lnTo>
                  <a:lnTo>
                    <a:pt x="1583" y="1607"/>
                  </a:lnTo>
                  <a:lnTo>
                    <a:pt x="1288" y="1294"/>
                  </a:lnTo>
                  <a:cubicBezTo>
                    <a:pt x="1146" y="1146"/>
                    <a:pt x="1004" y="999"/>
                    <a:pt x="863" y="851"/>
                  </a:cubicBezTo>
                  <a:cubicBezTo>
                    <a:pt x="579" y="562"/>
                    <a:pt x="296" y="272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36"/>
            <p:cNvSpPr/>
            <p:nvPr/>
          </p:nvSpPr>
          <p:spPr>
            <a:xfrm>
              <a:off x="3194875" y="4050375"/>
              <a:ext cx="131450" cy="139550"/>
            </a:xfrm>
            <a:custGeom>
              <a:avLst/>
              <a:gdLst/>
              <a:ahLst/>
              <a:cxnLst/>
              <a:rect l="l" t="t" r="r" b="b"/>
              <a:pathLst>
                <a:path w="5258" h="5582" extrusionOk="0">
                  <a:moveTo>
                    <a:pt x="1" y="0"/>
                  </a:moveTo>
                  <a:lnTo>
                    <a:pt x="1" y="0"/>
                  </a:lnTo>
                  <a:cubicBezTo>
                    <a:pt x="338" y="413"/>
                    <a:pt x="686" y="815"/>
                    <a:pt x="1040" y="1211"/>
                  </a:cubicBezTo>
                  <a:cubicBezTo>
                    <a:pt x="1170" y="1358"/>
                    <a:pt x="1306" y="1506"/>
                    <a:pt x="1442" y="1654"/>
                  </a:cubicBezTo>
                  <a:lnTo>
                    <a:pt x="196" y="1607"/>
                  </a:lnTo>
                  <a:lnTo>
                    <a:pt x="1661" y="1902"/>
                  </a:lnTo>
                  <a:lnTo>
                    <a:pt x="2098" y="2374"/>
                  </a:lnTo>
                  <a:lnTo>
                    <a:pt x="2452" y="2752"/>
                  </a:lnTo>
                  <a:lnTo>
                    <a:pt x="1212" y="2705"/>
                  </a:lnTo>
                  <a:lnTo>
                    <a:pt x="2682" y="2995"/>
                  </a:lnTo>
                  <a:cubicBezTo>
                    <a:pt x="2688" y="3000"/>
                    <a:pt x="2688" y="3000"/>
                    <a:pt x="2694" y="3006"/>
                  </a:cubicBezTo>
                  <a:lnTo>
                    <a:pt x="2688" y="3012"/>
                  </a:lnTo>
                  <a:lnTo>
                    <a:pt x="5151" y="5581"/>
                  </a:lnTo>
                  <a:lnTo>
                    <a:pt x="5257" y="5475"/>
                  </a:lnTo>
                  <a:lnTo>
                    <a:pt x="3226" y="3349"/>
                  </a:lnTo>
                  <a:lnTo>
                    <a:pt x="2582" y="1376"/>
                  </a:lnTo>
                  <a:lnTo>
                    <a:pt x="3001" y="3119"/>
                  </a:lnTo>
                  <a:lnTo>
                    <a:pt x="2854" y="2965"/>
                  </a:lnTo>
                  <a:cubicBezTo>
                    <a:pt x="2806" y="2906"/>
                    <a:pt x="2753" y="2853"/>
                    <a:pt x="2706" y="2794"/>
                  </a:cubicBezTo>
                  <a:lnTo>
                    <a:pt x="2239" y="2292"/>
                  </a:lnTo>
                  <a:lnTo>
                    <a:pt x="1596" y="319"/>
                  </a:lnTo>
                  <a:lnTo>
                    <a:pt x="2015" y="2050"/>
                  </a:lnTo>
                  <a:lnTo>
                    <a:pt x="1637" y="1648"/>
                  </a:lnTo>
                  <a:cubicBezTo>
                    <a:pt x="1460" y="1465"/>
                    <a:pt x="1277" y="1270"/>
                    <a:pt x="1099" y="1087"/>
                  </a:cubicBezTo>
                  <a:cubicBezTo>
                    <a:pt x="733" y="715"/>
                    <a:pt x="373" y="348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36"/>
            <p:cNvSpPr/>
            <p:nvPr/>
          </p:nvSpPr>
          <p:spPr>
            <a:xfrm>
              <a:off x="3333100" y="4156375"/>
              <a:ext cx="125375" cy="74450"/>
            </a:xfrm>
            <a:custGeom>
              <a:avLst/>
              <a:gdLst/>
              <a:ahLst/>
              <a:cxnLst/>
              <a:rect l="l" t="t" r="r" b="b"/>
              <a:pathLst>
                <a:path w="5015" h="2978" extrusionOk="0">
                  <a:moveTo>
                    <a:pt x="2434" y="1"/>
                  </a:moveTo>
                  <a:lnTo>
                    <a:pt x="1766" y="1247"/>
                  </a:lnTo>
                  <a:cubicBezTo>
                    <a:pt x="1641" y="1245"/>
                    <a:pt x="1518" y="1243"/>
                    <a:pt x="1394" y="1243"/>
                  </a:cubicBezTo>
                  <a:cubicBezTo>
                    <a:pt x="1220" y="1243"/>
                    <a:pt x="1047" y="1246"/>
                    <a:pt x="874" y="1253"/>
                  </a:cubicBezTo>
                  <a:lnTo>
                    <a:pt x="6" y="1206"/>
                  </a:lnTo>
                  <a:lnTo>
                    <a:pt x="0" y="1359"/>
                  </a:lnTo>
                  <a:lnTo>
                    <a:pt x="2067" y="1471"/>
                  </a:lnTo>
                  <a:cubicBezTo>
                    <a:pt x="2156" y="1477"/>
                    <a:pt x="2239" y="1489"/>
                    <a:pt x="2321" y="1495"/>
                  </a:cubicBezTo>
                  <a:lnTo>
                    <a:pt x="3786" y="2895"/>
                  </a:lnTo>
                  <a:lnTo>
                    <a:pt x="2552" y="1519"/>
                  </a:lnTo>
                  <a:lnTo>
                    <a:pt x="2552" y="1519"/>
                  </a:lnTo>
                  <a:lnTo>
                    <a:pt x="2912" y="1554"/>
                  </a:lnTo>
                  <a:lnTo>
                    <a:pt x="3349" y="1584"/>
                  </a:lnTo>
                  <a:lnTo>
                    <a:pt x="4808" y="2978"/>
                  </a:lnTo>
                  <a:lnTo>
                    <a:pt x="3568" y="1595"/>
                  </a:lnTo>
                  <a:lnTo>
                    <a:pt x="3568" y="1595"/>
                  </a:lnTo>
                  <a:cubicBezTo>
                    <a:pt x="3703" y="1601"/>
                    <a:pt x="3839" y="1607"/>
                    <a:pt x="3969" y="1613"/>
                  </a:cubicBezTo>
                  <a:cubicBezTo>
                    <a:pt x="4128" y="1616"/>
                    <a:pt x="4285" y="1618"/>
                    <a:pt x="4441" y="1618"/>
                  </a:cubicBezTo>
                  <a:cubicBezTo>
                    <a:pt x="4634" y="1618"/>
                    <a:pt x="4825" y="1614"/>
                    <a:pt x="5015" y="1601"/>
                  </a:cubicBezTo>
                  <a:cubicBezTo>
                    <a:pt x="4643" y="1525"/>
                    <a:pt x="4276" y="1471"/>
                    <a:pt x="3916" y="1424"/>
                  </a:cubicBezTo>
                  <a:cubicBezTo>
                    <a:pt x="3733" y="1395"/>
                    <a:pt x="3550" y="1377"/>
                    <a:pt x="3373" y="1359"/>
                  </a:cubicBezTo>
                  <a:lnTo>
                    <a:pt x="2995" y="1324"/>
                  </a:lnTo>
                  <a:lnTo>
                    <a:pt x="3420" y="83"/>
                  </a:lnTo>
                  <a:lnTo>
                    <a:pt x="2764" y="1306"/>
                  </a:lnTo>
                  <a:lnTo>
                    <a:pt x="2304" y="1271"/>
                  </a:lnTo>
                  <a:cubicBezTo>
                    <a:pt x="2203" y="1271"/>
                    <a:pt x="2103" y="1265"/>
                    <a:pt x="2002" y="1259"/>
                  </a:cubicBezTo>
                  <a:lnTo>
                    <a:pt x="24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5" name="Google Shape;2735;p36"/>
          <p:cNvGrpSpPr/>
          <p:nvPr/>
        </p:nvGrpSpPr>
        <p:grpSpPr>
          <a:xfrm>
            <a:off x="5536850" y="4134925"/>
            <a:ext cx="271885" cy="159973"/>
            <a:chOff x="1566275" y="4812212"/>
            <a:chExt cx="271885" cy="159973"/>
          </a:xfrm>
        </p:grpSpPr>
        <p:sp>
          <p:nvSpPr>
            <p:cNvPr id="2736" name="Google Shape;2736;p36"/>
            <p:cNvSpPr/>
            <p:nvPr/>
          </p:nvSpPr>
          <p:spPr>
            <a:xfrm>
              <a:off x="1636142" y="4812712"/>
              <a:ext cx="196571" cy="119771"/>
            </a:xfrm>
            <a:custGeom>
              <a:avLst/>
              <a:gdLst/>
              <a:ahLst/>
              <a:cxnLst/>
              <a:rect l="l" t="t" r="r" b="b"/>
              <a:pathLst>
                <a:path w="27932" h="17019" extrusionOk="0">
                  <a:moveTo>
                    <a:pt x="26536" y="0"/>
                  </a:moveTo>
                  <a:cubicBezTo>
                    <a:pt x="22997" y="0"/>
                    <a:pt x="13107" y="341"/>
                    <a:pt x="6899" y="3923"/>
                  </a:cubicBezTo>
                  <a:cubicBezTo>
                    <a:pt x="30" y="7892"/>
                    <a:pt x="1" y="14489"/>
                    <a:pt x="65" y="15813"/>
                  </a:cubicBezTo>
                  <a:cubicBezTo>
                    <a:pt x="36" y="16551"/>
                    <a:pt x="83" y="17000"/>
                    <a:pt x="83" y="17000"/>
                  </a:cubicBezTo>
                  <a:cubicBezTo>
                    <a:pt x="83" y="17000"/>
                    <a:pt x="563" y="17018"/>
                    <a:pt x="1394" y="17018"/>
                  </a:cubicBezTo>
                  <a:cubicBezTo>
                    <a:pt x="4931" y="17018"/>
                    <a:pt x="14828" y="16677"/>
                    <a:pt x="21033" y="13090"/>
                  </a:cubicBezTo>
                  <a:cubicBezTo>
                    <a:pt x="27902" y="9127"/>
                    <a:pt x="27931" y="2535"/>
                    <a:pt x="27866" y="1206"/>
                  </a:cubicBezTo>
                  <a:cubicBezTo>
                    <a:pt x="27896" y="468"/>
                    <a:pt x="27849" y="19"/>
                    <a:pt x="27849" y="19"/>
                  </a:cubicBezTo>
                  <a:cubicBezTo>
                    <a:pt x="27849" y="19"/>
                    <a:pt x="27368" y="0"/>
                    <a:pt x="26536" y="0"/>
                  </a:cubicBezTo>
                  <a:close/>
                </a:path>
              </a:pathLst>
            </a:custGeom>
            <a:solidFill>
              <a:srgbClr val="9CDD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36"/>
            <p:cNvSpPr/>
            <p:nvPr/>
          </p:nvSpPr>
          <p:spPr>
            <a:xfrm>
              <a:off x="1630737" y="4812712"/>
              <a:ext cx="207423" cy="113079"/>
            </a:xfrm>
            <a:custGeom>
              <a:avLst/>
              <a:gdLst/>
              <a:ahLst/>
              <a:cxnLst/>
              <a:rect l="l" t="t" r="r" b="b"/>
              <a:pathLst>
                <a:path w="29474" h="16068" extrusionOk="0">
                  <a:moveTo>
                    <a:pt x="27304" y="0"/>
                  </a:moveTo>
                  <a:cubicBezTo>
                    <a:pt x="23765" y="0"/>
                    <a:pt x="13875" y="341"/>
                    <a:pt x="7667" y="3923"/>
                  </a:cubicBezTo>
                  <a:cubicBezTo>
                    <a:pt x="1" y="8353"/>
                    <a:pt x="851" y="16049"/>
                    <a:pt x="851" y="16049"/>
                  </a:cubicBezTo>
                  <a:cubicBezTo>
                    <a:pt x="851" y="16049"/>
                    <a:pt x="1331" y="16068"/>
                    <a:pt x="2162" y="16068"/>
                  </a:cubicBezTo>
                  <a:cubicBezTo>
                    <a:pt x="5699" y="16068"/>
                    <a:pt x="15596" y="15727"/>
                    <a:pt x="21801" y="12139"/>
                  </a:cubicBezTo>
                  <a:cubicBezTo>
                    <a:pt x="29473" y="7715"/>
                    <a:pt x="28617" y="19"/>
                    <a:pt x="28617" y="19"/>
                  </a:cubicBezTo>
                  <a:cubicBezTo>
                    <a:pt x="28617" y="19"/>
                    <a:pt x="28136" y="0"/>
                    <a:pt x="27304" y="0"/>
                  </a:cubicBezTo>
                  <a:close/>
                </a:path>
              </a:pathLst>
            </a:custGeom>
            <a:solidFill>
              <a:srgbClr val="B3FA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36"/>
            <p:cNvSpPr/>
            <p:nvPr/>
          </p:nvSpPr>
          <p:spPr>
            <a:xfrm>
              <a:off x="1634115" y="4918236"/>
              <a:ext cx="10380" cy="13266"/>
            </a:xfrm>
            <a:custGeom>
              <a:avLst/>
              <a:gdLst/>
              <a:ahLst/>
              <a:cxnLst/>
              <a:rect l="l" t="t" r="r" b="b"/>
              <a:pathLst>
                <a:path w="1475" h="1885" extrusionOk="0">
                  <a:moveTo>
                    <a:pt x="412" y="0"/>
                  </a:moveTo>
                  <a:cubicBezTo>
                    <a:pt x="167" y="0"/>
                    <a:pt x="1" y="198"/>
                    <a:pt x="5" y="533"/>
                  </a:cubicBezTo>
                  <a:cubicBezTo>
                    <a:pt x="11" y="1006"/>
                    <a:pt x="348" y="1567"/>
                    <a:pt x="749" y="1791"/>
                  </a:cubicBezTo>
                  <a:cubicBezTo>
                    <a:pt x="864" y="1854"/>
                    <a:pt x="971" y="1884"/>
                    <a:pt x="1066" y="1884"/>
                  </a:cubicBezTo>
                  <a:cubicBezTo>
                    <a:pt x="1310" y="1884"/>
                    <a:pt x="1474" y="1688"/>
                    <a:pt x="1470" y="1348"/>
                  </a:cubicBezTo>
                  <a:cubicBezTo>
                    <a:pt x="1464" y="881"/>
                    <a:pt x="1133" y="320"/>
                    <a:pt x="731" y="96"/>
                  </a:cubicBezTo>
                  <a:cubicBezTo>
                    <a:pt x="616" y="31"/>
                    <a:pt x="508" y="0"/>
                    <a:pt x="412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36"/>
            <p:cNvSpPr/>
            <p:nvPr/>
          </p:nvSpPr>
          <p:spPr>
            <a:xfrm>
              <a:off x="1566310" y="4921986"/>
              <a:ext cx="76737" cy="50198"/>
            </a:xfrm>
            <a:custGeom>
              <a:avLst/>
              <a:gdLst/>
              <a:ahLst/>
              <a:cxnLst/>
              <a:rect l="l" t="t" r="r" b="b"/>
              <a:pathLst>
                <a:path w="10904" h="7133" extrusionOk="0">
                  <a:moveTo>
                    <a:pt x="10904" y="1293"/>
                  </a:moveTo>
                  <a:cubicBezTo>
                    <a:pt x="10903" y="1294"/>
                    <a:pt x="10901" y="1295"/>
                    <a:pt x="10900" y="1296"/>
                  </a:cubicBezTo>
                  <a:lnTo>
                    <a:pt x="10900" y="1296"/>
                  </a:lnTo>
                  <a:cubicBezTo>
                    <a:pt x="10901" y="1295"/>
                    <a:pt x="10903" y="1294"/>
                    <a:pt x="10904" y="1293"/>
                  </a:cubicBezTo>
                  <a:close/>
                  <a:moveTo>
                    <a:pt x="9640" y="0"/>
                  </a:moveTo>
                  <a:lnTo>
                    <a:pt x="1" y="5316"/>
                  </a:lnTo>
                  <a:cubicBezTo>
                    <a:pt x="7" y="5948"/>
                    <a:pt x="456" y="6704"/>
                    <a:pt x="999" y="7005"/>
                  </a:cubicBezTo>
                  <a:cubicBezTo>
                    <a:pt x="1152" y="7091"/>
                    <a:pt x="1297" y="7133"/>
                    <a:pt x="1426" y="7133"/>
                  </a:cubicBezTo>
                  <a:cubicBezTo>
                    <a:pt x="1527" y="7133"/>
                    <a:pt x="1618" y="7107"/>
                    <a:pt x="1696" y="7058"/>
                  </a:cubicBezTo>
                  <a:cubicBezTo>
                    <a:pt x="4766" y="5139"/>
                    <a:pt x="7830" y="3221"/>
                    <a:pt x="10900" y="1296"/>
                  </a:cubicBezTo>
                  <a:lnTo>
                    <a:pt x="10900" y="1296"/>
                  </a:lnTo>
                  <a:cubicBezTo>
                    <a:pt x="10843" y="1331"/>
                    <a:pt x="10776" y="1350"/>
                    <a:pt x="10701" y="1350"/>
                  </a:cubicBezTo>
                  <a:cubicBezTo>
                    <a:pt x="10606" y="1350"/>
                    <a:pt x="10499" y="1320"/>
                    <a:pt x="10384" y="1258"/>
                  </a:cubicBezTo>
                  <a:cubicBezTo>
                    <a:pt x="9983" y="1034"/>
                    <a:pt x="9646" y="473"/>
                    <a:pt x="9640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36"/>
            <p:cNvSpPr/>
            <p:nvPr/>
          </p:nvSpPr>
          <p:spPr>
            <a:xfrm>
              <a:off x="1566275" y="4918531"/>
              <a:ext cx="69460" cy="40867"/>
            </a:xfrm>
            <a:custGeom>
              <a:avLst/>
              <a:gdLst/>
              <a:ahLst/>
              <a:cxnLst/>
              <a:rect l="l" t="t" r="r" b="b"/>
              <a:pathLst>
                <a:path w="9870" h="5807" extrusionOk="0">
                  <a:moveTo>
                    <a:pt x="9869" y="1"/>
                  </a:moveTo>
                  <a:lnTo>
                    <a:pt x="9869" y="1"/>
                  </a:lnTo>
                  <a:cubicBezTo>
                    <a:pt x="6680" y="1720"/>
                    <a:pt x="3497" y="3432"/>
                    <a:pt x="307" y="5151"/>
                  </a:cubicBezTo>
                  <a:cubicBezTo>
                    <a:pt x="118" y="5251"/>
                    <a:pt x="0" y="5482"/>
                    <a:pt x="6" y="5807"/>
                  </a:cubicBezTo>
                  <a:lnTo>
                    <a:pt x="9645" y="491"/>
                  </a:lnTo>
                  <a:cubicBezTo>
                    <a:pt x="9645" y="249"/>
                    <a:pt x="9728" y="78"/>
                    <a:pt x="9869" y="1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36"/>
            <p:cNvSpPr/>
            <p:nvPr/>
          </p:nvSpPr>
          <p:spPr>
            <a:xfrm>
              <a:off x="1568435" y="4918222"/>
              <a:ext cx="76068" cy="53443"/>
            </a:xfrm>
            <a:custGeom>
              <a:avLst/>
              <a:gdLst/>
              <a:ahLst/>
              <a:cxnLst/>
              <a:rect l="l" t="t" r="r" b="b"/>
              <a:pathLst>
                <a:path w="10809" h="7594" extrusionOk="0">
                  <a:moveTo>
                    <a:pt x="8" y="5191"/>
                  </a:moveTo>
                  <a:lnTo>
                    <a:pt x="8" y="5191"/>
                  </a:lnTo>
                  <a:cubicBezTo>
                    <a:pt x="6" y="5192"/>
                    <a:pt x="3" y="5194"/>
                    <a:pt x="0" y="5195"/>
                  </a:cubicBezTo>
                  <a:cubicBezTo>
                    <a:pt x="3" y="5194"/>
                    <a:pt x="6" y="5192"/>
                    <a:pt x="8" y="5191"/>
                  </a:cubicBezTo>
                  <a:close/>
                  <a:moveTo>
                    <a:pt x="9744" y="1"/>
                  </a:moveTo>
                  <a:cubicBezTo>
                    <a:pt x="9677" y="1"/>
                    <a:pt x="9616" y="16"/>
                    <a:pt x="9562" y="45"/>
                  </a:cubicBezTo>
                  <a:cubicBezTo>
                    <a:pt x="6376" y="1762"/>
                    <a:pt x="3195" y="3473"/>
                    <a:pt x="8" y="5191"/>
                  </a:cubicBezTo>
                  <a:lnTo>
                    <a:pt x="8" y="5191"/>
                  </a:lnTo>
                  <a:cubicBezTo>
                    <a:pt x="78" y="5154"/>
                    <a:pt x="159" y="5134"/>
                    <a:pt x="247" y="5134"/>
                  </a:cubicBezTo>
                  <a:cubicBezTo>
                    <a:pt x="374" y="5134"/>
                    <a:pt x="517" y="5174"/>
                    <a:pt x="668" y="5260"/>
                  </a:cubicBezTo>
                  <a:cubicBezTo>
                    <a:pt x="1211" y="5561"/>
                    <a:pt x="1660" y="6317"/>
                    <a:pt x="1666" y="6949"/>
                  </a:cubicBezTo>
                  <a:cubicBezTo>
                    <a:pt x="1672" y="7261"/>
                    <a:pt x="1566" y="7485"/>
                    <a:pt x="1396" y="7592"/>
                  </a:cubicBezTo>
                  <a:lnTo>
                    <a:pt x="1396" y="7592"/>
                  </a:lnTo>
                  <a:cubicBezTo>
                    <a:pt x="4467" y="5673"/>
                    <a:pt x="7531" y="3753"/>
                    <a:pt x="10602" y="1834"/>
                  </a:cubicBezTo>
                  <a:cubicBezTo>
                    <a:pt x="10732" y="1752"/>
                    <a:pt x="10809" y="1586"/>
                    <a:pt x="10803" y="1350"/>
                  </a:cubicBezTo>
                  <a:cubicBezTo>
                    <a:pt x="10797" y="883"/>
                    <a:pt x="10466" y="322"/>
                    <a:pt x="10064" y="98"/>
                  </a:cubicBezTo>
                  <a:cubicBezTo>
                    <a:pt x="9950" y="32"/>
                    <a:pt x="9841" y="1"/>
                    <a:pt x="9744" y="1"/>
                  </a:cubicBezTo>
                  <a:close/>
                  <a:moveTo>
                    <a:pt x="1396" y="7592"/>
                  </a:moveTo>
                  <a:cubicBezTo>
                    <a:pt x="1396" y="7592"/>
                    <a:pt x="1395" y="7593"/>
                    <a:pt x="1394" y="7593"/>
                  </a:cubicBezTo>
                  <a:cubicBezTo>
                    <a:pt x="1395" y="7593"/>
                    <a:pt x="1396" y="7592"/>
                    <a:pt x="1396" y="7592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36"/>
            <p:cNvSpPr/>
            <p:nvPr/>
          </p:nvSpPr>
          <p:spPr>
            <a:xfrm>
              <a:off x="1566282" y="4954356"/>
              <a:ext cx="13941" cy="17826"/>
            </a:xfrm>
            <a:custGeom>
              <a:avLst/>
              <a:gdLst/>
              <a:ahLst/>
              <a:cxnLst/>
              <a:rect l="l" t="t" r="r" b="b"/>
              <a:pathLst>
                <a:path w="1981" h="2533" extrusionOk="0">
                  <a:moveTo>
                    <a:pt x="551" y="1"/>
                  </a:moveTo>
                  <a:cubicBezTo>
                    <a:pt x="223" y="1"/>
                    <a:pt x="1" y="265"/>
                    <a:pt x="5" y="716"/>
                  </a:cubicBezTo>
                  <a:cubicBezTo>
                    <a:pt x="11" y="1348"/>
                    <a:pt x="460" y="2104"/>
                    <a:pt x="1003" y="2405"/>
                  </a:cubicBezTo>
                  <a:cubicBezTo>
                    <a:pt x="1157" y="2492"/>
                    <a:pt x="1302" y="2533"/>
                    <a:pt x="1430" y="2533"/>
                  </a:cubicBezTo>
                  <a:cubicBezTo>
                    <a:pt x="1758" y="2533"/>
                    <a:pt x="1980" y="2268"/>
                    <a:pt x="1972" y="1814"/>
                  </a:cubicBezTo>
                  <a:cubicBezTo>
                    <a:pt x="1966" y="1182"/>
                    <a:pt x="1517" y="426"/>
                    <a:pt x="974" y="125"/>
                  </a:cubicBezTo>
                  <a:cubicBezTo>
                    <a:pt x="821" y="41"/>
                    <a:pt x="678" y="1"/>
                    <a:pt x="551" y="1"/>
                  </a:cubicBezTo>
                  <a:close/>
                </a:path>
              </a:pathLst>
            </a:custGeom>
            <a:solidFill>
              <a:srgbClr val="86B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36"/>
            <p:cNvSpPr/>
            <p:nvPr/>
          </p:nvSpPr>
          <p:spPr>
            <a:xfrm>
              <a:off x="1641293" y="4930670"/>
              <a:ext cx="2252" cy="1795"/>
            </a:xfrm>
            <a:custGeom>
              <a:avLst/>
              <a:gdLst/>
              <a:ahLst/>
              <a:cxnLst/>
              <a:rect l="l" t="t" r="r" b="b"/>
              <a:pathLst>
                <a:path w="320" h="255" extrusionOk="0">
                  <a:moveTo>
                    <a:pt x="267" y="0"/>
                  </a:moveTo>
                  <a:cubicBezTo>
                    <a:pt x="255" y="12"/>
                    <a:pt x="249" y="18"/>
                    <a:pt x="237" y="24"/>
                  </a:cubicBezTo>
                  <a:lnTo>
                    <a:pt x="1" y="254"/>
                  </a:lnTo>
                  <a:lnTo>
                    <a:pt x="261" y="101"/>
                  </a:lnTo>
                  <a:lnTo>
                    <a:pt x="273" y="95"/>
                  </a:lnTo>
                  <a:cubicBezTo>
                    <a:pt x="290" y="83"/>
                    <a:pt x="302" y="71"/>
                    <a:pt x="320" y="59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36"/>
            <p:cNvSpPr/>
            <p:nvPr/>
          </p:nvSpPr>
          <p:spPr>
            <a:xfrm>
              <a:off x="1635726" y="4812846"/>
              <a:ext cx="196403" cy="114022"/>
            </a:xfrm>
            <a:custGeom>
              <a:avLst/>
              <a:gdLst/>
              <a:ahLst/>
              <a:cxnLst/>
              <a:rect l="l" t="t" r="r" b="b"/>
              <a:pathLst>
                <a:path w="27908" h="16202" extrusionOk="0">
                  <a:moveTo>
                    <a:pt x="27908" y="0"/>
                  </a:moveTo>
                  <a:lnTo>
                    <a:pt x="27908" y="0"/>
                  </a:lnTo>
                  <a:cubicBezTo>
                    <a:pt x="18605" y="5003"/>
                    <a:pt x="9303" y="10011"/>
                    <a:pt x="0" y="15020"/>
                  </a:cubicBezTo>
                  <a:cubicBezTo>
                    <a:pt x="6" y="15020"/>
                    <a:pt x="12" y="15014"/>
                    <a:pt x="18" y="15014"/>
                  </a:cubicBezTo>
                  <a:cubicBezTo>
                    <a:pt x="30" y="15008"/>
                    <a:pt x="42" y="15002"/>
                    <a:pt x="54" y="14996"/>
                  </a:cubicBezTo>
                  <a:lnTo>
                    <a:pt x="71" y="14996"/>
                  </a:lnTo>
                  <a:cubicBezTo>
                    <a:pt x="77" y="14990"/>
                    <a:pt x="89" y="14990"/>
                    <a:pt x="95" y="14984"/>
                  </a:cubicBezTo>
                  <a:cubicBezTo>
                    <a:pt x="107" y="14984"/>
                    <a:pt x="119" y="14978"/>
                    <a:pt x="136" y="14978"/>
                  </a:cubicBezTo>
                  <a:lnTo>
                    <a:pt x="178" y="14978"/>
                  </a:lnTo>
                  <a:cubicBezTo>
                    <a:pt x="278" y="14978"/>
                    <a:pt x="384" y="15008"/>
                    <a:pt x="502" y="15073"/>
                  </a:cubicBezTo>
                  <a:cubicBezTo>
                    <a:pt x="514" y="15079"/>
                    <a:pt x="526" y="15085"/>
                    <a:pt x="538" y="15091"/>
                  </a:cubicBezTo>
                  <a:cubicBezTo>
                    <a:pt x="703" y="15197"/>
                    <a:pt x="762" y="16012"/>
                    <a:pt x="880" y="16201"/>
                  </a:cubicBezTo>
                  <a:lnTo>
                    <a:pt x="27908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36"/>
            <p:cNvSpPr/>
            <p:nvPr/>
          </p:nvSpPr>
          <p:spPr>
            <a:xfrm>
              <a:off x="1669850" y="4900700"/>
              <a:ext cx="54914" cy="7284"/>
            </a:xfrm>
            <a:custGeom>
              <a:avLst/>
              <a:gdLst/>
              <a:ahLst/>
              <a:cxnLst/>
              <a:rect l="l" t="t" r="r" b="b"/>
              <a:pathLst>
                <a:path w="7803" h="1035" extrusionOk="0">
                  <a:moveTo>
                    <a:pt x="1223" y="1"/>
                  </a:moveTo>
                  <a:lnTo>
                    <a:pt x="1" y="887"/>
                  </a:lnTo>
                  <a:lnTo>
                    <a:pt x="7803" y="1035"/>
                  </a:lnTo>
                  <a:lnTo>
                    <a:pt x="1223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36"/>
            <p:cNvSpPr/>
            <p:nvPr/>
          </p:nvSpPr>
          <p:spPr>
            <a:xfrm>
              <a:off x="1668190" y="4862589"/>
              <a:ext cx="7861" cy="39994"/>
            </a:xfrm>
            <a:custGeom>
              <a:avLst/>
              <a:gdLst/>
              <a:ahLst/>
              <a:cxnLst/>
              <a:rect l="l" t="t" r="r" b="b"/>
              <a:pathLst>
                <a:path w="1117" h="5683" extrusionOk="0">
                  <a:moveTo>
                    <a:pt x="910" y="1"/>
                  </a:moveTo>
                  <a:lnTo>
                    <a:pt x="0" y="5683"/>
                  </a:lnTo>
                  <a:lnTo>
                    <a:pt x="0" y="5683"/>
                  </a:lnTo>
                  <a:lnTo>
                    <a:pt x="1117" y="5370"/>
                  </a:lnTo>
                  <a:lnTo>
                    <a:pt x="910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36"/>
            <p:cNvSpPr/>
            <p:nvPr/>
          </p:nvSpPr>
          <p:spPr>
            <a:xfrm>
              <a:off x="1702398" y="4881834"/>
              <a:ext cx="52042" cy="10359"/>
            </a:xfrm>
            <a:custGeom>
              <a:avLst/>
              <a:gdLst/>
              <a:ahLst/>
              <a:cxnLst/>
              <a:rect l="l" t="t" r="r" b="b"/>
              <a:pathLst>
                <a:path w="7395" h="1472" extrusionOk="0">
                  <a:moveTo>
                    <a:pt x="1134" y="1"/>
                  </a:moveTo>
                  <a:lnTo>
                    <a:pt x="0" y="816"/>
                  </a:lnTo>
                  <a:lnTo>
                    <a:pt x="7395" y="1471"/>
                  </a:lnTo>
                  <a:lnTo>
                    <a:pt x="1134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36"/>
            <p:cNvSpPr/>
            <p:nvPr/>
          </p:nvSpPr>
          <p:spPr>
            <a:xfrm>
              <a:off x="1700857" y="4846467"/>
              <a:ext cx="7284" cy="37081"/>
            </a:xfrm>
            <a:custGeom>
              <a:avLst/>
              <a:gdLst/>
              <a:ahLst/>
              <a:cxnLst/>
              <a:rect l="l" t="t" r="r" b="b"/>
              <a:pathLst>
                <a:path w="1035" h="5269" extrusionOk="0">
                  <a:moveTo>
                    <a:pt x="839" y="0"/>
                  </a:moveTo>
                  <a:lnTo>
                    <a:pt x="1" y="5269"/>
                  </a:lnTo>
                  <a:lnTo>
                    <a:pt x="1" y="5269"/>
                  </a:lnTo>
                  <a:lnTo>
                    <a:pt x="1034" y="4979"/>
                  </a:lnTo>
                  <a:lnTo>
                    <a:pt x="839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36"/>
            <p:cNvSpPr/>
            <p:nvPr/>
          </p:nvSpPr>
          <p:spPr>
            <a:xfrm>
              <a:off x="1734608" y="4864545"/>
              <a:ext cx="45899" cy="5201"/>
            </a:xfrm>
            <a:custGeom>
              <a:avLst/>
              <a:gdLst/>
              <a:ahLst/>
              <a:cxnLst/>
              <a:rect l="l" t="t" r="r" b="b"/>
              <a:pathLst>
                <a:path w="6522" h="739" extrusionOk="0">
                  <a:moveTo>
                    <a:pt x="1028" y="0"/>
                  </a:moveTo>
                  <a:lnTo>
                    <a:pt x="1" y="739"/>
                  </a:lnTo>
                  <a:lnTo>
                    <a:pt x="6521" y="739"/>
                  </a:lnTo>
                  <a:lnTo>
                    <a:pt x="1028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36"/>
            <p:cNvSpPr/>
            <p:nvPr/>
          </p:nvSpPr>
          <p:spPr>
            <a:xfrm>
              <a:off x="1733235" y="4832668"/>
              <a:ext cx="6573" cy="33428"/>
            </a:xfrm>
            <a:custGeom>
              <a:avLst/>
              <a:gdLst/>
              <a:ahLst/>
              <a:cxnLst/>
              <a:rect l="l" t="t" r="r" b="b"/>
              <a:pathLst>
                <a:path w="934" h="4750" extrusionOk="0">
                  <a:moveTo>
                    <a:pt x="757" y="0"/>
                  </a:moveTo>
                  <a:lnTo>
                    <a:pt x="1" y="4749"/>
                  </a:lnTo>
                  <a:lnTo>
                    <a:pt x="1" y="4749"/>
                  </a:lnTo>
                  <a:lnTo>
                    <a:pt x="934" y="4489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36"/>
            <p:cNvSpPr/>
            <p:nvPr/>
          </p:nvSpPr>
          <p:spPr>
            <a:xfrm>
              <a:off x="1765241" y="4847460"/>
              <a:ext cx="34463" cy="3920"/>
            </a:xfrm>
            <a:custGeom>
              <a:avLst/>
              <a:gdLst/>
              <a:ahLst/>
              <a:cxnLst/>
              <a:rect l="l" t="t" r="r" b="b"/>
              <a:pathLst>
                <a:path w="4897" h="557" extrusionOk="0">
                  <a:moveTo>
                    <a:pt x="768" y="1"/>
                  </a:moveTo>
                  <a:lnTo>
                    <a:pt x="0" y="556"/>
                  </a:lnTo>
                  <a:lnTo>
                    <a:pt x="4897" y="556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36"/>
            <p:cNvSpPr/>
            <p:nvPr/>
          </p:nvSpPr>
          <p:spPr>
            <a:xfrm>
              <a:off x="1765241" y="4824316"/>
              <a:ext cx="4954" cy="25110"/>
            </a:xfrm>
            <a:custGeom>
              <a:avLst/>
              <a:gdLst/>
              <a:ahLst/>
              <a:cxnLst/>
              <a:rect l="l" t="t" r="r" b="b"/>
              <a:pathLst>
                <a:path w="704" h="3568" extrusionOk="0">
                  <a:moveTo>
                    <a:pt x="567" y="0"/>
                  </a:moveTo>
                  <a:lnTo>
                    <a:pt x="0" y="3568"/>
                  </a:lnTo>
                  <a:lnTo>
                    <a:pt x="703" y="3373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36"/>
            <p:cNvSpPr/>
            <p:nvPr/>
          </p:nvSpPr>
          <p:spPr>
            <a:xfrm>
              <a:off x="1636142" y="4812212"/>
              <a:ext cx="196571" cy="122516"/>
            </a:xfrm>
            <a:custGeom>
              <a:avLst/>
              <a:gdLst/>
              <a:ahLst/>
              <a:cxnLst/>
              <a:rect l="l" t="t" r="r" b="b"/>
              <a:pathLst>
                <a:path w="27932" h="17409" extrusionOk="0">
                  <a:moveTo>
                    <a:pt x="26539" y="0"/>
                  </a:moveTo>
                  <a:cubicBezTo>
                    <a:pt x="23002" y="0"/>
                    <a:pt x="13108" y="341"/>
                    <a:pt x="6899" y="3929"/>
                  </a:cubicBezTo>
                  <a:cubicBezTo>
                    <a:pt x="30" y="7898"/>
                    <a:pt x="1" y="14490"/>
                    <a:pt x="65" y="15813"/>
                  </a:cubicBezTo>
                  <a:cubicBezTo>
                    <a:pt x="36" y="16557"/>
                    <a:pt x="83" y="17390"/>
                    <a:pt x="83" y="17390"/>
                  </a:cubicBezTo>
                  <a:cubicBezTo>
                    <a:pt x="83" y="17390"/>
                    <a:pt x="563" y="17408"/>
                    <a:pt x="1394" y="17408"/>
                  </a:cubicBezTo>
                  <a:cubicBezTo>
                    <a:pt x="4931" y="17408"/>
                    <a:pt x="14828" y="17067"/>
                    <a:pt x="21033" y="13480"/>
                  </a:cubicBezTo>
                  <a:cubicBezTo>
                    <a:pt x="27902" y="9517"/>
                    <a:pt x="27931" y="2925"/>
                    <a:pt x="27866" y="1596"/>
                  </a:cubicBezTo>
                  <a:cubicBezTo>
                    <a:pt x="27896" y="858"/>
                    <a:pt x="27849" y="19"/>
                    <a:pt x="27849" y="19"/>
                  </a:cubicBezTo>
                  <a:cubicBezTo>
                    <a:pt x="27849" y="19"/>
                    <a:pt x="27369" y="0"/>
                    <a:pt x="265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36"/>
            <p:cNvSpPr/>
            <p:nvPr/>
          </p:nvSpPr>
          <p:spPr>
            <a:xfrm>
              <a:off x="1630737" y="4812212"/>
              <a:ext cx="207423" cy="113079"/>
            </a:xfrm>
            <a:custGeom>
              <a:avLst/>
              <a:gdLst/>
              <a:ahLst/>
              <a:cxnLst/>
              <a:rect l="l" t="t" r="r" b="b"/>
              <a:pathLst>
                <a:path w="29474" h="16068" extrusionOk="0">
                  <a:moveTo>
                    <a:pt x="27307" y="0"/>
                  </a:moveTo>
                  <a:cubicBezTo>
                    <a:pt x="23770" y="0"/>
                    <a:pt x="13876" y="341"/>
                    <a:pt x="7667" y="3929"/>
                  </a:cubicBezTo>
                  <a:cubicBezTo>
                    <a:pt x="1" y="8353"/>
                    <a:pt x="851" y="16049"/>
                    <a:pt x="851" y="16049"/>
                  </a:cubicBezTo>
                  <a:cubicBezTo>
                    <a:pt x="851" y="16049"/>
                    <a:pt x="1332" y="16068"/>
                    <a:pt x="2164" y="16068"/>
                  </a:cubicBezTo>
                  <a:cubicBezTo>
                    <a:pt x="5704" y="16068"/>
                    <a:pt x="15598" y="15727"/>
                    <a:pt x="21801" y="12145"/>
                  </a:cubicBezTo>
                  <a:cubicBezTo>
                    <a:pt x="29473" y="7715"/>
                    <a:pt x="28617" y="19"/>
                    <a:pt x="28617" y="19"/>
                  </a:cubicBezTo>
                  <a:cubicBezTo>
                    <a:pt x="28617" y="19"/>
                    <a:pt x="28137" y="0"/>
                    <a:pt x="273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36"/>
            <p:cNvSpPr/>
            <p:nvPr/>
          </p:nvSpPr>
          <p:spPr>
            <a:xfrm>
              <a:off x="1634115" y="4918236"/>
              <a:ext cx="10380" cy="13266"/>
            </a:xfrm>
            <a:custGeom>
              <a:avLst/>
              <a:gdLst/>
              <a:ahLst/>
              <a:cxnLst/>
              <a:rect l="l" t="t" r="r" b="b"/>
              <a:pathLst>
                <a:path w="1475" h="1885" extrusionOk="0">
                  <a:moveTo>
                    <a:pt x="412" y="0"/>
                  </a:moveTo>
                  <a:cubicBezTo>
                    <a:pt x="167" y="0"/>
                    <a:pt x="1" y="198"/>
                    <a:pt x="5" y="533"/>
                  </a:cubicBezTo>
                  <a:cubicBezTo>
                    <a:pt x="11" y="1006"/>
                    <a:pt x="348" y="1567"/>
                    <a:pt x="749" y="1791"/>
                  </a:cubicBezTo>
                  <a:cubicBezTo>
                    <a:pt x="864" y="1854"/>
                    <a:pt x="971" y="1884"/>
                    <a:pt x="1066" y="1884"/>
                  </a:cubicBezTo>
                  <a:cubicBezTo>
                    <a:pt x="1310" y="1884"/>
                    <a:pt x="1474" y="1688"/>
                    <a:pt x="1470" y="1348"/>
                  </a:cubicBezTo>
                  <a:cubicBezTo>
                    <a:pt x="1464" y="881"/>
                    <a:pt x="1133" y="320"/>
                    <a:pt x="731" y="96"/>
                  </a:cubicBezTo>
                  <a:cubicBezTo>
                    <a:pt x="616" y="31"/>
                    <a:pt x="508" y="0"/>
                    <a:pt x="412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36"/>
            <p:cNvSpPr/>
            <p:nvPr/>
          </p:nvSpPr>
          <p:spPr>
            <a:xfrm>
              <a:off x="1566310" y="4921986"/>
              <a:ext cx="76737" cy="50198"/>
            </a:xfrm>
            <a:custGeom>
              <a:avLst/>
              <a:gdLst/>
              <a:ahLst/>
              <a:cxnLst/>
              <a:rect l="l" t="t" r="r" b="b"/>
              <a:pathLst>
                <a:path w="10904" h="7133" extrusionOk="0">
                  <a:moveTo>
                    <a:pt x="10904" y="1293"/>
                  </a:moveTo>
                  <a:cubicBezTo>
                    <a:pt x="10903" y="1294"/>
                    <a:pt x="10901" y="1295"/>
                    <a:pt x="10900" y="1296"/>
                  </a:cubicBezTo>
                  <a:lnTo>
                    <a:pt x="10900" y="1296"/>
                  </a:lnTo>
                  <a:cubicBezTo>
                    <a:pt x="10901" y="1295"/>
                    <a:pt x="10903" y="1294"/>
                    <a:pt x="10904" y="1293"/>
                  </a:cubicBezTo>
                  <a:close/>
                  <a:moveTo>
                    <a:pt x="9640" y="0"/>
                  </a:moveTo>
                  <a:lnTo>
                    <a:pt x="1" y="5316"/>
                  </a:lnTo>
                  <a:cubicBezTo>
                    <a:pt x="7" y="5948"/>
                    <a:pt x="456" y="6704"/>
                    <a:pt x="999" y="7005"/>
                  </a:cubicBezTo>
                  <a:cubicBezTo>
                    <a:pt x="1152" y="7091"/>
                    <a:pt x="1297" y="7133"/>
                    <a:pt x="1426" y="7133"/>
                  </a:cubicBezTo>
                  <a:cubicBezTo>
                    <a:pt x="1527" y="7133"/>
                    <a:pt x="1618" y="7107"/>
                    <a:pt x="1696" y="7058"/>
                  </a:cubicBezTo>
                  <a:cubicBezTo>
                    <a:pt x="4766" y="5139"/>
                    <a:pt x="7830" y="3221"/>
                    <a:pt x="10900" y="1296"/>
                  </a:cubicBezTo>
                  <a:lnTo>
                    <a:pt x="10900" y="1296"/>
                  </a:lnTo>
                  <a:cubicBezTo>
                    <a:pt x="10843" y="1331"/>
                    <a:pt x="10776" y="1350"/>
                    <a:pt x="10701" y="1350"/>
                  </a:cubicBezTo>
                  <a:cubicBezTo>
                    <a:pt x="10606" y="1350"/>
                    <a:pt x="10499" y="1320"/>
                    <a:pt x="10384" y="1258"/>
                  </a:cubicBezTo>
                  <a:cubicBezTo>
                    <a:pt x="9983" y="1034"/>
                    <a:pt x="9646" y="473"/>
                    <a:pt x="9640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36"/>
            <p:cNvSpPr/>
            <p:nvPr/>
          </p:nvSpPr>
          <p:spPr>
            <a:xfrm>
              <a:off x="1566275" y="4918531"/>
              <a:ext cx="69460" cy="40867"/>
            </a:xfrm>
            <a:custGeom>
              <a:avLst/>
              <a:gdLst/>
              <a:ahLst/>
              <a:cxnLst/>
              <a:rect l="l" t="t" r="r" b="b"/>
              <a:pathLst>
                <a:path w="9870" h="5807" extrusionOk="0">
                  <a:moveTo>
                    <a:pt x="9869" y="1"/>
                  </a:moveTo>
                  <a:lnTo>
                    <a:pt x="9869" y="1"/>
                  </a:lnTo>
                  <a:cubicBezTo>
                    <a:pt x="6680" y="1720"/>
                    <a:pt x="3497" y="3432"/>
                    <a:pt x="307" y="5151"/>
                  </a:cubicBezTo>
                  <a:cubicBezTo>
                    <a:pt x="118" y="5251"/>
                    <a:pt x="0" y="5482"/>
                    <a:pt x="6" y="5807"/>
                  </a:cubicBezTo>
                  <a:lnTo>
                    <a:pt x="9645" y="491"/>
                  </a:lnTo>
                  <a:cubicBezTo>
                    <a:pt x="9645" y="249"/>
                    <a:pt x="9728" y="78"/>
                    <a:pt x="9869" y="1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36"/>
            <p:cNvSpPr/>
            <p:nvPr/>
          </p:nvSpPr>
          <p:spPr>
            <a:xfrm>
              <a:off x="1568435" y="4918222"/>
              <a:ext cx="76068" cy="53443"/>
            </a:xfrm>
            <a:custGeom>
              <a:avLst/>
              <a:gdLst/>
              <a:ahLst/>
              <a:cxnLst/>
              <a:rect l="l" t="t" r="r" b="b"/>
              <a:pathLst>
                <a:path w="10809" h="7594" extrusionOk="0">
                  <a:moveTo>
                    <a:pt x="8" y="5191"/>
                  </a:moveTo>
                  <a:lnTo>
                    <a:pt x="8" y="5191"/>
                  </a:lnTo>
                  <a:cubicBezTo>
                    <a:pt x="6" y="5192"/>
                    <a:pt x="3" y="5194"/>
                    <a:pt x="0" y="5195"/>
                  </a:cubicBezTo>
                  <a:cubicBezTo>
                    <a:pt x="3" y="5194"/>
                    <a:pt x="6" y="5192"/>
                    <a:pt x="8" y="5191"/>
                  </a:cubicBezTo>
                  <a:close/>
                  <a:moveTo>
                    <a:pt x="9744" y="1"/>
                  </a:moveTo>
                  <a:cubicBezTo>
                    <a:pt x="9677" y="1"/>
                    <a:pt x="9616" y="16"/>
                    <a:pt x="9562" y="45"/>
                  </a:cubicBezTo>
                  <a:cubicBezTo>
                    <a:pt x="6376" y="1762"/>
                    <a:pt x="3195" y="3473"/>
                    <a:pt x="8" y="5191"/>
                  </a:cubicBezTo>
                  <a:lnTo>
                    <a:pt x="8" y="5191"/>
                  </a:lnTo>
                  <a:cubicBezTo>
                    <a:pt x="78" y="5154"/>
                    <a:pt x="159" y="5134"/>
                    <a:pt x="247" y="5134"/>
                  </a:cubicBezTo>
                  <a:cubicBezTo>
                    <a:pt x="374" y="5134"/>
                    <a:pt x="517" y="5174"/>
                    <a:pt x="668" y="5260"/>
                  </a:cubicBezTo>
                  <a:cubicBezTo>
                    <a:pt x="1211" y="5561"/>
                    <a:pt x="1660" y="6317"/>
                    <a:pt x="1666" y="6949"/>
                  </a:cubicBezTo>
                  <a:cubicBezTo>
                    <a:pt x="1672" y="7261"/>
                    <a:pt x="1566" y="7485"/>
                    <a:pt x="1396" y="7592"/>
                  </a:cubicBezTo>
                  <a:lnTo>
                    <a:pt x="1396" y="7592"/>
                  </a:lnTo>
                  <a:cubicBezTo>
                    <a:pt x="4467" y="5673"/>
                    <a:pt x="7531" y="3753"/>
                    <a:pt x="10602" y="1834"/>
                  </a:cubicBezTo>
                  <a:cubicBezTo>
                    <a:pt x="10732" y="1752"/>
                    <a:pt x="10809" y="1586"/>
                    <a:pt x="10803" y="1350"/>
                  </a:cubicBezTo>
                  <a:cubicBezTo>
                    <a:pt x="10797" y="883"/>
                    <a:pt x="10466" y="322"/>
                    <a:pt x="10064" y="98"/>
                  </a:cubicBezTo>
                  <a:cubicBezTo>
                    <a:pt x="9950" y="32"/>
                    <a:pt x="9841" y="1"/>
                    <a:pt x="9744" y="1"/>
                  </a:cubicBezTo>
                  <a:close/>
                  <a:moveTo>
                    <a:pt x="1396" y="7592"/>
                  </a:moveTo>
                  <a:cubicBezTo>
                    <a:pt x="1396" y="7592"/>
                    <a:pt x="1395" y="7593"/>
                    <a:pt x="1394" y="7593"/>
                  </a:cubicBezTo>
                  <a:cubicBezTo>
                    <a:pt x="1395" y="7593"/>
                    <a:pt x="1396" y="7592"/>
                    <a:pt x="1396" y="759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36"/>
            <p:cNvSpPr/>
            <p:nvPr/>
          </p:nvSpPr>
          <p:spPr>
            <a:xfrm>
              <a:off x="1566282" y="4954356"/>
              <a:ext cx="13941" cy="17826"/>
            </a:xfrm>
            <a:custGeom>
              <a:avLst/>
              <a:gdLst/>
              <a:ahLst/>
              <a:cxnLst/>
              <a:rect l="l" t="t" r="r" b="b"/>
              <a:pathLst>
                <a:path w="1981" h="2533" extrusionOk="0">
                  <a:moveTo>
                    <a:pt x="551" y="1"/>
                  </a:moveTo>
                  <a:cubicBezTo>
                    <a:pt x="223" y="1"/>
                    <a:pt x="1" y="265"/>
                    <a:pt x="5" y="716"/>
                  </a:cubicBezTo>
                  <a:cubicBezTo>
                    <a:pt x="11" y="1348"/>
                    <a:pt x="460" y="2104"/>
                    <a:pt x="1003" y="2405"/>
                  </a:cubicBezTo>
                  <a:cubicBezTo>
                    <a:pt x="1157" y="2492"/>
                    <a:pt x="1302" y="2533"/>
                    <a:pt x="1430" y="2533"/>
                  </a:cubicBezTo>
                  <a:cubicBezTo>
                    <a:pt x="1758" y="2533"/>
                    <a:pt x="1980" y="2268"/>
                    <a:pt x="1972" y="1814"/>
                  </a:cubicBezTo>
                  <a:cubicBezTo>
                    <a:pt x="1966" y="1182"/>
                    <a:pt x="1517" y="426"/>
                    <a:pt x="974" y="125"/>
                  </a:cubicBezTo>
                  <a:cubicBezTo>
                    <a:pt x="821" y="41"/>
                    <a:pt x="678" y="1"/>
                    <a:pt x="5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36"/>
            <p:cNvSpPr/>
            <p:nvPr/>
          </p:nvSpPr>
          <p:spPr>
            <a:xfrm>
              <a:off x="1635726" y="4824316"/>
              <a:ext cx="174375" cy="102550"/>
            </a:xfrm>
            <a:custGeom>
              <a:avLst/>
              <a:gdLst/>
              <a:ahLst/>
              <a:cxnLst/>
              <a:rect l="l" t="t" r="r" b="b"/>
              <a:pathLst>
                <a:path w="24778" h="14572" extrusionOk="0">
                  <a:moveTo>
                    <a:pt x="18971" y="0"/>
                  </a:moveTo>
                  <a:lnTo>
                    <a:pt x="18416" y="3479"/>
                  </a:lnTo>
                  <a:cubicBezTo>
                    <a:pt x="17176" y="4146"/>
                    <a:pt x="15971" y="4796"/>
                    <a:pt x="14778" y="5434"/>
                  </a:cubicBezTo>
                  <a:lnTo>
                    <a:pt x="14613" y="1187"/>
                  </a:lnTo>
                  <a:lnTo>
                    <a:pt x="13857" y="5930"/>
                  </a:lnTo>
                  <a:cubicBezTo>
                    <a:pt x="12664" y="6574"/>
                    <a:pt x="11476" y="7212"/>
                    <a:pt x="10277" y="7856"/>
                  </a:cubicBezTo>
                  <a:lnTo>
                    <a:pt x="10094" y="3148"/>
                  </a:lnTo>
                  <a:lnTo>
                    <a:pt x="9256" y="8411"/>
                  </a:lnTo>
                  <a:cubicBezTo>
                    <a:pt x="8098" y="9031"/>
                    <a:pt x="6923" y="9663"/>
                    <a:pt x="5712" y="10318"/>
                  </a:cubicBezTo>
                  <a:lnTo>
                    <a:pt x="5523" y="5440"/>
                  </a:lnTo>
                  <a:lnTo>
                    <a:pt x="4649" y="10891"/>
                  </a:lnTo>
                  <a:cubicBezTo>
                    <a:pt x="3172" y="11683"/>
                    <a:pt x="1636" y="12510"/>
                    <a:pt x="0" y="13390"/>
                  </a:cubicBezTo>
                  <a:cubicBezTo>
                    <a:pt x="6" y="13390"/>
                    <a:pt x="12" y="13384"/>
                    <a:pt x="18" y="13384"/>
                  </a:cubicBezTo>
                  <a:cubicBezTo>
                    <a:pt x="30" y="13378"/>
                    <a:pt x="42" y="13372"/>
                    <a:pt x="54" y="13366"/>
                  </a:cubicBezTo>
                  <a:lnTo>
                    <a:pt x="71" y="13366"/>
                  </a:lnTo>
                  <a:cubicBezTo>
                    <a:pt x="77" y="13360"/>
                    <a:pt x="89" y="13360"/>
                    <a:pt x="95" y="13354"/>
                  </a:cubicBezTo>
                  <a:cubicBezTo>
                    <a:pt x="107" y="13354"/>
                    <a:pt x="119" y="13354"/>
                    <a:pt x="136" y="13348"/>
                  </a:cubicBezTo>
                  <a:lnTo>
                    <a:pt x="178" y="13348"/>
                  </a:lnTo>
                  <a:cubicBezTo>
                    <a:pt x="278" y="13348"/>
                    <a:pt x="384" y="13378"/>
                    <a:pt x="502" y="13443"/>
                  </a:cubicBezTo>
                  <a:cubicBezTo>
                    <a:pt x="514" y="13449"/>
                    <a:pt x="526" y="13455"/>
                    <a:pt x="538" y="13461"/>
                  </a:cubicBezTo>
                  <a:cubicBezTo>
                    <a:pt x="703" y="13567"/>
                    <a:pt x="762" y="14382"/>
                    <a:pt x="880" y="14571"/>
                  </a:cubicBezTo>
                  <a:lnTo>
                    <a:pt x="5517" y="11754"/>
                  </a:lnTo>
                  <a:lnTo>
                    <a:pt x="12652" y="11890"/>
                  </a:lnTo>
                  <a:lnTo>
                    <a:pt x="6805" y="10974"/>
                  </a:lnTo>
                  <a:lnTo>
                    <a:pt x="9988" y="9037"/>
                  </a:lnTo>
                  <a:lnTo>
                    <a:pt x="16869" y="9645"/>
                  </a:lnTo>
                  <a:lnTo>
                    <a:pt x="16869" y="9645"/>
                  </a:lnTo>
                  <a:lnTo>
                    <a:pt x="11187" y="8310"/>
                  </a:lnTo>
                  <a:lnTo>
                    <a:pt x="14235" y="6456"/>
                  </a:lnTo>
                  <a:lnTo>
                    <a:pt x="20572" y="6456"/>
                  </a:lnTo>
                  <a:lnTo>
                    <a:pt x="15386" y="5759"/>
                  </a:lnTo>
                  <a:lnTo>
                    <a:pt x="18540" y="3845"/>
                  </a:lnTo>
                  <a:lnTo>
                    <a:pt x="23301" y="3845"/>
                  </a:lnTo>
                  <a:lnTo>
                    <a:pt x="19403" y="3320"/>
                  </a:lnTo>
                  <a:lnTo>
                    <a:pt x="24777" y="53"/>
                  </a:lnTo>
                  <a:lnTo>
                    <a:pt x="24777" y="53"/>
                  </a:lnTo>
                  <a:cubicBezTo>
                    <a:pt x="22757" y="1140"/>
                    <a:pt x="20885" y="2150"/>
                    <a:pt x="19096" y="3113"/>
                  </a:cubicBezTo>
                  <a:lnTo>
                    <a:pt x="189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1" name="Google Shape;2761;p36"/>
          <p:cNvGrpSpPr/>
          <p:nvPr/>
        </p:nvGrpSpPr>
        <p:grpSpPr>
          <a:xfrm>
            <a:off x="3122100" y="1132159"/>
            <a:ext cx="4405825" cy="2631278"/>
            <a:chOff x="3133625" y="922509"/>
            <a:chExt cx="4405825" cy="2631278"/>
          </a:xfrm>
        </p:grpSpPr>
        <p:sp>
          <p:nvSpPr>
            <p:cNvPr id="2762" name="Google Shape;2762;p36"/>
            <p:cNvSpPr/>
            <p:nvPr/>
          </p:nvSpPr>
          <p:spPr>
            <a:xfrm>
              <a:off x="3133625" y="2031522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36"/>
            <p:cNvSpPr/>
            <p:nvPr/>
          </p:nvSpPr>
          <p:spPr>
            <a:xfrm>
              <a:off x="3766163" y="3443638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36"/>
            <p:cNvSpPr/>
            <p:nvPr/>
          </p:nvSpPr>
          <p:spPr>
            <a:xfrm>
              <a:off x="7429300" y="922509"/>
              <a:ext cx="110150" cy="110150"/>
            </a:xfrm>
            <a:custGeom>
              <a:avLst/>
              <a:gdLst/>
              <a:ahLst/>
              <a:cxnLst/>
              <a:rect l="l" t="t" r="r" b="b"/>
              <a:pathLst>
                <a:path w="4406" h="4406" extrusionOk="0">
                  <a:moveTo>
                    <a:pt x="1762" y="0"/>
                  </a:moveTo>
                  <a:lnTo>
                    <a:pt x="1762" y="881"/>
                  </a:lnTo>
                  <a:lnTo>
                    <a:pt x="1762" y="1762"/>
                  </a:lnTo>
                  <a:lnTo>
                    <a:pt x="2643" y="1762"/>
                  </a:lnTo>
                  <a:lnTo>
                    <a:pt x="2643" y="881"/>
                  </a:lnTo>
                  <a:lnTo>
                    <a:pt x="2643" y="0"/>
                  </a:lnTo>
                  <a:close/>
                  <a:moveTo>
                    <a:pt x="0" y="1762"/>
                  </a:moveTo>
                  <a:lnTo>
                    <a:pt x="0" y="2643"/>
                  </a:lnTo>
                  <a:lnTo>
                    <a:pt x="1762" y="2643"/>
                  </a:lnTo>
                  <a:lnTo>
                    <a:pt x="1762" y="1762"/>
                  </a:lnTo>
                  <a:close/>
                  <a:moveTo>
                    <a:pt x="2643" y="1762"/>
                  </a:moveTo>
                  <a:lnTo>
                    <a:pt x="2643" y="2643"/>
                  </a:lnTo>
                  <a:lnTo>
                    <a:pt x="4406" y="2643"/>
                  </a:lnTo>
                  <a:lnTo>
                    <a:pt x="4406" y="1762"/>
                  </a:lnTo>
                  <a:close/>
                  <a:moveTo>
                    <a:pt x="1762" y="2643"/>
                  </a:moveTo>
                  <a:lnTo>
                    <a:pt x="1762" y="3524"/>
                  </a:lnTo>
                  <a:lnTo>
                    <a:pt x="1762" y="4406"/>
                  </a:lnTo>
                  <a:lnTo>
                    <a:pt x="2643" y="4406"/>
                  </a:lnTo>
                  <a:lnTo>
                    <a:pt x="2643" y="3524"/>
                  </a:lnTo>
                  <a:lnTo>
                    <a:pt x="2643" y="26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65" name="Google Shape;2765;p36"/>
          <p:cNvSpPr/>
          <p:nvPr/>
        </p:nvSpPr>
        <p:spPr>
          <a:xfrm>
            <a:off x="6409928" y="4711739"/>
            <a:ext cx="15286" cy="8867"/>
          </a:xfrm>
          <a:custGeom>
            <a:avLst/>
            <a:gdLst/>
            <a:ahLst/>
            <a:cxnLst/>
            <a:rect l="l" t="t" r="r" b="b"/>
            <a:pathLst>
              <a:path w="2309" h="1340" extrusionOk="0">
                <a:moveTo>
                  <a:pt x="2309" y="1"/>
                </a:moveTo>
                <a:cubicBezTo>
                  <a:pt x="2276" y="1"/>
                  <a:pt x="2249" y="7"/>
                  <a:pt x="2223" y="14"/>
                </a:cubicBezTo>
                <a:cubicBezTo>
                  <a:pt x="2183" y="27"/>
                  <a:pt x="2137" y="34"/>
                  <a:pt x="2091" y="47"/>
                </a:cubicBezTo>
                <a:cubicBezTo>
                  <a:pt x="2045" y="60"/>
                  <a:pt x="1999" y="73"/>
                  <a:pt x="1959" y="86"/>
                </a:cubicBezTo>
                <a:cubicBezTo>
                  <a:pt x="1920" y="93"/>
                  <a:pt x="1887" y="106"/>
                  <a:pt x="1854" y="119"/>
                </a:cubicBezTo>
                <a:cubicBezTo>
                  <a:pt x="1827" y="126"/>
                  <a:pt x="1808" y="133"/>
                  <a:pt x="1788" y="139"/>
                </a:cubicBezTo>
                <a:cubicBezTo>
                  <a:pt x="1768" y="146"/>
                  <a:pt x="1748" y="152"/>
                  <a:pt x="1728" y="159"/>
                </a:cubicBezTo>
                <a:cubicBezTo>
                  <a:pt x="1702" y="166"/>
                  <a:pt x="1682" y="172"/>
                  <a:pt x="1656" y="185"/>
                </a:cubicBezTo>
                <a:cubicBezTo>
                  <a:pt x="1623" y="198"/>
                  <a:pt x="1583" y="212"/>
                  <a:pt x="1550" y="225"/>
                </a:cubicBezTo>
                <a:cubicBezTo>
                  <a:pt x="1511" y="245"/>
                  <a:pt x="1471" y="258"/>
                  <a:pt x="1432" y="278"/>
                </a:cubicBezTo>
                <a:cubicBezTo>
                  <a:pt x="1418" y="284"/>
                  <a:pt x="1405" y="284"/>
                  <a:pt x="1399" y="291"/>
                </a:cubicBezTo>
                <a:cubicBezTo>
                  <a:pt x="1366" y="304"/>
                  <a:pt x="1339" y="317"/>
                  <a:pt x="1306" y="337"/>
                </a:cubicBezTo>
                <a:cubicBezTo>
                  <a:pt x="1260" y="357"/>
                  <a:pt x="1214" y="383"/>
                  <a:pt x="1168" y="410"/>
                </a:cubicBezTo>
                <a:cubicBezTo>
                  <a:pt x="1128" y="429"/>
                  <a:pt x="1089" y="449"/>
                  <a:pt x="1049" y="469"/>
                </a:cubicBezTo>
                <a:cubicBezTo>
                  <a:pt x="660" y="693"/>
                  <a:pt x="310" y="983"/>
                  <a:pt x="0" y="1340"/>
                </a:cubicBezTo>
                <a:lnTo>
                  <a:pt x="2309" y="1"/>
                </a:lnTo>
                <a:close/>
              </a:path>
            </a:pathLst>
          </a:custGeom>
          <a:solidFill>
            <a:srgbClr val="FF3E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6" name="Google Shape;2766;p36"/>
          <p:cNvSpPr/>
          <p:nvPr/>
        </p:nvSpPr>
        <p:spPr>
          <a:xfrm>
            <a:off x="6497385" y="4762198"/>
            <a:ext cx="1801" cy="3322"/>
          </a:xfrm>
          <a:custGeom>
            <a:avLst/>
            <a:gdLst/>
            <a:ahLst/>
            <a:cxnLst/>
            <a:rect l="l" t="t" r="r" b="b"/>
            <a:pathLst>
              <a:path w="272" h="502" extrusionOk="0">
                <a:moveTo>
                  <a:pt x="271" y="502"/>
                </a:moveTo>
                <a:cubicBezTo>
                  <a:pt x="185" y="330"/>
                  <a:pt x="93" y="165"/>
                  <a:pt x="1" y="0"/>
                </a:cubicBezTo>
                <a:cubicBezTo>
                  <a:pt x="93" y="165"/>
                  <a:pt x="185" y="330"/>
                  <a:pt x="271" y="502"/>
                </a:cubicBezTo>
                <a:close/>
              </a:path>
            </a:pathLst>
          </a:custGeom>
          <a:solidFill>
            <a:srgbClr val="FF3E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67" name="Google Shape;2767;p36"/>
          <p:cNvGrpSpPr/>
          <p:nvPr/>
        </p:nvGrpSpPr>
        <p:grpSpPr>
          <a:xfrm>
            <a:off x="256095" y="863538"/>
            <a:ext cx="2354626" cy="4020561"/>
            <a:chOff x="256095" y="863538"/>
            <a:chExt cx="2354626" cy="4020561"/>
          </a:xfrm>
        </p:grpSpPr>
        <p:grpSp>
          <p:nvGrpSpPr>
            <p:cNvPr id="2768" name="Google Shape;2768;p36"/>
            <p:cNvGrpSpPr/>
            <p:nvPr/>
          </p:nvGrpSpPr>
          <p:grpSpPr>
            <a:xfrm>
              <a:off x="256095" y="2588413"/>
              <a:ext cx="2354626" cy="2295686"/>
              <a:chOff x="27495" y="2676490"/>
              <a:chExt cx="2354626" cy="2295686"/>
            </a:xfrm>
          </p:grpSpPr>
          <p:sp>
            <p:nvSpPr>
              <p:cNvPr id="2769" name="Google Shape;2769;p36"/>
              <p:cNvSpPr/>
              <p:nvPr/>
            </p:nvSpPr>
            <p:spPr>
              <a:xfrm flipH="1">
                <a:off x="621927" y="3181229"/>
                <a:ext cx="886500" cy="1612866"/>
              </a:xfrm>
              <a:custGeom>
                <a:avLst/>
                <a:gdLst/>
                <a:ahLst/>
                <a:cxnLst/>
                <a:rect l="l" t="t" r="r" b="b"/>
                <a:pathLst>
                  <a:path w="21618" h="39331" extrusionOk="0">
                    <a:moveTo>
                      <a:pt x="21618" y="0"/>
                    </a:moveTo>
                    <a:lnTo>
                      <a:pt x="126" y="12496"/>
                    </a:lnTo>
                    <a:lnTo>
                      <a:pt x="1" y="39330"/>
                    </a:lnTo>
                    <a:lnTo>
                      <a:pt x="21493" y="26835"/>
                    </a:lnTo>
                    <a:lnTo>
                      <a:pt x="2161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0" name="Google Shape;2770;p36"/>
              <p:cNvSpPr/>
              <p:nvPr/>
            </p:nvSpPr>
            <p:spPr>
              <a:xfrm flipH="1">
                <a:off x="1503288" y="3188898"/>
                <a:ext cx="878832" cy="1605198"/>
              </a:xfrm>
              <a:custGeom>
                <a:avLst/>
                <a:gdLst/>
                <a:ahLst/>
                <a:cxnLst/>
                <a:rect l="l" t="t" r="r" b="b"/>
                <a:pathLst>
                  <a:path w="21431" h="39144" extrusionOk="0">
                    <a:moveTo>
                      <a:pt x="126" y="1"/>
                    </a:moveTo>
                    <a:lnTo>
                      <a:pt x="1" y="26866"/>
                    </a:lnTo>
                    <a:lnTo>
                      <a:pt x="21306" y="39143"/>
                    </a:lnTo>
                    <a:lnTo>
                      <a:pt x="21431" y="12309"/>
                    </a:lnTo>
                    <a:lnTo>
                      <a:pt x="1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1" name="Google Shape;2771;p36"/>
              <p:cNvSpPr/>
              <p:nvPr/>
            </p:nvSpPr>
            <p:spPr>
              <a:xfrm flipH="1">
                <a:off x="621955" y="2676490"/>
                <a:ext cx="1755039" cy="1017150"/>
              </a:xfrm>
              <a:custGeom>
                <a:avLst/>
                <a:gdLst/>
                <a:ahLst/>
                <a:cxnLst/>
                <a:rect l="l" t="t" r="r" b="b"/>
                <a:pathLst>
                  <a:path w="42798" h="24804" extrusionOk="0">
                    <a:moveTo>
                      <a:pt x="21493" y="0"/>
                    </a:moveTo>
                    <a:lnTo>
                      <a:pt x="1" y="12496"/>
                    </a:lnTo>
                    <a:lnTo>
                      <a:pt x="21306" y="24804"/>
                    </a:lnTo>
                    <a:lnTo>
                      <a:pt x="42798" y="12308"/>
                    </a:lnTo>
                    <a:lnTo>
                      <a:pt x="2149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2" name="Google Shape;2772;p36"/>
              <p:cNvSpPr/>
              <p:nvPr/>
            </p:nvSpPr>
            <p:spPr>
              <a:xfrm flipH="1">
                <a:off x="27495" y="3873011"/>
                <a:ext cx="603384" cy="1099165"/>
              </a:xfrm>
              <a:custGeom>
                <a:avLst/>
                <a:gdLst/>
                <a:ahLst/>
                <a:cxnLst/>
                <a:rect l="l" t="t" r="r" b="b"/>
                <a:pathLst>
                  <a:path w="14714" h="26804" extrusionOk="0">
                    <a:moveTo>
                      <a:pt x="14714" y="0"/>
                    </a:moveTo>
                    <a:lnTo>
                      <a:pt x="94" y="8529"/>
                    </a:lnTo>
                    <a:lnTo>
                      <a:pt x="0" y="26803"/>
                    </a:lnTo>
                    <a:lnTo>
                      <a:pt x="14651" y="18275"/>
                    </a:lnTo>
                    <a:lnTo>
                      <a:pt x="1471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3" name="Google Shape;2773;p36"/>
              <p:cNvSpPr/>
              <p:nvPr/>
            </p:nvSpPr>
            <p:spPr>
              <a:xfrm flipH="1">
                <a:off x="627044" y="3879408"/>
                <a:ext cx="598258" cy="1092768"/>
              </a:xfrm>
              <a:custGeom>
                <a:avLst/>
                <a:gdLst/>
                <a:ahLst/>
                <a:cxnLst/>
                <a:rect l="l" t="t" r="r" b="b"/>
                <a:pathLst>
                  <a:path w="14589" h="26648" extrusionOk="0">
                    <a:moveTo>
                      <a:pt x="63" y="1"/>
                    </a:moveTo>
                    <a:lnTo>
                      <a:pt x="0" y="18275"/>
                    </a:lnTo>
                    <a:lnTo>
                      <a:pt x="14495" y="26647"/>
                    </a:lnTo>
                    <a:lnTo>
                      <a:pt x="14589" y="8373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4" name="Google Shape;2774;p36"/>
              <p:cNvSpPr/>
              <p:nvPr/>
            </p:nvSpPr>
            <p:spPr>
              <a:xfrm flipH="1">
                <a:off x="27514" y="3529683"/>
                <a:ext cx="1195246" cy="693068"/>
              </a:xfrm>
              <a:custGeom>
                <a:avLst/>
                <a:gdLst/>
                <a:ahLst/>
                <a:cxnLst/>
                <a:rect l="l" t="t" r="r" b="b"/>
                <a:pathLst>
                  <a:path w="29147" h="16901" extrusionOk="0">
                    <a:moveTo>
                      <a:pt x="14652" y="0"/>
                    </a:moveTo>
                    <a:lnTo>
                      <a:pt x="1" y="8529"/>
                    </a:lnTo>
                    <a:lnTo>
                      <a:pt x="14527" y="16901"/>
                    </a:lnTo>
                    <a:lnTo>
                      <a:pt x="29147" y="8372"/>
                    </a:lnTo>
                    <a:lnTo>
                      <a:pt x="1465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75" name="Google Shape;2775;p36"/>
            <p:cNvGrpSpPr/>
            <p:nvPr/>
          </p:nvGrpSpPr>
          <p:grpSpPr>
            <a:xfrm>
              <a:off x="857637" y="863538"/>
              <a:ext cx="1586950" cy="2580101"/>
              <a:chOff x="857637" y="863538"/>
              <a:chExt cx="1586950" cy="2580101"/>
            </a:xfrm>
          </p:grpSpPr>
          <p:sp>
            <p:nvSpPr>
              <p:cNvPr id="2776" name="Google Shape;2776;p36"/>
              <p:cNvSpPr/>
              <p:nvPr/>
            </p:nvSpPr>
            <p:spPr>
              <a:xfrm flipH="1">
                <a:off x="2244872" y="2465845"/>
                <a:ext cx="49715" cy="623541"/>
              </a:xfrm>
              <a:custGeom>
                <a:avLst/>
                <a:gdLst/>
                <a:ahLst/>
                <a:cxnLst/>
                <a:rect l="l" t="t" r="r" b="b"/>
                <a:pathLst>
                  <a:path w="933" h="11702" extrusionOk="0">
                    <a:moveTo>
                      <a:pt x="1" y="1"/>
                    </a:moveTo>
                    <a:lnTo>
                      <a:pt x="1" y="11155"/>
                    </a:lnTo>
                    <a:lnTo>
                      <a:pt x="932" y="11701"/>
                    </a:lnTo>
                    <a:lnTo>
                      <a:pt x="932" y="53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7" name="Google Shape;2777;p36"/>
              <p:cNvSpPr/>
              <p:nvPr/>
            </p:nvSpPr>
            <p:spPr>
              <a:xfrm flipH="1">
                <a:off x="2204960" y="2471547"/>
                <a:ext cx="39964" cy="617840"/>
              </a:xfrm>
              <a:custGeom>
                <a:avLst/>
                <a:gdLst/>
                <a:ahLst/>
                <a:cxnLst/>
                <a:rect l="l" t="t" r="r" b="b"/>
                <a:pathLst>
                  <a:path w="750" h="11595" extrusionOk="0">
                    <a:moveTo>
                      <a:pt x="739" y="1"/>
                    </a:moveTo>
                    <a:lnTo>
                      <a:pt x="0" y="429"/>
                    </a:lnTo>
                    <a:lnTo>
                      <a:pt x="0" y="11594"/>
                    </a:lnTo>
                    <a:lnTo>
                      <a:pt x="750" y="11155"/>
                    </a:lnTo>
                    <a:lnTo>
                      <a:pt x="73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8" name="Google Shape;2778;p36"/>
              <p:cNvSpPr/>
              <p:nvPr/>
            </p:nvSpPr>
            <p:spPr>
              <a:xfrm flipH="1">
                <a:off x="2145654" y="2269647"/>
                <a:ext cx="93568" cy="191133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3587" extrusionOk="0">
                    <a:moveTo>
                      <a:pt x="0" y="0"/>
                    </a:moveTo>
                    <a:lnTo>
                      <a:pt x="11" y="2580"/>
                    </a:lnTo>
                    <a:lnTo>
                      <a:pt x="1756" y="3586"/>
                    </a:lnTo>
                    <a:lnTo>
                      <a:pt x="1756" y="10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9D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9" name="Google Shape;2779;p36"/>
              <p:cNvSpPr/>
              <p:nvPr/>
            </p:nvSpPr>
            <p:spPr>
              <a:xfrm flipH="1">
                <a:off x="1912319" y="2134993"/>
                <a:ext cx="326903" cy="188895"/>
              </a:xfrm>
              <a:custGeom>
                <a:avLst/>
                <a:gdLst/>
                <a:ahLst/>
                <a:cxnLst/>
                <a:rect l="l" t="t" r="r" b="b"/>
                <a:pathLst>
                  <a:path w="6135" h="3545" extrusionOk="0">
                    <a:moveTo>
                      <a:pt x="4389" y="1"/>
                    </a:moveTo>
                    <a:lnTo>
                      <a:pt x="0" y="2527"/>
                    </a:lnTo>
                    <a:lnTo>
                      <a:pt x="1756" y="3544"/>
                    </a:lnTo>
                    <a:lnTo>
                      <a:pt x="6134" y="1018"/>
                    </a:lnTo>
                    <a:lnTo>
                      <a:pt x="43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0" name="Google Shape;2780;p36"/>
              <p:cNvSpPr/>
              <p:nvPr/>
            </p:nvSpPr>
            <p:spPr>
              <a:xfrm flipH="1">
                <a:off x="1911731" y="2189185"/>
                <a:ext cx="233974" cy="271594"/>
              </a:xfrm>
              <a:custGeom>
                <a:avLst/>
                <a:gdLst/>
                <a:ahLst/>
                <a:cxnLst/>
                <a:rect l="l" t="t" r="r" b="b"/>
                <a:pathLst>
                  <a:path w="4391" h="5097" extrusionOk="0">
                    <a:moveTo>
                      <a:pt x="4379" y="1"/>
                    </a:moveTo>
                    <a:lnTo>
                      <a:pt x="1" y="2527"/>
                    </a:lnTo>
                    <a:lnTo>
                      <a:pt x="1" y="5096"/>
                    </a:lnTo>
                    <a:lnTo>
                      <a:pt x="4390" y="2570"/>
                    </a:lnTo>
                    <a:lnTo>
                      <a:pt x="4379" y="1"/>
                    </a:lnTo>
                    <a:close/>
                  </a:path>
                </a:pathLst>
              </a:custGeom>
              <a:solidFill>
                <a:srgbClr val="6E68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1" name="Google Shape;2781;p36"/>
              <p:cNvSpPr/>
              <p:nvPr/>
            </p:nvSpPr>
            <p:spPr>
              <a:xfrm flipH="1">
                <a:off x="2251747" y="2331245"/>
                <a:ext cx="93568" cy="191133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3587" extrusionOk="0">
                    <a:moveTo>
                      <a:pt x="0" y="0"/>
                    </a:moveTo>
                    <a:lnTo>
                      <a:pt x="0" y="2569"/>
                    </a:lnTo>
                    <a:lnTo>
                      <a:pt x="1756" y="3586"/>
                    </a:lnTo>
                    <a:lnTo>
                      <a:pt x="1745" y="10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AE6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2" name="Google Shape;2782;p36"/>
              <p:cNvSpPr/>
              <p:nvPr/>
            </p:nvSpPr>
            <p:spPr>
              <a:xfrm flipH="1">
                <a:off x="2146189" y="2269647"/>
                <a:ext cx="199126" cy="115842"/>
              </a:xfrm>
              <a:custGeom>
                <a:avLst/>
                <a:gdLst/>
                <a:ahLst/>
                <a:cxnLst/>
                <a:rect l="l" t="t" r="r" b="b"/>
                <a:pathLst>
                  <a:path w="3737" h="2174" extrusionOk="0">
                    <a:moveTo>
                      <a:pt x="1991" y="0"/>
                    </a:moveTo>
                    <a:lnTo>
                      <a:pt x="0" y="1156"/>
                    </a:lnTo>
                    <a:lnTo>
                      <a:pt x="1745" y="2173"/>
                    </a:lnTo>
                    <a:lnTo>
                      <a:pt x="3736" y="1017"/>
                    </a:lnTo>
                    <a:lnTo>
                      <a:pt x="1991" y="0"/>
                    </a:lnTo>
                    <a:close/>
                  </a:path>
                </a:pathLst>
              </a:custGeom>
              <a:solidFill>
                <a:srgbClr val="FFBA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3" name="Google Shape;2783;p36"/>
              <p:cNvSpPr/>
              <p:nvPr/>
            </p:nvSpPr>
            <p:spPr>
              <a:xfrm flipH="1">
                <a:off x="2145654" y="2323838"/>
                <a:ext cx="106677" cy="198540"/>
              </a:xfrm>
              <a:custGeom>
                <a:avLst/>
                <a:gdLst/>
                <a:ahLst/>
                <a:cxnLst/>
                <a:rect l="l" t="t" r="r" b="b"/>
                <a:pathLst>
                  <a:path w="2002" h="3726" extrusionOk="0">
                    <a:moveTo>
                      <a:pt x="1991" y="0"/>
                    </a:moveTo>
                    <a:lnTo>
                      <a:pt x="0" y="1156"/>
                    </a:lnTo>
                    <a:lnTo>
                      <a:pt x="11" y="3725"/>
                    </a:lnTo>
                    <a:lnTo>
                      <a:pt x="2002" y="2580"/>
                    </a:lnTo>
                    <a:lnTo>
                      <a:pt x="1991" y="0"/>
                    </a:lnTo>
                    <a:close/>
                  </a:path>
                </a:pathLst>
              </a:custGeom>
              <a:solidFill>
                <a:srgbClr val="CE92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4" name="Google Shape;2784;p36"/>
              <p:cNvSpPr/>
              <p:nvPr/>
            </p:nvSpPr>
            <p:spPr>
              <a:xfrm flipH="1">
                <a:off x="2244872" y="1315296"/>
                <a:ext cx="51420" cy="1044493"/>
              </a:xfrm>
              <a:custGeom>
                <a:avLst/>
                <a:gdLst/>
                <a:ahLst/>
                <a:cxnLst/>
                <a:rect l="l" t="t" r="r" b="b"/>
                <a:pathLst>
                  <a:path w="965" h="19602" extrusionOk="0">
                    <a:moveTo>
                      <a:pt x="1" y="1"/>
                    </a:moveTo>
                    <a:lnTo>
                      <a:pt x="33" y="19056"/>
                    </a:lnTo>
                    <a:lnTo>
                      <a:pt x="964" y="19602"/>
                    </a:lnTo>
                    <a:lnTo>
                      <a:pt x="932" y="53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5" name="Google Shape;2785;p36"/>
              <p:cNvSpPr/>
              <p:nvPr/>
            </p:nvSpPr>
            <p:spPr>
              <a:xfrm flipH="1">
                <a:off x="2087468" y="1223484"/>
                <a:ext cx="208824" cy="120371"/>
              </a:xfrm>
              <a:custGeom>
                <a:avLst/>
                <a:gdLst/>
                <a:ahLst/>
                <a:cxnLst/>
                <a:rect l="l" t="t" r="r" b="b"/>
                <a:pathLst>
                  <a:path w="3919" h="2259" extrusionOk="0">
                    <a:moveTo>
                      <a:pt x="2998" y="0"/>
                    </a:moveTo>
                    <a:lnTo>
                      <a:pt x="1" y="1724"/>
                    </a:lnTo>
                    <a:lnTo>
                      <a:pt x="932" y="2259"/>
                    </a:lnTo>
                    <a:lnTo>
                      <a:pt x="3919" y="535"/>
                    </a:lnTo>
                    <a:lnTo>
                      <a:pt x="299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6" name="Google Shape;2786;p36"/>
              <p:cNvSpPr/>
              <p:nvPr/>
            </p:nvSpPr>
            <p:spPr>
              <a:xfrm flipH="1">
                <a:off x="2087465" y="932543"/>
                <a:ext cx="50248" cy="319497"/>
              </a:xfrm>
              <a:custGeom>
                <a:avLst/>
                <a:gdLst/>
                <a:ahLst/>
                <a:cxnLst/>
                <a:rect l="l" t="t" r="r" b="b"/>
                <a:pathLst>
                  <a:path w="943" h="5996" extrusionOk="0">
                    <a:moveTo>
                      <a:pt x="1" y="1"/>
                    </a:moveTo>
                    <a:lnTo>
                      <a:pt x="22" y="5460"/>
                    </a:lnTo>
                    <a:lnTo>
                      <a:pt x="943" y="5995"/>
                    </a:lnTo>
                    <a:lnTo>
                      <a:pt x="932" y="53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7" name="Google Shape;2787;p36"/>
              <p:cNvSpPr/>
              <p:nvPr/>
            </p:nvSpPr>
            <p:spPr>
              <a:xfrm flipH="1">
                <a:off x="2199845" y="1096824"/>
                <a:ext cx="49662" cy="121543"/>
              </a:xfrm>
              <a:custGeom>
                <a:avLst/>
                <a:gdLst/>
                <a:ahLst/>
                <a:cxnLst/>
                <a:rect l="l" t="t" r="r" b="b"/>
                <a:pathLst>
                  <a:path w="932" h="2281" extrusionOk="0">
                    <a:moveTo>
                      <a:pt x="1" y="1"/>
                    </a:moveTo>
                    <a:lnTo>
                      <a:pt x="11" y="1735"/>
                    </a:lnTo>
                    <a:lnTo>
                      <a:pt x="932" y="2281"/>
                    </a:lnTo>
                    <a:lnTo>
                      <a:pt x="932" y="53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8" name="Google Shape;2788;p36"/>
              <p:cNvSpPr/>
              <p:nvPr/>
            </p:nvSpPr>
            <p:spPr>
              <a:xfrm flipH="1">
                <a:off x="2199848" y="1189221"/>
                <a:ext cx="190547" cy="110140"/>
              </a:xfrm>
              <a:custGeom>
                <a:avLst/>
                <a:gdLst/>
                <a:ahLst/>
                <a:cxnLst/>
                <a:rect l="l" t="t" r="r" b="b"/>
                <a:pathLst>
                  <a:path w="3576" h="2067" extrusionOk="0">
                    <a:moveTo>
                      <a:pt x="2655" y="1"/>
                    </a:moveTo>
                    <a:lnTo>
                      <a:pt x="0" y="1532"/>
                    </a:lnTo>
                    <a:lnTo>
                      <a:pt x="932" y="2067"/>
                    </a:lnTo>
                    <a:lnTo>
                      <a:pt x="3576" y="547"/>
                    </a:lnTo>
                    <a:lnTo>
                      <a:pt x="265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9" name="Google Shape;2789;p36"/>
              <p:cNvSpPr/>
              <p:nvPr/>
            </p:nvSpPr>
            <p:spPr>
              <a:xfrm flipH="1">
                <a:off x="2248868" y="1079133"/>
                <a:ext cx="49715" cy="74812"/>
              </a:xfrm>
              <a:custGeom>
                <a:avLst/>
                <a:gdLst/>
                <a:ahLst/>
                <a:cxnLst/>
                <a:rect l="l" t="t" r="r" b="b"/>
                <a:pathLst>
                  <a:path w="933" h="1404" extrusionOk="0">
                    <a:moveTo>
                      <a:pt x="1" y="1"/>
                    </a:moveTo>
                    <a:lnTo>
                      <a:pt x="12" y="857"/>
                    </a:lnTo>
                    <a:lnTo>
                      <a:pt x="932" y="1403"/>
                    </a:lnTo>
                    <a:lnTo>
                      <a:pt x="932" y="53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0" name="Google Shape;2790;p36"/>
              <p:cNvSpPr/>
              <p:nvPr/>
            </p:nvSpPr>
            <p:spPr>
              <a:xfrm flipH="1">
                <a:off x="2160468" y="1027818"/>
                <a:ext cx="138115" cy="79927"/>
              </a:xfrm>
              <a:custGeom>
                <a:avLst/>
                <a:gdLst/>
                <a:ahLst/>
                <a:cxnLst/>
                <a:rect l="l" t="t" r="r" b="b"/>
                <a:pathLst>
                  <a:path w="2592" h="1500" extrusionOk="0">
                    <a:moveTo>
                      <a:pt x="1671" y="0"/>
                    </a:moveTo>
                    <a:lnTo>
                      <a:pt x="1" y="964"/>
                    </a:lnTo>
                    <a:lnTo>
                      <a:pt x="932" y="1499"/>
                    </a:lnTo>
                    <a:lnTo>
                      <a:pt x="2592" y="546"/>
                    </a:lnTo>
                    <a:lnTo>
                      <a:pt x="167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1" name="Google Shape;2791;p36"/>
              <p:cNvSpPr/>
              <p:nvPr/>
            </p:nvSpPr>
            <p:spPr>
              <a:xfrm flipH="1">
                <a:off x="2047506" y="892046"/>
                <a:ext cx="333777" cy="1467735"/>
              </a:xfrm>
              <a:custGeom>
                <a:avLst/>
                <a:gdLst/>
                <a:ahLst/>
                <a:cxnLst/>
                <a:rect l="l" t="t" r="r" b="b"/>
                <a:pathLst>
                  <a:path w="6264" h="27545" extrusionOk="0">
                    <a:moveTo>
                      <a:pt x="6253" y="1"/>
                    </a:moveTo>
                    <a:lnTo>
                      <a:pt x="1" y="3608"/>
                    </a:lnTo>
                    <a:lnTo>
                      <a:pt x="11" y="8939"/>
                    </a:lnTo>
                    <a:lnTo>
                      <a:pt x="4154" y="6541"/>
                    </a:lnTo>
                    <a:lnTo>
                      <a:pt x="4144" y="3094"/>
                    </a:lnTo>
                    <a:lnTo>
                      <a:pt x="2484" y="4047"/>
                    </a:lnTo>
                    <a:lnTo>
                      <a:pt x="2484" y="4914"/>
                    </a:lnTo>
                    <a:lnTo>
                      <a:pt x="3405" y="4379"/>
                    </a:lnTo>
                    <a:lnTo>
                      <a:pt x="3405" y="6124"/>
                    </a:lnTo>
                    <a:lnTo>
                      <a:pt x="761" y="7644"/>
                    </a:lnTo>
                    <a:lnTo>
                      <a:pt x="750" y="4036"/>
                    </a:lnTo>
                    <a:lnTo>
                      <a:pt x="5503" y="1296"/>
                    </a:lnTo>
                    <a:lnTo>
                      <a:pt x="5514" y="6755"/>
                    </a:lnTo>
                    <a:lnTo>
                      <a:pt x="2527" y="8479"/>
                    </a:lnTo>
                    <a:lnTo>
                      <a:pt x="2559" y="27545"/>
                    </a:lnTo>
                    <a:lnTo>
                      <a:pt x="3309" y="27106"/>
                    </a:lnTo>
                    <a:lnTo>
                      <a:pt x="3276" y="8907"/>
                    </a:lnTo>
                    <a:lnTo>
                      <a:pt x="6263" y="7184"/>
                    </a:lnTo>
                    <a:lnTo>
                      <a:pt x="625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2" name="Google Shape;2792;p36"/>
              <p:cNvSpPr/>
              <p:nvPr/>
            </p:nvSpPr>
            <p:spPr>
              <a:xfrm flipH="1">
                <a:off x="2380645" y="1055740"/>
                <a:ext cx="50248" cy="312676"/>
              </a:xfrm>
              <a:custGeom>
                <a:avLst/>
                <a:gdLst/>
                <a:ahLst/>
                <a:cxnLst/>
                <a:rect l="l" t="t" r="r" b="b"/>
                <a:pathLst>
                  <a:path w="943" h="5868" extrusionOk="0">
                    <a:moveTo>
                      <a:pt x="0" y="1"/>
                    </a:moveTo>
                    <a:lnTo>
                      <a:pt x="22" y="5321"/>
                    </a:lnTo>
                    <a:lnTo>
                      <a:pt x="942" y="5867"/>
                    </a:lnTo>
                    <a:lnTo>
                      <a:pt x="932" y="53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3" name="Google Shape;2793;p36"/>
              <p:cNvSpPr/>
              <p:nvPr/>
            </p:nvSpPr>
            <p:spPr>
              <a:xfrm flipH="1">
                <a:off x="2048093" y="863538"/>
                <a:ext cx="382799" cy="220813"/>
              </a:xfrm>
              <a:custGeom>
                <a:avLst/>
                <a:gdLst/>
                <a:ahLst/>
                <a:cxnLst/>
                <a:rect l="l" t="t" r="r" b="b"/>
                <a:pathLst>
                  <a:path w="7184" h="4144" extrusionOk="0">
                    <a:moveTo>
                      <a:pt x="6252" y="0"/>
                    </a:moveTo>
                    <a:lnTo>
                      <a:pt x="0" y="3608"/>
                    </a:lnTo>
                    <a:lnTo>
                      <a:pt x="932" y="4143"/>
                    </a:lnTo>
                    <a:lnTo>
                      <a:pt x="7184" y="536"/>
                    </a:lnTo>
                    <a:lnTo>
                      <a:pt x="625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4" name="Google Shape;2794;p36"/>
              <p:cNvSpPr/>
              <p:nvPr/>
            </p:nvSpPr>
            <p:spPr>
              <a:xfrm flipH="1">
                <a:off x="1590042" y="3283251"/>
                <a:ext cx="168327" cy="160388"/>
              </a:xfrm>
              <a:custGeom>
                <a:avLst/>
                <a:gdLst/>
                <a:ahLst/>
                <a:cxnLst/>
                <a:rect l="l" t="t" r="r" b="b"/>
                <a:pathLst>
                  <a:path w="3159" h="3010" extrusionOk="0">
                    <a:moveTo>
                      <a:pt x="1" y="1"/>
                    </a:moveTo>
                    <a:lnTo>
                      <a:pt x="1" y="1168"/>
                    </a:lnTo>
                    <a:lnTo>
                      <a:pt x="3159" y="3009"/>
                    </a:lnTo>
                    <a:lnTo>
                      <a:pt x="3159" y="183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5" name="Google Shape;2795;p36"/>
              <p:cNvSpPr/>
              <p:nvPr/>
            </p:nvSpPr>
            <p:spPr>
              <a:xfrm flipH="1">
                <a:off x="1294573" y="3210835"/>
                <a:ext cx="295519" cy="232802"/>
              </a:xfrm>
              <a:custGeom>
                <a:avLst/>
                <a:gdLst/>
                <a:ahLst/>
                <a:cxnLst/>
                <a:rect l="l" t="t" r="r" b="b"/>
                <a:pathLst>
                  <a:path w="5546" h="4369" extrusionOk="0">
                    <a:moveTo>
                      <a:pt x="5535" y="0"/>
                    </a:moveTo>
                    <a:lnTo>
                      <a:pt x="1" y="3190"/>
                    </a:lnTo>
                    <a:lnTo>
                      <a:pt x="1" y="4368"/>
                    </a:lnTo>
                    <a:lnTo>
                      <a:pt x="5546" y="1167"/>
                    </a:lnTo>
                    <a:lnTo>
                      <a:pt x="553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6" name="Google Shape;2796;p36"/>
              <p:cNvSpPr/>
              <p:nvPr/>
            </p:nvSpPr>
            <p:spPr>
              <a:xfrm flipH="1">
                <a:off x="1295109" y="3112736"/>
                <a:ext cx="463260" cy="268130"/>
              </a:xfrm>
              <a:custGeom>
                <a:avLst/>
                <a:gdLst/>
                <a:ahLst/>
                <a:cxnLst/>
                <a:rect l="l" t="t" r="r" b="b"/>
                <a:pathLst>
                  <a:path w="8694" h="5032" extrusionOk="0">
                    <a:moveTo>
                      <a:pt x="5535" y="0"/>
                    </a:moveTo>
                    <a:lnTo>
                      <a:pt x="1" y="3201"/>
                    </a:lnTo>
                    <a:lnTo>
                      <a:pt x="3159" y="5031"/>
                    </a:lnTo>
                    <a:lnTo>
                      <a:pt x="8693" y="1841"/>
                    </a:lnTo>
                    <a:lnTo>
                      <a:pt x="553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7" name="Google Shape;2797;p36"/>
              <p:cNvSpPr/>
              <p:nvPr/>
            </p:nvSpPr>
            <p:spPr>
              <a:xfrm flipH="1">
                <a:off x="1316203" y="2587923"/>
                <a:ext cx="125007" cy="691959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2986" extrusionOk="0">
                    <a:moveTo>
                      <a:pt x="2345" y="1"/>
                    </a:moveTo>
                    <a:lnTo>
                      <a:pt x="11" y="1360"/>
                    </a:lnTo>
                    <a:lnTo>
                      <a:pt x="1" y="12986"/>
                    </a:lnTo>
                    <a:lnTo>
                      <a:pt x="1" y="12986"/>
                    </a:lnTo>
                    <a:lnTo>
                      <a:pt x="2345" y="11615"/>
                    </a:lnTo>
                    <a:lnTo>
                      <a:pt x="234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8" name="Google Shape;2798;p36"/>
              <p:cNvSpPr/>
              <p:nvPr/>
            </p:nvSpPr>
            <p:spPr>
              <a:xfrm flipH="1">
                <a:off x="1316206" y="2505810"/>
                <a:ext cx="267011" cy="154633"/>
              </a:xfrm>
              <a:custGeom>
                <a:avLst/>
                <a:gdLst/>
                <a:ahLst/>
                <a:cxnLst/>
                <a:rect l="l" t="t" r="r" b="b"/>
                <a:pathLst>
                  <a:path w="5011" h="2902" extrusionOk="0">
                    <a:moveTo>
                      <a:pt x="2345" y="0"/>
                    </a:moveTo>
                    <a:lnTo>
                      <a:pt x="0" y="1360"/>
                    </a:lnTo>
                    <a:lnTo>
                      <a:pt x="2676" y="2901"/>
                    </a:lnTo>
                    <a:lnTo>
                      <a:pt x="5010" y="1542"/>
                    </a:lnTo>
                    <a:lnTo>
                      <a:pt x="2345" y="0"/>
                    </a:lnTo>
                    <a:close/>
                  </a:path>
                </a:pathLst>
              </a:custGeom>
              <a:solidFill>
                <a:srgbClr val="FFBA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9" name="Google Shape;2799;p36"/>
              <p:cNvSpPr/>
              <p:nvPr/>
            </p:nvSpPr>
            <p:spPr>
              <a:xfrm flipH="1">
                <a:off x="1440574" y="2578225"/>
                <a:ext cx="142644" cy="701657"/>
              </a:xfrm>
              <a:custGeom>
                <a:avLst/>
                <a:gdLst/>
                <a:ahLst/>
                <a:cxnLst/>
                <a:rect l="l" t="t" r="r" b="b"/>
                <a:pathLst>
                  <a:path w="2677" h="13168" extrusionOk="0">
                    <a:moveTo>
                      <a:pt x="0" y="1"/>
                    </a:moveTo>
                    <a:lnTo>
                      <a:pt x="0" y="11626"/>
                    </a:lnTo>
                    <a:lnTo>
                      <a:pt x="2666" y="13168"/>
                    </a:lnTo>
                    <a:lnTo>
                      <a:pt x="2676" y="154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0" name="Google Shape;2800;p36"/>
              <p:cNvSpPr/>
              <p:nvPr/>
            </p:nvSpPr>
            <p:spPr>
              <a:xfrm flipH="1">
                <a:off x="1965389" y="3066537"/>
                <a:ext cx="168860" cy="159748"/>
              </a:xfrm>
              <a:custGeom>
                <a:avLst/>
                <a:gdLst/>
                <a:ahLst/>
                <a:cxnLst/>
                <a:rect l="l" t="t" r="r" b="b"/>
                <a:pathLst>
                  <a:path w="3169" h="2998" extrusionOk="0">
                    <a:moveTo>
                      <a:pt x="0" y="0"/>
                    </a:moveTo>
                    <a:lnTo>
                      <a:pt x="11" y="1167"/>
                    </a:lnTo>
                    <a:lnTo>
                      <a:pt x="3169" y="2997"/>
                    </a:lnTo>
                    <a:lnTo>
                      <a:pt x="3158" y="18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1" name="Google Shape;2801;p36"/>
              <p:cNvSpPr/>
              <p:nvPr/>
            </p:nvSpPr>
            <p:spPr>
              <a:xfrm flipH="1">
                <a:off x="1670453" y="2993482"/>
                <a:ext cx="295519" cy="232802"/>
              </a:xfrm>
              <a:custGeom>
                <a:avLst/>
                <a:gdLst/>
                <a:ahLst/>
                <a:cxnLst/>
                <a:rect l="l" t="t" r="r" b="b"/>
                <a:pathLst>
                  <a:path w="5546" h="4369" extrusionOk="0">
                    <a:moveTo>
                      <a:pt x="5545" y="1"/>
                    </a:moveTo>
                    <a:lnTo>
                      <a:pt x="0" y="3202"/>
                    </a:lnTo>
                    <a:lnTo>
                      <a:pt x="11" y="4368"/>
                    </a:lnTo>
                    <a:lnTo>
                      <a:pt x="5545" y="1178"/>
                    </a:lnTo>
                    <a:lnTo>
                      <a:pt x="554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2" name="Google Shape;2802;p36"/>
              <p:cNvSpPr/>
              <p:nvPr/>
            </p:nvSpPr>
            <p:spPr>
              <a:xfrm flipH="1">
                <a:off x="1670456" y="2895969"/>
                <a:ext cx="463793" cy="26813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5032" extrusionOk="0">
                    <a:moveTo>
                      <a:pt x="5535" y="0"/>
                    </a:moveTo>
                    <a:lnTo>
                      <a:pt x="0" y="3201"/>
                    </a:lnTo>
                    <a:lnTo>
                      <a:pt x="3158" y="5032"/>
                    </a:lnTo>
                    <a:lnTo>
                      <a:pt x="8703" y="1831"/>
                    </a:lnTo>
                    <a:lnTo>
                      <a:pt x="553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3" name="Google Shape;2803;p36"/>
              <p:cNvSpPr/>
              <p:nvPr/>
            </p:nvSpPr>
            <p:spPr>
              <a:xfrm flipH="1">
                <a:off x="1690432" y="2371742"/>
                <a:ext cx="124953" cy="691959"/>
              </a:xfrm>
              <a:custGeom>
                <a:avLst/>
                <a:gdLst/>
                <a:ahLst/>
                <a:cxnLst/>
                <a:rect l="l" t="t" r="r" b="b"/>
                <a:pathLst>
                  <a:path w="2345" h="12986" extrusionOk="0">
                    <a:moveTo>
                      <a:pt x="2345" y="0"/>
                    </a:moveTo>
                    <a:lnTo>
                      <a:pt x="0" y="1360"/>
                    </a:lnTo>
                    <a:lnTo>
                      <a:pt x="0" y="12986"/>
                    </a:lnTo>
                    <a:lnTo>
                      <a:pt x="2334" y="11626"/>
                    </a:lnTo>
                    <a:lnTo>
                      <a:pt x="2345" y="0"/>
                    </a:lnTo>
                    <a:close/>
                  </a:path>
                </a:pathLst>
              </a:custGeom>
              <a:solidFill>
                <a:srgbClr val="6661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4" name="Google Shape;2804;p36"/>
              <p:cNvSpPr/>
              <p:nvPr/>
            </p:nvSpPr>
            <p:spPr>
              <a:xfrm flipH="1">
                <a:off x="1690435" y="2289575"/>
                <a:ext cx="267011" cy="154633"/>
              </a:xfrm>
              <a:custGeom>
                <a:avLst/>
                <a:gdLst/>
                <a:ahLst/>
                <a:cxnLst/>
                <a:rect l="l" t="t" r="r" b="b"/>
                <a:pathLst>
                  <a:path w="5011" h="2902" extrusionOk="0">
                    <a:moveTo>
                      <a:pt x="2345" y="1"/>
                    </a:moveTo>
                    <a:lnTo>
                      <a:pt x="1" y="1360"/>
                    </a:lnTo>
                    <a:lnTo>
                      <a:pt x="2666" y="2902"/>
                    </a:lnTo>
                    <a:lnTo>
                      <a:pt x="5011" y="1542"/>
                    </a:lnTo>
                    <a:lnTo>
                      <a:pt x="2345" y="1"/>
                    </a:lnTo>
                    <a:close/>
                  </a:path>
                </a:pathLst>
              </a:custGeom>
              <a:solidFill>
                <a:srgbClr val="FFBA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5" name="Google Shape;2805;p36"/>
              <p:cNvSpPr/>
              <p:nvPr/>
            </p:nvSpPr>
            <p:spPr>
              <a:xfrm flipH="1">
                <a:off x="1815335" y="2362044"/>
                <a:ext cx="142697" cy="701657"/>
              </a:xfrm>
              <a:custGeom>
                <a:avLst/>
                <a:gdLst/>
                <a:ahLst/>
                <a:cxnLst/>
                <a:rect l="l" t="t" r="r" b="b"/>
                <a:pathLst>
                  <a:path w="2678" h="13168" extrusionOk="0">
                    <a:moveTo>
                      <a:pt x="12" y="0"/>
                    </a:moveTo>
                    <a:lnTo>
                      <a:pt x="1" y="11626"/>
                    </a:lnTo>
                    <a:lnTo>
                      <a:pt x="2677" y="13168"/>
                    </a:lnTo>
                    <a:lnTo>
                      <a:pt x="2677" y="154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8E9D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6" name="Google Shape;2806;p36"/>
              <p:cNvSpPr/>
              <p:nvPr/>
            </p:nvSpPr>
            <p:spPr>
              <a:xfrm flipH="1">
                <a:off x="1197595" y="2353465"/>
                <a:ext cx="455214" cy="856823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16080" extrusionOk="0">
                    <a:moveTo>
                      <a:pt x="8543" y="1"/>
                    </a:moveTo>
                    <a:lnTo>
                      <a:pt x="32" y="4946"/>
                    </a:lnTo>
                    <a:lnTo>
                      <a:pt x="0" y="16080"/>
                    </a:lnTo>
                    <a:lnTo>
                      <a:pt x="0" y="16080"/>
                    </a:lnTo>
                    <a:lnTo>
                      <a:pt x="8511" y="11134"/>
                    </a:lnTo>
                    <a:lnTo>
                      <a:pt x="85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7" name="Google Shape;2807;p36"/>
              <p:cNvSpPr/>
              <p:nvPr/>
            </p:nvSpPr>
            <p:spPr>
              <a:xfrm flipH="1">
                <a:off x="1197606" y="2055171"/>
                <a:ext cx="969734" cy="561890"/>
              </a:xfrm>
              <a:custGeom>
                <a:avLst/>
                <a:gdLst/>
                <a:ahLst/>
                <a:cxnLst/>
                <a:rect l="l" t="t" r="r" b="b"/>
                <a:pathLst>
                  <a:path w="18199" h="10545" extrusionOk="0">
                    <a:moveTo>
                      <a:pt x="8500" y="0"/>
                    </a:moveTo>
                    <a:lnTo>
                      <a:pt x="0" y="4946"/>
                    </a:lnTo>
                    <a:lnTo>
                      <a:pt x="9688" y="10544"/>
                    </a:lnTo>
                    <a:lnTo>
                      <a:pt x="18199" y="5599"/>
                    </a:lnTo>
                    <a:lnTo>
                      <a:pt x="8500" y="0"/>
                    </a:lnTo>
                    <a:close/>
                  </a:path>
                </a:pathLst>
              </a:custGeom>
              <a:solidFill>
                <a:srgbClr val="FFBA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8" name="Google Shape;2808;p36"/>
              <p:cNvSpPr/>
              <p:nvPr/>
            </p:nvSpPr>
            <p:spPr>
              <a:xfrm flipH="1">
                <a:off x="1650528" y="2318670"/>
                <a:ext cx="518516" cy="891618"/>
              </a:xfrm>
              <a:custGeom>
                <a:avLst/>
                <a:gdLst/>
                <a:ahLst/>
                <a:cxnLst/>
                <a:rect l="l" t="t" r="r" b="b"/>
                <a:pathLst>
                  <a:path w="9731" h="16733" extrusionOk="0">
                    <a:moveTo>
                      <a:pt x="32" y="1"/>
                    </a:moveTo>
                    <a:lnTo>
                      <a:pt x="0" y="11134"/>
                    </a:lnTo>
                    <a:lnTo>
                      <a:pt x="9688" y="16733"/>
                    </a:lnTo>
                    <a:lnTo>
                      <a:pt x="9731" y="16711"/>
                    </a:lnTo>
                    <a:lnTo>
                      <a:pt x="9720" y="5599"/>
                    </a:lnTo>
                    <a:lnTo>
                      <a:pt x="3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9" name="Google Shape;2809;p36"/>
              <p:cNvSpPr/>
              <p:nvPr/>
            </p:nvSpPr>
            <p:spPr>
              <a:xfrm flipH="1">
                <a:off x="1195890" y="1759647"/>
                <a:ext cx="455214" cy="857409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16091" extrusionOk="0">
                    <a:moveTo>
                      <a:pt x="8543" y="1"/>
                    </a:moveTo>
                    <a:lnTo>
                      <a:pt x="32" y="4947"/>
                    </a:lnTo>
                    <a:lnTo>
                      <a:pt x="0" y="16090"/>
                    </a:lnTo>
                    <a:lnTo>
                      <a:pt x="8511" y="11145"/>
                    </a:lnTo>
                    <a:lnTo>
                      <a:pt x="85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0" name="Google Shape;2810;p36"/>
              <p:cNvSpPr/>
              <p:nvPr/>
            </p:nvSpPr>
            <p:spPr>
              <a:xfrm flipH="1">
                <a:off x="1195901" y="1461353"/>
                <a:ext cx="969734" cy="561890"/>
              </a:xfrm>
              <a:custGeom>
                <a:avLst/>
                <a:gdLst/>
                <a:ahLst/>
                <a:cxnLst/>
                <a:rect l="l" t="t" r="r" b="b"/>
                <a:pathLst>
                  <a:path w="18199" h="10545" extrusionOk="0">
                    <a:moveTo>
                      <a:pt x="8500" y="0"/>
                    </a:moveTo>
                    <a:lnTo>
                      <a:pt x="0" y="4946"/>
                    </a:lnTo>
                    <a:lnTo>
                      <a:pt x="9688" y="10545"/>
                    </a:lnTo>
                    <a:lnTo>
                      <a:pt x="18199" y="5599"/>
                    </a:lnTo>
                    <a:lnTo>
                      <a:pt x="8500" y="0"/>
                    </a:lnTo>
                    <a:close/>
                  </a:path>
                </a:pathLst>
              </a:custGeom>
              <a:solidFill>
                <a:srgbClr val="FFBA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1" name="Google Shape;2811;p36"/>
              <p:cNvSpPr/>
              <p:nvPr/>
            </p:nvSpPr>
            <p:spPr>
              <a:xfrm flipH="1">
                <a:off x="1649356" y="1724851"/>
                <a:ext cx="517983" cy="892204"/>
              </a:xfrm>
              <a:custGeom>
                <a:avLst/>
                <a:gdLst/>
                <a:ahLst/>
                <a:cxnLst/>
                <a:rect l="l" t="t" r="r" b="b"/>
                <a:pathLst>
                  <a:path w="9721" h="16744" extrusionOk="0">
                    <a:moveTo>
                      <a:pt x="32" y="1"/>
                    </a:moveTo>
                    <a:lnTo>
                      <a:pt x="0" y="11145"/>
                    </a:lnTo>
                    <a:lnTo>
                      <a:pt x="9688" y="16743"/>
                    </a:lnTo>
                    <a:lnTo>
                      <a:pt x="9720" y="5600"/>
                    </a:lnTo>
                    <a:lnTo>
                      <a:pt x="32" y="1"/>
                    </a:lnTo>
                    <a:close/>
                  </a:path>
                </a:pathLst>
              </a:custGeom>
              <a:solidFill>
                <a:srgbClr val="FAE6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2" name="Google Shape;2812;p36"/>
              <p:cNvSpPr/>
              <p:nvPr/>
            </p:nvSpPr>
            <p:spPr>
              <a:xfrm flipH="1">
                <a:off x="1443985" y="2031192"/>
                <a:ext cx="207119" cy="585869"/>
              </a:xfrm>
              <a:custGeom>
                <a:avLst/>
                <a:gdLst/>
                <a:ahLst/>
                <a:cxnLst/>
                <a:rect l="l" t="t" r="r" b="b"/>
                <a:pathLst>
                  <a:path w="3887" h="10995" extrusionOk="0">
                    <a:moveTo>
                      <a:pt x="3886" y="0"/>
                    </a:moveTo>
                    <a:lnTo>
                      <a:pt x="32" y="2227"/>
                    </a:lnTo>
                    <a:lnTo>
                      <a:pt x="0" y="10994"/>
                    </a:lnTo>
                    <a:lnTo>
                      <a:pt x="2313" y="9635"/>
                    </a:lnTo>
                    <a:lnTo>
                      <a:pt x="2313" y="4411"/>
                    </a:lnTo>
                    <a:lnTo>
                      <a:pt x="3886" y="3501"/>
                    </a:lnTo>
                    <a:lnTo>
                      <a:pt x="3886" y="0"/>
                    </a:lnTo>
                    <a:close/>
                  </a:path>
                </a:pathLst>
              </a:custGeom>
              <a:solidFill>
                <a:srgbClr val="CE92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3" name="Google Shape;2813;p36"/>
              <p:cNvSpPr/>
              <p:nvPr/>
            </p:nvSpPr>
            <p:spPr>
              <a:xfrm flipH="1">
                <a:off x="2052084" y="2385970"/>
                <a:ext cx="108435" cy="62237"/>
              </a:xfrm>
              <a:custGeom>
                <a:avLst/>
                <a:gdLst/>
                <a:ahLst/>
                <a:cxnLst/>
                <a:rect l="l" t="t" r="r" b="b"/>
                <a:pathLst>
                  <a:path w="2035" h="1168" extrusionOk="0">
                    <a:moveTo>
                      <a:pt x="793" y="1"/>
                    </a:moveTo>
                    <a:lnTo>
                      <a:pt x="1" y="451"/>
                    </a:lnTo>
                    <a:lnTo>
                      <a:pt x="1253" y="1168"/>
                    </a:lnTo>
                    <a:lnTo>
                      <a:pt x="2035" y="718"/>
                    </a:lnTo>
                    <a:lnTo>
                      <a:pt x="7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4" name="Google Shape;2814;p36"/>
              <p:cNvSpPr/>
              <p:nvPr/>
            </p:nvSpPr>
            <p:spPr>
              <a:xfrm flipH="1">
                <a:off x="1702954" y="2587337"/>
                <a:ext cx="108435" cy="62823"/>
              </a:xfrm>
              <a:custGeom>
                <a:avLst/>
                <a:gdLst/>
                <a:ahLst/>
                <a:cxnLst/>
                <a:rect l="l" t="t" r="r" b="b"/>
                <a:pathLst>
                  <a:path w="2035" h="1179" extrusionOk="0">
                    <a:moveTo>
                      <a:pt x="792" y="1"/>
                    </a:moveTo>
                    <a:lnTo>
                      <a:pt x="0" y="461"/>
                    </a:lnTo>
                    <a:lnTo>
                      <a:pt x="1253" y="1178"/>
                    </a:lnTo>
                    <a:lnTo>
                      <a:pt x="2034" y="718"/>
                    </a:lnTo>
                    <a:lnTo>
                      <a:pt x="7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5" name="Google Shape;2815;p36"/>
              <p:cNvSpPr/>
              <p:nvPr/>
            </p:nvSpPr>
            <p:spPr>
              <a:xfrm flipH="1">
                <a:off x="1702952" y="2625596"/>
                <a:ext cx="42841" cy="325731"/>
              </a:xfrm>
              <a:custGeom>
                <a:avLst/>
                <a:gdLst/>
                <a:ahLst/>
                <a:cxnLst/>
                <a:rect l="l" t="t" r="r" b="b"/>
                <a:pathLst>
                  <a:path w="804" h="6113" extrusionOk="0">
                    <a:moveTo>
                      <a:pt x="803" y="0"/>
                    </a:moveTo>
                    <a:lnTo>
                      <a:pt x="22" y="460"/>
                    </a:lnTo>
                    <a:lnTo>
                      <a:pt x="0" y="6113"/>
                    </a:lnTo>
                    <a:lnTo>
                      <a:pt x="782" y="5663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36"/>
              <p:cNvSpPr/>
              <p:nvPr/>
            </p:nvSpPr>
            <p:spPr>
              <a:xfrm flipH="1">
                <a:off x="1768601" y="2335241"/>
                <a:ext cx="42788" cy="276709"/>
              </a:xfrm>
              <a:custGeom>
                <a:avLst/>
                <a:gdLst/>
                <a:ahLst/>
                <a:cxnLst/>
                <a:rect l="l" t="t" r="r" b="b"/>
                <a:pathLst>
                  <a:path w="803" h="5193" extrusionOk="0">
                    <a:moveTo>
                      <a:pt x="803" y="0"/>
                    </a:moveTo>
                    <a:lnTo>
                      <a:pt x="22" y="461"/>
                    </a:lnTo>
                    <a:lnTo>
                      <a:pt x="0" y="5192"/>
                    </a:lnTo>
                    <a:lnTo>
                      <a:pt x="792" y="4732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7" name="Google Shape;2817;p36"/>
              <p:cNvSpPr/>
              <p:nvPr/>
            </p:nvSpPr>
            <p:spPr>
              <a:xfrm flipH="1">
                <a:off x="1768606" y="2172080"/>
                <a:ext cx="324612" cy="187723"/>
              </a:xfrm>
              <a:custGeom>
                <a:avLst/>
                <a:gdLst/>
                <a:ahLst/>
                <a:cxnLst/>
                <a:rect l="l" t="t" r="r" b="b"/>
                <a:pathLst>
                  <a:path w="6092" h="3523" extrusionOk="0">
                    <a:moveTo>
                      <a:pt x="782" y="1"/>
                    </a:moveTo>
                    <a:lnTo>
                      <a:pt x="1" y="461"/>
                    </a:lnTo>
                    <a:lnTo>
                      <a:pt x="5311" y="3523"/>
                    </a:lnTo>
                    <a:lnTo>
                      <a:pt x="6092" y="3062"/>
                    </a:lnTo>
                    <a:lnTo>
                      <a:pt x="78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8" name="Google Shape;2818;p36"/>
              <p:cNvSpPr/>
              <p:nvPr/>
            </p:nvSpPr>
            <p:spPr>
              <a:xfrm flipH="1">
                <a:off x="1744629" y="2196592"/>
                <a:ext cx="416476" cy="754729"/>
              </a:xfrm>
              <a:custGeom>
                <a:avLst/>
                <a:gdLst/>
                <a:ahLst/>
                <a:cxnLst/>
                <a:rect l="l" t="t" r="r" b="b"/>
                <a:pathLst>
                  <a:path w="7816" h="14164" extrusionOk="0">
                    <a:moveTo>
                      <a:pt x="1275" y="1"/>
                    </a:moveTo>
                    <a:lnTo>
                      <a:pt x="1264" y="4722"/>
                    </a:lnTo>
                    <a:lnTo>
                      <a:pt x="12" y="4005"/>
                    </a:lnTo>
                    <a:lnTo>
                      <a:pt x="1" y="9668"/>
                    </a:lnTo>
                    <a:lnTo>
                      <a:pt x="7794" y="14164"/>
                    </a:lnTo>
                    <a:lnTo>
                      <a:pt x="7816" y="8511"/>
                    </a:lnTo>
                    <a:lnTo>
                      <a:pt x="6563" y="7794"/>
                    </a:lnTo>
                    <a:lnTo>
                      <a:pt x="6585" y="3063"/>
                    </a:lnTo>
                    <a:lnTo>
                      <a:pt x="127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9" name="Google Shape;2819;p36"/>
              <p:cNvSpPr/>
              <p:nvPr/>
            </p:nvSpPr>
            <p:spPr>
              <a:xfrm flipH="1">
                <a:off x="857637" y="1711157"/>
                <a:ext cx="790643" cy="556828"/>
              </a:xfrm>
              <a:custGeom>
                <a:avLst/>
                <a:gdLst/>
                <a:ahLst/>
                <a:cxnLst/>
                <a:rect l="l" t="t" r="r" b="b"/>
                <a:pathLst>
                  <a:path w="14838" h="10450" extrusionOk="0">
                    <a:moveTo>
                      <a:pt x="14838" y="1"/>
                    </a:moveTo>
                    <a:lnTo>
                      <a:pt x="1" y="8629"/>
                    </a:lnTo>
                    <a:lnTo>
                      <a:pt x="1" y="10449"/>
                    </a:lnTo>
                    <a:lnTo>
                      <a:pt x="14838" y="1821"/>
                    </a:lnTo>
                    <a:lnTo>
                      <a:pt x="1483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0" name="Google Shape;2820;p36"/>
              <p:cNvSpPr/>
              <p:nvPr/>
            </p:nvSpPr>
            <p:spPr>
              <a:xfrm flipH="1">
                <a:off x="1648243" y="1711157"/>
                <a:ext cx="796344" cy="556828"/>
              </a:xfrm>
              <a:custGeom>
                <a:avLst/>
                <a:gdLst/>
                <a:ahLst/>
                <a:cxnLst/>
                <a:rect l="l" t="t" r="r" b="b"/>
                <a:pathLst>
                  <a:path w="14945" h="10450" extrusionOk="0">
                    <a:moveTo>
                      <a:pt x="11" y="1"/>
                    </a:moveTo>
                    <a:lnTo>
                      <a:pt x="0" y="1821"/>
                    </a:lnTo>
                    <a:lnTo>
                      <a:pt x="14945" y="10449"/>
                    </a:lnTo>
                    <a:lnTo>
                      <a:pt x="14945" y="8629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1" name="Google Shape;2821;p36"/>
              <p:cNvSpPr/>
              <p:nvPr/>
            </p:nvSpPr>
            <p:spPr>
              <a:xfrm flipH="1">
                <a:off x="857653" y="1251992"/>
                <a:ext cx="1586348" cy="919006"/>
              </a:xfrm>
              <a:custGeom>
                <a:avLst/>
                <a:gdLst/>
                <a:ahLst/>
                <a:cxnLst/>
                <a:rect l="l" t="t" r="r" b="b"/>
                <a:pathLst>
                  <a:path w="29771" h="17247" extrusionOk="0">
                    <a:moveTo>
                      <a:pt x="14837" y="0"/>
                    </a:moveTo>
                    <a:lnTo>
                      <a:pt x="0" y="8618"/>
                    </a:lnTo>
                    <a:lnTo>
                      <a:pt x="14934" y="17246"/>
                    </a:lnTo>
                    <a:lnTo>
                      <a:pt x="29771" y="8618"/>
                    </a:lnTo>
                    <a:lnTo>
                      <a:pt x="1483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2" name="Google Shape;2822;p36"/>
              <p:cNvSpPr/>
              <p:nvPr/>
            </p:nvSpPr>
            <p:spPr>
              <a:xfrm flipH="1">
                <a:off x="1197596" y="1053502"/>
                <a:ext cx="474609" cy="936058"/>
              </a:xfrm>
              <a:custGeom>
                <a:avLst/>
                <a:gdLst/>
                <a:ahLst/>
                <a:cxnLst/>
                <a:rect l="l" t="t" r="r" b="b"/>
                <a:pathLst>
                  <a:path w="8907" h="17567" extrusionOk="0">
                    <a:moveTo>
                      <a:pt x="2323" y="0"/>
                    </a:moveTo>
                    <a:lnTo>
                      <a:pt x="0" y="1349"/>
                    </a:lnTo>
                    <a:lnTo>
                      <a:pt x="396" y="17567"/>
                    </a:lnTo>
                    <a:lnTo>
                      <a:pt x="8907" y="12621"/>
                    </a:lnTo>
                    <a:lnTo>
                      <a:pt x="232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3" name="Google Shape;2823;p36"/>
              <p:cNvSpPr/>
              <p:nvPr/>
            </p:nvSpPr>
            <p:spPr>
              <a:xfrm flipH="1">
                <a:off x="1651061" y="1044337"/>
                <a:ext cx="516278" cy="945223"/>
              </a:xfrm>
              <a:custGeom>
                <a:avLst/>
                <a:gdLst/>
                <a:ahLst/>
                <a:cxnLst/>
                <a:rect l="l" t="t" r="r" b="b"/>
                <a:pathLst>
                  <a:path w="9689" h="17739" extrusionOk="0">
                    <a:moveTo>
                      <a:pt x="6648" y="1"/>
                    </a:moveTo>
                    <a:lnTo>
                      <a:pt x="0" y="12140"/>
                    </a:lnTo>
                    <a:lnTo>
                      <a:pt x="9688" y="17739"/>
                    </a:lnTo>
                    <a:lnTo>
                      <a:pt x="9292" y="1521"/>
                    </a:lnTo>
                    <a:lnTo>
                      <a:pt x="664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4" name="Google Shape;2824;p36"/>
              <p:cNvSpPr/>
              <p:nvPr/>
            </p:nvSpPr>
            <p:spPr>
              <a:xfrm flipH="1">
                <a:off x="1396665" y="2900498"/>
                <a:ext cx="93568" cy="144402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2710" extrusionOk="0">
                    <a:moveTo>
                      <a:pt x="0" y="1"/>
                    </a:moveTo>
                    <a:lnTo>
                      <a:pt x="0" y="1692"/>
                    </a:lnTo>
                    <a:lnTo>
                      <a:pt x="1756" y="2709"/>
                    </a:lnTo>
                    <a:lnTo>
                      <a:pt x="1756" y="2709"/>
                    </a:lnTo>
                    <a:lnTo>
                      <a:pt x="1745" y="101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AE6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5" name="Google Shape;2825;p36"/>
              <p:cNvSpPr/>
              <p:nvPr/>
            </p:nvSpPr>
            <p:spPr>
              <a:xfrm flipH="1">
                <a:off x="1291107" y="2838900"/>
                <a:ext cx="199126" cy="115842"/>
              </a:xfrm>
              <a:custGeom>
                <a:avLst/>
                <a:gdLst/>
                <a:ahLst/>
                <a:cxnLst/>
                <a:rect l="l" t="t" r="r" b="b"/>
                <a:pathLst>
                  <a:path w="3737" h="2174" extrusionOk="0">
                    <a:moveTo>
                      <a:pt x="1991" y="1"/>
                    </a:moveTo>
                    <a:lnTo>
                      <a:pt x="0" y="1157"/>
                    </a:lnTo>
                    <a:lnTo>
                      <a:pt x="1745" y="2174"/>
                    </a:lnTo>
                    <a:lnTo>
                      <a:pt x="3736" y="1018"/>
                    </a:lnTo>
                    <a:lnTo>
                      <a:pt x="1991" y="1"/>
                    </a:lnTo>
                    <a:close/>
                  </a:path>
                </a:pathLst>
              </a:custGeom>
              <a:solidFill>
                <a:srgbClr val="FAE6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6" name="Google Shape;2826;p36"/>
              <p:cNvSpPr/>
              <p:nvPr/>
            </p:nvSpPr>
            <p:spPr>
              <a:xfrm flipH="1">
                <a:off x="1290572" y="2893092"/>
                <a:ext cx="106730" cy="151809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2849" extrusionOk="0">
                    <a:moveTo>
                      <a:pt x="1992" y="1"/>
                    </a:moveTo>
                    <a:lnTo>
                      <a:pt x="1" y="1157"/>
                    </a:lnTo>
                    <a:lnTo>
                      <a:pt x="12" y="2848"/>
                    </a:lnTo>
                    <a:lnTo>
                      <a:pt x="2003" y="1692"/>
                    </a:lnTo>
                    <a:lnTo>
                      <a:pt x="1992" y="1"/>
                    </a:lnTo>
                    <a:close/>
                  </a:path>
                </a:pathLst>
              </a:custGeom>
              <a:solidFill>
                <a:srgbClr val="CE92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7" name="Google Shape;2827;p36"/>
              <p:cNvSpPr/>
              <p:nvPr/>
            </p:nvSpPr>
            <p:spPr>
              <a:xfrm flipH="1">
                <a:off x="1396665" y="2552009"/>
                <a:ext cx="93568" cy="402728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7558" extrusionOk="0">
                    <a:moveTo>
                      <a:pt x="0" y="0"/>
                    </a:moveTo>
                    <a:lnTo>
                      <a:pt x="0" y="6541"/>
                    </a:lnTo>
                    <a:lnTo>
                      <a:pt x="1756" y="7558"/>
                    </a:lnTo>
                    <a:lnTo>
                      <a:pt x="1745" y="10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8" name="Google Shape;2828;p36"/>
              <p:cNvSpPr/>
              <p:nvPr/>
            </p:nvSpPr>
            <p:spPr>
              <a:xfrm flipH="1">
                <a:off x="1291107" y="2490943"/>
                <a:ext cx="199126" cy="115309"/>
              </a:xfrm>
              <a:custGeom>
                <a:avLst/>
                <a:gdLst/>
                <a:ahLst/>
                <a:cxnLst/>
                <a:rect l="l" t="t" r="r" b="b"/>
                <a:pathLst>
                  <a:path w="3737" h="2164" extrusionOk="0">
                    <a:moveTo>
                      <a:pt x="1991" y="1"/>
                    </a:moveTo>
                    <a:lnTo>
                      <a:pt x="0" y="1146"/>
                    </a:lnTo>
                    <a:lnTo>
                      <a:pt x="1745" y="2163"/>
                    </a:lnTo>
                    <a:lnTo>
                      <a:pt x="3736" y="1018"/>
                    </a:lnTo>
                    <a:lnTo>
                      <a:pt x="1991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9" name="Google Shape;2829;p36"/>
              <p:cNvSpPr/>
              <p:nvPr/>
            </p:nvSpPr>
            <p:spPr>
              <a:xfrm flipH="1">
                <a:off x="1290572" y="2545135"/>
                <a:ext cx="106730" cy="409602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7687" extrusionOk="0">
                    <a:moveTo>
                      <a:pt x="1992" y="1"/>
                    </a:moveTo>
                    <a:lnTo>
                      <a:pt x="1" y="1146"/>
                    </a:lnTo>
                    <a:lnTo>
                      <a:pt x="12" y="7687"/>
                    </a:lnTo>
                    <a:lnTo>
                      <a:pt x="2003" y="6531"/>
                    </a:lnTo>
                    <a:lnTo>
                      <a:pt x="1992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0" name="Google Shape;2830;p36"/>
              <p:cNvSpPr/>
              <p:nvPr/>
            </p:nvSpPr>
            <p:spPr>
              <a:xfrm flipH="1">
                <a:off x="1548374" y="972454"/>
                <a:ext cx="264773" cy="152928"/>
              </a:xfrm>
              <a:custGeom>
                <a:avLst/>
                <a:gdLst/>
                <a:ahLst/>
                <a:cxnLst/>
                <a:rect l="l" t="t" r="r" b="b"/>
                <a:pathLst>
                  <a:path w="4969" h="2870" extrusionOk="0">
                    <a:moveTo>
                      <a:pt x="2324" y="1"/>
                    </a:moveTo>
                    <a:lnTo>
                      <a:pt x="1" y="1350"/>
                    </a:lnTo>
                    <a:lnTo>
                      <a:pt x="2645" y="2870"/>
                    </a:lnTo>
                    <a:lnTo>
                      <a:pt x="4968" y="1521"/>
                    </a:lnTo>
                    <a:lnTo>
                      <a:pt x="2324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831" name="Google Shape;2831;p36"/>
          <p:cNvSpPr/>
          <p:nvPr/>
        </p:nvSpPr>
        <p:spPr>
          <a:xfrm>
            <a:off x="6409928" y="4711739"/>
            <a:ext cx="15286" cy="8867"/>
          </a:xfrm>
          <a:custGeom>
            <a:avLst/>
            <a:gdLst/>
            <a:ahLst/>
            <a:cxnLst/>
            <a:rect l="l" t="t" r="r" b="b"/>
            <a:pathLst>
              <a:path w="2309" h="1340" extrusionOk="0">
                <a:moveTo>
                  <a:pt x="2309" y="1"/>
                </a:moveTo>
                <a:cubicBezTo>
                  <a:pt x="2276" y="1"/>
                  <a:pt x="2249" y="7"/>
                  <a:pt x="2223" y="14"/>
                </a:cubicBezTo>
                <a:cubicBezTo>
                  <a:pt x="2183" y="27"/>
                  <a:pt x="2137" y="34"/>
                  <a:pt x="2091" y="47"/>
                </a:cubicBezTo>
                <a:cubicBezTo>
                  <a:pt x="2045" y="60"/>
                  <a:pt x="1999" y="73"/>
                  <a:pt x="1959" y="86"/>
                </a:cubicBezTo>
                <a:cubicBezTo>
                  <a:pt x="1920" y="93"/>
                  <a:pt x="1887" y="106"/>
                  <a:pt x="1854" y="119"/>
                </a:cubicBezTo>
                <a:cubicBezTo>
                  <a:pt x="1827" y="126"/>
                  <a:pt x="1808" y="133"/>
                  <a:pt x="1788" y="139"/>
                </a:cubicBezTo>
                <a:cubicBezTo>
                  <a:pt x="1768" y="146"/>
                  <a:pt x="1748" y="152"/>
                  <a:pt x="1728" y="159"/>
                </a:cubicBezTo>
                <a:cubicBezTo>
                  <a:pt x="1702" y="166"/>
                  <a:pt x="1682" y="172"/>
                  <a:pt x="1656" y="185"/>
                </a:cubicBezTo>
                <a:cubicBezTo>
                  <a:pt x="1623" y="198"/>
                  <a:pt x="1583" y="212"/>
                  <a:pt x="1550" y="225"/>
                </a:cubicBezTo>
                <a:cubicBezTo>
                  <a:pt x="1511" y="245"/>
                  <a:pt x="1471" y="258"/>
                  <a:pt x="1432" y="278"/>
                </a:cubicBezTo>
                <a:cubicBezTo>
                  <a:pt x="1418" y="284"/>
                  <a:pt x="1405" y="284"/>
                  <a:pt x="1399" y="291"/>
                </a:cubicBezTo>
                <a:cubicBezTo>
                  <a:pt x="1366" y="304"/>
                  <a:pt x="1339" y="317"/>
                  <a:pt x="1306" y="337"/>
                </a:cubicBezTo>
                <a:cubicBezTo>
                  <a:pt x="1260" y="357"/>
                  <a:pt x="1214" y="383"/>
                  <a:pt x="1168" y="410"/>
                </a:cubicBezTo>
                <a:cubicBezTo>
                  <a:pt x="1128" y="429"/>
                  <a:pt x="1089" y="449"/>
                  <a:pt x="1049" y="469"/>
                </a:cubicBezTo>
                <a:cubicBezTo>
                  <a:pt x="660" y="693"/>
                  <a:pt x="310" y="983"/>
                  <a:pt x="0" y="1340"/>
                </a:cubicBezTo>
                <a:lnTo>
                  <a:pt x="2309" y="1"/>
                </a:lnTo>
                <a:close/>
              </a:path>
            </a:pathLst>
          </a:custGeom>
          <a:solidFill>
            <a:srgbClr val="FF3E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2" name="Google Shape;2832;p36"/>
          <p:cNvSpPr/>
          <p:nvPr/>
        </p:nvSpPr>
        <p:spPr>
          <a:xfrm>
            <a:off x="6470839" y="4876991"/>
            <a:ext cx="748" cy="437"/>
          </a:xfrm>
          <a:custGeom>
            <a:avLst/>
            <a:gdLst/>
            <a:ahLst/>
            <a:cxnLst/>
            <a:rect l="l" t="t" r="r" b="b"/>
            <a:pathLst>
              <a:path w="113" h="66" extrusionOk="0">
                <a:moveTo>
                  <a:pt x="113" y="0"/>
                </a:moveTo>
                <a:cubicBezTo>
                  <a:pt x="73" y="20"/>
                  <a:pt x="40" y="40"/>
                  <a:pt x="0" y="66"/>
                </a:cubicBezTo>
                <a:cubicBezTo>
                  <a:pt x="14" y="59"/>
                  <a:pt x="27" y="53"/>
                  <a:pt x="40" y="46"/>
                </a:cubicBezTo>
                <a:cubicBezTo>
                  <a:pt x="47" y="40"/>
                  <a:pt x="53" y="33"/>
                  <a:pt x="53" y="33"/>
                </a:cubicBezTo>
                <a:cubicBezTo>
                  <a:pt x="66" y="26"/>
                  <a:pt x="80" y="20"/>
                  <a:pt x="93" y="13"/>
                </a:cubicBezTo>
                <a:lnTo>
                  <a:pt x="113" y="0"/>
                </a:lnTo>
                <a:close/>
              </a:path>
            </a:pathLst>
          </a:custGeom>
          <a:solidFill>
            <a:srgbClr val="FF3E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3" name="Google Shape;2833;p36"/>
          <p:cNvSpPr/>
          <p:nvPr/>
        </p:nvSpPr>
        <p:spPr>
          <a:xfrm>
            <a:off x="6497385" y="4762198"/>
            <a:ext cx="1801" cy="3322"/>
          </a:xfrm>
          <a:custGeom>
            <a:avLst/>
            <a:gdLst/>
            <a:ahLst/>
            <a:cxnLst/>
            <a:rect l="l" t="t" r="r" b="b"/>
            <a:pathLst>
              <a:path w="272" h="502" extrusionOk="0">
                <a:moveTo>
                  <a:pt x="271" y="502"/>
                </a:moveTo>
                <a:cubicBezTo>
                  <a:pt x="185" y="330"/>
                  <a:pt x="93" y="165"/>
                  <a:pt x="1" y="0"/>
                </a:cubicBezTo>
                <a:cubicBezTo>
                  <a:pt x="93" y="165"/>
                  <a:pt x="185" y="330"/>
                  <a:pt x="271" y="502"/>
                </a:cubicBezTo>
                <a:close/>
              </a:path>
            </a:pathLst>
          </a:custGeom>
          <a:solidFill>
            <a:srgbClr val="FF3E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34" name="Google Shape;283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2175" y="767925"/>
            <a:ext cx="706550" cy="70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2" name="Google Shape;3992;p63"/>
          <p:cNvSpPr/>
          <p:nvPr/>
        </p:nvSpPr>
        <p:spPr>
          <a:xfrm>
            <a:off x="5383150" y="1300775"/>
            <a:ext cx="3477300" cy="3255600"/>
          </a:xfrm>
          <a:prstGeom prst="roundRect">
            <a:avLst>
              <a:gd name="adj" fmla="val 19210"/>
            </a:avLst>
          </a:prstGeom>
          <a:solidFill>
            <a:schemeClr val="lt1"/>
          </a:solidFill>
          <a:ln>
            <a:noFill/>
          </a:ln>
          <a:effectLst>
            <a:outerShdw dist="381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3" name="Google Shape;3993;p63"/>
          <p:cNvSpPr txBox="1">
            <a:spLocks noGrp="1"/>
          </p:cNvSpPr>
          <p:nvPr>
            <p:ph type="title"/>
          </p:nvPr>
        </p:nvSpPr>
        <p:spPr>
          <a:xfrm>
            <a:off x="1302600" y="247875"/>
            <a:ext cx="6538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Risultati - 2016</a:t>
            </a:r>
            <a:endParaRPr/>
          </a:p>
        </p:txBody>
      </p:sp>
      <p:sp>
        <p:nvSpPr>
          <p:cNvPr id="3994" name="Google Shape;3994;p63"/>
          <p:cNvSpPr txBox="1">
            <a:spLocks noGrp="1"/>
          </p:cNvSpPr>
          <p:nvPr>
            <p:ph type="title" idx="4294967295"/>
          </p:nvPr>
        </p:nvSpPr>
        <p:spPr>
          <a:xfrm>
            <a:off x="6794554" y="1703206"/>
            <a:ext cx="2106300" cy="35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RP</a:t>
            </a:r>
            <a:endParaRPr sz="1800"/>
          </a:p>
        </p:txBody>
      </p:sp>
      <p:sp>
        <p:nvSpPr>
          <p:cNvPr id="3995" name="Google Shape;3995;p63"/>
          <p:cNvSpPr txBox="1">
            <a:spLocks noGrp="1"/>
          </p:cNvSpPr>
          <p:nvPr>
            <p:ph type="title" idx="4294967295"/>
          </p:nvPr>
        </p:nvSpPr>
        <p:spPr>
          <a:xfrm>
            <a:off x="6794554" y="3352630"/>
            <a:ext cx="2106300" cy="35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   TD</a:t>
            </a:r>
            <a:endParaRPr sz="1800"/>
          </a:p>
        </p:txBody>
      </p:sp>
      <p:sp>
        <p:nvSpPr>
          <p:cNvPr id="3996" name="Google Shape;3996;p63"/>
          <p:cNvSpPr txBox="1">
            <a:spLocks noGrp="1"/>
          </p:cNvSpPr>
          <p:nvPr>
            <p:ph type="title" idx="4294967295"/>
          </p:nvPr>
        </p:nvSpPr>
        <p:spPr>
          <a:xfrm>
            <a:off x="5820100" y="3306125"/>
            <a:ext cx="1407300" cy="39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57%</a:t>
            </a:r>
            <a:r>
              <a:rPr lang="en" sz="1800">
                <a:solidFill>
                  <a:srgbClr val="86FF3F"/>
                </a:solidFill>
              </a:rPr>
              <a:t> </a:t>
            </a:r>
            <a:r>
              <a:rPr lang="en" sz="1800">
                <a:solidFill>
                  <a:srgbClr val="FF0000"/>
                </a:solidFill>
              </a:rPr>
              <a:t>-22%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3997" name="Google Shape;3997;p63"/>
          <p:cNvSpPr txBox="1">
            <a:spLocks noGrp="1"/>
          </p:cNvSpPr>
          <p:nvPr>
            <p:ph type="title" idx="4294967295"/>
          </p:nvPr>
        </p:nvSpPr>
        <p:spPr>
          <a:xfrm>
            <a:off x="5820100" y="1679950"/>
            <a:ext cx="1407300" cy="39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74% </a:t>
            </a:r>
            <a:r>
              <a:rPr lang="en" sz="1800">
                <a:solidFill>
                  <a:srgbClr val="FF0000"/>
                </a:solidFill>
              </a:rPr>
              <a:t>-26%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3998" name="Google Shape;3998;p63"/>
          <p:cNvSpPr txBox="1">
            <a:spLocks noGrp="1"/>
          </p:cNvSpPr>
          <p:nvPr>
            <p:ph type="title" idx="4294967295"/>
          </p:nvPr>
        </p:nvSpPr>
        <p:spPr>
          <a:xfrm>
            <a:off x="6794554" y="2896194"/>
            <a:ext cx="2106300" cy="35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        FPS</a:t>
            </a:r>
            <a:endParaRPr sz="1800"/>
          </a:p>
        </p:txBody>
      </p:sp>
      <p:sp>
        <p:nvSpPr>
          <p:cNvPr id="3999" name="Google Shape;3999;p63"/>
          <p:cNvSpPr txBox="1">
            <a:spLocks noGrp="1"/>
          </p:cNvSpPr>
          <p:nvPr>
            <p:ph type="title" idx="4294967295"/>
          </p:nvPr>
        </p:nvSpPr>
        <p:spPr>
          <a:xfrm>
            <a:off x="5820100" y="2884563"/>
            <a:ext cx="1407300" cy="39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66% </a:t>
            </a:r>
            <a:r>
              <a:rPr lang="en" sz="1800">
                <a:solidFill>
                  <a:srgbClr val="FF0000"/>
                </a:solidFill>
              </a:rPr>
              <a:t> -2%</a:t>
            </a:r>
            <a:r>
              <a:rPr lang="en" sz="1800">
                <a:solidFill>
                  <a:srgbClr val="86FF3F"/>
                </a:solidFill>
              </a:rPr>
              <a:t>  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4000" name="Google Shape;4000;p63"/>
          <p:cNvSpPr txBox="1">
            <a:spLocks noGrp="1"/>
          </p:cNvSpPr>
          <p:nvPr>
            <p:ph type="title" idx="4294967295"/>
          </p:nvPr>
        </p:nvSpPr>
        <p:spPr>
          <a:xfrm>
            <a:off x="6794554" y="2104656"/>
            <a:ext cx="2106300" cy="35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MMO</a:t>
            </a:r>
            <a:endParaRPr sz="1800"/>
          </a:p>
        </p:txBody>
      </p:sp>
      <p:sp>
        <p:nvSpPr>
          <p:cNvPr id="4001" name="Google Shape;4001;p63"/>
          <p:cNvSpPr txBox="1">
            <a:spLocks noGrp="1"/>
          </p:cNvSpPr>
          <p:nvPr>
            <p:ph type="title" idx="4294967295"/>
          </p:nvPr>
        </p:nvSpPr>
        <p:spPr>
          <a:xfrm>
            <a:off x="5820100" y="2081400"/>
            <a:ext cx="1407300" cy="39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72%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4002" name="Google Shape;4002;p63"/>
          <p:cNvSpPr txBox="1">
            <a:spLocks noGrp="1"/>
          </p:cNvSpPr>
          <p:nvPr>
            <p:ph type="title" idx="4294967295"/>
          </p:nvPr>
        </p:nvSpPr>
        <p:spPr>
          <a:xfrm>
            <a:off x="6794554" y="2486281"/>
            <a:ext cx="2106300" cy="35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SG</a:t>
            </a:r>
            <a:endParaRPr sz="1800"/>
          </a:p>
        </p:txBody>
      </p:sp>
      <p:sp>
        <p:nvSpPr>
          <p:cNvPr id="4003" name="Google Shape;4003;p63"/>
          <p:cNvSpPr txBox="1">
            <a:spLocks noGrp="1"/>
          </p:cNvSpPr>
          <p:nvPr>
            <p:ph type="title" idx="4294967295"/>
          </p:nvPr>
        </p:nvSpPr>
        <p:spPr>
          <a:xfrm>
            <a:off x="5820100" y="2463025"/>
            <a:ext cx="1407300" cy="39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67% </a:t>
            </a:r>
            <a:r>
              <a:rPr lang="en" sz="1800">
                <a:solidFill>
                  <a:srgbClr val="86FF3F"/>
                </a:solidFill>
              </a:rPr>
              <a:t>+32%</a:t>
            </a:r>
            <a:endParaRPr sz="1800">
              <a:solidFill>
                <a:srgbClr val="86FF3F"/>
              </a:solidFill>
            </a:endParaRPr>
          </a:p>
        </p:txBody>
      </p:sp>
      <p:sp>
        <p:nvSpPr>
          <p:cNvPr id="4004" name="Google Shape;4004;p63"/>
          <p:cNvSpPr txBox="1">
            <a:spLocks noGrp="1"/>
          </p:cNvSpPr>
          <p:nvPr>
            <p:ph type="title" idx="4294967295"/>
          </p:nvPr>
        </p:nvSpPr>
        <p:spPr>
          <a:xfrm>
            <a:off x="6794554" y="3734255"/>
            <a:ext cx="2106300" cy="35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MMORPG</a:t>
            </a:r>
            <a:endParaRPr sz="1800"/>
          </a:p>
        </p:txBody>
      </p:sp>
      <p:sp>
        <p:nvSpPr>
          <p:cNvPr id="4005" name="Google Shape;4005;p63"/>
          <p:cNvSpPr txBox="1">
            <a:spLocks noGrp="1"/>
          </p:cNvSpPr>
          <p:nvPr>
            <p:ph type="title" idx="4294967295"/>
          </p:nvPr>
        </p:nvSpPr>
        <p:spPr>
          <a:xfrm>
            <a:off x="5820100" y="3687750"/>
            <a:ext cx="1407300" cy="39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55%</a:t>
            </a:r>
            <a:r>
              <a:rPr lang="en" sz="1800">
                <a:solidFill>
                  <a:srgbClr val="86FF3F"/>
                </a:solidFill>
              </a:rPr>
              <a:t> </a:t>
            </a:r>
            <a:r>
              <a:rPr lang="en" sz="1800">
                <a:solidFill>
                  <a:srgbClr val="FF0000"/>
                </a:solidFill>
              </a:rPr>
              <a:t>-11%</a:t>
            </a:r>
            <a:endParaRPr sz="1800">
              <a:solidFill>
                <a:srgbClr val="FF0000"/>
              </a:solidFill>
            </a:endParaRPr>
          </a:p>
        </p:txBody>
      </p:sp>
      <p:pic>
        <p:nvPicPr>
          <p:cNvPr id="4006" name="Google Shape;4006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450" y="1008262"/>
            <a:ext cx="3826375" cy="40010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007" name="Google Shape;4007;p63"/>
          <p:cNvSpPr txBox="1">
            <a:spLocks noGrp="1"/>
          </p:cNvSpPr>
          <p:nvPr>
            <p:ph type="title" idx="4294967295"/>
          </p:nvPr>
        </p:nvSpPr>
        <p:spPr>
          <a:xfrm>
            <a:off x="6794554" y="1324019"/>
            <a:ext cx="2106300" cy="35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</a:t>
            </a:r>
            <a:endParaRPr sz="1800"/>
          </a:p>
        </p:txBody>
      </p:sp>
      <p:sp>
        <p:nvSpPr>
          <p:cNvPr id="4008" name="Google Shape;4008;p63"/>
          <p:cNvSpPr txBox="1">
            <a:spLocks noGrp="1"/>
          </p:cNvSpPr>
          <p:nvPr>
            <p:ph type="title" idx="4294967295"/>
          </p:nvPr>
        </p:nvSpPr>
        <p:spPr>
          <a:xfrm>
            <a:off x="5820100" y="1300763"/>
            <a:ext cx="1407300" cy="39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75% </a:t>
            </a:r>
            <a:r>
              <a:rPr lang="en" sz="1800">
                <a:solidFill>
                  <a:srgbClr val="FF0000"/>
                </a:solidFill>
              </a:rPr>
              <a:t>-7%</a:t>
            </a:r>
            <a:r>
              <a:rPr lang="en" sz="1800"/>
              <a:t>  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4009" name="Google Shape;4009;p63"/>
          <p:cNvSpPr txBox="1">
            <a:spLocks noGrp="1"/>
          </p:cNvSpPr>
          <p:nvPr>
            <p:ph type="title" idx="4294967295"/>
          </p:nvPr>
        </p:nvSpPr>
        <p:spPr>
          <a:xfrm>
            <a:off x="6794554" y="4135705"/>
            <a:ext cx="2106300" cy="35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   BR</a:t>
            </a:r>
            <a:endParaRPr sz="1800"/>
          </a:p>
        </p:txBody>
      </p:sp>
      <p:sp>
        <p:nvSpPr>
          <p:cNvPr id="4010" name="Google Shape;4010;p63"/>
          <p:cNvSpPr txBox="1">
            <a:spLocks noGrp="1"/>
          </p:cNvSpPr>
          <p:nvPr>
            <p:ph type="title" idx="4294967295"/>
          </p:nvPr>
        </p:nvSpPr>
        <p:spPr>
          <a:xfrm>
            <a:off x="5820100" y="4089200"/>
            <a:ext cx="1407300" cy="39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29%</a:t>
            </a:r>
            <a:r>
              <a:rPr lang="en" sz="1800">
                <a:solidFill>
                  <a:srgbClr val="86FF3F"/>
                </a:solidFill>
              </a:rPr>
              <a:t> </a:t>
            </a:r>
            <a:r>
              <a:rPr lang="en" sz="1800">
                <a:solidFill>
                  <a:srgbClr val="FF0000"/>
                </a:solidFill>
              </a:rPr>
              <a:t>-71%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5" name="Google Shape;4015;p64"/>
          <p:cNvSpPr txBox="1">
            <a:spLocks noGrp="1"/>
          </p:cNvSpPr>
          <p:nvPr>
            <p:ph type="title"/>
          </p:nvPr>
        </p:nvSpPr>
        <p:spPr>
          <a:xfrm>
            <a:off x="1302600" y="247875"/>
            <a:ext cx="6538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Risultati - 2017</a:t>
            </a:r>
            <a:endParaRPr/>
          </a:p>
        </p:txBody>
      </p:sp>
      <p:pic>
        <p:nvPicPr>
          <p:cNvPr id="4016" name="Google Shape;4016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6963" y="916650"/>
            <a:ext cx="5170075" cy="4130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1" name="Google Shape;4021;p65"/>
          <p:cNvSpPr/>
          <p:nvPr/>
        </p:nvSpPr>
        <p:spPr>
          <a:xfrm>
            <a:off x="5383150" y="1300775"/>
            <a:ext cx="3477300" cy="3255600"/>
          </a:xfrm>
          <a:prstGeom prst="roundRect">
            <a:avLst>
              <a:gd name="adj" fmla="val 19210"/>
            </a:avLst>
          </a:prstGeom>
          <a:solidFill>
            <a:schemeClr val="lt1"/>
          </a:solidFill>
          <a:ln>
            <a:noFill/>
          </a:ln>
          <a:effectLst>
            <a:outerShdw dist="381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2" name="Google Shape;4022;p65"/>
          <p:cNvSpPr txBox="1">
            <a:spLocks noGrp="1"/>
          </p:cNvSpPr>
          <p:nvPr>
            <p:ph type="title"/>
          </p:nvPr>
        </p:nvSpPr>
        <p:spPr>
          <a:xfrm>
            <a:off x="1302600" y="247875"/>
            <a:ext cx="6538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Risultati - 2017</a:t>
            </a:r>
            <a:endParaRPr/>
          </a:p>
        </p:txBody>
      </p:sp>
      <p:sp>
        <p:nvSpPr>
          <p:cNvPr id="4023" name="Google Shape;4023;p65"/>
          <p:cNvSpPr txBox="1">
            <a:spLocks noGrp="1"/>
          </p:cNvSpPr>
          <p:nvPr>
            <p:ph type="title" idx="4294967295"/>
          </p:nvPr>
        </p:nvSpPr>
        <p:spPr>
          <a:xfrm>
            <a:off x="6794554" y="1703206"/>
            <a:ext cx="2106300" cy="35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SG</a:t>
            </a:r>
            <a:endParaRPr sz="1800"/>
          </a:p>
        </p:txBody>
      </p:sp>
      <p:sp>
        <p:nvSpPr>
          <p:cNvPr id="4024" name="Google Shape;4024;p65"/>
          <p:cNvSpPr txBox="1">
            <a:spLocks noGrp="1"/>
          </p:cNvSpPr>
          <p:nvPr>
            <p:ph type="title" idx="4294967295"/>
          </p:nvPr>
        </p:nvSpPr>
        <p:spPr>
          <a:xfrm>
            <a:off x="6794554" y="3352630"/>
            <a:ext cx="2106300" cy="35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   TD</a:t>
            </a:r>
            <a:endParaRPr sz="1800"/>
          </a:p>
        </p:txBody>
      </p:sp>
      <p:sp>
        <p:nvSpPr>
          <p:cNvPr id="4025" name="Google Shape;4025;p65"/>
          <p:cNvSpPr txBox="1">
            <a:spLocks noGrp="1"/>
          </p:cNvSpPr>
          <p:nvPr>
            <p:ph type="title" idx="4294967295"/>
          </p:nvPr>
        </p:nvSpPr>
        <p:spPr>
          <a:xfrm>
            <a:off x="5820100" y="3306125"/>
            <a:ext cx="1407300" cy="39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53% </a:t>
            </a:r>
            <a:r>
              <a:rPr lang="en" sz="1800">
                <a:solidFill>
                  <a:srgbClr val="FF0000"/>
                </a:solidFill>
              </a:rPr>
              <a:t>-4%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4026" name="Google Shape;4026;p65"/>
          <p:cNvSpPr txBox="1">
            <a:spLocks noGrp="1"/>
          </p:cNvSpPr>
          <p:nvPr>
            <p:ph type="title" idx="4294967295"/>
          </p:nvPr>
        </p:nvSpPr>
        <p:spPr>
          <a:xfrm>
            <a:off x="5820100" y="1679950"/>
            <a:ext cx="1407300" cy="39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63% </a:t>
            </a:r>
            <a:r>
              <a:rPr lang="en" sz="1800">
                <a:solidFill>
                  <a:srgbClr val="FF0000"/>
                </a:solidFill>
              </a:rPr>
              <a:t>-4%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4027" name="Google Shape;4027;p65"/>
          <p:cNvSpPr txBox="1">
            <a:spLocks noGrp="1"/>
          </p:cNvSpPr>
          <p:nvPr>
            <p:ph type="title" idx="4294967295"/>
          </p:nvPr>
        </p:nvSpPr>
        <p:spPr>
          <a:xfrm>
            <a:off x="6794554" y="2896194"/>
            <a:ext cx="2106300" cy="35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        FPS</a:t>
            </a:r>
            <a:endParaRPr sz="1800"/>
          </a:p>
        </p:txBody>
      </p:sp>
      <p:sp>
        <p:nvSpPr>
          <p:cNvPr id="4028" name="Google Shape;4028;p65"/>
          <p:cNvSpPr txBox="1">
            <a:spLocks noGrp="1"/>
          </p:cNvSpPr>
          <p:nvPr>
            <p:ph type="title" idx="4294967295"/>
          </p:nvPr>
        </p:nvSpPr>
        <p:spPr>
          <a:xfrm>
            <a:off x="5820100" y="2884563"/>
            <a:ext cx="1407300" cy="39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53% </a:t>
            </a:r>
            <a:r>
              <a:rPr lang="en" sz="1800">
                <a:solidFill>
                  <a:srgbClr val="FF0000"/>
                </a:solidFill>
              </a:rPr>
              <a:t>-13%</a:t>
            </a:r>
            <a:r>
              <a:rPr lang="en" sz="1800">
                <a:solidFill>
                  <a:srgbClr val="86FF3F"/>
                </a:solidFill>
              </a:rPr>
              <a:t>  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4029" name="Google Shape;4029;p65"/>
          <p:cNvSpPr txBox="1">
            <a:spLocks noGrp="1"/>
          </p:cNvSpPr>
          <p:nvPr>
            <p:ph type="title" idx="4294967295"/>
          </p:nvPr>
        </p:nvSpPr>
        <p:spPr>
          <a:xfrm>
            <a:off x="6794554" y="2104656"/>
            <a:ext cx="2106300" cy="35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MMORPG</a:t>
            </a:r>
            <a:endParaRPr sz="1800"/>
          </a:p>
        </p:txBody>
      </p:sp>
      <p:sp>
        <p:nvSpPr>
          <p:cNvPr id="4030" name="Google Shape;4030;p65"/>
          <p:cNvSpPr txBox="1">
            <a:spLocks noGrp="1"/>
          </p:cNvSpPr>
          <p:nvPr>
            <p:ph type="title" idx="4294967295"/>
          </p:nvPr>
        </p:nvSpPr>
        <p:spPr>
          <a:xfrm>
            <a:off x="5820100" y="2081400"/>
            <a:ext cx="1407300" cy="39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60% </a:t>
            </a:r>
            <a:r>
              <a:rPr lang="en" sz="1800">
                <a:solidFill>
                  <a:srgbClr val="86FF3F"/>
                </a:solidFill>
              </a:rPr>
              <a:t>+5%</a:t>
            </a:r>
            <a:endParaRPr sz="1800">
              <a:solidFill>
                <a:srgbClr val="86FF3F"/>
              </a:solidFill>
            </a:endParaRPr>
          </a:p>
        </p:txBody>
      </p:sp>
      <p:sp>
        <p:nvSpPr>
          <p:cNvPr id="4031" name="Google Shape;4031;p65"/>
          <p:cNvSpPr txBox="1">
            <a:spLocks noGrp="1"/>
          </p:cNvSpPr>
          <p:nvPr>
            <p:ph type="title" idx="4294967295"/>
          </p:nvPr>
        </p:nvSpPr>
        <p:spPr>
          <a:xfrm>
            <a:off x="6794554" y="2486281"/>
            <a:ext cx="2106300" cy="35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MMO</a:t>
            </a:r>
            <a:endParaRPr sz="1800"/>
          </a:p>
        </p:txBody>
      </p:sp>
      <p:sp>
        <p:nvSpPr>
          <p:cNvPr id="4032" name="Google Shape;4032;p65"/>
          <p:cNvSpPr txBox="1">
            <a:spLocks noGrp="1"/>
          </p:cNvSpPr>
          <p:nvPr>
            <p:ph type="title" idx="4294967295"/>
          </p:nvPr>
        </p:nvSpPr>
        <p:spPr>
          <a:xfrm>
            <a:off x="5820100" y="2463025"/>
            <a:ext cx="1407300" cy="39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59% </a:t>
            </a:r>
            <a:r>
              <a:rPr lang="en" sz="1800">
                <a:solidFill>
                  <a:srgbClr val="FF0000"/>
                </a:solidFill>
              </a:rPr>
              <a:t>-13%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4033" name="Google Shape;4033;p65"/>
          <p:cNvSpPr txBox="1">
            <a:spLocks noGrp="1"/>
          </p:cNvSpPr>
          <p:nvPr>
            <p:ph type="title" idx="4294967295"/>
          </p:nvPr>
        </p:nvSpPr>
        <p:spPr>
          <a:xfrm>
            <a:off x="6794554" y="3734255"/>
            <a:ext cx="2106300" cy="35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    S</a:t>
            </a:r>
            <a:endParaRPr sz="1800"/>
          </a:p>
        </p:txBody>
      </p:sp>
      <p:sp>
        <p:nvSpPr>
          <p:cNvPr id="4034" name="Google Shape;4034;p65"/>
          <p:cNvSpPr txBox="1">
            <a:spLocks noGrp="1"/>
          </p:cNvSpPr>
          <p:nvPr>
            <p:ph type="title" idx="4294967295"/>
          </p:nvPr>
        </p:nvSpPr>
        <p:spPr>
          <a:xfrm>
            <a:off x="5820100" y="3687750"/>
            <a:ext cx="1407300" cy="39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43%</a:t>
            </a:r>
            <a:r>
              <a:rPr lang="en" sz="1800">
                <a:solidFill>
                  <a:srgbClr val="86FF3F"/>
                </a:solidFill>
              </a:rPr>
              <a:t> </a:t>
            </a:r>
            <a:r>
              <a:rPr lang="en" sz="1800">
                <a:solidFill>
                  <a:srgbClr val="FF0000"/>
                </a:solidFill>
              </a:rPr>
              <a:t>-32%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4035" name="Google Shape;4035;p65"/>
          <p:cNvSpPr txBox="1">
            <a:spLocks noGrp="1"/>
          </p:cNvSpPr>
          <p:nvPr>
            <p:ph type="title" idx="4294967295"/>
          </p:nvPr>
        </p:nvSpPr>
        <p:spPr>
          <a:xfrm>
            <a:off x="6794554" y="1324019"/>
            <a:ext cx="2106300" cy="35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RP</a:t>
            </a:r>
            <a:endParaRPr sz="1800"/>
          </a:p>
        </p:txBody>
      </p:sp>
      <p:sp>
        <p:nvSpPr>
          <p:cNvPr id="4036" name="Google Shape;4036;p65"/>
          <p:cNvSpPr txBox="1">
            <a:spLocks noGrp="1"/>
          </p:cNvSpPr>
          <p:nvPr>
            <p:ph type="title" idx="4294967295"/>
          </p:nvPr>
        </p:nvSpPr>
        <p:spPr>
          <a:xfrm>
            <a:off x="5820100" y="1300763"/>
            <a:ext cx="1407300" cy="39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74% </a:t>
            </a:r>
            <a:r>
              <a:rPr lang="en" sz="1800">
                <a:solidFill>
                  <a:srgbClr val="86FF3F"/>
                </a:solidFill>
              </a:rPr>
              <a:t>0%</a:t>
            </a:r>
            <a:r>
              <a:rPr lang="en" sz="1800"/>
              <a:t>  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4037" name="Google Shape;4037;p65"/>
          <p:cNvSpPr txBox="1">
            <a:spLocks noGrp="1"/>
          </p:cNvSpPr>
          <p:nvPr>
            <p:ph type="title" idx="4294967295"/>
          </p:nvPr>
        </p:nvSpPr>
        <p:spPr>
          <a:xfrm>
            <a:off x="6794554" y="4135705"/>
            <a:ext cx="2106300" cy="35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   BR</a:t>
            </a:r>
            <a:endParaRPr sz="1800"/>
          </a:p>
        </p:txBody>
      </p:sp>
      <p:sp>
        <p:nvSpPr>
          <p:cNvPr id="4038" name="Google Shape;4038;p65"/>
          <p:cNvSpPr txBox="1">
            <a:spLocks noGrp="1"/>
          </p:cNvSpPr>
          <p:nvPr>
            <p:ph type="title" idx="4294967295"/>
          </p:nvPr>
        </p:nvSpPr>
        <p:spPr>
          <a:xfrm>
            <a:off x="5820100" y="4089200"/>
            <a:ext cx="1407300" cy="39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40%</a:t>
            </a:r>
            <a:r>
              <a:rPr lang="en" sz="1800">
                <a:solidFill>
                  <a:srgbClr val="86FF3F"/>
                </a:solidFill>
              </a:rPr>
              <a:t> +11%</a:t>
            </a:r>
            <a:endParaRPr sz="1800">
              <a:solidFill>
                <a:srgbClr val="86FF3F"/>
              </a:solidFill>
            </a:endParaRPr>
          </a:p>
        </p:txBody>
      </p:sp>
      <p:pic>
        <p:nvPicPr>
          <p:cNvPr id="4039" name="Google Shape;4039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3750" y="993675"/>
            <a:ext cx="3749700" cy="39208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" name="Google Shape;4044;p66"/>
          <p:cNvSpPr txBox="1">
            <a:spLocks noGrp="1"/>
          </p:cNvSpPr>
          <p:nvPr>
            <p:ph type="title"/>
          </p:nvPr>
        </p:nvSpPr>
        <p:spPr>
          <a:xfrm>
            <a:off x="1302600" y="247875"/>
            <a:ext cx="6538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Risultati - 2018</a:t>
            </a:r>
            <a:endParaRPr/>
          </a:p>
        </p:txBody>
      </p:sp>
      <p:pic>
        <p:nvPicPr>
          <p:cNvPr id="4045" name="Google Shape;4045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3225" y="895850"/>
            <a:ext cx="5157551" cy="4120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0" name="Google Shape;4050;p67"/>
          <p:cNvSpPr/>
          <p:nvPr/>
        </p:nvSpPr>
        <p:spPr>
          <a:xfrm>
            <a:off x="5383150" y="1300775"/>
            <a:ext cx="3477300" cy="3255600"/>
          </a:xfrm>
          <a:prstGeom prst="roundRect">
            <a:avLst>
              <a:gd name="adj" fmla="val 19210"/>
            </a:avLst>
          </a:prstGeom>
          <a:solidFill>
            <a:schemeClr val="lt1"/>
          </a:solidFill>
          <a:ln>
            <a:noFill/>
          </a:ln>
          <a:effectLst>
            <a:outerShdw dist="381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1" name="Google Shape;4051;p67"/>
          <p:cNvSpPr txBox="1">
            <a:spLocks noGrp="1"/>
          </p:cNvSpPr>
          <p:nvPr>
            <p:ph type="title"/>
          </p:nvPr>
        </p:nvSpPr>
        <p:spPr>
          <a:xfrm>
            <a:off x="1302600" y="247875"/>
            <a:ext cx="6538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Risultati - 2018</a:t>
            </a:r>
            <a:endParaRPr/>
          </a:p>
        </p:txBody>
      </p:sp>
      <p:sp>
        <p:nvSpPr>
          <p:cNvPr id="4052" name="Google Shape;4052;p67"/>
          <p:cNvSpPr txBox="1">
            <a:spLocks noGrp="1"/>
          </p:cNvSpPr>
          <p:nvPr>
            <p:ph type="title" idx="4294967295"/>
          </p:nvPr>
        </p:nvSpPr>
        <p:spPr>
          <a:xfrm>
            <a:off x="6794554" y="1703206"/>
            <a:ext cx="2106300" cy="35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MMORPG</a:t>
            </a:r>
            <a:endParaRPr sz="1800"/>
          </a:p>
        </p:txBody>
      </p:sp>
      <p:sp>
        <p:nvSpPr>
          <p:cNvPr id="4053" name="Google Shape;4053;p67"/>
          <p:cNvSpPr txBox="1">
            <a:spLocks noGrp="1"/>
          </p:cNvSpPr>
          <p:nvPr>
            <p:ph type="title" idx="4294967295"/>
          </p:nvPr>
        </p:nvSpPr>
        <p:spPr>
          <a:xfrm>
            <a:off x="6794554" y="3352630"/>
            <a:ext cx="2106300" cy="35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   TD</a:t>
            </a:r>
            <a:endParaRPr sz="1800"/>
          </a:p>
        </p:txBody>
      </p:sp>
      <p:sp>
        <p:nvSpPr>
          <p:cNvPr id="4054" name="Google Shape;4054;p67"/>
          <p:cNvSpPr txBox="1">
            <a:spLocks noGrp="1"/>
          </p:cNvSpPr>
          <p:nvPr>
            <p:ph type="title" idx="4294967295"/>
          </p:nvPr>
        </p:nvSpPr>
        <p:spPr>
          <a:xfrm>
            <a:off x="5820100" y="3306125"/>
            <a:ext cx="1407300" cy="39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53% </a:t>
            </a:r>
            <a:r>
              <a:rPr lang="en" sz="1800">
                <a:solidFill>
                  <a:srgbClr val="86FF3F"/>
                </a:solidFill>
              </a:rPr>
              <a:t>0%</a:t>
            </a:r>
            <a:endParaRPr sz="1800">
              <a:solidFill>
                <a:srgbClr val="86FF3F"/>
              </a:solidFill>
            </a:endParaRPr>
          </a:p>
        </p:txBody>
      </p:sp>
      <p:sp>
        <p:nvSpPr>
          <p:cNvPr id="4055" name="Google Shape;4055;p67"/>
          <p:cNvSpPr txBox="1">
            <a:spLocks noGrp="1"/>
          </p:cNvSpPr>
          <p:nvPr>
            <p:ph type="title" idx="4294967295"/>
          </p:nvPr>
        </p:nvSpPr>
        <p:spPr>
          <a:xfrm>
            <a:off x="5820100" y="1679950"/>
            <a:ext cx="1407300" cy="39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66% </a:t>
            </a:r>
            <a:r>
              <a:rPr lang="en" sz="1800">
                <a:solidFill>
                  <a:srgbClr val="86FF3F"/>
                </a:solidFill>
              </a:rPr>
              <a:t>+6%</a:t>
            </a:r>
            <a:endParaRPr sz="1800">
              <a:solidFill>
                <a:srgbClr val="86FF3F"/>
              </a:solidFill>
            </a:endParaRPr>
          </a:p>
        </p:txBody>
      </p:sp>
      <p:sp>
        <p:nvSpPr>
          <p:cNvPr id="4056" name="Google Shape;4056;p67"/>
          <p:cNvSpPr txBox="1">
            <a:spLocks noGrp="1"/>
          </p:cNvSpPr>
          <p:nvPr>
            <p:ph type="title" idx="4294967295"/>
          </p:nvPr>
        </p:nvSpPr>
        <p:spPr>
          <a:xfrm>
            <a:off x="6794554" y="2896194"/>
            <a:ext cx="2106300" cy="35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          SG</a:t>
            </a:r>
            <a:endParaRPr sz="1800"/>
          </a:p>
        </p:txBody>
      </p:sp>
      <p:sp>
        <p:nvSpPr>
          <p:cNvPr id="4057" name="Google Shape;4057;p67"/>
          <p:cNvSpPr txBox="1">
            <a:spLocks noGrp="1"/>
          </p:cNvSpPr>
          <p:nvPr>
            <p:ph type="title" idx="4294967295"/>
          </p:nvPr>
        </p:nvSpPr>
        <p:spPr>
          <a:xfrm>
            <a:off x="5820100" y="2884563"/>
            <a:ext cx="1407300" cy="39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56% </a:t>
            </a:r>
            <a:r>
              <a:rPr lang="en" sz="1800">
                <a:solidFill>
                  <a:srgbClr val="FF0000"/>
                </a:solidFill>
              </a:rPr>
              <a:t>-7%</a:t>
            </a:r>
            <a:r>
              <a:rPr lang="en" sz="1800">
                <a:solidFill>
                  <a:srgbClr val="86FF3F"/>
                </a:solidFill>
              </a:rPr>
              <a:t>  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4058" name="Google Shape;4058;p67"/>
          <p:cNvSpPr txBox="1">
            <a:spLocks noGrp="1"/>
          </p:cNvSpPr>
          <p:nvPr>
            <p:ph type="title" idx="4294967295"/>
          </p:nvPr>
        </p:nvSpPr>
        <p:spPr>
          <a:xfrm>
            <a:off x="6794554" y="2104656"/>
            <a:ext cx="2106300" cy="35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MMO</a:t>
            </a:r>
            <a:endParaRPr sz="1800"/>
          </a:p>
        </p:txBody>
      </p:sp>
      <p:sp>
        <p:nvSpPr>
          <p:cNvPr id="4059" name="Google Shape;4059;p67"/>
          <p:cNvSpPr txBox="1">
            <a:spLocks noGrp="1"/>
          </p:cNvSpPr>
          <p:nvPr>
            <p:ph type="title" idx="4294967295"/>
          </p:nvPr>
        </p:nvSpPr>
        <p:spPr>
          <a:xfrm>
            <a:off x="5820100" y="2081400"/>
            <a:ext cx="1407300" cy="39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65% </a:t>
            </a:r>
            <a:r>
              <a:rPr lang="en" sz="1800">
                <a:solidFill>
                  <a:srgbClr val="86FF3F"/>
                </a:solidFill>
              </a:rPr>
              <a:t>+6%</a:t>
            </a:r>
            <a:endParaRPr sz="1800">
              <a:solidFill>
                <a:srgbClr val="86FF3F"/>
              </a:solidFill>
            </a:endParaRPr>
          </a:p>
        </p:txBody>
      </p:sp>
      <p:sp>
        <p:nvSpPr>
          <p:cNvPr id="4060" name="Google Shape;4060;p67"/>
          <p:cNvSpPr txBox="1">
            <a:spLocks noGrp="1"/>
          </p:cNvSpPr>
          <p:nvPr>
            <p:ph type="title" idx="4294967295"/>
          </p:nvPr>
        </p:nvSpPr>
        <p:spPr>
          <a:xfrm>
            <a:off x="6794554" y="2486281"/>
            <a:ext cx="2106300" cy="35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</a:t>
            </a:r>
            <a:endParaRPr sz="1800"/>
          </a:p>
        </p:txBody>
      </p:sp>
      <p:sp>
        <p:nvSpPr>
          <p:cNvPr id="4061" name="Google Shape;4061;p67"/>
          <p:cNvSpPr txBox="1">
            <a:spLocks noGrp="1"/>
          </p:cNvSpPr>
          <p:nvPr>
            <p:ph type="title" idx="4294967295"/>
          </p:nvPr>
        </p:nvSpPr>
        <p:spPr>
          <a:xfrm>
            <a:off x="5820100" y="2463025"/>
            <a:ext cx="1407300" cy="39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58% </a:t>
            </a:r>
            <a:r>
              <a:rPr lang="en" sz="1800">
                <a:solidFill>
                  <a:srgbClr val="86FF3F"/>
                </a:solidFill>
              </a:rPr>
              <a:t>+15%</a:t>
            </a:r>
            <a:endParaRPr sz="1800">
              <a:solidFill>
                <a:srgbClr val="86FF3F"/>
              </a:solidFill>
            </a:endParaRPr>
          </a:p>
        </p:txBody>
      </p:sp>
      <p:sp>
        <p:nvSpPr>
          <p:cNvPr id="4062" name="Google Shape;4062;p67"/>
          <p:cNvSpPr txBox="1">
            <a:spLocks noGrp="1"/>
          </p:cNvSpPr>
          <p:nvPr>
            <p:ph type="title" idx="4294967295"/>
          </p:nvPr>
        </p:nvSpPr>
        <p:spPr>
          <a:xfrm>
            <a:off x="6794554" y="3734255"/>
            <a:ext cx="2106300" cy="35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  FPS</a:t>
            </a:r>
            <a:endParaRPr sz="1800"/>
          </a:p>
        </p:txBody>
      </p:sp>
      <p:sp>
        <p:nvSpPr>
          <p:cNvPr id="4063" name="Google Shape;4063;p67"/>
          <p:cNvSpPr txBox="1">
            <a:spLocks noGrp="1"/>
          </p:cNvSpPr>
          <p:nvPr>
            <p:ph type="title" idx="4294967295"/>
          </p:nvPr>
        </p:nvSpPr>
        <p:spPr>
          <a:xfrm>
            <a:off x="5820100" y="3687750"/>
            <a:ext cx="1407300" cy="39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44%</a:t>
            </a:r>
            <a:r>
              <a:rPr lang="en" sz="1800">
                <a:solidFill>
                  <a:srgbClr val="86FF3F"/>
                </a:solidFill>
              </a:rPr>
              <a:t> </a:t>
            </a:r>
            <a:r>
              <a:rPr lang="en" sz="1800">
                <a:solidFill>
                  <a:srgbClr val="FF0000"/>
                </a:solidFill>
              </a:rPr>
              <a:t>-9%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4064" name="Google Shape;4064;p67"/>
          <p:cNvSpPr txBox="1">
            <a:spLocks noGrp="1"/>
          </p:cNvSpPr>
          <p:nvPr>
            <p:ph type="title" idx="4294967295"/>
          </p:nvPr>
        </p:nvSpPr>
        <p:spPr>
          <a:xfrm>
            <a:off x="6794554" y="1324019"/>
            <a:ext cx="2106300" cy="35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RP</a:t>
            </a:r>
            <a:endParaRPr sz="1800"/>
          </a:p>
        </p:txBody>
      </p:sp>
      <p:sp>
        <p:nvSpPr>
          <p:cNvPr id="4065" name="Google Shape;4065;p67"/>
          <p:cNvSpPr txBox="1">
            <a:spLocks noGrp="1"/>
          </p:cNvSpPr>
          <p:nvPr>
            <p:ph type="title" idx="4294967295"/>
          </p:nvPr>
        </p:nvSpPr>
        <p:spPr>
          <a:xfrm>
            <a:off x="5820100" y="1300763"/>
            <a:ext cx="1407300" cy="39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83% </a:t>
            </a:r>
            <a:r>
              <a:rPr lang="en" sz="1800">
                <a:solidFill>
                  <a:srgbClr val="86FF3F"/>
                </a:solidFill>
              </a:rPr>
              <a:t>+9%</a:t>
            </a:r>
            <a:r>
              <a:rPr lang="en" sz="1800"/>
              <a:t>  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4066" name="Google Shape;4066;p67"/>
          <p:cNvSpPr txBox="1">
            <a:spLocks noGrp="1"/>
          </p:cNvSpPr>
          <p:nvPr>
            <p:ph type="title" idx="4294967295"/>
          </p:nvPr>
        </p:nvSpPr>
        <p:spPr>
          <a:xfrm>
            <a:off x="6794554" y="4135705"/>
            <a:ext cx="2106300" cy="35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   BR</a:t>
            </a:r>
            <a:endParaRPr sz="1800"/>
          </a:p>
        </p:txBody>
      </p:sp>
      <p:sp>
        <p:nvSpPr>
          <p:cNvPr id="4067" name="Google Shape;4067;p67"/>
          <p:cNvSpPr txBox="1">
            <a:spLocks noGrp="1"/>
          </p:cNvSpPr>
          <p:nvPr>
            <p:ph type="title" idx="4294967295"/>
          </p:nvPr>
        </p:nvSpPr>
        <p:spPr>
          <a:xfrm>
            <a:off x="5820100" y="4089200"/>
            <a:ext cx="1407300" cy="39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43%</a:t>
            </a:r>
            <a:r>
              <a:rPr lang="en" sz="1800">
                <a:solidFill>
                  <a:srgbClr val="86FF3F"/>
                </a:solidFill>
              </a:rPr>
              <a:t> +3%</a:t>
            </a:r>
            <a:endParaRPr sz="1800">
              <a:solidFill>
                <a:srgbClr val="86FF3F"/>
              </a:solidFill>
            </a:endParaRPr>
          </a:p>
        </p:txBody>
      </p:sp>
      <p:pic>
        <p:nvPicPr>
          <p:cNvPr id="4068" name="Google Shape;4068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3750" y="993675"/>
            <a:ext cx="3749700" cy="39208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069" name="Google Shape;4069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5353" y="974438"/>
            <a:ext cx="3786497" cy="3959324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4" name="Google Shape;4074;p68"/>
          <p:cNvSpPr txBox="1">
            <a:spLocks noGrp="1"/>
          </p:cNvSpPr>
          <p:nvPr>
            <p:ph type="title"/>
          </p:nvPr>
        </p:nvSpPr>
        <p:spPr>
          <a:xfrm>
            <a:off x="1302600" y="247875"/>
            <a:ext cx="6538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Risultati - 2011/2018</a:t>
            </a:r>
            <a:endParaRPr/>
          </a:p>
        </p:txBody>
      </p:sp>
      <p:pic>
        <p:nvPicPr>
          <p:cNvPr id="4075" name="Google Shape;4075;p68"/>
          <p:cNvPicPr preferRelativeResize="0"/>
          <p:nvPr/>
        </p:nvPicPr>
        <p:blipFill rotWithShape="1">
          <a:blip r:embed="rId3">
            <a:alphaModFix/>
          </a:blip>
          <a:srcRect l="39" r="39"/>
          <a:stretch/>
        </p:blipFill>
        <p:spPr>
          <a:xfrm>
            <a:off x="2133950" y="935550"/>
            <a:ext cx="4597351" cy="41315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0" name="Google Shape;4080;p69"/>
          <p:cNvSpPr txBox="1">
            <a:spLocks noGrp="1"/>
          </p:cNvSpPr>
          <p:nvPr>
            <p:ph type="title"/>
          </p:nvPr>
        </p:nvSpPr>
        <p:spPr>
          <a:xfrm>
            <a:off x="1245750" y="536400"/>
            <a:ext cx="6652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Risultati - 2011/2018</a:t>
            </a:r>
            <a:endParaRPr/>
          </a:p>
        </p:txBody>
      </p:sp>
      <p:sp>
        <p:nvSpPr>
          <p:cNvPr id="4081" name="Google Shape;4081;p69"/>
          <p:cNvSpPr/>
          <p:nvPr/>
        </p:nvSpPr>
        <p:spPr>
          <a:xfrm>
            <a:off x="1314859" y="2070360"/>
            <a:ext cx="640200" cy="6402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dist="381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rPr>
              <a:t>1</a:t>
            </a:r>
            <a:endParaRPr sz="2000">
              <a:solidFill>
                <a:schemeClr val="dk1"/>
              </a:solidFill>
              <a:latin typeface="Orbitron SemiBold"/>
              <a:ea typeface="Orbitron SemiBold"/>
              <a:cs typeface="Orbitron SemiBold"/>
              <a:sym typeface="Orbitron SemiBold"/>
            </a:endParaRPr>
          </a:p>
        </p:txBody>
      </p:sp>
      <p:sp>
        <p:nvSpPr>
          <p:cNvPr id="4082" name="Google Shape;4082;p69"/>
          <p:cNvSpPr/>
          <p:nvPr/>
        </p:nvSpPr>
        <p:spPr>
          <a:xfrm>
            <a:off x="3278218" y="2400072"/>
            <a:ext cx="640200" cy="6402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dist="381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rPr>
              <a:t>2</a:t>
            </a:r>
            <a:endParaRPr sz="2000">
              <a:solidFill>
                <a:schemeClr val="dk1"/>
              </a:solidFill>
              <a:latin typeface="Orbitron SemiBold"/>
              <a:ea typeface="Orbitron SemiBold"/>
              <a:cs typeface="Orbitron SemiBold"/>
              <a:sym typeface="Orbitron SemiBold"/>
            </a:endParaRPr>
          </a:p>
        </p:txBody>
      </p:sp>
      <p:sp>
        <p:nvSpPr>
          <p:cNvPr id="4083" name="Google Shape;4083;p69"/>
          <p:cNvSpPr/>
          <p:nvPr/>
        </p:nvSpPr>
        <p:spPr>
          <a:xfrm>
            <a:off x="5233368" y="2070360"/>
            <a:ext cx="640200" cy="6402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dist="381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rPr>
              <a:t>3</a:t>
            </a:r>
            <a:endParaRPr sz="2000">
              <a:solidFill>
                <a:schemeClr val="dk1"/>
              </a:solidFill>
              <a:latin typeface="Orbitron SemiBold"/>
              <a:ea typeface="Orbitron SemiBold"/>
              <a:cs typeface="Orbitron SemiBold"/>
              <a:sym typeface="Orbitron SemiBold"/>
            </a:endParaRPr>
          </a:p>
        </p:txBody>
      </p:sp>
      <p:sp>
        <p:nvSpPr>
          <p:cNvPr id="4084" name="Google Shape;4084;p69"/>
          <p:cNvSpPr/>
          <p:nvPr/>
        </p:nvSpPr>
        <p:spPr>
          <a:xfrm>
            <a:off x="7188518" y="2402347"/>
            <a:ext cx="640200" cy="6402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dist="381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rPr>
              <a:t>4</a:t>
            </a:r>
            <a:endParaRPr sz="2000">
              <a:solidFill>
                <a:schemeClr val="dk1"/>
              </a:solidFill>
              <a:latin typeface="Orbitron SemiBold"/>
              <a:ea typeface="Orbitron SemiBold"/>
              <a:cs typeface="Orbitron SemiBold"/>
              <a:sym typeface="Orbitron SemiBold"/>
            </a:endParaRPr>
          </a:p>
        </p:txBody>
      </p:sp>
      <p:sp>
        <p:nvSpPr>
          <p:cNvPr id="4085" name="Google Shape;4085;p69"/>
          <p:cNvSpPr txBox="1"/>
          <p:nvPr/>
        </p:nvSpPr>
        <p:spPr>
          <a:xfrm>
            <a:off x="713100" y="2849347"/>
            <a:ext cx="18396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rPr>
              <a:t>The Lord of the Rings Online</a:t>
            </a:r>
            <a:endParaRPr>
              <a:solidFill>
                <a:schemeClr val="dk1"/>
              </a:solidFill>
              <a:latin typeface="Orbitron SemiBold"/>
              <a:ea typeface="Orbitron SemiBold"/>
              <a:cs typeface="Orbitron SemiBold"/>
              <a:sym typeface="Orbitron SemiBold"/>
            </a:endParaRPr>
          </a:p>
        </p:txBody>
      </p:sp>
      <p:sp>
        <p:nvSpPr>
          <p:cNvPr id="4086" name="Google Shape;4086;p69"/>
          <p:cNvSpPr txBox="1"/>
          <p:nvPr/>
        </p:nvSpPr>
        <p:spPr>
          <a:xfrm>
            <a:off x="713100" y="3249858"/>
            <a:ext cx="1839600" cy="5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MMORPG</a:t>
            </a:r>
            <a:endParaRPr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087" name="Google Shape;4087;p69"/>
          <p:cNvSpPr txBox="1"/>
          <p:nvPr/>
        </p:nvSpPr>
        <p:spPr>
          <a:xfrm>
            <a:off x="2673800" y="3185483"/>
            <a:ext cx="1839600" cy="3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rPr>
              <a:t>Shadowverse CCG</a:t>
            </a:r>
            <a:endParaRPr>
              <a:solidFill>
                <a:schemeClr val="dk1"/>
              </a:solidFill>
              <a:latin typeface="Orbitron SemiBold"/>
              <a:ea typeface="Orbitron SemiBold"/>
              <a:cs typeface="Orbitron SemiBold"/>
              <a:sym typeface="Orbitron SemiBold"/>
            </a:endParaRPr>
          </a:p>
        </p:txBody>
      </p:sp>
      <p:sp>
        <p:nvSpPr>
          <p:cNvPr id="4088" name="Google Shape;4088;p69"/>
          <p:cNvSpPr txBox="1"/>
          <p:nvPr/>
        </p:nvSpPr>
        <p:spPr>
          <a:xfrm>
            <a:off x="2673800" y="3515109"/>
            <a:ext cx="1839600" cy="5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SG</a:t>
            </a:r>
            <a:endParaRPr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089" name="Google Shape;4089;p69"/>
          <p:cNvSpPr txBox="1"/>
          <p:nvPr/>
        </p:nvSpPr>
        <p:spPr>
          <a:xfrm>
            <a:off x="4634500" y="2849347"/>
            <a:ext cx="18396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rPr>
              <a:t>Crush Crush</a:t>
            </a:r>
            <a:endParaRPr>
              <a:solidFill>
                <a:schemeClr val="dk1"/>
              </a:solidFill>
              <a:latin typeface="Orbitron SemiBold"/>
              <a:ea typeface="Orbitron SemiBold"/>
              <a:cs typeface="Orbitron SemiBold"/>
              <a:sym typeface="Orbitron SemiBold"/>
            </a:endParaRPr>
          </a:p>
        </p:txBody>
      </p:sp>
      <p:sp>
        <p:nvSpPr>
          <p:cNvPr id="4090" name="Google Shape;4090;p69"/>
          <p:cNvSpPr txBox="1"/>
          <p:nvPr/>
        </p:nvSpPr>
        <p:spPr>
          <a:xfrm>
            <a:off x="4634500" y="3181346"/>
            <a:ext cx="1839600" cy="5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RP</a:t>
            </a:r>
            <a:endParaRPr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091" name="Google Shape;4091;p69"/>
          <p:cNvSpPr txBox="1"/>
          <p:nvPr/>
        </p:nvSpPr>
        <p:spPr>
          <a:xfrm>
            <a:off x="6595200" y="3183620"/>
            <a:ext cx="1839600" cy="3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rbitron SemiBold"/>
                <a:ea typeface="Orbitron SemiBold"/>
                <a:cs typeface="Orbitron SemiBold"/>
                <a:sym typeface="Orbitron SemiBold"/>
              </a:rPr>
              <a:t>Shakes and Fidget</a:t>
            </a:r>
            <a:endParaRPr>
              <a:solidFill>
                <a:schemeClr val="dk1"/>
              </a:solidFill>
              <a:latin typeface="Orbitron SemiBold"/>
              <a:ea typeface="Orbitron SemiBold"/>
              <a:cs typeface="Orbitron SemiBold"/>
              <a:sym typeface="Orbitron SemiBold"/>
            </a:endParaRPr>
          </a:p>
        </p:txBody>
      </p:sp>
      <p:sp>
        <p:nvSpPr>
          <p:cNvPr id="4092" name="Google Shape;4092;p69"/>
          <p:cNvSpPr txBox="1"/>
          <p:nvPr/>
        </p:nvSpPr>
        <p:spPr>
          <a:xfrm>
            <a:off x="6595200" y="3513342"/>
            <a:ext cx="1839600" cy="5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MMORPG</a:t>
            </a:r>
            <a:endParaRPr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cxnSp>
        <p:nvCxnSpPr>
          <p:cNvPr id="4093" name="Google Shape;4093;p69"/>
          <p:cNvCxnSpPr>
            <a:stCxn id="4081" idx="6"/>
            <a:endCxn id="4082" idx="2"/>
          </p:cNvCxnSpPr>
          <p:nvPr/>
        </p:nvCxnSpPr>
        <p:spPr>
          <a:xfrm>
            <a:off x="1955059" y="2390460"/>
            <a:ext cx="1323300" cy="329700"/>
          </a:xfrm>
          <a:prstGeom prst="bentConnector3">
            <a:avLst>
              <a:gd name="adj1" fmla="val 49995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94" name="Google Shape;4094;p69"/>
          <p:cNvCxnSpPr>
            <a:stCxn id="4083" idx="6"/>
            <a:endCxn id="4084" idx="2"/>
          </p:cNvCxnSpPr>
          <p:nvPr/>
        </p:nvCxnSpPr>
        <p:spPr>
          <a:xfrm>
            <a:off x="5873568" y="2390460"/>
            <a:ext cx="1314900" cy="332100"/>
          </a:xfrm>
          <a:prstGeom prst="bentConnector3">
            <a:avLst>
              <a:gd name="adj1" fmla="val 50002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95" name="Google Shape;4095;p69"/>
          <p:cNvCxnSpPr>
            <a:endCxn id="4083" idx="2"/>
          </p:cNvCxnSpPr>
          <p:nvPr/>
        </p:nvCxnSpPr>
        <p:spPr>
          <a:xfrm rot="10800000" flipH="1">
            <a:off x="3918468" y="2390460"/>
            <a:ext cx="1314900" cy="3297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096" name="Google Shape;4096;p69"/>
          <p:cNvGrpSpPr/>
          <p:nvPr/>
        </p:nvGrpSpPr>
        <p:grpSpPr>
          <a:xfrm>
            <a:off x="1321303" y="1537967"/>
            <a:ext cx="623194" cy="393578"/>
            <a:chOff x="5944203" y="1922370"/>
            <a:chExt cx="695373" cy="439163"/>
          </a:xfrm>
        </p:grpSpPr>
        <p:sp>
          <p:nvSpPr>
            <p:cNvPr id="4097" name="Google Shape;4097;p69"/>
            <p:cNvSpPr/>
            <p:nvPr/>
          </p:nvSpPr>
          <p:spPr>
            <a:xfrm>
              <a:off x="6154710" y="2168460"/>
              <a:ext cx="61587" cy="61258"/>
            </a:xfrm>
            <a:custGeom>
              <a:avLst/>
              <a:gdLst/>
              <a:ahLst/>
              <a:cxnLst/>
              <a:rect l="l" t="t" r="r" b="b"/>
              <a:pathLst>
                <a:path w="4112" h="4090" extrusionOk="0">
                  <a:moveTo>
                    <a:pt x="1" y="0"/>
                  </a:moveTo>
                  <a:lnTo>
                    <a:pt x="1" y="1713"/>
                  </a:lnTo>
                  <a:lnTo>
                    <a:pt x="4111" y="4090"/>
                  </a:lnTo>
                  <a:lnTo>
                    <a:pt x="4111" y="236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8D8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69"/>
            <p:cNvSpPr/>
            <p:nvPr/>
          </p:nvSpPr>
          <p:spPr>
            <a:xfrm>
              <a:off x="6154710" y="1922370"/>
              <a:ext cx="484867" cy="307368"/>
            </a:xfrm>
            <a:custGeom>
              <a:avLst/>
              <a:gdLst/>
              <a:ahLst/>
              <a:cxnLst/>
              <a:rect l="l" t="t" r="r" b="b"/>
              <a:pathLst>
                <a:path w="32373" h="20522" extrusionOk="0">
                  <a:moveTo>
                    <a:pt x="32373" y="0"/>
                  </a:moveTo>
                  <a:lnTo>
                    <a:pt x="22653" y="1360"/>
                  </a:lnTo>
                  <a:lnTo>
                    <a:pt x="1" y="16432"/>
                  </a:lnTo>
                  <a:lnTo>
                    <a:pt x="2056" y="17610"/>
                  </a:lnTo>
                  <a:lnTo>
                    <a:pt x="4111" y="18798"/>
                  </a:lnTo>
                  <a:lnTo>
                    <a:pt x="4111" y="20522"/>
                  </a:lnTo>
                  <a:lnTo>
                    <a:pt x="30050" y="7354"/>
                  </a:lnTo>
                  <a:lnTo>
                    <a:pt x="32362" y="1713"/>
                  </a:lnTo>
                  <a:lnTo>
                    <a:pt x="32373" y="0"/>
                  </a:lnTo>
                  <a:close/>
                </a:path>
              </a:pathLst>
            </a:custGeom>
            <a:solidFill>
              <a:srgbClr val="D8D8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69"/>
            <p:cNvSpPr/>
            <p:nvPr/>
          </p:nvSpPr>
          <p:spPr>
            <a:xfrm>
              <a:off x="6604733" y="1922370"/>
              <a:ext cx="34808" cy="110160"/>
            </a:xfrm>
            <a:custGeom>
              <a:avLst/>
              <a:gdLst/>
              <a:ahLst/>
              <a:cxnLst/>
              <a:rect l="l" t="t" r="r" b="b"/>
              <a:pathLst>
                <a:path w="2324" h="7355" extrusionOk="0">
                  <a:moveTo>
                    <a:pt x="2324" y="0"/>
                  </a:moveTo>
                  <a:lnTo>
                    <a:pt x="1" y="5631"/>
                  </a:lnTo>
                  <a:lnTo>
                    <a:pt x="1" y="7354"/>
                  </a:lnTo>
                  <a:lnTo>
                    <a:pt x="2313" y="1713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69"/>
            <p:cNvSpPr/>
            <p:nvPr/>
          </p:nvSpPr>
          <p:spPr>
            <a:xfrm>
              <a:off x="6216277" y="2006686"/>
              <a:ext cx="388501" cy="223045"/>
            </a:xfrm>
            <a:custGeom>
              <a:avLst/>
              <a:gdLst/>
              <a:ahLst/>
              <a:cxnLst/>
              <a:rect l="l" t="t" r="r" b="b"/>
              <a:pathLst>
                <a:path w="25939" h="14892" extrusionOk="0">
                  <a:moveTo>
                    <a:pt x="25939" y="1"/>
                  </a:moveTo>
                  <a:lnTo>
                    <a:pt x="0" y="13168"/>
                  </a:lnTo>
                  <a:lnTo>
                    <a:pt x="0" y="14892"/>
                  </a:lnTo>
                  <a:lnTo>
                    <a:pt x="25939" y="1724"/>
                  </a:lnTo>
                  <a:lnTo>
                    <a:pt x="259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69"/>
            <p:cNvSpPr/>
            <p:nvPr/>
          </p:nvSpPr>
          <p:spPr>
            <a:xfrm>
              <a:off x="6154710" y="1922370"/>
              <a:ext cx="484867" cy="281562"/>
            </a:xfrm>
            <a:custGeom>
              <a:avLst/>
              <a:gdLst/>
              <a:ahLst/>
              <a:cxnLst/>
              <a:rect l="l" t="t" r="r" b="b"/>
              <a:pathLst>
                <a:path w="32373" h="18799" extrusionOk="0">
                  <a:moveTo>
                    <a:pt x="32373" y="0"/>
                  </a:moveTo>
                  <a:lnTo>
                    <a:pt x="22653" y="1360"/>
                  </a:lnTo>
                  <a:lnTo>
                    <a:pt x="1" y="16432"/>
                  </a:lnTo>
                  <a:lnTo>
                    <a:pt x="4111" y="18798"/>
                  </a:lnTo>
                  <a:lnTo>
                    <a:pt x="30050" y="5631"/>
                  </a:lnTo>
                  <a:lnTo>
                    <a:pt x="323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69"/>
            <p:cNvSpPr/>
            <p:nvPr/>
          </p:nvSpPr>
          <p:spPr>
            <a:xfrm>
              <a:off x="6185501" y="1922370"/>
              <a:ext cx="454073" cy="281562"/>
            </a:xfrm>
            <a:custGeom>
              <a:avLst/>
              <a:gdLst/>
              <a:ahLst/>
              <a:cxnLst/>
              <a:rect l="l" t="t" r="r" b="b"/>
              <a:pathLst>
                <a:path w="30317" h="18799" extrusionOk="0">
                  <a:moveTo>
                    <a:pt x="30317" y="0"/>
                  </a:moveTo>
                  <a:cubicBezTo>
                    <a:pt x="29889" y="54"/>
                    <a:pt x="0" y="17610"/>
                    <a:pt x="0" y="17610"/>
                  </a:cubicBezTo>
                  <a:lnTo>
                    <a:pt x="2055" y="18798"/>
                  </a:lnTo>
                  <a:lnTo>
                    <a:pt x="27994" y="5631"/>
                  </a:lnTo>
                  <a:lnTo>
                    <a:pt x="30317" y="0"/>
                  </a:ln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69"/>
            <p:cNvSpPr/>
            <p:nvPr/>
          </p:nvSpPr>
          <p:spPr>
            <a:xfrm>
              <a:off x="6085295" y="2129821"/>
              <a:ext cx="181348" cy="162266"/>
            </a:xfrm>
            <a:custGeom>
              <a:avLst/>
              <a:gdLst/>
              <a:ahLst/>
              <a:cxnLst/>
              <a:rect l="l" t="t" r="r" b="b"/>
              <a:pathLst>
                <a:path w="12108" h="10834" extrusionOk="0">
                  <a:moveTo>
                    <a:pt x="2484" y="0"/>
                  </a:moveTo>
                  <a:lnTo>
                    <a:pt x="11" y="1435"/>
                  </a:lnTo>
                  <a:lnTo>
                    <a:pt x="0" y="5278"/>
                  </a:lnTo>
                  <a:lnTo>
                    <a:pt x="9624" y="10834"/>
                  </a:lnTo>
                  <a:lnTo>
                    <a:pt x="12097" y="9389"/>
                  </a:lnTo>
                  <a:lnTo>
                    <a:pt x="12108" y="5556"/>
                  </a:lnTo>
                  <a:lnTo>
                    <a:pt x="2484" y="0"/>
                  </a:lnTo>
                  <a:close/>
                </a:path>
              </a:pathLst>
            </a:custGeom>
            <a:solidFill>
              <a:srgbClr val="FF99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69"/>
            <p:cNvSpPr/>
            <p:nvPr/>
          </p:nvSpPr>
          <p:spPr>
            <a:xfrm>
              <a:off x="6229427" y="2213030"/>
              <a:ext cx="37204" cy="79051"/>
            </a:xfrm>
            <a:custGeom>
              <a:avLst/>
              <a:gdLst/>
              <a:ahLst/>
              <a:cxnLst/>
              <a:rect l="l" t="t" r="r" b="b"/>
              <a:pathLst>
                <a:path w="2484" h="5278" extrusionOk="0">
                  <a:moveTo>
                    <a:pt x="2484" y="0"/>
                  </a:moveTo>
                  <a:lnTo>
                    <a:pt x="11" y="1435"/>
                  </a:lnTo>
                  <a:lnTo>
                    <a:pt x="0" y="5278"/>
                  </a:lnTo>
                  <a:lnTo>
                    <a:pt x="2473" y="3833"/>
                  </a:lnTo>
                  <a:lnTo>
                    <a:pt x="24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69"/>
            <p:cNvSpPr/>
            <p:nvPr/>
          </p:nvSpPr>
          <p:spPr>
            <a:xfrm>
              <a:off x="6085459" y="2129821"/>
              <a:ext cx="181183" cy="104708"/>
            </a:xfrm>
            <a:custGeom>
              <a:avLst/>
              <a:gdLst/>
              <a:ahLst/>
              <a:cxnLst/>
              <a:rect l="l" t="t" r="r" b="b"/>
              <a:pathLst>
                <a:path w="12097" h="6991" extrusionOk="0">
                  <a:moveTo>
                    <a:pt x="2473" y="0"/>
                  </a:moveTo>
                  <a:lnTo>
                    <a:pt x="0" y="1435"/>
                  </a:lnTo>
                  <a:lnTo>
                    <a:pt x="9624" y="6991"/>
                  </a:lnTo>
                  <a:lnTo>
                    <a:pt x="12097" y="555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69"/>
            <p:cNvSpPr/>
            <p:nvPr/>
          </p:nvSpPr>
          <p:spPr>
            <a:xfrm>
              <a:off x="6085295" y="2151297"/>
              <a:ext cx="144308" cy="140788"/>
            </a:xfrm>
            <a:custGeom>
              <a:avLst/>
              <a:gdLst/>
              <a:ahLst/>
              <a:cxnLst/>
              <a:rect l="l" t="t" r="r" b="b"/>
              <a:pathLst>
                <a:path w="9635" h="9400" extrusionOk="0">
                  <a:moveTo>
                    <a:pt x="11" y="1"/>
                  </a:moveTo>
                  <a:lnTo>
                    <a:pt x="0" y="3844"/>
                  </a:lnTo>
                  <a:lnTo>
                    <a:pt x="9624" y="9400"/>
                  </a:lnTo>
                  <a:lnTo>
                    <a:pt x="9635" y="5557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7" name="Google Shape;4107;p69"/>
            <p:cNvSpPr/>
            <p:nvPr/>
          </p:nvSpPr>
          <p:spPr>
            <a:xfrm>
              <a:off x="5944203" y="2194175"/>
              <a:ext cx="231867" cy="167359"/>
            </a:xfrm>
            <a:custGeom>
              <a:avLst/>
              <a:gdLst/>
              <a:ahLst/>
              <a:cxnLst/>
              <a:rect l="l" t="t" r="r" b="b"/>
              <a:pathLst>
                <a:path w="15481" h="11174" extrusionOk="0">
                  <a:moveTo>
                    <a:pt x="2666" y="11054"/>
                  </a:moveTo>
                  <a:lnTo>
                    <a:pt x="2666" y="11054"/>
                  </a:lnTo>
                  <a:cubicBezTo>
                    <a:pt x="2662" y="11058"/>
                    <a:pt x="2656" y="11061"/>
                    <a:pt x="2651" y="11064"/>
                  </a:cubicBezTo>
                  <a:lnTo>
                    <a:pt x="2651" y="11064"/>
                  </a:lnTo>
                  <a:cubicBezTo>
                    <a:pt x="2660" y="11061"/>
                    <a:pt x="2666" y="11054"/>
                    <a:pt x="2666" y="11054"/>
                  </a:cubicBezTo>
                  <a:close/>
                  <a:moveTo>
                    <a:pt x="13248" y="0"/>
                  </a:moveTo>
                  <a:cubicBezTo>
                    <a:pt x="13096" y="0"/>
                    <a:pt x="12958" y="36"/>
                    <a:pt x="12836" y="103"/>
                  </a:cubicBezTo>
                  <a:lnTo>
                    <a:pt x="461" y="7297"/>
                  </a:lnTo>
                  <a:cubicBezTo>
                    <a:pt x="183" y="7457"/>
                    <a:pt x="12" y="7800"/>
                    <a:pt x="1" y="8292"/>
                  </a:cubicBezTo>
                  <a:cubicBezTo>
                    <a:pt x="1" y="9277"/>
                    <a:pt x="697" y="10466"/>
                    <a:pt x="1542" y="10958"/>
                  </a:cubicBezTo>
                  <a:cubicBezTo>
                    <a:pt x="1798" y="11104"/>
                    <a:pt x="2035" y="11174"/>
                    <a:pt x="2244" y="11174"/>
                  </a:cubicBezTo>
                  <a:cubicBezTo>
                    <a:pt x="2397" y="11174"/>
                    <a:pt x="2534" y="11136"/>
                    <a:pt x="2651" y="11064"/>
                  </a:cubicBezTo>
                  <a:lnTo>
                    <a:pt x="2651" y="11064"/>
                  </a:lnTo>
                  <a:cubicBezTo>
                    <a:pt x="2649" y="11065"/>
                    <a:pt x="2647" y="11065"/>
                    <a:pt x="2645" y="11065"/>
                  </a:cubicBezTo>
                  <a:lnTo>
                    <a:pt x="15031" y="3871"/>
                  </a:lnTo>
                  <a:cubicBezTo>
                    <a:pt x="15309" y="3711"/>
                    <a:pt x="15480" y="3368"/>
                    <a:pt x="15480" y="2876"/>
                  </a:cubicBezTo>
                  <a:cubicBezTo>
                    <a:pt x="15480" y="1902"/>
                    <a:pt x="14795" y="703"/>
                    <a:pt x="13939" y="210"/>
                  </a:cubicBezTo>
                  <a:cubicBezTo>
                    <a:pt x="13691" y="67"/>
                    <a:pt x="13457" y="0"/>
                    <a:pt x="132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8" name="Google Shape;4108;p69"/>
            <p:cNvSpPr/>
            <p:nvPr/>
          </p:nvSpPr>
          <p:spPr>
            <a:xfrm>
              <a:off x="5951107" y="2194175"/>
              <a:ext cx="201867" cy="110893"/>
            </a:xfrm>
            <a:custGeom>
              <a:avLst/>
              <a:gdLst/>
              <a:ahLst/>
              <a:cxnLst/>
              <a:rect l="l" t="t" r="r" b="b"/>
              <a:pathLst>
                <a:path w="13478" h="7404" extrusionOk="0">
                  <a:moveTo>
                    <a:pt x="12787" y="0"/>
                  </a:moveTo>
                  <a:cubicBezTo>
                    <a:pt x="12635" y="0"/>
                    <a:pt x="12497" y="36"/>
                    <a:pt x="12375" y="103"/>
                  </a:cubicBezTo>
                  <a:lnTo>
                    <a:pt x="0" y="7297"/>
                  </a:lnTo>
                  <a:cubicBezTo>
                    <a:pt x="117" y="7229"/>
                    <a:pt x="253" y="7194"/>
                    <a:pt x="403" y="7194"/>
                  </a:cubicBezTo>
                  <a:cubicBezTo>
                    <a:pt x="610" y="7194"/>
                    <a:pt x="844" y="7261"/>
                    <a:pt x="1092" y="7404"/>
                  </a:cubicBezTo>
                  <a:lnTo>
                    <a:pt x="13478" y="210"/>
                  </a:lnTo>
                  <a:cubicBezTo>
                    <a:pt x="13230" y="67"/>
                    <a:pt x="12996" y="0"/>
                    <a:pt x="127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69"/>
            <p:cNvSpPr/>
            <p:nvPr/>
          </p:nvSpPr>
          <p:spPr>
            <a:xfrm>
              <a:off x="5944203" y="2301884"/>
              <a:ext cx="46355" cy="59580"/>
            </a:xfrm>
            <a:custGeom>
              <a:avLst/>
              <a:gdLst/>
              <a:ahLst/>
              <a:cxnLst/>
              <a:rect l="l" t="t" r="r" b="b"/>
              <a:pathLst>
                <a:path w="3095" h="3978" extrusionOk="0">
                  <a:moveTo>
                    <a:pt x="865" y="0"/>
                  </a:moveTo>
                  <a:cubicBezTo>
                    <a:pt x="360" y="0"/>
                    <a:pt x="9" y="403"/>
                    <a:pt x="1" y="1100"/>
                  </a:cubicBezTo>
                  <a:cubicBezTo>
                    <a:pt x="1" y="2085"/>
                    <a:pt x="697" y="3274"/>
                    <a:pt x="1542" y="3766"/>
                  </a:cubicBezTo>
                  <a:cubicBezTo>
                    <a:pt x="1793" y="3910"/>
                    <a:pt x="2029" y="3978"/>
                    <a:pt x="2238" y="3978"/>
                  </a:cubicBezTo>
                  <a:cubicBezTo>
                    <a:pt x="2746" y="3978"/>
                    <a:pt x="3095" y="3578"/>
                    <a:pt x="3095" y="2888"/>
                  </a:cubicBezTo>
                  <a:cubicBezTo>
                    <a:pt x="3095" y="1903"/>
                    <a:pt x="2410" y="715"/>
                    <a:pt x="1553" y="212"/>
                  </a:cubicBezTo>
                  <a:cubicBezTo>
                    <a:pt x="1307" y="68"/>
                    <a:pt x="1073" y="0"/>
                    <a:pt x="8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0" name="Google Shape;4110;p69"/>
          <p:cNvGrpSpPr/>
          <p:nvPr/>
        </p:nvGrpSpPr>
        <p:grpSpPr>
          <a:xfrm>
            <a:off x="7203403" y="1867692"/>
            <a:ext cx="623194" cy="393578"/>
            <a:chOff x="5944203" y="1922370"/>
            <a:chExt cx="695373" cy="439163"/>
          </a:xfrm>
        </p:grpSpPr>
        <p:sp>
          <p:nvSpPr>
            <p:cNvPr id="4111" name="Google Shape;4111;p69"/>
            <p:cNvSpPr/>
            <p:nvPr/>
          </p:nvSpPr>
          <p:spPr>
            <a:xfrm>
              <a:off x="6154710" y="2168460"/>
              <a:ext cx="61587" cy="61258"/>
            </a:xfrm>
            <a:custGeom>
              <a:avLst/>
              <a:gdLst/>
              <a:ahLst/>
              <a:cxnLst/>
              <a:rect l="l" t="t" r="r" b="b"/>
              <a:pathLst>
                <a:path w="4112" h="4090" extrusionOk="0">
                  <a:moveTo>
                    <a:pt x="1" y="0"/>
                  </a:moveTo>
                  <a:lnTo>
                    <a:pt x="1" y="1713"/>
                  </a:lnTo>
                  <a:lnTo>
                    <a:pt x="4111" y="4090"/>
                  </a:lnTo>
                  <a:lnTo>
                    <a:pt x="4111" y="236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8D8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69"/>
            <p:cNvSpPr/>
            <p:nvPr/>
          </p:nvSpPr>
          <p:spPr>
            <a:xfrm>
              <a:off x="6154710" y="1922370"/>
              <a:ext cx="484867" cy="307368"/>
            </a:xfrm>
            <a:custGeom>
              <a:avLst/>
              <a:gdLst/>
              <a:ahLst/>
              <a:cxnLst/>
              <a:rect l="l" t="t" r="r" b="b"/>
              <a:pathLst>
                <a:path w="32373" h="20522" extrusionOk="0">
                  <a:moveTo>
                    <a:pt x="32373" y="0"/>
                  </a:moveTo>
                  <a:lnTo>
                    <a:pt x="22653" y="1360"/>
                  </a:lnTo>
                  <a:lnTo>
                    <a:pt x="1" y="16432"/>
                  </a:lnTo>
                  <a:lnTo>
                    <a:pt x="2056" y="17610"/>
                  </a:lnTo>
                  <a:lnTo>
                    <a:pt x="4111" y="18798"/>
                  </a:lnTo>
                  <a:lnTo>
                    <a:pt x="4111" y="20522"/>
                  </a:lnTo>
                  <a:lnTo>
                    <a:pt x="30050" y="7354"/>
                  </a:lnTo>
                  <a:lnTo>
                    <a:pt x="32362" y="1713"/>
                  </a:lnTo>
                  <a:lnTo>
                    <a:pt x="32373" y="0"/>
                  </a:lnTo>
                  <a:close/>
                </a:path>
              </a:pathLst>
            </a:custGeom>
            <a:solidFill>
              <a:srgbClr val="D8D8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69"/>
            <p:cNvSpPr/>
            <p:nvPr/>
          </p:nvSpPr>
          <p:spPr>
            <a:xfrm>
              <a:off x="6604733" y="1922370"/>
              <a:ext cx="34808" cy="110160"/>
            </a:xfrm>
            <a:custGeom>
              <a:avLst/>
              <a:gdLst/>
              <a:ahLst/>
              <a:cxnLst/>
              <a:rect l="l" t="t" r="r" b="b"/>
              <a:pathLst>
                <a:path w="2324" h="7355" extrusionOk="0">
                  <a:moveTo>
                    <a:pt x="2324" y="0"/>
                  </a:moveTo>
                  <a:lnTo>
                    <a:pt x="1" y="5631"/>
                  </a:lnTo>
                  <a:lnTo>
                    <a:pt x="1" y="7354"/>
                  </a:lnTo>
                  <a:lnTo>
                    <a:pt x="2313" y="1713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4" name="Google Shape;4114;p69"/>
            <p:cNvSpPr/>
            <p:nvPr/>
          </p:nvSpPr>
          <p:spPr>
            <a:xfrm>
              <a:off x="6216277" y="2006686"/>
              <a:ext cx="388501" cy="223045"/>
            </a:xfrm>
            <a:custGeom>
              <a:avLst/>
              <a:gdLst/>
              <a:ahLst/>
              <a:cxnLst/>
              <a:rect l="l" t="t" r="r" b="b"/>
              <a:pathLst>
                <a:path w="25939" h="14892" extrusionOk="0">
                  <a:moveTo>
                    <a:pt x="25939" y="1"/>
                  </a:moveTo>
                  <a:lnTo>
                    <a:pt x="0" y="13168"/>
                  </a:lnTo>
                  <a:lnTo>
                    <a:pt x="0" y="14892"/>
                  </a:lnTo>
                  <a:lnTo>
                    <a:pt x="25939" y="1724"/>
                  </a:lnTo>
                  <a:lnTo>
                    <a:pt x="259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5" name="Google Shape;4115;p69"/>
            <p:cNvSpPr/>
            <p:nvPr/>
          </p:nvSpPr>
          <p:spPr>
            <a:xfrm>
              <a:off x="6154710" y="1922370"/>
              <a:ext cx="484867" cy="281562"/>
            </a:xfrm>
            <a:custGeom>
              <a:avLst/>
              <a:gdLst/>
              <a:ahLst/>
              <a:cxnLst/>
              <a:rect l="l" t="t" r="r" b="b"/>
              <a:pathLst>
                <a:path w="32373" h="18799" extrusionOk="0">
                  <a:moveTo>
                    <a:pt x="32373" y="0"/>
                  </a:moveTo>
                  <a:lnTo>
                    <a:pt x="22653" y="1360"/>
                  </a:lnTo>
                  <a:lnTo>
                    <a:pt x="1" y="16432"/>
                  </a:lnTo>
                  <a:lnTo>
                    <a:pt x="4111" y="18798"/>
                  </a:lnTo>
                  <a:lnTo>
                    <a:pt x="30050" y="5631"/>
                  </a:lnTo>
                  <a:lnTo>
                    <a:pt x="323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69"/>
            <p:cNvSpPr/>
            <p:nvPr/>
          </p:nvSpPr>
          <p:spPr>
            <a:xfrm>
              <a:off x="6185501" y="1922370"/>
              <a:ext cx="454073" cy="281562"/>
            </a:xfrm>
            <a:custGeom>
              <a:avLst/>
              <a:gdLst/>
              <a:ahLst/>
              <a:cxnLst/>
              <a:rect l="l" t="t" r="r" b="b"/>
              <a:pathLst>
                <a:path w="30317" h="18799" extrusionOk="0">
                  <a:moveTo>
                    <a:pt x="30317" y="0"/>
                  </a:moveTo>
                  <a:cubicBezTo>
                    <a:pt x="29889" y="54"/>
                    <a:pt x="0" y="17610"/>
                    <a:pt x="0" y="17610"/>
                  </a:cubicBezTo>
                  <a:lnTo>
                    <a:pt x="2055" y="18798"/>
                  </a:lnTo>
                  <a:lnTo>
                    <a:pt x="27994" y="5631"/>
                  </a:lnTo>
                  <a:lnTo>
                    <a:pt x="30317" y="0"/>
                  </a:ln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69"/>
            <p:cNvSpPr/>
            <p:nvPr/>
          </p:nvSpPr>
          <p:spPr>
            <a:xfrm>
              <a:off x="6085295" y="2129821"/>
              <a:ext cx="181348" cy="162266"/>
            </a:xfrm>
            <a:custGeom>
              <a:avLst/>
              <a:gdLst/>
              <a:ahLst/>
              <a:cxnLst/>
              <a:rect l="l" t="t" r="r" b="b"/>
              <a:pathLst>
                <a:path w="12108" h="10834" extrusionOk="0">
                  <a:moveTo>
                    <a:pt x="2484" y="0"/>
                  </a:moveTo>
                  <a:lnTo>
                    <a:pt x="11" y="1435"/>
                  </a:lnTo>
                  <a:lnTo>
                    <a:pt x="0" y="5278"/>
                  </a:lnTo>
                  <a:lnTo>
                    <a:pt x="9624" y="10834"/>
                  </a:lnTo>
                  <a:lnTo>
                    <a:pt x="12097" y="9389"/>
                  </a:lnTo>
                  <a:lnTo>
                    <a:pt x="12108" y="5556"/>
                  </a:lnTo>
                  <a:lnTo>
                    <a:pt x="2484" y="0"/>
                  </a:lnTo>
                  <a:close/>
                </a:path>
              </a:pathLst>
            </a:custGeom>
            <a:solidFill>
              <a:srgbClr val="FF99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8" name="Google Shape;4118;p69"/>
            <p:cNvSpPr/>
            <p:nvPr/>
          </p:nvSpPr>
          <p:spPr>
            <a:xfrm>
              <a:off x="6229427" y="2213030"/>
              <a:ext cx="37204" cy="79051"/>
            </a:xfrm>
            <a:custGeom>
              <a:avLst/>
              <a:gdLst/>
              <a:ahLst/>
              <a:cxnLst/>
              <a:rect l="l" t="t" r="r" b="b"/>
              <a:pathLst>
                <a:path w="2484" h="5278" extrusionOk="0">
                  <a:moveTo>
                    <a:pt x="2484" y="0"/>
                  </a:moveTo>
                  <a:lnTo>
                    <a:pt x="11" y="1435"/>
                  </a:lnTo>
                  <a:lnTo>
                    <a:pt x="0" y="5278"/>
                  </a:lnTo>
                  <a:lnTo>
                    <a:pt x="2473" y="3833"/>
                  </a:lnTo>
                  <a:lnTo>
                    <a:pt x="24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9" name="Google Shape;4119;p69"/>
            <p:cNvSpPr/>
            <p:nvPr/>
          </p:nvSpPr>
          <p:spPr>
            <a:xfrm>
              <a:off x="6085459" y="2129821"/>
              <a:ext cx="181183" cy="104708"/>
            </a:xfrm>
            <a:custGeom>
              <a:avLst/>
              <a:gdLst/>
              <a:ahLst/>
              <a:cxnLst/>
              <a:rect l="l" t="t" r="r" b="b"/>
              <a:pathLst>
                <a:path w="12097" h="6991" extrusionOk="0">
                  <a:moveTo>
                    <a:pt x="2473" y="0"/>
                  </a:moveTo>
                  <a:lnTo>
                    <a:pt x="0" y="1435"/>
                  </a:lnTo>
                  <a:lnTo>
                    <a:pt x="9624" y="6991"/>
                  </a:lnTo>
                  <a:lnTo>
                    <a:pt x="12097" y="555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69"/>
            <p:cNvSpPr/>
            <p:nvPr/>
          </p:nvSpPr>
          <p:spPr>
            <a:xfrm>
              <a:off x="6085295" y="2151297"/>
              <a:ext cx="144308" cy="140788"/>
            </a:xfrm>
            <a:custGeom>
              <a:avLst/>
              <a:gdLst/>
              <a:ahLst/>
              <a:cxnLst/>
              <a:rect l="l" t="t" r="r" b="b"/>
              <a:pathLst>
                <a:path w="9635" h="9400" extrusionOk="0">
                  <a:moveTo>
                    <a:pt x="11" y="1"/>
                  </a:moveTo>
                  <a:lnTo>
                    <a:pt x="0" y="3844"/>
                  </a:lnTo>
                  <a:lnTo>
                    <a:pt x="9624" y="9400"/>
                  </a:lnTo>
                  <a:lnTo>
                    <a:pt x="9635" y="5557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69"/>
            <p:cNvSpPr/>
            <p:nvPr/>
          </p:nvSpPr>
          <p:spPr>
            <a:xfrm>
              <a:off x="5944203" y="2194175"/>
              <a:ext cx="231867" cy="167359"/>
            </a:xfrm>
            <a:custGeom>
              <a:avLst/>
              <a:gdLst/>
              <a:ahLst/>
              <a:cxnLst/>
              <a:rect l="l" t="t" r="r" b="b"/>
              <a:pathLst>
                <a:path w="15481" h="11174" extrusionOk="0">
                  <a:moveTo>
                    <a:pt x="2666" y="11054"/>
                  </a:moveTo>
                  <a:lnTo>
                    <a:pt x="2666" y="11054"/>
                  </a:lnTo>
                  <a:cubicBezTo>
                    <a:pt x="2662" y="11058"/>
                    <a:pt x="2656" y="11061"/>
                    <a:pt x="2651" y="11064"/>
                  </a:cubicBezTo>
                  <a:lnTo>
                    <a:pt x="2651" y="11064"/>
                  </a:lnTo>
                  <a:cubicBezTo>
                    <a:pt x="2660" y="11061"/>
                    <a:pt x="2666" y="11054"/>
                    <a:pt x="2666" y="11054"/>
                  </a:cubicBezTo>
                  <a:close/>
                  <a:moveTo>
                    <a:pt x="13248" y="0"/>
                  </a:moveTo>
                  <a:cubicBezTo>
                    <a:pt x="13096" y="0"/>
                    <a:pt x="12958" y="36"/>
                    <a:pt x="12836" y="103"/>
                  </a:cubicBezTo>
                  <a:lnTo>
                    <a:pt x="461" y="7297"/>
                  </a:lnTo>
                  <a:cubicBezTo>
                    <a:pt x="183" y="7457"/>
                    <a:pt x="12" y="7800"/>
                    <a:pt x="1" y="8292"/>
                  </a:cubicBezTo>
                  <a:cubicBezTo>
                    <a:pt x="1" y="9277"/>
                    <a:pt x="697" y="10466"/>
                    <a:pt x="1542" y="10958"/>
                  </a:cubicBezTo>
                  <a:cubicBezTo>
                    <a:pt x="1798" y="11104"/>
                    <a:pt x="2035" y="11174"/>
                    <a:pt x="2244" y="11174"/>
                  </a:cubicBezTo>
                  <a:cubicBezTo>
                    <a:pt x="2397" y="11174"/>
                    <a:pt x="2534" y="11136"/>
                    <a:pt x="2651" y="11064"/>
                  </a:cubicBezTo>
                  <a:lnTo>
                    <a:pt x="2651" y="11064"/>
                  </a:lnTo>
                  <a:cubicBezTo>
                    <a:pt x="2649" y="11065"/>
                    <a:pt x="2647" y="11065"/>
                    <a:pt x="2645" y="11065"/>
                  </a:cubicBezTo>
                  <a:lnTo>
                    <a:pt x="15031" y="3871"/>
                  </a:lnTo>
                  <a:cubicBezTo>
                    <a:pt x="15309" y="3711"/>
                    <a:pt x="15480" y="3368"/>
                    <a:pt x="15480" y="2876"/>
                  </a:cubicBezTo>
                  <a:cubicBezTo>
                    <a:pt x="15480" y="1902"/>
                    <a:pt x="14795" y="703"/>
                    <a:pt x="13939" y="210"/>
                  </a:cubicBezTo>
                  <a:cubicBezTo>
                    <a:pt x="13691" y="67"/>
                    <a:pt x="13457" y="0"/>
                    <a:pt x="132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69"/>
            <p:cNvSpPr/>
            <p:nvPr/>
          </p:nvSpPr>
          <p:spPr>
            <a:xfrm>
              <a:off x="5951107" y="2194175"/>
              <a:ext cx="201867" cy="110893"/>
            </a:xfrm>
            <a:custGeom>
              <a:avLst/>
              <a:gdLst/>
              <a:ahLst/>
              <a:cxnLst/>
              <a:rect l="l" t="t" r="r" b="b"/>
              <a:pathLst>
                <a:path w="13478" h="7404" extrusionOk="0">
                  <a:moveTo>
                    <a:pt x="12787" y="0"/>
                  </a:moveTo>
                  <a:cubicBezTo>
                    <a:pt x="12635" y="0"/>
                    <a:pt x="12497" y="36"/>
                    <a:pt x="12375" y="103"/>
                  </a:cubicBezTo>
                  <a:lnTo>
                    <a:pt x="0" y="7297"/>
                  </a:lnTo>
                  <a:cubicBezTo>
                    <a:pt x="117" y="7229"/>
                    <a:pt x="253" y="7194"/>
                    <a:pt x="403" y="7194"/>
                  </a:cubicBezTo>
                  <a:cubicBezTo>
                    <a:pt x="610" y="7194"/>
                    <a:pt x="844" y="7261"/>
                    <a:pt x="1092" y="7404"/>
                  </a:cubicBezTo>
                  <a:lnTo>
                    <a:pt x="13478" y="210"/>
                  </a:lnTo>
                  <a:cubicBezTo>
                    <a:pt x="13230" y="67"/>
                    <a:pt x="12996" y="0"/>
                    <a:pt x="127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3" name="Google Shape;4123;p69"/>
            <p:cNvSpPr/>
            <p:nvPr/>
          </p:nvSpPr>
          <p:spPr>
            <a:xfrm>
              <a:off x="5944203" y="2301884"/>
              <a:ext cx="46355" cy="59580"/>
            </a:xfrm>
            <a:custGeom>
              <a:avLst/>
              <a:gdLst/>
              <a:ahLst/>
              <a:cxnLst/>
              <a:rect l="l" t="t" r="r" b="b"/>
              <a:pathLst>
                <a:path w="3095" h="3978" extrusionOk="0">
                  <a:moveTo>
                    <a:pt x="865" y="0"/>
                  </a:moveTo>
                  <a:cubicBezTo>
                    <a:pt x="360" y="0"/>
                    <a:pt x="9" y="403"/>
                    <a:pt x="1" y="1100"/>
                  </a:cubicBezTo>
                  <a:cubicBezTo>
                    <a:pt x="1" y="2085"/>
                    <a:pt x="697" y="3274"/>
                    <a:pt x="1542" y="3766"/>
                  </a:cubicBezTo>
                  <a:cubicBezTo>
                    <a:pt x="1793" y="3910"/>
                    <a:pt x="2029" y="3978"/>
                    <a:pt x="2238" y="3978"/>
                  </a:cubicBezTo>
                  <a:cubicBezTo>
                    <a:pt x="2746" y="3978"/>
                    <a:pt x="3095" y="3578"/>
                    <a:pt x="3095" y="2888"/>
                  </a:cubicBezTo>
                  <a:cubicBezTo>
                    <a:pt x="3095" y="1903"/>
                    <a:pt x="2410" y="715"/>
                    <a:pt x="1553" y="212"/>
                  </a:cubicBezTo>
                  <a:cubicBezTo>
                    <a:pt x="1307" y="68"/>
                    <a:pt x="1073" y="0"/>
                    <a:pt x="8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124" name="Google Shape;4124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5413" y="1837275"/>
            <a:ext cx="417600" cy="41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5" name="Google Shape;4125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9514" y="1421988"/>
            <a:ext cx="509574" cy="509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0" name="Google Shape;4130;p70"/>
          <p:cNvSpPr txBox="1">
            <a:spLocks noGrp="1"/>
          </p:cNvSpPr>
          <p:nvPr>
            <p:ph type="title"/>
          </p:nvPr>
        </p:nvSpPr>
        <p:spPr>
          <a:xfrm>
            <a:off x="1302600" y="247875"/>
            <a:ext cx="6538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Risultati - 2011/2018</a:t>
            </a:r>
            <a:endParaRPr/>
          </a:p>
        </p:txBody>
      </p:sp>
      <p:pic>
        <p:nvPicPr>
          <p:cNvPr id="4131" name="Google Shape;4131;p70"/>
          <p:cNvPicPr preferRelativeResize="0"/>
          <p:nvPr/>
        </p:nvPicPr>
        <p:blipFill rotWithShape="1">
          <a:blip r:embed="rId3">
            <a:alphaModFix/>
          </a:blip>
          <a:srcRect t="79" b="79"/>
          <a:stretch/>
        </p:blipFill>
        <p:spPr>
          <a:xfrm>
            <a:off x="1704975" y="1130925"/>
            <a:ext cx="5734050" cy="33813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" name="Google Shape;4136;p71"/>
          <p:cNvSpPr/>
          <p:nvPr/>
        </p:nvSpPr>
        <p:spPr>
          <a:xfrm>
            <a:off x="5383150" y="1534300"/>
            <a:ext cx="3477300" cy="2517300"/>
          </a:xfrm>
          <a:prstGeom prst="roundRect">
            <a:avLst>
              <a:gd name="adj" fmla="val 19210"/>
            </a:avLst>
          </a:prstGeom>
          <a:solidFill>
            <a:schemeClr val="lt1"/>
          </a:solidFill>
          <a:ln>
            <a:noFill/>
          </a:ln>
          <a:effectLst>
            <a:outerShdw dist="381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7" name="Google Shape;4137;p71"/>
          <p:cNvSpPr txBox="1">
            <a:spLocks noGrp="1"/>
          </p:cNvSpPr>
          <p:nvPr>
            <p:ph type="title"/>
          </p:nvPr>
        </p:nvSpPr>
        <p:spPr>
          <a:xfrm>
            <a:off x="1302600" y="247875"/>
            <a:ext cx="6538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Risultati - 2011/2018</a:t>
            </a:r>
            <a:endParaRPr/>
          </a:p>
        </p:txBody>
      </p:sp>
      <p:pic>
        <p:nvPicPr>
          <p:cNvPr id="4138" name="Google Shape;4138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6375" y="1106550"/>
            <a:ext cx="3594550" cy="3758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139" name="Google Shape;4139;p71"/>
          <p:cNvSpPr txBox="1">
            <a:spLocks noGrp="1"/>
          </p:cNvSpPr>
          <p:nvPr>
            <p:ph type="title" idx="4294967295"/>
          </p:nvPr>
        </p:nvSpPr>
        <p:spPr>
          <a:xfrm>
            <a:off x="6342125" y="1794325"/>
            <a:ext cx="23403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RP  15.5%</a:t>
            </a:r>
            <a:endParaRPr sz="1800"/>
          </a:p>
        </p:txBody>
      </p:sp>
      <p:grpSp>
        <p:nvGrpSpPr>
          <p:cNvPr id="4140" name="Google Shape;4140;p71"/>
          <p:cNvGrpSpPr/>
          <p:nvPr/>
        </p:nvGrpSpPr>
        <p:grpSpPr>
          <a:xfrm>
            <a:off x="5729743" y="1723381"/>
            <a:ext cx="337346" cy="535484"/>
            <a:chOff x="5424479" y="2879437"/>
            <a:chExt cx="228818" cy="363163"/>
          </a:xfrm>
        </p:grpSpPr>
        <p:sp>
          <p:nvSpPr>
            <p:cNvPr id="4141" name="Google Shape;4141;p71"/>
            <p:cNvSpPr/>
            <p:nvPr/>
          </p:nvSpPr>
          <p:spPr>
            <a:xfrm>
              <a:off x="5437744" y="3073536"/>
              <a:ext cx="193424" cy="169064"/>
            </a:xfrm>
            <a:custGeom>
              <a:avLst/>
              <a:gdLst/>
              <a:ahLst/>
              <a:cxnLst/>
              <a:rect l="l" t="t" r="r" b="b"/>
              <a:pathLst>
                <a:path w="6241" h="5455" extrusionOk="0">
                  <a:moveTo>
                    <a:pt x="3097" y="1"/>
                  </a:moveTo>
                  <a:lnTo>
                    <a:pt x="191" y="1691"/>
                  </a:lnTo>
                  <a:lnTo>
                    <a:pt x="1" y="3644"/>
                  </a:lnTo>
                  <a:lnTo>
                    <a:pt x="3120" y="5454"/>
                  </a:lnTo>
                  <a:lnTo>
                    <a:pt x="6240" y="3644"/>
                  </a:lnTo>
                  <a:lnTo>
                    <a:pt x="6050" y="1691"/>
                  </a:lnTo>
                  <a:lnTo>
                    <a:pt x="30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71"/>
            <p:cNvSpPr/>
            <p:nvPr/>
          </p:nvSpPr>
          <p:spPr>
            <a:xfrm>
              <a:off x="5443663" y="3073536"/>
              <a:ext cx="181585" cy="104848"/>
            </a:xfrm>
            <a:custGeom>
              <a:avLst/>
              <a:gdLst/>
              <a:ahLst/>
              <a:cxnLst/>
              <a:rect l="l" t="t" r="r" b="b"/>
              <a:pathLst>
                <a:path w="5859" h="3383" extrusionOk="0">
                  <a:moveTo>
                    <a:pt x="2906" y="1"/>
                  </a:moveTo>
                  <a:lnTo>
                    <a:pt x="0" y="1691"/>
                  </a:lnTo>
                  <a:lnTo>
                    <a:pt x="2929" y="3382"/>
                  </a:lnTo>
                  <a:lnTo>
                    <a:pt x="5859" y="1691"/>
                  </a:lnTo>
                  <a:lnTo>
                    <a:pt x="2906" y="1"/>
                  </a:ln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71"/>
            <p:cNvSpPr/>
            <p:nvPr/>
          </p:nvSpPr>
          <p:spPr>
            <a:xfrm>
              <a:off x="5449551" y="3143670"/>
              <a:ext cx="73855" cy="81944"/>
            </a:xfrm>
            <a:custGeom>
              <a:avLst/>
              <a:gdLst/>
              <a:ahLst/>
              <a:cxnLst/>
              <a:rect l="l" t="t" r="r" b="b"/>
              <a:pathLst>
                <a:path w="2383" h="2644" extrusionOk="0">
                  <a:moveTo>
                    <a:pt x="120" y="0"/>
                  </a:moveTo>
                  <a:lnTo>
                    <a:pt x="1" y="1262"/>
                  </a:lnTo>
                  <a:lnTo>
                    <a:pt x="2382" y="2643"/>
                  </a:lnTo>
                  <a:lnTo>
                    <a:pt x="2382" y="1286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4" name="Google Shape;4144;p71"/>
            <p:cNvSpPr/>
            <p:nvPr/>
          </p:nvSpPr>
          <p:spPr>
            <a:xfrm>
              <a:off x="5479086" y="3061729"/>
              <a:ext cx="110736" cy="97936"/>
            </a:xfrm>
            <a:custGeom>
              <a:avLst/>
              <a:gdLst/>
              <a:ahLst/>
              <a:cxnLst/>
              <a:rect l="l" t="t" r="r" b="b"/>
              <a:pathLst>
                <a:path w="3573" h="3160" extrusionOk="0">
                  <a:moveTo>
                    <a:pt x="1572" y="1"/>
                  </a:moveTo>
                  <a:cubicBezTo>
                    <a:pt x="1572" y="24"/>
                    <a:pt x="1572" y="48"/>
                    <a:pt x="1572" y="72"/>
                  </a:cubicBezTo>
                  <a:cubicBezTo>
                    <a:pt x="1572" y="96"/>
                    <a:pt x="1572" y="120"/>
                    <a:pt x="1572" y="144"/>
                  </a:cubicBezTo>
                  <a:cubicBezTo>
                    <a:pt x="1572" y="144"/>
                    <a:pt x="1572" y="144"/>
                    <a:pt x="1572" y="144"/>
                  </a:cubicBezTo>
                  <a:lnTo>
                    <a:pt x="1572" y="144"/>
                  </a:lnTo>
                  <a:cubicBezTo>
                    <a:pt x="1572" y="215"/>
                    <a:pt x="1572" y="310"/>
                    <a:pt x="1548" y="382"/>
                  </a:cubicBezTo>
                  <a:cubicBezTo>
                    <a:pt x="1548" y="453"/>
                    <a:pt x="1525" y="548"/>
                    <a:pt x="1501" y="644"/>
                  </a:cubicBezTo>
                  <a:cubicBezTo>
                    <a:pt x="1477" y="667"/>
                    <a:pt x="1453" y="739"/>
                    <a:pt x="1453" y="763"/>
                  </a:cubicBezTo>
                  <a:cubicBezTo>
                    <a:pt x="1453" y="763"/>
                    <a:pt x="1453" y="763"/>
                    <a:pt x="1453" y="763"/>
                  </a:cubicBezTo>
                  <a:lnTo>
                    <a:pt x="1453" y="763"/>
                  </a:lnTo>
                  <a:cubicBezTo>
                    <a:pt x="1429" y="810"/>
                    <a:pt x="1405" y="858"/>
                    <a:pt x="1382" y="906"/>
                  </a:cubicBezTo>
                  <a:cubicBezTo>
                    <a:pt x="1382" y="929"/>
                    <a:pt x="1382" y="929"/>
                    <a:pt x="1358" y="953"/>
                  </a:cubicBezTo>
                  <a:cubicBezTo>
                    <a:pt x="1048" y="1001"/>
                    <a:pt x="739" y="1096"/>
                    <a:pt x="500" y="1239"/>
                  </a:cubicBezTo>
                  <a:cubicBezTo>
                    <a:pt x="167" y="1453"/>
                    <a:pt x="0" y="1715"/>
                    <a:pt x="0" y="1977"/>
                  </a:cubicBezTo>
                  <a:lnTo>
                    <a:pt x="0" y="2120"/>
                  </a:lnTo>
                  <a:cubicBezTo>
                    <a:pt x="0" y="2406"/>
                    <a:pt x="167" y="2668"/>
                    <a:pt x="524" y="2858"/>
                  </a:cubicBezTo>
                  <a:cubicBezTo>
                    <a:pt x="876" y="3058"/>
                    <a:pt x="1333" y="3159"/>
                    <a:pt x="1788" y="3159"/>
                  </a:cubicBezTo>
                  <a:cubicBezTo>
                    <a:pt x="2256" y="3159"/>
                    <a:pt x="2722" y="3052"/>
                    <a:pt x="3072" y="2835"/>
                  </a:cubicBezTo>
                  <a:cubicBezTo>
                    <a:pt x="3406" y="2644"/>
                    <a:pt x="3573" y="2382"/>
                    <a:pt x="3573" y="2120"/>
                  </a:cubicBezTo>
                  <a:lnTo>
                    <a:pt x="3573" y="1953"/>
                  </a:lnTo>
                  <a:cubicBezTo>
                    <a:pt x="3573" y="1691"/>
                    <a:pt x="3382" y="1429"/>
                    <a:pt x="3025" y="1215"/>
                  </a:cubicBezTo>
                  <a:cubicBezTo>
                    <a:pt x="2787" y="1072"/>
                    <a:pt x="2501" y="1001"/>
                    <a:pt x="2191" y="953"/>
                  </a:cubicBezTo>
                  <a:cubicBezTo>
                    <a:pt x="2191" y="953"/>
                    <a:pt x="2191" y="929"/>
                    <a:pt x="2167" y="929"/>
                  </a:cubicBezTo>
                  <a:cubicBezTo>
                    <a:pt x="2144" y="858"/>
                    <a:pt x="2120" y="786"/>
                    <a:pt x="2096" y="715"/>
                  </a:cubicBezTo>
                  <a:cubicBezTo>
                    <a:pt x="2072" y="667"/>
                    <a:pt x="2048" y="620"/>
                    <a:pt x="2048" y="572"/>
                  </a:cubicBezTo>
                  <a:lnTo>
                    <a:pt x="2048" y="572"/>
                  </a:lnTo>
                  <a:cubicBezTo>
                    <a:pt x="2048" y="572"/>
                    <a:pt x="2048" y="572"/>
                    <a:pt x="2048" y="572"/>
                  </a:cubicBezTo>
                  <a:cubicBezTo>
                    <a:pt x="2025" y="525"/>
                    <a:pt x="2025" y="453"/>
                    <a:pt x="2001" y="405"/>
                  </a:cubicBezTo>
                  <a:cubicBezTo>
                    <a:pt x="2001" y="334"/>
                    <a:pt x="1977" y="215"/>
                    <a:pt x="1977" y="144"/>
                  </a:cubicBezTo>
                  <a:lnTo>
                    <a:pt x="1977" y="144"/>
                  </a:lnTo>
                  <a:cubicBezTo>
                    <a:pt x="1977" y="144"/>
                    <a:pt x="1977" y="144"/>
                    <a:pt x="1977" y="144"/>
                  </a:cubicBezTo>
                  <a:cubicBezTo>
                    <a:pt x="1977" y="120"/>
                    <a:pt x="1977" y="96"/>
                    <a:pt x="1977" y="72"/>
                  </a:cubicBezTo>
                  <a:cubicBezTo>
                    <a:pt x="1977" y="48"/>
                    <a:pt x="1977" y="24"/>
                    <a:pt x="1977" y="1"/>
                  </a:cubicBezTo>
                  <a:cubicBezTo>
                    <a:pt x="1977" y="24"/>
                    <a:pt x="1953" y="48"/>
                    <a:pt x="1906" y="72"/>
                  </a:cubicBezTo>
                  <a:cubicBezTo>
                    <a:pt x="1870" y="96"/>
                    <a:pt x="1822" y="108"/>
                    <a:pt x="1775" y="108"/>
                  </a:cubicBezTo>
                  <a:cubicBezTo>
                    <a:pt x="1727" y="108"/>
                    <a:pt x="1679" y="96"/>
                    <a:pt x="1644" y="72"/>
                  </a:cubicBezTo>
                  <a:cubicBezTo>
                    <a:pt x="1596" y="48"/>
                    <a:pt x="1572" y="24"/>
                    <a:pt x="15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5" name="Google Shape;4145;p71"/>
            <p:cNvSpPr/>
            <p:nvPr/>
          </p:nvSpPr>
          <p:spPr>
            <a:xfrm>
              <a:off x="5479086" y="3122999"/>
              <a:ext cx="16271" cy="27335"/>
            </a:xfrm>
            <a:custGeom>
              <a:avLst/>
              <a:gdLst/>
              <a:ahLst/>
              <a:cxnLst/>
              <a:rect l="l" t="t" r="r" b="b"/>
              <a:pathLst>
                <a:path w="525" h="882" extrusionOk="0">
                  <a:moveTo>
                    <a:pt x="0" y="0"/>
                  </a:moveTo>
                  <a:lnTo>
                    <a:pt x="0" y="143"/>
                  </a:lnTo>
                  <a:cubicBezTo>
                    <a:pt x="0" y="429"/>
                    <a:pt x="167" y="691"/>
                    <a:pt x="524" y="881"/>
                  </a:cubicBezTo>
                  <a:lnTo>
                    <a:pt x="524" y="738"/>
                  </a:lnTo>
                  <a:cubicBezTo>
                    <a:pt x="167" y="524"/>
                    <a:pt x="0" y="262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71"/>
            <p:cNvSpPr/>
            <p:nvPr/>
          </p:nvSpPr>
          <p:spPr>
            <a:xfrm>
              <a:off x="5540325" y="3061729"/>
              <a:ext cx="31" cy="2262"/>
            </a:xfrm>
            <a:custGeom>
              <a:avLst/>
              <a:gdLst/>
              <a:ahLst/>
              <a:cxnLst/>
              <a:rect l="l" t="t" r="r" b="b"/>
              <a:pathLst>
                <a:path w="1" h="73" extrusionOk="0">
                  <a:moveTo>
                    <a:pt x="1" y="72"/>
                  </a:moveTo>
                  <a:cubicBezTo>
                    <a:pt x="1" y="48"/>
                    <a:pt x="1" y="24"/>
                    <a:pt x="1" y="1"/>
                  </a:cubicBezTo>
                  <a:cubicBezTo>
                    <a:pt x="1" y="24"/>
                    <a:pt x="1" y="48"/>
                    <a:pt x="1" y="72"/>
                  </a:cubicBezTo>
                  <a:close/>
                </a:path>
              </a:pathLst>
            </a:custGeom>
            <a:solidFill>
              <a:srgbClr val="FEC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7" name="Google Shape;4147;p71"/>
            <p:cNvSpPr/>
            <p:nvPr/>
          </p:nvSpPr>
          <p:spPr>
            <a:xfrm>
              <a:off x="5527805" y="3063960"/>
              <a:ext cx="31" cy="2231"/>
            </a:xfrm>
            <a:custGeom>
              <a:avLst/>
              <a:gdLst/>
              <a:ahLst/>
              <a:cxnLst/>
              <a:rect l="l" t="t" r="r" b="b"/>
              <a:pathLst>
                <a:path w="1" h="72" extrusionOk="0">
                  <a:moveTo>
                    <a:pt x="0" y="72"/>
                  </a:moveTo>
                  <a:cubicBezTo>
                    <a:pt x="0" y="48"/>
                    <a:pt x="0" y="24"/>
                    <a:pt x="0" y="0"/>
                  </a:cubicBezTo>
                  <a:cubicBezTo>
                    <a:pt x="0" y="24"/>
                    <a:pt x="0" y="48"/>
                    <a:pt x="0" y="72"/>
                  </a:cubicBezTo>
                  <a:close/>
                </a:path>
              </a:pathLst>
            </a:custGeom>
            <a:solidFill>
              <a:srgbClr val="FEC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8" name="Google Shape;4148;p71"/>
            <p:cNvSpPr/>
            <p:nvPr/>
          </p:nvSpPr>
          <p:spPr>
            <a:xfrm>
              <a:off x="5540325" y="3063960"/>
              <a:ext cx="31" cy="2231"/>
            </a:xfrm>
            <a:custGeom>
              <a:avLst/>
              <a:gdLst/>
              <a:ahLst/>
              <a:cxnLst/>
              <a:rect l="l" t="t" r="r" b="b"/>
              <a:pathLst>
                <a:path w="1" h="72" extrusionOk="0">
                  <a:moveTo>
                    <a:pt x="1" y="72"/>
                  </a:moveTo>
                  <a:cubicBezTo>
                    <a:pt x="1" y="48"/>
                    <a:pt x="1" y="24"/>
                    <a:pt x="1" y="0"/>
                  </a:cubicBezTo>
                  <a:cubicBezTo>
                    <a:pt x="1" y="24"/>
                    <a:pt x="1" y="48"/>
                    <a:pt x="1" y="72"/>
                  </a:cubicBezTo>
                  <a:close/>
                </a:path>
              </a:pathLst>
            </a:custGeom>
            <a:solidFill>
              <a:srgbClr val="FEC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71"/>
            <p:cNvSpPr/>
            <p:nvPr/>
          </p:nvSpPr>
          <p:spPr>
            <a:xfrm>
              <a:off x="5527805" y="3061729"/>
              <a:ext cx="31" cy="2262"/>
            </a:xfrm>
            <a:custGeom>
              <a:avLst/>
              <a:gdLst/>
              <a:ahLst/>
              <a:cxnLst/>
              <a:rect l="l" t="t" r="r" b="b"/>
              <a:pathLst>
                <a:path w="1" h="73" extrusionOk="0">
                  <a:moveTo>
                    <a:pt x="0" y="72"/>
                  </a:moveTo>
                  <a:cubicBezTo>
                    <a:pt x="0" y="48"/>
                    <a:pt x="0" y="24"/>
                    <a:pt x="0" y="1"/>
                  </a:cubicBezTo>
                  <a:cubicBezTo>
                    <a:pt x="0" y="24"/>
                    <a:pt x="0" y="48"/>
                    <a:pt x="0" y="72"/>
                  </a:cubicBezTo>
                  <a:close/>
                </a:path>
              </a:pathLst>
            </a:custGeom>
            <a:solidFill>
              <a:srgbClr val="FEC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71"/>
            <p:cNvSpPr/>
            <p:nvPr/>
          </p:nvSpPr>
          <p:spPr>
            <a:xfrm>
              <a:off x="5479086" y="3066160"/>
              <a:ext cx="110736" cy="56871"/>
            </a:xfrm>
            <a:custGeom>
              <a:avLst/>
              <a:gdLst/>
              <a:ahLst/>
              <a:cxnLst/>
              <a:rect l="l" t="t" r="r" b="b"/>
              <a:pathLst>
                <a:path w="3573" h="1835" extrusionOk="0">
                  <a:moveTo>
                    <a:pt x="1572" y="1"/>
                  </a:moveTo>
                  <a:lnTo>
                    <a:pt x="1572" y="1"/>
                  </a:lnTo>
                  <a:cubicBezTo>
                    <a:pt x="1572" y="57"/>
                    <a:pt x="1569" y="113"/>
                    <a:pt x="1564" y="169"/>
                  </a:cubicBezTo>
                  <a:lnTo>
                    <a:pt x="1564" y="169"/>
                  </a:lnTo>
                  <a:cubicBezTo>
                    <a:pt x="1572" y="112"/>
                    <a:pt x="1572" y="51"/>
                    <a:pt x="1572" y="1"/>
                  </a:cubicBezTo>
                  <a:close/>
                  <a:moveTo>
                    <a:pt x="1977" y="1"/>
                  </a:moveTo>
                  <a:cubicBezTo>
                    <a:pt x="1977" y="72"/>
                    <a:pt x="2001" y="191"/>
                    <a:pt x="2001" y="262"/>
                  </a:cubicBezTo>
                  <a:cubicBezTo>
                    <a:pt x="2023" y="308"/>
                    <a:pt x="2025" y="375"/>
                    <a:pt x="2045" y="422"/>
                  </a:cubicBezTo>
                  <a:lnTo>
                    <a:pt x="2045" y="422"/>
                  </a:lnTo>
                  <a:cubicBezTo>
                    <a:pt x="2013" y="286"/>
                    <a:pt x="1989" y="143"/>
                    <a:pt x="1977" y="1"/>
                  </a:cubicBezTo>
                  <a:close/>
                  <a:moveTo>
                    <a:pt x="2045" y="422"/>
                  </a:moveTo>
                  <a:lnTo>
                    <a:pt x="2045" y="422"/>
                  </a:lnTo>
                  <a:cubicBezTo>
                    <a:pt x="2046" y="427"/>
                    <a:pt x="2047" y="432"/>
                    <a:pt x="2049" y="436"/>
                  </a:cubicBezTo>
                  <a:lnTo>
                    <a:pt x="2049" y="436"/>
                  </a:lnTo>
                  <a:cubicBezTo>
                    <a:pt x="2048" y="434"/>
                    <a:pt x="2048" y="432"/>
                    <a:pt x="2048" y="429"/>
                  </a:cubicBezTo>
                  <a:cubicBezTo>
                    <a:pt x="2047" y="427"/>
                    <a:pt x="2046" y="425"/>
                    <a:pt x="2045" y="422"/>
                  </a:cubicBezTo>
                  <a:close/>
                  <a:moveTo>
                    <a:pt x="2049" y="436"/>
                  </a:moveTo>
                  <a:lnTo>
                    <a:pt x="2049" y="436"/>
                  </a:lnTo>
                  <a:cubicBezTo>
                    <a:pt x="2050" y="462"/>
                    <a:pt x="2058" y="488"/>
                    <a:pt x="2069" y="514"/>
                  </a:cubicBezTo>
                  <a:lnTo>
                    <a:pt x="2069" y="514"/>
                  </a:lnTo>
                  <a:cubicBezTo>
                    <a:pt x="2062" y="489"/>
                    <a:pt x="2055" y="463"/>
                    <a:pt x="2049" y="436"/>
                  </a:cubicBezTo>
                  <a:close/>
                  <a:moveTo>
                    <a:pt x="1564" y="169"/>
                  </a:moveTo>
                  <a:cubicBezTo>
                    <a:pt x="1561" y="193"/>
                    <a:pt x="1555" y="217"/>
                    <a:pt x="1548" y="239"/>
                  </a:cubicBezTo>
                  <a:cubicBezTo>
                    <a:pt x="1525" y="310"/>
                    <a:pt x="1525" y="405"/>
                    <a:pt x="1501" y="501"/>
                  </a:cubicBezTo>
                  <a:cubicBezTo>
                    <a:pt x="1477" y="524"/>
                    <a:pt x="1453" y="596"/>
                    <a:pt x="1453" y="620"/>
                  </a:cubicBezTo>
                  <a:cubicBezTo>
                    <a:pt x="1429" y="667"/>
                    <a:pt x="1405" y="715"/>
                    <a:pt x="1382" y="763"/>
                  </a:cubicBezTo>
                  <a:cubicBezTo>
                    <a:pt x="1382" y="786"/>
                    <a:pt x="1382" y="786"/>
                    <a:pt x="1358" y="810"/>
                  </a:cubicBezTo>
                  <a:cubicBezTo>
                    <a:pt x="1048" y="858"/>
                    <a:pt x="739" y="953"/>
                    <a:pt x="500" y="1096"/>
                  </a:cubicBezTo>
                  <a:cubicBezTo>
                    <a:pt x="167" y="1310"/>
                    <a:pt x="0" y="1572"/>
                    <a:pt x="0" y="1834"/>
                  </a:cubicBezTo>
                  <a:cubicBezTo>
                    <a:pt x="500" y="1834"/>
                    <a:pt x="953" y="1525"/>
                    <a:pt x="1239" y="1072"/>
                  </a:cubicBezTo>
                  <a:cubicBezTo>
                    <a:pt x="1263" y="1072"/>
                    <a:pt x="1286" y="1072"/>
                    <a:pt x="1310" y="1048"/>
                  </a:cubicBezTo>
                  <a:lnTo>
                    <a:pt x="1358" y="1048"/>
                  </a:lnTo>
                  <a:cubicBezTo>
                    <a:pt x="1382" y="1025"/>
                    <a:pt x="1405" y="1025"/>
                    <a:pt x="1429" y="1025"/>
                  </a:cubicBezTo>
                  <a:cubicBezTo>
                    <a:pt x="1477" y="1001"/>
                    <a:pt x="1620" y="1001"/>
                    <a:pt x="1763" y="1001"/>
                  </a:cubicBezTo>
                  <a:lnTo>
                    <a:pt x="1929" y="1001"/>
                  </a:lnTo>
                  <a:cubicBezTo>
                    <a:pt x="2025" y="1001"/>
                    <a:pt x="2096" y="1025"/>
                    <a:pt x="2096" y="1025"/>
                  </a:cubicBezTo>
                  <a:lnTo>
                    <a:pt x="2167" y="1025"/>
                  </a:lnTo>
                  <a:cubicBezTo>
                    <a:pt x="2191" y="1025"/>
                    <a:pt x="2215" y="1048"/>
                    <a:pt x="2239" y="1048"/>
                  </a:cubicBezTo>
                  <a:cubicBezTo>
                    <a:pt x="2263" y="1048"/>
                    <a:pt x="2287" y="1048"/>
                    <a:pt x="2287" y="1072"/>
                  </a:cubicBezTo>
                  <a:lnTo>
                    <a:pt x="2310" y="1072"/>
                  </a:lnTo>
                  <a:cubicBezTo>
                    <a:pt x="2620" y="1525"/>
                    <a:pt x="3072" y="1810"/>
                    <a:pt x="3573" y="1810"/>
                  </a:cubicBezTo>
                  <a:cubicBezTo>
                    <a:pt x="3573" y="1548"/>
                    <a:pt x="3382" y="1286"/>
                    <a:pt x="3025" y="1072"/>
                  </a:cubicBezTo>
                  <a:cubicBezTo>
                    <a:pt x="2787" y="929"/>
                    <a:pt x="2501" y="858"/>
                    <a:pt x="2191" y="810"/>
                  </a:cubicBezTo>
                  <a:cubicBezTo>
                    <a:pt x="2191" y="810"/>
                    <a:pt x="2191" y="786"/>
                    <a:pt x="2167" y="786"/>
                  </a:cubicBezTo>
                  <a:cubicBezTo>
                    <a:pt x="2144" y="715"/>
                    <a:pt x="2120" y="643"/>
                    <a:pt x="2096" y="572"/>
                  </a:cubicBezTo>
                  <a:cubicBezTo>
                    <a:pt x="2086" y="553"/>
                    <a:pt x="2077" y="534"/>
                    <a:pt x="2069" y="514"/>
                  </a:cubicBezTo>
                  <a:lnTo>
                    <a:pt x="2069" y="514"/>
                  </a:lnTo>
                  <a:cubicBezTo>
                    <a:pt x="2097" y="618"/>
                    <a:pt x="2131" y="718"/>
                    <a:pt x="2167" y="810"/>
                  </a:cubicBezTo>
                  <a:cubicBezTo>
                    <a:pt x="2057" y="790"/>
                    <a:pt x="1946" y="783"/>
                    <a:pt x="1835" y="783"/>
                  </a:cubicBezTo>
                  <a:cubicBezTo>
                    <a:pt x="1684" y="783"/>
                    <a:pt x="1533" y="796"/>
                    <a:pt x="1382" y="810"/>
                  </a:cubicBezTo>
                  <a:cubicBezTo>
                    <a:pt x="1477" y="619"/>
                    <a:pt x="1542" y="397"/>
                    <a:pt x="1564" y="1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4151;p71"/>
            <p:cNvSpPr/>
            <p:nvPr/>
          </p:nvSpPr>
          <p:spPr>
            <a:xfrm>
              <a:off x="5495326" y="3122255"/>
              <a:ext cx="94496" cy="37408"/>
            </a:xfrm>
            <a:custGeom>
              <a:avLst/>
              <a:gdLst/>
              <a:ahLst/>
              <a:cxnLst/>
              <a:rect l="l" t="t" r="r" b="b"/>
              <a:pathLst>
                <a:path w="3049" h="1207" extrusionOk="0">
                  <a:moveTo>
                    <a:pt x="3049" y="0"/>
                  </a:moveTo>
                  <a:cubicBezTo>
                    <a:pt x="3049" y="262"/>
                    <a:pt x="2882" y="524"/>
                    <a:pt x="2548" y="739"/>
                  </a:cubicBezTo>
                  <a:cubicBezTo>
                    <a:pt x="2198" y="944"/>
                    <a:pt x="1731" y="1045"/>
                    <a:pt x="1262" y="1045"/>
                  </a:cubicBezTo>
                  <a:cubicBezTo>
                    <a:pt x="808" y="1045"/>
                    <a:pt x="352" y="950"/>
                    <a:pt x="0" y="762"/>
                  </a:cubicBezTo>
                  <a:lnTo>
                    <a:pt x="0" y="905"/>
                  </a:lnTo>
                  <a:cubicBezTo>
                    <a:pt x="352" y="1105"/>
                    <a:pt x="809" y="1206"/>
                    <a:pt x="1264" y="1206"/>
                  </a:cubicBezTo>
                  <a:cubicBezTo>
                    <a:pt x="1732" y="1206"/>
                    <a:pt x="2198" y="1099"/>
                    <a:pt x="2548" y="882"/>
                  </a:cubicBezTo>
                  <a:cubicBezTo>
                    <a:pt x="2882" y="691"/>
                    <a:pt x="3049" y="429"/>
                    <a:pt x="3049" y="167"/>
                  </a:cubicBezTo>
                  <a:lnTo>
                    <a:pt x="3049" y="0"/>
                  </a:ln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152;p71"/>
            <p:cNvSpPr/>
            <p:nvPr/>
          </p:nvSpPr>
          <p:spPr>
            <a:xfrm>
              <a:off x="5434800" y="2879437"/>
              <a:ext cx="208177" cy="196368"/>
            </a:xfrm>
            <a:custGeom>
              <a:avLst/>
              <a:gdLst/>
              <a:ahLst/>
              <a:cxnLst/>
              <a:rect l="l" t="t" r="r" b="b"/>
              <a:pathLst>
                <a:path w="6717" h="6336" extrusionOk="0">
                  <a:moveTo>
                    <a:pt x="3372" y="0"/>
                  </a:moveTo>
                  <a:cubicBezTo>
                    <a:pt x="2528" y="0"/>
                    <a:pt x="1681" y="185"/>
                    <a:pt x="1025" y="548"/>
                  </a:cubicBezTo>
                  <a:cubicBezTo>
                    <a:pt x="358" y="929"/>
                    <a:pt x="1" y="1429"/>
                    <a:pt x="24" y="1929"/>
                  </a:cubicBezTo>
                  <a:cubicBezTo>
                    <a:pt x="24" y="1977"/>
                    <a:pt x="1" y="2120"/>
                    <a:pt x="24" y="2310"/>
                  </a:cubicBezTo>
                  <a:cubicBezTo>
                    <a:pt x="24" y="2382"/>
                    <a:pt x="24" y="2453"/>
                    <a:pt x="48" y="2501"/>
                  </a:cubicBezTo>
                  <a:cubicBezTo>
                    <a:pt x="48" y="2572"/>
                    <a:pt x="48" y="2644"/>
                    <a:pt x="48" y="2691"/>
                  </a:cubicBezTo>
                  <a:cubicBezTo>
                    <a:pt x="72" y="2739"/>
                    <a:pt x="72" y="2834"/>
                    <a:pt x="96" y="2882"/>
                  </a:cubicBezTo>
                  <a:cubicBezTo>
                    <a:pt x="96" y="2930"/>
                    <a:pt x="120" y="3001"/>
                    <a:pt x="120" y="3073"/>
                  </a:cubicBezTo>
                  <a:cubicBezTo>
                    <a:pt x="120" y="3120"/>
                    <a:pt x="143" y="3192"/>
                    <a:pt x="167" y="3263"/>
                  </a:cubicBezTo>
                  <a:cubicBezTo>
                    <a:pt x="167" y="3311"/>
                    <a:pt x="191" y="3382"/>
                    <a:pt x="215" y="3454"/>
                  </a:cubicBezTo>
                  <a:cubicBezTo>
                    <a:pt x="215" y="3501"/>
                    <a:pt x="239" y="3573"/>
                    <a:pt x="262" y="3620"/>
                  </a:cubicBezTo>
                  <a:cubicBezTo>
                    <a:pt x="286" y="3668"/>
                    <a:pt x="310" y="3739"/>
                    <a:pt x="310" y="3811"/>
                  </a:cubicBezTo>
                  <a:cubicBezTo>
                    <a:pt x="358" y="3906"/>
                    <a:pt x="405" y="4025"/>
                    <a:pt x="453" y="4120"/>
                  </a:cubicBezTo>
                  <a:cubicBezTo>
                    <a:pt x="477" y="4192"/>
                    <a:pt x="501" y="4263"/>
                    <a:pt x="524" y="4311"/>
                  </a:cubicBezTo>
                  <a:cubicBezTo>
                    <a:pt x="572" y="4382"/>
                    <a:pt x="667" y="4573"/>
                    <a:pt x="810" y="4811"/>
                  </a:cubicBezTo>
                  <a:cubicBezTo>
                    <a:pt x="858" y="4882"/>
                    <a:pt x="953" y="5001"/>
                    <a:pt x="1001" y="5073"/>
                  </a:cubicBezTo>
                  <a:cubicBezTo>
                    <a:pt x="1048" y="5121"/>
                    <a:pt x="1096" y="5192"/>
                    <a:pt x="1144" y="5240"/>
                  </a:cubicBezTo>
                  <a:cubicBezTo>
                    <a:pt x="1167" y="5287"/>
                    <a:pt x="1215" y="5335"/>
                    <a:pt x="1263" y="5383"/>
                  </a:cubicBezTo>
                  <a:cubicBezTo>
                    <a:pt x="1334" y="5454"/>
                    <a:pt x="1429" y="5549"/>
                    <a:pt x="1501" y="5597"/>
                  </a:cubicBezTo>
                  <a:cubicBezTo>
                    <a:pt x="1596" y="5692"/>
                    <a:pt x="1739" y="5811"/>
                    <a:pt x="1977" y="5954"/>
                  </a:cubicBezTo>
                  <a:cubicBezTo>
                    <a:pt x="2025" y="5978"/>
                    <a:pt x="2120" y="6026"/>
                    <a:pt x="2191" y="6073"/>
                  </a:cubicBezTo>
                  <a:cubicBezTo>
                    <a:pt x="2239" y="6097"/>
                    <a:pt x="2287" y="6121"/>
                    <a:pt x="2358" y="6145"/>
                  </a:cubicBezTo>
                  <a:cubicBezTo>
                    <a:pt x="2430" y="6168"/>
                    <a:pt x="2525" y="6216"/>
                    <a:pt x="2596" y="6240"/>
                  </a:cubicBezTo>
                  <a:cubicBezTo>
                    <a:pt x="2644" y="6240"/>
                    <a:pt x="2692" y="6264"/>
                    <a:pt x="2739" y="6264"/>
                  </a:cubicBezTo>
                  <a:cubicBezTo>
                    <a:pt x="2787" y="6287"/>
                    <a:pt x="2834" y="6287"/>
                    <a:pt x="2858" y="6287"/>
                  </a:cubicBezTo>
                  <a:cubicBezTo>
                    <a:pt x="2930" y="6311"/>
                    <a:pt x="3120" y="6335"/>
                    <a:pt x="3215" y="6335"/>
                  </a:cubicBezTo>
                  <a:lnTo>
                    <a:pt x="3430" y="6335"/>
                  </a:lnTo>
                  <a:cubicBezTo>
                    <a:pt x="3525" y="6335"/>
                    <a:pt x="3525" y="6335"/>
                    <a:pt x="3668" y="6311"/>
                  </a:cubicBezTo>
                  <a:cubicBezTo>
                    <a:pt x="3763" y="6311"/>
                    <a:pt x="3811" y="6311"/>
                    <a:pt x="3930" y="6287"/>
                  </a:cubicBezTo>
                  <a:cubicBezTo>
                    <a:pt x="3978" y="6264"/>
                    <a:pt x="4025" y="6264"/>
                    <a:pt x="4073" y="6240"/>
                  </a:cubicBezTo>
                  <a:cubicBezTo>
                    <a:pt x="4144" y="6216"/>
                    <a:pt x="4263" y="6192"/>
                    <a:pt x="4335" y="6145"/>
                  </a:cubicBezTo>
                  <a:cubicBezTo>
                    <a:pt x="4382" y="6121"/>
                    <a:pt x="4478" y="6097"/>
                    <a:pt x="4525" y="6073"/>
                  </a:cubicBezTo>
                  <a:cubicBezTo>
                    <a:pt x="4597" y="6026"/>
                    <a:pt x="4692" y="5978"/>
                    <a:pt x="4763" y="5930"/>
                  </a:cubicBezTo>
                  <a:cubicBezTo>
                    <a:pt x="4811" y="5906"/>
                    <a:pt x="4859" y="5883"/>
                    <a:pt x="4882" y="5859"/>
                  </a:cubicBezTo>
                  <a:cubicBezTo>
                    <a:pt x="4930" y="5835"/>
                    <a:pt x="4978" y="5787"/>
                    <a:pt x="5025" y="5764"/>
                  </a:cubicBezTo>
                  <a:cubicBezTo>
                    <a:pt x="5073" y="5716"/>
                    <a:pt x="5144" y="5644"/>
                    <a:pt x="5216" y="5597"/>
                  </a:cubicBezTo>
                  <a:cubicBezTo>
                    <a:pt x="5311" y="5525"/>
                    <a:pt x="5454" y="5359"/>
                    <a:pt x="5478" y="5335"/>
                  </a:cubicBezTo>
                  <a:cubicBezTo>
                    <a:pt x="5549" y="5263"/>
                    <a:pt x="5621" y="5168"/>
                    <a:pt x="5692" y="5097"/>
                  </a:cubicBezTo>
                  <a:cubicBezTo>
                    <a:pt x="5740" y="5049"/>
                    <a:pt x="5787" y="4978"/>
                    <a:pt x="5811" y="4930"/>
                  </a:cubicBezTo>
                  <a:cubicBezTo>
                    <a:pt x="5835" y="4882"/>
                    <a:pt x="5883" y="4811"/>
                    <a:pt x="5930" y="4763"/>
                  </a:cubicBezTo>
                  <a:cubicBezTo>
                    <a:pt x="5978" y="4692"/>
                    <a:pt x="6049" y="4573"/>
                    <a:pt x="6097" y="4478"/>
                  </a:cubicBezTo>
                  <a:cubicBezTo>
                    <a:pt x="6121" y="4430"/>
                    <a:pt x="6168" y="4358"/>
                    <a:pt x="6192" y="4311"/>
                  </a:cubicBezTo>
                  <a:cubicBezTo>
                    <a:pt x="6192" y="4263"/>
                    <a:pt x="6240" y="4192"/>
                    <a:pt x="6264" y="4144"/>
                  </a:cubicBezTo>
                  <a:cubicBezTo>
                    <a:pt x="6288" y="4097"/>
                    <a:pt x="6311" y="4025"/>
                    <a:pt x="6335" y="3977"/>
                  </a:cubicBezTo>
                  <a:cubicBezTo>
                    <a:pt x="6359" y="3906"/>
                    <a:pt x="6383" y="3835"/>
                    <a:pt x="6407" y="3787"/>
                  </a:cubicBezTo>
                  <a:cubicBezTo>
                    <a:pt x="6430" y="3692"/>
                    <a:pt x="6478" y="3549"/>
                    <a:pt x="6502" y="3454"/>
                  </a:cubicBezTo>
                  <a:cubicBezTo>
                    <a:pt x="6526" y="3382"/>
                    <a:pt x="6573" y="3168"/>
                    <a:pt x="6597" y="3073"/>
                  </a:cubicBezTo>
                  <a:cubicBezTo>
                    <a:pt x="6621" y="2953"/>
                    <a:pt x="6645" y="2811"/>
                    <a:pt x="6645" y="2715"/>
                  </a:cubicBezTo>
                  <a:cubicBezTo>
                    <a:pt x="6669" y="2644"/>
                    <a:pt x="6669" y="2572"/>
                    <a:pt x="6669" y="2525"/>
                  </a:cubicBezTo>
                  <a:cubicBezTo>
                    <a:pt x="6692" y="2453"/>
                    <a:pt x="6692" y="2382"/>
                    <a:pt x="6692" y="2310"/>
                  </a:cubicBezTo>
                  <a:cubicBezTo>
                    <a:pt x="6692" y="2215"/>
                    <a:pt x="6692" y="2096"/>
                    <a:pt x="6692" y="1977"/>
                  </a:cubicBezTo>
                  <a:cubicBezTo>
                    <a:pt x="6692" y="1977"/>
                    <a:pt x="6692" y="1977"/>
                    <a:pt x="6692" y="1953"/>
                  </a:cubicBezTo>
                  <a:cubicBezTo>
                    <a:pt x="6716" y="1477"/>
                    <a:pt x="6407" y="977"/>
                    <a:pt x="5764" y="596"/>
                  </a:cubicBezTo>
                  <a:cubicBezTo>
                    <a:pt x="5111" y="197"/>
                    <a:pt x="4243" y="0"/>
                    <a:pt x="33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71"/>
            <p:cNvSpPr/>
            <p:nvPr/>
          </p:nvSpPr>
          <p:spPr>
            <a:xfrm>
              <a:off x="5449551" y="2887805"/>
              <a:ext cx="178641" cy="173961"/>
            </a:xfrm>
            <a:custGeom>
              <a:avLst/>
              <a:gdLst/>
              <a:ahLst/>
              <a:cxnLst/>
              <a:rect l="l" t="t" r="r" b="b"/>
              <a:pathLst>
                <a:path w="5764" h="5613" extrusionOk="0">
                  <a:moveTo>
                    <a:pt x="2867" y="1"/>
                  </a:moveTo>
                  <a:cubicBezTo>
                    <a:pt x="2152" y="1"/>
                    <a:pt x="1438" y="156"/>
                    <a:pt x="882" y="469"/>
                  </a:cubicBezTo>
                  <a:cubicBezTo>
                    <a:pt x="287" y="802"/>
                    <a:pt x="1" y="1231"/>
                    <a:pt x="1" y="1659"/>
                  </a:cubicBezTo>
                  <a:cubicBezTo>
                    <a:pt x="1" y="1874"/>
                    <a:pt x="1" y="2017"/>
                    <a:pt x="1" y="2017"/>
                  </a:cubicBezTo>
                  <a:cubicBezTo>
                    <a:pt x="25" y="2112"/>
                    <a:pt x="25" y="2255"/>
                    <a:pt x="48" y="2350"/>
                  </a:cubicBezTo>
                  <a:cubicBezTo>
                    <a:pt x="48" y="2398"/>
                    <a:pt x="48" y="2469"/>
                    <a:pt x="72" y="2541"/>
                  </a:cubicBezTo>
                  <a:cubicBezTo>
                    <a:pt x="72" y="2588"/>
                    <a:pt x="96" y="2660"/>
                    <a:pt x="96" y="2707"/>
                  </a:cubicBezTo>
                  <a:cubicBezTo>
                    <a:pt x="120" y="2803"/>
                    <a:pt x="144" y="2922"/>
                    <a:pt x="167" y="3017"/>
                  </a:cubicBezTo>
                  <a:cubicBezTo>
                    <a:pt x="191" y="3088"/>
                    <a:pt x="239" y="3255"/>
                    <a:pt x="287" y="3374"/>
                  </a:cubicBezTo>
                  <a:cubicBezTo>
                    <a:pt x="310" y="3446"/>
                    <a:pt x="358" y="3565"/>
                    <a:pt x="382" y="3660"/>
                  </a:cubicBezTo>
                  <a:cubicBezTo>
                    <a:pt x="406" y="3707"/>
                    <a:pt x="453" y="3779"/>
                    <a:pt x="477" y="3827"/>
                  </a:cubicBezTo>
                  <a:cubicBezTo>
                    <a:pt x="477" y="3850"/>
                    <a:pt x="549" y="3993"/>
                    <a:pt x="620" y="4112"/>
                  </a:cubicBezTo>
                  <a:cubicBezTo>
                    <a:pt x="644" y="4160"/>
                    <a:pt x="691" y="4231"/>
                    <a:pt x="715" y="4279"/>
                  </a:cubicBezTo>
                  <a:cubicBezTo>
                    <a:pt x="763" y="4350"/>
                    <a:pt x="834" y="4446"/>
                    <a:pt x="882" y="4517"/>
                  </a:cubicBezTo>
                  <a:cubicBezTo>
                    <a:pt x="930" y="4565"/>
                    <a:pt x="977" y="4612"/>
                    <a:pt x="1001" y="4660"/>
                  </a:cubicBezTo>
                  <a:cubicBezTo>
                    <a:pt x="1049" y="4708"/>
                    <a:pt x="1072" y="4755"/>
                    <a:pt x="1096" y="4779"/>
                  </a:cubicBezTo>
                  <a:cubicBezTo>
                    <a:pt x="1120" y="4779"/>
                    <a:pt x="1120" y="4803"/>
                    <a:pt x="1144" y="4803"/>
                  </a:cubicBezTo>
                  <a:cubicBezTo>
                    <a:pt x="1168" y="4827"/>
                    <a:pt x="1215" y="4874"/>
                    <a:pt x="1239" y="4898"/>
                  </a:cubicBezTo>
                  <a:cubicBezTo>
                    <a:pt x="1287" y="4946"/>
                    <a:pt x="1358" y="5017"/>
                    <a:pt x="1406" y="5041"/>
                  </a:cubicBezTo>
                  <a:cubicBezTo>
                    <a:pt x="1477" y="5113"/>
                    <a:pt x="1549" y="5160"/>
                    <a:pt x="1620" y="5208"/>
                  </a:cubicBezTo>
                  <a:cubicBezTo>
                    <a:pt x="1668" y="5255"/>
                    <a:pt x="1739" y="5279"/>
                    <a:pt x="1787" y="5327"/>
                  </a:cubicBezTo>
                  <a:cubicBezTo>
                    <a:pt x="1858" y="5351"/>
                    <a:pt x="1954" y="5398"/>
                    <a:pt x="2025" y="5422"/>
                  </a:cubicBezTo>
                  <a:cubicBezTo>
                    <a:pt x="2049" y="5446"/>
                    <a:pt x="2120" y="5470"/>
                    <a:pt x="2144" y="5494"/>
                  </a:cubicBezTo>
                  <a:cubicBezTo>
                    <a:pt x="2216" y="5517"/>
                    <a:pt x="2263" y="5517"/>
                    <a:pt x="2382" y="5541"/>
                  </a:cubicBezTo>
                  <a:cubicBezTo>
                    <a:pt x="2430" y="5565"/>
                    <a:pt x="2525" y="5589"/>
                    <a:pt x="2573" y="5589"/>
                  </a:cubicBezTo>
                  <a:cubicBezTo>
                    <a:pt x="2644" y="5589"/>
                    <a:pt x="2668" y="5613"/>
                    <a:pt x="2763" y="5613"/>
                  </a:cubicBezTo>
                  <a:lnTo>
                    <a:pt x="2954" y="5613"/>
                  </a:lnTo>
                  <a:cubicBezTo>
                    <a:pt x="2978" y="5613"/>
                    <a:pt x="3049" y="5613"/>
                    <a:pt x="3144" y="5589"/>
                  </a:cubicBezTo>
                  <a:cubicBezTo>
                    <a:pt x="3240" y="5589"/>
                    <a:pt x="3311" y="5565"/>
                    <a:pt x="3335" y="5565"/>
                  </a:cubicBezTo>
                  <a:cubicBezTo>
                    <a:pt x="3430" y="5541"/>
                    <a:pt x="3573" y="5517"/>
                    <a:pt x="3740" y="5422"/>
                  </a:cubicBezTo>
                  <a:cubicBezTo>
                    <a:pt x="3811" y="5398"/>
                    <a:pt x="3906" y="5351"/>
                    <a:pt x="3978" y="5327"/>
                  </a:cubicBezTo>
                  <a:cubicBezTo>
                    <a:pt x="4025" y="5279"/>
                    <a:pt x="4073" y="5255"/>
                    <a:pt x="4121" y="5208"/>
                  </a:cubicBezTo>
                  <a:cubicBezTo>
                    <a:pt x="4192" y="5184"/>
                    <a:pt x="4240" y="5136"/>
                    <a:pt x="4287" y="5089"/>
                  </a:cubicBezTo>
                  <a:cubicBezTo>
                    <a:pt x="4335" y="5065"/>
                    <a:pt x="4383" y="5017"/>
                    <a:pt x="4430" y="4993"/>
                  </a:cubicBezTo>
                  <a:cubicBezTo>
                    <a:pt x="4502" y="4922"/>
                    <a:pt x="4573" y="4851"/>
                    <a:pt x="4645" y="4779"/>
                  </a:cubicBezTo>
                  <a:cubicBezTo>
                    <a:pt x="4668" y="4755"/>
                    <a:pt x="4716" y="4684"/>
                    <a:pt x="4764" y="4660"/>
                  </a:cubicBezTo>
                  <a:cubicBezTo>
                    <a:pt x="4788" y="4612"/>
                    <a:pt x="4835" y="4565"/>
                    <a:pt x="4883" y="4517"/>
                  </a:cubicBezTo>
                  <a:cubicBezTo>
                    <a:pt x="4930" y="4446"/>
                    <a:pt x="5002" y="4350"/>
                    <a:pt x="5049" y="4255"/>
                  </a:cubicBezTo>
                  <a:cubicBezTo>
                    <a:pt x="5073" y="4208"/>
                    <a:pt x="5121" y="4160"/>
                    <a:pt x="5145" y="4112"/>
                  </a:cubicBezTo>
                  <a:cubicBezTo>
                    <a:pt x="5169" y="4065"/>
                    <a:pt x="5192" y="4017"/>
                    <a:pt x="5216" y="3969"/>
                  </a:cubicBezTo>
                  <a:cubicBezTo>
                    <a:pt x="5240" y="3922"/>
                    <a:pt x="5264" y="3874"/>
                    <a:pt x="5288" y="3827"/>
                  </a:cubicBezTo>
                  <a:cubicBezTo>
                    <a:pt x="5311" y="3779"/>
                    <a:pt x="5335" y="3707"/>
                    <a:pt x="5359" y="3660"/>
                  </a:cubicBezTo>
                  <a:cubicBezTo>
                    <a:pt x="5407" y="3565"/>
                    <a:pt x="5454" y="3446"/>
                    <a:pt x="5478" y="3374"/>
                  </a:cubicBezTo>
                  <a:cubicBezTo>
                    <a:pt x="5502" y="3326"/>
                    <a:pt x="5526" y="3255"/>
                    <a:pt x="5550" y="3207"/>
                  </a:cubicBezTo>
                  <a:cubicBezTo>
                    <a:pt x="5550" y="3160"/>
                    <a:pt x="5573" y="3088"/>
                    <a:pt x="5573" y="3041"/>
                  </a:cubicBezTo>
                  <a:cubicBezTo>
                    <a:pt x="5597" y="2993"/>
                    <a:pt x="5621" y="2922"/>
                    <a:pt x="5621" y="2874"/>
                  </a:cubicBezTo>
                  <a:cubicBezTo>
                    <a:pt x="5645" y="2826"/>
                    <a:pt x="5645" y="2755"/>
                    <a:pt x="5669" y="2707"/>
                  </a:cubicBezTo>
                  <a:cubicBezTo>
                    <a:pt x="5669" y="2660"/>
                    <a:pt x="5692" y="2588"/>
                    <a:pt x="5692" y="2541"/>
                  </a:cubicBezTo>
                  <a:cubicBezTo>
                    <a:pt x="5692" y="2493"/>
                    <a:pt x="5716" y="2421"/>
                    <a:pt x="5716" y="2350"/>
                  </a:cubicBezTo>
                  <a:cubicBezTo>
                    <a:pt x="5740" y="2160"/>
                    <a:pt x="5740" y="2136"/>
                    <a:pt x="5764" y="2017"/>
                  </a:cubicBezTo>
                  <a:cubicBezTo>
                    <a:pt x="5764" y="1921"/>
                    <a:pt x="5764" y="1779"/>
                    <a:pt x="5764" y="1683"/>
                  </a:cubicBezTo>
                  <a:cubicBezTo>
                    <a:pt x="5764" y="1255"/>
                    <a:pt x="5502" y="826"/>
                    <a:pt x="4954" y="516"/>
                  </a:cubicBezTo>
                  <a:cubicBezTo>
                    <a:pt x="4379" y="174"/>
                    <a:pt x="3622" y="1"/>
                    <a:pt x="2867" y="1"/>
                  </a:cubicBez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71"/>
            <p:cNvSpPr/>
            <p:nvPr/>
          </p:nvSpPr>
          <p:spPr>
            <a:xfrm>
              <a:off x="5434800" y="2939220"/>
              <a:ext cx="207433" cy="136584"/>
            </a:xfrm>
            <a:custGeom>
              <a:avLst/>
              <a:gdLst/>
              <a:ahLst/>
              <a:cxnLst/>
              <a:rect l="l" t="t" r="r" b="b"/>
              <a:pathLst>
                <a:path w="6693" h="4407" extrusionOk="0">
                  <a:moveTo>
                    <a:pt x="1" y="1"/>
                  </a:moveTo>
                  <a:cubicBezTo>
                    <a:pt x="1" y="48"/>
                    <a:pt x="1" y="191"/>
                    <a:pt x="24" y="381"/>
                  </a:cubicBezTo>
                  <a:cubicBezTo>
                    <a:pt x="24" y="453"/>
                    <a:pt x="24" y="524"/>
                    <a:pt x="48" y="572"/>
                  </a:cubicBezTo>
                  <a:cubicBezTo>
                    <a:pt x="48" y="643"/>
                    <a:pt x="48" y="715"/>
                    <a:pt x="48" y="762"/>
                  </a:cubicBezTo>
                  <a:cubicBezTo>
                    <a:pt x="72" y="810"/>
                    <a:pt x="72" y="905"/>
                    <a:pt x="96" y="953"/>
                  </a:cubicBezTo>
                  <a:cubicBezTo>
                    <a:pt x="96" y="1001"/>
                    <a:pt x="120" y="1072"/>
                    <a:pt x="120" y="1144"/>
                  </a:cubicBezTo>
                  <a:cubicBezTo>
                    <a:pt x="120" y="1191"/>
                    <a:pt x="143" y="1263"/>
                    <a:pt x="167" y="1334"/>
                  </a:cubicBezTo>
                  <a:cubicBezTo>
                    <a:pt x="167" y="1382"/>
                    <a:pt x="191" y="1453"/>
                    <a:pt x="215" y="1525"/>
                  </a:cubicBezTo>
                  <a:cubicBezTo>
                    <a:pt x="215" y="1572"/>
                    <a:pt x="239" y="1644"/>
                    <a:pt x="262" y="1691"/>
                  </a:cubicBezTo>
                  <a:cubicBezTo>
                    <a:pt x="286" y="1739"/>
                    <a:pt x="310" y="1810"/>
                    <a:pt x="310" y="1882"/>
                  </a:cubicBezTo>
                  <a:cubicBezTo>
                    <a:pt x="358" y="1977"/>
                    <a:pt x="405" y="2096"/>
                    <a:pt x="453" y="2191"/>
                  </a:cubicBezTo>
                  <a:cubicBezTo>
                    <a:pt x="477" y="2263"/>
                    <a:pt x="501" y="2334"/>
                    <a:pt x="524" y="2382"/>
                  </a:cubicBezTo>
                  <a:cubicBezTo>
                    <a:pt x="572" y="2453"/>
                    <a:pt x="667" y="2644"/>
                    <a:pt x="810" y="2882"/>
                  </a:cubicBezTo>
                  <a:cubicBezTo>
                    <a:pt x="858" y="2953"/>
                    <a:pt x="953" y="3072"/>
                    <a:pt x="1001" y="3144"/>
                  </a:cubicBezTo>
                  <a:cubicBezTo>
                    <a:pt x="1048" y="3192"/>
                    <a:pt x="1096" y="3263"/>
                    <a:pt x="1144" y="3311"/>
                  </a:cubicBezTo>
                  <a:cubicBezTo>
                    <a:pt x="1167" y="3358"/>
                    <a:pt x="1215" y="3406"/>
                    <a:pt x="1263" y="3454"/>
                  </a:cubicBezTo>
                  <a:cubicBezTo>
                    <a:pt x="1334" y="3525"/>
                    <a:pt x="1429" y="3620"/>
                    <a:pt x="1501" y="3668"/>
                  </a:cubicBezTo>
                  <a:cubicBezTo>
                    <a:pt x="1596" y="3763"/>
                    <a:pt x="1739" y="3882"/>
                    <a:pt x="1977" y="4025"/>
                  </a:cubicBezTo>
                  <a:cubicBezTo>
                    <a:pt x="2025" y="4049"/>
                    <a:pt x="2120" y="4097"/>
                    <a:pt x="2191" y="4144"/>
                  </a:cubicBezTo>
                  <a:cubicBezTo>
                    <a:pt x="2239" y="4168"/>
                    <a:pt x="2287" y="4192"/>
                    <a:pt x="2358" y="4216"/>
                  </a:cubicBezTo>
                  <a:cubicBezTo>
                    <a:pt x="2430" y="4239"/>
                    <a:pt x="2525" y="4287"/>
                    <a:pt x="2596" y="4311"/>
                  </a:cubicBezTo>
                  <a:cubicBezTo>
                    <a:pt x="2644" y="4311"/>
                    <a:pt x="2692" y="4335"/>
                    <a:pt x="2739" y="4335"/>
                  </a:cubicBezTo>
                  <a:cubicBezTo>
                    <a:pt x="2787" y="4358"/>
                    <a:pt x="2834" y="4358"/>
                    <a:pt x="2858" y="4358"/>
                  </a:cubicBezTo>
                  <a:cubicBezTo>
                    <a:pt x="2930" y="4382"/>
                    <a:pt x="3096" y="4406"/>
                    <a:pt x="3215" y="4406"/>
                  </a:cubicBezTo>
                  <a:lnTo>
                    <a:pt x="3668" y="4406"/>
                  </a:lnTo>
                  <a:cubicBezTo>
                    <a:pt x="3739" y="4382"/>
                    <a:pt x="3811" y="4382"/>
                    <a:pt x="3930" y="4358"/>
                  </a:cubicBezTo>
                  <a:cubicBezTo>
                    <a:pt x="3978" y="4335"/>
                    <a:pt x="4025" y="4335"/>
                    <a:pt x="4073" y="4311"/>
                  </a:cubicBezTo>
                  <a:cubicBezTo>
                    <a:pt x="4144" y="4287"/>
                    <a:pt x="4263" y="4263"/>
                    <a:pt x="4335" y="4216"/>
                  </a:cubicBezTo>
                  <a:cubicBezTo>
                    <a:pt x="4382" y="4192"/>
                    <a:pt x="4478" y="4168"/>
                    <a:pt x="4525" y="4144"/>
                  </a:cubicBezTo>
                  <a:cubicBezTo>
                    <a:pt x="4597" y="4097"/>
                    <a:pt x="4692" y="4049"/>
                    <a:pt x="4763" y="4001"/>
                  </a:cubicBezTo>
                  <a:cubicBezTo>
                    <a:pt x="4811" y="3977"/>
                    <a:pt x="4859" y="3954"/>
                    <a:pt x="4882" y="3930"/>
                  </a:cubicBezTo>
                  <a:cubicBezTo>
                    <a:pt x="4930" y="3906"/>
                    <a:pt x="4978" y="3858"/>
                    <a:pt x="5025" y="3835"/>
                  </a:cubicBezTo>
                  <a:cubicBezTo>
                    <a:pt x="5073" y="3787"/>
                    <a:pt x="5144" y="3715"/>
                    <a:pt x="5216" y="3668"/>
                  </a:cubicBezTo>
                  <a:cubicBezTo>
                    <a:pt x="5311" y="3596"/>
                    <a:pt x="5454" y="3430"/>
                    <a:pt x="5478" y="3430"/>
                  </a:cubicBezTo>
                  <a:cubicBezTo>
                    <a:pt x="5549" y="3334"/>
                    <a:pt x="5621" y="3239"/>
                    <a:pt x="5692" y="3168"/>
                  </a:cubicBezTo>
                  <a:cubicBezTo>
                    <a:pt x="5740" y="3120"/>
                    <a:pt x="5787" y="3049"/>
                    <a:pt x="5811" y="3001"/>
                  </a:cubicBezTo>
                  <a:cubicBezTo>
                    <a:pt x="5835" y="2953"/>
                    <a:pt x="5883" y="2882"/>
                    <a:pt x="5906" y="2834"/>
                  </a:cubicBezTo>
                  <a:cubicBezTo>
                    <a:pt x="5978" y="2763"/>
                    <a:pt x="6049" y="2644"/>
                    <a:pt x="6097" y="2549"/>
                  </a:cubicBezTo>
                  <a:cubicBezTo>
                    <a:pt x="6121" y="2501"/>
                    <a:pt x="6145" y="2429"/>
                    <a:pt x="6168" y="2382"/>
                  </a:cubicBezTo>
                  <a:cubicBezTo>
                    <a:pt x="6192" y="2334"/>
                    <a:pt x="6240" y="2263"/>
                    <a:pt x="6264" y="2215"/>
                  </a:cubicBezTo>
                  <a:cubicBezTo>
                    <a:pt x="6288" y="2168"/>
                    <a:pt x="6311" y="2096"/>
                    <a:pt x="6335" y="2048"/>
                  </a:cubicBezTo>
                  <a:cubicBezTo>
                    <a:pt x="6359" y="1977"/>
                    <a:pt x="6383" y="1906"/>
                    <a:pt x="6383" y="1858"/>
                  </a:cubicBezTo>
                  <a:cubicBezTo>
                    <a:pt x="6430" y="1763"/>
                    <a:pt x="6478" y="1620"/>
                    <a:pt x="6502" y="1525"/>
                  </a:cubicBezTo>
                  <a:cubicBezTo>
                    <a:pt x="6526" y="1453"/>
                    <a:pt x="6573" y="1239"/>
                    <a:pt x="6597" y="1144"/>
                  </a:cubicBezTo>
                  <a:cubicBezTo>
                    <a:pt x="6621" y="1024"/>
                    <a:pt x="6645" y="882"/>
                    <a:pt x="6645" y="786"/>
                  </a:cubicBezTo>
                  <a:cubicBezTo>
                    <a:pt x="6669" y="715"/>
                    <a:pt x="6669" y="643"/>
                    <a:pt x="6669" y="596"/>
                  </a:cubicBezTo>
                  <a:cubicBezTo>
                    <a:pt x="6692" y="524"/>
                    <a:pt x="6692" y="453"/>
                    <a:pt x="6692" y="381"/>
                  </a:cubicBezTo>
                  <a:cubicBezTo>
                    <a:pt x="6692" y="286"/>
                    <a:pt x="6692" y="120"/>
                    <a:pt x="6692" y="24"/>
                  </a:cubicBezTo>
                  <a:cubicBezTo>
                    <a:pt x="6692" y="524"/>
                    <a:pt x="6359" y="1024"/>
                    <a:pt x="5692" y="1405"/>
                  </a:cubicBezTo>
                  <a:cubicBezTo>
                    <a:pt x="5041" y="1766"/>
                    <a:pt x="4203" y="1945"/>
                    <a:pt x="3366" y="1945"/>
                  </a:cubicBezTo>
                  <a:cubicBezTo>
                    <a:pt x="2488" y="1945"/>
                    <a:pt x="1611" y="1748"/>
                    <a:pt x="953" y="1358"/>
                  </a:cubicBezTo>
                  <a:cubicBezTo>
                    <a:pt x="334" y="977"/>
                    <a:pt x="1" y="477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71"/>
            <p:cNvSpPr/>
            <p:nvPr/>
          </p:nvSpPr>
          <p:spPr>
            <a:xfrm>
              <a:off x="5424479" y="2879437"/>
              <a:ext cx="228818" cy="120065"/>
            </a:xfrm>
            <a:custGeom>
              <a:avLst/>
              <a:gdLst/>
              <a:ahLst/>
              <a:cxnLst/>
              <a:rect l="l" t="t" r="r" b="b"/>
              <a:pathLst>
                <a:path w="7383" h="3874" extrusionOk="0">
                  <a:moveTo>
                    <a:pt x="3676" y="271"/>
                  </a:moveTo>
                  <a:cubicBezTo>
                    <a:pt x="4431" y="271"/>
                    <a:pt x="5188" y="444"/>
                    <a:pt x="5763" y="786"/>
                  </a:cubicBezTo>
                  <a:cubicBezTo>
                    <a:pt x="6859" y="1429"/>
                    <a:pt x="6835" y="2501"/>
                    <a:pt x="5692" y="3144"/>
                  </a:cubicBezTo>
                  <a:cubicBezTo>
                    <a:pt x="5136" y="3457"/>
                    <a:pt x="4422" y="3612"/>
                    <a:pt x="3707" y="3612"/>
                  </a:cubicBezTo>
                  <a:cubicBezTo>
                    <a:pt x="2951" y="3612"/>
                    <a:pt x="2194" y="3439"/>
                    <a:pt x="1619" y="3096"/>
                  </a:cubicBezTo>
                  <a:cubicBezTo>
                    <a:pt x="524" y="2430"/>
                    <a:pt x="548" y="1382"/>
                    <a:pt x="1691" y="739"/>
                  </a:cubicBezTo>
                  <a:cubicBezTo>
                    <a:pt x="2247" y="426"/>
                    <a:pt x="2961" y="271"/>
                    <a:pt x="3676" y="271"/>
                  </a:cubicBezTo>
                  <a:close/>
                  <a:moveTo>
                    <a:pt x="3705" y="0"/>
                  </a:moveTo>
                  <a:cubicBezTo>
                    <a:pt x="2861" y="0"/>
                    <a:pt x="2014" y="185"/>
                    <a:pt x="1358" y="548"/>
                  </a:cubicBezTo>
                  <a:cubicBezTo>
                    <a:pt x="24" y="1286"/>
                    <a:pt x="0" y="2525"/>
                    <a:pt x="1286" y="3287"/>
                  </a:cubicBezTo>
                  <a:cubicBezTo>
                    <a:pt x="1944" y="3677"/>
                    <a:pt x="2821" y="3874"/>
                    <a:pt x="3699" y="3874"/>
                  </a:cubicBezTo>
                  <a:cubicBezTo>
                    <a:pt x="4536" y="3874"/>
                    <a:pt x="5374" y="3695"/>
                    <a:pt x="6025" y="3334"/>
                  </a:cubicBezTo>
                  <a:cubicBezTo>
                    <a:pt x="7359" y="2596"/>
                    <a:pt x="7383" y="1358"/>
                    <a:pt x="6097" y="596"/>
                  </a:cubicBezTo>
                  <a:cubicBezTo>
                    <a:pt x="5444" y="197"/>
                    <a:pt x="4576" y="0"/>
                    <a:pt x="3705" y="0"/>
                  </a:cubicBezTo>
                  <a:close/>
                </a:path>
              </a:pathLst>
            </a:custGeom>
            <a:solidFill>
              <a:srgbClr val="FFDE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56" name="Google Shape;4156;p71"/>
          <p:cNvSpPr txBox="1">
            <a:spLocks noGrp="1"/>
          </p:cNvSpPr>
          <p:nvPr>
            <p:ph type="title" idx="4294967295"/>
          </p:nvPr>
        </p:nvSpPr>
        <p:spPr>
          <a:xfrm>
            <a:off x="6342125" y="2530075"/>
            <a:ext cx="23403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  14.5%</a:t>
            </a:r>
            <a:endParaRPr sz="1800"/>
          </a:p>
        </p:txBody>
      </p:sp>
      <p:grpSp>
        <p:nvGrpSpPr>
          <p:cNvPr id="4157" name="Google Shape;4157;p71"/>
          <p:cNvGrpSpPr/>
          <p:nvPr/>
        </p:nvGrpSpPr>
        <p:grpSpPr>
          <a:xfrm>
            <a:off x="5729743" y="2459131"/>
            <a:ext cx="337346" cy="535484"/>
            <a:chOff x="5424479" y="2879437"/>
            <a:chExt cx="228818" cy="363163"/>
          </a:xfrm>
        </p:grpSpPr>
        <p:sp>
          <p:nvSpPr>
            <p:cNvPr id="4158" name="Google Shape;4158;p71"/>
            <p:cNvSpPr/>
            <p:nvPr/>
          </p:nvSpPr>
          <p:spPr>
            <a:xfrm>
              <a:off x="5437744" y="3073536"/>
              <a:ext cx="193424" cy="169064"/>
            </a:xfrm>
            <a:custGeom>
              <a:avLst/>
              <a:gdLst/>
              <a:ahLst/>
              <a:cxnLst/>
              <a:rect l="l" t="t" r="r" b="b"/>
              <a:pathLst>
                <a:path w="6241" h="5455" extrusionOk="0">
                  <a:moveTo>
                    <a:pt x="3097" y="1"/>
                  </a:moveTo>
                  <a:lnTo>
                    <a:pt x="191" y="1691"/>
                  </a:lnTo>
                  <a:lnTo>
                    <a:pt x="1" y="3644"/>
                  </a:lnTo>
                  <a:lnTo>
                    <a:pt x="3120" y="5454"/>
                  </a:lnTo>
                  <a:lnTo>
                    <a:pt x="6240" y="3644"/>
                  </a:lnTo>
                  <a:lnTo>
                    <a:pt x="6050" y="1691"/>
                  </a:lnTo>
                  <a:lnTo>
                    <a:pt x="30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71"/>
            <p:cNvSpPr/>
            <p:nvPr/>
          </p:nvSpPr>
          <p:spPr>
            <a:xfrm>
              <a:off x="5443663" y="3073536"/>
              <a:ext cx="181585" cy="104848"/>
            </a:xfrm>
            <a:custGeom>
              <a:avLst/>
              <a:gdLst/>
              <a:ahLst/>
              <a:cxnLst/>
              <a:rect l="l" t="t" r="r" b="b"/>
              <a:pathLst>
                <a:path w="5859" h="3383" extrusionOk="0">
                  <a:moveTo>
                    <a:pt x="2906" y="1"/>
                  </a:moveTo>
                  <a:lnTo>
                    <a:pt x="0" y="1691"/>
                  </a:lnTo>
                  <a:lnTo>
                    <a:pt x="2929" y="3382"/>
                  </a:lnTo>
                  <a:lnTo>
                    <a:pt x="5859" y="1691"/>
                  </a:lnTo>
                  <a:lnTo>
                    <a:pt x="2906" y="1"/>
                  </a:ln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71"/>
            <p:cNvSpPr/>
            <p:nvPr/>
          </p:nvSpPr>
          <p:spPr>
            <a:xfrm>
              <a:off x="5449551" y="3143670"/>
              <a:ext cx="73855" cy="81944"/>
            </a:xfrm>
            <a:custGeom>
              <a:avLst/>
              <a:gdLst/>
              <a:ahLst/>
              <a:cxnLst/>
              <a:rect l="l" t="t" r="r" b="b"/>
              <a:pathLst>
                <a:path w="2383" h="2644" extrusionOk="0">
                  <a:moveTo>
                    <a:pt x="120" y="0"/>
                  </a:moveTo>
                  <a:lnTo>
                    <a:pt x="1" y="1262"/>
                  </a:lnTo>
                  <a:lnTo>
                    <a:pt x="2382" y="2643"/>
                  </a:lnTo>
                  <a:lnTo>
                    <a:pt x="2382" y="1286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71"/>
            <p:cNvSpPr/>
            <p:nvPr/>
          </p:nvSpPr>
          <p:spPr>
            <a:xfrm>
              <a:off x="5479086" y="3061729"/>
              <a:ext cx="110736" cy="97936"/>
            </a:xfrm>
            <a:custGeom>
              <a:avLst/>
              <a:gdLst/>
              <a:ahLst/>
              <a:cxnLst/>
              <a:rect l="l" t="t" r="r" b="b"/>
              <a:pathLst>
                <a:path w="3573" h="3160" extrusionOk="0">
                  <a:moveTo>
                    <a:pt x="1572" y="1"/>
                  </a:moveTo>
                  <a:cubicBezTo>
                    <a:pt x="1572" y="24"/>
                    <a:pt x="1572" y="48"/>
                    <a:pt x="1572" y="72"/>
                  </a:cubicBezTo>
                  <a:cubicBezTo>
                    <a:pt x="1572" y="96"/>
                    <a:pt x="1572" y="120"/>
                    <a:pt x="1572" y="144"/>
                  </a:cubicBezTo>
                  <a:cubicBezTo>
                    <a:pt x="1572" y="144"/>
                    <a:pt x="1572" y="144"/>
                    <a:pt x="1572" y="144"/>
                  </a:cubicBezTo>
                  <a:lnTo>
                    <a:pt x="1572" y="144"/>
                  </a:lnTo>
                  <a:cubicBezTo>
                    <a:pt x="1572" y="215"/>
                    <a:pt x="1572" y="310"/>
                    <a:pt x="1548" y="382"/>
                  </a:cubicBezTo>
                  <a:cubicBezTo>
                    <a:pt x="1548" y="453"/>
                    <a:pt x="1525" y="548"/>
                    <a:pt x="1501" y="644"/>
                  </a:cubicBezTo>
                  <a:cubicBezTo>
                    <a:pt x="1477" y="667"/>
                    <a:pt x="1453" y="739"/>
                    <a:pt x="1453" y="763"/>
                  </a:cubicBezTo>
                  <a:cubicBezTo>
                    <a:pt x="1453" y="763"/>
                    <a:pt x="1453" y="763"/>
                    <a:pt x="1453" y="763"/>
                  </a:cubicBezTo>
                  <a:lnTo>
                    <a:pt x="1453" y="763"/>
                  </a:lnTo>
                  <a:cubicBezTo>
                    <a:pt x="1429" y="810"/>
                    <a:pt x="1405" y="858"/>
                    <a:pt x="1382" y="906"/>
                  </a:cubicBezTo>
                  <a:cubicBezTo>
                    <a:pt x="1382" y="929"/>
                    <a:pt x="1382" y="929"/>
                    <a:pt x="1358" y="953"/>
                  </a:cubicBezTo>
                  <a:cubicBezTo>
                    <a:pt x="1048" y="1001"/>
                    <a:pt x="739" y="1096"/>
                    <a:pt x="500" y="1239"/>
                  </a:cubicBezTo>
                  <a:cubicBezTo>
                    <a:pt x="167" y="1453"/>
                    <a:pt x="0" y="1715"/>
                    <a:pt x="0" y="1977"/>
                  </a:cubicBezTo>
                  <a:lnTo>
                    <a:pt x="0" y="2120"/>
                  </a:lnTo>
                  <a:cubicBezTo>
                    <a:pt x="0" y="2406"/>
                    <a:pt x="167" y="2668"/>
                    <a:pt x="524" y="2858"/>
                  </a:cubicBezTo>
                  <a:cubicBezTo>
                    <a:pt x="876" y="3058"/>
                    <a:pt x="1333" y="3159"/>
                    <a:pt x="1788" y="3159"/>
                  </a:cubicBezTo>
                  <a:cubicBezTo>
                    <a:pt x="2256" y="3159"/>
                    <a:pt x="2722" y="3052"/>
                    <a:pt x="3072" y="2835"/>
                  </a:cubicBezTo>
                  <a:cubicBezTo>
                    <a:pt x="3406" y="2644"/>
                    <a:pt x="3573" y="2382"/>
                    <a:pt x="3573" y="2120"/>
                  </a:cubicBezTo>
                  <a:lnTo>
                    <a:pt x="3573" y="1953"/>
                  </a:lnTo>
                  <a:cubicBezTo>
                    <a:pt x="3573" y="1691"/>
                    <a:pt x="3382" y="1429"/>
                    <a:pt x="3025" y="1215"/>
                  </a:cubicBezTo>
                  <a:cubicBezTo>
                    <a:pt x="2787" y="1072"/>
                    <a:pt x="2501" y="1001"/>
                    <a:pt x="2191" y="953"/>
                  </a:cubicBezTo>
                  <a:cubicBezTo>
                    <a:pt x="2191" y="953"/>
                    <a:pt x="2191" y="929"/>
                    <a:pt x="2167" y="929"/>
                  </a:cubicBezTo>
                  <a:cubicBezTo>
                    <a:pt x="2144" y="858"/>
                    <a:pt x="2120" y="786"/>
                    <a:pt x="2096" y="715"/>
                  </a:cubicBezTo>
                  <a:cubicBezTo>
                    <a:pt x="2072" y="667"/>
                    <a:pt x="2048" y="620"/>
                    <a:pt x="2048" y="572"/>
                  </a:cubicBezTo>
                  <a:lnTo>
                    <a:pt x="2048" y="572"/>
                  </a:lnTo>
                  <a:cubicBezTo>
                    <a:pt x="2048" y="572"/>
                    <a:pt x="2048" y="572"/>
                    <a:pt x="2048" y="572"/>
                  </a:cubicBezTo>
                  <a:cubicBezTo>
                    <a:pt x="2025" y="525"/>
                    <a:pt x="2025" y="453"/>
                    <a:pt x="2001" y="405"/>
                  </a:cubicBezTo>
                  <a:cubicBezTo>
                    <a:pt x="2001" y="334"/>
                    <a:pt x="1977" y="215"/>
                    <a:pt x="1977" y="144"/>
                  </a:cubicBezTo>
                  <a:lnTo>
                    <a:pt x="1977" y="144"/>
                  </a:lnTo>
                  <a:cubicBezTo>
                    <a:pt x="1977" y="144"/>
                    <a:pt x="1977" y="144"/>
                    <a:pt x="1977" y="144"/>
                  </a:cubicBezTo>
                  <a:cubicBezTo>
                    <a:pt x="1977" y="120"/>
                    <a:pt x="1977" y="96"/>
                    <a:pt x="1977" y="72"/>
                  </a:cubicBezTo>
                  <a:cubicBezTo>
                    <a:pt x="1977" y="48"/>
                    <a:pt x="1977" y="24"/>
                    <a:pt x="1977" y="1"/>
                  </a:cubicBezTo>
                  <a:cubicBezTo>
                    <a:pt x="1977" y="24"/>
                    <a:pt x="1953" y="48"/>
                    <a:pt x="1906" y="72"/>
                  </a:cubicBezTo>
                  <a:cubicBezTo>
                    <a:pt x="1870" y="96"/>
                    <a:pt x="1822" y="108"/>
                    <a:pt x="1775" y="108"/>
                  </a:cubicBezTo>
                  <a:cubicBezTo>
                    <a:pt x="1727" y="108"/>
                    <a:pt x="1679" y="96"/>
                    <a:pt x="1644" y="72"/>
                  </a:cubicBezTo>
                  <a:cubicBezTo>
                    <a:pt x="1596" y="48"/>
                    <a:pt x="1572" y="24"/>
                    <a:pt x="1572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71"/>
            <p:cNvSpPr/>
            <p:nvPr/>
          </p:nvSpPr>
          <p:spPr>
            <a:xfrm>
              <a:off x="5479086" y="3122999"/>
              <a:ext cx="16271" cy="27335"/>
            </a:xfrm>
            <a:custGeom>
              <a:avLst/>
              <a:gdLst/>
              <a:ahLst/>
              <a:cxnLst/>
              <a:rect l="l" t="t" r="r" b="b"/>
              <a:pathLst>
                <a:path w="525" h="882" extrusionOk="0">
                  <a:moveTo>
                    <a:pt x="0" y="0"/>
                  </a:moveTo>
                  <a:lnTo>
                    <a:pt x="0" y="143"/>
                  </a:lnTo>
                  <a:cubicBezTo>
                    <a:pt x="0" y="429"/>
                    <a:pt x="167" y="691"/>
                    <a:pt x="524" y="881"/>
                  </a:cubicBezTo>
                  <a:lnTo>
                    <a:pt x="524" y="738"/>
                  </a:lnTo>
                  <a:cubicBezTo>
                    <a:pt x="167" y="524"/>
                    <a:pt x="0" y="262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71"/>
            <p:cNvSpPr/>
            <p:nvPr/>
          </p:nvSpPr>
          <p:spPr>
            <a:xfrm>
              <a:off x="5540325" y="3061729"/>
              <a:ext cx="31" cy="2262"/>
            </a:xfrm>
            <a:custGeom>
              <a:avLst/>
              <a:gdLst/>
              <a:ahLst/>
              <a:cxnLst/>
              <a:rect l="l" t="t" r="r" b="b"/>
              <a:pathLst>
                <a:path w="1" h="73" extrusionOk="0">
                  <a:moveTo>
                    <a:pt x="1" y="72"/>
                  </a:moveTo>
                  <a:cubicBezTo>
                    <a:pt x="1" y="48"/>
                    <a:pt x="1" y="24"/>
                    <a:pt x="1" y="1"/>
                  </a:cubicBezTo>
                  <a:cubicBezTo>
                    <a:pt x="1" y="24"/>
                    <a:pt x="1" y="48"/>
                    <a:pt x="1" y="72"/>
                  </a:cubicBezTo>
                  <a:close/>
                </a:path>
              </a:pathLst>
            </a:custGeom>
            <a:solidFill>
              <a:srgbClr val="FEC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4" name="Google Shape;4164;p71"/>
            <p:cNvSpPr/>
            <p:nvPr/>
          </p:nvSpPr>
          <p:spPr>
            <a:xfrm>
              <a:off x="5527805" y="3063960"/>
              <a:ext cx="31" cy="2231"/>
            </a:xfrm>
            <a:custGeom>
              <a:avLst/>
              <a:gdLst/>
              <a:ahLst/>
              <a:cxnLst/>
              <a:rect l="l" t="t" r="r" b="b"/>
              <a:pathLst>
                <a:path w="1" h="72" extrusionOk="0">
                  <a:moveTo>
                    <a:pt x="0" y="72"/>
                  </a:moveTo>
                  <a:cubicBezTo>
                    <a:pt x="0" y="48"/>
                    <a:pt x="0" y="24"/>
                    <a:pt x="0" y="0"/>
                  </a:cubicBezTo>
                  <a:cubicBezTo>
                    <a:pt x="0" y="24"/>
                    <a:pt x="0" y="48"/>
                    <a:pt x="0" y="72"/>
                  </a:cubicBezTo>
                  <a:close/>
                </a:path>
              </a:pathLst>
            </a:custGeom>
            <a:solidFill>
              <a:srgbClr val="FEC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5" name="Google Shape;4165;p71"/>
            <p:cNvSpPr/>
            <p:nvPr/>
          </p:nvSpPr>
          <p:spPr>
            <a:xfrm>
              <a:off x="5540325" y="3063960"/>
              <a:ext cx="31" cy="2231"/>
            </a:xfrm>
            <a:custGeom>
              <a:avLst/>
              <a:gdLst/>
              <a:ahLst/>
              <a:cxnLst/>
              <a:rect l="l" t="t" r="r" b="b"/>
              <a:pathLst>
                <a:path w="1" h="72" extrusionOk="0">
                  <a:moveTo>
                    <a:pt x="1" y="72"/>
                  </a:moveTo>
                  <a:cubicBezTo>
                    <a:pt x="1" y="48"/>
                    <a:pt x="1" y="24"/>
                    <a:pt x="1" y="0"/>
                  </a:cubicBezTo>
                  <a:cubicBezTo>
                    <a:pt x="1" y="24"/>
                    <a:pt x="1" y="48"/>
                    <a:pt x="1" y="72"/>
                  </a:cubicBezTo>
                  <a:close/>
                </a:path>
              </a:pathLst>
            </a:custGeom>
            <a:solidFill>
              <a:srgbClr val="FEC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71"/>
            <p:cNvSpPr/>
            <p:nvPr/>
          </p:nvSpPr>
          <p:spPr>
            <a:xfrm>
              <a:off x="5527805" y="3061729"/>
              <a:ext cx="31" cy="2262"/>
            </a:xfrm>
            <a:custGeom>
              <a:avLst/>
              <a:gdLst/>
              <a:ahLst/>
              <a:cxnLst/>
              <a:rect l="l" t="t" r="r" b="b"/>
              <a:pathLst>
                <a:path w="1" h="73" extrusionOk="0">
                  <a:moveTo>
                    <a:pt x="0" y="72"/>
                  </a:moveTo>
                  <a:cubicBezTo>
                    <a:pt x="0" y="48"/>
                    <a:pt x="0" y="24"/>
                    <a:pt x="0" y="1"/>
                  </a:cubicBezTo>
                  <a:cubicBezTo>
                    <a:pt x="0" y="24"/>
                    <a:pt x="0" y="48"/>
                    <a:pt x="0" y="72"/>
                  </a:cubicBezTo>
                  <a:close/>
                </a:path>
              </a:pathLst>
            </a:custGeom>
            <a:solidFill>
              <a:srgbClr val="FEC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71"/>
            <p:cNvSpPr/>
            <p:nvPr/>
          </p:nvSpPr>
          <p:spPr>
            <a:xfrm>
              <a:off x="5479086" y="3066160"/>
              <a:ext cx="110736" cy="56871"/>
            </a:xfrm>
            <a:custGeom>
              <a:avLst/>
              <a:gdLst/>
              <a:ahLst/>
              <a:cxnLst/>
              <a:rect l="l" t="t" r="r" b="b"/>
              <a:pathLst>
                <a:path w="3573" h="1835" extrusionOk="0">
                  <a:moveTo>
                    <a:pt x="1572" y="1"/>
                  </a:moveTo>
                  <a:lnTo>
                    <a:pt x="1572" y="1"/>
                  </a:lnTo>
                  <a:cubicBezTo>
                    <a:pt x="1572" y="57"/>
                    <a:pt x="1569" y="113"/>
                    <a:pt x="1564" y="169"/>
                  </a:cubicBezTo>
                  <a:lnTo>
                    <a:pt x="1564" y="169"/>
                  </a:lnTo>
                  <a:cubicBezTo>
                    <a:pt x="1572" y="112"/>
                    <a:pt x="1572" y="51"/>
                    <a:pt x="1572" y="1"/>
                  </a:cubicBezTo>
                  <a:close/>
                  <a:moveTo>
                    <a:pt x="1977" y="1"/>
                  </a:moveTo>
                  <a:cubicBezTo>
                    <a:pt x="1977" y="72"/>
                    <a:pt x="2001" y="191"/>
                    <a:pt x="2001" y="262"/>
                  </a:cubicBezTo>
                  <a:cubicBezTo>
                    <a:pt x="2023" y="308"/>
                    <a:pt x="2025" y="375"/>
                    <a:pt x="2045" y="422"/>
                  </a:cubicBezTo>
                  <a:lnTo>
                    <a:pt x="2045" y="422"/>
                  </a:lnTo>
                  <a:cubicBezTo>
                    <a:pt x="2013" y="286"/>
                    <a:pt x="1989" y="143"/>
                    <a:pt x="1977" y="1"/>
                  </a:cubicBezTo>
                  <a:close/>
                  <a:moveTo>
                    <a:pt x="2045" y="422"/>
                  </a:moveTo>
                  <a:lnTo>
                    <a:pt x="2045" y="422"/>
                  </a:lnTo>
                  <a:cubicBezTo>
                    <a:pt x="2046" y="427"/>
                    <a:pt x="2047" y="432"/>
                    <a:pt x="2049" y="436"/>
                  </a:cubicBezTo>
                  <a:lnTo>
                    <a:pt x="2049" y="436"/>
                  </a:lnTo>
                  <a:cubicBezTo>
                    <a:pt x="2048" y="434"/>
                    <a:pt x="2048" y="432"/>
                    <a:pt x="2048" y="429"/>
                  </a:cubicBezTo>
                  <a:cubicBezTo>
                    <a:pt x="2047" y="427"/>
                    <a:pt x="2046" y="425"/>
                    <a:pt x="2045" y="422"/>
                  </a:cubicBezTo>
                  <a:close/>
                  <a:moveTo>
                    <a:pt x="2049" y="436"/>
                  </a:moveTo>
                  <a:lnTo>
                    <a:pt x="2049" y="436"/>
                  </a:lnTo>
                  <a:cubicBezTo>
                    <a:pt x="2050" y="462"/>
                    <a:pt x="2058" y="488"/>
                    <a:pt x="2069" y="514"/>
                  </a:cubicBezTo>
                  <a:lnTo>
                    <a:pt x="2069" y="514"/>
                  </a:lnTo>
                  <a:cubicBezTo>
                    <a:pt x="2062" y="489"/>
                    <a:pt x="2055" y="463"/>
                    <a:pt x="2049" y="436"/>
                  </a:cubicBezTo>
                  <a:close/>
                  <a:moveTo>
                    <a:pt x="1564" y="169"/>
                  </a:moveTo>
                  <a:cubicBezTo>
                    <a:pt x="1561" y="193"/>
                    <a:pt x="1555" y="217"/>
                    <a:pt x="1548" y="239"/>
                  </a:cubicBezTo>
                  <a:cubicBezTo>
                    <a:pt x="1525" y="310"/>
                    <a:pt x="1525" y="405"/>
                    <a:pt x="1501" y="501"/>
                  </a:cubicBezTo>
                  <a:cubicBezTo>
                    <a:pt x="1477" y="524"/>
                    <a:pt x="1453" y="596"/>
                    <a:pt x="1453" y="620"/>
                  </a:cubicBezTo>
                  <a:cubicBezTo>
                    <a:pt x="1429" y="667"/>
                    <a:pt x="1405" y="715"/>
                    <a:pt x="1382" y="763"/>
                  </a:cubicBezTo>
                  <a:cubicBezTo>
                    <a:pt x="1382" y="786"/>
                    <a:pt x="1382" y="786"/>
                    <a:pt x="1358" y="810"/>
                  </a:cubicBezTo>
                  <a:cubicBezTo>
                    <a:pt x="1048" y="858"/>
                    <a:pt x="739" y="953"/>
                    <a:pt x="500" y="1096"/>
                  </a:cubicBezTo>
                  <a:cubicBezTo>
                    <a:pt x="167" y="1310"/>
                    <a:pt x="0" y="1572"/>
                    <a:pt x="0" y="1834"/>
                  </a:cubicBezTo>
                  <a:cubicBezTo>
                    <a:pt x="500" y="1834"/>
                    <a:pt x="953" y="1525"/>
                    <a:pt x="1239" y="1072"/>
                  </a:cubicBezTo>
                  <a:cubicBezTo>
                    <a:pt x="1263" y="1072"/>
                    <a:pt x="1286" y="1072"/>
                    <a:pt x="1310" y="1048"/>
                  </a:cubicBezTo>
                  <a:lnTo>
                    <a:pt x="1358" y="1048"/>
                  </a:lnTo>
                  <a:cubicBezTo>
                    <a:pt x="1382" y="1025"/>
                    <a:pt x="1405" y="1025"/>
                    <a:pt x="1429" y="1025"/>
                  </a:cubicBezTo>
                  <a:cubicBezTo>
                    <a:pt x="1477" y="1001"/>
                    <a:pt x="1620" y="1001"/>
                    <a:pt x="1763" y="1001"/>
                  </a:cubicBezTo>
                  <a:lnTo>
                    <a:pt x="1929" y="1001"/>
                  </a:lnTo>
                  <a:cubicBezTo>
                    <a:pt x="2025" y="1001"/>
                    <a:pt x="2096" y="1025"/>
                    <a:pt x="2096" y="1025"/>
                  </a:cubicBezTo>
                  <a:lnTo>
                    <a:pt x="2167" y="1025"/>
                  </a:lnTo>
                  <a:cubicBezTo>
                    <a:pt x="2191" y="1025"/>
                    <a:pt x="2215" y="1048"/>
                    <a:pt x="2239" y="1048"/>
                  </a:cubicBezTo>
                  <a:cubicBezTo>
                    <a:pt x="2263" y="1048"/>
                    <a:pt x="2287" y="1048"/>
                    <a:pt x="2287" y="1072"/>
                  </a:cubicBezTo>
                  <a:lnTo>
                    <a:pt x="2310" y="1072"/>
                  </a:lnTo>
                  <a:cubicBezTo>
                    <a:pt x="2620" y="1525"/>
                    <a:pt x="3072" y="1810"/>
                    <a:pt x="3573" y="1810"/>
                  </a:cubicBezTo>
                  <a:cubicBezTo>
                    <a:pt x="3573" y="1548"/>
                    <a:pt x="3382" y="1286"/>
                    <a:pt x="3025" y="1072"/>
                  </a:cubicBezTo>
                  <a:cubicBezTo>
                    <a:pt x="2787" y="929"/>
                    <a:pt x="2501" y="858"/>
                    <a:pt x="2191" y="810"/>
                  </a:cubicBezTo>
                  <a:cubicBezTo>
                    <a:pt x="2191" y="810"/>
                    <a:pt x="2191" y="786"/>
                    <a:pt x="2167" y="786"/>
                  </a:cubicBezTo>
                  <a:cubicBezTo>
                    <a:pt x="2144" y="715"/>
                    <a:pt x="2120" y="643"/>
                    <a:pt x="2096" y="572"/>
                  </a:cubicBezTo>
                  <a:cubicBezTo>
                    <a:pt x="2086" y="553"/>
                    <a:pt x="2077" y="534"/>
                    <a:pt x="2069" y="514"/>
                  </a:cubicBezTo>
                  <a:lnTo>
                    <a:pt x="2069" y="514"/>
                  </a:lnTo>
                  <a:cubicBezTo>
                    <a:pt x="2097" y="618"/>
                    <a:pt x="2131" y="718"/>
                    <a:pt x="2167" y="810"/>
                  </a:cubicBezTo>
                  <a:cubicBezTo>
                    <a:pt x="2057" y="790"/>
                    <a:pt x="1946" y="783"/>
                    <a:pt x="1835" y="783"/>
                  </a:cubicBezTo>
                  <a:cubicBezTo>
                    <a:pt x="1684" y="783"/>
                    <a:pt x="1533" y="796"/>
                    <a:pt x="1382" y="810"/>
                  </a:cubicBezTo>
                  <a:cubicBezTo>
                    <a:pt x="1477" y="619"/>
                    <a:pt x="1542" y="397"/>
                    <a:pt x="1564" y="169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71"/>
            <p:cNvSpPr/>
            <p:nvPr/>
          </p:nvSpPr>
          <p:spPr>
            <a:xfrm>
              <a:off x="5495326" y="3122255"/>
              <a:ext cx="94496" cy="37408"/>
            </a:xfrm>
            <a:custGeom>
              <a:avLst/>
              <a:gdLst/>
              <a:ahLst/>
              <a:cxnLst/>
              <a:rect l="l" t="t" r="r" b="b"/>
              <a:pathLst>
                <a:path w="3049" h="1207" extrusionOk="0">
                  <a:moveTo>
                    <a:pt x="3049" y="0"/>
                  </a:moveTo>
                  <a:cubicBezTo>
                    <a:pt x="3049" y="262"/>
                    <a:pt x="2882" y="524"/>
                    <a:pt x="2548" y="739"/>
                  </a:cubicBezTo>
                  <a:cubicBezTo>
                    <a:pt x="2198" y="944"/>
                    <a:pt x="1731" y="1045"/>
                    <a:pt x="1262" y="1045"/>
                  </a:cubicBezTo>
                  <a:cubicBezTo>
                    <a:pt x="808" y="1045"/>
                    <a:pt x="352" y="950"/>
                    <a:pt x="0" y="762"/>
                  </a:cubicBezTo>
                  <a:lnTo>
                    <a:pt x="0" y="905"/>
                  </a:lnTo>
                  <a:cubicBezTo>
                    <a:pt x="352" y="1105"/>
                    <a:pt x="809" y="1206"/>
                    <a:pt x="1264" y="1206"/>
                  </a:cubicBezTo>
                  <a:cubicBezTo>
                    <a:pt x="1732" y="1206"/>
                    <a:pt x="2198" y="1099"/>
                    <a:pt x="2548" y="882"/>
                  </a:cubicBezTo>
                  <a:cubicBezTo>
                    <a:pt x="2882" y="691"/>
                    <a:pt x="3049" y="429"/>
                    <a:pt x="3049" y="167"/>
                  </a:cubicBezTo>
                  <a:lnTo>
                    <a:pt x="3049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71"/>
            <p:cNvSpPr/>
            <p:nvPr/>
          </p:nvSpPr>
          <p:spPr>
            <a:xfrm>
              <a:off x="5434800" y="2879437"/>
              <a:ext cx="208177" cy="196368"/>
            </a:xfrm>
            <a:custGeom>
              <a:avLst/>
              <a:gdLst/>
              <a:ahLst/>
              <a:cxnLst/>
              <a:rect l="l" t="t" r="r" b="b"/>
              <a:pathLst>
                <a:path w="6717" h="6336" extrusionOk="0">
                  <a:moveTo>
                    <a:pt x="3372" y="0"/>
                  </a:moveTo>
                  <a:cubicBezTo>
                    <a:pt x="2528" y="0"/>
                    <a:pt x="1681" y="185"/>
                    <a:pt x="1025" y="548"/>
                  </a:cubicBezTo>
                  <a:cubicBezTo>
                    <a:pt x="358" y="929"/>
                    <a:pt x="1" y="1429"/>
                    <a:pt x="24" y="1929"/>
                  </a:cubicBezTo>
                  <a:cubicBezTo>
                    <a:pt x="24" y="1977"/>
                    <a:pt x="1" y="2120"/>
                    <a:pt x="24" y="2310"/>
                  </a:cubicBezTo>
                  <a:cubicBezTo>
                    <a:pt x="24" y="2382"/>
                    <a:pt x="24" y="2453"/>
                    <a:pt x="48" y="2501"/>
                  </a:cubicBezTo>
                  <a:cubicBezTo>
                    <a:pt x="48" y="2572"/>
                    <a:pt x="48" y="2644"/>
                    <a:pt x="48" y="2691"/>
                  </a:cubicBezTo>
                  <a:cubicBezTo>
                    <a:pt x="72" y="2739"/>
                    <a:pt x="72" y="2834"/>
                    <a:pt x="96" y="2882"/>
                  </a:cubicBezTo>
                  <a:cubicBezTo>
                    <a:pt x="96" y="2930"/>
                    <a:pt x="120" y="3001"/>
                    <a:pt x="120" y="3073"/>
                  </a:cubicBezTo>
                  <a:cubicBezTo>
                    <a:pt x="120" y="3120"/>
                    <a:pt x="143" y="3192"/>
                    <a:pt x="167" y="3263"/>
                  </a:cubicBezTo>
                  <a:cubicBezTo>
                    <a:pt x="167" y="3311"/>
                    <a:pt x="191" y="3382"/>
                    <a:pt x="215" y="3454"/>
                  </a:cubicBezTo>
                  <a:cubicBezTo>
                    <a:pt x="215" y="3501"/>
                    <a:pt x="239" y="3573"/>
                    <a:pt x="262" y="3620"/>
                  </a:cubicBezTo>
                  <a:cubicBezTo>
                    <a:pt x="286" y="3668"/>
                    <a:pt x="310" y="3739"/>
                    <a:pt x="310" y="3811"/>
                  </a:cubicBezTo>
                  <a:cubicBezTo>
                    <a:pt x="358" y="3906"/>
                    <a:pt x="405" y="4025"/>
                    <a:pt x="453" y="4120"/>
                  </a:cubicBezTo>
                  <a:cubicBezTo>
                    <a:pt x="477" y="4192"/>
                    <a:pt x="501" y="4263"/>
                    <a:pt x="524" y="4311"/>
                  </a:cubicBezTo>
                  <a:cubicBezTo>
                    <a:pt x="572" y="4382"/>
                    <a:pt x="667" y="4573"/>
                    <a:pt x="810" y="4811"/>
                  </a:cubicBezTo>
                  <a:cubicBezTo>
                    <a:pt x="858" y="4882"/>
                    <a:pt x="953" y="5001"/>
                    <a:pt x="1001" y="5073"/>
                  </a:cubicBezTo>
                  <a:cubicBezTo>
                    <a:pt x="1048" y="5121"/>
                    <a:pt x="1096" y="5192"/>
                    <a:pt x="1144" y="5240"/>
                  </a:cubicBezTo>
                  <a:cubicBezTo>
                    <a:pt x="1167" y="5287"/>
                    <a:pt x="1215" y="5335"/>
                    <a:pt x="1263" y="5383"/>
                  </a:cubicBezTo>
                  <a:cubicBezTo>
                    <a:pt x="1334" y="5454"/>
                    <a:pt x="1429" y="5549"/>
                    <a:pt x="1501" y="5597"/>
                  </a:cubicBezTo>
                  <a:cubicBezTo>
                    <a:pt x="1596" y="5692"/>
                    <a:pt x="1739" y="5811"/>
                    <a:pt x="1977" y="5954"/>
                  </a:cubicBezTo>
                  <a:cubicBezTo>
                    <a:pt x="2025" y="5978"/>
                    <a:pt x="2120" y="6026"/>
                    <a:pt x="2191" y="6073"/>
                  </a:cubicBezTo>
                  <a:cubicBezTo>
                    <a:pt x="2239" y="6097"/>
                    <a:pt x="2287" y="6121"/>
                    <a:pt x="2358" y="6145"/>
                  </a:cubicBezTo>
                  <a:cubicBezTo>
                    <a:pt x="2430" y="6168"/>
                    <a:pt x="2525" y="6216"/>
                    <a:pt x="2596" y="6240"/>
                  </a:cubicBezTo>
                  <a:cubicBezTo>
                    <a:pt x="2644" y="6240"/>
                    <a:pt x="2692" y="6264"/>
                    <a:pt x="2739" y="6264"/>
                  </a:cubicBezTo>
                  <a:cubicBezTo>
                    <a:pt x="2787" y="6287"/>
                    <a:pt x="2834" y="6287"/>
                    <a:pt x="2858" y="6287"/>
                  </a:cubicBezTo>
                  <a:cubicBezTo>
                    <a:pt x="2930" y="6311"/>
                    <a:pt x="3120" y="6335"/>
                    <a:pt x="3215" y="6335"/>
                  </a:cubicBezTo>
                  <a:lnTo>
                    <a:pt x="3430" y="6335"/>
                  </a:lnTo>
                  <a:cubicBezTo>
                    <a:pt x="3525" y="6335"/>
                    <a:pt x="3525" y="6335"/>
                    <a:pt x="3668" y="6311"/>
                  </a:cubicBezTo>
                  <a:cubicBezTo>
                    <a:pt x="3763" y="6311"/>
                    <a:pt x="3811" y="6311"/>
                    <a:pt x="3930" y="6287"/>
                  </a:cubicBezTo>
                  <a:cubicBezTo>
                    <a:pt x="3978" y="6264"/>
                    <a:pt x="4025" y="6264"/>
                    <a:pt x="4073" y="6240"/>
                  </a:cubicBezTo>
                  <a:cubicBezTo>
                    <a:pt x="4144" y="6216"/>
                    <a:pt x="4263" y="6192"/>
                    <a:pt x="4335" y="6145"/>
                  </a:cubicBezTo>
                  <a:cubicBezTo>
                    <a:pt x="4382" y="6121"/>
                    <a:pt x="4478" y="6097"/>
                    <a:pt x="4525" y="6073"/>
                  </a:cubicBezTo>
                  <a:cubicBezTo>
                    <a:pt x="4597" y="6026"/>
                    <a:pt x="4692" y="5978"/>
                    <a:pt x="4763" y="5930"/>
                  </a:cubicBezTo>
                  <a:cubicBezTo>
                    <a:pt x="4811" y="5906"/>
                    <a:pt x="4859" y="5883"/>
                    <a:pt x="4882" y="5859"/>
                  </a:cubicBezTo>
                  <a:cubicBezTo>
                    <a:pt x="4930" y="5835"/>
                    <a:pt x="4978" y="5787"/>
                    <a:pt x="5025" y="5764"/>
                  </a:cubicBezTo>
                  <a:cubicBezTo>
                    <a:pt x="5073" y="5716"/>
                    <a:pt x="5144" y="5644"/>
                    <a:pt x="5216" y="5597"/>
                  </a:cubicBezTo>
                  <a:cubicBezTo>
                    <a:pt x="5311" y="5525"/>
                    <a:pt x="5454" y="5359"/>
                    <a:pt x="5478" y="5335"/>
                  </a:cubicBezTo>
                  <a:cubicBezTo>
                    <a:pt x="5549" y="5263"/>
                    <a:pt x="5621" y="5168"/>
                    <a:pt x="5692" y="5097"/>
                  </a:cubicBezTo>
                  <a:cubicBezTo>
                    <a:pt x="5740" y="5049"/>
                    <a:pt x="5787" y="4978"/>
                    <a:pt x="5811" y="4930"/>
                  </a:cubicBezTo>
                  <a:cubicBezTo>
                    <a:pt x="5835" y="4882"/>
                    <a:pt x="5883" y="4811"/>
                    <a:pt x="5930" y="4763"/>
                  </a:cubicBezTo>
                  <a:cubicBezTo>
                    <a:pt x="5978" y="4692"/>
                    <a:pt x="6049" y="4573"/>
                    <a:pt x="6097" y="4478"/>
                  </a:cubicBezTo>
                  <a:cubicBezTo>
                    <a:pt x="6121" y="4430"/>
                    <a:pt x="6168" y="4358"/>
                    <a:pt x="6192" y="4311"/>
                  </a:cubicBezTo>
                  <a:cubicBezTo>
                    <a:pt x="6192" y="4263"/>
                    <a:pt x="6240" y="4192"/>
                    <a:pt x="6264" y="4144"/>
                  </a:cubicBezTo>
                  <a:cubicBezTo>
                    <a:pt x="6288" y="4097"/>
                    <a:pt x="6311" y="4025"/>
                    <a:pt x="6335" y="3977"/>
                  </a:cubicBezTo>
                  <a:cubicBezTo>
                    <a:pt x="6359" y="3906"/>
                    <a:pt x="6383" y="3835"/>
                    <a:pt x="6407" y="3787"/>
                  </a:cubicBezTo>
                  <a:cubicBezTo>
                    <a:pt x="6430" y="3692"/>
                    <a:pt x="6478" y="3549"/>
                    <a:pt x="6502" y="3454"/>
                  </a:cubicBezTo>
                  <a:cubicBezTo>
                    <a:pt x="6526" y="3382"/>
                    <a:pt x="6573" y="3168"/>
                    <a:pt x="6597" y="3073"/>
                  </a:cubicBezTo>
                  <a:cubicBezTo>
                    <a:pt x="6621" y="2953"/>
                    <a:pt x="6645" y="2811"/>
                    <a:pt x="6645" y="2715"/>
                  </a:cubicBezTo>
                  <a:cubicBezTo>
                    <a:pt x="6669" y="2644"/>
                    <a:pt x="6669" y="2572"/>
                    <a:pt x="6669" y="2525"/>
                  </a:cubicBezTo>
                  <a:cubicBezTo>
                    <a:pt x="6692" y="2453"/>
                    <a:pt x="6692" y="2382"/>
                    <a:pt x="6692" y="2310"/>
                  </a:cubicBezTo>
                  <a:cubicBezTo>
                    <a:pt x="6692" y="2215"/>
                    <a:pt x="6692" y="2096"/>
                    <a:pt x="6692" y="1977"/>
                  </a:cubicBezTo>
                  <a:cubicBezTo>
                    <a:pt x="6692" y="1977"/>
                    <a:pt x="6692" y="1977"/>
                    <a:pt x="6692" y="1953"/>
                  </a:cubicBezTo>
                  <a:cubicBezTo>
                    <a:pt x="6716" y="1477"/>
                    <a:pt x="6407" y="977"/>
                    <a:pt x="5764" y="596"/>
                  </a:cubicBezTo>
                  <a:cubicBezTo>
                    <a:pt x="5111" y="197"/>
                    <a:pt x="4243" y="0"/>
                    <a:pt x="33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0" name="Google Shape;4170;p71"/>
            <p:cNvSpPr/>
            <p:nvPr/>
          </p:nvSpPr>
          <p:spPr>
            <a:xfrm>
              <a:off x="5449551" y="2887805"/>
              <a:ext cx="178641" cy="173961"/>
            </a:xfrm>
            <a:custGeom>
              <a:avLst/>
              <a:gdLst/>
              <a:ahLst/>
              <a:cxnLst/>
              <a:rect l="l" t="t" r="r" b="b"/>
              <a:pathLst>
                <a:path w="5764" h="5613" extrusionOk="0">
                  <a:moveTo>
                    <a:pt x="2867" y="1"/>
                  </a:moveTo>
                  <a:cubicBezTo>
                    <a:pt x="2152" y="1"/>
                    <a:pt x="1438" y="156"/>
                    <a:pt x="882" y="469"/>
                  </a:cubicBezTo>
                  <a:cubicBezTo>
                    <a:pt x="287" y="802"/>
                    <a:pt x="1" y="1231"/>
                    <a:pt x="1" y="1659"/>
                  </a:cubicBezTo>
                  <a:cubicBezTo>
                    <a:pt x="1" y="1874"/>
                    <a:pt x="1" y="2017"/>
                    <a:pt x="1" y="2017"/>
                  </a:cubicBezTo>
                  <a:cubicBezTo>
                    <a:pt x="25" y="2112"/>
                    <a:pt x="25" y="2255"/>
                    <a:pt x="48" y="2350"/>
                  </a:cubicBezTo>
                  <a:cubicBezTo>
                    <a:pt x="48" y="2398"/>
                    <a:pt x="48" y="2469"/>
                    <a:pt x="72" y="2541"/>
                  </a:cubicBezTo>
                  <a:cubicBezTo>
                    <a:pt x="72" y="2588"/>
                    <a:pt x="96" y="2660"/>
                    <a:pt x="96" y="2707"/>
                  </a:cubicBezTo>
                  <a:cubicBezTo>
                    <a:pt x="120" y="2803"/>
                    <a:pt x="144" y="2922"/>
                    <a:pt x="167" y="3017"/>
                  </a:cubicBezTo>
                  <a:cubicBezTo>
                    <a:pt x="191" y="3088"/>
                    <a:pt x="239" y="3255"/>
                    <a:pt x="287" y="3374"/>
                  </a:cubicBezTo>
                  <a:cubicBezTo>
                    <a:pt x="310" y="3446"/>
                    <a:pt x="358" y="3565"/>
                    <a:pt x="382" y="3660"/>
                  </a:cubicBezTo>
                  <a:cubicBezTo>
                    <a:pt x="406" y="3707"/>
                    <a:pt x="453" y="3779"/>
                    <a:pt x="477" y="3827"/>
                  </a:cubicBezTo>
                  <a:cubicBezTo>
                    <a:pt x="477" y="3850"/>
                    <a:pt x="549" y="3993"/>
                    <a:pt x="620" y="4112"/>
                  </a:cubicBezTo>
                  <a:cubicBezTo>
                    <a:pt x="644" y="4160"/>
                    <a:pt x="691" y="4231"/>
                    <a:pt x="715" y="4279"/>
                  </a:cubicBezTo>
                  <a:cubicBezTo>
                    <a:pt x="763" y="4350"/>
                    <a:pt x="834" y="4446"/>
                    <a:pt x="882" y="4517"/>
                  </a:cubicBezTo>
                  <a:cubicBezTo>
                    <a:pt x="930" y="4565"/>
                    <a:pt x="977" y="4612"/>
                    <a:pt x="1001" y="4660"/>
                  </a:cubicBezTo>
                  <a:cubicBezTo>
                    <a:pt x="1049" y="4708"/>
                    <a:pt x="1072" y="4755"/>
                    <a:pt x="1096" y="4779"/>
                  </a:cubicBezTo>
                  <a:cubicBezTo>
                    <a:pt x="1120" y="4779"/>
                    <a:pt x="1120" y="4803"/>
                    <a:pt x="1144" y="4803"/>
                  </a:cubicBezTo>
                  <a:cubicBezTo>
                    <a:pt x="1168" y="4827"/>
                    <a:pt x="1215" y="4874"/>
                    <a:pt x="1239" y="4898"/>
                  </a:cubicBezTo>
                  <a:cubicBezTo>
                    <a:pt x="1287" y="4946"/>
                    <a:pt x="1358" y="5017"/>
                    <a:pt x="1406" y="5041"/>
                  </a:cubicBezTo>
                  <a:cubicBezTo>
                    <a:pt x="1477" y="5113"/>
                    <a:pt x="1549" y="5160"/>
                    <a:pt x="1620" y="5208"/>
                  </a:cubicBezTo>
                  <a:cubicBezTo>
                    <a:pt x="1668" y="5255"/>
                    <a:pt x="1739" y="5279"/>
                    <a:pt x="1787" y="5327"/>
                  </a:cubicBezTo>
                  <a:cubicBezTo>
                    <a:pt x="1858" y="5351"/>
                    <a:pt x="1954" y="5398"/>
                    <a:pt x="2025" y="5422"/>
                  </a:cubicBezTo>
                  <a:cubicBezTo>
                    <a:pt x="2049" y="5446"/>
                    <a:pt x="2120" y="5470"/>
                    <a:pt x="2144" y="5494"/>
                  </a:cubicBezTo>
                  <a:cubicBezTo>
                    <a:pt x="2216" y="5517"/>
                    <a:pt x="2263" y="5517"/>
                    <a:pt x="2382" y="5541"/>
                  </a:cubicBezTo>
                  <a:cubicBezTo>
                    <a:pt x="2430" y="5565"/>
                    <a:pt x="2525" y="5589"/>
                    <a:pt x="2573" y="5589"/>
                  </a:cubicBezTo>
                  <a:cubicBezTo>
                    <a:pt x="2644" y="5589"/>
                    <a:pt x="2668" y="5613"/>
                    <a:pt x="2763" y="5613"/>
                  </a:cubicBezTo>
                  <a:lnTo>
                    <a:pt x="2954" y="5613"/>
                  </a:lnTo>
                  <a:cubicBezTo>
                    <a:pt x="2978" y="5613"/>
                    <a:pt x="3049" y="5613"/>
                    <a:pt x="3144" y="5589"/>
                  </a:cubicBezTo>
                  <a:cubicBezTo>
                    <a:pt x="3240" y="5589"/>
                    <a:pt x="3311" y="5565"/>
                    <a:pt x="3335" y="5565"/>
                  </a:cubicBezTo>
                  <a:cubicBezTo>
                    <a:pt x="3430" y="5541"/>
                    <a:pt x="3573" y="5517"/>
                    <a:pt x="3740" y="5422"/>
                  </a:cubicBezTo>
                  <a:cubicBezTo>
                    <a:pt x="3811" y="5398"/>
                    <a:pt x="3906" y="5351"/>
                    <a:pt x="3978" y="5327"/>
                  </a:cubicBezTo>
                  <a:cubicBezTo>
                    <a:pt x="4025" y="5279"/>
                    <a:pt x="4073" y="5255"/>
                    <a:pt x="4121" y="5208"/>
                  </a:cubicBezTo>
                  <a:cubicBezTo>
                    <a:pt x="4192" y="5184"/>
                    <a:pt x="4240" y="5136"/>
                    <a:pt x="4287" y="5089"/>
                  </a:cubicBezTo>
                  <a:cubicBezTo>
                    <a:pt x="4335" y="5065"/>
                    <a:pt x="4383" y="5017"/>
                    <a:pt x="4430" y="4993"/>
                  </a:cubicBezTo>
                  <a:cubicBezTo>
                    <a:pt x="4502" y="4922"/>
                    <a:pt x="4573" y="4851"/>
                    <a:pt x="4645" y="4779"/>
                  </a:cubicBezTo>
                  <a:cubicBezTo>
                    <a:pt x="4668" y="4755"/>
                    <a:pt x="4716" y="4684"/>
                    <a:pt x="4764" y="4660"/>
                  </a:cubicBezTo>
                  <a:cubicBezTo>
                    <a:pt x="4788" y="4612"/>
                    <a:pt x="4835" y="4565"/>
                    <a:pt x="4883" y="4517"/>
                  </a:cubicBezTo>
                  <a:cubicBezTo>
                    <a:pt x="4930" y="4446"/>
                    <a:pt x="5002" y="4350"/>
                    <a:pt x="5049" y="4255"/>
                  </a:cubicBezTo>
                  <a:cubicBezTo>
                    <a:pt x="5073" y="4208"/>
                    <a:pt x="5121" y="4160"/>
                    <a:pt x="5145" y="4112"/>
                  </a:cubicBezTo>
                  <a:cubicBezTo>
                    <a:pt x="5169" y="4065"/>
                    <a:pt x="5192" y="4017"/>
                    <a:pt x="5216" y="3969"/>
                  </a:cubicBezTo>
                  <a:cubicBezTo>
                    <a:pt x="5240" y="3922"/>
                    <a:pt x="5264" y="3874"/>
                    <a:pt x="5288" y="3827"/>
                  </a:cubicBezTo>
                  <a:cubicBezTo>
                    <a:pt x="5311" y="3779"/>
                    <a:pt x="5335" y="3707"/>
                    <a:pt x="5359" y="3660"/>
                  </a:cubicBezTo>
                  <a:cubicBezTo>
                    <a:pt x="5407" y="3565"/>
                    <a:pt x="5454" y="3446"/>
                    <a:pt x="5478" y="3374"/>
                  </a:cubicBezTo>
                  <a:cubicBezTo>
                    <a:pt x="5502" y="3326"/>
                    <a:pt x="5526" y="3255"/>
                    <a:pt x="5550" y="3207"/>
                  </a:cubicBezTo>
                  <a:cubicBezTo>
                    <a:pt x="5550" y="3160"/>
                    <a:pt x="5573" y="3088"/>
                    <a:pt x="5573" y="3041"/>
                  </a:cubicBezTo>
                  <a:cubicBezTo>
                    <a:pt x="5597" y="2993"/>
                    <a:pt x="5621" y="2922"/>
                    <a:pt x="5621" y="2874"/>
                  </a:cubicBezTo>
                  <a:cubicBezTo>
                    <a:pt x="5645" y="2826"/>
                    <a:pt x="5645" y="2755"/>
                    <a:pt x="5669" y="2707"/>
                  </a:cubicBezTo>
                  <a:cubicBezTo>
                    <a:pt x="5669" y="2660"/>
                    <a:pt x="5692" y="2588"/>
                    <a:pt x="5692" y="2541"/>
                  </a:cubicBezTo>
                  <a:cubicBezTo>
                    <a:pt x="5692" y="2493"/>
                    <a:pt x="5716" y="2421"/>
                    <a:pt x="5716" y="2350"/>
                  </a:cubicBezTo>
                  <a:cubicBezTo>
                    <a:pt x="5740" y="2160"/>
                    <a:pt x="5740" y="2136"/>
                    <a:pt x="5764" y="2017"/>
                  </a:cubicBezTo>
                  <a:cubicBezTo>
                    <a:pt x="5764" y="1921"/>
                    <a:pt x="5764" y="1779"/>
                    <a:pt x="5764" y="1683"/>
                  </a:cubicBezTo>
                  <a:cubicBezTo>
                    <a:pt x="5764" y="1255"/>
                    <a:pt x="5502" y="826"/>
                    <a:pt x="4954" y="516"/>
                  </a:cubicBezTo>
                  <a:cubicBezTo>
                    <a:pt x="4379" y="174"/>
                    <a:pt x="3622" y="1"/>
                    <a:pt x="2867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4171;p71"/>
            <p:cNvSpPr/>
            <p:nvPr/>
          </p:nvSpPr>
          <p:spPr>
            <a:xfrm>
              <a:off x="5434800" y="2939220"/>
              <a:ext cx="207433" cy="136584"/>
            </a:xfrm>
            <a:custGeom>
              <a:avLst/>
              <a:gdLst/>
              <a:ahLst/>
              <a:cxnLst/>
              <a:rect l="l" t="t" r="r" b="b"/>
              <a:pathLst>
                <a:path w="6693" h="4407" extrusionOk="0">
                  <a:moveTo>
                    <a:pt x="1" y="1"/>
                  </a:moveTo>
                  <a:cubicBezTo>
                    <a:pt x="1" y="48"/>
                    <a:pt x="1" y="191"/>
                    <a:pt x="24" y="381"/>
                  </a:cubicBezTo>
                  <a:cubicBezTo>
                    <a:pt x="24" y="453"/>
                    <a:pt x="24" y="524"/>
                    <a:pt x="48" y="572"/>
                  </a:cubicBezTo>
                  <a:cubicBezTo>
                    <a:pt x="48" y="643"/>
                    <a:pt x="48" y="715"/>
                    <a:pt x="48" y="762"/>
                  </a:cubicBezTo>
                  <a:cubicBezTo>
                    <a:pt x="72" y="810"/>
                    <a:pt x="72" y="905"/>
                    <a:pt x="96" y="953"/>
                  </a:cubicBezTo>
                  <a:cubicBezTo>
                    <a:pt x="96" y="1001"/>
                    <a:pt x="120" y="1072"/>
                    <a:pt x="120" y="1144"/>
                  </a:cubicBezTo>
                  <a:cubicBezTo>
                    <a:pt x="120" y="1191"/>
                    <a:pt x="143" y="1263"/>
                    <a:pt x="167" y="1334"/>
                  </a:cubicBezTo>
                  <a:cubicBezTo>
                    <a:pt x="167" y="1382"/>
                    <a:pt x="191" y="1453"/>
                    <a:pt x="215" y="1525"/>
                  </a:cubicBezTo>
                  <a:cubicBezTo>
                    <a:pt x="215" y="1572"/>
                    <a:pt x="239" y="1644"/>
                    <a:pt x="262" y="1691"/>
                  </a:cubicBezTo>
                  <a:cubicBezTo>
                    <a:pt x="286" y="1739"/>
                    <a:pt x="310" y="1810"/>
                    <a:pt x="310" y="1882"/>
                  </a:cubicBezTo>
                  <a:cubicBezTo>
                    <a:pt x="358" y="1977"/>
                    <a:pt x="405" y="2096"/>
                    <a:pt x="453" y="2191"/>
                  </a:cubicBezTo>
                  <a:cubicBezTo>
                    <a:pt x="477" y="2263"/>
                    <a:pt x="501" y="2334"/>
                    <a:pt x="524" y="2382"/>
                  </a:cubicBezTo>
                  <a:cubicBezTo>
                    <a:pt x="572" y="2453"/>
                    <a:pt x="667" y="2644"/>
                    <a:pt x="810" y="2882"/>
                  </a:cubicBezTo>
                  <a:cubicBezTo>
                    <a:pt x="858" y="2953"/>
                    <a:pt x="953" y="3072"/>
                    <a:pt x="1001" y="3144"/>
                  </a:cubicBezTo>
                  <a:cubicBezTo>
                    <a:pt x="1048" y="3192"/>
                    <a:pt x="1096" y="3263"/>
                    <a:pt x="1144" y="3311"/>
                  </a:cubicBezTo>
                  <a:cubicBezTo>
                    <a:pt x="1167" y="3358"/>
                    <a:pt x="1215" y="3406"/>
                    <a:pt x="1263" y="3454"/>
                  </a:cubicBezTo>
                  <a:cubicBezTo>
                    <a:pt x="1334" y="3525"/>
                    <a:pt x="1429" y="3620"/>
                    <a:pt x="1501" y="3668"/>
                  </a:cubicBezTo>
                  <a:cubicBezTo>
                    <a:pt x="1596" y="3763"/>
                    <a:pt x="1739" y="3882"/>
                    <a:pt x="1977" y="4025"/>
                  </a:cubicBezTo>
                  <a:cubicBezTo>
                    <a:pt x="2025" y="4049"/>
                    <a:pt x="2120" y="4097"/>
                    <a:pt x="2191" y="4144"/>
                  </a:cubicBezTo>
                  <a:cubicBezTo>
                    <a:pt x="2239" y="4168"/>
                    <a:pt x="2287" y="4192"/>
                    <a:pt x="2358" y="4216"/>
                  </a:cubicBezTo>
                  <a:cubicBezTo>
                    <a:pt x="2430" y="4239"/>
                    <a:pt x="2525" y="4287"/>
                    <a:pt x="2596" y="4311"/>
                  </a:cubicBezTo>
                  <a:cubicBezTo>
                    <a:pt x="2644" y="4311"/>
                    <a:pt x="2692" y="4335"/>
                    <a:pt x="2739" y="4335"/>
                  </a:cubicBezTo>
                  <a:cubicBezTo>
                    <a:pt x="2787" y="4358"/>
                    <a:pt x="2834" y="4358"/>
                    <a:pt x="2858" y="4358"/>
                  </a:cubicBezTo>
                  <a:cubicBezTo>
                    <a:pt x="2930" y="4382"/>
                    <a:pt x="3096" y="4406"/>
                    <a:pt x="3215" y="4406"/>
                  </a:cubicBezTo>
                  <a:lnTo>
                    <a:pt x="3668" y="4406"/>
                  </a:lnTo>
                  <a:cubicBezTo>
                    <a:pt x="3739" y="4382"/>
                    <a:pt x="3811" y="4382"/>
                    <a:pt x="3930" y="4358"/>
                  </a:cubicBezTo>
                  <a:cubicBezTo>
                    <a:pt x="3978" y="4335"/>
                    <a:pt x="4025" y="4335"/>
                    <a:pt x="4073" y="4311"/>
                  </a:cubicBezTo>
                  <a:cubicBezTo>
                    <a:pt x="4144" y="4287"/>
                    <a:pt x="4263" y="4263"/>
                    <a:pt x="4335" y="4216"/>
                  </a:cubicBezTo>
                  <a:cubicBezTo>
                    <a:pt x="4382" y="4192"/>
                    <a:pt x="4478" y="4168"/>
                    <a:pt x="4525" y="4144"/>
                  </a:cubicBezTo>
                  <a:cubicBezTo>
                    <a:pt x="4597" y="4097"/>
                    <a:pt x="4692" y="4049"/>
                    <a:pt x="4763" y="4001"/>
                  </a:cubicBezTo>
                  <a:cubicBezTo>
                    <a:pt x="4811" y="3977"/>
                    <a:pt x="4859" y="3954"/>
                    <a:pt x="4882" y="3930"/>
                  </a:cubicBezTo>
                  <a:cubicBezTo>
                    <a:pt x="4930" y="3906"/>
                    <a:pt x="4978" y="3858"/>
                    <a:pt x="5025" y="3835"/>
                  </a:cubicBezTo>
                  <a:cubicBezTo>
                    <a:pt x="5073" y="3787"/>
                    <a:pt x="5144" y="3715"/>
                    <a:pt x="5216" y="3668"/>
                  </a:cubicBezTo>
                  <a:cubicBezTo>
                    <a:pt x="5311" y="3596"/>
                    <a:pt x="5454" y="3430"/>
                    <a:pt x="5478" y="3430"/>
                  </a:cubicBezTo>
                  <a:cubicBezTo>
                    <a:pt x="5549" y="3334"/>
                    <a:pt x="5621" y="3239"/>
                    <a:pt x="5692" y="3168"/>
                  </a:cubicBezTo>
                  <a:cubicBezTo>
                    <a:pt x="5740" y="3120"/>
                    <a:pt x="5787" y="3049"/>
                    <a:pt x="5811" y="3001"/>
                  </a:cubicBezTo>
                  <a:cubicBezTo>
                    <a:pt x="5835" y="2953"/>
                    <a:pt x="5883" y="2882"/>
                    <a:pt x="5906" y="2834"/>
                  </a:cubicBezTo>
                  <a:cubicBezTo>
                    <a:pt x="5978" y="2763"/>
                    <a:pt x="6049" y="2644"/>
                    <a:pt x="6097" y="2549"/>
                  </a:cubicBezTo>
                  <a:cubicBezTo>
                    <a:pt x="6121" y="2501"/>
                    <a:pt x="6145" y="2429"/>
                    <a:pt x="6168" y="2382"/>
                  </a:cubicBezTo>
                  <a:cubicBezTo>
                    <a:pt x="6192" y="2334"/>
                    <a:pt x="6240" y="2263"/>
                    <a:pt x="6264" y="2215"/>
                  </a:cubicBezTo>
                  <a:cubicBezTo>
                    <a:pt x="6288" y="2168"/>
                    <a:pt x="6311" y="2096"/>
                    <a:pt x="6335" y="2048"/>
                  </a:cubicBezTo>
                  <a:cubicBezTo>
                    <a:pt x="6359" y="1977"/>
                    <a:pt x="6383" y="1906"/>
                    <a:pt x="6383" y="1858"/>
                  </a:cubicBezTo>
                  <a:cubicBezTo>
                    <a:pt x="6430" y="1763"/>
                    <a:pt x="6478" y="1620"/>
                    <a:pt x="6502" y="1525"/>
                  </a:cubicBezTo>
                  <a:cubicBezTo>
                    <a:pt x="6526" y="1453"/>
                    <a:pt x="6573" y="1239"/>
                    <a:pt x="6597" y="1144"/>
                  </a:cubicBezTo>
                  <a:cubicBezTo>
                    <a:pt x="6621" y="1024"/>
                    <a:pt x="6645" y="882"/>
                    <a:pt x="6645" y="786"/>
                  </a:cubicBezTo>
                  <a:cubicBezTo>
                    <a:pt x="6669" y="715"/>
                    <a:pt x="6669" y="643"/>
                    <a:pt x="6669" y="596"/>
                  </a:cubicBezTo>
                  <a:cubicBezTo>
                    <a:pt x="6692" y="524"/>
                    <a:pt x="6692" y="453"/>
                    <a:pt x="6692" y="381"/>
                  </a:cubicBezTo>
                  <a:cubicBezTo>
                    <a:pt x="6692" y="286"/>
                    <a:pt x="6692" y="120"/>
                    <a:pt x="6692" y="24"/>
                  </a:cubicBezTo>
                  <a:cubicBezTo>
                    <a:pt x="6692" y="524"/>
                    <a:pt x="6359" y="1024"/>
                    <a:pt x="5692" y="1405"/>
                  </a:cubicBezTo>
                  <a:cubicBezTo>
                    <a:pt x="5041" y="1766"/>
                    <a:pt x="4203" y="1945"/>
                    <a:pt x="3366" y="1945"/>
                  </a:cubicBezTo>
                  <a:cubicBezTo>
                    <a:pt x="2488" y="1945"/>
                    <a:pt x="1611" y="1748"/>
                    <a:pt x="953" y="1358"/>
                  </a:cubicBezTo>
                  <a:cubicBezTo>
                    <a:pt x="334" y="977"/>
                    <a:pt x="1" y="477"/>
                    <a:pt x="1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71"/>
            <p:cNvSpPr/>
            <p:nvPr/>
          </p:nvSpPr>
          <p:spPr>
            <a:xfrm>
              <a:off x="5424479" y="2879437"/>
              <a:ext cx="228818" cy="120065"/>
            </a:xfrm>
            <a:custGeom>
              <a:avLst/>
              <a:gdLst/>
              <a:ahLst/>
              <a:cxnLst/>
              <a:rect l="l" t="t" r="r" b="b"/>
              <a:pathLst>
                <a:path w="7383" h="3874" extrusionOk="0">
                  <a:moveTo>
                    <a:pt x="3676" y="271"/>
                  </a:moveTo>
                  <a:cubicBezTo>
                    <a:pt x="4431" y="271"/>
                    <a:pt x="5188" y="444"/>
                    <a:pt x="5763" y="786"/>
                  </a:cubicBezTo>
                  <a:cubicBezTo>
                    <a:pt x="6859" y="1429"/>
                    <a:pt x="6835" y="2501"/>
                    <a:pt x="5692" y="3144"/>
                  </a:cubicBezTo>
                  <a:cubicBezTo>
                    <a:pt x="5136" y="3457"/>
                    <a:pt x="4422" y="3612"/>
                    <a:pt x="3707" y="3612"/>
                  </a:cubicBezTo>
                  <a:cubicBezTo>
                    <a:pt x="2951" y="3612"/>
                    <a:pt x="2194" y="3439"/>
                    <a:pt x="1619" y="3096"/>
                  </a:cubicBezTo>
                  <a:cubicBezTo>
                    <a:pt x="524" y="2430"/>
                    <a:pt x="548" y="1382"/>
                    <a:pt x="1691" y="739"/>
                  </a:cubicBezTo>
                  <a:cubicBezTo>
                    <a:pt x="2247" y="426"/>
                    <a:pt x="2961" y="271"/>
                    <a:pt x="3676" y="271"/>
                  </a:cubicBezTo>
                  <a:close/>
                  <a:moveTo>
                    <a:pt x="3705" y="0"/>
                  </a:moveTo>
                  <a:cubicBezTo>
                    <a:pt x="2861" y="0"/>
                    <a:pt x="2014" y="185"/>
                    <a:pt x="1358" y="548"/>
                  </a:cubicBezTo>
                  <a:cubicBezTo>
                    <a:pt x="24" y="1286"/>
                    <a:pt x="0" y="2525"/>
                    <a:pt x="1286" y="3287"/>
                  </a:cubicBezTo>
                  <a:cubicBezTo>
                    <a:pt x="1944" y="3677"/>
                    <a:pt x="2821" y="3874"/>
                    <a:pt x="3699" y="3874"/>
                  </a:cubicBezTo>
                  <a:cubicBezTo>
                    <a:pt x="4536" y="3874"/>
                    <a:pt x="5374" y="3695"/>
                    <a:pt x="6025" y="3334"/>
                  </a:cubicBezTo>
                  <a:cubicBezTo>
                    <a:pt x="7359" y="2596"/>
                    <a:pt x="7383" y="1358"/>
                    <a:pt x="6097" y="596"/>
                  </a:cubicBezTo>
                  <a:cubicBezTo>
                    <a:pt x="5444" y="197"/>
                    <a:pt x="4576" y="0"/>
                    <a:pt x="3705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73" name="Google Shape;4173;p71"/>
          <p:cNvSpPr txBox="1">
            <a:spLocks noGrp="1"/>
          </p:cNvSpPr>
          <p:nvPr>
            <p:ph type="title" idx="4294967295"/>
          </p:nvPr>
        </p:nvSpPr>
        <p:spPr>
          <a:xfrm>
            <a:off x="6342125" y="3265825"/>
            <a:ext cx="23403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MMORPG  13.1%</a:t>
            </a:r>
            <a:endParaRPr sz="1800"/>
          </a:p>
        </p:txBody>
      </p:sp>
      <p:grpSp>
        <p:nvGrpSpPr>
          <p:cNvPr id="4174" name="Google Shape;4174;p71"/>
          <p:cNvGrpSpPr/>
          <p:nvPr/>
        </p:nvGrpSpPr>
        <p:grpSpPr>
          <a:xfrm>
            <a:off x="5729743" y="3194881"/>
            <a:ext cx="337346" cy="535484"/>
            <a:chOff x="5424479" y="2879437"/>
            <a:chExt cx="228818" cy="363163"/>
          </a:xfrm>
        </p:grpSpPr>
        <p:sp>
          <p:nvSpPr>
            <p:cNvPr id="4175" name="Google Shape;4175;p71"/>
            <p:cNvSpPr/>
            <p:nvPr/>
          </p:nvSpPr>
          <p:spPr>
            <a:xfrm>
              <a:off x="5437744" y="3073536"/>
              <a:ext cx="193424" cy="169064"/>
            </a:xfrm>
            <a:custGeom>
              <a:avLst/>
              <a:gdLst/>
              <a:ahLst/>
              <a:cxnLst/>
              <a:rect l="l" t="t" r="r" b="b"/>
              <a:pathLst>
                <a:path w="6241" h="5455" extrusionOk="0">
                  <a:moveTo>
                    <a:pt x="3097" y="1"/>
                  </a:moveTo>
                  <a:lnTo>
                    <a:pt x="191" y="1691"/>
                  </a:lnTo>
                  <a:lnTo>
                    <a:pt x="1" y="3644"/>
                  </a:lnTo>
                  <a:lnTo>
                    <a:pt x="3120" y="5454"/>
                  </a:lnTo>
                  <a:lnTo>
                    <a:pt x="6240" y="3644"/>
                  </a:lnTo>
                  <a:lnTo>
                    <a:pt x="6050" y="1691"/>
                  </a:lnTo>
                  <a:lnTo>
                    <a:pt x="30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6" name="Google Shape;4176;p71"/>
            <p:cNvSpPr/>
            <p:nvPr/>
          </p:nvSpPr>
          <p:spPr>
            <a:xfrm>
              <a:off x="5443663" y="3073536"/>
              <a:ext cx="181585" cy="104848"/>
            </a:xfrm>
            <a:custGeom>
              <a:avLst/>
              <a:gdLst/>
              <a:ahLst/>
              <a:cxnLst/>
              <a:rect l="l" t="t" r="r" b="b"/>
              <a:pathLst>
                <a:path w="5859" h="3383" extrusionOk="0">
                  <a:moveTo>
                    <a:pt x="2906" y="1"/>
                  </a:moveTo>
                  <a:lnTo>
                    <a:pt x="0" y="1691"/>
                  </a:lnTo>
                  <a:lnTo>
                    <a:pt x="2929" y="3382"/>
                  </a:lnTo>
                  <a:lnTo>
                    <a:pt x="5859" y="1691"/>
                  </a:lnTo>
                  <a:lnTo>
                    <a:pt x="2906" y="1"/>
                  </a:ln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7" name="Google Shape;4177;p71"/>
            <p:cNvSpPr/>
            <p:nvPr/>
          </p:nvSpPr>
          <p:spPr>
            <a:xfrm>
              <a:off x="5449551" y="3143670"/>
              <a:ext cx="73855" cy="81944"/>
            </a:xfrm>
            <a:custGeom>
              <a:avLst/>
              <a:gdLst/>
              <a:ahLst/>
              <a:cxnLst/>
              <a:rect l="l" t="t" r="r" b="b"/>
              <a:pathLst>
                <a:path w="2383" h="2644" extrusionOk="0">
                  <a:moveTo>
                    <a:pt x="120" y="0"/>
                  </a:moveTo>
                  <a:lnTo>
                    <a:pt x="1" y="1262"/>
                  </a:lnTo>
                  <a:lnTo>
                    <a:pt x="2382" y="2643"/>
                  </a:lnTo>
                  <a:lnTo>
                    <a:pt x="2382" y="1286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71"/>
            <p:cNvSpPr/>
            <p:nvPr/>
          </p:nvSpPr>
          <p:spPr>
            <a:xfrm>
              <a:off x="5479086" y="3061729"/>
              <a:ext cx="110736" cy="97936"/>
            </a:xfrm>
            <a:custGeom>
              <a:avLst/>
              <a:gdLst/>
              <a:ahLst/>
              <a:cxnLst/>
              <a:rect l="l" t="t" r="r" b="b"/>
              <a:pathLst>
                <a:path w="3573" h="3160" extrusionOk="0">
                  <a:moveTo>
                    <a:pt x="1572" y="1"/>
                  </a:moveTo>
                  <a:cubicBezTo>
                    <a:pt x="1572" y="24"/>
                    <a:pt x="1572" y="48"/>
                    <a:pt x="1572" y="72"/>
                  </a:cubicBezTo>
                  <a:cubicBezTo>
                    <a:pt x="1572" y="96"/>
                    <a:pt x="1572" y="120"/>
                    <a:pt x="1572" y="144"/>
                  </a:cubicBezTo>
                  <a:cubicBezTo>
                    <a:pt x="1572" y="144"/>
                    <a:pt x="1572" y="144"/>
                    <a:pt x="1572" y="144"/>
                  </a:cubicBezTo>
                  <a:lnTo>
                    <a:pt x="1572" y="144"/>
                  </a:lnTo>
                  <a:cubicBezTo>
                    <a:pt x="1572" y="215"/>
                    <a:pt x="1572" y="310"/>
                    <a:pt x="1548" y="382"/>
                  </a:cubicBezTo>
                  <a:cubicBezTo>
                    <a:pt x="1548" y="453"/>
                    <a:pt x="1525" y="548"/>
                    <a:pt x="1501" y="644"/>
                  </a:cubicBezTo>
                  <a:cubicBezTo>
                    <a:pt x="1477" y="667"/>
                    <a:pt x="1453" y="739"/>
                    <a:pt x="1453" y="763"/>
                  </a:cubicBezTo>
                  <a:cubicBezTo>
                    <a:pt x="1453" y="763"/>
                    <a:pt x="1453" y="763"/>
                    <a:pt x="1453" y="763"/>
                  </a:cubicBezTo>
                  <a:lnTo>
                    <a:pt x="1453" y="763"/>
                  </a:lnTo>
                  <a:cubicBezTo>
                    <a:pt x="1429" y="810"/>
                    <a:pt x="1405" y="858"/>
                    <a:pt x="1382" y="906"/>
                  </a:cubicBezTo>
                  <a:cubicBezTo>
                    <a:pt x="1382" y="929"/>
                    <a:pt x="1382" y="929"/>
                    <a:pt x="1358" y="953"/>
                  </a:cubicBezTo>
                  <a:cubicBezTo>
                    <a:pt x="1048" y="1001"/>
                    <a:pt x="739" y="1096"/>
                    <a:pt x="500" y="1239"/>
                  </a:cubicBezTo>
                  <a:cubicBezTo>
                    <a:pt x="167" y="1453"/>
                    <a:pt x="0" y="1715"/>
                    <a:pt x="0" y="1977"/>
                  </a:cubicBezTo>
                  <a:lnTo>
                    <a:pt x="0" y="2120"/>
                  </a:lnTo>
                  <a:cubicBezTo>
                    <a:pt x="0" y="2406"/>
                    <a:pt x="167" y="2668"/>
                    <a:pt x="524" y="2858"/>
                  </a:cubicBezTo>
                  <a:cubicBezTo>
                    <a:pt x="876" y="3058"/>
                    <a:pt x="1333" y="3159"/>
                    <a:pt x="1788" y="3159"/>
                  </a:cubicBezTo>
                  <a:cubicBezTo>
                    <a:pt x="2256" y="3159"/>
                    <a:pt x="2722" y="3052"/>
                    <a:pt x="3072" y="2835"/>
                  </a:cubicBezTo>
                  <a:cubicBezTo>
                    <a:pt x="3406" y="2644"/>
                    <a:pt x="3573" y="2382"/>
                    <a:pt x="3573" y="2120"/>
                  </a:cubicBezTo>
                  <a:lnTo>
                    <a:pt x="3573" y="1953"/>
                  </a:lnTo>
                  <a:cubicBezTo>
                    <a:pt x="3573" y="1691"/>
                    <a:pt x="3382" y="1429"/>
                    <a:pt x="3025" y="1215"/>
                  </a:cubicBezTo>
                  <a:cubicBezTo>
                    <a:pt x="2787" y="1072"/>
                    <a:pt x="2501" y="1001"/>
                    <a:pt x="2191" y="953"/>
                  </a:cubicBezTo>
                  <a:cubicBezTo>
                    <a:pt x="2191" y="953"/>
                    <a:pt x="2191" y="929"/>
                    <a:pt x="2167" y="929"/>
                  </a:cubicBezTo>
                  <a:cubicBezTo>
                    <a:pt x="2144" y="858"/>
                    <a:pt x="2120" y="786"/>
                    <a:pt x="2096" y="715"/>
                  </a:cubicBezTo>
                  <a:cubicBezTo>
                    <a:pt x="2072" y="667"/>
                    <a:pt x="2048" y="620"/>
                    <a:pt x="2048" y="572"/>
                  </a:cubicBezTo>
                  <a:lnTo>
                    <a:pt x="2048" y="572"/>
                  </a:lnTo>
                  <a:cubicBezTo>
                    <a:pt x="2048" y="572"/>
                    <a:pt x="2048" y="572"/>
                    <a:pt x="2048" y="572"/>
                  </a:cubicBezTo>
                  <a:cubicBezTo>
                    <a:pt x="2025" y="525"/>
                    <a:pt x="2025" y="453"/>
                    <a:pt x="2001" y="405"/>
                  </a:cubicBezTo>
                  <a:cubicBezTo>
                    <a:pt x="2001" y="334"/>
                    <a:pt x="1977" y="215"/>
                    <a:pt x="1977" y="144"/>
                  </a:cubicBezTo>
                  <a:lnTo>
                    <a:pt x="1977" y="144"/>
                  </a:lnTo>
                  <a:cubicBezTo>
                    <a:pt x="1977" y="144"/>
                    <a:pt x="1977" y="144"/>
                    <a:pt x="1977" y="144"/>
                  </a:cubicBezTo>
                  <a:cubicBezTo>
                    <a:pt x="1977" y="120"/>
                    <a:pt x="1977" y="96"/>
                    <a:pt x="1977" y="72"/>
                  </a:cubicBezTo>
                  <a:cubicBezTo>
                    <a:pt x="1977" y="48"/>
                    <a:pt x="1977" y="24"/>
                    <a:pt x="1977" y="1"/>
                  </a:cubicBezTo>
                  <a:cubicBezTo>
                    <a:pt x="1977" y="24"/>
                    <a:pt x="1953" y="48"/>
                    <a:pt x="1906" y="72"/>
                  </a:cubicBezTo>
                  <a:cubicBezTo>
                    <a:pt x="1870" y="96"/>
                    <a:pt x="1822" y="108"/>
                    <a:pt x="1775" y="108"/>
                  </a:cubicBezTo>
                  <a:cubicBezTo>
                    <a:pt x="1727" y="108"/>
                    <a:pt x="1679" y="96"/>
                    <a:pt x="1644" y="72"/>
                  </a:cubicBezTo>
                  <a:cubicBezTo>
                    <a:pt x="1596" y="48"/>
                    <a:pt x="1572" y="24"/>
                    <a:pt x="1572" y="1"/>
                  </a:cubicBez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71"/>
            <p:cNvSpPr/>
            <p:nvPr/>
          </p:nvSpPr>
          <p:spPr>
            <a:xfrm>
              <a:off x="5479086" y="3122999"/>
              <a:ext cx="16271" cy="27335"/>
            </a:xfrm>
            <a:custGeom>
              <a:avLst/>
              <a:gdLst/>
              <a:ahLst/>
              <a:cxnLst/>
              <a:rect l="l" t="t" r="r" b="b"/>
              <a:pathLst>
                <a:path w="525" h="882" extrusionOk="0">
                  <a:moveTo>
                    <a:pt x="0" y="0"/>
                  </a:moveTo>
                  <a:lnTo>
                    <a:pt x="0" y="143"/>
                  </a:lnTo>
                  <a:cubicBezTo>
                    <a:pt x="0" y="429"/>
                    <a:pt x="167" y="691"/>
                    <a:pt x="524" y="881"/>
                  </a:cubicBezTo>
                  <a:lnTo>
                    <a:pt x="524" y="738"/>
                  </a:lnTo>
                  <a:cubicBezTo>
                    <a:pt x="167" y="524"/>
                    <a:pt x="0" y="262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71"/>
            <p:cNvSpPr/>
            <p:nvPr/>
          </p:nvSpPr>
          <p:spPr>
            <a:xfrm>
              <a:off x="5540325" y="3061729"/>
              <a:ext cx="31" cy="2262"/>
            </a:xfrm>
            <a:custGeom>
              <a:avLst/>
              <a:gdLst/>
              <a:ahLst/>
              <a:cxnLst/>
              <a:rect l="l" t="t" r="r" b="b"/>
              <a:pathLst>
                <a:path w="1" h="73" extrusionOk="0">
                  <a:moveTo>
                    <a:pt x="1" y="72"/>
                  </a:moveTo>
                  <a:cubicBezTo>
                    <a:pt x="1" y="48"/>
                    <a:pt x="1" y="24"/>
                    <a:pt x="1" y="1"/>
                  </a:cubicBezTo>
                  <a:cubicBezTo>
                    <a:pt x="1" y="24"/>
                    <a:pt x="1" y="48"/>
                    <a:pt x="1" y="72"/>
                  </a:cubicBezTo>
                  <a:close/>
                </a:path>
              </a:pathLst>
            </a:custGeom>
            <a:solidFill>
              <a:srgbClr val="FEC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1" name="Google Shape;4181;p71"/>
            <p:cNvSpPr/>
            <p:nvPr/>
          </p:nvSpPr>
          <p:spPr>
            <a:xfrm>
              <a:off x="5527805" y="3063960"/>
              <a:ext cx="31" cy="2231"/>
            </a:xfrm>
            <a:custGeom>
              <a:avLst/>
              <a:gdLst/>
              <a:ahLst/>
              <a:cxnLst/>
              <a:rect l="l" t="t" r="r" b="b"/>
              <a:pathLst>
                <a:path w="1" h="72" extrusionOk="0">
                  <a:moveTo>
                    <a:pt x="0" y="72"/>
                  </a:moveTo>
                  <a:cubicBezTo>
                    <a:pt x="0" y="48"/>
                    <a:pt x="0" y="24"/>
                    <a:pt x="0" y="0"/>
                  </a:cubicBezTo>
                  <a:cubicBezTo>
                    <a:pt x="0" y="24"/>
                    <a:pt x="0" y="48"/>
                    <a:pt x="0" y="72"/>
                  </a:cubicBezTo>
                  <a:close/>
                </a:path>
              </a:pathLst>
            </a:custGeom>
            <a:solidFill>
              <a:srgbClr val="FEC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2" name="Google Shape;4182;p71"/>
            <p:cNvSpPr/>
            <p:nvPr/>
          </p:nvSpPr>
          <p:spPr>
            <a:xfrm>
              <a:off x="5540325" y="3063960"/>
              <a:ext cx="31" cy="2231"/>
            </a:xfrm>
            <a:custGeom>
              <a:avLst/>
              <a:gdLst/>
              <a:ahLst/>
              <a:cxnLst/>
              <a:rect l="l" t="t" r="r" b="b"/>
              <a:pathLst>
                <a:path w="1" h="72" extrusionOk="0">
                  <a:moveTo>
                    <a:pt x="1" y="72"/>
                  </a:moveTo>
                  <a:cubicBezTo>
                    <a:pt x="1" y="48"/>
                    <a:pt x="1" y="24"/>
                    <a:pt x="1" y="0"/>
                  </a:cubicBezTo>
                  <a:cubicBezTo>
                    <a:pt x="1" y="24"/>
                    <a:pt x="1" y="48"/>
                    <a:pt x="1" y="72"/>
                  </a:cubicBezTo>
                  <a:close/>
                </a:path>
              </a:pathLst>
            </a:custGeom>
            <a:solidFill>
              <a:srgbClr val="FEC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3" name="Google Shape;4183;p71"/>
            <p:cNvSpPr/>
            <p:nvPr/>
          </p:nvSpPr>
          <p:spPr>
            <a:xfrm>
              <a:off x="5527805" y="3061729"/>
              <a:ext cx="31" cy="2262"/>
            </a:xfrm>
            <a:custGeom>
              <a:avLst/>
              <a:gdLst/>
              <a:ahLst/>
              <a:cxnLst/>
              <a:rect l="l" t="t" r="r" b="b"/>
              <a:pathLst>
                <a:path w="1" h="73" extrusionOk="0">
                  <a:moveTo>
                    <a:pt x="0" y="72"/>
                  </a:moveTo>
                  <a:cubicBezTo>
                    <a:pt x="0" y="48"/>
                    <a:pt x="0" y="24"/>
                    <a:pt x="0" y="1"/>
                  </a:cubicBezTo>
                  <a:cubicBezTo>
                    <a:pt x="0" y="24"/>
                    <a:pt x="0" y="48"/>
                    <a:pt x="0" y="72"/>
                  </a:cubicBezTo>
                  <a:close/>
                </a:path>
              </a:pathLst>
            </a:custGeom>
            <a:solidFill>
              <a:srgbClr val="FEC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4" name="Google Shape;4184;p71"/>
            <p:cNvSpPr/>
            <p:nvPr/>
          </p:nvSpPr>
          <p:spPr>
            <a:xfrm>
              <a:off x="5479086" y="3066160"/>
              <a:ext cx="110736" cy="56871"/>
            </a:xfrm>
            <a:custGeom>
              <a:avLst/>
              <a:gdLst/>
              <a:ahLst/>
              <a:cxnLst/>
              <a:rect l="l" t="t" r="r" b="b"/>
              <a:pathLst>
                <a:path w="3573" h="1835" extrusionOk="0">
                  <a:moveTo>
                    <a:pt x="1572" y="1"/>
                  </a:moveTo>
                  <a:lnTo>
                    <a:pt x="1572" y="1"/>
                  </a:lnTo>
                  <a:cubicBezTo>
                    <a:pt x="1572" y="57"/>
                    <a:pt x="1569" y="113"/>
                    <a:pt x="1564" y="169"/>
                  </a:cubicBezTo>
                  <a:lnTo>
                    <a:pt x="1564" y="169"/>
                  </a:lnTo>
                  <a:cubicBezTo>
                    <a:pt x="1572" y="112"/>
                    <a:pt x="1572" y="51"/>
                    <a:pt x="1572" y="1"/>
                  </a:cubicBezTo>
                  <a:close/>
                  <a:moveTo>
                    <a:pt x="1977" y="1"/>
                  </a:moveTo>
                  <a:cubicBezTo>
                    <a:pt x="1977" y="72"/>
                    <a:pt x="2001" y="191"/>
                    <a:pt x="2001" y="262"/>
                  </a:cubicBezTo>
                  <a:cubicBezTo>
                    <a:pt x="2023" y="308"/>
                    <a:pt x="2025" y="375"/>
                    <a:pt x="2045" y="422"/>
                  </a:cubicBezTo>
                  <a:lnTo>
                    <a:pt x="2045" y="422"/>
                  </a:lnTo>
                  <a:cubicBezTo>
                    <a:pt x="2013" y="286"/>
                    <a:pt x="1989" y="143"/>
                    <a:pt x="1977" y="1"/>
                  </a:cubicBezTo>
                  <a:close/>
                  <a:moveTo>
                    <a:pt x="2045" y="422"/>
                  </a:moveTo>
                  <a:lnTo>
                    <a:pt x="2045" y="422"/>
                  </a:lnTo>
                  <a:cubicBezTo>
                    <a:pt x="2046" y="427"/>
                    <a:pt x="2047" y="432"/>
                    <a:pt x="2049" y="436"/>
                  </a:cubicBezTo>
                  <a:lnTo>
                    <a:pt x="2049" y="436"/>
                  </a:lnTo>
                  <a:cubicBezTo>
                    <a:pt x="2048" y="434"/>
                    <a:pt x="2048" y="432"/>
                    <a:pt x="2048" y="429"/>
                  </a:cubicBezTo>
                  <a:cubicBezTo>
                    <a:pt x="2047" y="427"/>
                    <a:pt x="2046" y="425"/>
                    <a:pt x="2045" y="422"/>
                  </a:cubicBezTo>
                  <a:close/>
                  <a:moveTo>
                    <a:pt x="2049" y="436"/>
                  </a:moveTo>
                  <a:lnTo>
                    <a:pt x="2049" y="436"/>
                  </a:lnTo>
                  <a:cubicBezTo>
                    <a:pt x="2050" y="462"/>
                    <a:pt x="2058" y="488"/>
                    <a:pt x="2069" y="514"/>
                  </a:cubicBezTo>
                  <a:lnTo>
                    <a:pt x="2069" y="514"/>
                  </a:lnTo>
                  <a:cubicBezTo>
                    <a:pt x="2062" y="489"/>
                    <a:pt x="2055" y="463"/>
                    <a:pt x="2049" y="436"/>
                  </a:cubicBezTo>
                  <a:close/>
                  <a:moveTo>
                    <a:pt x="1564" y="169"/>
                  </a:moveTo>
                  <a:cubicBezTo>
                    <a:pt x="1561" y="193"/>
                    <a:pt x="1555" y="217"/>
                    <a:pt x="1548" y="239"/>
                  </a:cubicBezTo>
                  <a:cubicBezTo>
                    <a:pt x="1525" y="310"/>
                    <a:pt x="1525" y="405"/>
                    <a:pt x="1501" y="501"/>
                  </a:cubicBezTo>
                  <a:cubicBezTo>
                    <a:pt x="1477" y="524"/>
                    <a:pt x="1453" y="596"/>
                    <a:pt x="1453" y="620"/>
                  </a:cubicBezTo>
                  <a:cubicBezTo>
                    <a:pt x="1429" y="667"/>
                    <a:pt x="1405" y="715"/>
                    <a:pt x="1382" y="763"/>
                  </a:cubicBezTo>
                  <a:cubicBezTo>
                    <a:pt x="1382" y="786"/>
                    <a:pt x="1382" y="786"/>
                    <a:pt x="1358" y="810"/>
                  </a:cubicBezTo>
                  <a:cubicBezTo>
                    <a:pt x="1048" y="858"/>
                    <a:pt x="739" y="953"/>
                    <a:pt x="500" y="1096"/>
                  </a:cubicBezTo>
                  <a:cubicBezTo>
                    <a:pt x="167" y="1310"/>
                    <a:pt x="0" y="1572"/>
                    <a:pt x="0" y="1834"/>
                  </a:cubicBezTo>
                  <a:cubicBezTo>
                    <a:pt x="500" y="1834"/>
                    <a:pt x="953" y="1525"/>
                    <a:pt x="1239" y="1072"/>
                  </a:cubicBezTo>
                  <a:cubicBezTo>
                    <a:pt x="1263" y="1072"/>
                    <a:pt x="1286" y="1072"/>
                    <a:pt x="1310" y="1048"/>
                  </a:cubicBezTo>
                  <a:lnTo>
                    <a:pt x="1358" y="1048"/>
                  </a:lnTo>
                  <a:cubicBezTo>
                    <a:pt x="1382" y="1025"/>
                    <a:pt x="1405" y="1025"/>
                    <a:pt x="1429" y="1025"/>
                  </a:cubicBezTo>
                  <a:cubicBezTo>
                    <a:pt x="1477" y="1001"/>
                    <a:pt x="1620" y="1001"/>
                    <a:pt x="1763" y="1001"/>
                  </a:cubicBezTo>
                  <a:lnTo>
                    <a:pt x="1929" y="1001"/>
                  </a:lnTo>
                  <a:cubicBezTo>
                    <a:pt x="2025" y="1001"/>
                    <a:pt x="2096" y="1025"/>
                    <a:pt x="2096" y="1025"/>
                  </a:cubicBezTo>
                  <a:lnTo>
                    <a:pt x="2167" y="1025"/>
                  </a:lnTo>
                  <a:cubicBezTo>
                    <a:pt x="2191" y="1025"/>
                    <a:pt x="2215" y="1048"/>
                    <a:pt x="2239" y="1048"/>
                  </a:cubicBezTo>
                  <a:cubicBezTo>
                    <a:pt x="2263" y="1048"/>
                    <a:pt x="2287" y="1048"/>
                    <a:pt x="2287" y="1072"/>
                  </a:cubicBezTo>
                  <a:lnTo>
                    <a:pt x="2310" y="1072"/>
                  </a:lnTo>
                  <a:cubicBezTo>
                    <a:pt x="2620" y="1525"/>
                    <a:pt x="3072" y="1810"/>
                    <a:pt x="3573" y="1810"/>
                  </a:cubicBezTo>
                  <a:cubicBezTo>
                    <a:pt x="3573" y="1548"/>
                    <a:pt x="3382" y="1286"/>
                    <a:pt x="3025" y="1072"/>
                  </a:cubicBezTo>
                  <a:cubicBezTo>
                    <a:pt x="2787" y="929"/>
                    <a:pt x="2501" y="858"/>
                    <a:pt x="2191" y="810"/>
                  </a:cubicBezTo>
                  <a:cubicBezTo>
                    <a:pt x="2191" y="810"/>
                    <a:pt x="2191" y="786"/>
                    <a:pt x="2167" y="786"/>
                  </a:cubicBezTo>
                  <a:cubicBezTo>
                    <a:pt x="2144" y="715"/>
                    <a:pt x="2120" y="643"/>
                    <a:pt x="2096" y="572"/>
                  </a:cubicBezTo>
                  <a:cubicBezTo>
                    <a:pt x="2086" y="553"/>
                    <a:pt x="2077" y="534"/>
                    <a:pt x="2069" y="514"/>
                  </a:cubicBezTo>
                  <a:lnTo>
                    <a:pt x="2069" y="514"/>
                  </a:lnTo>
                  <a:cubicBezTo>
                    <a:pt x="2097" y="618"/>
                    <a:pt x="2131" y="718"/>
                    <a:pt x="2167" y="810"/>
                  </a:cubicBezTo>
                  <a:cubicBezTo>
                    <a:pt x="2057" y="790"/>
                    <a:pt x="1946" y="783"/>
                    <a:pt x="1835" y="783"/>
                  </a:cubicBezTo>
                  <a:cubicBezTo>
                    <a:pt x="1684" y="783"/>
                    <a:pt x="1533" y="796"/>
                    <a:pt x="1382" y="810"/>
                  </a:cubicBezTo>
                  <a:cubicBezTo>
                    <a:pt x="1477" y="619"/>
                    <a:pt x="1542" y="397"/>
                    <a:pt x="1564" y="169"/>
                  </a:cubicBez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5" name="Google Shape;4185;p71"/>
            <p:cNvSpPr/>
            <p:nvPr/>
          </p:nvSpPr>
          <p:spPr>
            <a:xfrm>
              <a:off x="5495326" y="3122255"/>
              <a:ext cx="94496" cy="37408"/>
            </a:xfrm>
            <a:custGeom>
              <a:avLst/>
              <a:gdLst/>
              <a:ahLst/>
              <a:cxnLst/>
              <a:rect l="l" t="t" r="r" b="b"/>
              <a:pathLst>
                <a:path w="3049" h="1207" extrusionOk="0">
                  <a:moveTo>
                    <a:pt x="3049" y="0"/>
                  </a:moveTo>
                  <a:cubicBezTo>
                    <a:pt x="3049" y="262"/>
                    <a:pt x="2882" y="524"/>
                    <a:pt x="2548" y="739"/>
                  </a:cubicBezTo>
                  <a:cubicBezTo>
                    <a:pt x="2198" y="944"/>
                    <a:pt x="1731" y="1045"/>
                    <a:pt x="1262" y="1045"/>
                  </a:cubicBezTo>
                  <a:cubicBezTo>
                    <a:pt x="808" y="1045"/>
                    <a:pt x="352" y="950"/>
                    <a:pt x="0" y="762"/>
                  </a:cubicBezTo>
                  <a:lnTo>
                    <a:pt x="0" y="905"/>
                  </a:lnTo>
                  <a:cubicBezTo>
                    <a:pt x="352" y="1105"/>
                    <a:pt x="809" y="1206"/>
                    <a:pt x="1264" y="1206"/>
                  </a:cubicBezTo>
                  <a:cubicBezTo>
                    <a:pt x="1732" y="1206"/>
                    <a:pt x="2198" y="1099"/>
                    <a:pt x="2548" y="882"/>
                  </a:cubicBezTo>
                  <a:cubicBezTo>
                    <a:pt x="2882" y="691"/>
                    <a:pt x="3049" y="429"/>
                    <a:pt x="3049" y="167"/>
                  </a:cubicBezTo>
                  <a:lnTo>
                    <a:pt x="3049" y="0"/>
                  </a:ln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71"/>
            <p:cNvSpPr/>
            <p:nvPr/>
          </p:nvSpPr>
          <p:spPr>
            <a:xfrm>
              <a:off x="5434800" y="2879437"/>
              <a:ext cx="208177" cy="196368"/>
            </a:xfrm>
            <a:custGeom>
              <a:avLst/>
              <a:gdLst/>
              <a:ahLst/>
              <a:cxnLst/>
              <a:rect l="l" t="t" r="r" b="b"/>
              <a:pathLst>
                <a:path w="6717" h="6336" extrusionOk="0">
                  <a:moveTo>
                    <a:pt x="3372" y="0"/>
                  </a:moveTo>
                  <a:cubicBezTo>
                    <a:pt x="2528" y="0"/>
                    <a:pt x="1681" y="185"/>
                    <a:pt x="1025" y="548"/>
                  </a:cubicBezTo>
                  <a:cubicBezTo>
                    <a:pt x="358" y="929"/>
                    <a:pt x="1" y="1429"/>
                    <a:pt x="24" y="1929"/>
                  </a:cubicBezTo>
                  <a:cubicBezTo>
                    <a:pt x="24" y="1977"/>
                    <a:pt x="1" y="2120"/>
                    <a:pt x="24" y="2310"/>
                  </a:cubicBezTo>
                  <a:cubicBezTo>
                    <a:pt x="24" y="2382"/>
                    <a:pt x="24" y="2453"/>
                    <a:pt x="48" y="2501"/>
                  </a:cubicBezTo>
                  <a:cubicBezTo>
                    <a:pt x="48" y="2572"/>
                    <a:pt x="48" y="2644"/>
                    <a:pt x="48" y="2691"/>
                  </a:cubicBezTo>
                  <a:cubicBezTo>
                    <a:pt x="72" y="2739"/>
                    <a:pt x="72" y="2834"/>
                    <a:pt x="96" y="2882"/>
                  </a:cubicBezTo>
                  <a:cubicBezTo>
                    <a:pt x="96" y="2930"/>
                    <a:pt x="120" y="3001"/>
                    <a:pt x="120" y="3073"/>
                  </a:cubicBezTo>
                  <a:cubicBezTo>
                    <a:pt x="120" y="3120"/>
                    <a:pt x="143" y="3192"/>
                    <a:pt x="167" y="3263"/>
                  </a:cubicBezTo>
                  <a:cubicBezTo>
                    <a:pt x="167" y="3311"/>
                    <a:pt x="191" y="3382"/>
                    <a:pt x="215" y="3454"/>
                  </a:cubicBezTo>
                  <a:cubicBezTo>
                    <a:pt x="215" y="3501"/>
                    <a:pt x="239" y="3573"/>
                    <a:pt x="262" y="3620"/>
                  </a:cubicBezTo>
                  <a:cubicBezTo>
                    <a:pt x="286" y="3668"/>
                    <a:pt x="310" y="3739"/>
                    <a:pt x="310" y="3811"/>
                  </a:cubicBezTo>
                  <a:cubicBezTo>
                    <a:pt x="358" y="3906"/>
                    <a:pt x="405" y="4025"/>
                    <a:pt x="453" y="4120"/>
                  </a:cubicBezTo>
                  <a:cubicBezTo>
                    <a:pt x="477" y="4192"/>
                    <a:pt x="501" y="4263"/>
                    <a:pt x="524" y="4311"/>
                  </a:cubicBezTo>
                  <a:cubicBezTo>
                    <a:pt x="572" y="4382"/>
                    <a:pt x="667" y="4573"/>
                    <a:pt x="810" y="4811"/>
                  </a:cubicBezTo>
                  <a:cubicBezTo>
                    <a:pt x="858" y="4882"/>
                    <a:pt x="953" y="5001"/>
                    <a:pt x="1001" y="5073"/>
                  </a:cubicBezTo>
                  <a:cubicBezTo>
                    <a:pt x="1048" y="5121"/>
                    <a:pt x="1096" y="5192"/>
                    <a:pt x="1144" y="5240"/>
                  </a:cubicBezTo>
                  <a:cubicBezTo>
                    <a:pt x="1167" y="5287"/>
                    <a:pt x="1215" y="5335"/>
                    <a:pt x="1263" y="5383"/>
                  </a:cubicBezTo>
                  <a:cubicBezTo>
                    <a:pt x="1334" y="5454"/>
                    <a:pt x="1429" y="5549"/>
                    <a:pt x="1501" y="5597"/>
                  </a:cubicBezTo>
                  <a:cubicBezTo>
                    <a:pt x="1596" y="5692"/>
                    <a:pt x="1739" y="5811"/>
                    <a:pt x="1977" y="5954"/>
                  </a:cubicBezTo>
                  <a:cubicBezTo>
                    <a:pt x="2025" y="5978"/>
                    <a:pt x="2120" y="6026"/>
                    <a:pt x="2191" y="6073"/>
                  </a:cubicBezTo>
                  <a:cubicBezTo>
                    <a:pt x="2239" y="6097"/>
                    <a:pt x="2287" y="6121"/>
                    <a:pt x="2358" y="6145"/>
                  </a:cubicBezTo>
                  <a:cubicBezTo>
                    <a:pt x="2430" y="6168"/>
                    <a:pt x="2525" y="6216"/>
                    <a:pt x="2596" y="6240"/>
                  </a:cubicBezTo>
                  <a:cubicBezTo>
                    <a:pt x="2644" y="6240"/>
                    <a:pt x="2692" y="6264"/>
                    <a:pt x="2739" y="6264"/>
                  </a:cubicBezTo>
                  <a:cubicBezTo>
                    <a:pt x="2787" y="6287"/>
                    <a:pt x="2834" y="6287"/>
                    <a:pt x="2858" y="6287"/>
                  </a:cubicBezTo>
                  <a:cubicBezTo>
                    <a:pt x="2930" y="6311"/>
                    <a:pt x="3120" y="6335"/>
                    <a:pt x="3215" y="6335"/>
                  </a:cubicBezTo>
                  <a:lnTo>
                    <a:pt x="3430" y="6335"/>
                  </a:lnTo>
                  <a:cubicBezTo>
                    <a:pt x="3525" y="6335"/>
                    <a:pt x="3525" y="6335"/>
                    <a:pt x="3668" y="6311"/>
                  </a:cubicBezTo>
                  <a:cubicBezTo>
                    <a:pt x="3763" y="6311"/>
                    <a:pt x="3811" y="6311"/>
                    <a:pt x="3930" y="6287"/>
                  </a:cubicBezTo>
                  <a:cubicBezTo>
                    <a:pt x="3978" y="6264"/>
                    <a:pt x="4025" y="6264"/>
                    <a:pt x="4073" y="6240"/>
                  </a:cubicBezTo>
                  <a:cubicBezTo>
                    <a:pt x="4144" y="6216"/>
                    <a:pt x="4263" y="6192"/>
                    <a:pt x="4335" y="6145"/>
                  </a:cubicBezTo>
                  <a:cubicBezTo>
                    <a:pt x="4382" y="6121"/>
                    <a:pt x="4478" y="6097"/>
                    <a:pt x="4525" y="6073"/>
                  </a:cubicBezTo>
                  <a:cubicBezTo>
                    <a:pt x="4597" y="6026"/>
                    <a:pt x="4692" y="5978"/>
                    <a:pt x="4763" y="5930"/>
                  </a:cubicBezTo>
                  <a:cubicBezTo>
                    <a:pt x="4811" y="5906"/>
                    <a:pt x="4859" y="5883"/>
                    <a:pt x="4882" y="5859"/>
                  </a:cubicBezTo>
                  <a:cubicBezTo>
                    <a:pt x="4930" y="5835"/>
                    <a:pt x="4978" y="5787"/>
                    <a:pt x="5025" y="5764"/>
                  </a:cubicBezTo>
                  <a:cubicBezTo>
                    <a:pt x="5073" y="5716"/>
                    <a:pt x="5144" y="5644"/>
                    <a:pt x="5216" y="5597"/>
                  </a:cubicBezTo>
                  <a:cubicBezTo>
                    <a:pt x="5311" y="5525"/>
                    <a:pt x="5454" y="5359"/>
                    <a:pt x="5478" y="5335"/>
                  </a:cubicBezTo>
                  <a:cubicBezTo>
                    <a:pt x="5549" y="5263"/>
                    <a:pt x="5621" y="5168"/>
                    <a:pt x="5692" y="5097"/>
                  </a:cubicBezTo>
                  <a:cubicBezTo>
                    <a:pt x="5740" y="5049"/>
                    <a:pt x="5787" y="4978"/>
                    <a:pt x="5811" y="4930"/>
                  </a:cubicBezTo>
                  <a:cubicBezTo>
                    <a:pt x="5835" y="4882"/>
                    <a:pt x="5883" y="4811"/>
                    <a:pt x="5930" y="4763"/>
                  </a:cubicBezTo>
                  <a:cubicBezTo>
                    <a:pt x="5978" y="4692"/>
                    <a:pt x="6049" y="4573"/>
                    <a:pt x="6097" y="4478"/>
                  </a:cubicBezTo>
                  <a:cubicBezTo>
                    <a:pt x="6121" y="4430"/>
                    <a:pt x="6168" y="4358"/>
                    <a:pt x="6192" y="4311"/>
                  </a:cubicBezTo>
                  <a:cubicBezTo>
                    <a:pt x="6192" y="4263"/>
                    <a:pt x="6240" y="4192"/>
                    <a:pt x="6264" y="4144"/>
                  </a:cubicBezTo>
                  <a:cubicBezTo>
                    <a:pt x="6288" y="4097"/>
                    <a:pt x="6311" y="4025"/>
                    <a:pt x="6335" y="3977"/>
                  </a:cubicBezTo>
                  <a:cubicBezTo>
                    <a:pt x="6359" y="3906"/>
                    <a:pt x="6383" y="3835"/>
                    <a:pt x="6407" y="3787"/>
                  </a:cubicBezTo>
                  <a:cubicBezTo>
                    <a:pt x="6430" y="3692"/>
                    <a:pt x="6478" y="3549"/>
                    <a:pt x="6502" y="3454"/>
                  </a:cubicBezTo>
                  <a:cubicBezTo>
                    <a:pt x="6526" y="3382"/>
                    <a:pt x="6573" y="3168"/>
                    <a:pt x="6597" y="3073"/>
                  </a:cubicBezTo>
                  <a:cubicBezTo>
                    <a:pt x="6621" y="2953"/>
                    <a:pt x="6645" y="2811"/>
                    <a:pt x="6645" y="2715"/>
                  </a:cubicBezTo>
                  <a:cubicBezTo>
                    <a:pt x="6669" y="2644"/>
                    <a:pt x="6669" y="2572"/>
                    <a:pt x="6669" y="2525"/>
                  </a:cubicBezTo>
                  <a:cubicBezTo>
                    <a:pt x="6692" y="2453"/>
                    <a:pt x="6692" y="2382"/>
                    <a:pt x="6692" y="2310"/>
                  </a:cubicBezTo>
                  <a:cubicBezTo>
                    <a:pt x="6692" y="2215"/>
                    <a:pt x="6692" y="2096"/>
                    <a:pt x="6692" y="1977"/>
                  </a:cubicBezTo>
                  <a:cubicBezTo>
                    <a:pt x="6692" y="1977"/>
                    <a:pt x="6692" y="1977"/>
                    <a:pt x="6692" y="1953"/>
                  </a:cubicBezTo>
                  <a:cubicBezTo>
                    <a:pt x="6716" y="1477"/>
                    <a:pt x="6407" y="977"/>
                    <a:pt x="5764" y="596"/>
                  </a:cubicBezTo>
                  <a:cubicBezTo>
                    <a:pt x="5111" y="197"/>
                    <a:pt x="4243" y="0"/>
                    <a:pt x="33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7" name="Google Shape;4187;p71"/>
            <p:cNvSpPr/>
            <p:nvPr/>
          </p:nvSpPr>
          <p:spPr>
            <a:xfrm>
              <a:off x="5449551" y="2887805"/>
              <a:ext cx="178641" cy="173961"/>
            </a:xfrm>
            <a:custGeom>
              <a:avLst/>
              <a:gdLst/>
              <a:ahLst/>
              <a:cxnLst/>
              <a:rect l="l" t="t" r="r" b="b"/>
              <a:pathLst>
                <a:path w="5764" h="5613" extrusionOk="0">
                  <a:moveTo>
                    <a:pt x="2867" y="1"/>
                  </a:moveTo>
                  <a:cubicBezTo>
                    <a:pt x="2152" y="1"/>
                    <a:pt x="1438" y="156"/>
                    <a:pt x="882" y="469"/>
                  </a:cubicBezTo>
                  <a:cubicBezTo>
                    <a:pt x="287" y="802"/>
                    <a:pt x="1" y="1231"/>
                    <a:pt x="1" y="1659"/>
                  </a:cubicBezTo>
                  <a:cubicBezTo>
                    <a:pt x="1" y="1874"/>
                    <a:pt x="1" y="2017"/>
                    <a:pt x="1" y="2017"/>
                  </a:cubicBezTo>
                  <a:cubicBezTo>
                    <a:pt x="25" y="2112"/>
                    <a:pt x="25" y="2255"/>
                    <a:pt x="48" y="2350"/>
                  </a:cubicBezTo>
                  <a:cubicBezTo>
                    <a:pt x="48" y="2398"/>
                    <a:pt x="48" y="2469"/>
                    <a:pt x="72" y="2541"/>
                  </a:cubicBezTo>
                  <a:cubicBezTo>
                    <a:pt x="72" y="2588"/>
                    <a:pt x="96" y="2660"/>
                    <a:pt x="96" y="2707"/>
                  </a:cubicBezTo>
                  <a:cubicBezTo>
                    <a:pt x="120" y="2803"/>
                    <a:pt x="144" y="2922"/>
                    <a:pt x="167" y="3017"/>
                  </a:cubicBezTo>
                  <a:cubicBezTo>
                    <a:pt x="191" y="3088"/>
                    <a:pt x="239" y="3255"/>
                    <a:pt x="287" y="3374"/>
                  </a:cubicBezTo>
                  <a:cubicBezTo>
                    <a:pt x="310" y="3446"/>
                    <a:pt x="358" y="3565"/>
                    <a:pt x="382" y="3660"/>
                  </a:cubicBezTo>
                  <a:cubicBezTo>
                    <a:pt x="406" y="3707"/>
                    <a:pt x="453" y="3779"/>
                    <a:pt x="477" y="3827"/>
                  </a:cubicBezTo>
                  <a:cubicBezTo>
                    <a:pt x="477" y="3850"/>
                    <a:pt x="549" y="3993"/>
                    <a:pt x="620" y="4112"/>
                  </a:cubicBezTo>
                  <a:cubicBezTo>
                    <a:pt x="644" y="4160"/>
                    <a:pt x="691" y="4231"/>
                    <a:pt x="715" y="4279"/>
                  </a:cubicBezTo>
                  <a:cubicBezTo>
                    <a:pt x="763" y="4350"/>
                    <a:pt x="834" y="4446"/>
                    <a:pt x="882" y="4517"/>
                  </a:cubicBezTo>
                  <a:cubicBezTo>
                    <a:pt x="930" y="4565"/>
                    <a:pt x="977" y="4612"/>
                    <a:pt x="1001" y="4660"/>
                  </a:cubicBezTo>
                  <a:cubicBezTo>
                    <a:pt x="1049" y="4708"/>
                    <a:pt x="1072" y="4755"/>
                    <a:pt x="1096" y="4779"/>
                  </a:cubicBezTo>
                  <a:cubicBezTo>
                    <a:pt x="1120" y="4779"/>
                    <a:pt x="1120" y="4803"/>
                    <a:pt x="1144" y="4803"/>
                  </a:cubicBezTo>
                  <a:cubicBezTo>
                    <a:pt x="1168" y="4827"/>
                    <a:pt x="1215" y="4874"/>
                    <a:pt x="1239" y="4898"/>
                  </a:cubicBezTo>
                  <a:cubicBezTo>
                    <a:pt x="1287" y="4946"/>
                    <a:pt x="1358" y="5017"/>
                    <a:pt x="1406" y="5041"/>
                  </a:cubicBezTo>
                  <a:cubicBezTo>
                    <a:pt x="1477" y="5113"/>
                    <a:pt x="1549" y="5160"/>
                    <a:pt x="1620" y="5208"/>
                  </a:cubicBezTo>
                  <a:cubicBezTo>
                    <a:pt x="1668" y="5255"/>
                    <a:pt x="1739" y="5279"/>
                    <a:pt x="1787" y="5327"/>
                  </a:cubicBezTo>
                  <a:cubicBezTo>
                    <a:pt x="1858" y="5351"/>
                    <a:pt x="1954" y="5398"/>
                    <a:pt x="2025" y="5422"/>
                  </a:cubicBezTo>
                  <a:cubicBezTo>
                    <a:pt x="2049" y="5446"/>
                    <a:pt x="2120" y="5470"/>
                    <a:pt x="2144" y="5494"/>
                  </a:cubicBezTo>
                  <a:cubicBezTo>
                    <a:pt x="2216" y="5517"/>
                    <a:pt x="2263" y="5517"/>
                    <a:pt x="2382" y="5541"/>
                  </a:cubicBezTo>
                  <a:cubicBezTo>
                    <a:pt x="2430" y="5565"/>
                    <a:pt x="2525" y="5589"/>
                    <a:pt x="2573" y="5589"/>
                  </a:cubicBezTo>
                  <a:cubicBezTo>
                    <a:pt x="2644" y="5589"/>
                    <a:pt x="2668" y="5613"/>
                    <a:pt x="2763" y="5613"/>
                  </a:cubicBezTo>
                  <a:lnTo>
                    <a:pt x="2954" y="5613"/>
                  </a:lnTo>
                  <a:cubicBezTo>
                    <a:pt x="2978" y="5613"/>
                    <a:pt x="3049" y="5613"/>
                    <a:pt x="3144" y="5589"/>
                  </a:cubicBezTo>
                  <a:cubicBezTo>
                    <a:pt x="3240" y="5589"/>
                    <a:pt x="3311" y="5565"/>
                    <a:pt x="3335" y="5565"/>
                  </a:cubicBezTo>
                  <a:cubicBezTo>
                    <a:pt x="3430" y="5541"/>
                    <a:pt x="3573" y="5517"/>
                    <a:pt x="3740" y="5422"/>
                  </a:cubicBezTo>
                  <a:cubicBezTo>
                    <a:pt x="3811" y="5398"/>
                    <a:pt x="3906" y="5351"/>
                    <a:pt x="3978" y="5327"/>
                  </a:cubicBezTo>
                  <a:cubicBezTo>
                    <a:pt x="4025" y="5279"/>
                    <a:pt x="4073" y="5255"/>
                    <a:pt x="4121" y="5208"/>
                  </a:cubicBezTo>
                  <a:cubicBezTo>
                    <a:pt x="4192" y="5184"/>
                    <a:pt x="4240" y="5136"/>
                    <a:pt x="4287" y="5089"/>
                  </a:cubicBezTo>
                  <a:cubicBezTo>
                    <a:pt x="4335" y="5065"/>
                    <a:pt x="4383" y="5017"/>
                    <a:pt x="4430" y="4993"/>
                  </a:cubicBezTo>
                  <a:cubicBezTo>
                    <a:pt x="4502" y="4922"/>
                    <a:pt x="4573" y="4851"/>
                    <a:pt x="4645" y="4779"/>
                  </a:cubicBezTo>
                  <a:cubicBezTo>
                    <a:pt x="4668" y="4755"/>
                    <a:pt x="4716" y="4684"/>
                    <a:pt x="4764" y="4660"/>
                  </a:cubicBezTo>
                  <a:cubicBezTo>
                    <a:pt x="4788" y="4612"/>
                    <a:pt x="4835" y="4565"/>
                    <a:pt x="4883" y="4517"/>
                  </a:cubicBezTo>
                  <a:cubicBezTo>
                    <a:pt x="4930" y="4446"/>
                    <a:pt x="5002" y="4350"/>
                    <a:pt x="5049" y="4255"/>
                  </a:cubicBezTo>
                  <a:cubicBezTo>
                    <a:pt x="5073" y="4208"/>
                    <a:pt x="5121" y="4160"/>
                    <a:pt x="5145" y="4112"/>
                  </a:cubicBezTo>
                  <a:cubicBezTo>
                    <a:pt x="5169" y="4065"/>
                    <a:pt x="5192" y="4017"/>
                    <a:pt x="5216" y="3969"/>
                  </a:cubicBezTo>
                  <a:cubicBezTo>
                    <a:pt x="5240" y="3922"/>
                    <a:pt x="5264" y="3874"/>
                    <a:pt x="5288" y="3827"/>
                  </a:cubicBezTo>
                  <a:cubicBezTo>
                    <a:pt x="5311" y="3779"/>
                    <a:pt x="5335" y="3707"/>
                    <a:pt x="5359" y="3660"/>
                  </a:cubicBezTo>
                  <a:cubicBezTo>
                    <a:pt x="5407" y="3565"/>
                    <a:pt x="5454" y="3446"/>
                    <a:pt x="5478" y="3374"/>
                  </a:cubicBezTo>
                  <a:cubicBezTo>
                    <a:pt x="5502" y="3326"/>
                    <a:pt x="5526" y="3255"/>
                    <a:pt x="5550" y="3207"/>
                  </a:cubicBezTo>
                  <a:cubicBezTo>
                    <a:pt x="5550" y="3160"/>
                    <a:pt x="5573" y="3088"/>
                    <a:pt x="5573" y="3041"/>
                  </a:cubicBezTo>
                  <a:cubicBezTo>
                    <a:pt x="5597" y="2993"/>
                    <a:pt x="5621" y="2922"/>
                    <a:pt x="5621" y="2874"/>
                  </a:cubicBezTo>
                  <a:cubicBezTo>
                    <a:pt x="5645" y="2826"/>
                    <a:pt x="5645" y="2755"/>
                    <a:pt x="5669" y="2707"/>
                  </a:cubicBezTo>
                  <a:cubicBezTo>
                    <a:pt x="5669" y="2660"/>
                    <a:pt x="5692" y="2588"/>
                    <a:pt x="5692" y="2541"/>
                  </a:cubicBezTo>
                  <a:cubicBezTo>
                    <a:pt x="5692" y="2493"/>
                    <a:pt x="5716" y="2421"/>
                    <a:pt x="5716" y="2350"/>
                  </a:cubicBezTo>
                  <a:cubicBezTo>
                    <a:pt x="5740" y="2160"/>
                    <a:pt x="5740" y="2136"/>
                    <a:pt x="5764" y="2017"/>
                  </a:cubicBezTo>
                  <a:cubicBezTo>
                    <a:pt x="5764" y="1921"/>
                    <a:pt x="5764" y="1779"/>
                    <a:pt x="5764" y="1683"/>
                  </a:cubicBezTo>
                  <a:cubicBezTo>
                    <a:pt x="5764" y="1255"/>
                    <a:pt x="5502" y="826"/>
                    <a:pt x="4954" y="516"/>
                  </a:cubicBezTo>
                  <a:cubicBezTo>
                    <a:pt x="4379" y="174"/>
                    <a:pt x="3622" y="1"/>
                    <a:pt x="2867" y="1"/>
                  </a:cubicBez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8" name="Google Shape;4188;p71"/>
            <p:cNvSpPr/>
            <p:nvPr/>
          </p:nvSpPr>
          <p:spPr>
            <a:xfrm>
              <a:off x="5434800" y="2939220"/>
              <a:ext cx="207433" cy="136584"/>
            </a:xfrm>
            <a:custGeom>
              <a:avLst/>
              <a:gdLst/>
              <a:ahLst/>
              <a:cxnLst/>
              <a:rect l="l" t="t" r="r" b="b"/>
              <a:pathLst>
                <a:path w="6693" h="4407" extrusionOk="0">
                  <a:moveTo>
                    <a:pt x="1" y="1"/>
                  </a:moveTo>
                  <a:cubicBezTo>
                    <a:pt x="1" y="48"/>
                    <a:pt x="1" y="191"/>
                    <a:pt x="24" y="381"/>
                  </a:cubicBezTo>
                  <a:cubicBezTo>
                    <a:pt x="24" y="453"/>
                    <a:pt x="24" y="524"/>
                    <a:pt x="48" y="572"/>
                  </a:cubicBezTo>
                  <a:cubicBezTo>
                    <a:pt x="48" y="643"/>
                    <a:pt x="48" y="715"/>
                    <a:pt x="48" y="762"/>
                  </a:cubicBezTo>
                  <a:cubicBezTo>
                    <a:pt x="72" y="810"/>
                    <a:pt x="72" y="905"/>
                    <a:pt x="96" y="953"/>
                  </a:cubicBezTo>
                  <a:cubicBezTo>
                    <a:pt x="96" y="1001"/>
                    <a:pt x="120" y="1072"/>
                    <a:pt x="120" y="1144"/>
                  </a:cubicBezTo>
                  <a:cubicBezTo>
                    <a:pt x="120" y="1191"/>
                    <a:pt x="143" y="1263"/>
                    <a:pt x="167" y="1334"/>
                  </a:cubicBezTo>
                  <a:cubicBezTo>
                    <a:pt x="167" y="1382"/>
                    <a:pt x="191" y="1453"/>
                    <a:pt x="215" y="1525"/>
                  </a:cubicBezTo>
                  <a:cubicBezTo>
                    <a:pt x="215" y="1572"/>
                    <a:pt x="239" y="1644"/>
                    <a:pt x="262" y="1691"/>
                  </a:cubicBezTo>
                  <a:cubicBezTo>
                    <a:pt x="286" y="1739"/>
                    <a:pt x="310" y="1810"/>
                    <a:pt x="310" y="1882"/>
                  </a:cubicBezTo>
                  <a:cubicBezTo>
                    <a:pt x="358" y="1977"/>
                    <a:pt x="405" y="2096"/>
                    <a:pt x="453" y="2191"/>
                  </a:cubicBezTo>
                  <a:cubicBezTo>
                    <a:pt x="477" y="2263"/>
                    <a:pt x="501" y="2334"/>
                    <a:pt x="524" y="2382"/>
                  </a:cubicBezTo>
                  <a:cubicBezTo>
                    <a:pt x="572" y="2453"/>
                    <a:pt x="667" y="2644"/>
                    <a:pt x="810" y="2882"/>
                  </a:cubicBezTo>
                  <a:cubicBezTo>
                    <a:pt x="858" y="2953"/>
                    <a:pt x="953" y="3072"/>
                    <a:pt x="1001" y="3144"/>
                  </a:cubicBezTo>
                  <a:cubicBezTo>
                    <a:pt x="1048" y="3192"/>
                    <a:pt x="1096" y="3263"/>
                    <a:pt x="1144" y="3311"/>
                  </a:cubicBezTo>
                  <a:cubicBezTo>
                    <a:pt x="1167" y="3358"/>
                    <a:pt x="1215" y="3406"/>
                    <a:pt x="1263" y="3454"/>
                  </a:cubicBezTo>
                  <a:cubicBezTo>
                    <a:pt x="1334" y="3525"/>
                    <a:pt x="1429" y="3620"/>
                    <a:pt x="1501" y="3668"/>
                  </a:cubicBezTo>
                  <a:cubicBezTo>
                    <a:pt x="1596" y="3763"/>
                    <a:pt x="1739" y="3882"/>
                    <a:pt x="1977" y="4025"/>
                  </a:cubicBezTo>
                  <a:cubicBezTo>
                    <a:pt x="2025" y="4049"/>
                    <a:pt x="2120" y="4097"/>
                    <a:pt x="2191" y="4144"/>
                  </a:cubicBezTo>
                  <a:cubicBezTo>
                    <a:pt x="2239" y="4168"/>
                    <a:pt x="2287" y="4192"/>
                    <a:pt x="2358" y="4216"/>
                  </a:cubicBezTo>
                  <a:cubicBezTo>
                    <a:pt x="2430" y="4239"/>
                    <a:pt x="2525" y="4287"/>
                    <a:pt x="2596" y="4311"/>
                  </a:cubicBezTo>
                  <a:cubicBezTo>
                    <a:pt x="2644" y="4311"/>
                    <a:pt x="2692" y="4335"/>
                    <a:pt x="2739" y="4335"/>
                  </a:cubicBezTo>
                  <a:cubicBezTo>
                    <a:pt x="2787" y="4358"/>
                    <a:pt x="2834" y="4358"/>
                    <a:pt x="2858" y="4358"/>
                  </a:cubicBezTo>
                  <a:cubicBezTo>
                    <a:pt x="2930" y="4382"/>
                    <a:pt x="3096" y="4406"/>
                    <a:pt x="3215" y="4406"/>
                  </a:cubicBezTo>
                  <a:lnTo>
                    <a:pt x="3668" y="4406"/>
                  </a:lnTo>
                  <a:cubicBezTo>
                    <a:pt x="3739" y="4382"/>
                    <a:pt x="3811" y="4382"/>
                    <a:pt x="3930" y="4358"/>
                  </a:cubicBezTo>
                  <a:cubicBezTo>
                    <a:pt x="3978" y="4335"/>
                    <a:pt x="4025" y="4335"/>
                    <a:pt x="4073" y="4311"/>
                  </a:cubicBezTo>
                  <a:cubicBezTo>
                    <a:pt x="4144" y="4287"/>
                    <a:pt x="4263" y="4263"/>
                    <a:pt x="4335" y="4216"/>
                  </a:cubicBezTo>
                  <a:cubicBezTo>
                    <a:pt x="4382" y="4192"/>
                    <a:pt x="4478" y="4168"/>
                    <a:pt x="4525" y="4144"/>
                  </a:cubicBezTo>
                  <a:cubicBezTo>
                    <a:pt x="4597" y="4097"/>
                    <a:pt x="4692" y="4049"/>
                    <a:pt x="4763" y="4001"/>
                  </a:cubicBezTo>
                  <a:cubicBezTo>
                    <a:pt x="4811" y="3977"/>
                    <a:pt x="4859" y="3954"/>
                    <a:pt x="4882" y="3930"/>
                  </a:cubicBezTo>
                  <a:cubicBezTo>
                    <a:pt x="4930" y="3906"/>
                    <a:pt x="4978" y="3858"/>
                    <a:pt x="5025" y="3835"/>
                  </a:cubicBezTo>
                  <a:cubicBezTo>
                    <a:pt x="5073" y="3787"/>
                    <a:pt x="5144" y="3715"/>
                    <a:pt x="5216" y="3668"/>
                  </a:cubicBezTo>
                  <a:cubicBezTo>
                    <a:pt x="5311" y="3596"/>
                    <a:pt x="5454" y="3430"/>
                    <a:pt x="5478" y="3430"/>
                  </a:cubicBezTo>
                  <a:cubicBezTo>
                    <a:pt x="5549" y="3334"/>
                    <a:pt x="5621" y="3239"/>
                    <a:pt x="5692" y="3168"/>
                  </a:cubicBezTo>
                  <a:cubicBezTo>
                    <a:pt x="5740" y="3120"/>
                    <a:pt x="5787" y="3049"/>
                    <a:pt x="5811" y="3001"/>
                  </a:cubicBezTo>
                  <a:cubicBezTo>
                    <a:pt x="5835" y="2953"/>
                    <a:pt x="5883" y="2882"/>
                    <a:pt x="5906" y="2834"/>
                  </a:cubicBezTo>
                  <a:cubicBezTo>
                    <a:pt x="5978" y="2763"/>
                    <a:pt x="6049" y="2644"/>
                    <a:pt x="6097" y="2549"/>
                  </a:cubicBezTo>
                  <a:cubicBezTo>
                    <a:pt x="6121" y="2501"/>
                    <a:pt x="6145" y="2429"/>
                    <a:pt x="6168" y="2382"/>
                  </a:cubicBezTo>
                  <a:cubicBezTo>
                    <a:pt x="6192" y="2334"/>
                    <a:pt x="6240" y="2263"/>
                    <a:pt x="6264" y="2215"/>
                  </a:cubicBezTo>
                  <a:cubicBezTo>
                    <a:pt x="6288" y="2168"/>
                    <a:pt x="6311" y="2096"/>
                    <a:pt x="6335" y="2048"/>
                  </a:cubicBezTo>
                  <a:cubicBezTo>
                    <a:pt x="6359" y="1977"/>
                    <a:pt x="6383" y="1906"/>
                    <a:pt x="6383" y="1858"/>
                  </a:cubicBezTo>
                  <a:cubicBezTo>
                    <a:pt x="6430" y="1763"/>
                    <a:pt x="6478" y="1620"/>
                    <a:pt x="6502" y="1525"/>
                  </a:cubicBezTo>
                  <a:cubicBezTo>
                    <a:pt x="6526" y="1453"/>
                    <a:pt x="6573" y="1239"/>
                    <a:pt x="6597" y="1144"/>
                  </a:cubicBezTo>
                  <a:cubicBezTo>
                    <a:pt x="6621" y="1024"/>
                    <a:pt x="6645" y="882"/>
                    <a:pt x="6645" y="786"/>
                  </a:cubicBezTo>
                  <a:cubicBezTo>
                    <a:pt x="6669" y="715"/>
                    <a:pt x="6669" y="643"/>
                    <a:pt x="6669" y="596"/>
                  </a:cubicBezTo>
                  <a:cubicBezTo>
                    <a:pt x="6692" y="524"/>
                    <a:pt x="6692" y="453"/>
                    <a:pt x="6692" y="381"/>
                  </a:cubicBezTo>
                  <a:cubicBezTo>
                    <a:pt x="6692" y="286"/>
                    <a:pt x="6692" y="120"/>
                    <a:pt x="6692" y="24"/>
                  </a:cubicBezTo>
                  <a:cubicBezTo>
                    <a:pt x="6692" y="524"/>
                    <a:pt x="6359" y="1024"/>
                    <a:pt x="5692" y="1405"/>
                  </a:cubicBezTo>
                  <a:cubicBezTo>
                    <a:pt x="5041" y="1766"/>
                    <a:pt x="4203" y="1945"/>
                    <a:pt x="3366" y="1945"/>
                  </a:cubicBezTo>
                  <a:cubicBezTo>
                    <a:pt x="2488" y="1945"/>
                    <a:pt x="1611" y="1748"/>
                    <a:pt x="953" y="1358"/>
                  </a:cubicBezTo>
                  <a:cubicBezTo>
                    <a:pt x="334" y="977"/>
                    <a:pt x="1" y="477"/>
                    <a:pt x="1" y="1"/>
                  </a:cubicBez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71"/>
            <p:cNvSpPr/>
            <p:nvPr/>
          </p:nvSpPr>
          <p:spPr>
            <a:xfrm>
              <a:off x="5424479" y="2879437"/>
              <a:ext cx="228818" cy="120065"/>
            </a:xfrm>
            <a:custGeom>
              <a:avLst/>
              <a:gdLst/>
              <a:ahLst/>
              <a:cxnLst/>
              <a:rect l="l" t="t" r="r" b="b"/>
              <a:pathLst>
                <a:path w="7383" h="3874" extrusionOk="0">
                  <a:moveTo>
                    <a:pt x="3676" y="271"/>
                  </a:moveTo>
                  <a:cubicBezTo>
                    <a:pt x="4431" y="271"/>
                    <a:pt x="5188" y="444"/>
                    <a:pt x="5763" y="786"/>
                  </a:cubicBezTo>
                  <a:cubicBezTo>
                    <a:pt x="6859" y="1429"/>
                    <a:pt x="6835" y="2501"/>
                    <a:pt x="5692" y="3144"/>
                  </a:cubicBezTo>
                  <a:cubicBezTo>
                    <a:pt x="5136" y="3457"/>
                    <a:pt x="4422" y="3612"/>
                    <a:pt x="3707" y="3612"/>
                  </a:cubicBezTo>
                  <a:cubicBezTo>
                    <a:pt x="2951" y="3612"/>
                    <a:pt x="2194" y="3439"/>
                    <a:pt x="1619" y="3096"/>
                  </a:cubicBezTo>
                  <a:cubicBezTo>
                    <a:pt x="524" y="2430"/>
                    <a:pt x="548" y="1382"/>
                    <a:pt x="1691" y="739"/>
                  </a:cubicBezTo>
                  <a:cubicBezTo>
                    <a:pt x="2247" y="426"/>
                    <a:pt x="2961" y="271"/>
                    <a:pt x="3676" y="271"/>
                  </a:cubicBezTo>
                  <a:close/>
                  <a:moveTo>
                    <a:pt x="3705" y="0"/>
                  </a:moveTo>
                  <a:cubicBezTo>
                    <a:pt x="2861" y="0"/>
                    <a:pt x="2014" y="185"/>
                    <a:pt x="1358" y="548"/>
                  </a:cubicBezTo>
                  <a:cubicBezTo>
                    <a:pt x="24" y="1286"/>
                    <a:pt x="0" y="2525"/>
                    <a:pt x="1286" y="3287"/>
                  </a:cubicBezTo>
                  <a:cubicBezTo>
                    <a:pt x="1944" y="3677"/>
                    <a:pt x="2821" y="3874"/>
                    <a:pt x="3699" y="3874"/>
                  </a:cubicBezTo>
                  <a:cubicBezTo>
                    <a:pt x="4536" y="3874"/>
                    <a:pt x="5374" y="3695"/>
                    <a:pt x="6025" y="3334"/>
                  </a:cubicBezTo>
                  <a:cubicBezTo>
                    <a:pt x="7359" y="2596"/>
                    <a:pt x="7383" y="1358"/>
                    <a:pt x="6097" y="596"/>
                  </a:cubicBezTo>
                  <a:cubicBezTo>
                    <a:pt x="5444" y="197"/>
                    <a:pt x="4576" y="0"/>
                    <a:pt x="3705" y="0"/>
                  </a:cubicBez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4" name="Google Shape;4194;p72"/>
          <p:cNvSpPr/>
          <p:nvPr/>
        </p:nvSpPr>
        <p:spPr>
          <a:xfrm>
            <a:off x="5383150" y="1534300"/>
            <a:ext cx="3477300" cy="2517300"/>
          </a:xfrm>
          <a:prstGeom prst="roundRect">
            <a:avLst>
              <a:gd name="adj" fmla="val 19210"/>
            </a:avLst>
          </a:prstGeom>
          <a:solidFill>
            <a:schemeClr val="lt1"/>
          </a:solidFill>
          <a:ln>
            <a:noFill/>
          </a:ln>
          <a:effectLst>
            <a:outerShdw dist="381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5" name="Google Shape;4195;p72"/>
          <p:cNvSpPr txBox="1">
            <a:spLocks noGrp="1"/>
          </p:cNvSpPr>
          <p:nvPr>
            <p:ph type="title"/>
          </p:nvPr>
        </p:nvSpPr>
        <p:spPr>
          <a:xfrm>
            <a:off x="1302600" y="247875"/>
            <a:ext cx="6538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Risultati - 2011/2018</a:t>
            </a:r>
            <a:endParaRPr/>
          </a:p>
        </p:txBody>
      </p:sp>
      <p:pic>
        <p:nvPicPr>
          <p:cNvPr id="4196" name="Google Shape;4196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6375" y="1106550"/>
            <a:ext cx="3594550" cy="3758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197" name="Google Shape;4197;p72"/>
          <p:cNvSpPr txBox="1">
            <a:spLocks noGrp="1"/>
          </p:cNvSpPr>
          <p:nvPr>
            <p:ph type="title" idx="4294967295"/>
          </p:nvPr>
        </p:nvSpPr>
        <p:spPr>
          <a:xfrm>
            <a:off x="6342125" y="1794325"/>
            <a:ext cx="23403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MMORPG 21.1%</a:t>
            </a:r>
            <a:endParaRPr sz="1800"/>
          </a:p>
        </p:txBody>
      </p:sp>
      <p:grpSp>
        <p:nvGrpSpPr>
          <p:cNvPr id="4198" name="Google Shape;4198;p72"/>
          <p:cNvGrpSpPr/>
          <p:nvPr/>
        </p:nvGrpSpPr>
        <p:grpSpPr>
          <a:xfrm>
            <a:off x="5729743" y="1723381"/>
            <a:ext cx="337346" cy="535484"/>
            <a:chOff x="5424479" y="2879437"/>
            <a:chExt cx="228818" cy="363163"/>
          </a:xfrm>
        </p:grpSpPr>
        <p:sp>
          <p:nvSpPr>
            <p:cNvPr id="4199" name="Google Shape;4199;p72"/>
            <p:cNvSpPr/>
            <p:nvPr/>
          </p:nvSpPr>
          <p:spPr>
            <a:xfrm>
              <a:off x="5437744" y="3073536"/>
              <a:ext cx="193424" cy="169064"/>
            </a:xfrm>
            <a:custGeom>
              <a:avLst/>
              <a:gdLst/>
              <a:ahLst/>
              <a:cxnLst/>
              <a:rect l="l" t="t" r="r" b="b"/>
              <a:pathLst>
                <a:path w="6241" h="5455" extrusionOk="0">
                  <a:moveTo>
                    <a:pt x="3097" y="1"/>
                  </a:moveTo>
                  <a:lnTo>
                    <a:pt x="191" y="1691"/>
                  </a:lnTo>
                  <a:lnTo>
                    <a:pt x="1" y="3644"/>
                  </a:lnTo>
                  <a:lnTo>
                    <a:pt x="3120" y="5454"/>
                  </a:lnTo>
                  <a:lnTo>
                    <a:pt x="6240" y="3644"/>
                  </a:lnTo>
                  <a:lnTo>
                    <a:pt x="6050" y="1691"/>
                  </a:lnTo>
                  <a:lnTo>
                    <a:pt x="30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72"/>
            <p:cNvSpPr/>
            <p:nvPr/>
          </p:nvSpPr>
          <p:spPr>
            <a:xfrm>
              <a:off x="5443663" y="3073536"/>
              <a:ext cx="181585" cy="104848"/>
            </a:xfrm>
            <a:custGeom>
              <a:avLst/>
              <a:gdLst/>
              <a:ahLst/>
              <a:cxnLst/>
              <a:rect l="l" t="t" r="r" b="b"/>
              <a:pathLst>
                <a:path w="5859" h="3383" extrusionOk="0">
                  <a:moveTo>
                    <a:pt x="2906" y="1"/>
                  </a:moveTo>
                  <a:lnTo>
                    <a:pt x="0" y="1691"/>
                  </a:lnTo>
                  <a:lnTo>
                    <a:pt x="2929" y="3382"/>
                  </a:lnTo>
                  <a:lnTo>
                    <a:pt x="5859" y="1691"/>
                  </a:lnTo>
                  <a:lnTo>
                    <a:pt x="2906" y="1"/>
                  </a:ln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72"/>
            <p:cNvSpPr/>
            <p:nvPr/>
          </p:nvSpPr>
          <p:spPr>
            <a:xfrm>
              <a:off x="5449551" y="3143670"/>
              <a:ext cx="73855" cy="81944"/>
            </a:xfrm>
            <a:custGeom>
              <a:avLst/>
              <a:gdLst/>
              <a:ahLst/>
              <a:cxnLst/>
              <a:rect l="l" t="t" r="r" b="b"/>
              <a:pathLst>
                <a:path w="2383" h="2644" extrusionOk="0">
                  <a:moveTo>
                    <a:pt x="120" y="0"/>
                  </a:moveTo>
                  <a:lnTo>
                    <a:pt x="1" y="1262"/>
                  </a:lnTo>
                  <a:lnTo>
                    <a:pt x="2382" y="2643"/>
                  </a:lnTo>
                  <a:lnTo>
                    <a:pt x="2382" y="1286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72"/>
            <p:cNvSpPr/>
            <p:nvPr/>
          </p:nvSpPr>
          <p:spPr>
            <a:xfrm>
              <a:off x="5479086" y="3061729"/>
              <a:ext cx="110736" cy="97936"/>
            </a:xfrm>
            <a:custGeom>
              <a:avLst/>
              <a:gdLst/>
              <a:ahLst/>
              <a:cxnLst/>
              <a:rect l="l" t="t" r="r" b="b"/>
              <a:pathLst>
                <a:path w="3573" h="3160" extrusionOk="0">
                  <a:moveTo>
                    <a:pt x="1572" y="1"/>
                  </a:moveTo>
                  <a:cubicBezTo>
                    <a:pt x="1572" y="24"/>
                    <a:pt x="1572" y="48"/>
                    <a:pt x="1572" y="72"/>
                  </a:cubicBezTo>
                  <a:cubicBezTo>
                    <a:pt x="1572" y="96"/>
                    <a:pt x="1572" y="120"/>
                    <a:pt x="1572" y="144"/>
                  </a:cubicBezTo>
                  <a:cubicBezTo>
                    <a:pt x="1572" y="144"/>
                    <a:pt x="1572" y="144"/>
                    <a:pt x="1572" y="144"/>
                  </a:cubicBezTo>
                  <a:lnTo>
                    <a:pt x="1572" y="144"/>
                  </a:lnTo>
                  <a:cubicBezTo>
                    <a:pt x="1572" y="215"/>
                    <a:pt x="1572" y="310"/>
                    <a:pt x="1548" y="382"/>
                  </a:cubicBezTo>
                  <a:cubicBezTo>
                    <a:pt x="1548" y="453"/>
                    <a:pt x="1525" y="548"/>
                    <a:pt x="1501" y="644"/>
                  </a:cubicBezTo>
                  <a:cubicBezTo>
                    <a:pt x="1477" y="667"/>
                    <a:pt x="1453" y="739"/>
                    <a:pt x="1453" y="763"/>
                  </a:cubicBezTo>
                  <a:cubicBezTo>
                    <a:pt x="1453" y="763"/>
                    <a:pt x="1453" y="763"/>
                    <a:pt x="1453" y="763"/>
                  </a:cubicBezTo>
                  <a:lnTo>
                    <a:pt x="1453" y="763"/>
                  </a:lnTo>
                  <a:cubicBezTo>
                    <a:pt x="1429" y="810"/>
                    <a:pt x="1405" y="858"/>
                    <a:pt x="1382" y="906"/>
                  </a:cubicBezTo>
                  <a:cubicBezTo>
                    <a:pt x="1382" y="929"/>
                    <a:pt x="1382" y="929"/>
                    <a:pt x="1358" y="953"/>
                  </a:cubicBezTo>
                  <a:cubicBezTo>
                    <a:pt x="1048" y="1001"/>
                    <a:pt x="739" y="1096"/>
                    <a:pt x="500" y="1239"/>
                  </a:cubicBezTo>
                  <a:cubicBezTo>
                    <a:pt x="167" y="1453"/>
                    <a:pt x="0" y="1715"/>
                    <a:pt x="0" y="1977"/>
                  </a:cubicBezTo>
                  <a:lnTo>
                    <a:pt x="0" y="2120"/>
                  </a:lnTo>
                  <a:cubicBezTo>
                    <a:pt x="0" y="2406"/>
                    <a:pt x="167" y="2668"/>
                    <a:pt x="524" y="2858"/>
                  </a:cubicBezTo>
                  <a:cubicBezTo>
                    <a:pt x="876" y="3058"/>
                    <a:pt x="1333" y="3159"/>
                    <a:pt x="1788" y="3159"/>
                  </a:cubicBezTo>
                  <a:cubicBezTo>
                    <a:pt x="2256" y="3159"/>
                    <a:pt x="2722" y="3052"/>
                    <a:pt x="3072" y="2835"/>
                  </a:cubicBezTo>
                  <a:cubicBezTo>
                    <a:pt x="3406" y="2644"/>
                    <a:pt x="3573" y="2382"/>
                    <a:pt x="3573" y="2120"/>
                  </a:cubicBezTo>
                  <a:lnTo>
                    <a:pt x="3573" y="1953"/>
                  </a:lnTo>
                  <a:cubicBezTo>
                    <a:pt x="3573" y="1691"/>
                    <a:pt x="3382" y="1429"/>
                    <a:pt x="3025" y="1215"/>
                  </a:cubicBezTo>
                  <a:cubicBezTo>
                    <a:pt x="2787" y="1072"/>
                    <a:pt x="2501" y="1001"/>
                    <a:pt x="2191" y="953"/>
                  </a:cubicBezTo>
                  <a:cubicBezTo>
                    <a:pt x="2191" y="953"/>
                    <a:pt x="2191" y="929"/>
                    <a:pt x="2167" y="929"/>
                  </a:cubicBezTo>
                  <a:cubicBezTo>
                    <a:pt x="2144" y="858"/>
                    <a:pt x="2120" y="786"/>
                    <a:pt x="2096" y="715"/>
                  </a:cubicBezTo>
                  <a:cubicBezTo>
                    <a:pt x="2072" y="667"/>
                    <a:pt x="2048" y="620"/>
                    <a:pt x="2048" y="572"/>
                  </a:cubicBezTo>
                  <a:lnTo>
                    <a:pt x="2048" y="572"/>
                  </a:lnTo>
                  <a:cubicBezTo>
                    <a:pt x="2048" y="572"/>
                    <a:pt x="2048" y="572"/>
                    <a:pt x="2048" y="572"/>
                  </a:cubicBezTo>
                  <a:cubicBezTo>
                    <a:pt x="2025" y="525"/>
                    <a:pt x="2025" y="453"/>
                    <a:pt x="2001" y="405"/>
                  </a:cubicBezTo>
                  <a:cubicBezTo>
                    <a:pt x="2001" y="334"/>
                    <a:pt x="1977" y="215"/>
                    <a:pt x="1977" y="144"/>
                  </a:cubicBezTo>
                  <a:lnTo>
                    <a:pt x="1977" y="144"/>
                  </a:lnTo>
                  <a:cubicBezTo>
                    <a:pt x="1977" y="144"/>
                    <a:pt x="1977" y="144"/>
                    <a:pt x="1977" y="144"/>
                  </a:cubicBezTo>
                  <a:cubicBezTo>
                    <a:pt x="1977" y="120"/>
                    <a:pt x="1977" y="96"/>
                    <a:pt x="1977" y="72"/>
                  </a:cubicBezTo>
                  <a:cubicBezTo>
                    <a:pt x="1977" y="48"/>
                    <a:pt x="1977" y="24"/>
                    <a:pt x="1977" y="1"/>
                  </a:cubicBezTo>
                  <a:cubicBezTo>
                    <a:pt x="1977" y="24"/>
                    <a:pt x="1953" y="48"/>
                    <a:pt x="1906" y="72"/>
                  </a:cubicBezTo>
                  <a:cubicBezTo>
                    <a:pt x="1870" y="96"/>
                    <a:pt x="1822" y="108"/>
                    <a:pt x="1775" y="108"/>
                  </a:cubicBezTo>
                  <a:cubicBezTo>
                    <a:pt x="1727" y="108"/>
                    <a:pt x="1679" y="96"/>
                    <a:pt x="1644" y="72"/>
                  </a:cubicBezTo>
                  <a:cubicBezTo>
                    <a:pt x="1596" y="48"/>
                    <a:pt x="1572" y="24"/>
                    <a:pt x="15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3" name="Google Shape;4203;p72"/>
            <p:cNvSpPr/>
            <p:nvPr/>
          </p:nvSpPr>
          <p:spPr>
            <a:xfrm>
              <a:off x="5479086" y="3122999"/>
              <a:ext cx="16271" cy="27335"/>
            </a:xfrm>
            <a:custGeom>
              <a:avLst/>
              <a:gdLst/>
              <a:ahLst/>
              <a:cxnLst/>
              <a:rect l="l" t="t" r="r" b="b"/>
              <a:pathLst>
                <a:path w="525" h="882" extrusionOk="0">
                  <a:moveTo>
                    <a:pt x="0" y="0"/>
                  </a:moveTo>
                  <a:lnTo>
                    <a:pt x="0" y="143"/>
                  </a:lnTo>
                  <a:cubicBezTo>
                    <a:pt x="0" y="429"/>
                    <a:pt x="167" y="691"/>
                    <a:pt x="524" y="881"/>
                  </a:cubicBezTo>
                  <a:lnTo>
                    <a:pt x="524" y="738"/>
                  </a:lnTo>
                  <a:cubicBezTo>
                    <a:pt x="167" y="524"/>
                    <a:pt x="0" y="262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4" name="Google Shape;4204;p72"/>
            <p:cNvSpPr/>
            <p:nvPr/>
          </p:nvSpPr>
          <p:spPr>
            <a:xfrm>
              <a:off x="5540325" y="3061729"/>
              <a:ext cx="31" cy="2262"/>
            </a:xfrm>
            <a:custGeom>
              <a:avLst/>
              <a:gdLst/>
              <a:ahLst/>
              <a:cxnLst/>
              <a:rect l="l" t="t" r="r" b="b"/>
              <a:pathLst>
                <a:path w="1" h="73" extrusionOk="0">
                  <a:moveTo>
                    <a:pt x="1" y="72"/>
                  </a:moveTo>
                  <a:cubicBezTo>
                    <a:pt x="1" y="48"/>
                    <a:pt x="1" y="24"/>
                    <a:pt x="1" y="1"/>
                  </a:cubicBezTo>
                  <a:cubicBezTo>
                    <a:pt x="1" y="24"/>
                    <a:pt x="1" y="48"/>
                    <a:pt x="1" y="72"/>
                  </a:cubicBezTo>
                  <a:close/>
                </a:path>
              </a:pathLst>
            </a:custGeom>
            <a:solidFill>
              <a:srgbClr val="FEC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72"/>
            <p:cNvSpPr/>
            <p:nvPr/>
          </p:nvSpPr>
          <p:spPr>
            <a:xfrm>
              <a:off x="5527805" y="3063960"/>
              <a:ext cx="31" cy="2231"/>
            </a:xfrm>
            <a:custGeom>
              <a:avLst/>
              <a:gdLst/>
              <a:ahLst/>
              <a:cxnLst/>
              <a:rect l="l" t="t" r="r" b="b"/>
              <a:pathLst>
                <a:path w="1" h="72" extrusionOk="0">
                  <a:moveTo>
                    <a:pt x="0" y="72"/>
                  </a:moveTo>
                  <a:cubicBezTo>
                    <a:pt x="0" y="48"/>
                    <a:pt x="0" y="24"/>
                    <a:pt x="0" y="0"/>
                  </a:cubicBezTo>
                  <a:cubicBezTo>
                    <a:pt x="0" y="24"/>
                    <a:pt x="0" y="48"/>
                    <a:pt x="0" y="72"/>
                  </a:cubicBezTo>
                  <a:close/>
                </a:path>
              </a:pathLst>
            </a:custGeom>
            <a:solidFill>
              <a:srgbClr val="FEC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6" name="Google Shape;4206;p72"/>
            <p:cNvSpPr/>
            <p:nvPr/>
          </p:nvSpPr>
          <p:spPr>
            <a:xfrm>
              <a:off x="5540325" y="3063960"/>
              <a:ext cx="31" cy="2231"/>
            </a:xfrm>
            <a:custGeom>
              <a:avLst/>
              <a:gdLst/>
              <a:ahLst/>
              <a:cxnLst/>
              <a:rect l="l" t="t" r="r" b="b"/>
              <a:pathLst>
                <a:path w="1" h="72" extrusionOk="0">
                  <a:moveTo>
                    <a:pt x="1" y="72"/>
                  </a:moveTo>
                  <a:cubicBezTo>
                    <a:pt x="1" y="48"/>
                    <a:pt x="1" y="24"/>
                    <a:pt x="1" y="0"/>
                  </a:cubicBezTo>
                  <a:cubicBezTo>
                    <a:pt x="1" y="24"/>
                    <a:pt x="1" y="48"/>
                    <a:pt x="1" y="72"/>
                  </a:cubicBezTo>
                  <a:close/>
                </a:path>
              </a:pathLst>
            </a:custGeom>
            <a:solidFill>
              <a:srgbClr val="FEC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7" name="Google Shape;4207;p72"/>
            <p:cNvSpPr/>
            <p:nvPr/>
          </p:nvSpPr>
          <p:spPr>
            <a:xfrm>
              <a:off x="5527805" y="3061729"/>
              <a:ext cx="31" cy="2262"/>
            </a:xfrm>
            <a:custGeom>
              <a:avLst/>
              <a:gdLst/>
              <a:ahLst/>
              <a:cxnLst/>
              <a:rect l="l" t="t" r="r" b="b"/>
              <a:pathLst>
                <a:path w="1" h="73" extrusionOk="0">
                  <a:moveTo>
                    <a:pt x="0" y="72"/>
                  </a:moveTo>
                  <a:cubicBezTo>
                    <a:pt x="0" y="48"/>
                    <a:pt x="0" y="24"/>
                    <a:pt x="0" y="1"/>
                  </a:cubicBezTo>
                  <a:cubicBezTo>
                    <a:pt x="0" y="24"/>
                    <a:pt x="0" y="48"/>
                    <a:pt x="0" y="72"/>
                  </a:cubicBezTo>
                  <a:close/>
                </a:path>
              </a:pathLst>
            </a:custGeom>
            <a:solidFill>
              <a:srgbClr val="FEC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8" name="Google Shape;4208;p72"/>
            <p:cNvSpPr/>
            <p:nvPr/>
          </p:nvSpPr>
          <p:spPr>
            <a:xfrm>
              <a:off x="5479086" y="3066160"/>
              <a:ext cx="110736" cy="56871"/>
            </a:xfrm>
            <a:custGeom>
              <a:avLst/>
              <a:gdLst/>
              <a:ahLst/>
              <a:cxnLst/>
              <a:rect l="l" t="t" r="r" b="b"/>
              <a:pathLst>
                <a:path w="3573" h="1835" extrusionOk="0">
                  <a:moveTo>
                    <a:pt x="1572" y="1"/>
                  </a:moveTo>
                  <a:lnTo>
                    <a:pt x="1572" y="1"/>
                  </a:lnTo>
                  <a:cubicBezTo>
                    <a:pt x="1572" y="57"/>
                    <a:pt x="1569" y="113"/>
                    <a:pt x="1564" y="169"/>
                  </a:cubicBezTo>
                  <a:lnTo>
                    <a:pt x="1564" y="169"/>
                  </a:lnTo>
                  <a:cubicBezTo>
                    <a:pt x="1572" y="112"/>
                    <a:pt x="1572" y="51"/>
                    <a:pt x="1572" y="1"/>
                  </a:cubicBezTo>
                  <a:close/>
                  <a:moveTo>
                    <a:pt x="1977" y="1"/>
                  </a:moveTo>
                  <a:cubicBezTo>
                    <a:pt x="1977" y="72"/>
                    <a:pt x="2001" y="191"/>
                    <a:pt x="2001" y="262"/>
                  </a:cubicBezTo>
                  <a:cubicBezTo>
                    <a:pt x="2023" y="308"/>
                    <a:pt x="2025" y="375"/>
                    <a:pt x="2045" y="422"/>
                  </a:cubicBezTo>
                  <a:lnTo>
                    <a:pt x="2045" y="422"/>
                  </a:lnTo>
                  <a:cubicBezTo>
                    <a:pt x="2013" y="286"/>
                    <a:pt x="1989" y="143"/>
                    <a:pt x="1977" y="1"/>
                  </a:cubicBezTo>
                  <a:close/>
                  <a:moveTo>
                    <a:pt x="2045" y="422"/>
                  </a:moveTo>
                  <a:lnTo>
                    <a:pt x="2045" y="422"/>
                  </a:lnTo>
                  <a:cubicBezTo>
                    <a:pt x="2046" y="427"/>
                    <a:pt x="2047" y="432"/>
                    <a:pt x="2049" y="436"/>
                  </a:cubicBezTo>
                  <a:lnTo>
                    <a:pt x="2049" y="436"/>
                  </a:lnTo>
                  <a:cubicBezTo>
                    <a:pt x="2048" y="434"/>
                    <a:pt x="2048" y="432"/>
                    <a:pt x="2048" y="429"/>
                  </a:cubicBezTo>
                  <a:cubicBezTo>
                    <a:pt x="2047" y="427"/>
                    <a:pt x="2046" y="425"/>
                    <a:pt x="2045" y="422"/>
                  </a:cubicBezTo>
                  <a:close/>
                  <a:moveTo>
                    <a:pt x="2049" y="436"/>
                  </a:moveTo>
                  <a:lnTo>
                    <a:pt x="2049" y="436"/>
                  </a:lnTo>
                  <a:cubicBezTo>
                    <a:pt x="2050" y="462"/>
                    <a:pt x="2058" y="488"/>
                    <a:pt x="2069" y="514"/>
                  </a:cubicBezTo>
                  <a:lnTo>
                    <a:pt x="2069" y="514"/>
                  </a:lnTo>
                  <a:cubicBezTo>
                    <a:pt x="2062" y="489"/>
                    <a:pt x="2055" y="463"/>
                    <a:pt x="2049" y="436"/>
                  </a:cubicBezTo>
                  <a:close/>
                  <a:moveTo>
                    <a:pt x="1564" y="169"/>
                  </a:moveTo>
                  <a:cubicBezTo>
                    <a:pt x="1561" y="193"/>
                    <a:pt x="1555" y="217"/>
                    <a:pt x="1548" y="239"/>
                  </a:cubicBezTo>
                  <a:cubicBezTo>
                    <a:pt x="1525" y="310"/>
                    <a:pt x="1525" y="405"/>
                    <a:pt x="1501" y="501"/>
                  </a:cubicBezTo>
                  <a:cubicBezTo>
                    <a:pt x="1477" y="524"/>
                    <a:pt x="1453" y="596"/>
                    <a:pt x="1453" y="620"/>
                  </a:cubicBezTo>
                  <a:cubicBezTo>
                    <a:pt x="1429" y="667"/>
                    <a:pt x="1405" y="715"/>
                    <a:pt x="1382" y="763"/>
                  </a:cubicBezTo>
                  <a:cubicBezTo>
                    <a:pt x="1382" y="786"/>
                    <a:pt x="1382" y="786"/>
                    <a:pt x="1358" y="810"/>
                  </a:cubicBezTo>
                  <a:cubicBezTo>
                    <a:pt x="1048" y="858"/>
                    <a:pt x="739" y="953"/>
                    <a:pt x="500" y="1096"/>
                  </a:cubicBezTo>
                  <a:cubicBezTo>
                    <a:pt x="167" y="1310"/>
                    <a:pt x="0" y="1572"/>
                    <a:pt x="0" y="1834"/>
                  </a:cubicBezTo>
                  <a:cubicBezTo>
                    <a:pt x="500" y="1834"/>
                    <a:pt x="953" y="1525"/>
                    <a:pt x="1239" y="1072"/>
                  </a:cubicBezTo>
                  <a:cubicBezTo>
                    <a:pt x="1263" y="1072"/>
                    <a:pt x="1286" y="1072"/>
                    <a:pt x="1310" y="1048"/>
                  </a:cubicBezTo>
                  <a:lnTo>
                    <a:pt x="1358" y="1048"/>
                  </a:lnTo>
                  <a:cubicBezTo>
                    <a:pt x="1382" y="1025"/>
                    <a:pt x="1405" y="1025"/>
                    <a:pt x="1429" y="1025"/>
                  </a:cubicBezTo>
                  <a:cubicBezTo>
                    <a:pt x="1477" y="1001"/>
                    <a:pt x="1620" y="1001"/>
                    <a:pt x="1763" y="1001"/>
                  </a:cubicBezTo>
                  <a:lnTo>
                    <a:pt x="1929" y="1001"/>
                  </a:lnTo>
                  <a:cubicBezTo>
                    <a:pt x="2025" y="1001"/>
                    <a:pt x="2096" y="1025"/>
                    <a:pt x="2096" y="1025"/>
                  </a:cubicBezTo>
                  <a:lnTo>
                    <a:pt x="2167" y="1025"/>
                  </a:lnTo>
                  <a:cubicBezTo>
                    <a:pt x="2191" y="1025"/>
                    <a:pt x="2215" y="1048"/>
                    <a:pt x="2239" y="1048"/>
                  </a:cubicBezTo>
                  <a:cubicBezTo>
                    <a:pt x="2263" y="1048"/>
                    <a:pt x="2287" y="1048"/>
                    <a:pt x="2287" y="1072"/>
                  </a:cubicBezTo>
                  <a:lnTo>
                    <a:pt x="2310" y="1072"/>
                  </a:lnTo>
                  <a:cubicBezTo>
                    <a:pt x="2620" y="1525"/>
                    <a:pt x="3072" y="1810"/>
                    <a:pt x="3573" y="1810"/>
                  </a:cubicBezTo>
                  <a:cubicBezTo>
                    <a:pt x="3573" y="1548"/>
                    <a:pt x="3382" y="1286"/>
                    <a:pt x="3025" y="1072"/>
                  </a:cubicBezTo>
                  <a:cubicBezTo>
                    <a:pt x="2787" y="929"/>
                    <a:pt x="2501" y="858"/>
                    <a:pt x="2191" y="810"/>
                  </a:cubicBezTo>
                  <a:cubicBezTo>
                    <a:pt x="2191" y="810"/>
                    <a:pt x="2191" y="786"/>
                    <a:pt x="2167" y="786"/>
                  </a:cubicBezTo>
                  <a:cubicBezTo>
                    <a:pt x="2144" y="715"/>
                    <a:pt x="2120" y="643"/>
                    <a:pt x="2096" y="572"/>
                  </a:cubicBezTo>
                  <a:cubicBezTo>
                    <a:pt x="2086" y="553"/>
                    <a:pt x="2077" y="534"/>
                    <a:pt x="2069" y="514"/>
                  </a:cubicBezTo>
                  <a:lnTo>
                    <a:pt x="2069" y="514"/>
                  </a:lnTo>
                  <a:cubicBezTo>
                    <a:pt x="2097" y="618"/>
                    <a:pt x="2131" y="718"/>
                    <a:pt x="2167" y="810"/>
                  </a:cubicBezTo>
                  <a:cubicBezTo>
                    <a:pt x="2057" y="790"/>
                    <a:pt x="1946" y="783"/>
                    <a:pt x="1835" y="783"/>
                  </a:cubicBezTo>
                  <a:cubicBezTo>
                    <a:pt x="1684" y="783"/>
                    <a:pt x="1533" y="796"/>
                    <a:pt x="1382" y="810"/>
                  </a:cubicBezTo>
                  <a:cubicBezTo>
                    <a:pt x="1477" y="619"/>
                    <a:pt x="1542" y="397"/>
                    <a:pt x="1564" y="1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9" name="Google Shape;4209;p72"/>
            <p:cNvSpPr/>
            <p:nvPr/>
          </p:nvSpPr>
          <p:spPr>
            <a:xfrm>
              <a:off x="5495326" y="3122255"/>
              <a:ext cx="94496" cy="37408"/>
            </a:xfrm>
            <a:custGeom>
              <a:avLst/>
              <a:gdLst/>
              <a:ahLst/>
              <a:cxnLst/>
              <a:rect l="l" t="t" r="r" b="b"/>
              <a:pathLst>
                <a:path w="3049" h="1207" extrusionOk="0">
                  <a:moveTo>
                    <a:pt x="3049" y="0"/>
                  </a:moveTo>
                  <a:cubicBezTo>
                    <a:pt x="3049" y="262"/>
                    <a:pt x="2882" y="524"/>
                    <a:pt x="2548" y="739"/>
                  </a:cubicBezTo>
                  <a:cubicBezTo>
                    <a:pt x="2198" y="944"/>
                    <a:pt x="1731" y="1045"/>
                    <a:pt x="1262" y="1045"/>
                  </a:cubicBezTo>
                  <a:cubicBezTo>
                    <a:pt x="808" y="1045"/>
                    <a:pt x="352" y="950"/>
                    <a:pt x="0" y="762"/>
                  </a:cubicBezTo>
                  <a:lnTo>
                    <a:pt x="0" y="905"/>
                  </a:lnTo>
                  <a:cubicBezTo>
                    <a:pt x="352" y="1105"/>
                    <a:pt x="809" y="1206"/>
                    <a:pt x="1264" y="1206"/>
                  </a:cubicBezTo>
                  <a:cubicBezTo>
                    <a:pt x="1732" y="1206"/>
                    <a:pt x="2198" y="1099"/>
                    <a:pt x="2548" y="882"/>
                  </a:cubicBezTo>
                  <a:cubicBezTo>
                    <a:pt x="2882" y="691"/>
                    <a:pt x="3049" y="429"/>
                    <a:pt x="3049" y="167"/>
                  </a:cubicBezTo>
                  <a:lnTo>
                    <a:pt x="3049" y="0"/>
                  </a:ln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0" name="Google Shape;4210;p72"/>
            <p:cNvSpPr/>
            <p:nvPr/>
          </p:nvSpPr>
          <p:spPr>
            <a:xfrm>
              <a:off x="5434800" y="2879437"/>
              <a:ext cx="208177" cy="196368"/>
            </a:xfrm>
            <a:custGeom>
              <a:avLst/>
              <a:gdLst/>
              <a:ahLst/>
              <a:cxnLst/>
              <a:rect l="l" t="t" r="r" b="b"/>
              <a:pathLst>
                <a:path w="6717" h="6336" extrusionOk="0">
                  <a:moveTo>
                    <a:pt x="3372" y="0"/>
                  </a:moveTo>
                  <a:cubicBezTo>
                    <a:pt x="2528" y="0"/>
                    <a:pt x="1681" y="185"/>
                    <a:pt x="1025" y="548"/>
                  </a:cubicBezTo>
                  <a:cubicBezTo>
                    <a:pt x="358" y="929"/>
                    <a:pt x="1" y="1429"/>
                    <a:pt x="24" y="1929"/>
                  </a:cubicBezTo>
                  <a:cubicBezTo>
                    <a:pt x="24" y="1977"/>
                    <a:pt x="1" y="2120"/>
                    <a:pt x="24" y="2310"/>
                  </a:cubicBezTo>
                  <a:cubicBezTo>
                    <a:pt x="24" y="2382"/>
                    <a:pt x="24" y="2453"/>
                    <a:pt x="48" y="2501"/>
                  </a:cubicBezTo>
                  <a:cubicBezTo>
                    <a:pt x="48" y="2572"/>
                    <a:pt x="48" y="2644"/>
                    <a:pt x="48" y="2691"/>
                  </a:cubicBezTo>
                  <a:cubicBezTo>
                    <a:pt x="72" y="2739"/>
                    <a:pt x="72" y="2834"/>
                    <a:pt x="96" y="2882"/>
                  </a:cubicBezTo>
                  <a:cubicBezTo>
                    <a:pt x="96" y="2930"/>
                    <a:pt x="120" y="3001"/>
                    <a:pt x="120" y="3073"/>
                  </a:cubicBezTo>
                  <a:cubicBezTo>
                    <a:pt x="120" y="3120"/>
                    <a:pt x="143" y="3192"/>
                    <a:pt x="167" y="3263"/>
                  </a:cubicBezTo>
                  <a:cubicBezTo>
                    <a:pt x="167" y="3311"/>
                    <a:pt x="191" y="3382"/>
                    <a:pt x="215" y="3454"/>
                  </a:cubicBezTo>
                  <a:cubicBezTo>
                    <a:pt x="215" y="3501"/>
                    <a:pt x="239" y="3573"/>
                    <a:pt x="262" y="3620"/>
                  </a:cubicBezTo>
                  <a:cubicBezTo>
                    <a:pt x="286" y="3668"/>
                    <a:pt x="310" y="3739"/>
                    <a:pt x="310" y="3811"/>
                  </a:cubicBezTo>
                  <a:cubicBezTo>
                    <a:pt x="358" y="3906"/>
                    <a:pt x="405" y="4025"/>
                    <a:pt x="453" y="4120"/>
                  </a:cubicBezTo>
                  <a:cubicBezTo>
                    <a:pt x="477" y="4192"/>
                    <a:pt x="501" y="4263"/>
                    <a:pt x="524" y="4311"/>
                  </a:cubicBezTo>
                  <a:cubicBezTo>
                    <a:pt x="572" y="4382"/>
                    <a:pt x="667" y="4573"/>
                    <a:pt x="810" y="4811"/>
                  </a:cubicBezTo>
                  <a:cubicBezTo>
                    <a:pt x="858" y="4882"/>
                    <a:pt x="953" y="5001"/>
                    <a:pt x="1001" y="5073"/>
                  </a:cubicBezTo>
                  <a:cubicBezTo>
                    <a:pt x="1048" y="5121"/>
                    <a:pt x="1096" y="5192"/>
                    <a:pt x="1144" y="5240"/>
                  </a:cubicBezTo>
                  <a:cubicBezTo>
                    <a:pt x="1167" y="5287"/>
                    <a:pt x="1215" y="5335"/>
                    <a:pt x="1263" y="5383"/>
                  </a:cubicBezTo>
                  <a:cubicBezTo>
                    <a:pt x="1334" y="5454"/>
                    <a:pt x="1429" y="5549"/>
                    <a:pt x="1501" y="5597"/>
                  </a:cubicBezTo>
                  <a:cubicBezTo>
                    <a:pt x="1596" y="5692"/>
                    <a:pt x="1739" y="5811"/>
                    <a:pt x="1977" y="5954"/>
                  </a:cubicBezTo>
                  <a:cubicBezTo>
                    <a:pt x="2025" y="5978"/>
                    <a:pt x="2120" y="6026"/>
                    <a:pt x="2191" y="6073"/>
                  </a:cubicBezTo>
                  <a:cubicBezTo>
                    <a:pt x="2239" y="6097"/>
                    <a:pt x="2287" y="6121"/>
                    <a:pt x="2358" y="6145"/>
                  </a:cubicBezTo>
                  <a:cubicBezTo>
                    <a:pt x="2430" y="6168"/>
                    <a:pt x="2525" y="6216"/>
                    <a:pt x="2596" y="6240"/>
                  </a:cubicBezTo>
                  <a:cubicBezTo>
                    <a:pt x="2644" y="6240"/>
                    <a:pt x="2692" y="6264"/>
                    <a:pt x="2739" y="6264"/>
                  </a:cubicBezTo>
                  <a:cubicBezTo>
                    <a:pt x="2787" y="6287"/>
                    <a:pt x="2834" y="6287"/>
                    <a:pt x="2858" y="6287"/>
                  </a:cubicBezTo>
                  <a:cubicBezTo>
                    <a:pt x="2930" y="6311"/>
                    <a:pt x="3120" y="6335"/>
                    <a:pt x="3215" y="6335"/>
                  </a:cubicBezTo>
                  <a:lnTo>
                    <a:pt x="3430" y="6335"/>
                  </a:lnTo>
                  <a:cubicBezTo>
                    <a:pt x="3525" y="6335"/>
                    <a:pt x="3525" y="6335"/>
                    <a:pt x="3668" y="6311"/>
                  </a:cubicBezTo>
                  <a:cubicBezTo>
                    <a:pt x="3763" y="6311"/>
                    <a:pt x="3811" y="6311"/>
                    <a:pt x="3930" y="6287"/>
                  </a:cubicBezTo>
                  <a:cubicBezTo>
                    <a:pt x="3978" y="6264"/>
                    <a:pt x="4025" y="6264"/>
                    <a:pt x="4073" y="6240"/>
                  </a:cubicBezTo>
                  <a:cubicBezTo>
                    <a:pt x="4144" y="6216"/>
                    <a:pt x="4263" y="6192"/>
                    <a:pt x="4335" y="6145"/>
                  </a:cubicBezTo>
                  <a:cubicBezTo>
                    <a:pt x="4382" y="6121"/>
                    <a:pt x="4478" y="6097"/>
                    <a:pt x="4525" y="6073"/>
                  </a:cubicBezTo>
                  <a:cubicBezTo>
                    <a:pt x="4597" y="6026"/>
                    <a:pt x="4692" y="5978"/>
                    <a:pt x="4763" y="5930"/>
                  </a:cubicBezTo>
                  <a:cubicBezTo>
                    <a:pt x="4811" y="5906"/>
                    <a:pt x="4859" y="5883"/>
                    <a:pt x="4882" y="5859"/>
                  </a:cubicBezTo>
                  <a:cubicBezTo>
                    <a:pt x="4930" y="5835"/>
                    <a:pt x="4978" y="5787"/>
                    <a:pt x="5025" y="5764"/>
                  </a:cubicBezTo>
                  <a:cubicBezTo>
                    <a:pt x="5073" y="5716"/>
                    <a:pt x="5144" y="5644"/>
                    <a:pt x="5216" y="5597"/>
                  </a:cubicBezTo>
                  <a:cubicBezTo>
                    <a:pt x="5311" y="5525"/>
                    <a:pt x="5454" y="5359"/>
                    <a:pt x="5478" y="5335"/>
                  </a:cubicBezTo>
                  <a:cubicBezTo>
                    <a:pt x="5549" y="5263"/>
                    <a:pt x="5621" y="5168"/>
                    <a:pt x="5692" y="5097"/>
                  </a:cubicBezTo>
                  <a:cubicBezTo>
                    <a:pt x="5740" y="5049"/>
                    <a:pt x="5787" y="4978"/>
                    <a:pt x="5811" y="4930"/>
                  </a:cubicBezTo>
                  <a:cubicBezTo>
                    <a:pt x="5835" y="4882"/>
                    <a:pt x="5883" y="4811"/>
                    <a:pt x="5930" y="4763"/>
                  </a:cubicBezTo>
                  <a:cubicBezTo>
                    <a:pt x="5978" y="4692"/>
                    <a:pt x="6049" y="4573"/>
                    <a:pt x="6097" y="4478"/>
                  </a:cubicBezTo>
                  <a:cubicBezTo>
                    <a:pt x="6121" y="4430"/>
                    <a:pt x="6168" y="4358"/>
                    <a:pt x="6192" y="4311"/>
                  </a:cubicBezTo>
                  <a:cubicBezTo>
                    <a:pt x="6192" y="4263"/>
                    <a:pt x="6240" y="4192"/>
                    <a:pt x="6264" y="4144"/>
                  </a:cubicBezTo>
                  <a:cubicBezTo>
                    <a:pt x="6288" y="4097"/>
                    <a:pt x="6311" y="4025"/>
                    <a:pt x="6335" y="3977"/>
                  </a:cubicBezTo>
                  <a:cubicBezTo>
                    <a:pt x="6359" y="3906"/>
                    <a:pt x="6383" y="3835"/>
                    <a:pt x="6407" y="3787"/>
                  </a:cubicBezTo>
                  <a:cubicBezTo>
                    <a:pt x="6430" y="3692"/>
                    <a:pt x="6478" y="3549"/>
                    <a:pt x="6502" y="3454"/>
                  </a:cubicBezTo>
                  <a:cubicBezTo>
                    <a:pt x="6526" y="3382"/>
                    <a:pt x="6573" y="3168"/>
                    <a:pt x="6597" y="3073"/>
                  </a:cubicBezTo>
                  <a:cubicBezTo>
                    <a:pt x="6621" y="2953"/>
                    <a:pt x="6645" y="2811"/>
                    <a:pt x="6645" y="2715"/>
                  </a:cubicBezTo>
                  <a:cubicBezTo>
                    <a:pt x="6669" y="2644"/>
                    <a:pt x="6669" y="2572"/>
                    <a:pt x="6669" y="2525"/>
                  </a:cubicBezTo>
                  <a:cubicBezTo>
                    <a:pt x="6692" y="2453"/>
                    <a:pt x="6692" y="2382"/>
                    <a:pt x="6692" y="2310"/>
                  </a:cubicBezTo>
                  <a:cubicBezTo>
                    <a:pt x="6692" y="2215"/>
                    <a:pt x="6692" y="2096"/>
                    <a:pt x="6692" y="1977"/>
                  </a:cubicBezTo>
                  <a:cubicBezTo>
                    <a:pt x="6692" y="1977"/>
                    <a:pt x="6692" y="1977"/>
                    <a:pt x="6692" y="1953"/>
                  </a:cubicBezTo>
                  <a:cubicBezTo>
                    <a:pt x="6716" y="1477"/>
                    <a:pt x="6407" y="977"/>
                    <a:pt x="5764" y="596"/>
                  </a:cubicBezTo>
                  <a:cubicBezTo>
                    <a:pt x="5111" y="197"/>
                    <a:pt x="4243" y="0"/>
                    <a:pt x="33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1" name="Google Shape;4211;p72"/>
            <p:cNvSpPr/>
            <p:nvPr/>
          </p:nvSpPr>
          <p:spPr>
            <a:xfrm>
              <a:off x="5449551" y="2887805"/>
              <a:ext cx="178641" cy="173961"/>
            </a:xfrm>
            <a:custGeom>
              <a:avLst/>
              <a:gdLst/>
              <a:ahLst/>
              <a:cxnLst/>
              <a:rect l="l" t="t" r="r" b="b"/>
              <a:pathLst>
                <a:path w="5764" h="5613" extrusionOk="0">
                  <a:moveTo>
                    <a:pt x="2867" y="1"/>
                  </a:moveTo>
                  <a:cubicBezTo>
                    <a:pt x="2152" y="1"/>
                    <a:pt x="1438" y="156"/>
                    <a:pt x="882" y="469"/>
                  </a:cubicBezTo>
                  <a:cubicBezTo>
                    <a:pt x="287" y="802"/>
                    <a:pt x="1" y="1231"/>
                    <a:pt x="1" y="1659"/>
                  </a:cubicBezTo>
                  <a:cubicBezTo>
                    <a:pt x="1" y="1874"/>
                    <a:pt x="1" y="2017"/>
                    <a:pt x="1" y="2017"/>
                  </a:cubicBezTo>
                  <a:cubicBezTo>
                    <a:pt x="25" y="2112"/>
                    <a:pt x="25" y="2255"/>
                    <a:pt x="48" y="2350"/>
                  </a:cubicBezTo>
                  <a:cubicBezTo>
                    <a:pt x="48" y="2398"/>
                    <a:pt x="48" y="2469"/>
                    <a:pt x="72" y="2541"/>
                  </a:cubicBezTo>
                  <a:cubicBezTo>
                    <a:pt x="72" y="2588"/>
                    <a:pt x="96" y="2660"/>
                    <a:pt x="96" y="2707"/>
                  </a:cubicBezTo>
                  <a:cubicBezTo>
                    <a:pt x="120" y="2803"/>
                    <a:pt x="144" y="2922"/>
                    <a:pt x="167" y="3017"/>
                  </a:cubicBezTo>
                  <a:cubicBezTo>
                    <a:pt x="191" y="3088"/>
                    <a:pt x="239" y="3255"/>
                    <a:pt x="287" y="3374"/>
                  </a:cubicBezTo>
                  <a:cubicBezTo>
                    <a:pt x="310" y="3446"/>
                    <a:pt x="358" y="3565"/>
                    <a:pt x="382" y="3660"/>
                  </a:cubicBezTo>
                  <a:cubicBezTo>
                    <a:pt x="406" y="3707"/>
                    <a:pt x="453" y="3779"/>
                    <a:pt x="477" y="3827"/>
                  </a:cubicBezTo>
                  <a:cubicBezTo>
                    <a:pt x="477" y="3850"/>
                    <a:pt x="549" y="3993"/>
                    <a:pt x="620" y="4112"/>
                  </a:cubicBezTo>
                  <a:cubicBezTo>
                    <a:pt x="644" y="4160"/>
                    <a:pt x="691" y="4231"/>
                    <a:pt x="715" y="4279"/>
                  </a:cubicBezTo>
                  <a:cubicBezTo>
                    <a:pt x="763" y="4350"/>
                    <a:pt x="834" y="4446"/>
                    <a:pt x="882" y="4517"/>
                  </a:cubicBezTo>
                  <a:cubicBezTo>
                    <a:pt x="930" y="4565"/>
                    <a:pt x="977" y="4612"/>
                    <a:pt x="1001" y="4660"/>
                  </a:cubicBezTo>
                  <a:cubicBezTo>
                    <a:pt x="1049" y="4708"/>
                    <a:pt x="1072" y="4755"/>
                    <a:pt x="1096" y="4779"/>
                  </a:cubicBezTo>
                  <a:cubicBezTo>
                    <a:pt x="1120" y="4779"/>
                    <a:pt x="1120" y="4803"/>
                    <a:pt x="1144" y="4803"/>
                  </a:cubicBezTo>
                  <a:cubicBezTo>
                    <a:pt x="1168" y="4827"/>
                    <a:pt x="1215" y="4874"/>
                    <a:pt x="1239" y="4898"/>
                  </a:cubicBezTo>
                  <a:cubicBezTo>
                    <a:pt x="1287" y="4946"/>
                    <a:pt x="1358" y="5017"/>
                    <a:pt x="1406" y="5041"/>
                  </a:cubicBezTo>
                  <a:cubicBezTo>
                    <a:pt x="1477" y="5113"/>
                    <a:pt x="1549" y="5160"/>
                    <a:pt x="1620" y="5208"/>
                  </a:cubicBezTo>
                  <a:cubicBezTo>
                    <a:pt x="1668" y="5255"/>
                    <a:pt x="1739" y="5279"/>
                    <a:pt x="1787" y="5327"/>
                  </a:cubicBezTo>
                  <a:cubicBezTo>
                    <a:pt x="1858" y="5351"/>
                    <a:pt x="1954" y="5398"/>
                    <a:pt x="2025" y="5422"/>
                  </a:cubicBezTo>
                  <a:cubicBezTo>
                    <a:pt x="2049" y="5446"/>
                    <a:pt x="2120" y="5470"/>
                    <a:pt x="2144" y="5494"/>
                  </a:cubicBezTo>
                  <a:cubicBezTo>
                    <a:pt x="2216" y="5517"/>
                    <a:pt x="2263" y="5517"/>
                    <a:pt x="2382" y="5541"/>
                  </a:cubicBezTo>
                  <a:cubicBezTo>
                    <a:pt x="2430" y="5565"/>
                    <a:pt x="2525" y="5589"/>
                    <a:pt x="2573" y="5589"/>
                  </a:cubicBezTo>
                  <a:cubicBezTo>
                    <a:pt x="2644" y="5589"/>
                    <a:pt x="2668" y="5613"/>
                    <a:pt x="2763" y="5613"/>
                  </a:cubicBezTo>
                  <a:lnTo>
                    <a:pt x="2954" y="5613"/>
                  </a:lnTo>
                  <a:cubicBezTo>
                    <a:pt x="2978" y="5613"/>
                    <a:pt x="3049" y="5613"/>
                    <a:pt x="3144" y="5589"/>
                  </a:cubicBezTo>
                  <a:cubicBezTo>
                    <a:pt x="3240" y="5589"/>
                    <a:pt x="3311" y="5565"/>
                    <a:pt x="3335" y="5565"/>
                  </a:cubicBezTo>
                  <a:cubicBezTo>
                    <a:pt x="3430" y="5541"/>
                    <a:pt x="3573" y="5517"/>
                    <a:pt x="3740" y="5422"/>
                  </a:cubicBezTo>
                  <a:cubicBezTo>
                    <a:pt x="3811" y="5398"/>
                    <a:pt x="3906" y="5351"/>
                    <a:pt x="3978" y="5327"/>
                  </a:cubicBezTo>
                  <a:cubicBezTo>
                    <a:pt x="4025" y="5279"/>
                    <a:pt x="4073" y="5255"/>
                    <a:pt x="4121" y="5208"/>
                  </a:cubicBezTo>
                  <a:cubicBezTo>
                    <a:pt x="4192" y="5184"/>
                    <a:pt x="4240" y="5136"/>
                    <a:pt x="4287" y="5089"/>
                  </a:cubicBezTo>
                  <a:cubicBezTo>
                    <a:pt x="4335" y="5065"/>
                    <a:pt x="4383" y="5017"/>
                    <a:pt x="4430" y="4993"/>
                  </a:cubicBezTo>
                  <a:cubicBezTo>
                    <a:pt x="4502" y="4922"/>
                    <a:pt x="4573" y="4851"/>
                    <a:pt x="4645" y="4779"/>
                  </a:cubicBezTo>
                  <a:cubicBezTo>
                    <a:pt x="4668" y="4755"/>
                    <a:pt x="4716" y="4684"/>
                    <a:pt x="4764" y="4660"/>
                  </a:cubicBezTo>
                  <a:cubicBezTo>
                    <a:pt x="4788" y="4612"/>
                    <a:pt x="4835" y="4565"/>
                    <a:pt x="4883" y="4517"/>
                  </a:cubicBezTo>
                  <a:cubicBezTo>
                    <a:pt x="4930" y="4446"/>
                    <a:pt x="5002" y="4350"/>
                    <a:pt x="5049" y="4255"/>
                  </a:cubicBezTo>
                  <a:cubicBezTo>
                    <a:pt x="5073" y="4208"/>
                    <a:pt x="5121" y="4160"/>
                    <a:pt x="5145" y="4112"/>
                  </a:cubicBezTo>
                  <a:cubicBezTo>
                    <a:pt x="5169" y="4065"/>
                    <a:pt x="5192" y="4017"/>
                    <a:pt x="5216" y="3969"/>
                  </a:cubicBezTo>
                  <a:cubicBezTo>
                    <a:pt x="5240" y="3922"/>
                    <a:pt x="5264" y="3874"/>
                    <a:pt x="5288" y="3827"/>
                  </a:cubicBezTo>
                  <a:cubicBezTo>
                    <a:pt x="5311" y="3779"/>
                    <a:pt x="5335" y="3707"/>
                    <a:pt x="5359" y="3660"/>
                  </a:cubicBezTo>
                  <a:cubicBezTo>
                    <a:pt x="5407" y="3565"/>
                    <a:pt x="5454" y="3446"/>
                    <a:pt x="5478" y="3374"/>
                  </a:cubicBezTo>
                  <a:cubicBezTo>
                    <a:pt x="5502" y="3326"/>
                    <a:pt x="5526" y="3255"/>
                    <a:pt x="5550" y="3207"/>
                  </a:cubicBezTo>
                  <a:cubicBezTo>
                    <a:pt x="5550" y="3160"/>
                    <a:pt x="5573" y="3088"/>
                    <a:pt x="5573" y="3041"/>
                  </a:cubicBezTo>
                  <a:cubicBezTo>
                    <a:pt x="5597" y="2993"/>
                    <a:pt x="5621" y="2922"/>
                    <a:pt x="5621" y="2874"/>
                  </a:cubicBezTo>
                  <a:cubicBezTo>
                    <a:pt x="5645" y="2826"/>
                    <a:pt x="5645" y="2755"/>
                    <a:pt x="5669" y="2707"/>
                  </a:cubicBezTo>
                  <a:cubicBezTo>
                    <a:pt x="5669" y="2660"/>
                    <a:pt x="5692" y="2588"/>
                    <a:pt x="5692" y="2541"/>
                  </a:cubicBezTo>
                  <a:cubicBezTo>
                    <a:pt x="5692" y="2493"/>
                    <a:pt x="5716" y="2421"/>
                    <a:pt x="5716" y="2350"/>
                  </a:cubicBezTo>
                  <a:cubicBezTo>
                    <a:pt x="5740" y="2160"/>
                    <a:pt x="5740" y="2136"/>
                    <a:pt x="5764" y="2017"/>
                  </a:cubicBezTo>
                  <a:cubicBezTo>
                    <a:pt x="5764" y="1921"/>
                    <a:pt x="5764" y="1779"/>
                    <a:pt x="5764" y="1683"/>
                  </a:cubicBezTo>
                  <a:cubicBezTo>
                    <a:pt x="5764" y="1255"/>
                    <a:pt x="5502" y="826"/>
                    <a:pt x="4954" y="516"/>
                  </a:cubicBezTo>
                  <a:cubicBezTo>
                    <a:pt x="4379" y="174"/>
                    <a:pt x="3622" y="1"/>
                    <a:pt x="2867" y="1"/>
                  </a:cubicBez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2" name="Google Shape;4212;p72"/>
            <p:cNvSpPr/>
            <p:nvPr/>
          </p:nvSpPr>
          <p:spPr>
            <a:xfrm>
              <a:off x="5434800" y="2939220"/>
              <a:ext cx="207433" cy="136584"/>
            </a:xfrm>
            <a:custGeom>
              <a:avLst/>
              <a:gdLst/>
              <a:ahLst/>
              <a:cxnLst/>
              <a:rect l="l" t="t" r="r" b="b"/>
              <a:pathLst>
                <a:path w="6693" h="4407" extrusionOk="0">
                  <a:moveTo>
                    <a:pt x="1" y="1"/>
                  </a:moveTo>
                  <a:cubicBezTo>
                    <a:pt x="1" y="48"/>
                    <a:pt x="1" y="191"/>
                    <a:pt x="24" y="381"/>
                  </a:cubicBezTo>
                  <a:cubicBezTo>
                    <a:pt x="24" y="453"/>
                    <a:pt x="24" y="524"/>
                    <a:pt x="48" y="572"/>
                  </a:cubicBezTo>
                  <a:cubicBezTo>
                    <a:pt x="48" y="643"/>
                    <a:pt x="48" y="715"/>
                    <a:pt x="48" y="762"/>
                  </a:cubicBezTo>
                  <a:cubicBezTo>
                    <a:pt x="72" y="810"/>
                    <a:pt x="72" y="905"/>
                    <a:pt x="96" y="953"/>
                  </a:cubicBezTo>
                  <a:cubicBezTo>
                    <a:pt x="96" y="1001"/>
                    <a:pt x="120" y="1072"/>
                    <a:pt x="120" y="1144"/>
                  </a:cubicBezTo>
                  <a:cubicBezTo>
                    <a:pt x="120" y="1191"/>
                    <a:pt x="143" y="1263"/>
                    <a:pt x="167" y="1334"/>
                  </a:cubicBezTo>
                  <a:cubicBezTo>
                    <a:pt x="167" y="1382"/>
                    <a:pt x="191" y="1453"/>
                    <a:pt x="215" y="1525"/>
                  </a:cubicBezTo>
                  <a:cubicBezTo>
                    <a:pt x="215" y="1572"/>
                    <a:pt x="239" y="1644"/>
                    <a:pt x="262" y="1691"/>
                  </a:cubicBezTo>
                  <a:cubicBezTo>
                    <a:pt x="286" y="1739"/>
                    <a:pt x="310" y="1810"/>
                    <a:pt x="310" y="1882"/>
                  </a:cubicBezTo>
                  <a:cubicBezTo>
                    <a:pt x="358" y="1977"/>
                    <a:pt x="405" y="2096"/>
                    <a:pt x="453" y="2191"/>
                  </a:cubicBezTo>
                  <a:cubicBezTo>
                    <a:pt x="477" y="2263"/>
                    <a:pt x="501" y="2334"/>
                    <a:pt x="524" y="2382"/>
                  </a:cubicBezTo>
                  <a:cubicBezTo>
                    <a:pt x="572" y="2453"/>
                    <a:pt x="667" y="2644"/>
                    <a:pt x="810" y="2882"/>
                  </a:cubicBezTo>
                  <a:cubicBezTo>
                    <a:pt x="858" y="2953"/>
                    <a:pt x="953" y="3072"/>
                    <a:pt x="1001" y="3144"/>
                  </a:cubicBezTo>
                  <a:cubicBezTo>
                    <a:pt x="1048" y="3192"/>
                    <a:pt x="1096" y="3263"/>
                    <a:pt x="1144" y="3311"/>
                  </a:cubicBezTo>
                  <a:cubicBezTo>
                    <a:pt x="1167" y="3358"/>
                    <a:pt x="1215" y="3406"/>
                    <a:pt x="1263" y="3454"/>
                  </a:cubicBezTo>
                  <a:cubicBezTo>
                    <a:pt x="1334" y="3525"/>
                    <a:pt x="1429" y="3620"/>
                    <a:pt x="1501" y="3668"/>
                  </a:cubicBezTo>
                  <a:cubicBezTo>
                    <a:pt x="1596" y="3763"/>
                    <a:pt x="1739" y="3882"/>
                    <a:pt x="1977" y="4025"/>
                  </a:cubicBezTo>
                  <a:cubicBezTo>
                    <a:pt x="2025" y="4049"/>
                    <a:pt x="2120" y="4097"/>
                    <a:pt x="2191" y="4144"/>
                  </a:cubicBezTo>
                  <a:cubicBezTo>
                    <a:pt x="2239" y="4168"/>
                    <a:pt x="2287" y="4192"/>
                    <a:pt x="2358" y="4216"/>
                  </a:cubicBezTo>
                  <a:cubicBezTo>
                    <a:pt x="2430" y="4239"/>
                    <a:pt x="2525" y="4287"/>
                    <a:pt x="2596" y="4311"/>
                  </a:cubicBezTo>
                  <a:cubicBezTo>
                    <a:pt x="2644" y="4311"/>
                    <a:pt x="2692" y="4335"/>
                    <a:pt x="2739" y="4335"/>
                  </a:cubicBezTo>
                  <a:cubicBezTo>
                    <a:pt x="2787" y="4358"/>
                    <a:pt x="2834" y="4358"/>
                    <a:pt x="2858" y="4358"/>
                  </a:cubicBezTo>
                  <a:cubicBezTo>
                    <a:pt x="2930" y="4382"/>
                    <a:pt x="3096" y="4406"/>
                    <a:pt x="3215" y="4406"/>
                  </a:cubicBezTo>
                  <a:lnTo>
                    <a:pt x="3668" y="4406"/>
                  </a:lnTo>
                  <a:cubicBezTo>
                    <a:pt x="3739" y="4382"/>
                    <a:pt x="3811" y="4382"/>
                    <a:pt x="3930" y="4358"/>
                  </a:cubicBezTo>
                  <a:cubicBezTo>
                    <a:pt x="3978" y="4335"/>
                    <a:pt x="4025" y="4335"/>
                    <a:pt x="4073" y="4311"/>
                  </a:cubicBezTo>
                  <a:cubicBezTo>
                    <a:pt x="4144" y="4287"/>
                    <a:pt x="4263" y="4263"/>
                    <a:pt x="4335" y="4216"/>
                  </a:cubicBezTo>
                  <a:cubicBezTo>
                    <a:pt x="4382" y="4192"/>
                    <a:pt x="4478" y="4168"/>
                    <a:pt x="4525" y="4144"/>
                  </a:cubicBezTo>
                  <a:cubicBezTo>
                    <a:pt x="4597" y="4097"/>
                    <a:pt x="4692" y="4049"/>
                    <a:pt x="4763" y="4001"/>
                  </a:cubicBezTo>
                  <a:cubicBezTo>
                    <a:pt x="4811" y="3977"/>
                    <a:pt x="4859" y="3954"/>
                    <a:pt x="4882" y="3930"/>
                  </a:cubicBezTo>
                  <a:cubicBezTo>
                    <a:pt x="4930" y="3906"/>
                    <a:pt x="4978" y="3858"/>
                    <a:pt x="5025" y="3835"/>
                  </a:cubicBezTo>
                  <a:cubicBezTo>
                    <a:pt x="5073" y="3787"/>
                    <a:pt x="5144" y="3715"/>
                    <a:pt x="5216" y="3668"/>
                  </a:cubicBezTo>
                  <a:cubicBezTo>
                    <a:pt x="5311" y="3596"/>
                    <a:pt x="5454" y="3430"/>
                    <a:pt x="5478" y="3430"/>
                  </a:cubicBezTo>
                  <a:cubicBezTo>
                    <a:pt x="5549" y="3334"/>
                    <a:pt x="5621" y="3239"/>
                    <a:pt x="5692" y="3168"/>
                  </a:cubicBezTo>
                  <a:cubicBezTo>
                    <a:pt x="5740" y="3120"/>
                    <a:pt x="5787" y="3049"/>
                    <a:pt x="5811" y="3001"/>
                  </a:cubicBezTo>
                  <a:cubicBezTo>
                    <a:pt x="5835" y="2953"/>
                    <a:pt x="5883" y="2882"/>
                    <a:pt x="5906" y="2834"/>
                  </a:cubicBezTo>
                  <a:cubicBezTo>
                    <a:pt x="5978" y="2763"/>
                    <a:pt x="6049" y="2644"/>
                    <a:pt x="6097" y="2549"/>
                  </a:cubicBezTo>
                  <a:cubicBezTo>
                    <a:pt x="6121" y="2501"/>
                    <a:pt x="6145" y="2429"/>
                    <a:pt x="6168" y="2382"/>
                  </a:cubicBezTo>
                  <a:cubicBezTo>
                    <a:pt x="6192" y="2334"/>
                    <a:pt x="6240" y="2263"/>
                    <a:pt x="6264" y="2215"/>
                  </a:cubicBezTo>
                  <a:cubicBezTo>
                    <a:pt x="6288" y="2168"/>
                    <a:pt x="6311" y="2096"/>
                    <a:pt x="6335" y="2048"/>
                  </a:cubicBezTo>
                  <a:cubicBezTo>
                    <a:pt x="6359" y="1977"/>
                    <a:pt x="6383" y="1906"/>
                    <a:pt x="6383" y="1858"/>
                  </a:cubicBezTo>
                  <a:cubicBezTo>
                    <a:pt x="6430" y="1763"/>
                    <a:pt x="6478" y="1620"/>
                    <a:pt x="6502" y="1525"/>
                  </a:cubicBezTo>
                  <a:cubicBezTo>
                    <a:pt x="6526" y="1453"/>
                    <a:pt x="6573" y="1239"/>
                    <a:pt x="6597" y="1144"/>
                  </a:cubicBezTo>
                  <a:cubicBezTo>
                    <a:pt x="6621" y="1024"/>
                    <a:pt x="6645" y="882"/>
                    <a:pt x="6645" y="786"/>
                  </a:cubicBezTo>
                  <a:cubicBezTo>
                    <a:pt x="6669" y="715"/>
                    <a:pt x="6669" y="643"/>
                    <a:pt x="6669" y="596"/>
                  </a:cubicBezTo>
                  <a:cubicBezTo>
                    <a:pt x="6692" y="524"/>
                    <a:pt x="6692" y="453"/>
                    <a:pt x="6692" y="381"/>
                  </a:cubicBezTo>
                  <a:cubicBezTo>
                    <a:pt x="6692" y="286"/>
                    <a:pt x="6692" y="120"/>
                    <a:pt x="6692" y="24"/>
                  </a:cubicBezTo>
                  <a:cubicBezTo>
                    <a:pt x="6692" y="524"/>
                    <a:pt x="6359" y="1024"/>
                    <a:pt x="5692" y="1405"/>
                  </a:cubicBezTo>
                  <a:cubicBezTo>
                    <a:pt x="5041" y="1766"/>
                    <a:pt x="4203" y="1945"/>
                    <a:pt x="3366" y="1945"/>
                  </a:cubicBezTo>
                  <a:cubicBezTo>
                    <a:pt x="2488" y="1945"/>
                    <a:pt x="1611" y="1748"/>
                    <a:pt x="953" y="1358"/>
                  </a:cubicBezTo>
                  <a:cubicBezTo>
                    <a:pt x="334" y="977"/>
                    <a:pt x="1" y="477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72"/>
            <p:cNvSpPr/>
            <p:nvPr/>
          </p:nvSpPr>
          <p:spPr>
            <a:xfrm>
              <a:off x="5424479" y="2879437"/>
              <a:ext cx="228818" cy="120065"/>
            </a:xfrm>
            <a:custGeom>
              <a:avLst/>
              <a:gdLst/>
              <a:ahLst/>
              <a:cxnLst/>
              <a:rect l="l" t="t" r="r" b="b"/>
              <a:pathLst>
                <a:path w="7383" h="3874" extrusionOk="0">
                  <a:moveTo>
                    <a:pt x="3676" y="271"/>
                  </a:moveTo>
                  <a:cubicBezTo>
                    <a:pt x="4431" y="271"/>
                    <a:pt x="5188" y="444"/>
                    <a:pt x="5763" y="786"/>
                  </a:cubicBezTo>
                  <a:cubicBezTo>
                    <a:pt x="6859" y="1429"/>
                    <a:pt x="6835" y="2501"/>
                    <a:pt x="5692" y="3144"/>
                  </a:cubicBezTo>
                  <a:cubicBezTo>
                    <a:pt x="5136" y="3457"/>
                    <a:pt x="4422" y="3612"/>
                    <a:pt x="3707" y="3612"/>
                  </a:cubicBezTo>
                  <a:cubicBezTo>
                    <a:pt x="2951" y="3612"/>
                    <a:pt x="2194" y="3439"/>
                    <a:pt x="1619" y="3096"/>
                  </a:cubicBezTo>
                  <a:cubicBezTo>
                    <a:pt x="524" y="2430"/>
                    <a:pt x="548" y="1382"/>
                    <a:pt x="1691" y="739"/>
                  </a:cubicBezTo>
                  <a:cubicBezTo>
                    <a:pt x="2247" y="426"/>
                    <a:pt x="2961" y="271"/>
                    <a:pt x="3676" y="271"/>
                  </a:cubicBezTo>
                  <a:close/>
                  <a:moveTo>
                    <a:pt x="3705" y="0"/>
                  </a:moveTo>
                  <a:cubicBezTo>
                    <a:pt x="2861" y="0"/>
                    <a:pt x="2014" y="185"/>
                    <a:pt x="1358" y="548"/>
                  </a:cubicBezTo>
                  <a:cubicBezTo>
                    <a:pt x="24" y="1286"/>
                    <a:pt x="0" y="2525"/>
                    <a:pt x="1286" y="3287"/>
                  </a:cubicBezTo>
                  <a:cubicBezTo>
                    <a:pt x="1944" y="3677"/>
                    <a:pt x="2821" y="3874"/>
                    <a:pt x="3699" y="3874"/>
                  </a:cubicBezTo>
                  <a:cubicBezTo>
                    <a:pt x="4536" y="3874"/>
                    <a:pt x="5374" y="3695"/>
                    <a:pt x="6025" y="3334"/>
                  </a:cubicBezTo>
                  <a:cubicBezTo>
                    <a:pt x="7359" y="2596"/>
                    <a:pt x="7383" y="1358"/>
                    <a:pt x="6097" y="596"/>
                  </a:cubicBezTo>
                  <a:cubicBezTo>
                    <a:pt x="5444" y="197"/>
                    <a:pt x="4576" y="0"/>
                    <a:pt x="3705" y="0"/>
                  </a:cubicBezTo>
                  <a:close/>
                </a:path>
              </a:pathLst>
            </a:custGeom>
            <a:solidFill>
              <a:srgbClr val="FFDE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14" name="Google Shape;4214;p72"/>
          <p:cNvSpPr txBox="1">
            <a:spLocks noGrp="1"/>
          </p:cNvSpPr>
          <p:nvPr>
            <p:ph type="title" idx="4294967295"/>
          </p:nvPr>
        </p:nvSpPr>
        <p:spPr>
          <a:xfrm>
            <a:off x="6342125" y="2530075"/>
            <a:ext cx="23403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MMO 20.8%</a:t>
            </a:r>
            <a:endParaRPr sz="1800"/>
          </a:p>
        </p:txBody>
      </p:sp>
      <p:grpSp>
        <p:nvGrpSpPr>
          <p:cNvPr id="4215" name="Google Shape;4215;p72"/>
          <p:cNvGrpSpPr/>
          <p:nvPr/>
        </p:nvGrpSpPr>
        <p:grpSpPr>
          <a:xfrm>
            <a:off x="5729743" y="2459131"/>
            <a:ext cx="337346" cy="535484"/>
            <a:chOff x="5424479" y="2879437"/>
            <a:chExt cx="228818" cy="363163"/>
          </a:xfrm>
        </p:grpSpPr>
        <p:sp>
          <p:nvSpPr>
            <p:cNvPr id="4216" name="Google Shape;4216;p72"/>
            <p:cNvSpPr/>
            <p:nvPr/>
          </p:nvSpPr>
          <p:spPr>
            <a:xfrm>
              <a:off x="5437744" y="3073536"/>
              <a:ext cx="193424" cy="169064"/>
            </a:xfrm>
            <a:custGeom>
              <a:avLst/>
              <a:gdLst/>
              <a:ahLst/>
              <a:cxnLst/>
              <a:rect l="l" t="t" r="r" b="b"/>
              <a:pathLst>
                <a:path w="6241" h="5455" extrusionOk="0">
                  <a:moveTo>
                    <a:pt x="3097" y="1"/>
                  </a:moveTo>
                  <a:lnTo>
                    <a:pt x="191" y="1691"/>
                  </a:lnTo>
                  <a:lnTo>
                    <a:pt x="1" y="3644"/>
                  </a:lnTo>
                  <a:lnTo>
                    <a:pt x="3120" y="5454"/>
                  </a:lnTo>
                  <a:lnTo>
                    <a:pt x="6240" y="3644"/>
                  </a:lnTo>
                  <a:lnTo>
                    <a:pt x="6050" y="1691"/>
                  </a:lnTo>
                  <a:lnTo>
                    <a:pt x="30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72"/>
            <p:cNvSpPr/>
            <p:nvPr/>
          </p:nvSpPr>
          <p:spPr>
            <a:xfrm>
              <a:off x="5443663" y="3073536"/>
              <a:ext cx="181585" cy="104848"/>
            </a:xfrm>
            <a:custGeom>
              <a:avLst/>
              <a:gdLst/>
              <a:ahLst/>
              <a:cxnLst/>
              <a:rect l="l" t="t" r="r" b="b"/>
              <a:pathLst>
                <a:path w="5859" h="3383" extrusionOk="0">
                  <a:moveTo>
                    <a:pt x="2906" y="1"/>
                  </a:moveTo>
                  <a:lnTo>
                    <a:pt x="0" y="1691"/>
                  </a:lnTo>
                  <a:lnTo>
                    <a:pt x="2929" y="3382"/>
                  </a:lnTo>
                  <a:lnTo>
                    <a:pt x="5859" y="1691"/>
                  </a:lnTo>
                  <a:lnTo>
                    <a:pt x="2906" y="1"/>
                  </a:ln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8" name="Google Shape;4218;p72"/>
            <p:cNvSpPr/>
            <p:nvPr/>
          </p:nvSpPr>
          <p:spPr>
            <a:xfrm>
              <a:off x="5449551" y="3143670"/>
              <a:ext cx="73855" cy="81944"/>
            </a:xfrm>
            <a:custGeom>
              <a:avLst/>
              <a:gdLst/>
              <a:ahLst/>
              <a:cxnLst/>
              <a:rect l="l" t="t" r="r" b="b"/>
              <a:pathLst>
                <a:path w="2383" h="2644" extrusionOk="0">
                  <a:moveTo>
                    <a:pt x="120" y="0"/>
                  </a:moveTo>
                  <a:lnTo>
                    <a:pt x="1" y="1262"/>
                  </a:lnTo>
                  <a:lnTo>
                    <a:pt x="2382" y="2643"/>
                  </a:lnTo>
                  <a:lnTo>
                    <a:pt x="2382" y="1286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9" name="Google Shape;4219;p72"/>
            <p:cNvSpPr/>
            <p:nvPr/>
          </p:nvSpPr>
          <p:spPr>
            <a:xfrm>
              <a:off x="5479086" y="3061729"/>
              <a:ext cx="110736" cy="97936"/>
            </a:xfrm>
            <a:custGeom>
              <a:avLst/>
              <a:gdLst/>
              <a:ahLst/>
              <a:cxnLst/>
              <a:rect l="l" t="t" r="r" b="b"/>
              <a:pathLst>
                <a:path w="3573" h="3160" extrusionOk="0">
                  <a:moveTo>
                    <a:pt x="1572" y="1"/>
                  </a:moveTo>
                  <a:cubicBezTo>
                    <a:pt x="1572" y="24"/>
                    <a:pt x="1572" y="48"/>
                    <a:pt x="1572" y="72"/>
                  </a:cubicBezTo>
                  <a:cubicBezTo>
                    <a:pt x="1572" y="96"/>
                    <a:pt x="1572" y="120"/>
                    <a:pt x="1572" y="144"/>
                  </a:cubicBezTo>
                  <a:cubicBezTo>
                    <a:pt x="1572" y="144"/>
                    <a:pt x="1572" y="144"/>
                    <a:pt x="1572" y="144"/>
                  </a:cubicBezTo>
                  <a:lnTo>
                    <a:pt x="1572" y="144"/>
                  </a:lnTo>
                  <a:cubicBezTo>
                    <a:pt x="1572" y="215"/>
                    <a:pt x="1572" y="310"/>
                    <a:pt x="1548" y="382"/>
                  </a:cubicBezTo>
                  <a:cubicBezTo>
                    <a:pt x="1548" y="453"/>
                    <a:pt x="1525" y="548"/>
                    <a:pt x="1501" y="644"/>
                  </a:cubicBezTo>
                  <a:cubicBezTo>
                    <a:pt x="1477" y="667"/>
                    <a:pt x="1453" y="739"/>
                    <a:pt x="1453" y="763"/>
                  </a:cubicBezTo>
                  <a:cubicBezTo>
                    <a:pt x="1453" y="763"/>
                    <a:pt x="1453" y="763"/>
                    <a:pt x="1453" y="763"/>
                  </a:cubicBezTo>
                  <a:lnTo>
                    <a:pt x="1453" y="763"/>
                  </a:lnTo>
                  <a:cubicBezTo>
                    <a:pt x="1429" y="810"/>
                    <a:pt x="1405" y="858"/>
                    <a:pt x="1382" y="906"/>
                  </a:cubicBezTo>
                  <a:cubicBezTo>
                    <a:pt x="1382" y="929"/>
                    <a:pt x="1382" y="929"/>
                    <a:pt x="1358" y="953"/>
                  </a:cubicBezTo>
                  <a:cubicBezTo>
                    <a:pt x="1048" y="1001"/>
                    <a:pt x="739" y="1096"/>
                    <a:pt x="500" y="1239"/>
                  </a:cubicBezTo>
                  <a:cubicBezTo>
                    <a:pt x="167" y="1453"/>
                    <a:pt x="0" y="1715"/>
                    <a:pt x="0" y="1977"/>
                  </a:cubicBezTo>
                  <a:lnTo>
                    <a:pt x="0" y="2120"/>
                  </a:lnTo>
                  <a:cubicBezTo>
                    <a:pt x="0" y="2406"/>
                    <a:pt x="167" y="2668"/>
                    <a:pt x="524" y="2858"/>
                  </a:cubicBezTo>
                  <a:cubicBezTo>
                    <a:pt x="876" y="3058"/>
                    <a:pt x="1333" y="3159"/>
                    <a:pt x="1788" y="3159"/>
                  </a:cubicBezTo>
                  <a:cubicBezTo>
                    <a:pt x="2256" y="3159"/>
                    <a:pt x="2722" y="3052"/>
                    <a:pt x="3072" y="2835"/>
                  </a:cubicBezTo>
                  <a:cubicBezTo>
                    <a:pt x="3406" y="2644"/>
                    <a:pt x="3573" y="2382"/>
                    <a:pt x="3573" y="2120"/>
                  </a:cubicBezTo>
                  <a:lnTo>
                    <a:pt x="3573" y="1953"/>
                  </a:lnTo>
                  <a:cubicBezTo>
                    <a:pt x="3573" y="1691"/>
                    <a:pt x="3382" y="1429"/>
                    <a:pt x="3025" y="1215"/>
                  </a:cubicBezTo>
                  <a:cubicBezTo>
                    <a:pt x="2787" y="1072"/>
                    <a:pt x="2501" y="1001"/>
                    <a:pt x="2191" y="953"/>
                  </a:cubicBezTo>
                  <a:cubicBezTo>
                    <a:pt x="2191" y="953"/>
                    <a:pt x="2191" y="929"/>
                    <a:pt x="2167" y="929"/>
                  </a:cubicBezTo>
                  <a:cubicBezTo>
                    <a:pt x="2144" y="858"/>
                    <a:pt x="2120" y="786"/>
                    <a:pt x="2096" y="715"/>
                  </a:cubicBezTo>
                  <a:cubicBezTo>
                    <a:pt x="2072" y="667"/>
                    <a:pt x="2048" y="620"/>
                    <a:pt x="2048" y="572"/>
                  </a:cubicBezTo>
                  <a:lnTo>
                    <a:pt x="2048" y="572"/>
                  </a:lnTo>
                  <a:cubicBezTo>
                    <a:pt x="2048" y="572"/>
                    <a:pt x="2048" y="572"/>
                    <a:pt x="2048" y="572"/>
                  </a:cubicBezTo>
                  <a:cubicBezTo>
                    <a:pt x="2025" y="525"/>
                    <a:pt x="2025" y="453"/>
                    <a:pt x="2001" y="405"/>
                  </a:cubicBezTo>
                  <a:cubicBezTo>
                    <a:pt x="2001" y="334"/>
                    <a:pt x="1977" y="215"/>
                    <a:pt x="1977" y="144"/>
                  </a:cubicBezTo>
                  <a:lnTo>
                    <a:pt x="1977" y="144"/>
                  </a:lnTo>
                  <a:cubicBezTo>
                    <a:pt x="1977" y="144"/>
                    <a:pt x="1977" y="144"/>
                    <a:pt x="1977" y="144"/>
                  </a:cubicBezTo>
                  <a:cubicBezTo>
                    <a:pt x="1977" y="120"/>
                    <a:pt x="1977" y="96"/>
                    <a:pt x="1977" y="72"/>
                  </a:cubicBezTo>
                  <a:cubicBezTo>
                    <a:pt x="1977" y="48"/>
                    <a:pt x="1977" y="24"/>
                    <a:pt x="1977" y="1"/>
                  </a:cubicBezTo>
                  <a:cubicBezTo>
                    <a:pt x="1977" y="24"/>
                    <a:pt x="1953" y="48"/>
                    <a:pt x="1906" y="72"/>
                  </a:cubicBezTo>
                  <a:cubicBezTo>
                    <a:pt x="1870" y="96"/>
                    <a:pt x="1822" y="108"/>
                    <a:pt x="1775" y="108"/>
                  </a:cubicBezTo>
                  <a:cubicBezTo>
                    <a:pt x="1727" y="108"/>
                    <a:pt x="1679" y="96"/>
                    <a:pt x="1644" y="72"/>
                  </a:cubicBezTo>
                  <a:cubicBezTo>
                    <a:pt x="1596" y="48"/>
                    <a:pt x="1572" y="24"/>
                    <a:pt x="1572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72"/>
            <p:cNvSpPr/>
            <p:nvPr/>
          </p:nvSpPr>
          <p:spPr>
            <a:xfrm>
              <a:off x="5479086" y="3122999"/>
              <a:ext cx="16271" cy="27335"/>
            </a:xfrm>
            <a:custGeom>
              <a:avLst/>
              <a:gdLst/>
              <a:ahLst/>
              <a:cxnLst/>
              <a:rect l="l" t="t" r="r" b="b"/>
              <a:pathLst>
                <a:path w="525" h="882" extrusionOk="0">
                  <a:moveTo>
                    <a:pt x="0" y="0"/>
                  </a:moveTo>
                  <a:lnTo>
                    <a:pt x="0" y="143"/>
                  </a:lnTo>
                  <a:cubicBezTo>
                    <a:pt x="0" y="429"/>
                    <a:pt x="167" y="691"/>
                    <a:pt x="524" y="881"/>
                  </a:cubicBezTo>
                  <a:lnTo>
                    <a:pt x="524" y="738"/>
                  </a:lnTo>
                  <a:cubicBezTo>
                    <a:pt x="167" y="524"/>
                    <a:pt x="0" y="262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72"/>
            <p:cNvSpPr/>
            <p:nvPr/>
          </p:nvSpPr>
          <p:spPr>
            <a:xfrm>
              <a:off x="5540325" y="3061729"/>
              <a:ext cx="31" cy="2262"/>
            </a:xfrm>
            <a:custGeom>
              <a:avLst/>
              <a:gdLst/>
              <a:ahLst/>
              <a:cxnLst/>
              <a:rect l="l" t="t" r="r" b="b"/>
              <a:pathLst>
                <a:path w="1" h="73" extrusionOk="0">
                  <a:moveTo>
                    <a:pt x="1" y="72"/>
                  </a:moveTo>
                  <a:cubicBezTo>
                    <a:pt x="1" y="48"/>
                    <a:pt x="1" y="24"/>
                    <a:pt x="1" y="1"/>
                  </a:cubicBezTo>
                  <a:cubicBezTo>
                    <a:pt x="1" y="24"/>
                    <a:pt x="1" y="48"/>
                    <a:pt x="1" y="72"/>
                  </a:cubicBezTo>
                  <a:close/>
                </a:path>
              </a:pathLst>
            </a:custGeom>
            <a:solidFill>
              <a:srgbClr val="FEC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2" name="Google Shape;4222;p72"/>
            <p:cNvSpPr/>
            <p:nvPr/>
          </p:nvSpPr>
          <p:spPr>
            <a:xfrm>
              <a:off x="5527805" y="3063960"/>
              <a:ext cx="31" cy="2231"/>
            </a:xfrm>
            <a:custGeom>
              <a:avLst/>
              <a:gdLst/>
              <a:ahLst/>
              <a:cxnLst/>
              <a:rect l="l" t="t" r="r" b="b"/>
              <a:pathLst>
                <a:path w="1" h="72" extrusionOk="0">
                  <a:moveTo>
                    <a:pt x="0" y="72"/>
                  </a:moveTo>
                  <a:cubicBezTo>
                    <a:pt x="0" y="48"/>
                    <a:pt x="0" y="24"/>
                    <a:pt x="0" y="0"/>
                  </a:cubicBezTo>
                  <a:cubicBezTo>
                    <a:pt x="0" y="24"/>
                    <a:pt x="0" y="48"/>
                    <a:pt x="0" y="72"/>
                  </a:cubicBezTo>
                  <a:close/>
                </a:path>
              </a:pathLst>
            </a:custGeom>
            <a:solidFill>
              <a:srgbClr val="FEC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3" name="Google Shape;4223;p72"/>
            <p:cNvSpPr/>
            <p:nvPr/>
          </p:nvSpPr>
          <p:spPr>
            <a:xfrm>
              <a:off x="5540325" y="3063960"/>
              <a:ext cx="31" cy="2231"/>
            </a:xfrm>
            <a:custGeom>
              <a:avLst/>
              <a:gdLst/>
              <a:ahLst/>
              <a:cxnLst/>
              <a:rect l="l" t="t" r="r" b="b"/>
              <a:pathLst>
                <a:path w="1" h="72" extrusionOk="0">
                  <a:moveTo>
                    <a:pt x="1" y="72"/>
                  </a:moveTo>
                  <a:cubicBezTo>
                    <a:pt x="1" y="48"/>
                    <a:pt x="1" y="24"/>
                    <a:pt x="1" y="0"/>
                  </a:cubicBezTo>
                  <a:cubicBezTo>
                    <a:pt x="1" y="24"/>
                    <a:pt x="1" y="48"/>
                    <a:pt x="1" y="72"/>
                  </a:cubicBezTo>
                  <a:close/>
                </a:path>
              </a:pathLst>
            </a:custGeom>
            <a:solidFill>
              <a:srgbClr val="FEC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4" name="Google Shape;4224;p72"/>
            <p:cNvSpPr/>
            <p:nvPr/>
          </p:nvSpPr>
          <p:spPr>
            <a:xfrm>
              <a:off x="5527805" y="3061729"/>
              <a:ext cx="31" cy="2262"/>
            </a:xfrm>
            <a:custGeom>
              <a:avLst/>
              <a:gdLst/>
              <a:ahLst/>
              <a:cxnLst/>
              <a:rect l="l" t="t" r="r" b="b"/>
              <a:pathLst>
                <a:path w="1" h="73" extrusionOk="0">
                  <a:moveTo>
                    <a:pt x="0" y="72"/>
                  </a:moveTo>
                  <a:cubicBezTo>
                    <a:pt x="0" y="48"/>
                    <a:pt x="0" y="24"/>
                    <a:pt x="0" y="1"/>
                  </a:cubicBezTo>
                  <a:cubicBezTo>
                    <a:pt x="0" y="24"/>
                    <a:pt x="0" y="48"/>
                    <a:pt x="0" y="72"/>
                  </a:cubicBezTo>
                  <a:close/>
                </a:path>
              </a:pathLst>
            </a:custGeom>
            <a:solidFill>
              <a:srgbClr val="FEC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5" name="Google Shape;4225;p72"/>
            <p:cNvSpPr/>
            <p:nvPr/>
          </p:nvSpPr>
          <p:spPr>
            <a:xfrm>
              <a:off x="5479086" y="3066160"/>
              <a:ext cx="110736" cy="56871"/>
            </a:xfrm>
            <a:custGeom>
              <a:avLst/>
              <a:gdLst/>
              <a:ahLst/>
              <a:cxnLst/>
              <a:rect l="l" t="t" r="r" b="b"/>
              <a:pathLst>
                <a:path w="3573" h="1835" extrusionOk="0">
                  <a:moveTo>
                    <a:pt x="1572" y="1"/>
                  </a:moveTo>
                  <a:lnTo>
                    <a:pt x="1572" y="1"/>
                  </a:lnTo>
                  <a:cubicBezTo>
                    <a:pt x="1572" y="57"/>
                    <a:pt x="1569" y="113"/>
                    <a:pt x="1564" y="169"/>
                  </a:cubicBezTo>
                  <a:lnTo>
                    <a:pt x="1564" y="169"/>
                  </a:lnTo>
                  <a:cubicBezTo>
                    <a:pt x="1572" y="112"/>
                    <a:pt x="1572" y="51"/>
                    <a:pt x="1572" y="1"/>
                  </a:cubicBezTo>
                  <a:close/>
                  <a:moveTo>
                    <a:pt x="1977" y="1"/>
                  </a:moveTo>
                  <a:cubicBezTo>
                    <a:pt x="1977" y="72"/>
                    <a:pt x="2001" y="191"/>
                    <a:pt x="2001" y="262"/>
                  </a:cubicBezTo>
                  <a:cubicBezTo>
                    <a:pt x="2023" y="308"/>
                    <a:pt x="2025" y="375"/>
                    <a:pt x="2045" y="422"/>
                  </a:cubicBezTo>
                  <a:lnTo>
                    <a:pt x="2045" y="422"/>
                  </a:lnTo>
                  <a:cubicBezTo>
                    <a:pt x="2013" y="286"/>
                    <a:pt x="1989" y="143"/>
                    <a:pt x="1977" y="1"/>
                  </a:cubicBezTo>
                  <a:close/>
                  <a:moveTo>
                    <a:pt x="2045" y="422"/>
                  </a:moveTo>
                  <a:lnTo>
                    <a:pt x="2045" y="422"/>
                  </a:lnTo>
                  <a:cubicBezTo>
                    <a:pt x="2046" y="427"/>
                    <a:pt x="2047" y="432"/>
                    <a:pt x="2049" y="436"/>
                  </a:cubicBezTo>
                  <a:lnTo>
                    <a:pt x="2049" y="436"/>
                  </a:lnTo>
                  <a:cubicBezTo>
                    <a:pt x="2048" y="434"/>
                    <a:pt x="2048" y="432"/>
                    <a:pt x="2048" y="429"/>
                  </a:cubicBezTo>
                  <a:cubicBezTo>
                    <a:pt x="2047" y="427"/>
                    <a:pt x="2046" y="425"/>
                    <a:pt x="2045" y="422"/>
                  </a:cubicBezTo>
                  <a:close/>
                  <a:moveTo>
                    <a:pt x="2049" y="436"/>
                  </a:moveTo>
                  <a:lnTo>
                    <a:pt x="2049" y="436"/>
                  </a:lnTo>
                  <a:cubicBezTo>
                    <a:pt x="2050" y="462"/>
                    <a:pt x="2058" y="488"/>
                    <a:pt x="2069" y="514"/>
                  </a:cubicBezTo>
                  <a:lnTo>
                    <a:pt x="2069" y="514"/>
                  </a:lnTo>
                  <a:cubicBezTo>
                    <a:pt x="2062" y="489"/>
                    <a:pt x="2055" y="463"/>
                    <a:pt x="2049" y="436"/>
                  </a:cubicBezTo>
                  <a:close/>
                  <a:moveTo>
                    <a:pt x="1564" y="169"/>
                  </a:moveTo>
                  <a:cubicBezTo>
                    <a:pt x="1561" y="193"/>
                    <a:pt x="1555" y="217"/>
                    <a:pt x="1548" y="239"/>
                  </a:cubicBezTo>
                  <a:cubicBezTo>
                    <a:pt x="1525" y="310"/>
                    <a:pt x="1525" y="405"/>
                    <a:pt x="1501" y="501"/>
                  </a:cubicBezTo>
                  <a:cubicBezTo>
                    <a:pt x="1477" y="524"/>
                    <a:pt x="1453" y="596"/>
                    <a:pt x="1453" y="620"/>
                  </a:cubicBezTo>
                  <a:cubicBezTo>
                    <a:pt x="1429" y="667"/>
                    <a:pt x="1405" y="715"/>
                    <a:pt x="1382" y="763"/>
                  </a:cubicBezTo>
                  <a:cubicBezTo>
                    <a:pt x="1382" y="786"/>
                    <a:pt x="1382" y="786"/>
                    <a:pt x="1358" y="810"/>
                  </a:cubicBezTo>
                  <a:cubicBezTo>
                    <a:pt x="1048" y="858"/>
                    <a:pt x="739" y="953"/>
                    <a:pt x="500" y="1096"/>
                  </a:cubicBezTo>
                  <a:cubicBezTo>
                    <a:pt x="167" y="1310"/>
                    <a:pt x="0" y="1572"/>
                    <a:pt x="0" y="1834"/>
                  </a:cubicBezTo>
                  <a:cubicBezTo>
                    <a:pt x="500" y="1834"/>
                    <a:pt x="953" y="1525"/>
                    <a:pt x="1239" y="1072"/>
                  </a:cubicBezTo>
                  <a:cubicBezTo>
                    <a:pt x="1263" y="1072"/>
                    <a:pt x="1286" y="1072"/>
                    <a:pt x="1310" y="1048"/>
                  </a:cubicBezTo>
                  <a:lnTo>
                    <a:pt x="1358" y="1048"/>
                  </a:lnTo>
                  <a:cubicBezTo>
                    <a:pt x="1382" y="1025"/>
                    <a:pt x="1405" y="1025"/>
                    <a:pt x="1429" y="1025"/>
                  </a:cubicBezTo>
                  <a:cubicBezTo>
                    <a:pt x="1477" y="1001"/>
                    <a:pt x="1620" y="1001"/>
                    <a:pt x="1763" y="1001"/>
                  </a:cubicBezTo>
                  <a:lnTo>
                    <a:pt x="1929" y="1001"/>
                  </a:lnTo>
                  <a:cubicBezTo>
                    <a:pt x="2025" y="1001"/>
                    <a:pt x="2096" y="1025"/>
                    <a:pt x="2096" y="1025"/>
                  </a:cubicBezTo>
                  <a:lnTo>
                    <a:pt x="2167" y="1025"/>
                  </a:lnTo>
                  <a:cubicBezTo>
                    <a:pt x="2191" y="1025"/>
                    <a:pt x="2215" y="1048"/>
                    <a:pt x="2239" y="1048"/>
                  </a:cubicBezTo>
                  <a:cubicBezTo>
                    <a:pt x="2263" y="1048"/>
                    <a:pt x="2287" y="1048"/>
                    <a:pt x="2287" y="1072"/>
                  </a:cubicBezTo>
                  <a:lnTo>
                    <a:pt x="2310" y="1072"/>
                  </a:lnTo>
                  <a:cubicBezTo>
                    <a:pt x="2620" y="1525"/>
                    <a:pt x="3072" y="1810"/>
                    <a:pt x="3573" y="1810"/>
                  </a:cubicBezTo>
                  <a:cubicBezTo>
                    <a:pt x="3573" y="1548"/>
                    <a:pt x="3382" y="1286"/>
                    <a:pt x="3025" y="1072"/>
                  </a:cubicBezTo>
                  <a:cubicBezTo>
                    <a:pt x="2787" y="929"/>
                    <a:pt x="2501" y="858"/>
                    <a:pt x="2191" y="810"/>
                  </a:cubicBezTo>
                  <a:cubicBezTo>
                    <a:pt x="2191" y="810"/>
                    <a:pt x="2191" y="786"/>
                    <a:pt x="2167" y="786"/>
                  </a:cubicBezTo>
                  <a:cubicBezTo>
                    <a:pt x="2144" y="715"/>
                    <a:pt x="2120" y="643"/>
                    <a:pt x="2096" y="572"/>
                  </a:cubicBezTo>
                  <a:cubicBezTo>
                    <a:pt x="2086" y="553"/>
                    <a:pt x="2077" y="534"/>
                    <a:pt x="2069" y="514"/>
                  </a:cubicBezTo>
                  <a:lnTo>
                    <a:pt x="2069" y="514"/>
                  </a:lnTo>
                  <a:cubicBezTo>
                    <a:pt x="2097" y="618"/>
                    <a:pt x="2131" y="718"/>
                    <a:pt x="2167" y="810"/>
                  </a:cubicBezTo>
                  <a:cubicBezTo>
                    <a:pt x="2057" y="790"/>
                    <a:pt x="1946" y="783"/>
                    <a:pt x="1835" y="783"/>
                  </a:cubicBezTo>
                  <a:cubicBezTo>
                    <a:pt x="1684" y="783"/>
                    <a:pt x="1533" y="796"/>
                    <a:pt x="1382" y="810"/>
                  </a:cubicBezTo>
                  <a:cubicBezTo>
                    <a:pt x="1477" y="619"/>
                    <a:pt x="1542" y="397"/>
                    <a:pt x="1564" y="169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72"/>
            <p:cNvSpPr/>
            <p:nvPr/>
          </p:nvSpPr>
          <p:spPr>
            <a:xfrm>
              <a:off x="5495326" y="3122255"/>
              <a:ext cx="94496" cy="37408"/>
            </a:xfrm>
            <a:custGeom>
              <a:avLst/>
              <a:gdLst/>
              <a:ahLst/>
              <a:cxnLst/>
              <a:rect l="l" t="t" r="r" b="b"/>
              <a:pathLst>
                <a:path w="3049" h="1207" extrusionOk="0">
                  <a:moveTo>
                    <a:pt x="3049" y="0"/>
                  </a:moveTo>
                  <a:cubicBezTo>
                    <a:pt x="3049" y="262"/>
                    <a:pt x="2882" y="524"/>
                    <a:pt x="2548" y="739"/>
                  </a:cubicBezTo>
                  <a:cubicBezTo>
                    <a:pt x="2198" y="944"/>
                    <a:pt x="1731" y="1045"/>
                    <a:pt x="1262" y="1045"/>
                  </a:cubicBezTo>
                  <a:cubicBezTo>
                    <a:pt x="808" y="1045"/>
                    <a:pt x="352" y="950"/>
                    <a:pt x="0" y="762"/>
                  </a:cubicBezTo>
                  <a:lnTo>
                    <a:pt x="0" y="905"/>
                  </a:lnTo>
                  <a:cubicBezTo>
                    <a:pt x="352" y="1105"/>
                    <a:pt x="809" y="1206"/>
                    <a:pt x="1264" y="1206"/>
                  </a:cubicBezTo>
                  <a:cubicBezTo>
                    <a:pt x="1732" y="1206"/>
                    <a:pt x="2198" y="1099"/>
                    <a:pt x="2548" y="882"/>
                  </a:cubicBezTo>
                  <a:cubicBezTo>
                    <a:pt x="2882" y="691"/>
                    <a:pt x="3049" y="429"/>
                    <a:pt x="3049" y="167"/>
                  </a:cubicBezTo>
                  <a:lnTo>
                    <a:pt x="3049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7" name="Google Shape;4227;p72"/>
            <p:cNvSpPr/>
            <p:nvPr/>
          </p:nvSpPr>
          <p:spPr>
            <a:xfrm>
              <a:off x="5434800" y="2879437"/>
              <a:ext cx="208177" cy="196368"/>
            </a:xfrm>
            <a:custGeom>
              <a:avLst/>
              <a:gdLst/>
              <a:ahLst/>
              <a:cxnLst/>
              <a:rect l="l" t="t" r="r" b="b"/>
              <a:pathLst>
                <a:path w="6717" h="6336" extrusionOk="0">
                  <a:moveTo>
                    <a:pt x="3372" y="0"/>
                  </a:moveTo>
                  <a:cubicBezTo>
                    <a:pt x="2528" y="0"/>
                    <a:pt x="1681" y="185"/>
                    <a:pt x="1025" y="548"/>
                  </a:cubicBezTo>
                  <a:cubicBezTo>
                    <a:pt x="358" y="929"/>
                    <a:pt x="1" y="1429"/>
                    <a:pt x="24" y="1929"/>
                  </a:cubicBezTo>
                  <a:cubicBezTo>
                    <a:pt x="24" y="1977"/>
                    <a:pt x="1" y="2120"/>
                    <a:pt x="24" y="2310"/>
                  </a:cubicBezTo>
                  <a:cubicBezTo>
                    <a:pt x="24" y="2382"/>
                    <a:pt x="24" y="2453"/>
                    <a:pt x="48" y="2501"/>
                  </a:cubicBezTo>
                  <a:cubicBezTo>
                    <a:pt x="48" y="2572"/>
                    <a:pt x="48" y="2644"/>
                    <a:pt x="48" y="2691"/>
                  </a:cubicBezTo>
                  <a:cubicBezTo>
                    <a:pt x="72" y="2739"/>
                    <a:pt x="72" y="2834"/>
                    <a:pt x="96" y="2882"/>
                  </a:cubicBezTo>
                  <a:cubicBezTo>
                    <a:pt x="96" y="2930"/>
                    <a:pt x="120" y="3001"/>
                    <a:pt x="120" y="3073"/>
                  </a:cubicBezTo>
                  <a:cubicBezTo>
                    <a:pt x="120" y="3120"/>
                    <a:pt x="143" y="3192"/>
                    <a:pt x="167" y="3263"/>
                  </a:cubicBezTo>
                  <a:cubicBezTo>
                    <a:pt x="167" y="3311"/>
                    <a:pt x="191" y="3382"/>
                    <a:pt x="215" y="3454"/>
                  </a:cubicBezTo>
                  <a:cubicBezTo>
                    <a:pt x="215" y="3501"/>
                    <a:pt x="239" y="3573"/>
                    <a:pt x="262" y="3620"/>
                  </a:cubicBezTo>
                  <a:cubicBezTo>
                    <a:pt x="286" y="3668"/>
                    <a:pt x="310" y="3739"/>
                    <a:pt x="310" y="3811"/>
                  </a:cubicBezTo>
                  <a:cubicBezTo>
                    <a:pt x="358" y="3906"/>
                    <a:pt x="405" y="4025"/>
                    <a:pt x="453" y="4120"/>
                  </a:cubicBezTo>
                  <a:cubicBezTo>
                    <a:pt x="477" y="4192"/>
                    <a:pt x="501" y="4263"/>
                    <a:pt x="524" y="4311"/>
                  </a:cubicBezTo>
                  <a:cubicBezTo>
                    <a:pt x="572" y="4382"/>
                    <a:pt x="667" y="4573"/>
                    <a:pt x="810" y="4811"/>
                  </a:cubicBezTo>
                  <a:cubicBezTo>
                    <a:pt x="858" y="4882"/>
                    <a:pt x="953" y="5001"/>
                    <a:pt x="1001" y="5073"/>
                  </a:cubicBezTo>
                  <a:cubicBezTo>
                    <a:pt x="1048" y="5121"/>
                    <a:pt x="1096" y="5192"/>
                    <a:pt x="1144" y="5240"/>
                  </a:cubicBezTo>
                  <a:cubicBezTo>
                    <a:pt x="1167" y="5287"/>
                    <a:pt x="1215" y="5335"/>
                    <a:pt x="1263" y="5383"/>
                  </a:cubicBezTo>
                  <a:cubicBezTo>
                    <a:pt x="1334" y="5454"/>
                    <a:pt x="1429" y="5549"/>
                    <a:pt x="1501" y="5597"/>
                  </a:cubicBezTo>
                  <a:cubicBezTo>
                    <a:pt x="1596" y="5692"/>
                    <a:pt x="1739" y="5811"/>
                    <a:pt x="1977" y="5954"/>
                  </a:cubicBezTo>
                  <a:cubicBezTo>
                    <a:pt x="2025" y="5978"/>
                    <a:pt x="2120" y="6026"/>
                    <a:pt x="2191" y="6073"/>
                  </a:cubicBezTo>
                  <a:cubicBezTo>
                    <a:pt x="2239" y="6097"/>
                    <a:pt x="2287" y="6121"/>
                    <a:pt x="2358" y="6145"/>
                  </a:cubicBezTo>
                  <a:cubicBezTo>
                    <a:pt x="2430" y="6168"/>
                    <a:pt x="2525" y="6216"/>
                    <a:pt x="2596" y="6240"/>
                  </a:cubicBezTo>
                  <a:cubicBezTo>
                    <a:pt x="2644" y="6240"/>
                    <a:pt x="2692" y="6264"/>
                    <a:pt x="2739" y="6264"/>
                  </a:cubicBezTo>
                  <a:cubicBezTo>
                    <a:pt x="2787" y="6287"/>
                    <a:pt x="2834" y="6287"/>
                    <a:pt x="2858" y="6287"/>
                  </a:cubicBezTo>
                  <a:cubicBezTo>
                    <a:pt x="2930" y="6311"/>
                    <a:pt x="3120" y="6335"/>
                    <a:pt x="3215" y="6335"/>
                  </a:cubicBezTo>
                  <a:lnTo>
                    <a:pt x="3430" y="6335"/>
                  </a:lnTo>
                  <a:cubicBezTo>
                    <a:pt x="3525" y="6335"/>
                    <a:pt x="3525" y="6335"/>
                    <a:pt x="3668" y="6311"/>
                  </a:cubicBezTo>
                  <a:cubicBezTo>
                    <a:pt x="3763" y="6311"/>
                    <a:pt x="3811" y="6311"/>
                    <a:pt x="3930" y="6287"/>
                  </a:cubicBezTo>
                  <a:cubicBezTo>
                    <a:pt x="3978" y="6264"/>
                    <a:pt x="4025" y="6264"/>
                    <a:pt x="4073" y="6240"/>
                  </a:cubicBezTo>
                  <a:cubicBezTo>
                    <a:pt x="4144" y="6216"/>
                    <a:pt x="4263" y="6192"/>
                    <a:pt x="4335" y="6145"/>
                  </a:cubicBezTo>
                  <a:cubicBezTo>
                    <a:pt x="4382" y="6121"/>
                    <a:pt x="4478" y="6097"/>
                    <a:pt x="4525" y="6073"/>
                  </a:cubicBezTo>
                  <a:cubicBezTo>
                    <a:pt x="4597" y="6026"/>
                    <a:pt x="4692" y="5978"/>
                    <a:pt x="4763" y="5930"/>
                  </a:cubicBezTo>
                  <a:cubicBezTo>
                    <a:pt x="4811" y="5906"/>
                    <a:pt x="4859" y="5883"/>
                    <a:pt x="4882" y="5859"/>
                  </a:cubicBezTo>
                  <a:cubicBezTo>
                    <a:pt x="4930" y="5835"/>
                    <a:pt x="4978" y="5787"/>
                    <a:pt x="5025" y="5764"/>
                  </a:cubicBezTo>
                  <a:cubicBezTo>
                    <a:pt x="5073" y="5716"/>
                    <a:pt x="5144" y="5644"/>
                    <a:pt x="5216" y="5597"/>
                  </a:cubicBezTo>
                  <a:cubicBezTo>
                    <a:pt x="5311" y="5525"/>
                    <a:pt x="5454" y="5359"/>
                    <a:pt x="5478" y="5335"/>
                  </a:cubicBezTo>
                  <a:cubicBezTo>
                    <a:pt x="5549" y="5263"/>
                    <a:pt x="5621" y="5168"/>
                    <a:pt x="5692" y="5097"/>
                  </a:cubicBezTo>
                  <a:cubicBezTo>
                    <a:pt x="5740" y="5049"/>
                    <a:pt x="5787" y="4978"/>
                    <a:pt x="5811" y="4930"/>
                  </a:cubicBezTo>
                  <a:cubicBezTo>
                    <a:pt x="5835" y="4882"/>
                    <a:pt x="5883" y="4811"/>
                    <a:pt x="5930" y="4763"/>
                  </a:cubicBezTo>
                  <a:cubicBezTo>
                    <a:pt x="5978" y="4692"/>
                    <a:pt x="6049" y="4573"/>
                    <a:pt x="6097" y="4478"/>
                  </a:cubicBezTo>
                  <a:cubicBezTo>
                    <a:pt x="6121" y="4430"/>
                    <a:pt x="6168" y="4358"/>
                    <a:pt x="6192" y="4311"/>
                  </a:cubicBezTo>
                  <a:cubicBezTo>
                    <a:pt x="6192" y="4263"/>
                    <a:pt x="6240" y="4192"/>
                    <a:pt x="6264" y="4144"/>
                  </a:cubicBezTo>
                  <a:cubicBezTo>
                    <a:pt x="6288" y="4097"/>
                    <a:pt x="6311" y="4025"/>
                    <a:pt x="6335" y="3977"/>
                  </a:cubicBezTo>
                  <a:cubicBezTo>
                    <a:pt x="6359" y="3906"/>
                    <a:pt x="6383" y="3835"/>
                    <a:pt x="6407" y="3787"/>
                  </a:cubicBezTo>
                  <a:cubicBezTo>
                    <a:pt x="6430" y="3692"/>
                    <a:pt x="6478" y="3549"/>
                    <a:pt x="6502" y="3454"/>
                  </a:cubicBezTo>
                  <a:cubicBezTo>
                    <a:pt x="6526" y="3382"/>
                    <a:pt x="6573" y="3168"/>
                    <a:pt x="6597" y="3073"/>
                  </a:cubicBezTo>
                  <a:cubicBezTo>
                    <a:pt x="6621" y="2953"/>
                    <a:pt x="6645" y="2811"/>
                    <a:pt x="6645" y="2715"/>
                  </a:cubicBezTo>
                  <a:cubicBezTo>
                    <a:pt x="6669" y="2644"/>
                    <a:pt x="6669" y="2572"/>
                    <a:pt x="6669" y="2525"/>
                  </a:cubicBezTo>
                  <a:cubicBezTo>
                    <a:pt x="6692" y="2453"/>
                    <a:pt x="6692" y="2382"/>
                    <a:pt x="6692" y="2310"/>
                  </a:cubicBezTo>
                  <a:cubicBezTo>
                    <a:pt x="6692" y="2215"/>
                    <a:pt x="6692" y="2096"/>
                    <a:pt x="6692" y="1977"/>
                  </a:cubicBezTo>
                  <a:cubicBezTo>
                    <a:pt x="6692" y="1977"/>
                    <a:pt x="6692" y="1977"/>
                    <a:pt x="6692" y="1953"/>
                  </a:cubicBezTo>
                  <a:cubicBezTo>
                    <a:pt x="6716" y="1477"/>
                    <a:pt x="6407" y="977"/>
                    <a:pt x="5764" y="596"/>
                  </a:cubicBezTo>
                  <a:cubicBezTo>
                    <a:pt x="5111" y="197"/>
                    <a:pt x="4243" y="0"/>
                    <a:pt x="33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8" name="Google Shape;4228;p72"/>
            <p:cNvSpPr/>
            <p:nvPr/>
          </p:nvSpPr>
          <p:spPr>
            <a:xfrm>
              <a:off x="5449551" y="2887805"/>
              <a:ext cx="178641" cy="173961"/>
            </a:xfrm>
            <a:custGeom>
              <a:avLst/>
              <a:gdLst/>
              <a:ahLst/>
              <a:cxnLst/>
              <a:rect l="l" t="t" r="r" b="b"/>
              <a:pathLst>
                <a:path w="5764" h="5613" extrusionOk="0">
                  <a:moveTo>
                    <a:pt x="2867" y="1"/>
                  </a:moveTo>
                  <a:cubicBezTo>
                    <a:pt x="2152" y="1"/>
                    <a:pt x="1438" y="156"/>
                    <a:pt x="882" y="469"/>
                  </a:cubicBezTo>
                  <a:cubicBezTo>
                    <a:pt x="287" y="802"/>
                    <a:pt x="1" y="1231"/>
                    <a:pt x="1" y="1659"/>
                  </a:cubicBezTo>
                  <a:cubicBezTo>
                    <a:pt x="1" y="1874"/>
                    <a:pt x="1" y="2017"/>
                    <a:pt x="1" y="2017"/>
                  </a:cubicBezTo>
                  <a:cubicBezTo>
                    <a:pt x="25" y="2112"/>
                    <a:pt x="25" y="2255"/>
                    <a:pt x="48" y="2350"/>
                  </a:cubicBezTo>
                  <a:cubicBezTo>
                    <a:pt x="48" y="2398"/>
                    <a:pt x="48" y="2469"/>
                    <a:pt x="72" y="2541"/>
                  </a:cubicBezTo>
                  <a:cubicBezTo>
                    <a:pt x="72" y="2588"/>
                    <a:pt x="96" y="2660"/>
                    <a:pt x="96" y="2707"/>
                  </a:cubicBezTo>
                  <a:cubicBezTo>
                    <a:pt x="120" y="2803"/>
                    <a:pt x="144" y="2922"/>
                    <a:pt x="167" y="3017"/>
                  </a:cubicBezTo>
                  <a:cubicBezTo>
                    <a:pt x="191" y="3088"/>
                    <a:pt x="239" y="3255"/>
                    <a:pt x="287" y="3374"/>
                  </a:cubicBezTo>
                  <a:cubicBezTo>
                    <a:pt x="310" y="3446"/>
                    <a:pt x="358" y="3565"/>
                    <a:pt x="382" y="3660"/>
                  </a:cubicBezTo>
                  <a:cubicBezTo>
                    <a:pt x="406" y="3707"/>
                    <a:pt x="453" y="3779"/>
                    <a:pt x="477" y="3827"/>
                  </a:cubicBezTo>
                  <a:cubicBezTo>
                    <a:pt x="477" y="3850"/>
                    <a:pt x="549" y="3993"/>
                    <a:pt x="620" y="4112"/>
                  </a:cubicBezTo>
                  <a:cubicBezTo>
                    <a:pt x="644" y="4160"/>
                    <a:pt x="691" y="4231"/>
                    <a:pt x="715" y="4279"/>
                  </a:cubicBezTo>
                  <a:cubicBezTo>
                    <a:pt x="763" y="4350"/>
                    <a:pt x="834" y="4446"/>
                    <a:pt x="882" y="4517"/>
                  </a:cubicBezTo>
                  <a:cubicBezTo>
                    <a:pt x="930" y="4565"/>
                    <a:pt x="977" y="4612"/>
                    <a:pt x="1001" y="4660"/>
                  </a:cubicBezTo>
                  <a:cubicBezTo>
                    <a:pt x="1049" y="4708"/>
                    <a:pt x="1072" y="4755"/>
                    <a:pt x="1096" y="4779"/>
                  </a:cubicBezTo>
                  <a:cubicBezTo>
                    <a:pt x="1120" y="4779"/>
                    <a:pt x="1120" y="4803"/>
                    <a:pt x="1144" y="4803"/>
                  </a:cubicBezTo>
                  <a:cubicBezTo>
                    <a:pt x="1168" y="4827"/>
                    <a:pt x="1215" y="4874"/>
                    <a:pt x="1239" y="4898"/>
                  </a:cubicBezTo>
                  <a:cubicBezTo>
                    <a:pt x="1287" y="4946"/>
                    <a:pt x="1358" y="5017"/>
                    <a:pt x="1406" y="5041"/>
                  </a:cubicBezTo>
                  <a:cubicBezTo>
                    <a:pt x="1477" y="5113"/>
                    <a:pt x="1549" y="5160"/>
                    <a:pt x="1620" y="5208"/>
                  </a:cubicBezTo>
                  <a:cubicBezTo>
                    <a:pt x="1668" y="5255"/>
                    <a:pt x="1739" y="5279"/>
                    <a:pt x="1787" y="5327"/>
                  </a:cubicBezTo>
                  <a:cubicBezTo>
                    <a:pt x="1858" y="5351"/>
                    <a:pt x="1954" y="5398"/>
                    <a:pt x="2025" y="5422"/>
                  </a:cubicBezTo>
                  <a:cubicBezTo>
                    <a:pt x="2049" y="5446"/>
                    <a:pt x="2120" y="5470"/>
                    <a:pt x="2144" y="5494"/>
                  </a:cubicBezTo>
                  <a:cubicBezTo>
                    <a:pt x="2216" y="5517"/>
                    <a:pt x="2263" y="5517"/>
                    <a:pt x="2382" y="5541"/>
                  </a:cubicBezTo>
                  <a:cubicBezTo>
                    <a:pt x="2430" y="5565"/>
                    <a:pt x="2525" y="5589"/>
                    <a:pt x="2573" y="5589"/>
                  </a:cubicBezTo>
                  <a:cubicBezTo>
                    <a:pt x="2644" y="5589"/>
                    <a:pt x="2668" y="5613"/>
                    <a:pt x="2763" y="5613"/>
                  </a:cubicBezTo>
                  <a:lnTo>
                    <a:pt x="2954" y="5613"/>
                  </a:lnTo>
                  <a:cubicBezTo>
                    <a:pt x="2978" y="5613"/>
                    <a:pt x="3049" y="5613"/>
                    <a:pt x="3144" y="5589"/>
                  </a:cubicBezTo>
                  <a:cubicBezTo>
                    <a:pt x="3240" y="5589"/>
                    <a:pt x="3311" y="5565"/>
                    <a:pt x="3335" y="5565"/>
                  </a:cubicBezTo>
                  <a:cubicBezTo>
                    <a:pt x="3430" y="5541"/>
                    <a:pt x="3573" y="5517"/>
                    <a:pt x="3740" y="5422"/>
                  </a:cubicBezTo>
                  <a:cubicBezTo>
                    <a:pt x="3811" y="5398"/>
                    <a:pt x="3906" y="5351"/>
                    <a:pt x="3978" y="5327"/>
                  </a:cubicBezTo>
                  <a:cubicBezTo>
                    <a:pt x="4025" y="5279"/>
                    <a:pt x="4073" y="5255"/>
                    <a:pt x="4121" y="5208"/>
                  </a:cubicBezTo>
                  <a:cubicBezTo>
                    <a:pt x="4192" y="5184"/>
                    <a:pt x="4240" y="5136"/>
                    <a:pt x="4287" y="5089"/>
                  </a:cubicBezTo>
                  <a:cubicBezTo>
                    <a:pt x="4335" y="5065"/>
                    <a:pt x="4383" y="5017"/>
                    <a:pt x="4430" y="4993"/>
                  </a:cubicBezTo>
                  <a:cubicBezTo>
                    <a:pt x="4502" y="4922"/>
                    <a:pt x="4573" y="4851"/>
                    <a:pt x="4645" y="4779"/>
                  </a:cubicBezTo>
                  <a:cubicBezTo>
                    <a:pt x="4668" y="4755"/>
                    <a:pt x="4716" y="4684"/>
                    <a:pt x="4764" y="4660"/>
                  </a:cubicBezTo>
                  <a:cubicBezTo>
                    <a:pt x="4788" y="4612"/>
                    <a:pt x="4835" y="4565"/>
                    <a:pt x="4883" y="4517"/>
                  </a:cubicBezTo>
                  <a:cubicBezTo>
                    <a:pt x="4930" y="4446"/>
                    <a:pt x="5002" y="4350"/>
                    <a:pt x="5049" y="4255"/>
                  </a:cubicBezTo>
                  <a:cubicBezTo>
                    <a:pt x="5073" y="4208"/>
                    <a:pt x="5121" y="4160"/>
                    <a:pt x="5145" y="4112"/>
                  </a:cubicBezTo>
                  <a:cubicBezTo>
                    <a:pt x="5169" y="4065"/>
                    <a:pt x="5192" y="4017"/>
                    <a:pt x="5216" y="3969"/>
                  </a:cubicBezTo>
                  <a:cubicBezTo>
                    <a:pt x="5240" y="3922"/>
                    <a:pt x="5264" y="3874"/>
                    <a:pt x="5288" y="3827"/>
                  </a:cubicBezTo>
                  <a:cubicBezTo>
                    <a:pt x="5311" y="3779"/>
                    <a:pt x="5335" y="3707"/>
                    <a:pt x="5359" y="3660"/>
                  </a:cubicBezTo>
                  <a:cubicBezTo>
                    <a:pt x="5407" y="3565"/>
                    <a:pt x="5454" y="3446"/>
                    <a:pt x="5478" y="3374"/>
                  </a:cubicBezTo>
                  <a:cubicBezTo>
                    <a:pt x="5502" y="3326"/>
                    <a:pt x="5526" y="3255"/>
                    <a:pt x="5550" y="3207"/>
                  </a:cubicBezTo>
                  <a:cubicBezTo>
                    <a:pt x="5550" y="3160"/>
                    <a:pt x="5573" y="3088"/>
                    <a:pt x="5573" y="3041"/>
                  </a:cubicBezTo>
                  <a:cubicBezTo>
                    <a:pt x="5597" y="2993"/>
                    <a:pt x="5621" y="2922"/>
                    <a:pt x="5621" y="2874"/>
                  </a:cubicBezTo>
                  <a:cubicBezTo>
                    <a:pt x="5645" y="2826"/>
                    <a:pt x="5645" y="2755"/>
                    <a:pt x="5669" y="2707"/>
                  </a:cubicBezTo>
                  <a:cubicBezTo>
                    <a:pt x="5669" y="2660"/>
                    <a:pt x="5692" y="2588"/>
                    <a:pt x="5692" y="2541"/>
                  </a:cubicBezTo>
                  <a:cubicBezTo>
                    <a:pt x="5692" y="2493"/>
                    <a:pt x="5716" y="2421"/>
                    <a:pt x="5716" y="2350"/>
                  </a:cubicBezTo>
                  <a:cubicBezTo>
                    <a:pt x="5740" y="2160"/>
                    <a:pt x="5740" y="2136"/>
                    <a:pt x="5764" y="2017"/>
                  </a:cubicBezTo>
                  <a:cubicBezTo>
                    <a:pt x="5764" y="1921"/>
                    <a:pt x="5764" y="1779"/>
                    <a:pt x="5764" y="1683"/>
                  </a:cubicBezTo>
                  <a:cubicBezTo>
                    <a:pt x="5764" y="1255"/>
                    <a:pt x="5502" y="826"/>
                    <a:pt x="4954" y="516"/>
                  </a:cubicBezTo>
                  <a:cubicBezTo>
                    <a:pt x="4379" y="174"/>
                    <a:pt x="3622" y="1"/>
                    <a:pt x="2867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72"/>
            <p:cNvSpPr/>
            <p:nvPr/>
          </p:nvSpPr>
          <p:spPr>
            <a:xfrm>
              <a:off x="5434800" y="2939220"/>
              <a:ext cx="207433" cy="136584"/>
            </a:xfrm>
            <a:custGeom>
              <a:avLst/>
              <a:gdLst/>
              <a:ahLst/>
              <a:cxnLst/>
              <a:rect l="l" t="t" r="r" b="b"/>
              <a:pathLst>
                <a:path w="6693" h="4407" extrusionOk="0">
                  <a:moveTo>
                    <a:pt x="1" y="1"/>
                  </a:moveTo>
                  <a:cubicBezTo>
                    <a:pt x="1" y="48"/>
                    <a:pt x="1" y="191"/>
                    <a:pt x="24" y="381"/>
                  </a:cubicBezTo>
                  <a:cubicBezTo>
                    <a:pt x="24" y="453"/>
                    <a:pt x="24" y="524"/>
                    <a:pt x="48" y="572"/>
                  </a:cubicBezTo>
                  <a:cubicBezTo>
                    <a:pt x="48" y="643"/>
                    <a:pt x="48" y="715"/>
                    <a:pt x="48" y="762"/>
                  </a:cubicBezTo>
                  <a:cubicBezTo>
                    <a:pt x="72" y="810"/>
                    <a:pt x="72" y="905"/>
                    <a:pt x="96" y="953"/>
                  </a:cubicBezTo>
                  <a:cubicBezTo>
                    <a:pt x="96" y="1001"/>
                    <a:pt x="120" y="1072"/>
                    <a:pt x="120" y="1144"/>
                  </a:cubicBezTo>
                  <a:cubicBezTo>
                    <a:pt x="120" y="1191"/>
                    <a:pt x="143" y="1263"/>
                    <a:pt x="167" y="1334"/>
                  </a:cubicBezTo>
                  <a:cubicBezTo>
                    <a:pt x="167" y="1382"/>
                    <a:pt x="191" y="1453"/>
                    <a:pt x="215" y="1525"/>
                  </a:cubicBezTo>
                  <a:cubicBezTo>
                    <a:pt x="215" y="1572"/>
                    <a:pt x="239" y="1644"/>
                    <a:pt x="262" y="1691"/>
                  </a:cubicBezTo>
                  <a:cubicBezTo>
                    <a:pt x="286" y="1739"/>
                    <a:pt x="310" y="1810"/>
                    <a:pt x="310" y="1882"/>
                  </a:cubicBezTo>
                  <a:cubicBezTo>
                    <a:pt x="358" y="1977"/>
                    <a:pt x="405" y="2096"/>
                    <a:pt x="453" y="2191"/>
                  </a:cubicBezTo>
                  <a:cubicBezTo>
                    <a:pt x="477" y="2263"/>
                    <a:pt x="501" y="2334"/>
                    <a:pt x="524" y="2382"/>
                  </a:cubicBezTo>
                  <a:cubicBezTo>
                    <a:pt x="572" y="2453"/>
                    <a:pt x="667" y="2644"/>
                    <a:pt x="810" y="2882"/>
                  </a:cubicBezTo>
                  <a:cubicBezTo>
                    <a:pt x="858" y="2953"/>
                    <a:pt x="953" y="3072"/>
                    <a:pt x="1001" y="3144"/>
                  </a:cubicBezTo>
                  <a:cubicBezTo>
                    <a:pt x="1048" y="3192"/>
                    <a:pt x="1096" y="3263"/>
                    <a:pt x="1144" y="3311"/>
                  </a:cubicBezTo>
                  <a:cubicBezTo>
                    <a:pt x="1167" y="3358"/>
                    <a:pt x="1215" y="3406"/>
                    <a:pt x="1263" y="3454"/>
                  </a:cubicBezTo>
                  <a:cubicBezTo>
                    <a:pt x="1334" y="3525"/>
                    <a:pt x="1429" y="3620"/>
                    <a:pt x="1501" y="3668"/>
                  </a:cubicBezTo>
                  <a:cubicBezTo>
                    <a:pt x="1596" y="3763"/>
                    <a:pt x="1739" y="3882"/>
                    <a:pt x="1977" y="4025"/>
                  </a:cubicBezTo>
                  <a:cubicBezTo>
                    <a:pt x="2025" y="4049"/>
                    <a:pt x="2120" y="4097"/>
                    <a:pt x="2191" y="4144"/>
                  </a:cubicBezTo>
                  <a:cubicBezTo>
                    <a:pt x="2239" y="4168"/>
                    <a:pt x="2287" y="4192"/>
                    <a:pt x="2358" y="4216"/>
                  </a:cubicBezTo>
                  <a:cubicBezTo>
                    <a:pt x="2430" y="4239"/>
                    <a:pt x="2525" y="4287"/>
                    <a:pt x="2596" y="4311"/>
                  </a:cubicBezTo>
                  <a:cubicBezTo>
                    <a:pt x="2644" y="4311"/>
                    <a:pt x="2692" y="4335"/>
                    <a:pt x="2739" y="4335"/>
                  </a:cubicBezTo>
                  <a:cubicBezTo>
                    <a:pt x="2787" y="4358"/>
                    <a:pt x="2834" y="4358"/>
                    <a:pt x="2858" y="4358"/>
                  </a:cubicBezTo>
                  <a:cubicBezTo>
                    <a:pt x="2930" y="4382"/>
                    <a:pt x="3096" y="4406"/>
                    <a:pt x="3215" y="4406"/>
                  </a:cubicBezTo>
                  <a:lnTo>
                    <a:pt x="3668" y="4406"/>
                  </a:lnTo>
                  <a:cubicBezTo>
                    <a:pt x="3739" y="4382"/>
                    <a:pt x="3811" y="4382"/>
                    <a:pt x="3930" y="4358"/>
                  </a:cubicBezTo>
                  <a:cubicBezTo>
                    <a:pt x="3978" y="4335"/>
                    <a:pt x="4025" y="4335"/>
                    <a:pt x="4073" y="4311"/>
                  </a:cubicBezTo>
                  <a:cubicBezTo>
                    <a:pt x="4144" y="4287"/>
                    <a:pt x="4263" y="4263"/>
                    <a:pt x="4335" y="4216"/>
                  </a:cubicBezTo>
                  <a:cubicBezTo>
                    <a:pt x="4382" y="4192"/>
                    <a:pt x="4478" y="4168"/>
                    <a:pt x="4525" y="4144"/>
                  </a:cubicBezTo>
                  <a:cubicBezTo>
                    <a:pt x="4597" y="4097"/>
                    <a:pt x="4692" y="4049"/>
                    <a:pt x="4763" y="4001"/>
                  </a:cubicBezTo>
                  <a:cubicBezTo>
                    <a:pt x="4811" y="3977"/>
                    <a:pt x="4859" y="3954"/>
                    <a:pt x="4882" y="3930"/>
                  </a:cubicBezTo>
                  <a:cubicBezTo>
                    <a:pt x="4930" y="3906"/>
                    <a:pt x="4978" y="3858"/>
                    <a:pt x="5025" y="3835"/>
                  </a:cubicBezTo>
                  <a:cubicBezTo>
                    <a:pt x="5073" y="3787"/>
                    <a:pt x="5144" y="3715"/>
                    <a:pt x="5216" y="3668"/>
                  </a:cubicBezTo>
                  <a:cubicBezTo>
                    <a:pt x="5311" y="3596"/>
                    <a:pt x="5454" y="3430"/>
                    <a:pt x="5478" y="3430"/>
                  </a:cubicBezTo>
                  <a:cubicBezTo>
                    <a:pt x="5549" y="3334"/>
                    <a:pt x="5621" y="3239"/>
                    <a:pt x="5692" y="3168"/>
                  </a:cubicBezTo>
                  <a:cubicBezTo>
                    <a:pt x="5740" y="3120"/>
                    <a:pt x="5787" y="3049"/>
                    <a:pt x="5811" y="3001"/>
                  </a:cubicBezTo>
                  <a:cubicBezTo>
                    <a:pt x="5835" y="2953"/>
                    <a:pt x="5883" y="2882"/>
                    <a:pt x="5906" y="2834"/>
                  </a:cubicBezTo>
                  <a:cubicBezTo>
                    <a:pt x="5978" y="2763"/>
                    <a:pt x="6049" y="2644"/>
                    <a:pt x="6097" y="2549"/>
                  </a:cubicBezTo>
                  <a:cubicBezTo>
                    <a:pt x="6121" y="2501"/>
                    <a:pt x="6145" y="2429"/>
                    <a:pt x="6168" y="2382"/>
                  </a:cubicBezTo>
                  <a:cubicBezTo>
                    <a:pt x="6192" y="2334"/>
                    <a:pt x="6240" y="2263"/>
                    <a:pt x="6264" y="2215"/>
                  </a:cubicBezTo>
                  <a:cubicBezTo>
                    <a:pt x="6288" y="2168"/>
                    <a:pt x="6311" y="2096"/>
                    <a:pt x="6335" y="2048"/>
                  </a:cubicBezTo>
                  <a:cubicBezTo>
                    <a:pt x="6359" y="1977"/>
                    <a:pt x="6383" y="1906"/>
                    <a:pt x="6383" y="1858"/>
                  </a:cubicBezTo>
                  <a:cubicBezTo>
                    <a:pt x="6430" y="1763"/>
                    <a:pt x="6478" y="1620"/>
                    <a:pt x="6502" y="1525"/>
                  </a:cubicBezTo>
                  <a:cubicBezTo>
                    <a:pt x="6526" y="1453"/>
                    <a:pt x="6573" y="1239"/>
                    <a:pt x="6597" y="1144"/>
                  </a:cubicBezTo>
                  <a:cubicBezTo>
                    <a:pt x="6621" y="1024"/>
                    <a:pt x="6645" y="882"/>
                    <a:pt x="6645" y="786"/>
                  </a:cubicBezTo>
                  <a:cubicBezTo>
                    <a:pt x="6669" y="715"/>
                    <a:pt x="6669" y="643"/>
                    <a:pt x="6669" y="596"/>
                  </a:cubicBezTo>
                  <a:cubicBezTo>
                    <a:pt x="6692" y="524"/>
                    <a:pt x="6692" y="453"/>
                    <a:pt x="6692" y="381"/>
                  </a:cubicBezTo>
                  <a:cubicBezTo>
                    <a:pt x="6692" y="286"/>
                    <a:pt x="6692" y="120"/>
                    <a:pt x="6692" y="24"/>
                  </a:cubicBezTo>
                  <a:cubicBezTo>
                    <a:pt x="6692" y="524"/>
                    <a:pt x="6359" y="1024"/>
                    <a:pt x="5692" y="1405"/>
                  </a:cubicBezTo>
                  <a:cubicBezTo>
                    <a:pt x="5041" y="1766"/>
                    <a:pt x="4203" y="1945"/>
                    <a:pt x="3366" y="1945"/>
                  </a:cubicBezTo>
                  <a:cubicBezTo>
                    <a:pt x="2488" y="1945"/>
                    <a:pt x="1611" y="1748"/>
                    <a:pt x="953" y="1358"/>
                  </a:cubicBezTo>
                  <a:cubicBezTo>
                    <a:pt x="334" y="977"/>
                    <a:pt x="1" y="477"/>
                    <a:pt x="1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72"/>
            <p:cNvSpPr/>
            <p:nvPr/>
          </p:nvSpPr>
          <p:spPr>
            <a:xfrm>
              <a:off x="5424479" y="2879437"/>
              <a:ext cx="228818" cy="120065"/>
            </a:xfrm>
            <a:custGeom>
              <a:avLst/>
              <a:gdLst/>
              <a:ahLst/>
              <a:cxnLst/>
              <a:rect l="l" t="t" r="r" b="b"/>
              <a:pathLst>
                <a:path w="7383" h="3874" extrusionOk="0">
                  <a:moveTo>
                    <a:pt x="3676" y="271"/>
                  </a:moveTo>
                  <a:cubicBezTo>
                    <a:pt x="4431" y="271"/>
                    <a:pt x="5188" y="444"/>
                    <a:pt x="5763" y="786"/>
                  </a:cubicBezTo>
                  <a:cubicBezTo>
                    <a:pt x="6859" y="1429"/>
                    <a:pt x="6835" y="2501"/>
                    <a:pt x="5692" y="3144"/>
                  </a:cubicBezTo>
                  <a:cubicBezTo>
                    <a:pt x="5136" y="3457"/>
                    <a:pt x="4422" y="3612"/>
                    <a:pt x="3707" y="3612"/>
                  </a:cubicBezTo>
                  <a:cubicBezTo>
                    <a:pt x="2951" y="3612"/>
                    <a:pt x="2194" y="3439"/>
                    <a:pt x="1619" y="3096"/>
                  </a:cubicBezTo>
                  <a:cubicBezTo>
                    <a:pt x="524" y="2430"/>
                    <a:pt x="548" y="1382"/>
                    <a:pt x="1691" y="739"/>
                  </a:cubicBezTo>
                  <a:cubicBezTo>
                    <a:pt x="2247" y="426"/>
                    <a:pt x="2961" y="271"/>
                    <a:pt x="3676" y="271"/>
                  </a:cubicBezTo>
                  <a:close/>
                  <a:moveTo>
                    <a:pt x="3705" y="0"/>
                  </a:moveTo>
                  <a:cubicBezTo>
                    <a:pt x="2861" y="0"/>
                    <a:pt x="2014" y="185"/>
                    <a:pt x="1358" y="548"/>
                  </a:cubicBezTo>
                  <a:cubicBezTo>
                    <a:pt x="24" y="1286"/>
                    <a:pt x="0" y="2525"/>
                    <a:pt x="1286" y="3287"/>
                  </a:cubicBezTo>
                  <a:cubicBezTo>
                    <a:pt x="1944" y="3677"/>
                    <a:pt x="2821" y="3874"/>
                    <a:pt x="3699" y="3874"/>
                  </a:cubicBezTo>
                  <a:cubicBezTo>
                    <a:pt x="4536" y="3874"/>
                    <a:pt x="5374" y="3695"/>
                    <a:pt x="6025" y="3334"/>
                  </a:cubicBezTo>
                  <a:cubicBezTo>
                    <a:pt x="7359" y="2596"/>
                    <a:pt x="7383" y="1358"/>
                    <a:pt x="6097" y="596"/>
                  </a:cubicBezTo>
                  <a:cubicBezTo>
                    <a:pt x="5444" y="197"/>
                    <a:pt x="4576" y="0"/>
                    <a:pt x="3705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31" name="Google Shape;4231;p72"/>
          <p:cNvSpPr txBox="1">
            <a:spLocks noGrp="1"/>
          </p:cNvSpPr>
          <p:nvPr>
            <p:ph type="title" idx="4294967295"/>
          </p:nvPr>
        </p:nvSpPr>
        <p:spPr>
          <a:xfrm>
            <a:off x="6342125" y="3265825"/>
            <a:ext cx="23403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TD 19.5%</a:t>
            </a:r>
            <a:endParaRPr sz="1800"/>
          </a:p>
        </p:txBody>
      </p:sp>
      <p:grpSp>
        <p:nvGrpSpPr>
          <p:cNvPr id="4232" name="Google Shape;4232;p72"/>
          <p:cNvGrpSpPr/>
          <p:nvPr/>
        </p:nvGrpSpPr>
        <p:grpSpPr>
          <a:xfrm>
            <a:off x="5729743" y="3194881"/>
            <a:ext cx="337346" cy="535484"/>
            <a:chOff x="5424479" y="2879437"/>
            <a:chExt cx="228818" cy="363163"/>
          </a:xfrm>
        </p:grpSpPr>
        <p:sp>
          <p:nvSpPr>
            <p:cNvPr id="4233" name="Google Shape;4233;p72"/>
            <p:cNvSpPr/>
            <p:nvPr/>
          </p:nvSpPr>
          <p:spPr>
            <a:xfrm>
              <a:off x="5437744" y="3073536"/>
              <a:ext cx="193424" cy="169064"/>
            </a:xfrm>
            <a:custGeom>
              <a:avLst/>
              <a:gdLst/>
              <a:ahLst/>
              <a:cxnLst/>
              <a:rect l="l" t="t" r="r" b="b"/>
              <a:pathLst>
                <a:path w="6241" h="5455" extrusionOk="0">
                  <a:moveTo>
                    <a:pt x="3097" y="1"/>
                  </a:moveTo>
                  <a:lnTo>
                    <a:pt x="191" y="1691"/>
                  </a:lnTo>
                  <a:lnTo>
                    <a:pt x="1" y="3644"/>
                  </a:lnTo>
                  <a:lnTo>
                    <a:pt x="3120" y="5454"/>
                  </a:lnTo>
                  <a:lnTo>
                    <a:pt x="6240" y="3644"/>
                  </a:lnTo>
                  <a:lnTo>
                    <a:pt x="6050" y="1691"/>
                  </a:lnTo>
                  <a:lnTo>
                    <a:pt x="30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72"/>
            <p:cNvSpPr/>
            <p:nvPr/>
          </p:nvSpPr>
          <p:spPr>
            <a:xfrm>
              <a:off x="5443663" y="3073536"/>
              <a:ext cx="181585" cy="104848"/>
            </a:xfrm>
            <a:custGeom>
              <a:avLst/>
              <a:gdLst/>
              <a:ahLst/>
              <a:cxnLst/>
              <a:rect l="l" t="t" r="r" b="b"/>
              <a:pathLst>
                <a:path w="5859" h="3383" extrusionOk="0">
                  <a:moveTo>
                    <a:pt x="2906" y="1"/>
                  </a:moveTo>
                  <a:lnTo>
                    <a:pt x="0" y="1691"/>
                  </a:lnTo>
                  <a:lnTo>
                    <a:pt x="2929" y="3382"/>
                  </a:lnTo>
                  <a:lnTo>
                    <a:pt x="5859" y="1691"/>
                  </a:lnTo>
                  <a:lnTo>
                    <a:pt x="2906" y="1"/>
                  </a:ln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72"/>
            <p:cNvSpPr/>
            <p:nvPr/>
          </p:nvSpPr>
          <p:spPr>
            <a:xfrm>
              <a:off x="5449551" y="3143670"/>
              <a:ext cx="73855" cy="81944"/>
            </a:xfrm>
            <a:custGeom>
              <a:avLst/>
              <a:gdLst/>
              <a:ahLst/>
              <a:cxnLst/>
              <a:rect l="l" t="t" r="r" b="b"/>
              <a:pathLst>
                <a:path w="2383" h="2644" extrusionOk="0">
                  <a:moveTo>
                    <a:pt x="120" y="0"/>
                  </a:moveTo>
                  <a:lnTo>
                    <a:pt x="1" y="1262"/>
                  </a:lnTo>
                  <a:lnTo>
                    <a:pt x="2382" y="2643"/>
                  </a:lnTo>
                  <a:lnTo>
                    <a:pt x="2382" y="1286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6" name="Google Shape;4236;p72"/>
            <p:cNvSpPr/>
            <p:nvPr/>
          </p:nvSpPr>
          <p:spPr>
            <a:xfrm>
              <a:off x="5479086" y="3061729"/>
              <a:ext cx="110736" cy="97936"/>
            </a:xfrm>
            <a:custGeom>
              <a:avLst/>
              <a:gdLst/>
              <a:ahLst/>
              <a:cxnLst/>
              <a:rect l="l" t="t" r="r" b="b"/>
              <a:pathLst>
                <a:path w="3573" h="3160" extrusionOk="0">
                  <a:moveTo>
                    <a:pt x="1572" y="1"/>
                  </a:moveTo>
                  <a:cubicBezTo>
                    <a:pt x="1572" y="24"/>
                    <a:pt x="1572" y="48"/>
                    <a:pt x="1572" y="72"/>
                  </a:cubicBezTo>
                  <a:cubicBezTo>
                    <a:pt x="1572" y="96"/>
                    <a:pt x="1572" y="120"/>
                    <a:pt x="1572" y="144"/>
                  </a:cubicBezTo>
                  <a:cubicBezTo>
                    <a:pt x="1572" y="144"/>
                    <a:pt x="1572" y="144"/>
                    <a:pt x="1572" y="144"/>
                  </a:cubicBezTo>
                  <a:lnTo>
                    <a:pt x="1572" y="144"/>
                  </a:lnTo>
                  <a:cubicBezTo>
                    <a:pt x="1572" y="215"/>
                    <a:pt x="1572" y="310"/>
                    <a:pt x="1548" y="382"/>
                  </a:cubicBezTo>
                  <a:cubicBezTo>
                    <a:pt x="1548" y="453"/>
                    <a:pt x="1525" y="548"/>
                    <a:pt x="1501" y="644"/>
                  </a:cubicBezTo>
                  <a:cubicBezTo>
                    <a:pt x="1477" y="667"/>
                    <a:pt x="1453" y="739"/>
                    <a:pt x="1453" y="763"/>
                  </a:cubicBezTo>
                  <a:cubicBezTo>
                    <a:pt x="1453" y="763"/>
                    <a:pt x="1453" y="763"/>
                    <a:pt x="1453" y="763"/>
                  </a:cubicBezTo>
                  <a:lnTo>
                    <a:pt x="1453" y="763"/>
                  </a:lnTo>
                  <a:cubicBezTo>
                    <a:pt x="1429" y="810"/>
                    <a:pt x="1405" y="858"/>
                    <a:pt x="1382" y="906"/>
                  </a:cubicBezTo>
                  <a:cubicBezTo>
                    <a:pt x="1382" y="929"/>
                    <a:pt x="1382" y="929"/>
                    <a:pt x="1358" y="953"/>
                  </a:cubicBezTo>
                  <a:cubicBezTo>
                    <a:pt x="1048" y="1001"/>
                    <a:pt x="739" y="1096"/>
                    <a:pt x="500" y="1239"/>
                  </a:cubicBezTo>
                  <a:cubicBezTo>
                    <a:pt x="167" y="1453"/>
                    <a:pt x="0" y="1715"/>
                    <a:pt x="0" y="1977"/>
                  </a:cubicBezTo>
                  <a:lnTo>
                    <a:pt x="0" y="2120"/>
                  </a:lnTo>
                  <a:cubicBezTo>
                    <a:pt x="0" y="2406"/>
                    <a:pt x="167" y="2668"/>
                    <a:pt x="524" y="2858"/>
                  </a:cubicBezTo>
                  <a:cubicBezTo>
                    <a:pt x="876" y="3058"/>
                    <a:pt x="1333" y="3159"/>
                    <a:pt x="1788" y="3159"/>
                  </a:cubicBezTo>
                  <a:cubicBezTo>
                    <a:pt x="2256" y="3159"/>
                    <a:pt x="2722" y="3052"/>
                    <a:pt x="3072" y="2835"/>
                  </a:cubicBezTo>
                  <a:cubicBezTo>
                    <a:pt x="3406" y="2644"/>
                    <a:pt x="3573" y="2382"/>
                    <a:pt x="3573" y="2120"/>
                  </a:cubicBezTo>
                  <a:lnTo>
                    <a:pt x="3573" y="1953"/>
                  </a:lnTo>
                  <a:cubicBezTo>
                    <a:pt x="3573" y="1691"/>
                    <a:pt x="3382" y="1429"/>
                    <a:pt x="3025" y="1215"/>
                  </a:cubicBezTo>
                  <a:cubicBezTo>
                    <a:pt x="2787" y="1072"/>
                    <a:pt x="2501" y="1001"/>
                    <a:pt x="2191" y="953"/>
                  </a:cubicBezTo>
                  <a:cubicBezTo>
                    <a:pt x="2191" y="953"/>
                    <a:pt x="2191" y="929"/>
                    <a:pt x="2167" y="929"/>
                  </a:cubicBezTo>
                  <a:cubicBezTo>
                    <a:pt x="2144" y="858"/>
                    <a:pt x="2120" y="786"/>
                    <a:pt x="2096" y="715"/>
                  </a:cubicBezTo>
                  <a:cubicBezTo>
                    <a:pt x="2072" y="667"/>
                    <a:pt x="2048" y="620"/>
                    <a:pt x="2048" y="572"/>
                  </a:cubicBezTo>
                  <a:lnTo>
                    <a:pt x="2048" y="572"/>
                  </a:lnTo>
                  <a:cubicBezTo>
                    <a:pt x="2048" y="572"/>
                    <a:pt x="2048" y="572"/>
                    <a:pt x="2048" y="572"/>
                  </a:cubicBezTo>
                  <a:cubicBezTo>
                    <a:pt x="2025" y="525"/>
                    <a:pt x="2025" y="453"/>
                    <a:pt x="2001" y="405"/>
                  </a:cubicBezTo>
                  <a:cubicBezTo>
                    <a:pt x="2001" y="334"/>
                    <a:pt x="1977" y="215"/>
                    <a:pt x="1977" y="144"/>
                  </a:cubicBezTo>
                  <a:lnTo>
                    <a:pt x="1977" y="144"/>
                  </a:lnTo>
                  <a:cubicBezTo>
                    <a:pt x="1977" y="144"/>
                    <a:pt x="1977" y="144"/>
                    <a:pt x="1977" y="144"/>
                  </a:cubicBezTo>
                  <a:cubicBezTo>
                    <a:pt x="1977" y="120"/>
                    <a:pt x="1977" y="96"/>
                    <a:pt x="1977" y="72"/>
                  </a:cubicBezTo>
                  <a:cubicBezTo>
                    <a:pt x="1977" y="48"/>
                    <a:pt x="1977" y="24"/>
                    <a:pt x="1977" y="1"/>
                  </a:cubicBezTo>
                  <a:cubicBezTo>
                    <a:pt x="1977" y="24"/>
                    <a:pt x="1953" y="48"/>
                    <a:pt x="1906" y="72"/>
                  </a:cubicBezTo>
                  <a:cubicBezTo>
                    <a:pt x="1870" y="96"/>
                    <a:pt x="1822" y="108"/>
                    <a:pt x="1775" y="108"/>
                  </a:cubicBezTo>
                  <a:cubicBezTo>
                    <a:pt x="1727" y="108"/>
                    <a:pt x="1679" y="96"/>
                    <a:pt x="1644" y="72"/>
                  </a:cubicBezTo>
                  <a:cubicBezTo>
                    <a:pt x="1596" y="48"/>
                    <a:pt x="1572" y="24"/>
                    <a:pt x="1572" y="1"/>
                  </a:cubicBez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7" name="Google Shape;4237;p72"/>
            <p:cNvSpPr/>
            <p:nvPr/>
          </p:nvSpPr>
          <p:spPr>
            <a:xfrm>
              <a:off x="5479086" y="3122999"/>
              <a:ext cx="16271" cy="27335"/>
            </a:xfrm>
            <a:custGeom>
              <a:avLst/>
              <a:gdLst/>
              <a:ahLst/>
              <a:cxnLst/>
              <a:rect l="l" t="t" r="r" b="b"/>
              <a:pathLst>
                <a:path w="525" h="882" extrusionOk="0">
                  <a:moveTo>
                    <a:pt x="0" y="0"/>
                  </a:moveTo>
                  <a:lnTo>
                    <a:pt x="0" y="143"/>
                  </a:lnTo>
                  <a:cubicBezTo>
                    <a:pt x="0" y="429"/>
                    <a:pt x="167" y="691"/>
                    <a:pt x="524" y="881"/>
                  </a:cubicBezTo>
                  <a:lnTo>
                    <a:pt x="524" y="738"/>
                  </a:lnTo>
                  <a:cubicBezTo>
                    <a:pt x="167" y="524"/>
                    <a:pt x="0" y="262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72"/>
            <p:cNvSpPr/>
            <p:nvPr/>
          </p:nvSpPr>
          <p:spPr>
            <a:xfrm>
              <a:off x="5540325" y="3061729"/>
              <a:ext cx="31" cy="2262"/>
            </a:xfrm>
            <a:custGeom>
              <a:avLst/>
              <a:gdLst/>
              <a:ahLst/>
              <a:cxnLst/>
              <a:rect l="l" t="t" r="r" b="b"/>
              <a:pathLst>
                <a:path w="1" h="73" extrusionOk="0">
                  <a:moveTo>
                    <a:pt x="1" y="72"/>
                  </a:moveTo>
                  <a:cubicBezTo>
                    <a:pt x="1" y="48"/>
                    <a:pt x="1" y="24"/>
                    <a:pt x="1" y="1"/>
                  </a:cubicBezTo>
                  <a:cubicBezTo>
                    <a:pt x="1" y="24"/>
                    <a:pt x="1" y="48"/>
                    <a:pt x="1" y="72"/>
                  </a:cubicBezTo>
                  <a:close/>
                </a:path>
              </a:pathLst>
            </a:custGeom>
            <a:solidFill>
              <a:srgbClr val="FEC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9" name="Google Shape;4239;p72"/>
            <p:cNvSpPr/>
            <p:nvPr/>
          </p:nvSpPr>
          <p:spPr>
            <a:xfrm>
              <a:off x="5527805" y="3063960"/>
              <a:ext cx="31" cy="2231"/>
            </a:xfrm>
            <a:custGeom>
              <a:avLst/>
              <a:gdLst/>
              <a:ahLst/>
              <a:cxnLst/>
              <a:rect l="l" t="t" r="r" b="b"/>
              <a:pathLst>
                <a:path w="1" h="72" extrusionOk="0">
                  <a:moveTo>
                    <a:pt x="0" y="72"/>
                  </a:moveTo>
                  <a:cubicBezTo>
                    <a:pt x="0" y="48"/>
                    <a:pt x="0" y="24"/>
                    <a:pt x="0" y="0"/>
                  </a:cubicBezTo>
                  <a:cubicBezTo>
                    <a:pt x="0" y="24"/>
                    <a:pt x="0" y="48"/>
                    <a:pt x="0" y="72"/>
                  </a:cubicBezTo>
                  <a:close/>
                </a:path>
              </a:pathLst>
            </a:custGeom>
            <a:solidFill>
              <a:srgbClr val="FEC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0" name="Google Shape;4240;p72"/>
            <p:cNvSpPr/>
            <p:nvPr/>
          </p:nvSpPr>
          <p:spPr>
            <a:xfrm>
              <a:off x="5540325" y="3063960"/>
              <a:ext cx="31" cy="2231"/>
            </a:xfrm>
            <a:custGeom>
              <a:avLst/>
              <a:gdLst/>
              <a:ahLst/>
              <a:cxnLst/>
              <a:rect l="l" t="t" r="r" b="b"/>
              <a:pathLst>
                <a:path w="1" h="72" extrusionOk="0">
                  <a:moveTo>
                    <a:pt x="1" y="72"/>
                  </a:moveTo>
                  <a:cubicBezTo>
                    <a:pt x="1" y="48"/>
                    <a:pt x="1" y="24"/>
                    <a:pt x="1" y="0"/>
                  </a:cubicBezTo>
                  <a:cubicBezTo>
                    <a:pt x="1" y="24"/>
                    <a:pt x="1" y="48"/>
                    <a:pt x="1" y="72"/>
                  </a:cubicBezTo>
                  <a:close/>
                </a:path>
              </a:pathLst>
            </a:custGeom>
            <a:solidFill>
              <a:srgbClr val="FEC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72"/>
            <p:cNvSpPr/>
            <p:nvPr/>
          </p:nvSpPr>
          <p:spPr>
            <a:xfrm>
              <a:off x="5527805" y="3061729"/>
              <a:ext cx="31" cy="2262"/>
            </a:xfrm>
            <a:custGeom>
              <a:avLst/>
              <a:gdLst/>
              <a:ahLst/>
              <a:cxnLst/>
              <a:rect l="l" t="t" r="r" b="b"/>
              <a:pathLst>
                <a:path w="1" h="73" extrusionOk="0">
                  <a:moveTo>
                    <a:pt x="0" y="72"/>
                  </a:moveTo>
                  <a:cubicBezTo>
                    <a:pt x="0" y="48"/>
                    <a:pt x="0" y="24"/>
                    <a:pt x="0" y="1"/>
                  </a:cubicBezTo>
                  <a:cubicBezTo>
                    <a:pt x="0" y="24"/>
                    <a:pt x="0" y="48"/>
                    <a:pt x="0" y="72"/>
                  </a:cubicBezTo>
                  <a:close/>
                </a:path>
              </a:pathLst>
            </a:custGeom>
            <a:solidFill>
              <a:srgbClr val="FEC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72"/>
            <p:cNvSpPr/>
            <p:nvPr/>
          </p:nvSpPr>
          <p:spPr>
            <a:xfrm>
              <a:off x="5479086" y="3066160"/>
              <a:ext cx="110736" cy="56871"/>
            </a:xfrm>
            <a:custGeom>
              <a:avLst/>
              <a:gdLst/>
              <a:ahLst/>
              <a:cxnLst/>
              <a:rect l="l" t="t" r="r" b="b"/>
              <a:pathLst>
                <a:path w="3573" h="1835" extrusionOk="0">
                  <a:moveTo>
                    <a:pt x="1572" y="1"/>
                  </a:moveTo>
                  <a:lnTo>
                    <a:pt x="1572" y="1"/>
                  </a:lnTo>
                  <a:cubicBezTo>
                    <a:pt x="1572" y="57"/>
                    <a:pt x="1569" y="113"/>
                    <a:pt x="1564" y="169"/>
                  </a:cubicBezTo>
                  <a:lnTo>
                    <a:pt x="1564" y="169"/>
                  </a:lnTo>
                  <a:cubicBezTo>
                    <a:pt x="1572" y="112"/>
                    <a:pt x="1572" y="51"/>
                    <a:pt x="1572" y="1"/>
                  </a:cubicBezTo>
                  <a:close/>
                  <a:moveTo>
                    <a:pt x="1977" y="1"/>
                  </a:moveTo>
                  <a:cubicBezTo>
                    <a:pt x="1977" y="72"/>
                    <a:pt x="2001" y="191"/>
                    <a:pt x="2001" y="262"/>
                  </a:cubicBezTo>
                  <a:cubicBezTo>
                    <a:pt x="2023" y="308"/>
                    <a:pt x="2025" y="375"/>
                    <a:pt x="2045" y="422"/>
                  </a:cubicBezTo>
                  <a:lnTo>
                    <a:pt x="2045" y="422"/>
                  </a:lnTo>
                  <a:cubicBezTo>
                    <a:pt x="2013" y="286"/>
                    <a:pt x="1989" y="143"/>
                    <a:pt x="1977" y="1"/>
                  </a:cubicBezTo>
                  <a:close/>
                  <a:moveTo>
                    <a:pt x="2045" y="422"/>
                  </a:moveTo>
                  <a:lnTo>
                    <a:pt x="2045" y="422"/>
                  </a:lnTo>
                  <a:cubicBezTo>
                    <a:pt x="2046" y="427"/>
                    <a:pt x="2047" y="432"/>
                    <a:pt x="2049" y="436"/>
                  </a:cubicBezTo>
                  <a:lnTo>
                    <a:pt x="2049" y="436"/>
                  </a:lnTo>
                  <a:cubicBezTo>
                    <a:pt x="2048" y="434"/>
                    <a:pt x="2048" y="432"/>
                    <a:pt x="2048" y="429"/>
                  </a:cubicBezTo>
                  <a:cubicBezTo>
                    <a:pt x="2047" y="427"/>
                    <a:pt x="2046" y="425"/>
                    <a:pt x="2045" y="422"/>
                  </a:cubicBezTo>
                  <a:close/>
                  <a:moveTo>
                    <a:pt x="2049" y="436"/>
                  </a:moveTo>
                  <a:lnTo>
                    <a:pt x="2049" y="436"/>
                  </a:lnTo>
                  <a:cubicBezTo>
                    <a:pt x="2050" y="462"/>
                    <a:pt x="2058" y="488"/>
                    <a:pt x="2069" y="514"/>
                  </a:cubicBezTo>
                  <a:lnTo>
                    <a:pt x="2069" y="514"/>
                  </a:lnTo>
                  <a:cubicBezTo>
                    <a:pt x="2062" y="489"/>
                    <a:pt x="2055" y="463"/>
                    <a:pt x="2049" y="436"/>
                  </a:cubicBezTo>
                  <a:close/>
                  <a:moveTo>
                    <a:pt x="1564" y="169"/>
                  </a:moveTo>
                  <a:cubicBezTo>
                    <a:pt x="1561" y="193"/>
                    <a:pt x="1555" y="217"/>
                    <a:pt x="1548" y="239"/>
                  </a:cubicBezTo>
                  <a:cubicBezTo>
                    <a:pt x="1525" y="310"/>
                    <a:pt x="1525" y="405"/>
                    <a:pt x="1501" y="501"/>
                  </a:cubicBezTo>
                  <a:cubicBezTo>
                    <a:pt x="1477" y="524"/>
                    <a:pt x="1453" y="596"/>
                    <a:pt x="1453" y="620"/>
                  </a:cubicBezTo>
                  <a:cubicBezTo>
                    <a:pt x="1429" y="667"/>
                    <a:pt x="1405" y="715"/>
                    <a:pt x="1382" y="763"/>
                  </a:cubicBezTo>
                  <a:cubicBezTo>
                    <a:pt x="1382" y="786"/>
                    <a:pt x="1382" y="786"/>
                    <a:pt x="1358" y="810"/>
                  </a:cubicBezTo>
                  <a:cubicBezTo>
                    <a:pt x="1048" y="858"/>
                    <a:pt x="739" y="953"/>
                    <a:pt x="500" y="1096"/>
                  </a:cubicBezTo>
                  <a:cubicBezTo>
                    <a:pt x="167" y="1310"/>
                    <a:pt x="0" y="1572"/>
                    <a:pt x="0" y="1834"/>
                  </a:cubicBezTo>
                  <a:cubicBezTo>
                    <a:pt x="500" y="1834"/>
                    <a:pt x="953" y="1525"/>
                    <a:pt x="1239" y="1072"/>
                  </a:cubicBezTo>
                  <a:cubicBezTo>
                    <a:pt x="1263" y="1072"/>
                    <a:pt x="1286" y="1072"/>
                    <a:pt x="1310" y="1048"/>
                  </a:cubicBezTo>
                  <a:lnTo>
                    <a:pt x="1358" y="1048"/>
                  </a:lnTo>
                  <a:cubicBezTo>
                    <a:pt x="1382" y="1025"/>
                    <a:pt x="1405" y="1025"/>
                    <a:pt x="1429" y="1025"/>
                  </a:cubicBezTo>
                  <a:cubicBezTo>
                    <a:pt x="1477" y="1001"/>
                    <a:pt x="1620" y="1001"/>
                    <a:pt x="1763" y="1001"/>
                  </a:cubicBezTo>
                  <a:lnTo>
                    <a:pt x="1929" y="1001"/>
                  </a:lnTo>
                  <a:cubicBezTo>
                    <a:pt x="2025" y="1001"/>
                    <a:pt x="2096" y="1025"/>
                    <a:pt x="2096" y="1025"/>
                  </a:cubicBezTo>
                  <a:lnTo>
                    <a:pt x="2167" y="1025"/>
                  </a:lnTo>
                  <a:cubicBezTo>
                    <a:pt x="2191" y="1025"/>
                    <a:pt x="2215" y="1048"/>
                    <a:pt x="2239" y="1048"/>
                  </a:cubicBezTo>
                  <a:cubicBezTo>
                    <a:pt x="2263" y="1048"/>
                    <a:pt x="2287" y="1048"/>
                    <a:pt x="2287" y="1072"/>
                  </a:cubicBezTo>
                  <a:lnTo>
                    <a:pt x="2310" y="1072"/>
                  </a:lnTo>
                  <a:cubicBezTo>
                    <a:pt x="2620" y="1525"/>
                    <a:pt x="3072" y="1810"/>
                    <a:pt x="3573" y="1810"/>
                  </a:cubicBezTo>
                  <a:cubicBezTo>
                    <a:pt x="3573" y="1548"/>
                    <a:pt x="3382" y="1286"/>
                    <a:pt x="3025" y="1072"/>
                  </a:cubicBezTo>
                  <a:cubicBezTo>
                    <a:pt x="2787" y="929"/>
                    <a:pt x="2501" y="858"/>
                    <a:pt x="2191" y="810"/>
                  </a:cubicBezTo>
                  <a:cubicBezTo>
                    <a:pt x="2191" y="810"/>
                    <a:pt x="2191" y="786"/>
                    <a:pt x="2167" y="786"/>
                  </a:cubicBezTo>
                  <a:cubicBezTo>
                    <a:pt x="2144" y="715"/>
                    <a:pt x="2120" y="643"/>
                    <a:pt x="2096" y="572"/>
                  </a:cubicBezTo>
                  <a:cubicBezTo>
                    <a:pt x="2086" y="553"/>
                    <a:pt x="2077" y="534"/>
                    <a:pt x="2069" y="514"/>
                  </a:cubicBezTo>
                  <a:lnTo>
                    <a:pt x="2069" y="514"/>
                  </a:lnTo>
                  <a:cubicBezTo>
                    <a:pt x="2097" y="618"/>
                    <a:pt x="2131" y="718"/>
                    <a:pt x="2167" y="810"/>
                  </a:cubicBezTo>
                  <a:cubicBezTo>
                    <a:pt x="2057" y="790"/>
                    <a:pt x="1946" y="783"/>
                    <a:pt x="1835" y="783"/>
                  </a:cubicBezTo>
                  <a:cubicBezTo>
                    <a:pt x="1684" y="783"/>
                    <a:pt x="1533" y="796"/>
                    <a:pt x="1382" y="810"/>
                  </a:cubicBezTo>
                  <a:cubicBezTo>
                    <a:pt x="1477" y="619"/>
                    <a:pt x="1542" y="397"/>
                    <a:pt x="1564" y="169"/>
                  </a:cubicBez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3" name="Google Shape;4243;p72"/>
            <p:cNvSpPr/>
            <p:nvPr/>
          </p:nvSpPr>
          <p:spPr>
            <a:xfrm>
              <a:off x="5495326" y="3122255"/>
              <a:ext cx="94496" cy="37408"/>
            </a:xfrm>
            <a:custGeom>
              <a:avLst/>
              <a:gdLst/>
              <a:ahLst/>
              <a:cxnLst/>
              <a:rect l="l" t="t" r="r" b="b"/>
              <a:pathLst>
                <a:path w="3049" h="1207" extrusionOk="0">
                  <a:moveTo>
                    <a:pt x="3049" y="0"/>
                  </a:moveTo>
                  <a:cubicBezTo>
                    <a:pt x="3049" y="262"/>
                    <a:pt x="2882" y="524"/>
                    <a:pt x="2548" y="739"/>
                  </a:cubicBezTo>
                  <a:cubicBezTo>
                    <a:pt x="2198" y="944"/>
                    <a:pt x="1731" y="1045"/>
                    <a:pt x="1262" y="1045"/>
                  </a:cubicBezTo>
                  <a:cubicBezTo>
                    <a:pt x="808" y="1045"/>
                    <a:pt x="352" y="950"/>
                    <a:pt x="0" y="762"/>
                  </a:cubicBezTo>
                  <a:lnTo>
                    <a:pt x="0" y="905"/>
                  </a:lnTo>
                  <a:cubicBezTo>
                    <a:pt x="352" y="1105"/>
                    <a:pt x="809" y="1206"/>
                    <a:pt x="1264" y="1206"/>
                  </a:cubicBezTo>
                  <a:cubicBezTo>
                    <a:pt x="1732" y="1206"/>
                    <a:pt x="2198" y="1099"/>
                    <a:pt x="2548" y="882"/>
                  </a:cubicBezTo>
                  <a:cubicBezTo>
                    <a:pt x="2882" y="691"/>
                    <a:pt x="3049" y="429"/>
                    <a:pt x="3049" y="167"/>
                  </a:cubicBezTo>
                  <a:lnTo>
                    <a:pt x="3049" y="0"/>
                  </a:ln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4" name="Google Shape;4244;p72"/>
            <p:cNvSpPr/>
            <p:nvPr/>
          </p:nvSpPr>
          <p:spPr>
            <a:xfrm>
              <a:off x="5434800" y="2879437"/>
              <a:ext cx="208177" cy="196368"/>
            </a:xfrm>
            <a:custGeom>
              <a:avLst/>
              <a:gdLst/>
              <a:ahLst/>
              <a:cxnLst/>
              <a:rect l="l" t="t" r="r" b="b"/>
              <a:pathLst>
                <a:path w="6717" h="6336" extrusionOk="0">
                  <a:moveTo>
                    <a:pt x="3372" y="0"/>
                  </a:moveTo>
                  <a:cubicBezTo>
                    <a:pt x="2528" y="0"/>
                    <a:pt x="1681" y="185"/>
                    <a:pt x="1025" y="548"/>
                  </a:cubicBezTo>
                  <a:cubicBezTo>
                    <a:pt x="358" y="929"/>
                    <a:pt x="1" y="1429"/>
                    <a:pt x="24" y="1929"/>
                  </a:cubicBezTo>
                  <a:cubicBezTo>
                    <a:pt x="24" y="1977"/>
                    <a:pt x="1" y="2120"/>
                    <a:pt x="24" y="2310"/>
                  </a:cubicBezTo>
                  <a:cubicBezTo>
                    <a:pt x="24" y="2382"/>
                    <a:pt x="24" y="2453"/>
                    <a:pt x="48" y="2501"/>
                  </a:cubicBezTo>
                  <a:cubicBezTo>
                    <a:pt x="48" y="2572"/>
                    <a:pt x="48" y="2644"/>
                    <a:pt x="48" y="2691"/>
                  </a:cubicBezTo>
                  <a:cubicBezTo>
                    <a:pt x="72" y="2739"/>
                    <a:pt x="72" y="2834"/>
                    <a:pt x="96" y="2882"/>
                  </a:cubicBezTo>
                  <a:cubicBezTo>
                    <a:pt x="96" y="2930"/>
                    <a:pt x="120" y="3001"/>
                    <a:pt x="120" y="3073"/>
                  </a:cubicBezTo>
                  <a:cubicBezTo>
                    <a:pt x="120" y="3120"/>
                    <a:pt x="143" y="3192"/>
                    <a:pt x="167" y="3263"/>
                  </a:cubicBezTo>
                  <a:cubicBezTo>
                    <a:pt x="167" y="3311"/>
                    <a:pt x="191" y="3382"/>
                    <a:pt x="215" y="3454"/>
                  </a:cubicBezTo>
                  <a:cubicBezTo>
                    <a:pt x="215" y="3501"/>
                    <a:pt x="239" y="3573"/>
                    <a:pt x="262" y="3620"/>
                  </a:cubicBezTo>
                  <a:cubicBezTo>
                    <a:pt x="286" y="3668"/>
                    <a:pt x="310" y="3739"/>
                    <a:pt x="310" y="3811"/>
                  </a:cubicBezTo>
                  <a:cubicBezTo>
                    <a:pt x="358" y="3906"/>
                    <a:pt x="405" y="4025"/>
                    <a:pt x="453" y="4120"/>
                  </a:cubicBezTo>
                  <a:cubicBezTo>
                    <a:pt x="477" y="4192"/>
                    <a:pt x="501" y="4263"/>
                    <a:pt x="524" y="4311"/>
                  </a:cubicBezTo>
                  <a:cubicBezTo>
                    <a:pt x="572" y="4382"/>
                    <a:pt x="667" y="4573"/>
                    <a:pt x="810" y="4811"/>
                  </a:cubicBezTo>
                  <a:cubicBezTo>
                    <a:pt x="858" y="4882"/>
                    <a:pt x="953" y="5001"/>
                    <a:pt x="1001" y="5073"/>
                  </a:cubicBezTo>
                  <a:cubicBezTo>
                    <a:pt x="1048" y="5121"/>
                    <a:pt x="1096" y="5192"/>
                    <a:pt x="1144" y="5240"/>
                  </a:cubicBezTo>
                  <a:cubicBezTo>
                    <a:pt x="1167" y="5287"/>
                    <a:pt x="1215" y="5335"/>
                    <a:pt x="1263" y="5383"/>
                  </a:cubicBezTo>
                  <a:cubicBezTo>
                    <a:pt x="1334" y="5454"/>
                    <a:pt x="1429" y="5549"/>
                    <a:pt x="1501" y="5597"/>
                  </a:cubicBezTo>
                  <a:cubicBezTo>
                    <a:pt x="1596" y="5692"/>
                    <a:pt x="1739" y="5811"/>
                    <a:pt x="1977" y="5954"/>
                  </a:cubicBezTo>
                  <a:cubicBezTo>
                    <a:pt x="2025" y="5978"/>
                    <a:pt x="2120" y="6026"/>
                    <a:pt x="2191" y="6073"/>
                  </a:cubicBezTo>
                  <a:cubicBezTo>
                    <a:pt x="2239" y="6097"/>
                    <a:pt x="2287" y="6121"/>
                    <a:pt x="2358" y="6145"/>
                  </a:cubicBezTo>
                  <a:cubicBezTo>
                    <a:pt x="2430" y="6168"/>
                    <a:pt x="2525" y="6216"/>
                    <a:pt x="2596" y="6240"/>
                  </a:cubicBezTo>
                  <a:cubicBezTo>
                    <a:pt x="2644" y="6240"/>
                    <a:pt x="2692" y="6264"/>
                    <a:pt x="2739" y="6264"/>
                  </a:cubicBezTo>
                  <a:cubicBezTo>
                    <a:pt x="2787" y="6287"/>
                    <a:pt x="2834" y="6287"/>
                    <a:pt x="2858" y="6287"/>
                  </a:cubicBezTo>
                  <a:cubicBezTo>
                    <a:pt x="2930" y="6311"/>
                    <a:pt x="3120" y="6335"/>
                    <a:pt x="3215" y="6335"/>
                  </a:cubicBezTo>
                  <a:lnTo>
                    <a:pt x="3430" y="6335"/>
                  </a:lnTo>
                  <a:cubicBezTo>
                    <a:pt x="3525" y="6335"/>
                    <a:pt x="3525" y="6335"/>
                    <a:pt x="3668" y="6311"/>
                  </a:cubicBezTo>
                  <a:cubicBezTo>
                    <a:pt x="3763" y="6311"/>
                    <a:pt x="3811" y="6311"/>
                    <a:pt x="3930" y="6287"/>
                  </a:cubicBezTo>
                  <a:cubicBezTo>
                    <a:pt x="3978" y="6264"/>
                    <a:pt x="4025" y="6264"/>
                    <a:pt x="4073" y="6240"/>
                  </a:cubicBezTo>
                  <a:cubicBezTo>
                    <a:pt x="4144" y="6216"/>
                    <a:pt x="4263" y="6192"/>
                    <a:pt x="4335" y="6145"/>
                  </a:cubicBezTo>
                  <a:cubicBezTo>
                    <a:pt x="4382" y="6121"/>
                    <a:pt x="4478" y="6097"/>
                    <a:pt x="4525" y="6073"/>
                  </a:cubicBezTo>
                  <a:cubicBezTo>
                    <a:pt x="4597" y="6026"/>
                    <a:pt x="4692" y="5978"/>
                    <a:pt x="4763" y="5930"/>
                  </a:cubicBezTo>
                  <a:cubicBezTo>
                    <a:pt x="4811" y="5906"/>
                    <a:pt x="4859" y="5883"/>
                    <a:pt x="4882" y="5859"/>
                  </a:cubicBezTo>
                  <a:cubicBezTo>
                    <a:pt x="4930" y="5835"/>
                    <a:pt x="4978" y="5787"/>
                    <a:pt x="5025" y="5764"/>
                  </a:cubicBezTo>
                  <a:cubicBezTo>
                    <a:pt x="5073" y="5716"/>
                    <a:pt x="5144" y="5644"/>
                    <a:pt x="5216" y="5597"/>
                  </a:cubicBezTo>
                  <a:cubicBezTo>
                    <a:pt x="5311" y="5525"/>
                    <a:pt x="5454" y="5359"/>
                    <a:pt x="5478" y="5335"/>
                  </a:cubicBezTo>
                  <a:cubicBezTo>
                    <a:pt x="5549" y="5263"/>
                    <a:pt x="5621" y="5168"/>
                    <a:pt x="5692" y="5097"/>
                  </a:cubicBezTo>
                  <a:cubicBezTo>
                    <a:pt x="5740" y="5049"/>
                    <a:pt x="5787" y="4978"/>
                    <a:pt x="5811" y="4930"/>
                  </a:cubicBezTo>
                  <a:cubicBezTo>
                    <a:pt x="5835" y="4882"/>
                    <a:pt x="5883" y="4811"/>
                    <a:pt x="5930" y="4763"/>
                  </a:cubicBezTo>
                  <a:cubicBezTo>
                    <a:pt x="5978" y="4692"/>
                    <a:pt x="6049" y="4573"/>
                    <a:pt x="6097" y="4478"/>
                  </a:cubicBezTo>
                  <a:cubicBezTo>
                    <a:pt x="6121" y="4430"/>
                    <a:pt x="6168" y="4358"/>
                    <a:pt x="6192" y="4311"/>
                  </a:cubicBezTo>
                  <a:cubicBezTo>
                    <a:pt x="6192" y="4263"/>
                    <a:pt x="6240" y="4192"/>
                    <a:pt x="6264" y="4144"/>
                  </a:cubicBezTo>
                  <a:cubicBezTo>
                    <a:pt x="6288" y="4097"/>
                    <a:pt x="6311" y="4025"/>
                    <a:pt x="6335" y="3977"/>
                  </a:cubicBezTo>
                  <a:cubicBezTo>
                    <a:pt x="6359" y="3906"/>
                    <a:pt x="6383" y="3835"/>
                    <a:pt x="6407" y="3787"/>
                  </a:cubicBezTo>
                  <a:cubicBezTo>
                    <a:pt x="6430" y="3692"/>
                    <a:pt x="6478" y="3549"/>
                    <a:pt x="6502" y="3454"/>
                  </a:cubicBezTo>
                  <a:cubicBezTo>
                    <a:pt x="6526" y="3382"/>
                    <a:pt x="6573" y="3168"/>
                    <a:pt x="6597" y="3073"/>
                  </a:cubicBezTo>
                  <a:cubicBezTo>
                    <a:pt x="6621" y="2953"/>
                    <a:pt x="6645" y="2811"/>
                    <a:pt x="6645" y="2715"/>
                  </a:cubicBezTo>
                  <a:cubicBezTo>
                    <a:pt x="6669" y="2644"/>
                    <a:pt x="6669" y="2572"/>
                    <a:pt x="6669" y="2525"/>
                  </a:cubicBezTo>
                  <a:cubicBezTo>
                    <a:pt x="6692" y="2453"/>
                    <a:pt x="6692" y="2382"/>
                    <a:pt x="6692" y="2310"/>
                  </a:cubicBezTo>
                  <a:cubicBezTo>
                    <a:pt x="6692" y="2215"/>
                    <a:pt x="6692" y="2096"/>
                    <a:pt x="6692" y="1977"/>
                  </a:cubicBezTo>
                  <a:cubicBezTo>
                    <a:pt x="6692" y="1977"/>
                    <a:pt x="6692" y="1977"/>
                    <a:pt x="6692" y="1953"/>
                  </a:cubicBezTo>
                  <a:cubicBezTo>
                    <a:pt x="6716" y="1477"/>
                    <a:pt x="6407" y="977"/>
                    <a:pt x="5764" y="596"/>
                  </a:cubicBezTo>
                  <a:cubicBezTo>
                    <a:pt x="5111" y="197"/>
                    <a:pt x="4243" y="0"/>
                    <a:pt x="33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72"/>
            <p:cNvSpPr/>
            <p:nvPr/>
          </p:nvSpPr>
          <p:spPr>
            <a:xfrm>
              <a:off x="5449551" y="2887805"/>
              <a:ext cx="178641" cy="173961"/>
            </a:xfrm>
            <a:custGeom>
              <a:avLst/>
              <a:gdLst/>
              <a:ahLst/>
              <a:cxnLst/>
              <a:rect l="l" t="t" r="r" b="b"/>
              <a:pathLst>
                <a:path w="5764" h="5613" extrusionOk="0">
                  <a:moveTo>
                    <a:pt x="2867" y="1"/>
                  </a:moveTo>
                  <a:cubicBezTo>
                    <a:pt x="2152" y="1"/>
                    <a:pt x="1438" y="156"/>
                    <a:pt x="882" y="469"/>
                  </a:cubicBezTo>
                  <a:cubicBezTo>
                    <a:pt x="287" y="802"/>
                    <a:pt x="1" y="1231"/>
                    <a:pt x="1" y="1659"/>
                  </a:cubicBezTo>
                  <a:cubicBezTo>
                    <a:pt x="1" y="1874"/>
                    <a:pt x="1" y="2017"/>
                    <a:pt x="1" y="2017"/>
                  </a:cubicBezTo>
                  <a:cubicBezTo>
                    <a:pt x="25" y="2112"/>
                    <a:pt x="25" y="2255"/>
                    <a:pt x="48" y="2350"/>
                  </a:cubicBezTo>
                  <a:cubicBezTo>
                    <a:pt x="48" y="2398"/>
                    <a:pt x="48" y="2469"/>
                    <a:pt x="72" y="2541"/>
                  </a:cubicBezTo>
                  <a:cubicBezTo>
                    <a:pt x="72" y="2588"/>
                    <a:pt x="96" y="2660"/>
                    <a:pt x="96" y="2707"/>
                  </a:cubicBezTo>
                  <a:cubicBezTo>
                    <a:pt x="120" y="2803"/>
                    <a:pt x="144" y="2922"/>
                    <a:pt x="167" y="3017"/>
                  </a:cubicBezTo>
                  <a:cubicBezTo>
                    <a:pt x="191" y="3088"/>
                    <a:pt x="239" y="3255"/>
                    <a:pt x="287" y="3374"/>
                  </a:cubicBezTo>
                  <a:cubicBezTo>
                    <a:pt x="310" y="3446"/>
                    <a:pt x="358" y="3565"/>
                    <a:pt x="382" y="3660"/>
                  </a:cubicBezTo>
                  <a:cubicBezTo>
                    <a:pt x="406" y="3707"/>
                    <a:pt x="453" y="3779"/>
                    <a:pt x="477" y="3827"/>
                  </a:cubicBezTo>
                  <a:cubicBezTo>
                    <a:pt x="477" y="3850"/>
                    <a:pt x="549" y="3993"/>
                    <a:pt x="620" y="4112"/>
                  </a:cubicBezTo>
                  <a:cubicBezTo>
                    <a:pt x="644" y="4160"/>
                    <a:pt x="691" y="4231"/>
                    <a:pt x="715" y="4279"/>
                  </a:cubicBezTo>
                  <a:cubicBezTo>
                    <a:pt x="763" y="4350"/>
                    <a:pt x="834" y="4446"/>
                    <a:pt x="882" y="4517"/>
                  </a:cubicBezTo>
                  <a:cubicBezTo>
                    <a:pt x="930" y="4565"/>
                    <a:pt x="977" y="4612"/>
                    <a:pt x="1001" y="4660"/>
                  </a:cubicBezTo>
                  <a:cubicBezTo>
                    <a:pt x="1049" y="4708"/>
                    <a:pt x="1072" y="4755"/>
                    <a:pt x="1096" y="4779"/>
                  </a:cubicBezTo>
                  <a:cubicBezTo>
                    <a:pt x="1120" y="4779"/>
                    <a:pt x="1120" y="4803"/>
                    <a:pt x="1144" y="4803"/>
                  </a:cubicBezTo>
                  <a:cubicBezTo>
                    <a:pt x="1168" y="4827"/>
                    <a:pt x="1215" y="4874"/>
                    <a:pt x="1239" y="4898"/>
                  </a:cubicBezTo>
                  <a:cubicBezTo>
                    <a:pt x="1287" y="4946"/>
                    <a:pt x="1358" y="5017"/>
                    <a:pt x="1406" y="5041"/>
                  </a:cubicBezTo>
                  <a:cubicBezTo>
                    <a:pt x="1477" y="5113"/>
                    <a:pt x="1549" y="5160"/>
                    <a:pt x="1620" y="5208"/>
                  </a:cubicBezTo>
                  <a:cubicBezTo>
                    <a:pt x="1668" y="5255"/>
                    <a:pt x="1739" y="5279"/>
                    <a:pt x="1787" y="5327"/>
                  </a:cubicBezTo>
                  <a:cubicBezTo>
                    <a:pt x="1858" y="5351"/>
                    <a:pt x="1954" y="5398"/>
                    <a:pt x="2025" y="5422"/>
                  </a:cubicBezTo>
                  <a:cubicBezTo>
                    <a:pt x="2049" y="5446"/>
                    <a:pt x="2120" y="5470"/>
                    <a:pt x="2144" y="5494"/>
                  </a:cubicBezTo>
                  <a:cubicBezTo>
                    <a:pt x="2216" y="5517"/>
                    <a:pt x="2263" y="5517"/>
                    <a:pt x="2382" y="5541"/>
                  </a:cubicBezTo>
                  <a:cubicBezTo>
                    <a:pt x="2430" y="5565"/>
                    <a:pt x="2525" y="5589"/>
                    <a:pt x="2573" y="5589"/>
                  </a:cubicBezTo>
                  <a:cubicBezTo>
                    <a:pt x="2644" y="5589"/>
                    <a:pt x="2668" y="5613"/>
                    <a:pt x="2763" y="5613"/>
                  </a:cubicBezTo>
                  <a:lnTo>
                    <a:pt x="2954" y="5613"/>
                  </a:lnTo>
                  <a:cubicBezTo>
                    <a:pt x="2978" y="5613"/>
                    <a:pt x="3049" y="5613"/>
                    <a:pt x="3144" y="5589"/>
                  </a:cubicBezTo>
                  <a:cubicBezTo>
                    <a:pt x="3240" y="5589"/>
                    <a:pt x="3311" y="5565"/>
                    <a:pt x="3335" y="5565"/>
                  </a:cubicBezTo>
                  <a:cubicBezTo>
                    <a:pt x="3430" y="5541"/>
                    <a:pt x="3573" y="5517"/>
                    <a:pt x="3740" y="5422"/>
                  </a:cubicBezTo>
                  <a:cubicBezTo>
                    <a:pt x="3811" y="5398"/>
                    <a:pt x="3906" y="5351"/>
                    <a:pt x="3978" y="5327"/>
                  </a:cubicBezTo>
                  <a:cubicBezTo>
                    <a:pt x="4025" y="5279"/>
                    <a:pt x="4073" y="5255"/>
                    <a:pt x="4121" y="5208"/>
                  </a:cubicBezTo>
                  <a:cubicBezTo>
                    <a:pt x="4192" y="5184"/>
                    <a:pt x="4240" y="5136"/>
                    <a:pt x="4287" y="5089"/>
                  </a:cubicBezTo>
                  <a:cubicBezTo>
                    <a:pt x="4335" y="5065"/>
                    <a:pt x="4383" y="5017"/>
                    <a:pt x="4430" y="4993"/>
                  </a:cubicBezTo>
                  <a:cubicBezTo>
                    <a:pt x="4502" y="4922"/>
                    <a:pt x="4573" y="4851"/>
                    <a:pt x="4645" y="4779"/>
                  </a:cubicBezTo>
                  <a:cubicBezTo>
                    <a:pt x="4668" y="4755"/>
                    <a:pt x="4716" y="4684"/>
                    <a:pt x="4764" y="4660"/>
                  </a:cubicBezTo>
                  <a:cubicBezTo>
                    <a:pt x="4788" y="4612"/>
                    <a:pt x="4835" y="4565"/>
                    <a:pt x="4883" y="4517"/>
                  </a:cubicBezTo>
                  <a:cubicBezTo>
                    <a:pt x="4930" y="4446"/>
                    <a:pt x="5002" y="4350"/>
                    <a:pt x="5049" y="4255"/>
                  </a:cubicBezTo>
                  <a:cubicBezTo>
                    <a:pt x="5073" y="4208"/>
                    <a:pt x="5121" y="4160"/>
                    <a:pt x="5145" y="4112"/>
                  </a:cubicBezTo>
                  <a:cubicBezTo>
                    <a:pt x="5169" y="4065"/>
                    <a:pt x="5192" y="4017"/>
                    <a:pt x="5216" y="3969"/>
                  </a:cubicBezTo>
                  <a:cubicBezTo>
                    <a:pt x="5240" y="3922"/>
                    <a:pt x="5264" y="3874"/>
                    <a:pt x="5288" y="3827"/>
                  </a:cubicBezTo>
                  <a:cubicBezTo>
                    <a:pt x="5311" y="3779"/>
                    <a:pt x="5335" y="3707"/>
                    <a:pt x="5359" y="3660"/>
                  </a:cubicBezTo>
                  <a:cubicBezTo>
                    <a:pt x="5407" y="3565"/>
                    <a:pt x="5454" y="3446"/>
                    <a:pt x="5478" y="3374"/>
                  </a:cubicBezTo>
                  <a:cubicBezTo>
                    <a:pt x="5502" y="3326"/>
                    <a:pt x="5526" y="3255"/>
                    <a:pt x="5550" y="3207"/>
                  </a:cubicBezTo>
                  <a:cubicBezTo>
                    <a:pt x="5550" y="3160"/>
                    <a:pt x="5573" y="3088"/>
                    <a:pt x="5573" y="3041"/>
                  </a:cubicBezTo>
                  <a:cubicBezTo>
                    <a:pt x="5597" y="2993"/>
                    <a:pt x="5621" y="2922"/>
                    <a:pt x="5621" y="2874"/>
                  </a:cubicBezTo>
                  <a:cubicBezTo>
                    <a:pt x="5645" y="2826"/>
                    <a:pt x="5645" y="2755"/>
                    <a:pt x="5669" y="2707"/>
                  </a:cubicBezTo>
                  <a:cubicBezTo>
                    <a:pt x="5669" y="2660"/>
                    <a:pt x="5692" y="2588"/>
                    <a:pt x="5692" y="2541"/>
                  </a:cubicBezTo>
                  <a:cubicBezTo>
                    <a:pt x="5692" y="2493"/>
                    <a:pt x="5716" y="2421"/>
                    <a:pt x="5716" y="2350"/>
                  </a:cubicBezTo>
                  <a:cubicBezTo>
                    <a:pt x="5740" y="2160"/>
                    <a:pt x="5740" y="2136"/>
                    <a:pt x="5764" y="2017"/>
                  </a:cubicBezTo>
                  <a:cubicBezTo>
                    <a:pt x="5764" y="1921"/>
                    <a:pt x="5764" y="1779"/>
                    <a:pt x="5764" y="1683"/>
                  </a:cubicBezTo>
                  <a:cubicBezTo>
                    <a:pt x="5764" y="1255"/>
                    <a:pt x="5502" y="826"/>
                    <a:pt x="4954" y="516"/>
                  </a:cubicBezTo>
                  <a:cubicBezTo>
                    <a:pt x="4379" y="174"/>
                    <a:pt x="3622" y="1"/>
                    <a:pt x="2867" y="1"/>
                  </a:cubicBez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72"/>
            <p:cNvSpPr/>
            <p:nvPr/>
          </p:nvSpPr>
          <p:spPr>
            <a:xfrm>
              <a:off x="5434800" y="2939220"/>
              <a:ext cx="207433" cy="136584"/>
            </a:xfrm>
            <a:custGeom>
              <a:avLst/>
              <a:gdLst/>
              <a:ahLst/>
              <a:cxnLst/>
              <a:rect l="l" t="t" r="r" b="b"/>
              <a:pathLst>
                <a:path w="6693" h="4407" extrusionOk="0">
                  <a:moveTo>
                    <a:pt x="1" y="1"/>
                  </a:moveTo>
                  <a:cubicBezTo>
                    <a:pt x="1" y="48"/>
                    <a:pt x="1" y="191"/>
                    <a:pt x="24" y="381"/>
                  </a:cubicBezTo>
                  <a:cubicBezTo>
                    <a:pt x="24" y="453"/>
                    <a:pt x="24" y="524"/>
                    <a:pt x="48" y="572"/>
                  </a:cubicBezTo>
                  <a:cubicBezTo>
                    <a:pt x="48" y="643"/>
                    <a:pt x="48" y="715"/>
                    <a:pt x="48" y="762"/>
                  </a:cubicBezTo>
                  <a:cubicBezTo>
                    <a:pt x="72" y="810"/>
                    <a:pt x="72" y="905"/>
                    <a:pt x="96" y="953"/>
                  </a:cubicBezTo>
                  <a:cubicBezTo>
                    <a:pt x="96" y="1001"/>
                    <a:pt x="120" y="1072"/>
                    <a:pt x="120" y="1144"/>
                  </a:cubicBezTo>
                  <a:cubicBezTo>
                    <a:pt x="120" y="1191"/>
                    <a:pt x="143" y="1263"/>
                    <a:pt x="167" y="1334"/>
                  </a:cubicBezTo>
                  <a:cubicBezTo>
                    <a:pt x="167" y="1382"/>
                    <a:pt x="191" y="1453"/>
                    <a:pt x="215" y="1525"/>
                  </a:cubicBezTo>
                  <a:cubicBezTo>
                    <a:pt x="215" y="1572"/>
                    <a:pt x="239" y="1644"/>
                    <a:pt x="262" y="1691"/>
                  </a:cubicBezTo>
                  <a:cubicBezTo>
                    <a:pt x="286" y="1739"/>
                    <a:pt x="310" y="1810"/>
                    <a:pt x="310" y="1882"/>
                  </a:cubicBezTo>
                  <a:cubicBezTo>
                    <a:pt x="358" y="1977"/>
                    <a:pt x="405" y="2096"/>
                    <a:pt x="453" y="2191"/>
                  </a:cubicBezTo>
                  <a:cubicBezTo>
                    <a:pt x="477" y="2263"/>
                    <a:pt x="501" y="2334"/>
                    <a:pt x="524" y="2382"/>
                  </a:cubicBezTo>
                  <a:cubicBezTo>
                    <a:pt x="572" y="2453"/>
                    <a:pt x="667" y="2644"/>
                    <a:pt x="810" y="2882"/>
                  </a:cubicBezTo>
                  <a:cubicBezTo>
                    <a:pt x="858" y="2953"/>
                    <a:pt x="953" y="3072"/>
                    <a:pt x="1001" y="3144"/>
                  </a:cubicBezTo>
                  <a:cubicBezTo>
                    <a:pt x="1048" y="3192"/>
                    <a:pt x="1096" y="3263"/>
                    <a:pt x="1144" y="3311"/>
                  </a:cubicBezTo>
                  <a:cubicBezTo>
                    <a:pt x="1167" y="3358"/>
                    <a:pt x="1215" y="3406"/>
                    <a:pt x="1263" y="3454"/>
                  </a:cubicBezTo>
                  <a:cubicBezTo>
                    <a:pt x="1334" y="3525"/>
                    <a:pt x="1429" y="3620"/>
                    <a:pt x="1501" y="3668"/>
                  </a:cubicBezTo>
                  <a:cubicBezTo>
                    <a:pt x="1596" y="3763"/>
                    <a:pt x="1739" y="3882"/>
                    <a:pt x="1977" y="4025"/>
                  </a:cubicBezTo>
                  <a:cubicBezTo>
                    <a:pt x="2025" y="4049"/>
                    <a:pt x="2120" y="4097"/>
                    <a:pt x="2191" y="4144"/>
                  </a:cubicBezTo>
                  <a:cubicBezTo>
                    <a:pt x="2239" y="4168"/>
                    <a:pt x="2287" y="4192"/>
                    <a:pt x="2358" y="4216"/>
                  </a:cubicBezTo>
                  <a:cubicBezTo>
                    <a:pt x="2430" y="4239"/>
                    <a:pt x="2525" y="4287"/>
                    <a:pt x="2596" y="4311"/>
                  </a:cubicBezTo>
                  <a:cubicBezTo>
                    <a:pt x="2644" y="4311"/>
                    <a:pt x="2692" y="4335"/>
                    <a:pt x="2739" y="4335"/>
                  </a:cubicBezTo>
                  <a:cubicBezTo>
                    <a:pt x="2787" y="4358"/>
                    <a:pt x="2834" y="4358"/>
                    <a:pt x="2858" y="4358"/>
                  </a:cubicBezTo>
                  <a:cubicBezTo>
                    <a:pt x="2930" y="4382"/>
                    <a:pt x="3096" y="4406"/>
                    <a:pt x="3215" y="4406"/>
                  </a:cubicBezTo>
                  <a:lnTo>
                    <a:pt x="3668" y="4406"/>
                  </a:lnTo>
                  <a:cubicBezTo>
                    <a:pt x="3739" y="4382"/>
                    <a:pt x="3811" y="4382"/>
                    <a:pt x="3930" y="4358"/>
                  </a:cubicBezTo>
                  <a:cubicBezTo>
                    <a:pt x="3978" y="4335"/>
                    <a:pt x="4025" y="4335"/>
                    <a:pt x="4073" y="4311"/>
                  </a:cubicBezTo>
                  <a:cubicBezTo>
                    <a:pt x="4144" y="4287"/>
                    <a:pt x="4263" y="4263"/>
                    <a:pt x="4335" y="4216"/>
                  </a:cubicBezTo>
                  <a:cubicBezTo>
                    <a:pt x="4382" y="4192"/>
                    <a:pt x="4478" y="4168"/>
                    <a:pt x="4525" y="4144"/>
                  </a:cubicBezTo>
                  <a:cubicBezTo>
                    <a:pt x="4597" y="4097"/>
                    <a:pt x="4692" y="4049"/>
                    <a:pt x="4763" y="4001"/>
                  </a:cubicBezTo>
                  <a:cubicBezTo>
                    <a:pt x="4811" y="3977"/>
                    <a:pt x="4859" y="3954"/>
                    <a:pt x="4882" y="3930"/>
                  </a:cubicBezTo>
                  <a:cubicBezTo>
                    <a:pt x="4930" y="3906"/>
                    <a:pt x="4978" y="3858"/>
                    <a:pt x="5025" y="3835"/>
                  </a:cubicBezTo>
                  <a:cubicBezTo>
                    <a:pt x="5073" y="3787"/>
                    <a:pt x="5144" y="3715"/>
                    <a:pt x="5216" y="3668"/>
                  </a:cubicBezTo>
                  <a:cubicBezTo>
                    <a:pt x="5311" y="3596"/>
                    <a:pt x="5454" y="3430"/>
                    <a:pt x="5478" y="3430"/>
                  </a:cubicBezTo>
                  <a:cubicBezTo>
                    <a:pt x="5549" y="3334"/>
                    <a:pt x="5621" y="3239"/>
                    <a:pt x="5692" y="3168"/>
                  </a:cubicBezTo>
                  <a:cubicBezTo>
                    <a:pt x="5740" y="3120"/>
                    <a:pt x="5787" y="3049"/>
                    <a:pt x="5811" y="3001"/>
                  </a:cubicBezTo>
                  <a:cubicBezTo>
                    <a:pt x="5835" y="2953"/>
                    <a:pt x="5883" y="2882"/>
                    <a:pt x="5906" y="2834"/>
                  </a:cubicBezTo>
                  <a:cubicBezTo>
                    <a:pt x="5978" y="2763"/>
                    <a:pt x="6049" y="2644"/>
                    <a:pt x="6097" y="2549"/>
                  </a:cubicBezTo>
                  <a:cubicBezTo>
                    <a:pt x="6121" y="2501"/>
                    <a:pt x="6145" y="2429"/>
                    <a:pt x="6168" y="2382"/>
                  </a:cubicBezTo>
                  <a:cubicBezTo>
                    <a:pt x="6192" y="2334"/>
                    <a:pt x="6240" y="2263"/>
                    <a:pt x="6264" y="2215"/>
                  </a:cubicBezTo>
                  <a:cubicBezTo>
                    <a:pt x="6288" y="2168"/>
                    <a:pt x="6311" y="2096"/>
                    <a:pt x="6335" y="2048"/>
                  </a:cubicBezTo>
                  <a:cubicBezTo>
                    <a:pt x="6359" y="1977"/>
                    <a:pt x="6383" y="1906"/>
                    <a:pt x="6383" y="1858"/>
                  </a:cubicBezTo>
                  <a:cubicBezTo>
                    <a:pt x="6430" y="1763"/>
                    <a:pt x="6478" y="1620"/>
                    <a:pt x="6502" y="1525"/>
                  </a:cubicBezTo>
                  <a:cubicBezTo>
                    <a:pt x="6526" y="1453"/>
                    <a:pt x="6573" y="1239"/>
                    <a:pt x="6597" y="1144"/>
                  </a:cubicBezTo>
                  <a:cubicBezTo>
                    <a:pt x="6621" y="1024"/>
                    <a:pt x="6645" y="882"/>
                    <a:pt x="6645" y="786"/>
                  </a:cubicBezTo>
                  <a:cubicBezTo>
                    <a:pt x="6669" y="715"/>
                    <a:pt x="6669" y="643"/>
                    <a:pt x="6669" y="596"/>
                  </a:cubicBezTo>
                  <a:cubicBezTo>
                    <a:pt x="6692" y="524"/>
                    <a:pt x="6692" y="453"/>
                    <a:pt x="6692" y="381"/>
                  </a:cubicBezTo>
                  <a:cubicBezTo>
                    <a:pt x="6692" y="286"/>
                    <a:pt x="6692" y="120"/>
                    <a:pt x="6692" y="24"/>
                  </a:cubicBezTo>
                  <a:cubicBezTo>
                    <a:pt x="6692" y="524"/>
                    <a:pt x="6359" y="1024"/>
                    <a:pt x="5692" y="1405"/>
                  </a:cubicBezTo>
                  <a:cubicBezTo>
                    <a:pt x="5041" y="1766"/>
                    <a:pt x="4203" y="1945"/>
                    <a:pt x="3366" y="1945"/>
                  </a:cubicBezTo>
                  <a:cubicBezTo>
                    <a:pt x="2488" y="1945"/>
                    <a:pt x="1611" y="1748"/>
                    <a:pt x="953" y="1358"/>
                  </a:cubicBezTo>
                  <a:cubicBezTo>
                    <a:pt x="334" y="977"/>
                    <a:pt x="1" y="477"/>
                    <a:pt x="1" y="1"/>
                  </a:cubicBez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72"/>
            <p:cNvSpPr/>
            <p:nvPr/>
          </p:nvSpPr>
          <p:spPr>
            <a:xfrm>
              <a:off x="5424479" y="2879437"/>
              <a:ext cx="228818" cy="120065"/>
            </a:xfrm>
            <a:custGeom>
              <a:avLst/>
              <a:gdLst/>
              <a:ahLst/>
              <a:cxnLst/>
              <a:rect l="l" t="t" r="r" b="b"/>
              <a:pathLst>
                <a:path w="7383" h="3874" extrusionOk="0">
                  <a:moveTo>
                    <a:pt x="3676" y="271"/>
                  </a:moveTo>
                  <a:cubicBezTo>
                    <a:pt x="4431" y="271"/>
                    <a:pt x="5188" y="444"/>
                    <a:pt x="5763" y="786"/>
                  </a:cubicBezTo>
                  <a:cubicBezTo>
                    <a:pt x="6859" y="1429"/>
                    <a:pt x="6835" y="2501"/>
                    <a:pt x="5692" y="3144"/>
                  </a:cubicBezTo>
                  <a:cubicBezTo>
                    <a:pt x="5136" y="3457"/>
                    <a:pt x="4422" y="3612"/>
                    <a:pt x="3707" y="3612"/>
                  </a:cubicBezTo>
                  <a:cubicBezTo>
                    <a:pt x="2951" y="3612"/>
                    <a:pt x="2194" y="3439"/>
                    <a:pt x="1619" y="3096"/>
                  </a:cubicBezTo>
                  <a:cubicBezTo>
                    <a:pt x="524" y="2430"/>
                    <a:pt x="548" y="1382"/>
                    <a:pt x="1691" y="739"/>
                  </a:cubicBezTo>
                  <a:cubicBezTo>
                    <a:pt x="2247" y="426"/>
                    <a:pt x="2961" y="271"/>
                    <a:pt x="3676" y="271"/>
                  </a:cubicBezTo>
                  <a:close/>
                  <a:moveTo>
                    <a:pt x="3705" y="0"/>
                  </a:moveTo>
                  <a:cubicBezTo>
                    <a:pt x="2861" y="0"/>
                    <a:pt x="2014" y="185"/>
                    <a:pt x="1358" y="548"/>
                  </a:cubicBezTo>
                  <a:cubicBezTo>
                    <a:pt x="24" y="1286"/>
                    <a:pt x="0" y="2525"/>
                    <a:pt x="1286" y="3287"/>
                  </a:cubicBezTo>
                  <a:cubicBezTo>
                    <a:pt x="1944" y="3677"/>
                    <a:pt x="2821" y="3874"/>
                    <a:pt x="3699" y="3874"/>
                  </a:cubicBezTo>
                  <a:cubicBezTo>
                    <a:pt x="4536" y="3874"/>
                    <a:pt x="5374" y="3695"/>
                    <a:pt x="6025" y="3334"/>
                  </a:cubicBezTo>
                  <a:cubicBezTo>
                    <a:pt x="7359" y="2596"/>
                    <a:pt x="7383" y="1358"/>
                    <a:pt x="6097" y="596"/>
                  </a:cubicBezTo>
                  <a:cubicBezTo>
                    <a:pt x="5444" y="197"/>
                    <a:pt x="4576" y="0"/>
                    <a:pt x="3705" y="0"/>
                  </a:cubicBez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248" name="Google Shape;4248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5391" y="1106550"/>
            <a:ext cx="3855534" cy="3758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9" name="Google Shape;283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19550"/>
            <a:ext cx="1083500" cy="844925"/>
          </a:xfrm>
          <a:prstGeom prst="rect">
            <a:avLst/>
          </a:prstGeom>
          <a:noFill/>
          <a:ln>
            <a:noFill/>
          </a:ln>
        </p:spPr>
      </p:pic>
      <p:sp>
        <p:nvSpPr>
          <p:cNvPr id="2840" name="Google Shape;2840;p37"/>
          <p:cNvSpPr txBox="1">
            <a:spLocks noGrp="1"/>
          </p:cNvSpPr>
          <p:nvPr>
            <p:ph type="title"/>
          </p:nvPr>
        </p:nvSpPr>
        <p:spPr>
          <a:xfrm>
            <a:off x="712500" y="158575"/>
            <a:ext cx="7719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Introduzione</a:t>
            </a:r>
            <a:endParaRPr/>
          </a:p>
        </p:txBody>
      </p:sp>
      <p:sp>
        <p:nvSpPr>
          <p:cNvPr id="2841" name="Google Shape;2841;p37"/>
          <p:cNvSpPr/>
          <p:nvPr/>
        </p:nvSpPr>
        <p:spPr>
          <a:xfrm>
            <a:off x="6989175" y="1012288"/>
            <a:ext cx="110150" cy="110150"/>
          </a:xfrm>
          <a:custGeom>
            <a:avLst/>
            <a:gdLst/>
            <a:ahLst/>
            <a:cxnLst/>
            <a:rect l="l" t="t" r="r" b="b"/>
            <a:pathLst>
              <a:path w="4406" h="4406" extrusionOk="0">
                <a:moveTo>
                  <a:pt x="1762" y="0"/>
                </a:moveTo>
                <a:lnTo>
                  <a:pt x="1762" y="881"/>
                </a:lnTo>
                <a:lnTo>
                  <a:pt x="1762" y="1762"/>
                </a:lnTo>
                <a:lnTo>
                  <a:pt x="2643" y="1762"/>
                </a:lnTo>
                <a:lnTo>
                  <a:pt x="2643" y="881"/>
                </a:lnTo>
                <a:lnTo>
                  <a:pt x="2643" y="0"/>
                </a:lnTo>
                <a:close/>
                <a:moveTo>
                  <a:pt x="0" y="1762"/>
                </a:moveTo>
                <a:lnTo>
                  <a:pt x="0" y="2643"/>
                </a:lnTo>
                <a:lnTo>
                  <a:pt x="1762" y="2643"/>
                </a:lnTo>
                <a:lnTo>
                  <a:pt x="1762" y="1762"/>
                </a:lnTo>
                <a:close/>
                <a:moveTo>
                  <a:pt x="2643" y="1762"/>
                </a:moveTo>
                <a:lnTo>
                  <a:pt x="2643" y="2643"/>
                </a:lnTo>
                <a:lnTo>
                  <a:pt x="4406" y="2643"/>
                </a:lnTo>
                <a:lnTo>
                  <a:pt x="4406" y="1762"/>
                </a:lnTo>
                <a:close/>
                <a:moveTo>
                  <a:pt x="1762" y="2643"/>
                </a:moveTo>
                <a:lnTo>
                  <a:pt x="1762" y="3524"/>
                </a:lnTo>
                <a:lnTo>
                  <a:pt x="1762" y="4406"/>
                </a:lnTo>
                <a:lnTo>
                  <a:pt x="2643" y="4406"/>
                </a:lnTo>
                <a:lnTo>
                  <a:pt x="2643" y="3524"/>
                </a:lnTo>
                <a:lnTo>
                  <a:pt x="2643" y="264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2" name="Google Shape;2842;p37"/>
          <p:cNvSpPr/>
          <p:nvPr/>
        </p:nvSpPr>
        <p:spPr>
          <a:xfrm>
            <a:off x="8193875" y="2348363"/>
            <a:ext cx="110150" cy="110150"/>
          </a:xfrm>
          <a:custGeom>
            <a:avLst/>
            <a:gdLst/>
            <a:ahLst/>
            <a:cxnLst/>
            <a:rect l="l" t="t" r="r" b="b"/>
            <a:pathLst>
              <a:path w="4406" h="4406" extrusionOk="0">
                <a:moveTo>
                  <a:pt x="1762" y="0"/>
                </a:moveTo>
                <a:lnTo>
                  <a:pt x="1762" y="881"/>
                </a:lnTo>
                <a:lnTo>
                  <a:pt x="1762" y="1762"/>
                </a:lnTo>
                <a:lnTo>
                  <a:pt x="2643" y="1762"/>
                </a:lnTo>
                <a:lnTo>
                  <a:pt x="2643" y="881"/>
                </a:lnTo>
                <a:lnTo>
                  <a:pt x="2643" y="0"/>
                </a:lnTo>
                <a:close/>
                <a:moveTo>
                  <a:pt x="0" y="1762"/>
                </a:moveTo>
                <a:lnTo>
                  <a:pt x="0" y="2643"/>
                </a:lnTo>
                <a:lnTo>
                  <a:pt x="1762" y="2643"/>
                </a:lnTo>
                <a:lnTo>
                  <a:pt x="1762" y="1762"/>
                </a:lnTo>
                <a:close/>
                <a:moveTo>
                  <a:pt x="2643" y="1762"/>
                </a:moveTo>
                <a:lnTo>
                  <a:pt x="2643" y="2643"/>
                </a:lnTo>
                <a:lnTo>
                  <a:pt x="4406" y="2643"/>
                </a:lnTo>
                <a:lnTo>
                  <a:pt x="4406" y="1762"/>
                </a:lnTo>
                <a:close/>
                <a:moveTo>
                  <a:pt x="1762" y="2643"/>
                </a:moveTo>
                <a:lnTo>
                  <a:pt x="1762" y="3524"/>
                </a:lnTo>
                <a:lnTo>
                  <a:pt x="1762" y="4406"/>
                </a:lnTo>
                <a:lnTo>
                  <a:pt x="2643" y="4406"/>
                </a:lnTo>
                <a:lnTo>
                  <a:pt x="2643" y="3524"/>
                </a:lnTo>
                <a:lnTo>
                  <a:pt x="2643" y="264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43" name="Google Shape;2843;p37"/>
          <p:cNvGrpSpPr/>
          <p:nvPr/>
        </p:nvGrpSpPr>
        <p:grpSpPr>
          <a:xfrm>
            <a:off x="7312600" y="2444481"/>
            <a:ext cx="724200" cy="1885821"/>
            <a:chOff x="5419676" y="2823024"/>
            <a:chExt cx="724200" cy="1904100"/>
          </a:xfrm>
        </p:grpSpPr>
        <p:sp>
          <p:nvSpPr>
            <p:cNvPr id="2844" name="Google Shape;2844;p37"/>
            <p:cNvSpPr/>
            <p:nvPr/>
          </p:nvSpPr>
          <p:spPr>
            <a:xfrm>
              <a:off x="5419676" y="2823024"/>
              <a:ext cx="724200" cy="19041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37"/>
            <p:cNvSpPr/>
            <p:nvPr/>
          </p:nvSpPr>
          <p:spPr>
            <a:xfrm>
              <a:off x="5465426" y="2869824"/>
              <a:ext cx="632700" cy="18105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46" name="Google Shape;2846;p37"/>
          <p:cNvSpPr/>
          <p:nvPr/>
        </p:nvSpPr>
        <p:spPr>
          <a:xfrm>
            <a:off x="8160275" y="2382050"/>
            <a:ext cx="724200" cy="1966800"/>
          </a:xfrm>
          <a:prstGeom prst="rect">
            <a:avLst/>
          </a:prstGeom>
          <a:solidFill>
            <a:srgbClr val="86FF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47" name="Google Shape;2847;p37"/>
          <p:cNvGrpSpPr/>
          <p:nvPr/>
        </p:nvGrpSpPr>
        <p:grpSpPr>
          <a:xfrm>
            <a:off x="7599809" y="919438"/>
            <a:ext cx="997317" cy="1525143"/>
            <a:chOff x="5706884" y="1297938"/>
            <a:chExt cx="997317" cy="1525143"/>
          </a:xfrm>
        </p:grpSpPr>
        <p:sp>
          <p:nvSpPr>
            <p:cNvPr id="2848" name="Google Shape;2848;p37"/>
            <p:cNvSpPr/>
            <p:nvPr/>
          </p:nvSpPr>
          <p:spPr>
            <a:xfrm>
              <a:off x="5882800" y="1943148"/>
              <a:ext cx="58869" cy="74821"/>
            </a:xfrm>
            <a:custGeom>
              <a:avLst/>
              <a:gdLst/>
              <a:ahLst/>
              <a:cxnLst/>
              <a:rect l="l" t="t" r="r" b="b"/>
              <a:pathLst>
                <a:path w="4487" h="4487" extrusionOk="0">
                  <a:moveTo>
                    <a:pt x="0" y="0"/>
                  </a:moveTo>
                  <a:lnTo>
                    <a:pt x="0" y="4486"/>
                  </a:lnTo>
                  <a:lnTo>
                    <a:pt x="4486" y="4486"/>
                  </a:lnTo>
                  <a:lnTo>
                    <a:pt x="448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37"/>
            <p:cNvSpPr/>
            <p:nvPr/>
          </p:nvSpPr>
          <p:spPr>
            <a:xfrm>
              <a:off x="6000500" y="2399525"/>
              <a:ext cx="469565" cy="87227"/>
            </a:xfrm>
            <a:custGeom>
              <a:avLst/>
              <a:gdLst/>
              <a:ahLst/>
              <a:cxnLst/>
              <a:rect l="l" t="t" r="r" b="b"/>
              <a:pathLst>
                <a:path w="35790" h="4487" extrusionOk="0">
                  <a:moveTo>
                    <a:pt x="1" y="0"/>
                  </a:moveTo>
                  <a:lnTo>
                    <a:pt x="1" y="4486"/>
                  </a:lnTo>
                  <a:lnTo>
                    <a:pt x="35789" y="4486"/>
                  </a:lnTo>
                  <a:lnTo>
                    <a:pt x="3578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37"/>
            <p:cNvSpPr/>
            <p:nvPr/>
          </p:nvSpPr>
          <p:spPr>
            <a:xfrm>
              <a:off x="5706884" y="2001990"/>
              <a:ext cx="939103" cy="410552"/>
            </a:xfrm>
            <a:custGeom>
              <a:avLst/>
              <a:gdLst/>
              <a:ahLst/>
              <a:cxnLst/>
              <a:rect l="l" t="t" r="r" b="b"/>
              <a:pathLst>
                <a:path w="71578" h="31304" extrusionOk="0">
                  <a:moveTo>
                    <a:pt x="13408" y="0"/>
                  </a:moveTo>
                  <a:lnTo>
                    <a:pt x="13408" y="4487"/>
                  </a:lnTo>
                  <a:lnTo>
                    <a:pt x="8922" y="4487"/>
                  </a:lnTo>
                  <a:lnTo>
                    <a:pt x="8922" y="8923"/>
                  </a:lnTo>
                  <a:lnTo>
                    <a:pt x="4486" y="8923"/>
                  </a:lnTo>
                  <a:lnTo>
                    <a:pt x="4486" y="13409"/>
                  </a:lnTo>
                  <a:lnTo>
                    <a:pt x="0" y="13409"/>
                  </a:lnTo>
                  <a:lnTo>
                    <a:pt x="0" y="17895"/>
                  </a:lnTo>
                  <a:lnTo>
                    <a:pt x="0" y="22331"/>
                  </a:lnTo>
                  <a:lnTo>
                    <a:pt x="0" y="26817"/>
                  </a:lnTo>
                  <a:lnTo>
                    <a:pt x="0" y="31303"/>
                  </a:lnTo>
                  <a:lnTo>
                    <a:pt x="4486" y="31303"/>
                  </a:lnTo>
                  <a:lnTo>
                    <a:pt x="4486" y="26817"/>
                  </a:lnTo>
                  <a:lnTo>
                    <a:pt x="17894" y="26817"/>
                  </a:lnTo>
                  <a:lnTo>
                    <a:pt x="17894" y="31303"/>
                  </a:lnTo>
                  <a:lnTo>
                    <a:pt x="58169" y="31303"/>
                  </a:lnTo>
                  <a:lnTo>
                    <a:pt x="58169" y="26817"/>
                  </a:lnTo>
                  <a:lnTo>
                    <a:pt x="67092" y="26817"/>
                  </a:lnTo>
                  <a:lnTo>
                    <a:pt x="67092" y="31303"/>
                  </a:lnTo>
                  <a:lnTo>
                    <a:pt x="71578" y="31303"/>
                  </a:lnTo>
                  <a:lnTo>
                    <a:pt x="71578" y="26817"/>
                  </a:lnTo>
                  <a:lnTo>
                    <a:pt x="71578" y="22331"/>
                  </a:lnTo>
                  <a:lnTo>
                    <a:pt x="67092" y="22331"/>
                  </a:lnTo>
                  <a:lnTo>
                    <a:pt x="67092" y="17895"/>
                  </a:lnTo>
                  <a:lnTo>
                    <a:pt x="67092" y="13409"/>
                  </a:lnTo>
                  <a:lnTo>
                    <a:pt x="62606" y="13409"/>
                  </a:lnTo>
                  <a:lnTo>
                    <a:pt x="62606" y="8923"/>
                  </a:lnTo>
                  <a:lnTo>
                    <a:pt x="62606" y="4487"/>
                  </a:lnTo>
                  <a:lnTo>
                    <a:pt x="26817" y="4487"/>
                  </a:lnTo>
                  <a:lnTo>
                    <a:pt x="26817" y="0"/>
                  </a:lnTo>
                  <a:close/>
                </a:path>
              </a:pathLst>
            </a:custGeom>
            <a:solidFill>
              <a:srgbClr val="6520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37"/>
            <p:cNvSpPr/>
            <p:nvPr/>
          </p:nvSpPr>
          <p:spPr>
            <a:xfrm>
              <a:off x="6470061" y="2353695"/>
              <a:ext cx="175926" cy="175859"/>
            </a:xfrm>
            <a:custGeom>
              <a:avLst/>
              <a:gdLst/>
              <a:ahLst/>
              <a:cxnLst/>
              <a:rect l="l" t="t" r="r" b="b"/>
              <a:pathLst>
                <a:path w="13409" h="13409" extrusionOk="0">
                  <a:moveTo>
                    <a:pt x="0" y="0"/>
                  </a:moveTo>
                  <a:lnTo>
                    <a:pt x="0" y="4486"/>
                  </a:lnTo>
                  <a:lnTo>
                    <a:pt x="0" y="8972"/>
                  </a:lnTo>
                  <a:lnTo>
                    <a:pt x="0" y="13409"/>
                  </a:lnTo>
                  <a:lnTo>
                    <a:pt x="8923" y="13409"/>
                  </a:lnTo>
                  <a:lnTo>
                    <a:pt x="8923" y="8972"/>
                  </a:lnTo>
                  <a:lnTo>
                    <a:pt x="13409" y="8972"/>
                  </a:lnTo>
                  <a:lnTo>
                    <a:pt x="13409" y="4486"/>
                  </a:lnTo>
                  <a:lnTo>
                    <a:pt x="8923" y="4486"/>
                  </a:lnTo>
                  <a:lnTo>
                    <a:pt x="8923" y="0"/>
                  </a:lnTo>
                  <a:close/>
                </a:path>
              </a:pathLst>
            </a:custGeom>
            <a:solidFill>
              <a:srgbClr val="FFC5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37"/>
            <p:cNvSpPr/>
            <p:nvPr/>
          </p:nvSpPr>
          <p:spPr>
            <a:xfrm>
              <a:off x="6352348" y="1708463"/>
              <a:ext cx="58869" cy="117038"/>
            </a:xfrm>
            <a:custGeom>
              <a:avLst/>
              <a:gdLst/>
              <a:ahLst/>
              <a:cxnLst/>
              <a:rect l="l" t="t" r="r" b="b"/>
              <a:pathLst>
                <a:path w="4487" h="8924" extrusionOk="0">
                  <a:moveTo>
                    <a:pt x="0" y="1"/>
                  </a:moveTo>
                  <a:lnTo>
                    <a:pt x="0" y="4487"/>
                  </a:lnTo>
                  <a:lnTo>
                    <a:pt x="0" y="8923"/>
                  </a:lnTo>
                  <a:lnTo>
                    <a:pt x="4486" y="8923"/>
                  </a:lnTo>
                  <a:lnTo>
                    <a:pt x="4486" y="4487"/>
                  </a:lnTo>
                  <a:lnTo>
                    <a:pt x="448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37"/>
            <p:cNvSpPr/>
            <p:nvPr/>
          </p:nvSpPr>
          <p:spPr>
            <a:xfrm>
              <a:off x="6411205" y="2704797"/>
              <a:ext cx="292996" cy="58204"/>
            </a:xfrm>
            <a:custGeom>
              <a:avLst/>
              <a:gdLst/>
              <a:ahLst/>
              <a:cxnLst/>
              <a:rect l="l" t="t" r="r" b="b"/>
              <a:pathLst>
                <a:path w="22332" h="4438" extrusionOk="0">
                  <a:moveTo>
                    <a:pt x="0" y="1"/>
                  </a:moveTo>
                  <a:lnTo>
                    <a:pt x="0" y="4437"/>
                  </a:lnTo>
                  <a:lnTo>
                    <a:pt x="22331" y="4437"/>
                  </a:lnTo>
                  <a:lnTo>
                    <a:pt x="2233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37"/>
            <p:cNvSpPr/>
            <p:nvPr/>
          </p:nvSpPr>
          <p:spPr>
            <a:xfrm>
              <a:off x="6176425" y="1881833"/>
              <a:ext cx="193842" cy="133653"/>
            </a:xfrm>
            <a:custGeom>
              <a:avLst/>
              <a:gdLst/>
              <a:ahLst/>
              <a:cxnLst/>
              <a:rect l="l" t="t" r="r" b="b"/>
              <a:pathLst>
                <a:path w="13410" h="8973" extrusionOk="0">
                  <a:moveTo>
                    <a:pt x="1" y="0"/>
                  </a:moveTo>
                  <a:lnTo>
                    <a:pt x="1" y="4486"/>
                  </a:lnTo>
                  <a:lnTo>
                    <a:pt x="1" y="8972"/>
                  </a:lnTo>
                  <a:lnTo>
                    <a:pt x="8923" y="8972"/>
                  </a:lnTo>
                  <a:lnTo>
                    <a:pt x="8923" y="4486"/>
                  </a:lnTo>
                  <a:lnTo>
                    <a:pt x="13409" y="4486"/>
                  </a:lnTo>
                  <a:lnTo>
                    <a:pt x="13409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37"/>
            <p:cNvSpPr/>
            <p:nvPr/>
          </p:nvSpPr>
          <p:spPr>
            <a:xfrm>
              <a:off x="6176422" y="1708463"/>
              <a:ext cx="58227" cy="117038"/>
            </a:xfrm>
            <a:custGeom>
              <a:avLst/>
              <a:gdLst/>
              <a:ahLst/>
              <a:cxnLst/>
              <a:rect l="l" t="t" r="r" b="b"/>
              <a:pathLst>
                <a:path w="4438" h="8924" extrusionOk="0">
                  <a:moveTo>
                    <a:pt x="1" y="1"/>
                  </a:moveTo>
                  <a:lnTo>
                    <a:pt x="1" y="4487"/>
                  </a:lnTo>
                  <a:lnTo>
                    <a:pt x="1" y="8923"/>
                  </a:lnTo>
                  <a:lnTo>
                    <a:pt x="4437" y="8923"/>
                  </a:lnTo>
                  <a:lnTo>
                    <a:pt x="4437" y="4487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37"/>
            <p:cNvSpPr/>
            <p:nvPr/>
          </p:nvSpPr>
          <p:spPr>
            <a:xfrm>
              <a:off x="5823940" y="2764234"/>
              <a:ext cx="234782" cy="58847"/>
            </a:xfrm>
            <a:custGeom>
              <a:avLst/>
              <a:gdLst/>
              <a:ahLst/>
              <a:cxnLst/>
              <a:rect l="l" t="t" r="r" b="b"/>
              <a:pathLst>
                <a:path w="17895" h="4487" extrusionOk="0">
                  <a:moveTo>
                    <a:pt x="0" y="0"/>
                  </a:moveTo>
                  <a:lnTo>
                    <a:pt x="0" y="4486"/>
                  </a:lnTo>
                  <a:lnTo>
                    <a:pt x="17895" y="4486"/>
                  </a:lnTo>
                  <a:lnTo>
                    <a:pt x="1789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37"/>
            <p:cNvSpPr/>
            <p:nvPr/>
          </p:nvSpPr>
          <p:spPr>
            <a:xfrm>
              <a:off x="5882797" y="1532618"/>
              <a:ext cx="645478" cy="528220"/>
            </a:xfrm>
            <a:custGeom>
              <a:avLst/>
              <a:gdLst/>
              <a:ahLst/>
              <a:cxnLst/>
              <a:rect l="l" t="t" r="r" b="b"/>
              <a:pathLst>
                <a:path w="49198" h="40276" extrusionOk="0">
                  <a:moveTo>
                    <a:pt x="26817" y="13409"/>
                  </a:moveTo>
                  <a:lnTo>
                    <a:pt x="26817" y="17895"/>
                  </a:lnTo>
                  <a:lnTo>
                    <a:pt x="26817" y="22331"/>
                  </a:lnTo>
                  <a:lnTo>
                    <a:pt x="22381" y="22331"/>
                  </a:lnTo>
                  <a:lnTo>
                    <a:pt x="22381" y="13409"/>
                  </a:lnTo>
                  <a:close/>
                  <a:moveTo>
                    <a:pt x="40275" y="13409"/>
                  </a:moveTo>
                  <a:lnTo>
                    <a:pt x="40275" y="22331"/>
                  </a:lnTo>
                  <a:lnTo>
                    <a:pt x="35839" y="22331"/>
                  </a:lnTo>
                  <a:lnTo>
                    <a:pt x="35839" y="13409"/>
                  </a:lnTo>
                  <a:close/>
                  <a:moveTo>
                    <a:pt x="35839" y="26817"/>
                  </a:moveTo>
                  <a:lnTo>
                    <a:pt x="35839" y="31353"/>
                  </a:lnTo>
                  <a:lnTo>
                    <a:pt x="31303" y="31353"/>
                  </a:lnTo>
                  <a:lnTo>
                    <a:pt x="31303" y="35789"/>
                  </a:lnTo>
                  <a:lnTo>
                    <a:pt x="22381" y="35789"/>
                  </a:lnTo>
                  <a:lnTo>
                    <a:pt x="22381" y="26817"/>
                  </a:lnTo>
                  <a:close/>
                  <a:moveTo>
                    <a:pt x="17895" y="0"/>
                  </a:moveTo>
                  <a:lnTo>
                    <a:pt x="17895" y="4487"/>
                  </a:lnTo>
                  <a:lnTo>
                    <a:pt x="13409" y="4487"/>
                  </a:lnTo>
                  <a:lnTo>
                    <a:pt x="13409" y="17895"/>
                  </a:lnTo>
                  <a:lnTo>
                    <a:pt x="8973" y="17895"/>
                  </a:lnTo>
                  <a:lnTo>
                    <a:pt x="8973" y="13409"/>
                  </a:lnTo>
                  <a:lnTo>
                    <a:pt x="0" y="13409"/>
                  </a:lnTo>
                  <a:lnTo>
                    <a:pt x="0" y="31353"/>
                  </a:lnTo>
                  <a:lnTo>
                    <a:pt x="4486" y="31353"/>
                  </a:lnTo>
                  <a:lnTo>
                    <a:pt x="4486" y="35789"/>
                  </a:lnTo>
                  <a:lnTo>
                    <a:pt x="13409" y="35789"/>
                  </a:lnTo>
                  <a:lnTo>
                    <a:pt x="13409" y="40276"/>
                  </a:lnTo>
                  <a:lnTo>
                    <a:pt x="44761" y="40276"/>
                  </a:lnTo>
                  <a:lnTo>
                    <a:pt x="44761" y="35789"/>
                  </a:lnTo>
                  <a:lnTo>
                    <a:pt x="49198" y="35789"/>
                  </a:lnTo>
                  <a:lnTo>
                    <a:pt x="49198" y="17895"/>
                  </a:lnTo>
                  <a:lnTo>
                    <a:pt x="44761" y="17895"/>
                  </a:lnTo>
                  <a:lnTo>
                    <a:pt x="44761" y="8923"/>
                  </a:lnTo>
                  <a:lnTo>
                    <a:pt x="26817" y="8923"/>
                  </a:lnTo>
                  <a:lnTo>
                    <a:pt x="26817" y="4487"/>
                  </a:lnTo>
                  <a:lnTo>
                    <a:pt x="22381" y="4487"/>
                  </a:lnTo>
                  <a:lnTo>
                    <a:pt x="22381" y="0"/>
                  </a:lnTo>
                  <a:close/>
                </a:path>
              </a:pathLst>
            </a:custGeom>
            <a:solidFill>
              <a:srgbClr val="FFC5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37"/>
            <p:cNvSpPr/>
            <p:nvPr/>
          </p:nvSpPr>
          <p:spPr>
            <a:xfrm>
              <a:off x="6528261" y="1414950"/>
              <a:ext cx="58869" cy="58847"/>
            </a:xfrm>
            <a:custGeom>
              <a:avLst/>
              <a:gdLst/>
              <a:ahLst/>
              <a:cxnLst/>
              <a:rect l="l" t="t" r="r" b="b"/>
              <a:pathLst>
                <a:path w="4487" h="4487" extrusionOk="0">
                  <a:moveTo>
                    <a:pt x="1" y="0"/>
                  </a:moveTo>
                  <a:lnTo>
                    <a:pt x="1" y="4486"/>
                  </a:lnTo>
                  <a:lnTo>
                    <a:pt x="4487" y="4486"/>
                  </a:lnTo>
                  <a:lnTo>
                    <a:pt x="448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37"/>
            <p:cNvSpPr/>
            <p:nvPr/>
          </p:nvSpPr>
          <p:spPr>
            <a:xfrm>
              <a:off x="5765740" y="1297938"/>
              <a:ext cx="762534" cy="645232"/>
            </a:xfrm>
            <a:custGeom>
              <a:avLst/>
              <a:gdLst/>
              <a:ahLst/>
              <a:cxnLst/>
              <a:rect l="l" t="t" r="r" b="b"/>
              <a:pathLst>
                <a:path w="58120" h="49198" extrusionOk="0">
                  <a:moveTo>
                    <a:pt x="13408" y="0"/>
                  </a:moveTo>
                  <a:lnTo>
                    <a:pt x="13408" y="4486"/>
                  </a:lnTo>
                  <a:lnTo>
                    <a:pt x="8922" y="4486"/>
                  </a:lnTo>
                  <a:lnTo>
                    <a:pt x="8922" y="8972"/>
                  </a:lnTo>
                  <a:lnTo>
                    <a:pt x="4436" y="8972"/>
                  </a:lnTo>
                  <a:lnTo>
                    <a:pt x="4436" y="13408"/>
                  </a:lnTo>
                  <a:lnTo>
                    <a:pt x="4436" y="17894"/>
                  </a:lnTo>
                  <a:lnTo>
                    <a:pt x="0" y="17894"/>
                  </a:lnTo>
                  <a:lnTo>
                    <a:pt x="0" y="22381"/>
                  </a:lnTo>
                  <a:lnTo>
                    <a:pt x="0" y="26817"/>
                  </a:lnTo>
                  <a:lnTo>
                    <a:pt x="0" y="31303"/>
                  </a:lnTo>
                  <a:lnTo>
                    <a:pt x="0" y="35789"/>
                  </a:lnTo>
                  <a:lnTo>
                    <a:pt x="0" y="40225"/>
                  </a:lnTo>
                  <a:lnTo>
                    <a:pt x="0" y="44711"/>
                  </a:lnTo>
                  <a:lnTo>
                    <a:pt x="4436" y="44711"/>
                  </a:lnTo>
                  <a:lnTo>
                    <a:pt x="4436" y="49197"/>
                  </a:lnTo>
                  <a:lnTo>
                    <a:pt x="8922" y="49197"/>
                  </a:lnTo>
                  <a:lnTo>
                    <a:pt x="8922" y="44711"/>
                  </a:lnTo>
                  <a:lnTo>
                    <a:pt x="8922" y="40225"/>
                  </a:lnTo>
                  <a:lnTo>
                    <a:pt x="8922" y="35789"/>
                  </a:lnTo>
                  <a:lnTo>
                    <a:pt x="8922" y="31303"/>
                  </a:lnTo>
                  <a:lnTo>
                    <a:pt x="17895" y="31303"/>
                  </a:lnTo>
                  <a:lnTo>
                    <a:pt x="17895" y="35789"/>
                  </a:lnTo>
                  <a:lnTo>
                    <a:pt x="22331" y="35789"/>
                  </a:lnTo>
                  <a:lnTo>
                    <a:pt x="22331" y="31303"/>
                  </a:lnTo>
                  <a:lnTo>
                    <a:pt x="22331" y="26817"/>
                  </a:lnTo>
                  <a:lnTo>
                    <a:pt x="22331" y="22381"/>
                  </a:lnTo>
                  <a:lnTo>
                    <a:pt x="26817" y="22381"/>
                  </a:lnTo>
                  <a:lnTo>
                    <a:pt x="26817" y="17894"/>
                  </a:lnTo>
                  <a:lnTo>
                    <a:pt x="31303" y="17894"/>
                  </a:lnTo>
                  <a:lnTo>
                    <a:pt x="31303" y="22381"/>
                  </a:lnTo>
                  <a:lnTo>
                    <a:pt x="35739" y="22381"/>
                  </a:lnTo>
                  <a:lnTo>
                    <a:pt x="35739" y="26817"/>
                  </a:lnTo>
                  <a:lnTo>
                    <a:pt x="58120" y="26817"/>
                  </a:lnTo>
                  <a:lnTo>
                    <a:pt x="58120" y="22381"/>
                  </a:lnTo>
                  <a:lnTo>
                    <a:pt x="58120" y="17894"/>
                  </a:lnTo>
                  <a:lnTo>
                    <a:pt x="58120" y="13408"/>
                  </a:lnTo>
                  <a:lnTo>
                    <a:pt x="53683" y="13408"/>
                  </a:lnTo>
                  <a:lnTo>
                    <a:pt x="53683" y="8972"/>
                  </a:lnTo>
                  <a:lnTo>
                    <a:pt x="49197" y="8972"/>
                  </a:lnTo>
                  <a:lnTo>
                    <a:pt x="49197" y="4486"/>
                  </a:lnTo>
                  <a:lnTo>
                    <a:pt x="44711" y="4486"/>
                  </a:lnTo>
                  <a:lnTo>
                    <a:pt x="4471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37"/>
            <p:cNvSpPr/>
            <p:nvPr/>
          </p:nvSpPr>
          <p:spPr>
            <a:xfrm>
              <a:off x="5706884" y="2353695"/>
              <a:ext cx="293639" cy="175859"/>
            </a:xfrm>
            <a:custGeom>
              <a:avLst/>
              <a:gdLst/>
              <a:ahLst/>
              <a:cxnLst/>
              <a:rect l="l" t="t" r="r" b="b"/>
              <a:pathLst>
                <a:path w="22381" h="13409" extrusionOk="0">
                  <a:moveTo>
                    <a:pt x="4486" y="0"/>
                  </a:moveTo>
                  <a:lnTo>
                    <a:pt x="4486" y="4486"/>
                  </a:lnTo>
                  <a:lnTo>
                    <a:pt x="0" y="4486"/>
                  </a:lnTo>
                  <a:lnTo>
                    <a:pt x="0" y="8972"/>
                  </a:lnTo>
                  <a:lnTo>
                    <a:pt x="4486" y="8972"/>
                  </a:lnTo>
                  <a:lnTo>
                    <a:pt x="4486" y="13409"/>
                  </a:lnTo>
                  <a:lnTo>
                    <a:pt x="17894" y="13409"/>
                  </a:lnTo>
                  <a:lnTo>
                    <a:pt x="17894" y="8972"/>
                  </a:lnTo>
                  <a:lnTo>
                    <a:pt x="22381" y="8972"/>
                  </a:lnTo>
                  <a:lnTo>
                    <a:pt x="22381" y="4486"/>
                  </a:lnTo>
                  <a:lnTo>
                    <a:pt x="17894" y="4486"/>
                  </a:lnTo>
                  <a:lnTo>
                    <a:pt x="17894" y="0"/>
                  </a:lnTo>
                  <a:close/>
                </a:path>
              </a:pathLst>
            </a:custGeom>
            <a:solidFill>
              <a:srgbClr val="FFC5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37"/>
            <p:cNvSpPr/>
            <p:nvPr/>
          </p:nvSpPr>
          <p:spPr>
            <a:xfrm>
              <a:off x="5882797" y="2471363"/>
              <a:ext cx="763190" cy="292884"/>
            </a:xfrm>
            <a:custGeom>
              <a:avLst/>
              <a:gdLst/>
              <a:ahLst/>
              <a:cxnLst/>
              <a:rect l="l" t="t" r="r" b="b"/>
              <a:pathLst>
                <a:path w="58170" h="22332" extrusionOk="0">
                  <a:moveTo>
                    <a:pt x="4486" y="0"/>
                  </a:moveTo>
                  <a:lnTo>
                    <a:pt x="4486" y="4437"/>
                  </a:lnTo>
                  <a:lnTo>
                    <a:pt x="0" y="4437"/>
                  </a:lnTo>
                  <a:lnTo>
                    <a:pt x="0" y="22331"/>
                  </a:lnTo>
                  <a:lnTo>
                    <a:pt x="17895" y="22331"/>
                  </a:lnTo>
                  <a:lnTo>
                    <a:pt x="17895" y="17845"/>
                  </a:lnTo>
                  <a:lnTo>
                    <a:pt x="22381" y="17845"/>
                  </a:lnTo>
                  <a:lnTo>
                    <a:pt x="22381" y="13409"/>
                  </a:lnTo>
                  <a:lnTo>
                    <a:pt x="26817" y="13409"/>
                  </a:lnTo>
                  <a:lnTo>
                    <a:pt x="26817" y="8923"/>
                  </a:lnTo>
                  <a:lnTo>
                    <a:pt x="31303" y="8923"/>
                  </a:lnTo>
                  <a:lnTo>
                    <a:pt x="31303" y="13409"/>
                  </a:lnTo>
                  <a:lnTo>
                    <a:pt x="35839" y="13409"/>
                  </a:lnTo>
                  <a:lnTo>
                    <a:pt x="35839" y="17845"/>
                  </a:lnTo>
                  <a:lnTo>
                    <a:pt x="58170" y="17845"/>
                  </a:lnTo>
                  <a:lnTo>
                    <a:pt x="58170" y="13409"/>
                  </a:lnTo>
                  <a:lnTo>
                    <a:pt x="53684" y="13409"/>
                  </a:lnTo>
                  <a:lnTo>
                    <a:pt x="53684" y="8923"/>
                  </a:lnTo>
                  <a:lnTo>
                    <a:pt x="49198" y="8923"/>
                  </a:lnTo>
                  <a:lnTo>
                    <a:pt x="49198" y="4437"/>
                  </a:lnTo>
                  <a:lnTo>
                    <a:pt x="44761" y="4437"/>
                  </a:lnTo>
                  <a:lnTo>
                    <a:pt x="44761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62" name="Google Shape;2862;p37"/>
          <p:cNvSpPr/>
          <p:nvPr/>
        </p:nvSpPr>
        <p:spPr>
          <a:xfrm>
            <a:off x="712500" y="1214975"/>
            <a:ext cx="6386700" cy="30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Questo progetto si focalizza sull’analisi delle recensioni di diversi videogiochi multiplayer presenti sulla piattaforma Steam. </a:t>
            </a:r>
            <a:endParaRPr sz="1500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500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Steam è una piattaforma proprietaria sviluppata da Valve Corporation, specializzata nella distribuzione digitale, nella gestione dei diritti digitali, nelle modalità di gioco multigiocatore e nella comunicazione. </a:t>
            </a:r>
            <a:endParaRPr sz="1500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500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>
                <a:latin typeface="Dosis"/>
                <a:ea typeface="Dosis"/>
                <a:cs typeface="Dosis"/>
                <a:sym typeface="Dosis"/>
              </a:rPr>
              <a:t>Il progetto ha previsto lo sviluppo e l'implementazione di un sistema di sentiment analysis finalizzato a valutare le recensioni rilasciate dagli utenti. L'obiettivo è comprendere le preferenze degli utenti riguardo ai diversi generi di videogiochi presi in considerazione, analizzando come queste preferenze siano variate nel corso degli anni e identificando il videogioco e il genere che hanno riscosso maggior gradimento.</a:t>
            </a:r>
            <a:endParaRPr sz="1500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63" name="Google Shape;286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60275" y="3003387"/>
            <a:ext cx="724200" cy="72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4" name="Google Shape;2864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12600" y="3034487"/>
            <a:ext cx="724200" cy="72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5" name="Google Shape;2865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9922" y="2057148"/>
            <a:ext cx="401377" cy="401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6" name="Google Shape;2866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4438" y="3596293"/>
            <a:ext cx="312349" cy="313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7" name="Google Shape;286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443" y="3185550"/>
            <a:ext cx="312340" cy="31343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68" name="Google Shape;2868;p37"/>
          <p:cNvGrpSpPr/>
          <p:nvPr/>
        </p:nvGrpSpPr>
        <p:grpSpPr>
          <a:xfrm>
            <a:off x="239041" y="1122446"/>
            <a:ext cx="363139" cy="228849"/>
            <a:chOff x="3535091" y="2946596"/>
            <a:chExt cx="363139" cy="228849"/>
          </a:xfrm>
        </p:grpSpPr>
        <p:sp>
          <p:nvSpPr>
            <p:cNvPr id="2869" name="Google Shape;2869;p37"/>
            <p:cNvSpPr/>
            <p:nvPr/>
          </p:nvSpPr>
          <p:spPr>
            <a:xfrm>
              <a:off x="3535091" y="2946596"/>
              <a:ext cx="363139" cy="228849"/>
            </a:xfrm>
            <a:custGeom>
              <a:avLst/>
              <a:gdLst/>
              <a:ahLst/>
              <a:cxnLst/>
              <a:rect l="l" t="t" r="r" b="b"/>
              <a:pathLst>
                <a:path w="11717" h="7384" extrusionOk="0">
                  <a:moveTo>
                    <a:pt x="4953" y="1"/>
                  </a:moveTo>
                  <a:cubicBezTo>
                    <a:pt x="4930" y="1"/>
                    <a:pt x="4668" y="1"/>
                    <a:pt x="4406" y="72"/>
                  </a:cubicBezTo>
                  <a:cubicBezTo>
                    <a:pt x="4382" y="72"/>
                    <a:pt x="4263" y="96"/>
                    <a:pt x="4144" y="143"/>
                  </a:cubicBezTo>
                  <a:cubicBezTo>
                    <a:pt x="4072" y="143"/>
                    <a:pt x="3977" y="191"/>
                    <a:pt x="3906" y="215"/>
                  </a:cubicBezTo>
                  <a:cubicBezTo>
                    <a:pt x="3906" y="215"/>
                    <a:pt x="3810" y="263"/>
                    <a:pt x="3763" y="286"/>
                  </a:cubicBezTo>
                  <a:cubicBezTo>
                    <a:pt x="3667" y="334"/>
                    <a:pt x="3525" y="382"/>
                    <a:pt x="3453" y="429"/>
                  </a:cubicBezTo>
                  <a:cubicBezTo>
                    <a:pt x="3405" y="453"/>
                    <a:pt x="3334" y="477"/>
                    <a:pt x="3286" y="501"/>
                  </a:cubicBezTo>
                  <a:cubicBezTo>
                    <a:pt x="3191" y="524"/>
                    <a:pt x="3072" y="596"/>
                    <a:pt x="2977" y="644"/>
                  </a:cubicBezTo>
                  <a:cubicBezTo>
                    <a:pt x="2929" y="644"/>
                    <a:pt x="2858" y="691"/>
                    <a:pt x="2810" y="691"/>
                  </a:cubicBezTo>
                  <a:cubicBezTo>
                    <a:pt x="2715" y="739"/>
                    <a:pt x="2596" y="786"/>
                    <a:pt x="2501" y="834"/>
                  </a:cubicBezTo>
                  <a:cubicBezTo>
                    <a:pt x="2405" y="882"/>
                    <a:pt x="2286" y="929"/>
                    <a:pt x="2191" y="977"/>
                  </a:cubicBezTo>
                  <a:cubicBezTo>
                    <a:pt x="2143" y="1001"/>
                    <a:pt x="2072" y="1025"/>
                    <a:pt x="2024" y="1048"/>
                  </a:cubicBezTo>
                  <a:cubicBezTo>
                    <a:pt x="1929" y="1072"/>
                    <a:pt x="1810" y="1144"/>
                    <a:pt x="1715" y="1191"/>
                  </a:cubicBezTo>
                  <a:cubicBezTo>
                    <a:pt x="1667" y="1191"/>
                    <a:pt x="1596" y="1239"/>
                    <a:pt x="1548" y="1239"/>
                  </a:cubicBezTo>
                  <a:cubicBezTo>
                    <a:pt x="1453" y="1287"/>
                    <a:pt x="1334" y="1334"/>
                    <a:pt x="1238" y="1382"/>
                  </a:cubicBezTo>
                  <a:cubicBezTo>
                    <a:pt x="1191" y="1406"/>
                    <a:pt x="1143" y="1429"/>
                    <a:pt x="1095" y="1453"/>
                  </a:cubicBezTo>
                  <a:cubicBezTo>
                    <a:pt x="1000" y="1501"/>
                    <a:pt x="857" y="1549"/>
                    <a:pt x="762" y="1596"/>
                  </a:cubicBezTo>
                  <a:cubicBezTo>
                    <a:pt x="714" y="1620"/>
                    <a:pt x="643" y="1644"/>
                    <a:pt x="595" y="1691"/>
                  </a:cubicBezTo>
                  <a:cubicBezTo>
                    <a:pt x="548" y="1715"/>
                    <a:pt x="476" y="1763"/>
                    <a:pt x="429" y="1787"/>
                  </a:cubicBezTo>
                  <a:cubicBezTo>
                    <a:pt x="357" y="1858"/>
                    <a:pt x="262" y="1930"/>
                    <a:pt x="214" y="2025"/>
                  </a:cubicBezTo>
                  <a:cubicBezTo>
                    <a:pt x="143" y="2120"/>
                    <a:pt x="95" y="2215"/>
                    <a:pt x="48" y="2334"/>
                  </a:cubicBezTo>
                  <a:cubicBezTo>
                    <a:pt x="48" y="2382"/>
                    <a:pt x="24" y="2453"/>
                    <a:pt x="24" y="2501"/>
                  </a:cubicBezTo>
                  <a:cubicBezTo>
                    <a:pt x="24" y="2525"/>
                    <a:pt x="0" y="2573"/>
                    <a:pt x="0" y="2596"/>
                  </a:cubicBezTo>
                  <a:cubicBezTo>
                    <a:pt x="0" y="2620"/>
                    <a:pt x="0" y="2644"/>
                    <a:pt x="0" y="2668"/>
                  </a:cubicBezTo>
                  <a:lnTo>
                    <a:pt x="0" y="2763"/>
                  </a:lnTo>
                  <a:cubicBezTo>
                    <a:pt x="0" y="2763"/>
                    <a:pt x="0" y="2811"/>
                    <a:pt x="0" y="2858"/>
                  </a:cubicBezTo>
                  <a:cubicBezTo>
                    <a:pt x="0" y="2882"/>
                    <a:pt x="24" y="2906"/>
                    <a:pt x="24" y="2906"/>
                  </a:cubicBezTo>
                  <a:cubicBezTo>
                    <a:pt x="24" y="2930"/>
                    <a:pt x="24" y="2930"/>
                    <a:pt x="24" y="2930"/>
                  </a:cubicBezTo>
                  <a:cubicBezTo>
                    <a:pt x="24" y="2930"/>
                    <a:pt x="24" y="2954"/>
                    <a:pt x="24" y="2977"/>
                  </a:cubicBezTo>
                  <a:cubicBezTo>
                    <a:pt x="24" y="3025"/>
                    <a:pt x="48" y="3049"/>
                    <a:pt x="48" y="3096"/>
                  </a:cubicBezTo>
                  <a:cubicBezTo>
                    <a:pt x="48" y="3120"/>
                    <a:pt x="71" y="3144"/>
                    <a:pt x="71" y="3168"/>
                  </a:cubicBezTo>
                  <a:cubicBezTo>
                    <a:pt x="71" y="3168"/>
                    <a:pt x="95" y="3192"/>
                    <a:pt x="95" y="3192"/>
                  </a:cubicBezTo>
                  <a:cubicBezTo>
                    <a:pt x="95" y="3192"/>
                    <a:pt x="95" y="3216"/>
                    <a:pt x="95" y="3216"/>
                  </a:cubicBezTo>
                  <a:cubicBezTo>
                    <a:pt x="95" y="3239"/>
                    <a:pt x="119" y="3239"/>
                    <a:pt x="119" y="3239"/>
                  </a:cubicBezTo>
                  <a:cubicBezTo>
                    <a:pt x="119" y="3263"/>
                    <a:pt x="119" y="3287"/>
                    <a:pt x="143" y="3311"/>
                  </a:cubicBezTo>
                  <a:cubicBezTo>
                    <a:pt x="167" y="3335"/>
                    <a:pt x="191" y="3382"/>
                    <a:pt x="214" y="3406"/>
                  </a:cubicBezTo>
                  <a:cubicBezTo>
                    <a:pt x="238" y="3454"/>
                    <a:pt x="286" y="3501"/>
                    <a:pt x="310" y="3525"/>
                  </a:cubicBezTo>
                  <a:cubicBezTo>
                    <a:pt x="333" y="3549"/>
                    <a:pt x="357" y="3573"/>
                    <a:pt x="357" y="3573"/>
                  </a:cubicBezTo>
                  <a:cubicBezTo>
                    <a:pt x="381" y="3573"/>
                    <a:pt x="381" y="3573"/>
                    <a:pt x="381" y="3597"/>
                  </a:cubicBezTo>
                  <a:cubicBezTo>
                    <a:pt x="381" y="3597"/>
                    <a:pt x="405" y="3620"/>
                    <a:pt x="429" y="3620"/>
                  </a:cubicBezTo>
                  <a:cubicBezTo>
                    <a:pt x="429" y="3644"/>
                    <a:pt x="429" y="3644"/>
                    <a:pt x="452" y="3644"/>
                  </a:cubicBezTo>
                  <a:lnTo>
                    <a:pt x="452" y="3668"/>
                  </a:lnTo>
                  <a:lnTo>
                    <a:pt x="476" y="3668"/>
                  </a:lnTo>
                  <a:cubicBezTo>
                    <a:pt x="476" y="3668"/>
                    <a:pt x="500" y="3668"/>
                    <a:pt x="500" y="3692"/>
                  </a:cubicBezTo>
                  <a:cubicBezTo>
                    <a:pt x="500" y="3692"/>
                    <a:pt x="524" y="3692"/>
                    <a:pt x="524" y="3716"/>
                  </a:cubicBezTo>
                  <a:lnTo>
                    <a:pt x="548" y="3716"/>
                  </a:lnTo>
                  <a:cubicBezTo>
                    <a:pt x="572" y="3716"/>
                    <a:pt x="572" y="3739"/>
                    <a:pt x="572" y="3739"/>
                  </a:cubicBezTo>
                  <a:lnTo>
                    <a:pt x="595" y="3739"/>
                  </a:lnTo>
                  <a:cubicBezTo>
                    <a:pt x="619" y="3763"/>
                    <a:pt x="619" y="3763"/>
                    <a:pt x="619" y="3763"/>
                  </a:cubicBezTo>
                  <a:cubicBezTo>
                    <a:pt x="643" y="3763"/>
                    <a:pt x="691" y="3787"/>
                    <a:pt x="762" y="3835"/>
                  </a:cubicBezTo>
                  <a:cubicBezTo>
                    <a:pt x="810" y="3859"/>
                    <a:pt x="905" y="3882"/>
                    <a:pt x="929" y="3906"/>
                  </a:cubicBezTo>
                  <a:lnTo>
                    <a:pt x="953" y="3906"/>
                  </a:lnTo>
                  <a:cubicBezTo>
                    <a:pt x="976" y="3906"/>
                    <a:pt x="1000" y="3906"/>
                    <a:pt x="1024" y="3930"/>
                  </a:cubicBezTo>
                  <a:cubicBezTo>
                    <a:pt x="1048" y="3930"/>
                    <a:pt x="1095" y="3954"/>
                    <a:pt x="1119" y="3954"/>
                  </a:cubicBezTo>
                  <a:cubicBezTo>
                    <a:pt x="1143" y="3954"/>
                    <a:pt x="1191" y="3978"/>
                    <a:pt x="1215" y="3978"/>
                  </a:cubicBezTo>
                  <a:cubicBezTo>
                    <a:pt x="1238" y="3978"/>
                    <a:pt x="1286" y="3978"/>
                    <a:pt x="1310" y="4001"/>
                  </a:cubicBezTo>
                  <a:cubicBezTo>
                    <a:pt x="1405" y="4001"/>
                    <a:pt x="1453" y="4001"/>
                    <a:pt x="1500" y="4025"/>
                  </a:cubicBezTo>
                  <a:lnTo>
                    <a:pt x="2000" y="4025"/>
                  </a:lnTo>
                  <a:cubicBezTo>
                    <a:pt x="2000" y="4025"/>
                    <a:pt x="2024" y="4025"/>
                    <a:pt x="2024" y="4001"/>
                  </a:cubicBezTo>
                  <a:lnTo>
                    <a:pt x="2167" y="4001"/>
                  </a:lnTo>
                  <a:cubicBezTo>
                    <a:pt x="2167" y="4001"/>
                    <a:pt x="2191" y="4001"/>
                    <a:pt x="2191" y="3978"/>
                  </a:cubicBezTo>
                  <a:lnTo>
                    <a:pt x="2310" y="3978"/>
                  </a:lnTo>
                  <a:cubicBezTo>
                    <a:pt x="2310" y="3978"/>
                    <a:pt x="2310" y="3978"/>
                    <a:pt x="2334" y="3954"/>
                  </a:cubicBezTo>
                  <a:cubicBezTo>
                    <a:pt x="2381" y="3954"/>
                    <a:pt x="2429" y="3930"/>
                    <a:pt x="2501" y="3930"/>
                  </a:cubicBezTo>
                  <a:cubicBezTo>
                    <a:pt x="2739" y="3859"/>
                    <a:pt x="2953" y="3787"/>
                    <a:pt x="3191" y="3716"/>
                  </a:cubicBezTo>
                  <a:cubicBezTo>
                    <a:pt x="3239" y="3763"/>
                    <a:pt x="3310" y="3811"/>
                    <a:pt x="3382" y="3859"/>
                  </a:cubicBezTo>
                  <a:cubicBezTo>
                    <a:pt x="3626" y="4002"/>
                    <a:pt x="3947" y="4076"/>
                    <a:pt x="4268" y="4076"/>
                  </a:cubicBezTo>
                  <a:cubicBezTo>
                    <a:pt x="4481" y="4076"/>
                    <a:pt x="4693" y="4044"/>
                    <a:pt x="4882" y="3978"/>
                  </a:cubicBezTo>
                  <a:cubicBezTo>
                    <a:pt x="5096" y="4097"/>
                    <a:pt x="5311" y="4216"/>
                    <a:pt x="5525" y="4335"/>
                  </a:cubicBezTo>
                  <a:lnTo>
                    <a:pt x="5525" y="4811"/>
                  </a:lnTo>
                  <a:cubicBezTo>
                    <a:pt x="5525" y="4978"/>
                    <a:pt x="5644" y="5168"/>
                    <a:pt x="5882" y="5311"/>
                  </a:cubicBezTo>
                  <a:cubicBezTo>
                    <a:pt x="5930" y="5335"/>
                    <a:pt x="5977" y="5359"/>
                    <a:pt x="6025" y="5383"/>
                  </a:cubicBezTo>
                  <a:cubicBezTo>
                    <a:pt x="6001" y="5406"/>
                    <a:pt x="6001" y="5430"/>
                    <a:pt x="5977" y="5430"/>
                  </a:cubicBezTo>
                  <a:cubicBezTo>
                    <a:pt x="5954" y="5502"/>
                    <a:pt x="5930" y="5549"/>
                    <a:pt x="5906" y="5621"/>
                  </a:cubicBezTo>
                  <a:cubicBezTo>
                    <a:pt x="5858" y="5716"/>
                    <a:pt x="5858" y="5787"/>
                    <a:pt x="5858" y="5787"/>
                  </a:cubicBezTo>
                  <a:cubicBezTo>
                    <a:pt x="5835" y="5835"/>
                    <a:pt x="5835" y="5859"/>
                    <a:pt x="5835" y="5907"/>
                  </a:cubicBezTo>
                  <a:cubicBezTo>
                    <a:pt x="5835" y="5954"/>
                    <a:pt x="5835" y="5954"/>
                    <a:pt x="5835" y="6026"/>
                  </a:cubicBezTo>
                  <a:lnTo>
                    <a:pt x="5835" y="6121"/>
                  </a:lnTo>
                  <a:cubicBezTo>
                    <a:pt x="5835" y="6121"/>
                    <a:pt x="5835" y="6145"/>
                    <a:pt x="5835" y="6168"/>
                  </a:cubicBezTo>
                  <a:cubicBezTo>
                    <a:pt x="5835" y="6192"/>
                    <a:pt x="5835" y="6216"/>
                    <a:pt x="5835" y="6240"/>
                  </a:cubicBezTo>
                  <a:cubicBezTo>
                    <a:pt x="5835" y="6264"/>
                    <a:pt x="5835" y="6264"/>
                    <a:pt x="5835" y="6264"/>
                  </a:cubicBezTo>
                  <a:cubicBezTo>
                    <a:pt x="5835" y="6288"/>
                    <a:pt x="5835" y="6311"/>
                    <a:pt x="5835" y="6311"/>
                  </a:cubicBezTo>
                  <a:cubicBezTo>
                    <a:pt x="5835" y="6311"/>
                    <a:pt x="5835" y="6311"/>
                    <a:pt x="5835" y="6335"/>
                  </a:cubicBezTo>
                  <a:cubicBezTo>
                    <a:pt x="5858" y="6335"/>
                    <a:pt x="5858" y="6359"/>
                    <a:pt x="5858" y="6383"/>
                  </a:cubicBezTo>
                  <a:cubicBezTo>
                    <a:pt x="5858" y="6407"/>
                    <a:pt x="5858" y="6407"/>
                    <a:pt x="5858" y="6430"/>
                  </a:cubicBezTo>
                  <a:cubicBezTo>
                    <a:pt x="5882" y="6430"/>
                    <a:pt x="5882" y="6454"/>
                    <a:pt x="5882" y="6454"/>
                  </a:cubicBezTo>
                  <a:cubicBezTo>
                    <a:pt x="5882" y="6478"/>
                    <a:pt x="5882" y="6478"/>
                    <a:pt x="5882" y="6478"/>
                  </a:cubicBezTo>
                  <a:cubicBezTo>
                    <a:pt x="5882" y="6478"/>
                    <a:pt x="5882" y="6478"/>
                    <a:pt x="5882" y="6502"/>
                  </a:cubicBezTo>
                  <a:cubicBezTo>
                    <a:pt x="5882" y="6502"/>
                    <a:pt x="5906" y="6526"/>
                    <a:pt x="5906" y="6550"/>
                  </a:cubicBezTo>
                  <a:cubicBezTo>
                    <a:pt x="5930" y="6573"/>
                    <a:pt x="5930" y="6621"/>
                    <a:pt x="5954" y="6645"/>
                  </a:cubicBezTo>
                  <a:cubicBezTo>
                    <a:pt x="5977" y="6669"/>
                    <a:pt x="5977" y="6716"/>
                    <a:pt x="6001" y="6716"/>
                  </a:cubicBezTo>
                  <a:cubicBezTo>
                    <a:pt x="6001" y="6716"/>
                    <a:pt x="6001" y="6740"/>
                    <a:pt x="6001" y="6740"/>
                  </a:cubicBezTo>
                  <a:cubicBezTo>
                    <a:pt x="6025" y="6764"/>
                    <a:pt x="6025" y="6764"/>
                    <a:pt x="6049" y="6788"/>
                  </a:cubicBezTo>
                  <a:cubicBezTo>
                    <a:pt x="6073" y="6811"/>
                    <a:pt x="6097" y="6835"/>
                    <a:pt x="6120" y="6883"/>
                  </a:cubicBezTo>
                  <a:lnTo>
                    <a:pt x="6144" y="6907"/>
                  </a:lnTo>
                  <a:lnTo>
                    <a:pt x="6168" y="6907"/>
                  </a:lnTo>
                  <a:cubicBezTo>
                    <a:pt x="6168" y="6907"/>
                    <a:pt x="6168" y="6931"/>
                    <a:pt x="6168" y="6931"/>
                  </a:cubicBezTo>
                  <a:cubicBezTo>
                    <a:pt x="6192" y="6931"/>
                    <a:pt x="6192" y="6931"/>
                    <a:pt x="6192" y="6954"/>
                  </a:cubicBezTo>
                  <a:cubicBezTo>
                    <a:pt x="6216" y="6954"/>
                    <a:pt x="6216" y="6954"/>
                    <a:pt x="6216" y="6978"/>
                  </a:cubicBezTo>
                  <a:lnTo>
                    <a:pt x="6239" y="6978"/>
                  </a:lnTo>
                  <a:cubicBezTo>
                    <a:pt x="6263" y="7002"/>
                    <a:pt x="6311" y="7050"/>
                    <a:pt x="6358" y="7073"/>
                  </a:cubicBezTo>
                  <a:cubicBezTo>
                    <a:pt x="6358" y="7073"/>
                    <a:pt x="6382" y="7073"/>
                    <a:pt x="6382" y="7097"/>
                  </a:cubicBezTo>
                  <a:lnTo>
                    <a:pt x="6430" y="7097"/>
                  </a:lnTo>
                  <a:cubicBezTo>
                    <a:pt x="6430" y="7097"/>
                    <a:pt x="6430" y="7121"/>
                    <a:pt x="6430" y="7121"/>
                  </a:cubicBezTo>
                  <a:lnTo>
                    <a:pt x="6454" y="7121"/>
                  </a:lnTo>
                  <a:cubicBezTo>
                    <a:pt x="6478" y="7145"/>
                    <a:pt x="6478" y="7145"/>
                    <a:pt x="6478" y="7145"/>
                  </a:cubicBezTo>
                  <a:cubicBezTo>
                    <a:pt x="6478" y="7145"/>
                    <a:pt x="6501" y="7145"/>
                    <a:pt x="6525" y="7169"/>
                  </a:cubicBezTo>
                  <a:cubicBezTo>
                    <a:pt x="6549" y="7169"/>
                    <a:pt x="6573" y="7193"/>
                    <a:pt x="6644" y="7216"/>
                  </a:cubicBezTo>
                  <a:cubicBezTo>
                    <a:pt x="6668" y="7216"/>
                    <a:pt x="6692" y="7240"/>
                    <a:pt x="6716" y="7240"/>
                  </a:cubicBezTo>
                  <a:cubicBezTo>
                    <a:pt x="6740" y="7240"/>
                    <a:pt x="6763" y="7264"/>
                    <a:pt x="6787" y="7264"/>
                  </a:cubicBezTo>
                  <a:cubicBezTo>
                    <a:pt x="6787" y="7264"/>
                    <a:pt x="6811" y="7288"/>
                    <a:pt x="6835" y="7288"/>
                  </a:cubicBezTo>
                  <a:cubicBezTo>
                    <a:pt x="6906" y="7312"/>
                    <a:pt x="6978" y="7335"/>
                    <a:pt x="7049" y="7335"/>
                  </a:cubicBezTo>
                  <a:cubicBezTo>
                    <a:pt x="7097" y="7335"/>
                    <a:pt x="7121" y="7359"/>
                    <a:pt x="7144" y="7359"/>
                  </a:cubicBezTo>
                  <a:lnTo>
                    <a:pt x="7216" y="7359"/>
                  </a:lnTo>
                  <a:cubicBezTo>
                    <a:pt x="7311" y="7383"/>
                    <a:pt x="7383" y="7383"/>
                    <a:pt x="7454" y="7383"/>
                  </a:cubicBezTo>
                  <a:lnTo>
                    <a:pt x="7787" y="7383"/>
                  </a:lnTo>
                  <a:cubicBezTo>
                    <a:pt x="7835" y="7383"/>
                    <a:pt x="7883" y="7359"/>
                    <a:pt x="7930" y="7359"/>
                  </a:cubicBezTo>
                  <a:cubicBezTo>
                    <a:pt x="7954" y="7359"/>
                    <a:pt x="8002" y="7359"/>
                    <a:pt x="8049" y="7335"/>
                  </a:cubicBezTo>
                  <a:cubicBezTo>
                    <a:pt x="8073" y="7335"/>
                    <a:pt x="8121" y="7335"/>
                    <a:pt x="8168" y="7312"/>
                  </a:cubicBezTo>
                  <a:cubicBezTo>
                    <a:pt x="8168" y="7312"/>
                    <a:pt x="8216" y="7312"/>
                    <a:pt x="8264" y="7288"/>
                  </a:cubicBezTo>
                  <a:cubicBezTo>
                    <a:pt x="8287" y="7288"/>
                    <a:pt x="8311" y="7288"/>
                    <a:pt x="8335" y="7264"/>
                  </a:cubicBezTo>
                  <a:lnTo>
                    <a:pt x="8383" y="7264"/>
                  </a:lnTo>
                  <a:cubicBezTo>
                    <a:pt x="8407" y="7240"/>
                    <a:pt x="8454" y="7240"/>
                    <a:pt x="8502" y="7216"/>
                  </a:cubicBezTo>
                  <a:cubicBezTo>
                    <a:pt x="8502" y="7216"/>
                    <a:pt x="8597" y="7193"/>
                    <a:pt x="8692" y="7121"/>
                  </a:cubicBezTo>
                  <a:cubicBezTo>
                    <a:pt x="8692" y="7121"/>
                    <a:pt x="8740" y="7097"/>
                    <a:pt x="8788" y="7073"/>
                  </a:cubicBezTo>
                  <a:cubicBezTo>
                    <a:pt x="8788" y="7073"/>
                    <a:pt x="8788" y="7050"/>
                    <a:pt x="8811" y="7050"/>
                  </a:cubicBezTo>
                  <a:lnTo>
                    <a:pt x="8835" y="7050"/>
                  </a:lnTo>
                  <a:cubicBezTo>
                    <a:pt x="8835" y="7026"/>
                    <a:pt x="8859" y="7026"/>
                    <a:pt x="8883" y="7002"/>
                  </a:cubicBezTo>
                  <a:cubicBezTo>
                    <a:pt x="9669" y="6383"/>
                    <a:pt x="10455" y="5787"/>
                    <a:pt x="11240" y="5168"/>
                  </a:cubicBezTo>
                  <a:cubicBezTo>
                    <a:pt x="11455" y="5002"/>
                    <a:pt x="11550" y="4859"/>
                    <a:pt x="11598" y="4740"/>
                  </a:cubicBezTo>
                  <a:cubicBezTo>
                    <a:pt x="11669" y="4621"/>
                    <a:pt x="11693" y="4501"/>
                    <a:pt x="11693" y="4478"/>
                  </a:cubicBezTo>
                  <a:cubicBezTo>
                    <a:pt x="11693" y="4430"/>
                    <a:pt x="11717" y="4382"/>
                    <a:pt x="11717" y="4359"/>
                  </a:cubicBezTo>
                  <a:cubicBezTo>
                    <a:pt x="11717" y="4359"/>
                    <a:pt x="11717" y="4335"/>
                    <a:pt x="11717" y="4311"/>
                  </a:cubicBezTo>
                  <a:cubicBezTo>
                    <a:pt x="11717" y="4263"/>
                    <a:pt x="11717" y="4216"/>
                    <a:pt x="11717" y="4192"/>
                  </a:cubicBezTo>
                  <a:lnTo>
                    <a:pt x="11717" y="4097"/>
                  </a:lnTo>
                  <a:cubicBezTo>
                    <a:pt x="11717" y="4049"/>
                    <a:pt x="11717" y="4001"/>
                    <a:pt x="11717" y="3930"/>
                  </a:cubicBezTo>
                  <a:cubicBezTo>
                    <a:pt x="11693" y="3859"/>
                    <a:pt x="11693" y="3811"/>
                    <a:pt x="11669" y="3763"/>
                  </a:cubicBezTo>
                  <a:cubicBezTo>
                    <a:pt x="11645" y="3668"/>
                    <a:pt x="11598" y="3549"/>
                    <a:pt x="11574" y="3477"/>
                  </a:cubicBezTo>
                  <a:cubicBezTo>
                    <a:pt x="11550" y="3454"/>
                    <a:pt x="11502" y="3406"/>
                    <a:pt x="11479" y="3358"/>
                  </a:cubicBezTo>
                  <a:cubicBezTo>
                    <a:pt x="11479" y="3358"/>
                    <a:pt x="11455" y="3335"/>
                    <a:pt x="11431" y="3311"/>
                  </a:cubicBezTo>
                  <a:cubicBezTo>
                    <a:pt x="11407" y="3287"/>
                    <a:pt x="11383" y="3239"/>
                    <a:pt x="11360" y="3216"/>
                  </a:cubicBezTo>
                  <a:cubicBezTo>
                    <a:pt x="11312" y="3192"/>
                    <a:pt x="11264" y="3120"/>
                    <a:pt x="11217" y="3096"/>
                  </a:cubicBezTo>
                  <a:cubicBezTo>
                    <a:pt x="11169" y="3049"/>
                    <a:pt x="11098" y="3001"/>
                    <a:pt x="11026" y="2977"/>
                  </a:cubicBezTo>
                  <a:cubicBezTo>
                    <a:pt x="11026" y="2977"/>
                    <a:pt x="10978" y="2954"/>
                    <a:pt x="10978" y="2954"/>
                  </a:cubicBezTo>
                  <a:cubicBezTo>
                    <a:pt x="10955" y="2930"/>
                    <a:pt x="10931" y="2906"/>
                    <a:pt x="10883" y="2906"/>
                  </a:cubicBezTo>
                  <a:cubicBezTo>
                    <a:pt x="10859" y="2882"/>
                    <a:pt x="10717" y="2834"/>
                    <a:pt x="10645" y="2787"/>
                  </a:cubicBezTo>
                  <a:cubicBezTo>
                    <a:pt x="10502" y="2763"/>
                    <a:pt x="10455" y="2739"/>
                    <a:pt x="10312" y="2715"/>
                  </a:cubicBezTo>
                  <a:cubicBezTo>
                    <a:pt x="10240" y="2692"/>
                    <a:pt x="10097" y="2668"/>
                    <a:pt x="9931" y="2644"/>
                  </a:cubicBezTo>
                  <a:lnTo>
                    <a:pt x="9550" y="2644"/>
                  </a:lnTo>
                  <a:cubicBezTo>
                    <a:pt x="8740" y="2191"/>
                    <a:pt x="7930" y="1715"/>
                    <a:pt x="7121" y="1263"/>
                  </a:cubicBezTo>
                  <a:cubicBezTo>
                    <a:pt x="7121" y="1239"/>
                    <a:pt x="7121" y="1239"/>
                    <a:pt x="7121" y="1215"/>
                  </a:cubicBezTo>
                  <a:cubicBezTo>
                    <a:pt x="7121" y="1191"/>
                    <a:pt x="7097" y="1120"/>
                    <a:pt x="7073" y="1048"/>
                  </a:cubicBezTo>
                  <a:cubicBezTo>
                    <a:pt x="7049" y="977"/>
                    <a:pt x="7025" y="929"/>
                    <a:pt x="7001" y="882"/>
                  </a:cubicBezTo>
                  <a:cubicBezTo>
                    <a:pt x="6978" y="858"/>
                    <a:pt x="6954" y="763"/>
                    <a:pt x="6882" y="691"/>
                  </a:cubicBezTo>
                  <a:cubicBezTo>
                    <a:pt x="6835" y="620"/>
                    <a:pt x="6787" y="596"/>
                    <a:pt x="6740" y="524"/>
                  </a:cubicBezTo>
                  <a:cubicBezTo>
                    <a:pt x="6692" y="501"/>
                    <a:pt x="6668" y="477"/>
                    <a:pt x="6620" y="453"/>
                  </a:cubicBezTo>
                  <a:cubicBezTo>
                    <a:pt x="6597" y="429"/>
                    <a:pt x="6573" y="405"/>
                    <a:pt x="6573" y="405"/>
                  </a:cubicBezTo>
                  <a:cubicBezTo>
                    <a:pt x="6501" y="358"/>
                    <a:pt x="6430" y="310"/>
                    <a:pt x="6335" y="263"/>
                  </a:cubicBezTo>
                  <a:cubicBezTo>
                    <a:pt x="6239" y="215"/>
                    <a:pt x="6144" y="191"/>
                    <a:pt x="6120" y="167"/>
                  </a:cubicBezTo>
                  <a:cubicBezTo>
                    <a:pt x="5906" y="96"/>
                    <a:pt x="5692" y="48"/>
                    <a:pt x="5620" y="48"/>
                  </a:cubicBezTo>
                  <a:cubicBezTo>
                    <a:pt x="5573" y="24"/>
                    <a:pt x="5525" y="24"/>
                    <a:pt x="5477" y="24"/>
                  </a:cubicBezTo>
                  <a:cubicBezTo>
                    <a:pt x="5454" y="24"/>
                    <a:pt x="5382" y="1"/>
                    <a:pt x="5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37"/>
            <p:cNvSpPr/>
            <p:nvPr/>
          </p:nvSpPr>
          <p:spPr>
            <a:xfrm>
              <a:off x="3535091" y="3007122"/>
              <a:ext cx="77512" cy="64247"/>
            </a:xfrm>
            <a:custGeom>
              <a:avLst/>
              <a:gdLst/>
              <a:ahLst/>
              <a:cxnLst/>
              <a:rect l="l" t="t" r="r" b="b"/>
              <a:pathLst>
                <a:path w="2501" h="2073" extrusionOk="0">
                  <a:moveTo>
                    <a:pt x="691" y="0"/>
                  </a:moveTo>
                  <a:cubicBezTo>
                    <a:pt x="238" y="191"/>
                    <a:pt x="0" y="500"/>
                    <a:pt x="0" y="810"/>
                  </a:cubicBezTo>
                  <a:cubicBezTo>
                    <a:pt x="0" y="834"/>
                    <a:pt x="0" y="881"/>
                    <a:pt x="0" y="905"/>
                  </a:cubicBezTo>
                  <a:cubicBezTo>
                    <a:pt x="0" y="929"/>
                    <a:pt x="24" y="953"/>
                    <a:pt x="24" y="953"/>
                  </a:cubicBezTo>
                  <a:cubicBezTo>
                    <a:pt x="24" y="977"/>
                    <a:pt x="24" y="1001"/>
                    <a:pt x="24" y="1024"/>
                  </a:cubicBezTo>
                  <a:cubicBezTo>
                    <a:pt x="24" y="1048"/>
                    <a:pt x="48" y="1096"/>
                    <a:pt x="48" y="1120"/>
                  </a:cubicBezTo>
                  <a:cubicBezTo>
                    <a:pt x="71" y="1191"/>
                    <a:pt x="95" y="1286"/>
                    <a:pt x="143" y="1358"/>
                  </a:cubicBezTo>
                  <a:cubicBezTo>
                    <a:pt x="167" y="1405"/>
                    <a:pt x="191" y="1453"/>
                    <a:pt x="214" y="1477"/>
                  </a:cubicBezTo>
                  <a:cubicBezTo>
                    <a:pt x="238" y="1501"/>
                    <a:pt x="286" y="1548"/>
                    <a:pt x="310" y="1572"/>
                  </a:cubicBezTo>
                  <a:cubicBezTo>
                    <a:pt x="333" y="1596"/>
                    <a:pt x="357" y="1620"/>
                    <a:pt x="357" y="1620"/>
                  </a:cubicBezTo>
                  <a:cubicBezTo>
                    <a:pt x="452" y="1715"/>
                    <a:pt x="476" y="1715"/>
                    <a:pt x="500" y="1739"/>
                  </a:cubicBezTo>
                  <a:cubicBezTo>
                    <a:pt x="524" y="1739"/>
                    <a:pt x="524" y="1763"/>
                    <a:pt x="548" y="1763"/>
                  </a:cubicBezTo>
                  <a:cubicBezTo>
                    <a:pt x="548" y="1763"/>
                    <a:pt x="572" y="1786"/>
                    <a:pt x="572" y="1786"/>
                  </a:cubicBezTo>
                  <a:lnTo>
                    <a:pt x="595" y="1786"/>
                  </a:lnTo>
                  <a:cubicBezTo>
                    <a:pt x="667" y="1834"/>
                    <a:pt x="810" y="1906"/>
                    <a:pt x="1024" y="1977"/>
                  </a:cubicBezTo>
                  <a:cubicBezTo>
                    <a:pt x="1215" y="2025"/>
                    <a:pt x="1405" y="2048"/>
                    <a:pt x="1500" y="2072"/>
                  </a:cubicBezTo>
                  <a:cubicBezTo>
                    <a:pt x="1738" y="2072"/>
                    <a:pt x="2120" y="2072"/>
                    <a:pt x="2501" y="1977"/>
                  </a:cubicBezTo>
                  <a:cubicBezTo>
                    <a:pt x="2501" y="1977"/>
                    <a:pt x="2477" y="1953"/>
                    <a:pt x="2477" y="1953"/>
                  </a:cubicBezTo>
                  <a:cubicBezTo>
                    <a:pt x="2244" y="2025"/>
                    <a:pt x="1994" y="2059"/>
                    <a:pt x="1748" y="2059"/>
                  </a:cubicBezTo>
                  <a:cubicBezTo>
                    <a:pt x="1342" y="2059"/>
                    <a:pt x="949" y="1965"/>
                    <a:pt x="667" y="1786"/>
                  </a:cubicBezTo>
                  <a:cubicBezTo>
                    <a:pt x="595" y="1763"/>
                    <a:pt x="548" y="1739"/>
                    <a:pt x="524" y="1691"/>
                  </a:cubicBezTo>
                  <a:cubicBezTo>
                    <a:pt x="0" y="1310"/>
                    <a:pt x="143" y="739"/>
                    <a:pt x="810" y="453"/>
                  </a:cubicBezTo>
                  <a:cubicBezTo>
                    <a:pt x="738" y="405"/>
                    <a:pt x="691" y="191"/>
                    <a:pt x="6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37"/>
            <p:cNvSpPr/>
            <p:nvPr/>
          </p:nvSpPr>
          <p:spPr>
            <a:xfrm>
              <a:off x="3612570" y="3046233"/>
              <a:ext cx="46520" cy="22160"/>
            </a:xfrm>
            <a:custGeom>
              <a:avLst/>
              <a:gdLst/>
              <a:ahLst/>
              <a:cxnLst/>
              <a:rect l="l" t="t" r="r" b="b"/>
              <a:pathLst>
                <a:path w="1501" h="715" extrusionOk="0">
                  <a:moveTo>
                    <a:pt x="1501" y="239"/>
                  </a:moveTo>
                  <a:lnTo>
                    <a:pt x="1501" y="239"/>
                  </a:lnTo>
                  <a:cubicBezTo>
                    <a:pt x="1498" y="240"/>
                    <a:pt x="1495" y="241"/>
                    <a:pt x="1492" y="242"/>
                  </a:cubicBezTo>
                  <a:lnTo>
                    <a:pt x="1492" y="242"/>
                  </a:lnTo>
                  <a:cubicBezTo>
                    <a:pt x="1493" y="242"/>
                    <a:pt x="1493" y="242"/>
                    <a:pt x="1494" y="242"/>
                  </a:cubicBezTo>
                  <a:cubicBezTo>
                    <a:pt x="1496" y="242"/>
                    <a:pt x="1498" y="241"/>
                    <a:pt x="1501" y="239"/>
                  </a:cubicBezTo>
                  <a:close/>
                  <a:moveTo>
                    <a:pt x="1477" y="1"/>
                  </a:moveTo>
                  <a:lnTo>
                    <a:pt x="72" y="429"/>
                  </a:lnTo>
                  <a:cubicBezTo>
                    <a:pt x="48" y="596"/>
                    <a:pt x="24" y="691"/>
                    <a:pt x="1" y="715"/>
                  </a:cubicBezTo>
                  <a:cubicBezTo>
                    <a:pt x="498" y="549"/>
                    <a:pt x="995" y="407"/>
                    <a:pt x="1492" y="242"/>
                  </a:cubicBezTo>
                  <a:lnTo>
                    <a:pt x="1492" y="242"/>
                  </a:lnTo>
                  <a:cubicBezTo>
                    <a:pt x="1477" y="233"/>
                    <a:pt x="1477" y="143"/>
                    <a:pt x="1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37"/>
            <p:cNvSpPr/>
            <p:nvPr/>
          </p:nvSpPr>
          <p:spPr>
            <a:xfrm>
              <a:off x="3614057" y="3043289"/>
              <a:ext cx="44319" cy="16271"/>
            </a:xfrm>
            <a:custGeom>
              <a:avLst/>
              <a:gdLst/>
              <a:ahLst/>
              <a:cxnLst/>
              <a:rect l="l" t="t" r="r" b="b"/>
              <a:pathLst>
                <a:path w="1430" h="525" extrusionOk="0">
                  <a:moveTo>
                    <a:pt x="1429" y="0"/>
                  </a:moveTo>
                  <a:lnTo>
                    <a:pt x="24" y="453"/>
                  </a:lnTo>
                  <a:lnTo>
                    <a:pt x="0" y="524"/>
                  </a:lnTo>
                  <a:lnTo>
                    <a:pt x="1429" y="96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37"/>
            <p:cNvSpPr/>
            <p:nvPr/>
          </p:nvSpPr>
          <p:spPr>
            <a:xfrm>
              <a:off x="3535091" y="3032225"/>
              <a:ext cx="79713" cy="39144"/>
            </a:xfrm>
            <a:custGeom>
              <a:avLst/>
              <a:gdLst/>
              <a:ahLst/>
              <a:cxnLst/>
              <a:rect l="l" t="t" r="r" b="b"/>
              <a:pathLst>
                <a:path w="2572" h="1263" extrusionOk="0">
                  <a:moveTo>
                    <a:pt x="0" y="0"/>
                  </a:moveTo>
                  <a:cubicBezTo>
                    <a:pt x="0" y="24"/>
                    <a:pt x="0" y="95"/>
                    <a:pt x="24" y="167"/>
                  </a:cubicBezTo>
                  <a:cubicBezTo>
                    <a:pt x="24" y="238"/>
                    <a:pt x="48" y="286"/>
                    <a:pt x="48" y="333"/>
                  </a:cubicBezTo>
                  <a:cubicBezTo>
                    <a:pt x="71" y="429"/>
                    <a:pt x="95" y="453"/>
                    <a:pt x="119" y="500"/>
                  </a:cubicBezTo>
                  <a:cubicBezTo>
                    <a:pt x="143" y="572"/>
                    <a:pt x="191" y="619"/>
                    <a:pt x="214" y="643"/>
                  </a:cubicBezTo>
                  <a:cubicBezTo>
                    <a:pt x="238" y="691"/>
                    <a:pt x="310" y="762"/>
                    <a:pt x="310" y="762"/>
                  </a:cubicBezTo>
                  <a:cubicBezTo>
                    <a:pt x="333" y="786"/>
                    <a:pt x="357" y="810"/>
                    <a:pt x="381" y="810"/>
                  </a:cubicBezTo>
                  <a:cubicBezTo>
                    <a:pt x="405" y="834"/>
                    <a:pt x="429" y="857"/>
                    <a:pt x="452" y="881"/>
                  </a:cubicBezTo>
                  <a:cubicBezTo>
                    <a:pt x="452" y="881"/>
                    <a:pt x="452" y="881"/>
                    <a:pt x="452" y="905"/>
                  </a:cubicBezTo>
                  <a:cubicBezTo>
                    <a:pt x="476" y="905"/>
                    <a:pt x="500" y="929"/>
                    <a:pt x="524" y="953"/>
                  </a:cubicBezTo>
                  <a:cubicBezTo>
                    <a:pt x="548" y="953"/>
                    <a:pt x="572" y="976"/>
                    <a:pt x="595" y="976"/>
                  </a:cubicBezTo>
                  <a:cubicBezTo>
                    <a:pt x="643" y="1024"/>
                    <a:pt x="714" y="1048"/>
                    <a:pt x="762" y="1072"/>
                  </a:cubicBezTo>
                  <a:cubicBezTo>
                    <a:pt x="810" y="1096"/>
                    <a:pt x="905" y="1119"/>
                    <a:pt x="929" y="1143"/>
                  </a:cubicBezTo>
                  <a:cubicBezTo>
                    <a:pt x="1000" y="1143"/>
                    <a:pt x="1072" y="1167"/>
                    <a:pt x="1119" y="1191"/>
                  </a:cubicBezTo>
                  <a:cubicBezTo>
                    <a:pt x="1143" y="1191"/>
                    <a:pt x="1191" y="1191"/>
                    <a:pt x="1215" y="1215"/>
                  </a:cubicBezTo>
                  <a:lnTo>
                    <a:pt x="1310" y="1215"/>
                  </a:lnTo>
                  <a:cubicBezTo>
                    <a:pt x="1357" y="1238"/>
                    <a:pt x="1453" y="1238"/>
                    <a:pt x="1500" y="1262"/>
                  </a:cubicBezTo>
                  <a:lnTo>
                    <a:pt x="1905" y="1262"/>
                  </a:lnTo>
                  <a:cubicBezTo>
                    <a:pt x="2000" y="1262"/>
                    <a:pt x="2072" y="1238"/>
                    <a:pt x="2096" y="1238"/>
                  </a:cubicBezTo>
                  <a:cubicBezTo>
                    <a:pt x="2143" y="1238"/>
                    <a:pt x="2215" y="1215"/>
                    <a:pt x="2310" y="1215"/>
                  </a:cubicBezTo>
                  <a:cubicBezTo>
                    <a:pt x="2358" y="1191"/>
                    <a:pt x="2453" y="1167"/>
                    <a:pt x="2501" y="1167"/>
                  </a:cubicBezTo>
                  <a:cubicBezTo>
                    <a:pt x="2524" y="1143"/>
                    <a:pt x="2548" y="1048"/>
                    <a:pt x="2572" y="881"/>
                  </a:cubicBezTo>
                  <a:lnTo>
                    <a:pt x="2572" y="881"/>
                  </a:lnTo>
                  <a:cubicBezTo>
                    <a:pt x="2304" y="964"/>
                    <a:pt x="2015" y="1004"/>
                    <a:pt x="1731" y="1004"/>
                  </a:cubicBezTo>
                  <a:cubicBezTo>
                    <a:pt x="1282" y="1004"/>
                    <a:pt x="845" y="904"/>
                    <a:pt x="524" y="714"/>
                  </a:cubicBezTo>
                  <a:cubicBezTo>
                    <a:pt x="452" y="667"/>
                    <a:pt x="405" y="643"/>
                    <a:pt x="357" y="595"/>
                  </a:cubicBezTo>
                  <a:cubicBezTo>
                    <a:pt x="119" y="405"/>
                    <a:pt x="0" y="191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37"/>
            <p:cNvSpPr/>
            <p:nvPr/>
          </p:nvSpPr>
          <p:spPr>
            <a:xfrm>
              <a:off x="3535091" y="3029250"/>
              <a:ext cx="79713" cy="34123"/>
            </a:xfrm>
            <a:custGeom>
              <a:avLst/>
              <a:gdLst/>
              <a:ahLst/>
              <a:cxnLst/>
              <a:rect l="l" t="t" r="r" b="b"/>
              <a:pathLst>
                <a:path w="2572" h="1101" extrusionOk="0">
                  <a:moveTo>
                    <a:pt x="0" y="1"/>
                  </a:moveTo>
                  <a:lnTo>
                    <a:pt x="0" y="96"/>
                  </a:lnTo>
                  <a:cubicBezTo>
                    <a:pt x="0" y="310"/>
                    <a:pt x="119" y="525"/>
                    <a:pt x="357" y="691"/>
                  </a:cubicBezTo>
                  <a:cubicBezTo>
                    <a:pt x="405" y="739"/>
                    <a:pt x="452" y="763"/>
                    <a:pt x="524" y="810"/>
                  </a:cubicBezTo>
                  <a:cubicBezTo>
                    <a:pt x="845" y="1000"/>
                    <a:pt x="1282" y="1100"/>
                    <a:pt x="1731" y="1100"/>
                  </a:cubicBezTo>
                  <a:cubicBezTo>
                    <a:pt x="2015" y="1100"/>
                    <a:pt x="2304" y="1060"/>
                    <a:pt x="2572" y="977"/>
                  </a:cubicBezTo>
                  <a:lnTo>
                    <a:pt x="2572" y="906"/>
                  </a:lnTo>
                  <a:cubicBezTo>
                    <a:pt x="2317" y="976"/>
                    <a:pt x="2042" y="1011"/>
                    <a:pt x="1770" y="1011"/>
                  </a:cubicBezTo>
                  <a:cubicBezTo>
                    <a:pt x="1307" y="1011"/>
                    <a:pt x="854" y="910"/>
                    <a:pt x="524" y="715"/>
                  </a:cubicBezTo>
                  <a:cubicBezTo>
                    <a:pt x="452" y="691"/>
                    <a:pt x="405" y="644"/>
                    <a:pt x="357" y="596"/>
                  </a:cubicBezTo>
                  <a:cubicBezTo>
                    <a:pt x="119" y="429"/>
                    <a:pt x="0" y="215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37"/>
            <p:cNvSpPr/>
            <p:nvPr/>
          </p:nvSpPr>
          <p:spPr>
            <a:xfrm>
              <a:off x="3658344" y="3046233"/>
              <a:ext cx="90808" cy="59816"/>
            </a:xfrm>
            <a:custGeom>
              <a:avLst/>
              <a:gdLst/>
              <a:ahLst/>
              <a:cxnLst/>
              <a:rect l="l" t="t" r="r" b="b"/>
              <a:pathLst>
                <a:path w="2930" h="1930" extrusionOk="0">
                  <a:moveTo>
                    <a:pt x="0" y="1"/>
                  </a:moveTo>
                  <a:cubicBezTo>
                    <a:pt x="0" y="143"/>
                    <a:pt x="0" y="239"/>
                    <a:pt x="24" y="239"/>
                  </a:cubicBezTo>
                  <a:cubicBezTo>
                    <a:pt x="310" y="405"/>
                    <a:pt x="595" y="572"/>
                    <a:pt x="881" y="739"/>
                  </a:cubicBezTo>
                  <a:cubicBezTo>
                    <a:pt x="1564" y="1139"/>
                    <a:pt x="2224" y="1516"/>
                    <a:pt x="2906" y="1916"/>
                  </a:cubicBezTo>
                  <a:lnTo>
                    <a:pt x="2906" y="1916"/>
                  </a:lnTo>
                  <a:cubicBezTo>
                    <a:pt x="2826" y="1862"/>
                    <a:pt x="2786" y="1751"/>
                    <a:pt x="2786" y="1620"/>
                  </a:cubicBezTo>
                  <a:lnTo>
                    <a:pt x="0" y="1"/>
                  </a:lnTo>
                  <a:close/>
                  <a:moveTo>
                    <a:pt x="2906" y="1916"/>
                  </a:moveTo>
                  <a:cubicBezTo>
                    <a:pt x="2914" y="1921"/>
                    <a:pt x="2921" y="1925"/>
                    <a:pt x="2929" y="1929"/>
                  </a:cubicBezTo>
                  <a:cubicBezTo>
                    <a:pt x="2922" y="1925"/>
                    <a:pt x="2914" y="1921"/>
                    <a:pt x="2906" y="191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37"/>
            <p:cNvSpPr/>
            <p:nvPr/>
          </p:nvSpPr>
          <p:spPr>
            <a:xfrm>
              <a:off x="3658344" y="3043289"/>
              <a:ext cx="86376" cy="53152"/>
            </a:xfrm>
            <a:custGeom>
              <a:avLst/>
              <a:gdLst/>
              <a:ahLst/>
              <a:cxnLst/>
              <a:rect l="l" t="t" r="r" b="b"/>
              <a:pathLst>
                <a:path w="2787" h="1715" extrusionOk="0">
                  <a:moveTo>
                    <a:pt x="0" y="0"/>
                  </a:moveTo>
                  <a:lnTo>
                    <a:pt x="0" y="96"/>
                  </a:lnTo>
                  <a:lnTo>
                    <a:pt x="2786" y="1715"/>
                  </a:lnTo>
                  <a:lnTo>
                    <a:pt x="2786" y="1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37"/>
            <p:cNvSpPr/>
            <p:nvPr/>
          </p:nvSpPr>
          <p:spPr>
            <a:xfrm>
              <a:off x="3883434" y="3076481"/>
              <a:ext cx="14783" cy="30311"/>
            </a:xfrm>
            <a:custGeom>
              <a:avLst/>
              <a:gdLst/>
              <a:ahLst/>
              <a:cxnLst/>
              <a:rect l="l" t="t" r="r" b="b"/>
              <a:pathLst>
                <a:path w="477" h="978" extrusionOk="0">
                  <a:moveTo>
                    <a:pt x="477" y="1"/>
                  </a:moveTo>
                  <a:cubicBezTo>
                    <a:pt x="477" y="239"/>
                    <a:pt x="358" y="501"/>
                    <a:pt x="72" y="715"/>
                  </a:cubicBezTo>
                  <a:cubicBezTo>
                    <a:pt x="72" y="820"/>
                    <a:pt x="54" y="924"/>
                    <a:pt x="17" y="964"/>
                  </a:cubicBezTo>
                  <a:lnTo>
                    <a:pt x="17" y="964"/>
                  </a:lnTo>
                  <a:cubicBezTo>
                    <a:pt x="220" y="803"/>
                    <a:pt x="311" y="665"/>
                    <a:pt x="358" y="549"/>
                  </a:cubicBezTo>
                  <a:cubicBezTo>
                    <a:pt x="429" y="430"/>
                    <a:pt x="453" y="310"/>
                    <a:pt x="453" y="287"/>
                  </a:cubicBezTo>
                  <a:cubicBezTo>
                    <a:pt x="453" y="239"/>
                    <a:pt x="477" y="191"/>
                    <a:pt x="477" y="168"/>
                  </a:cubicBezTo>
                  <a:cubicBezTo>
                    <a:pt x="477" y="168"/>
                    <a:pt x="477" y="144"/>
                    <a:pt x="477" y="120"/>
                  </a:cubicBezTo>
                  <a:cubicBezTo>
                    <a:pt x="477" y="72"/>
                    <a:pt x="477" y="25"/>
                    <a:pt x="477" y="1"/>
                  </a:cubicBezTo>
                  <a:close/>
                  <a:moveTo>
                    <a:pt x="17" y="964"/>
                  </a:moveTo>
                  <a:lnTo>
                    <a:pt x="17" y="964"/>
                  </a:lnTo>
                  <a:cubicBezTo>
                    <a:pt x="12" y="969"/>
                    <a:pt x="6" y="973"/>
                    <a:pt x="0" y="977"/>
                  </a:cubicBezTo>
                  <a:cubicBezTo>
                    <a:pt x="6" y="974"/>
                    <a:pt x="12" y="970"/>
                    <a:pt x="17" y="9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37"/>
            <p:cNvSpPr/>
            <p:nvPr/>
          </p:nvSpPr>
          <p:spPr>
            <a:xfrm>
              <a:off x="3885635" y="3073536"/>
              <a:ext cx="12583" cy="25135"/>
            </a:xfrm>
            <a:custGeom>
              <a:avLst/>
              <a:gdLst/>
              <a:ahLst/>
              <a:cxnLst/>
              <a:rect l="l" t="t" r="r" b="b"/>
              <a:pathLst>
                <a:path w="406" h="811" extrusionOk="0">
                  <a:moveTo>
                    <a:pt x="406" y="1"/>
                  </a:moveTo>
                  <a:cubicBezTo>
                    <a:pt x="406" y="263"/>
                    <a:pt x="287" y="501"/>
                    <a:pt x="1" y="715"/>
                  </a:cubicBezTo>
                  <a:lnTo>
                    <a:pt x="1" y="810"/>
                  </a:lnTo>
                  <a:cubicBezTo>
                    <a:pt x="287" y="596"/>
                    <a:pt x="406" y="334"/>
                    <a:pt x="406" y="96"/>
                  </a:cubicBezTo>
                  <a:lnTo>
                    <a:pt x="4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37"/>
            <p:cNvSpPr/>
            <p:nvPr/>
          </p:nvSpPr>
          <p:spPr>
            <a:xfrm>
              <a:off x="3658344" y="3028506"/>
              <a:ext cx="93752" cy="64991"/>
            </a:xfrm>
            <a:custGeom>
              <a:avLst/>
              <a:gdLst/>
              <a:ahLst/>
              <a:cxnLst/>
              <a:rect l="l" t="t" r="r" b="b"/>
              <a:pathLst>
                <a:path w="3025" h="2097" extrusionOk="0">
                  <a:moveTo>
                    <a:pt x="48" y="1"/>
                  </a:moveTo>
                  <a:cubicBezTo>
                    <a:pt x="24" y="72"/>
                    <a:pt x="0" y="287"/>
                    <a:pt x="0" y="477"/>
                  </a:cubicBezTo>
                  <a:lnTo>
                    <a:pt x="2786" y="2097"/>
                  </a:lnTo>
                  <a:cubicBezTo>
                    <a:pt x="2786" y="1906"/>
                    <a:pt x="2905" y="1739"/>
                    <a:pt x="3024" y="1716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37"/>
            <p:cNvSpPr/>
            <p:nvPr/>
          </p:nvSpPr>
          <p:spPr>
            <a:xfrm>
              <a:off x="3810357" y="3098639"/>
              <a:ext cx="75312" cy="64960"/>
            </a:xfrm>
            <a:custGeom>
              <a:avLst/>
              <a:gdLst/>
              <a:ahLst/>
              <a:cxnLst/>
              <a:rect l="l" t="t" r="r" b="b"/>
              <a:pathLst>
                <a:path w="2430" h="2096" extrusionOk="0">
                  <a:moveTo>
                    <a:pt x="2430" y="0"/>
                  </a:moveTo>
                  <a:lnTo>
                    <a:pt x="72" y="1810"/>
                  </a:lnTo>
                  <a:cubicBezTo>
                    <a:pt x="72" y="1953"/>
                    <a:pt x="48" y="2048"/>
                    <a:pt x="1" y="2096"/>
                  </a:cubicBezTo>
                  <a:cubicBezTo>
                    <a:pt x="787" y="1477"/>
                    <a:pt x="1573" y="881"/>
                    <a:pt x="2358" y="262"/>
                  </a:cubicBezTo>
                  <a:cubicBezTo>
                    <a:pt x="2406" y="238"/>
                    <a:pt x="2430" y="119"/>
                    <a:pt x="2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37"/>
            <p:cNvSpPr/>
            <p:nvPr/>
          </p:nvSpPr>
          <p:spPr>
            <a:xfrm>
              <a:off x="3812588" y="3095695"/>
              <a:ext cx="73080" cy="59072"/>
            </a:xfrm>
            <a:custGeom>
              <a:avLst/>
              <a:gdLst/>
              <a:ahLst/>
              <a:cxnLst/>
              <a:rect l="l" t="t" r="r" b="b"/>
              <a:pathLst>
                <a:path w="2358" h="1906" extrusionOk="0">
                  <a:moveTo>
                    <a:pt x="2358" y="0"/>
                  </a:moveTo>
                  <a:lnTo>
                    <a:pt x="0" y="1834"/>
                  </a:lnTo>
                  <a:lnTo>
                    <a:pt x="0" y="1905"/>
                  </a:lnTo>
                  <a:lnTo>
                    <a:pt x="2358" y="95"/>
                  </a:lnTo>
                  <a:lnTo>
                    <a:pt x="23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37"/>
            <p:cNvSpPr/>
            <p:nvPr/>
          </p:nvSpPr>
          <p:spPr>
            <a:xfrm>
              <a:off x="3715895" y="3136294"/>
              <a:ext cx="96728" cy="39144"/>
            </a:xfrm>
            <a:custGeom>
              <a:avLst/>
              <a:gdLst/>
              <a:ahLst/>
              <a:cxnLst/>
              <a:rect l="l" t="t" r="r" b="b"/>
              <a:pathLst>
                <a:path w="3121" h="1263" extrusionOk="0">
                  <a:moveTo>
                    <a:pt x="1" y="0"/>
                  </a:moveTo>
                  <a:cubicBezTo>
                    <a:pt x="1" y="190"/>
                    <a:pt x="48" y="333"/>
                    <a:pt x="48" y="381"/>
                  </a:cubicBezTo>
                  <a:cubicBezTo>
                    <a:pt x="96" y="524"/>
                    <a:pt x="191" y="643"/>
                    <a:pt x="239" y="690"/>
                  </a:cubicBezTo>
                  <a:cubicBezTo>
                    <a:pt x="263" y="738"/>
                    <a:pt x="310" y="786"/>
                    <a:pt x="382" y="857"/>
                  </a:cubicBezTo>
                  <a:cubicBezTo>
                    <a:pt x="429" y="881"/>
                    <a:pt x="477" y="929"/>
                    <a:pt x="524" y="952"/>
                  </a:cubicBezTo>
                  <a:cubicBezTo>
                    <a:pt x="524" y="952"/>
                    <a:pt x="572" y="976"/>
                    <a:pt x="596" y="976"/>
                  </a:cubicBezTo>
                  <a:cubicBezTo>
                    <a:pt x="596" y="976"/>
                    <a:pt x="620" y="1000"/>
                    <a:pt x="620" y="1000"/>
                  </a:cubicBezTo>
                  <a:cubicBezTo>
                    <a:pt x="644" y="1024"/>
                    <a:pt x="667" y="1024"/>
                    <a:pt x="667" y="1048"/>
                  </a:cubicBezTo>
                  <a:cubicBezTo>
                    <a:pt x="715" y="1048"/>
                    <a:pt x="739" y="1072"/>
                    <a:pt x="882" y="1119"/>
                  </a:cubicBezTo>
                  <a:cubicBezTo>
                    <a:pt x="906" y="1143"/>
                    <a:pt x="953" y="1143"/>
                    <a:pt x="1001" y="1167"/>
                  </a:cubicBezTo>
                  <a:cubicBezTo>
                    <a:pt x="1072" y="1191"/>
                    <a:pt x="1167" y="1214"/>
                    <a:pt x="1239" y="1214"/>
                  </a:cubicBezTo>
                  <a:cubicBezTo>
                    <a:pt x="1358" y="1238"/>
                    <a:pt x="1477" y="1262"/>
                    <a:pt x="1477" y="1262"/>
                  </a:cubicBezTo>
                  <a:lnTo>
                    <a:pt x="1953" y="1262"/>
                  </a:lnTo>
                  <a:cubicBezTo>
                    <a:pt x="2001" y="1262"/>
                    <a:pt x="2049" y="1238"/>
                    <a:pt x="2096" y="1238"/>
                  </a:cubicBezTo>
                  <a:cubicBezTo>
                    <a:pt x="2120" y="1238"/>
                    <a:pt x="2168" y="1238"/>
                    <a:pt x="2215" y="1214"/>
                  </a:cubicBezTo>
                  <a:cubicBezTo>
                    <a:pt x="2287" y="1214"/>
                    <a:pt x="2358" y="1191"/>
                    <a:pt x="2430" y="1167"/>
                  </a:cubicBezTo>
                  <a:cubicBezTo>
                    <a:pt x="2501" y="1143"/>
                    <a:pt x="2596" y="1119"/>
                    <a:pt x="2668" y="1095"/>
                  </a:cubicBezTo>
                  <a:cubicBezTo>
                    <a:pt x="2668" y="1095"/>
                    <a:pt x="2763" y="1048"/>
                    <a:pt x="2858" y="1000"/>
                  </a:cubicBezTo>
                  <a:cubicBezTo>
                    <a:pt x="2882" y="976"/>
                    <a:pt x="2930" y="952"/>
                    <a:pt x="2954" y="929"/>
                  </a:cubicBezTo>
                  <a:cubicBezTo>
                    <a:pt x="3001" y="929"/>
                    <a:pt x="3025" y="905"/>
                    <a:pt x="3049" y="881"/>
                  </a:cubicBezTo>
                  <a:cubicBezTo>
                    <a:pt x="3096" y="833"/>
                    <a:pt x="3120" y="738"/>
                    <a:pt x="3120" y="595"/>
                  </a:cubicBezTo>
                  <a:lnTo>
                    <a:pt x="3120" y="595"/>
                  </a:lnTo>
                  <a:cubicBezTo>
                    <a:pt x="2779" y="866"/>
                    <a:pt x="2250" y="1008"/>
                    <a:pt x="1717" y="1008"/>
                  </a:cubicBezTo>
                  <a:cubicBezTo>
                    <a:pt x="1358" y="1008"/>
                    <a:pt x="998" y="944"/>
                    <a:pt x="691" y="810"/>
                  </a:cubicBezTo>
                  <a:cubicBezTo>
                    <a:pt x="620" y="786"/>
                    <a:pt x="572" y="738"/>
                    <a:pt x="501" y="714"/>
                  </a:cubicBezTo>
                  <a:cubicBezTo>
                    <a:pt x="167" y="524"/>
                    <a:pt x="1" y="262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37"/>
            <p:cNvSpPr/>
            <p:nvPr/>
          </p:nvSpPr>
          <p:spPr>
            <a:xfrm>
              <a:off x="3715895" y="3133319"/>
              <a:ext cx="96728" cy="34247"/>
            </a:xfrm>
            <a:custGeom>
              <a:avLst/>
              <a:gdLst/>
              <a:ahLst/>
              <a:cxnLst/>
              <a:rect l="l" t="t" r="r" b="b"/>
              <a:pathLst>
                <a:path w="3121" h="1105" extrusionOk="0">
                  <a:moveTo>
                    <a:pt x="1" y="1"/>
                  </a:moveTo>
                  <a:lnTo>
                    <a:pt x="1" y="96"/>
                  </a:lnTo>
                  <a:cubicBezTo>
                    <a:pt x="1" y="358"/>
                    <a:pt x="167" y="620"/>
                    <a:pt x="501" y="810"/>
                  </a:cubicBezTo>
                  <a:cubicBezTo>
                    <a:pt x="572" y="834"/>
                    <a:pt x="620" y="882"/>
                    <a:pt x="691" y="906"/>
                  </a:cubicBezTo>
                  <a:cubicBezTo>
                    <a:pt x="998" y="1040"/>
                    <a:pt x="1358" y="1104"/>
                    <a:pt x="1717" y="1104"/>
                  </a:cubicBezTo>
                  <a:cubicBezTo>
                    <a:pt x="2250" y="1104"/>
                    <a:pt x="2779" y="962"/>
                    <a:pt x="3120" y="691"/>
                  </a:cubicBezTo>
                  <a:lnTo>
                    <a:pt x="3120" y="620"/>
                  </a:lnTo>
                  <a:cubicBezTo>
                    <a:pt x="2782" y="874"/>
                    <a:pt x="2259" y="1011"/>
                    <a:pt x="1730" y="1011"/>
                  </a:cubicBezTo>
                  <a:cubicBezTo>
                    <a:pt x="1367" y="1011"/>
                    <a:pt x="1002" y="946"/>
                    <a:pt x="691" y="810"/>
                  </a:cubicBezTo>
                  <a:cubicBezTo>
                    <a:pt x="620" y="786"/>
                    <a:pt x="572" y="763"/>
                    <a:pt x="501" y="715"/>
                  </a:cubicBezTo>
                  <a:cubicBezTo>
                    <a:pt x="167" y="525"/>
                    <a:pt x="1" y="263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37"/>
            <p:cNvSpPr/>
            <p:nvPr/>
          </p:nvSpPr>
          <p:spPr>
            <a:xfrm>
              <a:off x="3628809" y="3026305"/>
              <a:ext cx="76056" cy="46520"/>
            </a:xfrm>
            <a:custGeom>
              <a:avLst/>
              <a:gdLst/>
              <a:ahLst/>
              <a:cxnLst/>
              <a:rect l="l" t="t" r="r" b="b"/>
              <a:pathLst>
                <a:path w="2454" h="1501" extrusionOk="0">
                  <a:moveTo>
                    <a:pt x="0" y="1"/>
                  </a:moveTo>
                  <a:lnTo>
                    <a:pt x="0" y="786"/>
                  </a:lnTo>
                  <a:cubicBezTo>
                    <a:pt x="0" y="977"/>
                    <a:pt x="120" y="1167"/>
                    <a:pt x="358" y="1287"/>
                  </a:cubicBezTo>
                  <a:cubicBezTo>
                    <a:pt x="596" y="1429"/>
                    <a:pt x="911" y="1501"/>
                    <a:pt x="1227" y="1501"/>
                  </a:cubicBezTo>
                  <a:cubicBezTo>
                    <a:pt x="1542" y="1501"/>
                    <a:pt x="1858" y="1429"/>
                    <a:pt x="2096" y="1287"/>
                  </a:cubicBezTo>
                  <a:cubicBezTo>
                    <a:pt x="2334" y="1167"/>
                    <a:pt x="2453" y="977"/>
                    <a:pt x="2453" y="810"/>
                  </a:cubicBezTo>
                  <a:lnTo>
                    <a:pt x="2453" y="1"/>
                  </a:lnTo>
                  <a:cubicBezTo>
                    <a:pt x="2453" y="191"/>
                    <a:pt x="2334" y="358"/>
                    <a:pt x="2096" y="501"/>
                  </a:cubicBezTo>
                  <a:cubicBezTo>
                    <a:pt x="1858" y="644"/>
                    <a:pt x="1542" y="715"/>
                    <a:pt x="1227" y="715"/>
                  </a:cubicBezTo>
                  <a:cubicBezTo>
                    <a:pt x="911" y="715"/>
                    <a:pt x="596" y="644"/>
                    <a:pt x="358" y="501"/>
                  </a:cubicBezTo>
                  <a:cubicBezTo>
                    <a:pt x="120" y="358"/>
                    <a:pt x="0" y="167"/>
                    <a:pt x="0" y="1"/>
                  </a:cubicBezTo>
                  <a:close/>
                </a:path>
              </a:pathLst>
            </a:custGeom>
            <a:solidFill>
              <a:srgbClr val="2E2E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37"/>
            <p:cNvSpPr/>
            <p:nvPr/>
          </p:nvSpPr>
          <p:spPr>
            <a:xfrm>
              <a:off x="3625121" y="3004178"/>
              <a:ext cx="83432" cy="43761"/>
            </a:xfrm>
            <a:custGeom>
              <a:avLst/>
              <a:gdLst/>
              <a:ahLst/>
              <a:cxnLst/>
              <a:rect l="l" t="t" r="r" b="b"/>
              <a:pathLst>
                <a:path w="2692" h="1412" extrusionOk="0">
                  <a:moveTo>
                    <a:pt x="1337" y="0"/>
                  </a:moveTo>
                  <a:cubicBezTo>
                    <a:pt x="1024" y="0"/>
                    <a:pt x="715" y="72"/>
                    <a:pt x="477" y="214"/>
                  </a:cubicBezTo>
                  <a:cubicBezTo>
                    <a:pt x="0" y="500"/>
                    <a:pt x="0" y="929"/>
                    <a:pt x="477" y="1215"/>
                  </a:cubicBezTo>
                  <a:cubicBezTo>
                    <a:pt x="715" y="1346"/>
                    <a:pt x="1030" y="1411"/>
                    <a:pt x="1346" y="1411"/>
                  </a:cubicBezTo>
                  <a:cubicBezTo>
                    <a:pt x="1661" y="1411"/>
                    <a:pt x="1977" y="1346"/>
                    <a:pt x="2215" y="1215"/>
                  </a:cubicBezTo>
                  <a:cubicBezTo>
                    <a:pt x="2691" y="929"/>
                    <a:pt x="2691" y="500"/>
                    <a:pt x="2215" y="214"/>
                  </a:cubicBezTo>
                  <a:cubicBezTo>
                    <a:pt x="1965" y="72"/>
                    <a:pt x="1650" y="0"/>
                    <a:pt x="1337" y="0"/>
                  </a:cubicBezTo>
                  <a:close/>
                </a:path>
              </a:pathLst>
            </a:custGeom>
            <a:solidFill>
              <a:srgbClr val="3E3D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37"/>
            <p:cNvSpPr/>
            <p:nvPr/>
          </p:nvSpPr>
          <p:spPr>
            <a:xfrm>
              <a:off x="3706288" y="3070592"/>
              <a:ext cx="75343" cy="46706"/>
            </a:xfrm>
            <a:custGeom>
              <a:avLst/>
              <a:gdLst/>
              <a:ahLst/>
              <a:cxnLst/>
              <a:rect l="l" t="t" r="r" b="b"/>
              <a:pathLst>
                <a:path w="2431" h="1507" extrusionOk="0">
                  <a:moveTo>
                    <a:pt x="1" y="0"/>
                  </a:moveTo>
                  <a:lnTo>
                    <a:pt x="1" y="810"/>
                  </a:lnTo>
                  <a:cubicBezTo>
                    <a:pt x="1" y="977"/>
                    <a:pt x="120" y="1167"/>
                    <a:pt x="358" y="1310"/>
                  </a:cubicBezTo>
                  <a:cubicBezTo>
                    <a:pt x="596" y="1441"/>
                    <a:pt x="906" y="1507"/>
                    <a:pt x="1216" y="1507"/>
                  </a:cubicBezTo>
                  <a:cubicBezTo>
                    <a:pt x="1525" y="1507"/>
                    <a:pt x="1835" y="1441"/>
                    <a:pt x="2073" y="1310"/>
                  </a:cubicBezTo>
                  <a:cubicBezTo>
                    <a:pt x="2311" y="1167"/>
                    <a:pt x="2430" y="977"/>
                    <a:pt x="2430" y="810"/>
                  </a:cubicBezTo>
                  <a:lnTo>
                    <a:pt x="2430" y="0"/>
                  </a:lnTo>
                  <a:cubicBezTo>
                    <a:pt x="2430" y="191"/>
                    <a:pt x="2311" y="358"/>
                    <a:pt x="2073" y="500"/>
                  </a:cubicBezTo>
                  <a:cubicBezTo>
                    <a:pt x="1835" y="643"/>
                    <a:pt x="1525" y="715"/>
                    <a:pt x="1216" y="715"/>
                  </a:cubicBezTo>
                  <a:cubicBezTo>
                    <a:pt x="906" y="715"/>
                    <a:pt x="596" y="643"/>
                    <a:pt x="358" y="500"/>
                  </a:cubicBezTo>
                  <a:cubicBezTo>
                    <a:pt x="120" y="358"/>
                    <a:pt x="1" y="191"/>
                    <a:pt x="1" y="0"/>
                  </a:cubicBezTo>
                  <a:close/>
                </a:path>
              </a:pathLst>
            </a:custGeom>
            <a:solidFill>
              <a:srgbClr val="2E2E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37"/>
            <p:cNvSpPr/>
            <p:nvPr/>
          </p:nvSpPr>
          <p:spPr>
            <a:xfrm>
              <a:off x="3702600" y="3048991"/>
              <a:ext cx="82719" cy="43761"/>
            </a:xfrm>
            <a:custGeom>
              <a:avLst/>
              <a:gdLst/>
              <a:ahLst/>
              <a:cxnLst/>
              <a:rect l="l" t="t" r="r" b="b"/>
              <a:pathLst>
                <a:path w="2669" h="1412" extrusionOk="0">
                  <a:moveTo>
                    <a:pt x="1326" y="1"/>
                  </a:moveTo>
                  <a:cubicBezTo>
                    <a:pt x="1013" y="1"/>
                    <a:pt x="703" y="66"/>
                    <a:pt x="477" y="197"/>
                  </a:cubicBezTo>
                  <a:cubicBezTo>
                    <a:pt x="1" y="483"/>
                    <a:pt x="1" y="936"/>
                    <a:pt x="477" y="1197"/>
                  </a:cubicBezTo>
                  <a:cubicBezTo>
                    <a:pt x="715" y="1340"/>
                    <a:pt x="1025" y="1412"/>
                    <a:pt x="1335" y="1412"/>
                  </a:cubicBezTo>
                  <a:cubicBezTo>
                    <a:pt x="1644" y="1412"/>
                    <a:pt x="1954" y="1340"/>
                    <a:pt x="2192" y="1197"/>
                  </a:cubicBezTo>
                  <a:cubicBezTo>
                    <a:pt x="2668" y="936"/>
                    <a:pt x="2668" y="483"/>
                    <a:pt x="2192" y="197"/>
                  </a:cubicBezTo>
                  <a:cubicBezTo>
                    <a:pt x="1954" y="66"/>
                    <a:pt x="1638" y="1"/>
                    <a:pt x="1326" y="1"/>
                  </a:cubicBezTo>
                  <a:close/>
                </a:path>
              </a:pathLst>
            </a:custGeom>
            <a:solidFill>
              <a:srgbClr val="3E3D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37"/>
            <p:cNvSpPr/>
            <p:nvPr/>
          </p:nvSpPr>
          <p:spPr>
            <a:xfrm>
              <a:off x="3706288" y="3070592"/>
              <a:ext cx="75343" cy="46706"/>
            </a:xfrm>
            <a:custGeom>
              <a:avLst/>
              <a:gdLst/>
              <a:ahLst/>
              <a:cxnLst/>
              <a:rect l="l" t="t" r="r" b="b"/>
              <a:pathLst>
                <a:path w="2431" h="1507" extrusionOk="0">
                  <a:moveTo>
                    <a:pt x="1" y="0"/>
                  </a:moveTo>
                  <a:lnTo>
                    <a:pt x="1" y="810"/>
                  </a:lnTo>
                  <a:cubicBezTo>
                    <a:pt x="1" y="977"/>
                    <a:pt x="120" y="1167"/>
                    <a:pt x="358" y="1310"/>
                  </a:cubicBezTo>
                  <a:cubicBezTo>
                    <a:pt x="596" y="1441"/>
                    <a:pt x="906" y="1507"/>
                    <a:pt x="1216" y="1507"/>
                  </a:cubicBezTo>
                  <a:cubicBezTo>
                    <a:pt x="1525" y="1507"/>
                    <a:pt x="1835" y="1441"/>
                    <a:pt x="2073" y="1310"/>
                  </a:cubicBezTo>
                  <a:cubicBezTo>
                    <a:pt x="2311" y="1167"/>
                    <a:pt x="2430" y="977"/>
                    <a:pt x="2430" y="810"/>
                  </a:cubicBezTo>
                  <a:lnTo>
                    <a:pt x="2430" y="0"/>
                  </a:lnTo>
                  <a:cubicBezTo>
                    <a:pt x="2430" y="191"/>
                    <a:pt x="2311" y="358"/>
                    <a:pt x="2073" y="500"/>
                  </a:cubicBezTo>
                  <a:cubicBezTo>
                    <a:pt x="1835" y="643"/>
                    <a:pt x="1525" y="715"/>
                    <a:pt x="1216" y="715"/>
                  </a:cubicBezTo>
                  <a:cubicBezTo>
                    <a:pt x="906" y="715"/>
                    <a:pt x="596" y="643"/>
                    <a:pt x="358" y="500"/>
                  </a:cubicBezTo>
                  <a:cubicBezTo>
                    <a:pt x="120" y="358"/>
                    <a:pt x="1" y="191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37"/>
            <p:cNvSpPr/>
            <p:nvPr/>
          </p:nvSpPr>
          <p:spPr>
            <a:xfrm>
              <a:off x="3535091" y="2947061"/>
              <a:ext cx="363139" cy="203094"/>
            </a:xfrm>
            <a:custGeom>
              <a:avLst/>
              <a:gdLst/>
              <a:ahLst/>
              <a:cxnLst/>
              <a:rect l="l" t="t" r="r" b="b"/>
              <a:pathLst>
                <a:path w="11717" h="6553" extrusionOk="0">
                  <a:moveTo>
                    <a:pt x="5083" y="1"/>
                  </a:moveTo>
                  <a:cubicBezTo>
                    <a:pt x="4692" y="1"/>
                    <a:pt x="4296" y="74"/>
                    <a:pt x="3953" y="224"/>
                  </a:cubicBezTo>
                  <a:cubicBezTo>
                    <a:pt x="2905" y="676"/>
                    <a:pt x="1858" y="1129"/>
                    <a:pt x="810" y="1581"/>
                  </a:cubicBezTo>
                  <a:cubicBezTo>
                    <a:pt x="143" y="1891"/>
                    <a:pt x="0" y="2438"/>
                    <a:pt x="524" y="2843"/>
                  </a:cubicBezTo>
                  <a:cubicBezTo>
                    <a:pt x="572" y="2867"/>
                    <a:pt x="619" y="2915"/>
                    <a:pt x="667" y="2939"/>
                  </a:cubicBezTo>
                  <a:cubicBezTo>
                    <a:pt x="960" y="3100"/>
                    <a:pt x="1344" y="3189"/>
                    <a:pt x="1741" y="3189"/>
                  </a:cubicBezTo>
                  <a:cubicBezTo>
                    <a:pt x="1988" y="3189"/>
                    <a:pt x="2239" y="3155"/>
                    <a:pt x="2477" y="3081"/>
                  </a:cubicBezTo>
                  <a:cubicBezTo>
                    <a:pt x="2977" y="2939"/>
                    <a:pt x="3501" y="2772"/>
                    <a:pt x="4025" y="2629"/>
                  </a:cubicBezTo>
                  <a:cubicBezTo>
                    <a:pt x="5001" y="3201"/>
                    <a:pt x="6001" y="3772"/>
                    <a:pt x="7001" y="4344"/>
                  </a:cubicBezTo>
                  <a:cubicBezTo>
                    <a:pt x="6740" y="4653"/>
                    <a:pt x="6478" y="4939"/>
                    <a:pt x="6192" y="5249"/>
                  </a:cubicBezTo>
                  <a:cubicBezTo>
                    <a:pt x="5882" y="5606"/>
                    <a:pt x="6001" y="6011"/>
                    <a:pt x="6478" y="6296"/>
                  </a:cubicBezTo>
                  <a:cubicBezTo>
                    <a:pt x="6525" y="6320"/>
                    <a:pt x="6597" y="6344"/>
                    <a:pt x="6644" y="6368"/>
                  </a:cubicBezTo>
                  <a:cubicBezTo>
                    <a:pt x="6925" y="6494"/>
                    <a:pt x="7249" y="6553"/>
                    <a:pt x="7570" y="6553"/>
                  </a:cubicBezTo>
                  <a:cubicBezTo>
                    <a:pt x="8039" y="6553"/>
                    <a:pt x="8501" y="6427"/>
                    <a:pt x="8811" y="6201"/>
                  </a:cubicBezTo>
                  <a:cubicBezTo>
                    <a:pt x="9597" y="5582"/>
                    <a:pt x="10383" y="4987"/>
                    <a:pt x="11169" y="4367"/>
                  </a:cubicBezTo>
                  <a:cubicBezTo>
                    <a:pt x="11717" y="3939"/>
                    <a:pt x="11621" y="3343"/>
                    <a:pt x="10978" y="2962"/>
                  </a:cubicBezTo>
                  <a:cubicBezTo>
                    <a:pt x="10907" y="2939"/>
                    <a:pt x="10859" y="2891"/>
                    <a:pt x="10788" y="2867"/>
                  </a:cubicBezTo>
                  <a:cubicBezTo>
                    <a:pt x="10455" y="2721"/>
                    <a:pt x="10066" y="2648"/>
                    <a:pt x="9672" y="2648"/>
                  </a:cubicBezTo>
                  <a:cubicBezTo>
                    <a:pt x="9615" y="2648"/>
                    <a:pt x="9559" y="2650"/>
                    <a:pt x="9502" y="2653"/>
                  </a:cubicBezTo>
                  <a:cubicBezTo>
                    <a:pt x="8645" y="2153"/>
                    <a:pt x="7787" y="1653"/>
                    <a:pt x="6930" y="1152"/>
                  </a:cubicBezTo>
                  <a:cubicBezTo>
                    <a:pt x="6978" y="914"/>
                    <a:pt x="6859" y="652"/>
                    <a:pt x="6573" y="438"/>
                  </a:cubicBezTo>
                  <a:cubicBezTo>
                    <a:pt x="6501" y="390"/>
                    <a:pt x="6454" y="343"/>
                    <a:pt x="6382" y="319"/>
                  </a:cubicBezTo>
                  <a:cubicBezTo>
                    <a:pt x="6029" y="109"/>
                    <a:pt x="5560" y="1"/>
                    <a:pt x="50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37"/>
            <p:cNvSpPr/>
            <p:nvPr/>
          </p:nvSpPr>
          <p:spPr>
            <a:xfrm>
              <a:off x="3657600" y="2960976"/>
              <a:ext cx="68648" cy="36385"/>
            </a:xfrm>
            <a:custGeom>
              <a:avLst/>
              <a:gdLst/>
              <a:ahLst/>
              <a:cxnLst/>
              <a:rect l="l" t="t" r="r" b="b"/>
              <a:pathLst>
                <a:path w="2215" h="1174" extrusionOk="0">
                  <a:moveTo>
                    <a:pt x="1105" y="1"/>
                  </a:moveTo>
                  <a:cubicBezTo>
                    <a:pt x="846" y="1"/>
                    <a:pt x="584" y="60"/>
                    <a:pt x="381" y="180"/>
                  </a:cubicBezTo>
                  <a:cubicBezTo>
                    <a:pt x="0" y="418"/>
                    <a:pt x="0" y="775"/>
                    <a:pt x="405" y="1013"/>
                  </a:cubicBezTo>
                  <a:cubicBezTo>
                    <a:pt x="596" y="1120"/>
                    <a:pt x="852" y="1174"/>
                    <a:pt x="1108" y="1174"/>
                  </a:cubicBezTo>
                  <a:cubicBezTo>
                    <a:pt x="1364" y="1174"/>
                    <a:pt x="1620" y="1120"/>
                    <a:pt x="1810" y="1013"/>
                  </a:cubicBezTo>
                  <a:cubicBezTo>
                    <a:pt x="2215" y="775"/>
                    <a:pt x="2215" y="418"/>
                    <a:pt x="1810" y="180"/>
                  </a:cubicBezTo>
                  <a:cubicBezTo>
                    <a:pt x="1620" y="60"/>
                    <a:pt x="1364" y="1"/>
                    <a:pt x="1105" y="1"/>
                  </a:cubicBez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37"/>
            <p:cNvSpPr/>
            <p:nvPr/>
          </p:nvSpPr>
          <p:spPr>
            <a:xfrm>
              <a:off x="3664976" y="2964323"/>
              <a:ext cx="53896" cy="28265"/>
            </a:xfrm>
            <a:custGeom>
              <a:avLst/>
              <a:gdLst/>
              <a:ahLst/>
              <a:cxnLst/>
              <a:rect l="l" t="t" r="r" b="b"/>
              <a:pathLst>
                <a:path w="1739" h="912" extrusionOk="0">
                  <a:moveTo>
                    <a:pt x="870" y="0"/>
                  </a:moveTo>
                  <a:cubicBezTo>
                    <a:pt x="667" y="0"/>
                    <a:pt x="465" y="48"/>
                    <a:pt x="310" y="143"/>
                  </a:cubicBezTo>
                  <a:cubicBezTo>
                    <a:pt x="0" y="310"/>
                    <a:pt x="0" y="595"/>
                    <a:pt x="310" y="786"/>
                  </a:cubicBezTo>
                  <a:cubicBezTo>
                    <a:pt x="465" y="869"/>
                    <a:pt x="667" y="911"/>
                    <a:pt x="870" y="911"/>
                  </a:cubicBezTo>
                  <a:cubicBezTo>
                    <a:pt x="1072" y="911"/>
                    <a:pt x="1274" y="869"/>
                    <a:pt x="1429" y="786"/>
                  </a:cubicBezTo>
                  <a:cubicBezTo>
                    <a:pt x="1739" y="595"/>
                    <a:pt x="1739" y="310"/>
                    <a:pt x="1429" y="143"/>
                  </a:cubicBezTo>
                  <a:cubicBezTo>
                    <a:pt x="1274" y="48"/>
                    <a:pt x="1072" y="0"/>
                    <a:pt x="8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37"/>
            <p:cNvSpPr/>
            <p:nvPr/>
          </p:nvSpPr>
          <p:spPr>
            <a:xfrm>
              <a:off x="3628809" y="3026305"/>
              <a:ext cx="76056" cy="46520"/>
            </a:xfrm>
            <a:custGeom>
              <a:avLst/>
              <a:gdLst/>
              <a:ahLst/>
              <a:cxnLst/>
              <a:rect l="l" t="t" r="r" b="b"/>
              <a:pathLst>
                <a:path w="2454" h="1501" extrusionOk="0">
                  <a:moveTo>
                    <a:pt x="0" y="1"/>
                  </a:moveTo>
                  <a:lnTo>
                    <a:pt x="0" y="786"/>
                  </a:lnTo>
                  <a:cubicBezTo>
                    <a:pt x="0" y="977"/>
                    <a:pt x="120" y="1167"/>
                    <a:pt x="358" y="1287"/>
                  </a:cubicBezTo>
                  <a:cubicBezTo>
                    <a:pt x="596" y="1429"/>
                    <a:pt x="911" y="1501"/>
                    <a:pt x="1227" y="1501"/>
                  </a:cubicBezTo>
                  <a:cubicBezTo>
                    <a:pt x="1542" y="1501"/>
                    <a:pt x="1858" y="1429"/>
                    <a:pt x="2096" y="1287"/>
                  </a:cubicBezTo>
                  <a:cubicBezTo>
                    <a:pt x="2334" y="1167"/>
                    <a:pt x="2453" y="977"/>
                    <a:pt x="2453" y="810"/>
                  </a:cubicBezTo>
                  <a:lnTo>
                    <a:pt x="2453" y="1"/>
                  </a:lnTo>
                  <a:cubicBezTo>
                    <a:pt x="2453" y="191"/>
                    <a:pt x="2334" y="358"/>
                    <a:pt x="2096" y="501"/>
                  </a:cubicBezTo>
                  <a:cubicBezTo>
                    <a:pt x="1858" y="644"/>
                    <a:pt x="1542" y="715"/>
                    <a:pt x="1227" y="715"/>
                  </a:cubicBezTo>
                  <a:cubicBezTo>
                    <a:pt x="911" y="715"/>
                    <a:pt x="596" y="644"/>
                    <a:pt x="358" y="501"/>
                  </a:cubicBezTo>
                  <a:cubicBezTo>
                    <a:pt x="120" y="358"/>
                    <a:pt x="0" y="167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37"/>
            <p:cNvSpPr/>
            <p:nvPr/>
          </p:nvSpPr>
          <p:spPr>
            <a:xfrm>
              <a:off x="3625121" y="3004178"/>
              <a:ext cx="83432" cy="43761"/>
            </a:xfrm>
            <a:custGeom>
              <a:avLst/>
              <a:gdLst/>
              <a:ahLst/>
              <a:cxnLst/>
              <a:rect l="l" t="t" r="r" b="b"/>
              <a:pathLst>
                <a:path w="2692" h="1412" extrusionOk="0">
                  <a:moveTo>
                    <a:pt x="1337" y="0"/>
                  </a:moveTo>
                  <a:cubicBezTo>
                    <a:pt x="1024" y="0"/>
                    <a:pt x="715" y="72"/>
                    <a:pt x="477" y="214"/>
                  </a:cubicBezTo>
                  <a:cubicBezTo>
                    <a:pt x="0" y="500"/>
                    <a:pt x="0" y="929"/>
                    <a:pt x="477" y="1215"/>
                  </a:cubicBezTo>
                  <a:cubicBezTo>
                    <a:pt x="715" y="1346"/>
                    <a:pt x="1030" y="1411"/>
                    <a:pt x="1346" y="1411"/>
                  </a:cubicBezTo>
                  <a:cubicBezTo>
                    <a:pt x="1661" y="1411"/>
                    <a:pt x="1977" y="1346"/>
                    <a:pt x="2215" y="1215"/>
                  </a:cubicBezTo>
                  <a:cubicBezTo>
                    <a:pt x="2691" y="929"/>
                    <a:pt x="2691" y="500"/>
                    <a:pt x="2215" y="214"/>
                  </a:cubicBezTo>
                  <a:cubicBezTo>
                    <a:pt x="1965" y="72"/>
                    <a:pt x="1650" y="0"/>
                    <a:pt x="1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37"/>
            <p:cNvSpPr/>
            <p:nvPr/>
          </p:nvSpPr>
          <p:spPr>
            <a:xfrm>
              <a:off x="3702600" y="3048991"/>
              <a:ext cx="82719" cy="43761"/>
            </a:xfrm>
            <a:custGeom>
              <a:avLst/>
              <a:gdLst/>
              <a:ahLst/>
              <a:cxnLst/>
              <a:rect l="l" t="t" r="r" b="b"/>
              <a:pathLst>
                <a:path w="2669" h="1412" extrusionOk="0">
                  <a:moveTo>
                    <a:pt x="1326" y="1"/>
                  </a:moveTo>
                  <a:cubicBezTo>
                    <a:pt x="1013" y="1"/>
                    <a:pt x="703" y="66"/>
                    <a:pt x="477" y="197"/>
                  </a:cubicBezTo>
                  <a:cubicBezTo>
                    <a:pt x="1" y="483"/>
                    <a:pt x="1" y="936"/>
                    <a:pt x="477" y="1197"/>
                  </a:cubicBezTo>
                  <a:cubicBezTo>
                    <a:pt x="715" y="1340"/>
                    <a:pt x="1025" y="1412"/>
                    <a:pt x="1335" y="1412"/>
                  </a:cubicBezTo>
                  <a:cubicBezTo>
                    <a:pt x="1644" y="1412"/>
                    <a:pt x="1954" y="1340"/>
                    <a:pt x="2192" y="1197"/>
                  </a:cubicBezTo>
                  <a:cubicBezTo>
                    <a:pt x="2668" y="936"/>
                    <a:pt x="2668" y="483"/>
                    <a:pt x="2192" y="197"/>
                  </a:cubicBezTo>
                  <a:cubicBezTo>
                    <a:pt x="1954" y="66"/>
                    <a:pt x="1638" y="1"/>
                    <a:pt x="1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37"/>
            <p:cNvSpPr/>
            <p:nvPr/>
          </p:nvSpPr>
          <p:spPr>
            <a:xfrm>
              <a:off x="3716639" y="3055096"/>
              <a:ext cx="54640" cy="28823"/>
            </a:xfrm>
            <a:custGeom>
              <a:avLst/>
              <a:gdLst/>
              <a:ahLst/>
              <a:cxnLst/>
              <a:rect l="l" t="t" r="r" b="b"/>
              <a:pathLst>
                <a:path w="1763" h="930" extrusionOk="0">
                  <a:moveTo>
                    <a:pt x="873" y="0"/>
                  </a:moveTo>
                  <a:cubicBezTo>
                    <a:pt x="667" y="0"/>
                    <a:pt x="465" y="48"/>
                    <a:pt x="310" y="143"/>
                  </a:cubicBezTo>
                  <a:cubicBezTo>
                    <a:pt x="0" y="334"/>
                    <a:pt x="0" y="619"/>
                    <a:pt x="310" y="786"/>
                  </a:cubicBezTo>
                  <a:cubicBezTo>
                    <a:pt x="465" y="881"/>
                    <a:pt x="673" y="929"/>
                    <a:pt x="882" y="929"/>
                  </a:cubicBezTo>
                  <a:cubicBezTo>
                    <a:pt x="1090" y="929"/>
                    <a:pt x="1298" y="881"/>
                    <a:pt x="1453" y="786"/>
                  </a:cubicBezTo>
                  <a:cubicBezTo>
                    <a:pt x="1763" y="619"/>
                    <a:pt x="1763" y="334"/>
                    <a:pt x="1453" y="143"/>
                  </a:cubicBezTo>
                  <a:cubicBezTo>
                    <a:pt x="1286" y="48"/>
                    <a:pt x="1078" y="0"/>
                    <a:pt x="8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37"/>
            <p:cNvSpPr/>
            <p:nvPr/>
          </p:nvSpPr>
          <p:spPr>
            <a:xfrm>
              <a:off x="3642817" y="3006378"/>
              <a:ext cx="225904" cy="74382"/>
            </a:xfrm>
            <a:custGeom>
              <a:avLst/>
              <a:gdLst/>
              <a:ahLst/>
              <a:cxnLst/>
              <a:rect l="l" t="t" r="r" b="b"/>
              <a:pathLst>
                <a:path w="7289" h="2400" extrusionOk="0">
                  <a:moveTo>
                    <a:pt x="358" y="1"/>
                  </a:moveTo>
                  <a:lnTo>
                    <a:pt x="1" y="215"/>
                  </a:lnTo>
                  <a:lnTo>
                    <a:pt x="1" y="310"/>
                  </a:lnTo>
                  <a:lnTo>
                    <a:pt x="311" y="501"/>
                  </a:lnTo>
                  <a:lnTo>
                    <a:pt x="1" y="691"/>
                  </a:lnTo>
                  <a:lnTo>
                    <a:pt x="1" y="810"/>
                  </a:lnTo>
                  <a:lnTo>
                    <a:pt x="358" y="1001"/>
                  </a:lnTo>
                  <a:lnTo>
                    <a:pt x="787" y="763"/>
                  </a:lnTo>
                  <a:lnTo>
                    <a:pt x="1192" y="1001"/>
                  </a:lnTo>
                  <a:lnTo>
                    <a:pt x="1549" y="810"/>
                  </a:lnTo>
                  <a:lnTo>
                    <a:pt x="1549" y="691"/>
                  </a:lnTo>
                  <a:lnTo>
                    <a:pt x="1239" y="501"/>
                  </a:lnTo>
                  <a:lnTo>
                    <a:pt x="1549" y="310"/>
                  </a:lnTo>
                  <a:lnTo>
                    <a:pt x="1549" y="215"/>
                  </a:lnTo>
                  <a:lnTo>
                    <a:pt x="1192" y="1"/>
                  </a:lnTo>
                  <a:lnTo>
                    <a:pt x="763" y="239"/>
                  </a:lnTo>
                  <a:lnTo>
                    <a:pt x="358" y="1"/>
                  </a:lnTo>
                  <a:close/>
                  <a:moveTo>
                    <a:pt x="6824" y="1048"/>
                  </a:moveTo>
                  <a:cubicBezTo>
                    <a:pt x="6705" y="1048"/>
                    <a:pt x="6586" y="1072"/>
                    <a:pt x="6502" y="1120"/>
                  </a:cubicBezTo>
                  <a:cubicBezTo>
                    <a:pt x="6407" y="1167"/>
                    <a:pt x="6359" y="1239"/>
                    <a:pt x="6359" y="1310"/>
                  </a:cubicBezTo>
                  <a:lnTo>
                    <a:pt x="6359" y="1453"/>
                  </a:lnTo>
                  <a:cubicBezTo>
                    <a:pt x="6359" y="1525"/>
                    <a:pt x="6407" y="1596"/>
                    <a:pt x="6502" y="1644"/>
                  </a:cubicBezTo>
                  <a:cubicBezTo>
                    <a:pt x="6526" y="1668"/>
                    <a:pt x="6550" y="1691"/>
                    <a:pt x="6598" y="1691"/>
                  </a:cubicBezTo>
                  <a:cubicBezTo>
                    <a:pt x="6526" y="1715"/>
                    <a:pt x="6478" y="1715"/>
                    <a:pt x="6431" y="1763"/>
                  </a:cubicBezTo>
                  <a:cubicBezTo>
                    <a:pt x="6336" y="1810"/>
                    <a:pt x="6288" y="1882"/>
                    <a:pt x="6288" y="1953"/>
                  </a:cubicBezTo>
                  <a:lnTo>
                    <a:pt x="6288" y="2096"/>
                  </a:lnTo>
                  <a:cubicBezTo>
                    <a:pt x="6288" y="2144"/>
                    <a:pt x="6336" y="2215"/>
                    <a:pt x="6431" y="2287"/>
                  </a:cubicBezTo>
                  <a:cubicBezTo>
                    <a:pt x="6526" y="2334"/>
                    <a:pt x="6645" y="2358"/>
                    <a:pt x="6761" y="2358"/>
                  </a:cubicBezTo>
                  <a:cubicBezTo>
                    <a:pt x="6877" y="2358"/>
                    <a:pt x="6990" y="2334"/>
                    <a:pt x="7074" y="2287"/>
                  </a:cubicBezTo>
                  <a:cubicBezTo>
                    <a:pt x="7169" y="2215"/>
                    <a:pt x="7217" y="2168"/>
                    <a:pt x="7217" y="2096"/>
                  </a:cubicBezTo>
                  <a:lnTo>
                    <a:pt x="7217" y="1953"/>
                  </a:lnTo>
                  <a:cubicBezTo>
                    <a:pt x="7217" y="1882"/>
                    <a:pt x="7169" y="1810"/>
                    <a:pt x="7074" y="1763"/>
                  </a:cubicBezTo>
                  <a:cubicBezTo>
                    <a:pt x="7050" y="1739"/>
                    <a:pt x="7026" y="1715"/>
                    <a:pt x="6979" y="1715"/>
                  </a:cubicBezTo>
                  <a:cubicBezTo>
                    <a:pt x="7050" y="1691"/>
                    <a:pt x="7098" y="1668"/>
                    <a:pt x="7145" y="1644"/>
                  </a:cubicBezTo>
                  <a:cubicBezTo>
                    <a:pt x="7241" y="1596"/>
                    <a:pt x="7288" y="1525"/>
                    <a:pt x="7288" y="1453"/>
                  </a:cubicBezTo>
                  <a:lnTo>
                    <a:pt x="7288" y="1334"/>
                  </a:lnTo>
                  <a:cubicBezTo>
                    <a:pt x="7288" y="1263"/>
                    <a:pt x="7241" y="1191"/>
                    <a:pt x="7145" y="1120"/>
                  </a:cubicBezTo>
                  <a:cubicBezTo>
                    <a:pt x="7062" y="1072"/>
                    <a:pt x="6943" y="1048"/>
                    <a:pt x="6824" y="1048"/>
                  </a:cubicBezTo>
                  <a:close/>
                  <a:moveTo>
                    <a:pt x="5740" y="1096"/>
                  </a:moveTo>
                  <a:cubicBezTo>
                    <a:pt x="5621" y="1096"/>
                    <a:pt x="5502" y="1120"/>
                    <a:pt x="5407" y="1167"/>
                  </a:cubicBezTo>
                  <a:cubicBezTo>
                    <a:pt x="5312" y="1215"/>
                    <a:pt x="5264" y="1287"/>
                    <a:pt x="5264" y="1358"/>
                  </a:cubicBezTo>
                  <a:lnTo>
                    <a:pt x="5264" y="1501"/>
                  </a:lnTo>
                  <a:cubicBezTo>
                    <a:pt x="5264" y="1572"/>
                    <a:pt x="5312" y="1644"/>
                    <a:pt x="5407" y="1691"/>
                  </a:cubicBezTo>
                  <a:cubicBezTo>
                    <a:pt x="5431" y="1715"/>
                    <a:pt x="5478" y="1715"/>
                    <a:pt x="5502" y="1739"/>
                  </a:cubicBezTo>
                  <a:cubicBezTo>
                    <a:pt x="5454" y="1739"/>
                    <a:pt x="5383" y="1763"/>
                    <a:pt x="5335" y="1787"/>
                  </a:cubicBezTo>
                  <a:cubicBezTo>
                    <a:pt x="5264" y="1858"/>
                    <a:pt x="5216" y="1906"/>
                    <a:pt x="5216" y="1977"/>
                  </a:cubicBezTo>
                  <a:lnTo>
                    <a:pt x="5216" y="2120"/>
                  </a:lnTo>
                  <a:cubicBezTo>
                    <a:pt x="5216" y="2191"/>
                    <a:pt x="5264" y="2263"/>
                    <a:pt x="5335" y="2311"/>
                  </a:cubicBezTo>
                  <a:cubicBezTo>
                    <a:pt x="5431" y="2370"/>
                    <a:pt x="5550" y="2400"/>
                    <a:pt x="5669" y="2400"/>
                  </a:cubicBezTo>
                  <a:cubicBezTo>
                    <a:pt x="5788" y="2400"/>
                    <a:pt x="5907" y="2370"/>
                    <a:pt x="6002" y="2311"/>
                  </a:cubicBezTo>
                  <a:cubicBezTo>
                    <a:pt x="6097" y="2263"/>
                    <a:pt x="6145" y="2191"/>
                    <a:pt x="6145" y="2120"/>
                  </a:cubicBezTo>
                  <a:lnTo>
                    <a:pt x="6145" y="2001"/>
                  </a:lnTo>
                  <a:cubicBezTo>
                    <a:pt x="6145" y="1930"/>
                    <a:pt x="6097" y="1858"/>
                    <a:pt x="6002" y="1787"/>
                  </a:cubicBezTo>
                  <a:cubicBezTo>
                    <a:pt x="5978" y="1787"/>
                    <a:pt x="5931" y="1763"/>
                    <a:pt x="5907" y="1763"/>
                  </a:cubicBezTo>
                  <a:cubicBezTo>
                    <a:pt x="5955" y="1739"/>
                    <a:pt x="6026" y="1715"/>
                    <a:pt x="6074" y="1691"/>
                  </a:cubicBezTo>
                  <a:cubicBezTo>
                    <a:pt x="6145" y="1644"/>
                    <a:pt x="6193" y="1572"/>
                    <a:pt x="6193" y="1501"/>
                  </a:cubicBezTo>
                  <a:lnTo>
                    <a:pt x="6193" y="1382"/>
                  </a:lnTo>
                  <a:cubicBezTo>
                    <a:pt x="6217" y="1287"/>
                    <a:pt x="6169" y="1215"/>
                    <a:pt x="6074" y="1167"/>
                  </a:cubicBezTo>
                  <a:cubicBezTo>
                    <a:pt x="5978" y="1120"/>
                    <a:pt x="5859" y="1096"/>
                    <a:pt x="5740" y="109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37"/>
            <p:cNvSpPr/>
            <p:nvPr/>
          </p:nvSpPr>
          <p:spPr>
            <a:xfrm>
              <a:off x="3839891" y="3046977"/>
              <a:ext cx="28823" cy="13141"/>
            </a:xfrm>
            <a:custGeom>
              <a:avLst/>
              <a:gdLst/>
              <a:ahLst/>
              <a:cxnLst/>
              <a:rect l="l" t="t" r="r" b="b"/>
              <a:pathLst>
                <a:path w="930" h="424" extrusionOk="0">
                  <a:moveTo>
                    <a:pt x="0" y="0"/>
                  </a:moveTo>
                  <a:lnTo>
                    <a:pt x="0" y="143"/>
                  </a:lnTo>
                  <a:cubicBezTo>
                    <a:pt x="0" y="215"/>
                    <a:pt x="48" y="286"/>
                    <a:pt x="143" y="334"/>
                  </a:cubicBezTo>
                  <a:cubicBezTo>
                    <a:pt x="227" y="393"/>
                    <a:pt x="346" y="423"/>
                    <a:pt x="465" y="423"/>
                  </a:cubicBezTo>
                  <a:cubicBezTo>
                    <a:pt x="584" y="423"/>
                    <a:pt x="703" y="393"/>
                    <a:pt x="786" y="334"/>
                  </a:cubicBezTo>
                  <a:cubicBezTo>
                    <a:pt x="882" y="286"/>
                    <a:pt x="929" y="215"/>
                    <a:pt x="929" y="143"/>
                  </a:cubicBezTo>
                  <a:lnTo>
                    <a:pt x="929" y="0"/>
                  </a:lnTo>
                  <a:cubicBezTo>
                    <a:pt x="929" y="72"/>
                    <a:pt x="882" y="143"/>
                    <a:pt x="786" y="191"/>
                  </a:cubicBezTo>
                  <a:cubicBezTo>
                    <a:pt x="703" y="250"/>
                    <a:pt x="584" y="280"/>
                    <a:pt x="465" y="280"/>
                  </a:cubicBezTo>
                  <a:cubicBezTo>
                    <a:pt x="346" y="280"/>
                    <a:pt x="227" y="250"/>
                    <a:pt x="143" y="191"/>
                  </a:cubicBezTo>
                  <a:cubicBezTo>
                    <a:pt x="48" y="143"/>
                    <a:pt x="0" y="72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37"/>
            <p:cNvSpPr/>
            <p:nvPr/>
          </p:nvSpPr>
          <p:spPr>
            <a:xfrm>
              <a:off x="3838404" y="3038857"/>
              <a:ext cx="31767" cy="16829"/>
            </a:xfrm>
            <a:custGeom>
              <a:avLst/>
              <a:gdLst/>
              <a:ahLst/>
              <a:cxnLst/>
              <a:rect l="l" t="t" r="r" b="b"/>
              <a:pathLst>
                <a:path w="1025" h="543" extrusionOk="0">
                  <a:moveTo>
                    <a:pt x="513" y="0"/>
                  </a:moveTo>
                  <a:cubicBezTo>
                    <a:pt x="394" y="0"/>
                    <a:pt x="275" y="24"/>
                    <a:pt x="191" y="72"/>
                  </a:cubicBezTo>
                  <a:cubicBezTo>
                    <a:pt x="1" y="191"/>
                    <a:pt x="1" y="358"/>
                    <a:pt x="191" y="453"/>
                  </a:cubicBezTo>
                  <a:cubicBezTo>
                    <a:pt x="275" y="512"/>
                    <a:pt x="394" y="542"/>
                    <a:pt x="513" y="542"/>
                  </a:cubicBezTo>
                  <a:cubicBezTo>
                    <a:pt x="632" y="542"/>
                    <a:pt x="751" y="512"/>
                    <a:pt x="834" y="453"/>
                  </a:cubicBezTo>
                  <a:cubicBezTo>
                    <a:pt x="1025" y="358"/>
                    <a:pt x="1025" y="191"/>
                    <a:pt x="834" y="72"/>
                  </a:cubicBezTo>
                  <a:cubicBezTo>
                    <a:pt x="751" y="24"/>
                    <a:pt x="632" y="0"/>
                    <a:pt x="5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37"/>
            <p:cNvSpPr/>
            <p:nvPr/>
          </p:nvSpPr>
          <p:spPr>
            <a:xfrm>
              <a:off x="3806669" y="3048433"/>
              <a:ext cx="28079" cy="12583"/>
            </a:xfrm>
            <a:custGeom>
              <a:avLst/>
              <a:gdLst/>
              <a:ahLst/>
              <a:cxnLst/>
              <a:rect l="l" t="t" r="r" b="b"/>
              <a:pathLst>
                <a:path w="906" h="406" extrusionOk="0">
                  <a:moveTo>
                    <a:pt x="1" y="1"/>
                  </a:moveTo>
                  <a:lnTo>
                    <a:pt x="1" y="144"/>
                  </a:lnTo>
                  <a:cubicBezTo>
                    <a:pt x="1" y="215"/>
                    <a:pt x="25" y="287"/>
                    <a:pt x="120" y="334"/>
                  </a:cubicBezTo>
                  <a:cubicBezTo>
                    <a:pt x="215" y="382"/>
                    <a:pt x="334" y="406"/>
                    <a:pt x="453" y="406"/>
                  </a:cubicBezTo>
                  <a:cubicBezTo>
                    <a:pt x="572" y="406"/>
                    <a:pt x="691" y="382"/>
                    <a:pt x="787" y="334"/>
                  </a:cubicBezTo>
                  <a:cubicBezTo>
                    <a:pt x="882" y="287"/>
                    <a:pt x="906" y="215"/>
                    <a:pt x="906" y="144"/>
                  </a:cubicBezTo>
                  <a:lnTo>
                    <a:pt x="906" y="1"/>
                  </a:lnTo>
                  <a:cubicBezTo>
                    <a:pt x="906" y="72"/>
                    <a:pt x="882" y="144"/>
                    <a:pt x="787" y="191"/>
                  </a:cubicBezTo>
                  <a:cubicBezTo>
                    <a:pt x="691" y="239"/>
                    <a:pt x="572" y="263"/>
                    <a:pt x="453" y="263"/>
                  </a:cubicBezTo>
                  <a:cubicBezTo>
                    <a:pt x="334" y="263"/>
                    <a:pt x="215" y="239"/>
                    <a:pt x="120" y="191"/>
                  </a:cubicBezTo>
                  <a:cubicBezTo>
                    <a:pt x="25" y="144"/>
                    <a:pt x="1" y="72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37"/>
            <p:cNvSpPr/>
            <p:nvPr/>
          </p:nvSpPr>
          <p:spPr>
            <a:xfrm>
              <a:off x="3805212" y="3040314"/>
              <a:ext cx="31023" cy="16271"/>
            </a:xfrm>
            <a:custGeom>
              <a:avLst/>
              <a:gdLst/>
              <a:ahLst/>
              <a:cxnLst/>
              <a:rect l="l" t="t" r="r" b="b"/>
              <a:pathLst>
                <a:path w="1001" h="525" extrusionOk="0">
                  <a:moveTo>
                    <a:pt x="500" y="1"/>
                  </a:moveTo>
                  <a:cubicBezTo>
                    <a:pt x="381" y="1"/>
                    <a:pt x="262" y="25"/>
                    <a:pt x="167" y="72"/>
                  </a:cubicBezTo>
                  <a:cubicBezTo>
                    <a:pt x="0" y="168"/>
                    <a:pt x="0" y="358"/>
                    <a:pt x="167" y="453"/>
                  </a:cubicBezTo>
                  <a:cubicBezTo>
                    <a:pt x="262" y="501"/>
                    <a:pt x="381" y="525"/>
                    <a:pt x="500" y="525"/>
                  </a:cubicBezTo>
                  <a:cubicBezTo>
                    <a:pt x="619" y="525"/>
                    <a:pt x="738" y="501"/>
                    <a:pt x="834" y="453"/>
                  </a:cubicBezTo>
                  <a:cubicBezTo>
                    <a:pt x="1000" y="358"/>
                    <a:pt x="1000" y="168"/>
                    <a:pt x="834" y="72"/>
                  </a:cubicBezTo>
                  <a:cubicBezTo>
                    <a:pt x="738" y="25"/>
                    <a:pt x="619" y="1"/>
                    <a:pt x="5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37"/>
            <p:cNvSpPr/>
            <p:nvPr/>
          </p:nvSpPr>
          <p:spPr>
            <a:xfrm>
              <a:off x="3837660" y="3066904"/>
              <a:ext cx="28823" cy="12583"/>
            </a:xfrm>
            <a:custGeom>
              <a:avLst/>
              <a:gdLst/>
              <a:ahLst/>
              <a:cxnLst/>
              <a:rect l="l" t="t" r="r" b="b"/>
              <a:pathLst>
                <a:path w="930" h="406" extrusionOk="0">
                  <a:moveTo>
                    <a:pt x="1" y="0"/>
                  </a:moveTo>
                  <a:lnTo>
                    <a:pt x="1" y="143"/>
                  </a:lnTo>
                  <a:cubicBezTo>
                    <a:pt x="1" y="215"/>
                    <a:pt x="49" y="262"/>
                    <a:pt x="144" y="334"/>
                  </a:cubicBezTo>
                  <a:cubicBezTo>
                    <a:pt x="239" y="381"/>
                    <a:pt x="358" y="405"/>
                    <a:pt x="474" y="405"/>
                  </a:cubicBezTo>
                  <a:cubicBezTo>
                    <a:pt x="590" y="405"/>
                    <a:pt x="703" y="381"/>
                    <a:pt x="787" y="334"/>
                  </a:cubicBezTo>
                  <a:cubicBezTo>
                    <a:pt x="882" y="262"/>
                    <a:pt x="930" y="215"/>
                    <a:pt x="930" y="143"/>
                  </a:cubicBezTo>
                  <a:lnTo>
                    <a:pt x="930" y="0"/>
                  </a:lnTo>
                  <a:cubicBezTo>
                    <a:pt x="930" y="72"/>
                    <a:pt x="882" y="119"/>
                    <a:pt x="787" y="191"/>
                  </a:cubicBezTo>
                  <a:cubicBezTo>
                    <a:pt x="703" y="238"/>
                    <a:pt x="590" y="262"/>
                    <a:pt x="474" y="262"/>
                  </a:cubicBezTo>
                  <a:cubicBezTo>
                    <a:pt x="358" y="262"/>
                    <a:pt x="239" y="238"/>
                    <a:pt x="144" y="191"/>
                  </a:cubicBezTo>
                  <a:cubicBezTo>
                    <a:pt x="49" y="119"/>
                    <a:pt x="1" y="48"/>
                    <a:pt x="1" y="0"/>
                  </a:cubicBez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37"/>
            <p:cNvSpPr/>
            <p:nvPr/>
          </p:nvSpPr>
          <p:spPr>
            <a:xfrm>
              <a:off x="3836203" y="3058227"/>
              <a:ext cx="31767" cy="16829"/>
            </a:xfrm>
            <a:custGeom>
              <a:avLst/>
              <a:gdLst/>
              <a:ahLst/>
              <a:cxnLst/>
              <a:rect l="l" t="t" r="r" b="b"/>
              <a:pathLst>
                <a:path w="1025" h="543" extrusionOk="0">
                  <a:moveTo>
                    <a:pt x="512" y="0"/>
                  </a:moveTo>
                  <a:cubicBezTo>
                    <a:pt x="393" y="0"/>
                    <a:pt x="274" y="30"/>
                    <a:pt x="191" y="90"/>
                  </a:cubicBezTo>
                  <a:cubicBezTo>
                    <a:pt x="0" y="185"/>
                    <a:pt x="0" y="352"/>
                    <a:pt x="191" y="471"/>
                  </a:cubicBezTo>
                  <a:cubicBezTo>
                    <a:pt x="286" y="518"/>
                    <a:pt x="405" y="542"/>
                    <a:pt x="521" y="542"/>
                  </a:cubicBezTo>
                  <a:cubicBezTo>
                    <a:pt x="637" y="542"/>
                    <a:pt x="750" y="518"/>
                    <a:pt x="834" y="471"/>
                  </a:cubicBezTo>
                  <a:cubicBezTo>
                    <a:pt x="1024" y="352"/>
                    <a:pt x="1024" y="185"/>
                    <a:pt x="834" y="90"/>
                  </a:cubicBezTo>
                  <a:cubicBezTo>
                    <a:pt x="750" y="30"/>
                    <a:pt x="631" y="0"/>
                    <a:pt x="5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37"/>
            <p:cNvSpPr/>
            <p:nvPr/>
          </p:nvSpPr>
          <p:spPr>
            <a:xfrm>
              <a:off x="3804468" y="3067648"/>
              <a:ext cx="28823" cy="13110"/>
            </a:xfrm>
            <a:custGeom>
              <a:avLst/>
              <a:gdLst/>
              <a:ahLst/>
              <a:cxnLst/>
              <a:rect l="l" t="t" r="r" b="b"/>
              <a:pathLst>
                <a:path w="930" h="423" extrusionOk="0">
                  <a:moveTo>
                    <a:pt x="0" y="0"/>
                  </a:moveTo>
                  <a:lnTo>
                    <a:pt x="0" y="143"/>
                  </a:lnTo>
                  <a:cubicBezTo>
                    <a:pt x="0" y="214"/>
                    <a:pt x="48" y="286"/>
                    <a:pt x="119" y="334"/>
                  </a:cubicBezTo>
                  <a:cubicBezTo>
                    <a:pt x="215" y="393"/>
                    <a:pt x="334" y="423"/>
                    <a:pt x="453" y="423"/>
                  </a:cubicBezTo>
                  <a:cubicBezTo>
                    <a:pt x="572" y="423"/>
                    <a:pt x="691" y="393"/>
                    <a:pt x="786" y="334"/>
                  </a:cubicBezTo>
                  <a:cubicBezTo>
                    <a:pt x="881" y="286"/>
                    <a:pt x="929" y="214"/>
                    <a:pt x="929" y="143"/>
                  </a:cubicBezTo>
                  <a:lnTo>
                    <a:pt x="929" y="0"/>
                  </a:lnTo>
                  <a:cubicBezTo>
                    <a:pt x="929" y="72"/>
                    <a:pt x="881" y="143"/>
                    <a:pt x="786" y="191"/>
                  </a:cubicBezTo>
                  <a:cubicBezTo>
                    <a:pt x="691" y="250"/>
                    <a:pt x="572" y="280"/>
                    <a:pt x="456" y="280"/>
                  </a:cubicBezTo>
                  <a:cubicBezTo>
                    <a:pt x="340" y="280"/>
                    <a:pt x="227" y="250"/>
                    <a:pt x="143" y="191"/>
                  </a:cubicBezTo>
                  <a:cubicBezTo>
                    <a:pt x="48" y="143"/>
                    <a:pt x="0" y="72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37"/>
            <p:cNvSpPr/>
            <p:nvPr/>
          </p:nvSpPr>
          <p:spPr>
            <a:xfrm>
              <a:off x="3802981" y="3059528"/>
              <a:ext cx="31767" cy="16798"/>
            </a:xfrm>
            <a:custGeom>
              <a:avLst/>
              <a:gdLst/>
              <a:ahLst/>
              <a:cxnLst/>
              <a:rect l="l" t="t" r="r" b="b"/>
              <a:pathLst>
                <a:path w="1025" h="542" extrusionOk="0">
                  <a:moveTo>
                    <a:pt x="501" y="0"/>
                  </a:moveTo>
                  <a:cubicBezTo>
                    <a:pt x="382" y="0"/>
                    <a:pt x="263" y="24"/>
                    <a:pt x="167" y="72"/>
                  </a:cubicBezTo>
                  <a:cubicBezTo>
                    <a:pt x="1" y="191"/>
                    <a:pt x="1" y="357"/>
                    <a:pt x="191" y="453"/>
                  </a:cubicBezTo>
                  <a:cubicBezTo>
                    <a:pt x="275" y="512"/>
                    <a:pt x="388" y="542"/>
                    <a:pt x="504" y="542"/>
                  </a:cubicBezTo>
                  <a:cubicBezTo>
                    <a:pt x="620" y="542"/>
                    <a:pt x="739" y="512"/>
                    <a:pt x="834" y="453"/>
                  </a:cubicBezTo>
                  <a:cubicBezTo>
                    <a:pt x="1025" y="357"/>
                    <a:pt x="1025" y="191"/>
                    <a:pt x="834" y="72"/>
                  </a:cubicBezTo>
                  <a:cubicBezTo>
                    <a:pt x="739" y="24"/>
                    <a:pt x="620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37"/>
            <p:cNvSpPr/>
            <p:nvPr/>
          </p:nvSpPr>
          <p:spPr>
            <a:xfrm>
              <a:off x="3678271" y="3013010"/>
              <a:ext cx="12552" cy="10382"/>
            </a:xfrm>
            <a:custGeom>
              <a:avLst/>
              <a:gdLst/>
              <a:ahLst/>
              <a:cxnLst/>
              <a:rect l="l" t="t" r="r" b="b"/>
              <a:pathLst>
                <a:path w="405" h="335" extrusionOk="0">
                  <a:moveTo>
                    <a:pt x="405" y="1"/>
                  </a:moveTo>
                  <a:lnTo>
                    <a:pt x="0" y="239"/>
                  </a:lnTo>
                  <a:lnTo>
                    <a:pt x="0" y="334"/>
                  </a:lnTo>
                  <a:lnTo>
                    <a:pt x="405" y="96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37"/>
            <p:cNvSpPr/>
            <p:nvPr/>
          </p:nvSpPr>
          <p:spPr>
            <a:xfrm>
              <a:off x="3642817" y="3013010"/>
              <a:ext cx="12583" cy="10382"/>
            </a:xfrm>
            <a:custGeom>
              <a:avLst/>
              <a:gdLst/>
              <a:ahLst/>
              <a:cxnLst/>
              <a:rect l="l" t="t" r="r" b="b"/>
              <a:pathLst>
                <a:path w="406" h="335" extrusionOk="0">
                  <a:moveTo>
                    <a:pt x="1" y="1"/>
                  </a:moveTo>
                  <a:lnTo>
                    <a:pt x="1" y="96"/>
                  </a:lnTo>
                  <a:lnTo>
                    <a:pt x="406" y="334"/>
                  </a:lnTo>
                  <a:lnTo>
                    <a:pt x="406" y="2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37"/>
            <p:cNvSpPr/>
            <p:nvPr/>
          </p:nvSpPr>
          <p:spPr>
            <a:xfrm>
              <a:off x="3667177" y="3027049"/>
              <a:ext cx="12583" cy="10351"/>
            </a:xfrm>
            <a:custGeom>
              <a:avLst/>
              <a:gdLst/>
              <a:ahLst/>
              <a:cxnLst/>
              <a:rect l="l" t="t" r="r" b="b"/>
              <a:pathLst>
                <a:path w="406" h="334" extrusionOk="0">
                  <a:moveTo>
                    <a:pt x="1" y="0"/>
                  </a:moveTo>
                  <a:lnTo>
                    <a:pt x="1" y="96"/>
                  </a:lnTo>
                  <a:lnTo>
                    <a:pt x="406" y="334"/>
                  </a:lnTo>
                  <a:lnTo>
                    <a:pt x="406" y="2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37"/>
            <p:cNvSpPr/>
            <p:nvPr/>
          </p:nvSpPr>
          <p:spPr>
            <a:xfrm>
              <a:off x="3679728" y="3027793"/>
              <a:ext cx="11095" cy="9608"/>
            </a:xfrm>
            <a:custGeom>
              <a:avLst/>
              <a:gdLst/>
              <a:ahLst/>
              <a:cxnLst/>
              <a:rect l="l" t="t" r="r" b="b"/>
              <a:pathLst>
                <a:path w="358" h="310" extrusionOk="0">
                  <a:moveTo>
                    <a:pt x="358" y="0"/>
                  </a:moveTo>
                  <a:lnTo>
                    <a:pt x="1" y="214"/>
                  </a:lnTo>
                  <a:lnTo>
                    <a:pt x="1" y="310"/>
                  </a:lnTo>
                  <a:lnTo>
                    <a:pt x="358" y="119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37"/>
            <p:cNvSpPr/>
            <p:nvPr/>
          </p:nvSpPr>
          <p:spPr>
            <a:xfrm>
              <a:off x="3642817" y="3027793"/>
              <a:ext cx="11126" cy="9608"/>
            </a:xfrm>
            <a:custGeom>
              <a:avLst/>
              <a:gdLst/>
              <a:ahLst/>
              <a:cxnLst/>
              <a:rect l="l" t="t" r="r" b="b"/>
              <a:pathLst>
                <a:path w="359" h="310" extrusionOk="0">
                  <a:moveTo>
                    <a:pt x="1" y="0"/>
                  </a:moveTo>
                  <a:lnTo>
                    <a:pt x="1" y="119"/>
                  </a:lnTo>
                  <a:lnTo>
                    <a:pt x="358" y="310"/>
                  </a:lnTo>
                  <a:lnTo>
                    <a:pt x="358" y="2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37"/>
            <p:cNvSpPr/>
            <p:nvPr/>
          </p:nvSpPr>
          <p:spPr>
            <a:xfrm>
              <a:off x="3653912" y="3027049"/>
              <a:ext cx="13296" cy="10351"/>
            </a:xfrm>
            <a:custGeom>
              <a:avLst/>
              <a:gdLst/>
              <a:ahLst/>
              <a:cxnLst/>
              <a:rect l="l" t="t" r="r" b="b"/>
              <a:pathLst>
                <a:path w="429" h="334" extrusionOk="0">
                  <a:moveTo>
                    <a:pt x="429" y="0"/>
                  </a:moveTo>
                  <a:lnTo>
                    <a:pt x="0" y="238"/>
                  </a:lnTo>
                  <a:lnTo>
                    <a:pt x="0" y="334"/>
                  </a:lnTo>
                  <a:lnTo>
                    <a:pt x="429" y="96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37"/>
            <p:cNvSpPr/>
            <p:nvPr/>
          </p:nvSpPr>
          <p:spPr>
            <a:xfrm>
              <a:off x="3642817" y="3006378"/>
              <a:ext cx="48007" cy="28079"/>
            </a:xfrm>
            <a:custGeom>
              <a:avLst/>
              <a:gdLst/>
              <a:ahLst/>
              <a:cxnLst/>
              <a:rect l="l" t="t" r="r" b="b"/>
              <a:pathLst>
                <a:path w="1549" h="906" extrusionOk="0">
                  <a:moveTo>
                    <a:pt x="358" y="1"/>
                  </a:moveTo>
                  <a:lnTo>
                    <a:pt x="1" y="215"/>
                  </a:lnTo>
                  <a:lnTo>
                    <a:pt x="406" y="453"/>
                  </a:lnTo>
                  <a:lnTo>
                    <a:pt x="1" y="691"/>
                  </a:lnTo>
                  <a:lnTo>
                    <a:pt x="191" y="786"/>
                  </a:lnTo>
                  <a:lnTo>
                    <a:pt x="358" y="905"/>
                  </a:lnTo>
                  <a:lnTo>
                    <a:pt x="787" y="667"/>
                  </a:lnTo>
                  <a:lnTo>
                    <a:pt x="1192" y="905"/>
                  </a:lnTo>
                  <a:lnTo>
                    <a:pt x="1549" y="691"/>
                  </a:lnTo>
                  <a:lnTo>
                    <a:pt x="1144" y="453"/>
                  </a:lnTo>
                  <a:lnTo>
                    <a:pt x="1549" y="215"/>
                  </a:lnTo>
                  <a:lnTo>
                    <a:pt x="1192" y="1"/>
                  </a:lnTo>
                  <a:lnTo>
                    <a:pt x="763" y="239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37"/>
            <p:cNvSpPr/>
            <p:nvPr/>
          </p:nvSpPr>
          <p:spPr>
            <a:xfrm>
              <a:off x="3666433" y="2964137"/>
              <a:ext cx="50983" cy="26963"/>
            </a:xfrm>
            <a:custGeom>
              <a:avLst/>
              <a:gdLst/>
              <a:ahLst/>
              <a:cxnLst/>
              <a:rect l="l" t="t" r="r" b="b"/>
              <a:pathLst>
                <a:path w="1645" h="870" extrusionOk="0">
                  <a:moveTo>
                    <a:pt x="811" y="0"/>
                  </a:moveTo>
                  <a:cubicBezTo>
                    <a:pt x="620" y="0"/>
                    <a:pt x="430" y="42"/>
                    <a:pt x="287" y="125"/>
                  </a:cubicBezTo>
                  <a:cubicBezTo>
                    <a:pt x="1" y="292"/>
                    <a:pt x="1" y="554"/>
                    <a:pt x="287" y="744"/>
                  </a:cubicBezTo>
                  <a:cubicBezTo>
                    <a:pt x="430" y="828"/>
                    <a:pt x="620" y="869"/>
                    <a:pt x="811" y="869"/>
                  </a:cubicBezTo>
                  <a:cubicBezTo>
                    <a:pt x="1001" y="869"/>
                    <a:pt x="1192" y="828"/>
                    <a:pt x="1335" y="744"/>
                  </a:cubicBezTo>
                  <a:cubicBezTo>
                    <a:pt x="1644" y="554"/>
                    <a:pt x="1644" y="292"/>
                    <a:pt x="1335" y="125"/>
                  </a:cubicBezTo>
                  <a:cubicBezTo>
                    <a:pt x="1192" y="42"/>
                    <a:pt x="1001" y="0"/>
                    <a:pt x="8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37"/>
            <p:cNvSpPr/>
            <p:nvPr/>
          </p:nvSpPr>
          <p:spPr>
            <a:xfrm>
              <a:off x="3670864" y="2952143"/>
              <a:ext cx="42119" cy="26592"/>
            </a:xfrm>
            <a:custGeom>
              <a:avLst/>
              <a:gdLst/>
              <a:ahLst/>
              <a:cxnLst/>
              <a:rect l="l" t="t" r="r" b="b"/>
              <a:pathLst>
                <a:path w="1359" h="858" extrusionOk="0">
                  <a:moveTo>
                    <a:pt x="668" y="0"/>
                  </a:moveTo>
                  <a:cubicBezTo>
                    <a:pt x="495" y="0"/>
                    <a:pt x="322" y="36"/>
                    <a:pt x="191" y="107"/>
                  </a:cubicBezTo>
                  <a:cubicBezTo>
                    <a:pt x="49" y="179"/>
                    <a:pt x="1" y="298"/>
                    <a:pt x="1" y="393"/>
                  </a:cubicBezTo>
                  <a:lnTo>
                    <a:pt x="1" y="465"/>
                  </a:lnTo>
                  <a:cubicBezTo>
                    <a:pt x="1" y="560"/>
                    <a:pt x="49" y="679"/>
                    <a:pt x="191" y="750"/>
                  </a:cubicBezTo>
                  <a:cubicBezTo>
                    <a:pt x="322" y="822"/>
                    <a:pt x="495" y="858"/>
                    <a:pt x="668" y="858"/>
                  </a:cubicBezTo>
                  <a:cubicBezTo>
                    <a:pt x="840" y="858"/>
                    <a:pt x="1013" y="822"/>
                    <a:pt x="1144" y="750"/>
                  </a:cubicBezTo>
                  <a:cubicBezTo>
                    <a:pt x="1287" y="679"/>
                    <a:pt x="1358" y="560"/>
                    <a:pt x="1358" y="465"/>
                  </a:cubicBezTo>
                  <a:lnTo>
                    <a:pt x="1358" y="393"/>
                  </a:lnTo>
                  <a:cubicBezTo>
                    <a:pt x="1358" y="298"/>
                    <a:pt x="1287" y="179"/>
                    <a:pt x="1144" y="107"/>
                  </a:cubicBezTo>
                  <a:cubicBezTo>
                    <a:pt x="1013" y="36"/>
                    <a:pt x="840" y="0"/>
                    <a:pt x="668" y="0"/>
                  </a:cubicBezTo>
                  <a:close/>
                </a:path>
              </a:pathLst>
            </a:custGeom>
            <a:solidFill>
              <a:srgbClr val="E0E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37"/>
            <p:cNvSpPr/>
            <p:nvPr/>
          </p:nvSpPr>
          <p:spPr>
            <a:xfrm>
              <a:off x="3670864" y="2964323"/>
              <a:ext cx="42119" cy="14412"/>
            </a:xfrm>
            <a:custGeom>
              <a:avLst/>
              <a:gdLst/>
              <a:ahLst/>
              <a:cxnLst/>
              <a:rect l="l" t="t" r="r" b="b"/>
              <a:pathLst>
                <a:path w="1359" h="465" extrusionOk="0">
                  <a:moveTo>
                    <a:pt x="1" y="0"/>
                  </a:moveTo>
                  <a:lnTo>
                    <a:pt x="1" y="72"/>
                  </a:lnTo>
                  <a:cubicBezTo>
                    <a:pt x="1" y="167"/>
                    <a:pt x="49" y="286"/>
                    <a:pt x="191" y="357"/>
                  </a:cubicBezTo>
                  <a:cubicBezTo>
                    <a:pt x="322" y="429"/>
                    <a:pt x="495" y="465"/>
                    <a:pt x="668" y="465"/>
                  </a:cubicBezTo>
                  <a:cubicBezTo>
                    <a:pt x="840" y="465"/>
                    <a:pt x="1013" y="429"/>
                    <a:pt x="1144" y="357"/>
                  </a:cubicBezTo>
                  <a:cubicBezTo>
                    <a:pt x="1287" y="286"/>
                    <a:pt x="1358" y="167"/>
                    <a:pt x="1358" y="72"/>
                  </a:cubicBezTo>
                  <a:lnTo>
                    <a:pt x="1358" y="0"/>
                  </a:lnTo>
                  <a:cubicBezTo>
                    <a:pt x="1358" y="95"/>
                    <a:pt x="1287" y="191"/>
                    <a:pt x="1144" y="262"/>
                  </a:cubicBezTo>
                  <a:cubicBezTo>
                    <a:pt x="1013" y="345"/>
                    <a:pt x="840" y="387"/>
                    <a:pt x="668" y="387"/>
                  </a:cubicBezTo>
                  <a:cubicBezTo>
                    <a:pt x="495" y="387"/>
                    <a:pt x="322" y="345"/>
                    <a:pt x="191" y="262"/>
                  </a:cubicBezTo>
                  <a:cubicBezTo>
                    <a:pt x="49" y="191"/>
                    <a:pt x="1" y="95"/>
                    <a:pt x="1" y="0"/>
                  </a:cubicBezTo>
                  <a:close/>
                </a:path>
              </a:pathLst>
            </a:custGeom>
            <a:solidFill>
              <a:srgbClr val="C6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37"/>
            <p:cNvSpPr/>
            <p:nvPr/>
          </p:nvSpPr>
          <p:spPr>
            <a:xfrm>
              <a:off x="3668664" y="2952143"/>
              <a:ext cx="46520" cy="24205"/>
            </a:xfrm>
            <a:custGeom>
              <a:avLst/>
              <a:gdLst/>
              <a:ahLst/>
              <a:cxnLst/>
              <a:rect l="l" t="t" r="r" b="b"/>
              <a:pathLst>
                <a:path w="1501" h="781" extrusionOk="0">
                  <a:moveTo>
                    <a:pt x="739" y="0"/>
                  </a:moveTo>
                  <a:cubicBezTo>
                    <a:pt x="566" y="0"/>
                    <a:pt x="393" y="36"/>
                    <a:pt x="262" y="107"/>
                  </a:cubicBezTo>
                  <a:cubicBezTo>
                    <a:pt x="0" y="274"/>
                    <a:pt x="0" y="512"/>
                    <a:pt x="262" y="655"/>
                  </a:cubicBezTo>
                  <a:cubicBezTo>
                    <a:pt x="393" y="738"/>
                    <a:pt x="566" y="780"/>
                    <a:pt x="739" y="780"/>
                  </a:cubicBezTo>
                  <a:cubicBezTo>
                    <a:pt x="911" y="780"/>
                    <a:pt x="1084" y="738"/>
                    <a:pt x="1215" y="655"/>
                  </a:cubicBezTo>
                  <a:cubicBezTo>
                    <a:pt x="1501" y="512"/>
                    <a:pt x="1477" y="274"/>
                    <a:pt x="1215" y="107"/>
                  </a:cubicBezTo>
                  <a:cubicBezTo>
                    <a:pt x="1084" y="36"/>
                    <a:pt x="911" y="0"/>
                    <a:pt x="7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37"/>
            <p:cNvSpPr/>
            <p:nvPr/>
          </p:nvSpPr>
          <p:spPr>
            <a:xfrm>
              <a:off x="3718126" y="3054911"/>
              <a:ext cx="50952" cy="26778"/>
            </a:xfrm>
            <a:custGeom>
              <a:avLst/>
              <a:gdLst/>
              <a:ahLst/>
              <a:cxnLst/>
              <a:rect l="l" t="t" r="r" b="b"/>
              <a:pathLst>
                <a:path w="1644" h="864" extrusionOk="0">
                  <a:moveTo>
                    <a:pt x="834" y="0"/>
                  </a:moveTo>
                  <a:cubicBezTo>
                    <a:pt x="643" y="0"/>
                    <a:pt x="452" y="42"/>
                    <a:pt x="310" y="125"/>
                  </a:cubicBezTo>
                  <a:cubicBezTo>
                    <a:pt x="0" y="292"/>
                    <a:pt x="0" y="554"/>
                    <a:pt x="310" y="721"/>
                  </a:cubicBezTo>
                  <a:cubicBezTo>
                    <a:pt x="452" y="816"/>
                    <a:pt x="643" y="864"/>
                    <a:pt x="834" y="864"/>
                  </a:cubicBezTo>
                  <a:cubicBezTo>
                    <a:pt x="1024" y="864"/>
                    <a:pt x="1215" y="816"/>
                    <a:pt x="1357" y="721"/>
                  </a:cubicBezTo>
                  <a:cubicBezTo>
                    <a:pt x="1643" y="554"/>
                    <a:pt x="1643" y="292"/>
                    <a:pt x="1357" y="125"/>
                  </a:cubicBezTo>
                  <a:cubicBezTo>
                    <a:pt x="1215" y="42"/>
                    <a:pt x="1024" y="0"/>
                    <a:pt x="834" y="0"/>
                  </a:cubicBez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37"/>
            <p:cNvSpPr/>
            <p:nvPr/>
          </p:nvSpPr>
          <p:spPr>
            <a:xfrm>
              <a:off x="3722527" y="3042917"/>
              <a:ext cx="42119" cy="26592"/>
            </a:xfrm>
            <a:custGeom>
              <a:avLst/>
              <a:gdLst/>
              <a:ahLst/>
              <a:cxnLst/>
              <a:rect l="l" t="t" r="r" b="b"/>
              <a:pathLst>
                <a:path w="1359" h="858" extrusionOk="0">
                  <a:moveTo>
                    <a:pt x="692" y="0"/>
                  </a:moveTo>
                  <a:cubicBezTo>
                    <a:pt x="519" y="0"/>
                    <a:pt x="346" y="36"/>
                    <a:pt x="215" y="108"/>
                  </a:cubicBezTo>
                  <a:cubicBezTo>
                    <a:pt x="72" y="179"/>
                    <a:pt x="1" y="274"/>
                    <a:pt x="1" y="393"/>
                  </a:cubicBezTo>
                  <a:lnTo>
                    <a:pt x="1" y="465"/>
                  </a:lnTo>
                  <a:cubicBezTo>
                    <a:pt x="1" y="560"/>
                    <a:pt x="72" y="655"/>
                    <a:pt x="215" y="751"/>
                  </a:cubicBezTo>
                  <a:cubicBezTo>
                    <a:pt x="346" y="822"/>
                    <a:pt x="519" y="858"/>
                    <a:pt x="692" y="858"/>
                  </a:cubicBezTo>
                  <a:cubicBezTo>
                    <a:pt x="864" y="858"/>
                    <a:pt x="1037" y="822"/>
                    <a:pt x="1168" y="751"/>
                  </a:cubicBezTo>
                  <a:cubicBezTo>
                    <a:pt x="1287" y="679"/>
                    <a:pt x="1358" y="560"/>
                    <a:pt x="1358" y="465"/>
                  </a:cubicBezTo>
                  <a:lnTo>
                    <a:pt x="1358" y="393"/>
                  </a:lnTo>
                  <a:cubicBezTo>
                    <a:pt x="1358" y="298"/>
                    <a:pt x="1311" y="179"/>
                    <a:pt x="1168" y="108"/>
                  </a:cubicBezTo>
                  <a:cubicBezTo>
                    <a:pt x="1037" y="36"/>
                    <a:pt x="864" y="0"/>
                    <a:pt x="692" y="0"/>
                  </a:cubicBezTo>
                  <a:close/>
                </a:path>
              </a:pathLst>
            </a:custGeom>
            <a:solidFill>
              <a:srgbClr val="E0E0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37"/>
            <p:cNvSpPr/>
            <p:nvPr/>
          </p:nvSpPr>
          <p:spPr>
            <a:xfrm>
              <a:off x="3722527" y="3055096"/>
              <a:ext cx="42119" cy="14412"/>
            </a:xfrm>
            <a:custGeom>
              <a:avLst/>
              <a:gdLst/>
              <a:ahLst/>
              <a:cxnLst/>
              <a:rect l="l" t="t" r="r" b="b"/>
              <a:pathLst>
                <a:path w="1359" h="465" extrusionOk="0">
                  <a:moveTo>
                    <a:pt x="1" y="0"/>
                  </a:moveTo>
                  <a:lnTo>
                    <a:pt x="1" y="72"/>
                  </a:lnTo>
                  <a:cubicBezTo>
                    <a:pt x="1" y="167"/>
                    <a:pt x="72" y="262"/>
                    <a:pt x="215" y="358"/>
                  </a:cubicBezTo>
                  <a:cubicBezTo>
                    <a:pt x="346" y="429"/>
                    <a:pt x="519" y="465"/>
                    <a:pt x="692" y="465"/>
                  </a:cubicBezTo>
                  <a:cubicBezTo>
                    <a:pt x="864" y="465"/>
                    <a:pt x="1037" y="429"/>
                    <a:pt x="1168" y="358"/>
                  </a:cubicBezTo>
                  <a:cubicBezTo>
                    <a:pt x="1287" y="286"/>
                    <a:pt x="1358" y="167"/>
                    <a:pt x="1358" y="72"/>
                  </a:cubicBezTo>
                  <a:lnTo>
                    <a:pt x="1358" y="0"/>
                  </a:lnTo>
                  <a:cubicBezTo>
                    <a:pt x="1358" y="96"/>
                    <a:pt x="1311" y="191"/>
                    <a:pt x="1168" y="262"/>
                  </a:cubicBezTo>
                  <a:cubicBezTo>
                    <a:pt x="1037" y="346"/>
                    <a:pt x="864" y="387"/>
                    <a:pt x="692" y="387"/>
                  </a:cubicBezTo>
                  <a:cubicBezTo>
                    <a:pt x="519" y="387"/>
                    <a:pt x="346" y="346"/>
                    <a:pt x="215" y="262"/>
                  </a:cubicBezTo>
                  <a:cubicBezTo>
                    <a:pt x="72" y="191"/>
                    <a:pt x="1" y="96"/>
                    <a:pt x="1" y="0"/>
                  </a:cubicBez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37"/>
            <p:cNvSpPr/>
            <p:nvPr/>
          </p:nvSpPr>
          <p:spPr>
            <a:xfrm>
              <a:off x="3720327" y="3042917"/>
              <a:ext cx="46520" cy="24205"/>
            </a:xfrm>
            <a:custGeom>
              <a:avLst/>
              <a:gdLst/>
              <a:ahLst/>
              <a:cxnLst/>
              <a:rect l="l" t="t" r="r" b="b"/>
              <a:pathLst>
                <a:path w="1501" h="781" extrusionOk="0">
                  <a:moveTo>
                    <a:pt x="763" y="0"/>
                  </a:moveTo>
                  <a:cubicBezTo>
                    <a:pt x="590" y="0"/>
                    <a:pt x="417" y="36"/>
                    <a:pt x="286" y="108"/>
                  </a:cubicBezTo>
                  <a:cubicBezTo>
                    <a:pt x="0" y="250"/>
                    <a:pt x="24" y="512"/>
                    <a:pt x="286" y="655"/>
                  </a:cubicBezTo>
                  <a:cubicBezTo>
                    <a:pt x="417" y="739"/>
                    <a:pt x="590" y="780"/>
                    <a:pt x="763" y="780"/>
                  </a:cubicBezTo>
                  <a:cubicBezTo>
                    <a:pt x="935" y="780"/>
                    <a:pt x="1108" y="739"/>
                    <a:pt x="1239" y="655"/>
                  </a:cubicBezTo>
                  <a:cubicBezTo>
                    <a:pt x="1501" y="512"/>
                    <a:pt x="1501" y="250"/>
                    <a:pt x="1239" y="108"/>
                  </a:cubicBezTo>
                  <a:cubicBezTo>
                    <a:pt x="1108" y="36"/>
                    <a:pt x="935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37"/>
            <p:cNvSpPr/>
            <p:nvPr/>
          </p:nvSpPr>
          <p:spPr>
            <a:xfrm>
              <a:off x="3738767" y="3001388"/>
              <a:ext cx="19215" cy="15155"/>
            </a:xfrm>
            <a:custGeom>
              <a:avLst/>
              <a:gdLst/>
              <a:ahLst/>
              <a:cxnLst/>
              <a:rect l="l" t="t" r="r" b="b"/>
              <a:pathLst>
                <a:path w="620" h="489" extrusionOk="0">
                  <a:moveTo>
                    <a:pt x="120" y="1"/>
                  </a:moveTo>
                  <a:cubicBezTo>
                    <a:pt x="84" y="1"/>
                    <a:pt x="48" y="7"/>
                    <a:pt x="25" y="19"/>
                  </a:cubicBezTo>
                  <a:cubicBezTo>
                    <a:pt x="1" y="42"/>
                    <a:pt x="1" y="66"/>
                    <a:pt x="1" y="66"/>
                  </a:cubicBezTo>
                  <a:lnTo>
                    <a:pt x="1" y="209"/>
                  </a:lnTo>
                  <a:cubicBezTo>
                    <a:pt x="1" y="233"/>
                    <a:pt x="1" y="257"/>
                    <a:pt x="25" y="257"/>
                  </a:cubicBezTo>
                  <a:lnTo>
                    <a:pt x="382" y="471"/>
                  </a:lnTo>
                  <a:cubicBezTo>
                    <a:pt x="406" y="483"/>
                    <a:pt x="441" y="489"/>
                    <a:pt x="477" y="489"/>
                  </a:cubicBezTo>
                  <a:cubicBezTo>
                    <a:pt x="513" y="489"/>
                    <a:pt x="549" y="483"/>
                    <a:pt x="572" y="471"/>
                  </a:cubicBezTo>
                  <a:cubicBezTo>
                    <a:pt x="596" y="447"/>
                    <a:pt x="620" y="447"/>
                    <a:pt x="620" y="423"/>
                  </a:cubicBezTo>
                  <a:lnTo>
                    <a:pt x="620" y="281"/>
                  </a:lnTo>
                  <a:cubicBezTo>
                    <a:pt x="620" y="257"/>
                    <a:pt x="596" y="233"/>
                    <a:pt x="572" y="233"/>
                  </a:cubicBezTo>
                  <a:lnTo>
                    <a:pt x="215" y="19"/>
                  </a:lnTo>
                  <a:cubicBezTo>
                    <a:pt x="191" y="7"/>
                    <a:pt x="156" y="1"/>
                    <a:pt x="1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37"/>
            <p:cNvSpPr/>
            <p:nvPr/>
          </p:nvSpPr>
          <p:spPr>
            <a:xfrm>
              <a:off x="3738767" y="3003434"/>
              <a:ext cx="775" cy="5920"/>
            </a:xfrm>
            <a:custGeom>
              <a:avLst/>
              <a:gdLst/>
              <a:ahLst/>
              <a:cxnLst/>
              <a:rect l="l" t="t" r="r" b="b"/>
              <a:pathLst>
                <a:path w="25" h="191" extrusionOk="0">
                  <a:moveTo>
                    <a:pt x="1" y="0"/>
                  </a:moveTo>
                  <a:lnTo>
                    <a:pt x="1" y="143"/>
                  </a:lnTo>
                  <a:cubicBezTo>
                    <a:pt x="1" y="167"/>
                    <a:pt x="1" y="191"/>
                    <a:pt x="25" y="191"/>
                  </a:cubicBezTo>
                  <a:lnTo>
                    <a:pt x="25" y="72"/>
                  </a:lnTo>
                  <a:cubicBezTo>
                    <a:pt x="1" y="48"/>
                    <a:pt x="1" y="24"/>
                    <a:pt x="1" y="0"/>
                  </a:cubicBezTo>
                  <a:close/>
                </a:path>
              </a:pathLst>
            </a:custGeom>
            <a:solidFill>
              <a:srgbClr val="D8D8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37"/>
            <p:cNvSpPr/>
            <p:nvPr/>
          </p:nvSpPr>
          <p:spPr>
            <a:xfrm>
              <a:off x="3739510" y="3005634"/>
              <a:ext cx="11095" cy="10382"/>
            </a:xfrm>
            <a:custGeom>
              <a:avLst/>
              <a:gdLst/>
              <a:ahLst/>
              <a:cxnLst/>
              <a:rect l="l" t="t" r="r" b="b"/>
              <a:pathLst>
                <a:path w="358" h="335" extrusionOk="0">
                  <a:moveTo>
                    <a:pt x="1" y="1"/>
                  </a:moveTo>
                  <a:lnTo>
                    <a:pt x="1" y="120"/>
                  </a:lnTo>
                  <a:lnTo>
                    <a:pt x="358" y="334"/>
                  </a:lnTo>
                  <a:lnTo>
                    <a:pt x="358" y="1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37"/>
            <p:cNvSpPr/>
            <p:nvPr/>
          </p:nvSpPr>
          <p:spPr>
            <a:xfrm>
              <a:off x="3750574" y="3010066"/>
              <a:ext cx="7407" cy="6477"/>
            </a:xfrm>
            <a:custGeom>
              <a:avLst/>
              <a:gdLst/>
              <a:ahLst/>
              <a:cxnLst/>
              <a:rect l="l" t="t" r="r" b="b"/>
              <a:pathLst>
                <a:path w="239" h="209" extrusionOk="0">
                  <a:moveTo>
                    <a:pt x="239" y="1"/>
                  </a:moveTo>
                  <a:cubicBezTo>
                    <a:pt x="239" y="24"/>
                    <a:pt x="215" y="48"/>
                    <a:pt x="191" y="48"/>
                  </a:cubicBezTo>
                  <a:cubicBezTo>
                    <a:pt x="168" y="72"/>
                    <a:pt x="132" y="84"/>
                    <a:pt x="96" y="84"/>
                  </a:cubicBezTo>
                  <a:cubicBezTo>
                    <a:pt x="60" y="84"/>
                    <a:pt x="25" y="72"/>
                    <a:pt x="1" y="48"/>
                  </a:cubicBezTo>
                  <a:lnTo>
                    <a:pt x="1" y="191"/>
                  </a:lnTo>
                  <a:cubicBezTo>
                    <a:pt x="25" y="203"/>
                    <a:pt x="60" y="209"/>
                    <a:pt x="96" y="209"/>
                  </a:cubicBezTo>
                  <a:cubicBezTo>
                    <a:pt x="132" y="209"/>
                    <a:pt x="168" y="203"/>
                    <a:pt x="191" y="191"/>
                  </a:cubicBezTo>
                  <a:cubicBezTo>
                    <a:pt x="215" y="167"/>
                    <a:pt x="239" y="167"/>
                    <a:pt x="239" y="143"/>
                  </a:cubicBezTo>
                  <a:lnTo>
                    <a:pt x="239" y="1"/>
                  </a:ln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37"/>
            <p:cNvSpPr/>
            <p:nvPr/>
          </p:nvSpPr>
          <p:spPr>
            <a:xfrm>
              <a:off x="3763870" y="3016171"/>
              <a:ext cx="19215" cy="15155"/>
            </a:xfrm>
            <a:custGeom>
              <a:avLst/>
              <a:gdLst/>
              <a:ahLst/>
              <a:cxnLst/>
              <a:rect l="l" t="t" r="r" b="b"/>
              <a:pathLst>
                <a:path w="620" h="489" extrusionOk="0">
                  <a:moveTo>
                    <a:pt x="129" y="0"/>
                  </a:moveTo>
                  <a:cubicBezTo>
                    <a:pt x="96" y="0"/>
                    <a:pt x="60" y="6"/>
                    <a:pt x="24" y="18"/>
                  </a:cubicBezTo>
                  <a:cubicBezTo>
                    <a:pt x="1" y="42"/>
                    <a:pt x="1" y="42"/>
                    <a:pt x="1" y="66"/>
                  </a:cubicBezTo>
                  <a:lnTo>
                    <a:pt x="1" y="208"/>
                  </a:lnTo>
                  <a:cubicBezTo>
                    <a:pt x="1" y="232"/>
                    <a:pt x="1" y="256"/>
                    <a:pt x="24" y="256"/>
                  </a:cubicBezTo>
                  <a:lnTo>
                    <a:pt x="382" y="470"/>
                  </a:lnTo>
                  <a:cubicBezTo>
                    <a:pt x="417" y="482"/>
                    <a:pt x="453" y="488"/>
                    <a:pt x="486" y="488"/>
                  </a:cubicBezTo>
                  <a:cubicBezTo>
                    <a:pt x="518" y="488"/>
                    <a:pt x="548" y="482"/>
                    <a:pt x="572" y="470"/>
                  </a:cubicBezTo>
                  <a:cubicBezTo>
                    <a:pt x="596" y="447"/>
                    <a:pt x="620" y="447"/>
                    <a:pt x="620" y="423"/>
                  </a:cubicBezTo>
                  <a:lnTo>
                    <a:pt x="620" y="280"/>
                  </a:lnTo>
                  <a:cubicBezTo>
                    <a:pt x="620" y="256"/>
                    <a:pt x="620" y="232"/>
                    <a:pt x="572" y="232"/>
                  </a:cubicBezTo>
                  <a:lnTo>
                    <a:pt x="215" y="18"/>
                  </a:lnTo>
                  <a:cubicBezTo>
                    <a:pt x="191" y="6"/>
                    <a:pt x="161" y="0"/>
                    <a:pt x="1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37"/>
            <p:cNvSpPr/>
            <p:nvPr/>
          </p:nvSpPr>
          <p:spPr>
            <a:xfrm>
              <a:off x="3763870" y="3018186"/>
              <a:ext cx="775" cy="5951"/>
            </a:xfrm>
            <a:custGeom>
              <a:avLst/>
              <a:gdLst/>
              <a:ahLst/>
              <a:cxnLst/>
              <a:rect l="l" t="t" r="r" b="b"/>
              <a:pathLst>
                <a:path w="25" h="192" extrusionOk="0">
                  <a:moveTo>
                    <a:pt x="1" y="1"/>
                  </a:moveTo>
                  <a:lnTo>
                    <a:pt x="1" y="143"/>
                  </a:lnTo>
                  <a:cubicBezTo>
                    <a:pt x="1" y="167"/>
                    <a:pt x="1" y="191"/>
                    <a:pt x="24" y="191"/>
                  </a:cubicBezTo>
                  <a:lnTo>
                    <a:pt x="24" y="72"/>
                  </a:lnTo>
                  <a:cubicBezTo>
                    <a:pt x="1" y="48"/>
                    <a:pt x="1" y="24"/>
                    <a:pt x="1" y="1"/>
                  </a:cubicBezTo>
                  <a:close/>
                </a:path>
              </a:pathLst>
            </a:custGeom>
            <a:solidFill>
              <a:srgbClr val="D8D8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37"/>
            <p:cNvSpPr/>
            <p:nvPr/>
          </p:nvSpPr>
          <p:spPr>
            <a:xfrm>
              <a:off x="3764613" y="3020417"/>
              <a:ext cx="11095" cy="10351"/>
            </a:xfrm>
            <a:custGeom>
              <a:avLst/>
              <a:gdLst/>
              <a:ahLst/>
              <a:cxnLst/>
              <a:rect l="l" t="t" r="r" b="b"/>
              <a:pathLst>
                <a:path w="358" h="334" extrusionOk="0">
                  <a:moveTo>
                    <a:pt x="0" y="0"/>
                  </a:moveTo>
                  <a:lnTo>
                    <a:pt x="0" y="119"/>
                  </a:lnTo>
                  <a:lnTo>
                    <a:pt x="358" y="333"/>
                  </a:lnTo>
                  <a:lnTo>
                    <a:pt x="358" y="1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37"/>
            <p:cNvSpPr/>
            <p:nvPr/>
          </p:nvSpPr>
          <p:spPr>
            <a:xfrm>
              <a:off x="3775677" y="3024818"/>
              <a:ext cx="7407" cy="6508"/>
            </a:xfrm>
            <a:custGeom>
              <a:avLst/>
              <a:gdLst/>
              <a:ahLst/>
              <a:cxnLst/>
              <a:rect l="l" t="t" r="r" b="b"/>
              <a:pathLst>
                <a:path w="239" h="210" extrusionOk="0">
                  <a:moveTo>
                    <a:pt x="239" y="1"/>
                  </a:moveTo>
                  <a:cubicBezTo>
                    <a:pt x="239" y="25"/>
                    <a:pt x="215" y="49"/>
                    <a:pt x="191" y="49"/>
                  </a:cubicBezTo>
                  <a:cubicBezTo>
                    <a:pt x="167" y="72"/>
                    <a:pt x="137" y="84"/>
                    <a:pt x="105" y="84"/>
                  </a:cubicBezTo>
                  <a:cubicBezTo>
                    <a:pt x="72" y="84"/>
                    <a:pt x="36" y="72"/>
                    <a:pt x="1" y="49"/>
                  </a:cubicBezTo>
                  <a:lnTo>
                    <a:pt x="1" y="191"/>
                  </a:lnTo>
                  <a:cubicBezTo>
                    <a:pt x="36" y="203"/>
                    <a:pt x="72" y="209"/>
                    <a:pt x="105" y="209"/>
                  </a:cubicBezTo>
                  <a:cubicBezTo>
                    <a:pt x="137" y="209"/>
                    <a:pt x="167" y="203"/>
                    <a:pt x="191" y="191"/>
                  </a:cubicBezTo>
                  <a:cubicBezTo>
                    <a:pt x="215" y="168"/>
                    <a:pt x="239" y="168"/>
                    <a:pt x="239" y="144"/>
                  </a:cubicBezTo>
                  <a:lnTo>
                    <a:pt x="239" y="1"/>
                  </a:ln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3" name="Google Shape;4253;p73"/>
          <p:cNvSpPr/>
          <p:nvPr/>
        </p:nvSpPr>
        <p:spPr>
          <a:xfrm>
            <a:off x="3250475" y="378950"/>
            <a:ext cx="5181000" cy="4227600"/>
          </a:xfrm>
          <a:prstGeom prst="roundRect">
            <a:avLst>
              <a:gd name="adj" fmla="val 19210"/>
            </a:avLst>
          </a:prstGeom>
          <a:solidFill>
            <a:schemeClr val="lt1"/>
          </a:solidFill>
          <a:ln>
            <a:noFill/>
          </a:ln>
          <a:effectLst>
            <a:outerShdw dist="47625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4" name="Google Shape;4254;p73"/>
          <p:cNvSpPr txBox="1">
            <a:spLocks noGrp="1"/>
          </p:cNvSpPr>
          <p:nvPr>
            <p:ph type="title"/>
          </p:nvPr>
        </p:nvSpPr>
        <p:spPr>
          <a:xfrm>
            <a:off x="700525" y="2060675"/>
            <a:ext cx="2085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Risultati</a:t>
            </a:r>
            <a:endParaRPr/>
          </a:p>
        </p:txBody>
      </p:sp>
      <p:graphicFrame>
        <p:nvGraphicFramePr>
          <p:cNvPr id="4255" name="Google Shape;4255;p73"/>
          <p:cNvGraphicFramePr/>
          <p:nvPr/>
        </p:nvGraphicFramePr>
        <p:xfrm>
          <a:off x="3872238" y="469350"/>
          <a:ext cx="3857750" cy="4018250"/>
        </p:xfrm>
        <a:graphic>
          <a:graphicData uri="http://schemas.openxmlformats.org/drawingml/2006/table">
            <a:tbl>
              <a:tblPr>
                <a:noFill/>
                <a:tableStyleId>{4D2FA629-5D79-4770-B6DF-FB8B7855B775}</a:tableStyleId>
              </a:tblPr>
              <a:tblGrid>
                <a:gridCol w="108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rbitron SemiBold"/>
                          <a:ea typeface="Orbitron SemiBold"/>
                          <a:cs typeface="Orbitron SemiBold"/>
                          <a:sym typeface="Orbitron SemiBold"/>
                        </a:rPr>
                        <a:t>Anno</a:t>
                      </a:r>
                      <a:endParaRPr>
                        <a:solidFill>
                          <a:schemeClr val="dk1"/>
                        </a:solidFill>
                        <a:latin typeface="Orbitron SemiBold"/>
                        <a:ea typeface="Orbitron SemiBold"/>
                        <a:cs typeface="Orbitron SemiBold"/>
                        <a:sym typeface="Orbitron SemiBol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rbitron SemiBold"/>
                          <a:ea typeface="Orbitron SemiBold"/>
                          <a:cs typeface="Orbitron SemiBold"/>
                          <a:sym typeface="Orbitron SemiBold"/>
                        </a:rPr>
                        <a:t>Titolo</a:t>
                      </a:r>
                      <a:endParaRPr>
                        <a:solidFill>
                          <a:schemeClr val="dk1"/>
                        </a:solidFill>
                        <a:latin typeface="Orbitron SemiBold"/>
                        <a:ea typeface="Orbitron SemiBold"/>
                        <a:cs typeface="Orbitron SemiBold"/>
                        <a:sym typeface="Orbitron SemiBol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rbitron SemiBold"/>
                          <a:ea typeface="Orbitron SemiBold"/>
                          <a:cs typeface="Orbitron SemiBold"/>
                          <a:sym typeface="Orbitron SemiBold"/>
                        </a:rPr>
                        <a:t>Gradimento</a:t>
                      </a:r>
                      <a:endParaRPr>
                        <a:solidFill>
                          <a:schemeClr val="dk1"/>
                        </a:solidFill>
                        <a:latin typeface="Orbitron SemiBold"/>
                        <a:ea typeface="Orbitron SemiBold"/>
                        <a:cs typeface="Orbitron SemiBold"/>
                        <a:sym typeface="Orbitron SemiBol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2011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Champions Online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88%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2012</a:t>
                      </a:r>
                      <a:endParaRPr sz="1100">
                        <a:solidFill>
                          <a:schemeClr val="dk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The Lord of the Rings Online</a:t>
                      </a:r>
                      <a:endParaRPr sz="1100">
                        <a:solidFill>
                          <a:schemeClr val="dk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96%</a:t>
                      </a:r>
                      <a:endParaRPr sz="1100">
                        <a:solidFill>
                          <a:schemeClr val="dk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2013</a:t>
                      </a:r>
                      <a:endParaRPr sz="1100">
                        <a:solidFill>
                          <a:schemeClr val="dk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The Lord of the Rings Online</a:t>
                      </a:r>
                      <a:endParaRPr sz="1100">
                        <a:solidFill>
                          <a:schemeClr val="dk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97%</a:t>
                      </a:r>
                      <a:endParaRPr sz="1100">
                        <a:solidFill>
                          <a:schemeClr val="dk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2014</a:t>
                      </a:r>
                      <a:endParaRPr sz="1100">
                        <a:solidFill>
                          <a:schemeClr val="dk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The Lord of the Rings Online</a:t>
                      </a:r>
                      <a:endParaRPr sz="1100">
                        <a:solidFill>
                          <a:schemeClr val="dk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86%</a:t>
                      </a:r>
                      <a:endParaRPr sz="1100">
                        <a:solidFill>
                          <a:schemeClr val="dk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2015</a:t>
                      </a:r>
                      <a:endParaRPr sz="1100">
                        <a:solidFill>
                          <a:schemeClr val="dk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Fishing Planet</a:t>
                      </a:r>
                      <a:endParaRPr sz="1100">
                        <a:solidFill>
                          <a:schemeClr val="dk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82%</a:t>
                      </a:r>
                      <a:endParaRPr sz="1100">
                        <a:solidFill>
                          <a:schemeClr val="dk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2016</a:t>
                      </a:r>
                      <a:endParaRPr sz="1100">
                        <a:solidFill>
                          <a:schemeClr val="dk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The Lord of the Rings Online 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Shadowverse CCG</a:t>
                      </a:r>
                      <a:endParaRPr sz="1100">
                        <a:solidFill>
                          <a:schemeClr val="dk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91%</a:t>
                      </a:r>
                      <a:endParaRPr sz="1100">
                        <a:solidFill>
                          <a:schemeClr val="dk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2017</a:t>
                      </a:r>
                      <a:endParaRPr sz="1100">
                        <a:solidFill>
                          <a:schemeClr val="dk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The Lord of the Rings Online</a:t>
                      </a:r>
                      <a:endParaRPr sz="1100">
                        <a:solidFill>
                          <a:schemeClr val="dk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86%</a:t>
                      </a:r>
                      <a:endParaRPr sz="1100">
                        <a:solidFill>
                          <a:schemeClr val="dk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2018</a:t>
                      </a:r>
                      <a:endParaRPr sz="1100">
                        <a:solidFill>
                          <a:schemeClr val="dk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Crush Crush</a:t>
                      </a:r>
                      <a:endParaRPr sz="1100">
                        <a:solidFill>
                          <a:schemeClr val="dk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83%</a:t>
                      </a:r>
                      <a:endParaRPr sz="1100">
                        <a:solidFill>
                          <a:schemeClr val="dk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0" name="Google Shape;4260;p74"/>
          <p:cNvSpPr/>
          <p:nvPr/>
        </p:nvSpPr>
        <p:spPr>
          <a:xfrm>
            <a:off x="3250475" y="378950"/>
            <a:ext cx="5181000" cy="4227600"/>
          </a:xfrm>
          <a:prstGeom prst="roundRect">
            <a:avLst>
              <a:gd name="adj" fmla="val 19210"/>
            </a:avLst>
          </a:prstGeom>
          <a:solidFill>
            <a:schemeClr val="lt1"/>
          </a:solidFill>
          <a:ln>
            <a:noFill/>
          </a:ln>
          <a:effectLst>
            <a:outerShdw dist="47625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1" name="Google Shape;4261;p74"/>
          <p:cNvSpPr txBox="1">
            <a:spLocks noGrp="1"/>
          </p:cNvSpPr>
          <p:nvPr>
            <p:ph type="title"/>
          </p:nvPr>
        </p:nvSpPr>
        <p:spPr>
          <a:xfrm>
            <a:off x="700525" y="2060675"/>
            <a:ext cx="2085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Risultati</a:t>
            </a:r>
            <a:endParaRPr/>
          </a:p>
        </p:txBody>
      </p:sp>
      <p:graphicFrame>
        <p:nvGraphicFramePr>
          <p:cNvPr id="4262" name="Google Shape;4262;p74"/>
          <p:cNvGraphicFramePr/>
          <p:nvPr/>
        </p:nvGraphicFramePr>
        <p:xfrm>
          <a:off x="3912088" y="824988"/>
          <a:ext cx="3857750" cy="3144490"/>
        </p:xfrm>
        <a:graphic>
          <a:graphicData uri="http://schemas.openxmlformats.org/drawingml/2006/table">
            <a:tbl>
              <a:tblPr>
                <a:noFill/>
                <a:tableStyleId>{4D2FA629-5D79-4770-B6DF-FB8B7855B775}</a:tableStyleId>
              </a:tblPr>
              <a:tblGrid>
                <a:gridCol w="108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rbitron SemiBold"/>
                          <a:ea typeface="Orbitron SemiBold"/>
                          <a:cs typeface="Orbitron SemiBold"/>
                          <a:sym typeface="Orbitron SemiBold"/>
                        </a:rPr>
                        <a:t>Anno</a:t>
                      </a:r>
                      <a:endParaRPr>
                        <a:solidFill>
                          <a:schemeClr val="dk1"/>
                        </a:solidFill>
                        <a:latin typeface="Orbitron SemiBold"/>
                        <a:ea typeface="Orbitron SemiBold"/>
                        <a:cs typeface="Orbitron SemiBold"/>
                        <a:sym typeface="Orbitron SemiBol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rbitron SemiBold"/>
                          <a:ea typeface="Orbitron SemiBold"/>
                          <a:cs typeface="Orbitron SemiBold"/>
                          <a:sym typeface="Orbitron SemiBold"/>
                        </a:rPr>
                        <a:t>Genere</a:t>
                      </a:r>
                      <a:endParaRPr>
                        <a:solidFill>
                          <a:schemeClr val="dk1"/>
                        </a:solidFill>
                        <a:latin typeface="Orbitron SemiBold"/>
                        <a:ea typeface="Orbitron SemiBold"/>
                        <a:cs typeface="Orbitron SemiBold"/>
                        <a:sym typeface="Orbitron SemiBol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rbitron SemiBold"/>
                          <a:ea typeface="Orbitron SemiBold"/>
                          <a:cs typeface="Orbitron SemiBold"/>
                          <a:sym typeface="Orbitron SemiBold"/>
                        </a:rPr>
                        <a:t>Gradimento</a:t>
                      </a:r>
                      <a:endParaRPr>
                        <a:solidFill>
                          <a:schemeClr val="dk1"/>
                        </a:solidFill>
                        <a:latin typeface="Orbitron SemiBold"/>
                        <a:ea typeface="Orbitron SemiBold"/>
                        <a:cs typeface="Orbitron SemiBold"/>
                        <a:sym typeface="Orbitron SemiBol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2012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MMORPG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93%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2013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FPS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90%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2014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MMORPG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TD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77%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2015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S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82%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2016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S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75%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2017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RP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74%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2018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RP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Dosis"/>
                          <a:ea typeface="Dosis"/>
                          <a:cs typeface="Dosis"/>
                          <a:sym typeface="Dosis"/>
                        </a:rPr>
                        <a:t>83%</a:t>
                      </a:r>
                      <a:endParaRPr sz="1100"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7" name="Google Shape;4267;p75"/>
          <p:cNvSpPr txBox="1">
            <a:spLocks noGrp="1"/>
          </p:cNvSpPr>
          <p:nvPr>
            <p:ph type="title"/>
          </p:nvPr>
        </p:nvSpPr>
        <p:spPr>
          <a:xfrm>
            <a:off x="2065163" y="2425800"/>
            <a:ext cx="4324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Conclusioni</a:t>
            </a:r>
            <a:endParaRPr sz="4800"/>
          </a:p>
        </p:txBody>
      </p:sp>
      <p:sp>
        <p:nvSpPr>
          <p:cNvPr id="4268" name="Google Shape;4268;p75"/>
          <p:cNvSpPr txBox="1">
            <a:spLocks noGrp="1"/>
          </p:cNvSpPr>
          <p:nvPr>
            <p:ph type="title" idx="2"/>
          </p:nvPr>
        </p:nvSpPr>
        <p:spPr>
          <a:xfrm>
            <a:off x="3377463" y="1463450"/>
            <a:ext cx="1580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269" name="Google Shape;4269;p75"/>
          <p:cNvSpPr/>
          <p:nvPr/>
        </p:nvSpPr>
        <p:spPr>
          <a:xfrm>
            <a:off x="4461850" y="1022484"/>
            <a:ext cx="110150" cy="110150"/>
          </a:xfrm>
          <a:custGeom>
            <a:avLst/>
            <a:gdLst/>
            <a:ahLst/>
            <a:cxnLst/>
            <a:rect l="l" t="t" r="r" b="b"/>
            <a:pathLst>
              <a:path w="4406" h="4406" extrusionOk="0">
                <a:moveTo>
                  <a:pt x="1762" y="0"/>
                </a:moveTo>
                <a:lnTo>
                  <a:pt x="1762" y="881"/>
                </a:lnTo>
                <a:lnTo>
                  <a:pt x="1762" y="1762"/>
                </a:lnTo>
                <a:lnTo>
                  <a:pt x="2643" y="1762"/>
                </a:lnTo>
                <a:lnTo>
                  <a:pt x="2643" y="881"/>
                </a:lnTo>
                <a:lnTo>
                  <a:pt x="2643" y="0"/>
                </a:lnTo>
                <a:close/>
                <a:moveTo>
                  <a:pt x="0" y="1762"/>
                </a:moveTo>
                <a:lnTo>
                  <a:pt x="0" y="2643"/>
                </a:lnTo>
                <a:lnTo>
                  <a:pt x="1762" y="2643"/>
                </a:lnTo>
                <a:lnTo>
                  <a:pt x="1762" y="1762"/>
                </a:lnTo>
                <a:close/>
                <a:moveTo>
                  <a:pt x="2643" y="1762"/>
                </a:moveTo>
                <a:lnTo>
                  <a:pt x="2643" y="2643"/>
                </a:lnTo>
                <a:lnTo>
                  <a:pt x="4406" y="2643"/>
                </a:lnTo>
                <a:lnTo>
                  <a:pt x="4406" y="1762"/>
                </a:lnTo>
                <a:close/>
                <a:moveTo>
                  <a:pt x="1762" y="2643"/>
                </a:moveTo>
                <a:lnTo>
                  <a:pt x="1762" y="3524"/>
                </a:lnTo>
                <a:lnTo>
                  <a:pt x="1762" y="4406"/>
                </a:lnTo>
                <a:lnTo>
                  <a:pt x="2643" y="4406"/>
                </a:lnTo>
                <a:lnTo>
                  <a:pt x="2643" y="3524"/>
                </a:lnTo>
                <a:lnTo>
                  <a:pt x="2643" y="264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70" name="Google Shape;4270;p75"/>
          <p:cNvGrpSpPr/>
          <p:nvPr/>
        </p:nvGrpSpPr>
        <p:grpSpPr>
          <a:xfrm>
            <a:off x="5865980" y="408670"/>
            <a:ext cx="742482" cy="594924"/>
            <a:chOff x="4458400" y="2657663"/>
            <a:chExt cx="945475" cy="757575"/>
          </a:xfrm>
        </p:grpSpPr>
        <p:sp>
          <p:nvSpPr>
            <p:cNvPr id="4271" name="Google Shape;4271;p75"/>
            <p:cNvSpPr/>
            <p:nvPr/>
          </p:nvSpPr>
          <p:spPr>
            <a:xfrm>
              <a:off x="4458400" y="2657663"/>
              <a:ext cx="945475" cy="757500"/>
            </a:xfrm>
            <a:custGeom>
              <a:avLst/>
              <a:gdLst/>
              <a:ahLst/>
              <a:cxnLst/>
              <a:rect l="l" t="t" r="r" b="b"/>
              <a:pathLst>
                <a:path w="37819" h="30300" extrusionOk="0">
                  <a:moveTo>
                    <a:pt x="17343" y="0"/>
                  </a:moveTo>
                  <a:cubicBezTo>
                    <a:pt x="16535" y="0"/>
                    <a:pt x="15801" y="191"/>
                    <a:pt x="15168" y="558"/>
                  </a:cubicBezTo>
                  <a:lnTo>
                    <a:pt x="11489" y="2696"/>
                  </a:lnTo>
                  <a:cubicBezTo>
                    <a:pt x="11282" y="2549"/>
                    <a:pt x="11075" y="2413"/>
                    <a:pt x="10868" y="2295"/>
                  </a:cubicBezTo>
                  <a:cubicBezTo>
                    <a:pt x="10025" y="1808"/>
                    <a:pt x="9229" y="1578"/>
                    <a:pt x="8526" y="1578"/>
                  </a:cubicBezTo>
                  <a:cubicBezTo>
                    <a:pt x="8017" y="1578"/>
                    <a:pt x="7556" y="1698"/>
                    <a:pt x="7159" y="1929"/>
                  </a:cubicBezTo>
                  <a:lnTo>
                    <a:pt x="1536" y="5198"/>
                  </a:lnTo>
                  <a:lnTo>
                    <a:pt x="1536" y="5198"/>
                  </a:lnTo>
                  <a:cubicBezTo>
                    <a:pt x="1536" y="5197"/>
                    <a:pt x="1536" y="5196"/>
                    <a:pt x="1536" y="5195"/>
                  </a:cubicBezTo>
                  <a:lnTo>
                    <a:pt x="1536" y="5195"/>
                  </a:lnTo>
                  <a:cubicBezTo>
                    <a:pt x="597" y="5738"/>
                    <a:pt x="13" y="6896"/>
                    <a:pt x="7" y="8544"/>
                  </a:cubicBezTo>
                  <a:cubicBezTo>
                    <a:pt x="1" y="11851"/>
                    <a:pt x="2328" y="15879"/>
                    <a:pt x="5204" y="17545"/>
                  </a:cubicBezTo>
                  <a:cubicBezTo>
                    <a:pt x="7035" y="18602"/>
                    <a:pt x="23868" y="28318"/>
                    <a:pt x="25788" y="29428"/>
                  </a:cubicBezTo>
                  <a:cubicBezTo>
                    <a:pt x="26815" y="30020"/>
                    <a:pt x="27784" y="30300"/>
                    <a:pt x="28643" y="30300"/>
                  </a:cubicBezTo>
                  <a:cubicBezTo>
                    <a:pt x="29286" y="30300"/>
                    <a:pt x="29867" y="30143"/>
                    <a:pt x="30365" y="29842"/>
                  </a:cubicBezTo>
                  <a:lnTo>
                    <a:pt x="30365" y="29842"/>
                  </a:lnTo>
                  <a:cubicBezTo>
                    <a:pt x="30353" y="29854"/>
                    <a:pt x="30336" y="29860"/>
                    <a:pt x="30324" y="29871"/>
                  </a:cubicBezTo>
                  <a:lnTo>
                    <a:pt x="35952" y="26599"/>
                  </a:lnTo>
                  <a:cubicBezTo>
                    <a:pt x="37092" y="25938"/>
                    <a:pt x="37801" y="24520"/>
                    <a:pt x="37807" y="22512"/>
                  </a:cubicBezTo>
                  <a:cubicBezTo>
                    <a:pt x="37819" y="18466"/>
                    <a:pt x="34978" y="13540"/>
                    <a:pt x="31458" y="11509"/>
                  </a:cubicBezTo>
                  <a:cubicBezTo>
                    <a:pt x="30436" y="10918"/>
                    <a:pt x="29465" y="10636"/>
                    <a:pt x="28609" y="10636"/>
                  </a:cubicBezTo>
                  <a:cubicBezTo>
                    <a:pt x="28550" y="10636"/>
                    <a:pt x="28492" y="10638"/>
                    <a:pt x="28434" y="10640"/>
                  </a:cubicBezTo>
                  <a:cubicBezTo>
                    <a:pt x="27081" y="6748"/>
                    <a:pt x="24287" y="2998"/>
                    <a:pt x="21051" y="1131"/>
                  </a:cubicBezTo>
                  <a:cubicBezTo>
                    <a:pt x="19719" y="364"/>
                    <a:pt x="18460" y="0"/>
                    <a:pt x="17343" y="0"/>
                  </a:cubicBez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2" name="Google Shape;4272;p75"/>
            <p:cNvSpPr/>
            <p:nvPr/>
          </p:nvSpPr>
          <p:spPr>
            <a:xfrm>
              <a:off x="4496650" y="2657663"/>
              <a:ext cx="907225" cy="746800"/>
            </a:xfrm>
            <a:custGeom>
              <a:avLst/>
              <a:gdLst/>
              <a:ahLst/>
              <a:cxnLst/>
              <a:rect l="l" t="t" r="r" b="b"/>
              <a:pathLst>
                <a:path w="36289" h="29872" extrusionOk="0">
                  <a:moveTo>
                    <a:pt x="15813" y="0"/>
                  </a:moveTo>
                  <a:cubicBezTo>
                    <a:pt x="15005" y="0"/>
                    <a:pt x="14271" y="191"/>
                    <a:pt x="13638" y="558"/>
                  </a:cubicBezTo>
                  <a:lnTo>
                    <a:pt x="9959" y="2696"/>
                  </a:lnTo>
                  <a:cubicBezTo>
                    <a:pt x="9752" y="2549"/>
                    <a:pt x="9545" y="2413"/>
                    <a:pt x="9338" y="2295"/>
                  </a:cubicBezTo>
                  <a:cubicBezTo>
                    <a:pt x="8495" y="1808"/>
                    <a:pt x="7699" y="1578"/>
                    <a:pt x="6996" y="1578"/>
                  </a:cubicBezTo>
                  <a:cubicBezTo>
                    <a:pt x="6487" y="1578"/>
                    <a:pt x="6026" y="1698"/>
                    <a:pt x="5629" y="1929"/>
                  </a:cubicBezTo>
                  <a:lnTo>
                    <a:pt x="1" y="5201"/>
                  </a:lnTo>
                  <a:cubicBezTo>
                    <a:pt x="397" y="4970"/>
                    <a:pt x="858" y="4850"/>
                    <a:pt x="1367" y="4850"/>
                  </a:cubicBezTo>
                  <a:cubicBezTo>
                    <a:pt x="2071" y="4850"/>
                    <a:pt x="2866" y="5080"/>
                    <a:pt x="3710" y="5567"/>
                  </a:cubicBezTo>
                  <a:cubicBezTo>
                    <a:pt x="4448" y="5992"/>
                    <a:pt x="5151" y="6571"/>
                    <a:pt x="5783" y="7256"/>
                  </a:cubicBezTo>
                  <a:lnTo>
                    <a:pt x="11411" y="3990"/>
                  </a:lnTo>
                  <a:cubicBezTo>
                    <a:pt x="11187" y="3742"/>
                    <a:pt x="10951" y="3512"/>
                    <a:pt x="10709" y="3299"/>
                  </a:cubicBezTo>
                  <a:lnTo>
                    <a:pt x="10709" y="3299"/>
                  </a:lnTo>
                  <a:cubicBezTo>
                    <a:pt x="11689" y="3393"/>
                    <a:pt x="12764" y="3754"/>
                    <a:pt x="13898" y="4403"/>
                  </a:cubicBezTo>
                  <a:cubicBezTo>
                    <a:pt x="17129" y="6270"/>
                    <a:pt x="19922" y="10014"/>
                    <a:pt x="21275" y="13907"/>
                  </a:cubicBezTo>
                  <a:cubicBezTo>
                    <a:pt x="21326" y="13905"/>
                    <a:pt x="21377" y="13904"/>
                    <a:pt x="21428" y="13904"/>
                  </a:cubicBezTo>
                  <a:cubicBezTo>
                    <a:pt x="22290" y="13904"/>
                    <a:pt x="23268" y="14184"/>
                    <a:pt x="24299" y="14781"/>
                  </a:cubicBezTo>
                  <a:cubicBezTo>
                    <a:pt x="27819" y="16813"/>
                    <a:pt x="30660" y="21738"/>
                    <a:pt x="30654" y="25784"/>
                  </a:cubicBezTo>
                  <a:cubicBezTo>
                    <a:pt x="30648" y="27792"/>
                    <a:pt x="29934" y="29204"/>
                    <a:pt x="28794" y="29871"/>
                  </a:cubicBezTo>
                  <a:lnTo>
                    <a:pt x="34422" y="26599"/>
                  </a:lnTo>
                  <a:cubicBezTo>
                    <a:pt x="35562" y="25938"/>
                    <a:pt x="36271" y="24520"/>
                    <a:pt x="36277" y="22512"/>
                  </a:cubicBezTo>
                  <a:cubicBezTo>
                    <a:pt x="36289" y="18466"/>
                    <a:pt x="33448" y="13540"/>
                    <a:pt x="29928" y="11509"/>
                  </a:cubicBezTo>
                  <a:cubicBezTo>
                    <a:pt x="28906" y="10918"/>
                    <a:pt x="27935" y="10636"/>
                    <a:pt x="27079" y="10636"/>
                  </a:cubicBezTo>
                  <a:cubicBezTo>
                    <a:pt x="27020" y="10636"/>
                    <a:pt x="26962" y="10638"/>
                    <a:pt x="26904" y="10640"/>
                  </a:cubicBezTo>
                  <a:cubicBezTo>
                    <a:pt x="25551" y="6748"/>
                    <a:pt x="22757" y="2998"/>
                    <a:pt x="19521" y="1131"/>
                  </a:cubicBezTo>
                  <a:cubicBezTo>
                    <a:pt x="18189" y="364"/>
                    <a:pt x="16930" y="0"/>
                    <a:pt x="158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3" name="Google Shape;4273;p75"/>
            <p:cNvSpPr/>
            <p:nvPr/>
          </p:nvSpPr>
          <p:spPr>
            <a:xfrm>
              <a:off x="4458400" y="2739363"/>
              <a:ext cx="804775" cy="675875"/>
            </a:xfrm>
            <a:custGeom>
              <a:avLst/>
              <a:gdLst/>
              <a:ahLst/>
              <a:cxnLst/>
              <a:rect l="l" t="t" r="r" b="b"/>
              <a:pathLst>
                <a:path w="32191" h="27035" extrusionOk="0">
                  <a:moveTo>
                    <a:pt x="11715" y="1"/>
                  </a:moveTo>
                  <a:cubicBezTo>
                    <a:pt x="9498" y="1"/>
                    <a:pt x="7847" y="1436"/>
                    <a:pt x="7313" y="3988"/>
                  </a:cubicBezTo>
                  <a:cubicBezTo>
                    <a:pt x="6681" y="3303"/>
                    <a:pt x="5978" y="2724"/>
                    <a:pt x="5240" y="2299"/>
                  </a:cubicBezTo>
                  <a:cubicBezTo>
                    <a:pt x="4398" y="1812"/>
                    <a:pt x="3602" y="1582"/>
                    <a:pt x="2897" y="1582"/>
                  </a:cubicBezTo>
                  <a:cubicBezTo>
                    <a:pt x="1189" y="1582"/>
                    <a:pt x="15" y="2935"/>
                    <a:pt x="7" y="5276"/>
                  </a:cubicBezTo>
                  <a:cubicBezTo>
                    <a:pt x="1" y="8583"/>
                    <a:pt x="2328" y="12611"/>
                    <a:pt x="5204" y="14277"/>
                  </a:cubicBezTo>
                  <a:cubicBezTo>
                    <a:pt x="7035" y="15334"/>
                    <a:pt x="23868" y="25050"/>
                    <a:pt x="25788" y="26160"/>
                  </a:cubicBezTo>
                  <a:cubicBezTo>
                    <a:pt x="26815" y="26754"/>
                    <a:pt x="27787" y="27035"/>
                    <a:pt x="28648" y="27035"/>
                  </a:cubicBezTo>
                  <a:cubicBezTo>
                    <a:pt x="30737" y="27035"/>
                    <a:pt x="32176" y="25381"/>
                    <a:pt x="32184" y="22516"/>
                  </a:cubicBezTo>
                  <a:cubicBezTo>
                    <a:pt x="32190" y="18470"/>
                    <a:pt x="29349" y="13545"/>
                    <a:pt x="25829" y="11513"/>
                  </a:cubicBezTo>
                  <a:cubicBezTo>
                    <a:pt x="24798" y="10916"/>
                    <a:pt x="23820" y="10636"/>
                    <a:pt x="22958" y="10636"/>
                  </a:cubicBezTo>
                  <a:cubicBezTo>
                    <a:pt x="22907" y="10636"/>
                    <a:pt x="22856" y="10637"/>
                    <a:pt x="22805" y="10639"/>
                  </a:cubicBezTo>
                  <a:cubicBezTo>
                    <a:pt x="21452" y="6746"/>
                    <a:pt x="18659" y="3002"/>
                    <a:pt x="15428" y="1135"/>
                  </a:cubicBezTo>
                  <a:cubicBezTo>
                    <a:pt x="14094" y="365"/>
                    <a:pt x="12833" y="1"/>
                    <a:pt x="117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74" name="Google Shape;4274;p75"/>
          <p:cNvGrpSpPr/>
          <p:nvPr/>
        </p:nvGrpSpPr>
        <p:grpSpPr>
          <a:xfrm>
            <a:off x="1534436" y="2701356"/>
            <a:ext cx="243987" cy="339453"/>
            <a:chOff x="4661686" y="366694"/>
            <a:chExt cx="243987" cy="339453"/>
          </a:xfrm>
        </p:grpSpPr>
        <p:sp>
          <p:nvSpPr>
            <p:cNvPr id="4275" name="Google Shape;4275;p75"/>
            <p:cNvSpPr/>
            <p:nvPr/>
          </p:nvSpPr>
          <p:spPr>
            <a:xfrm>
              <a:off x="4661686" y="366694"/>
              <a:ext cx="243987" cy="339453"/>
            </a:xfrm>
            <a:custGeom>
              <a:avLst/>
              <a:gdLst/>
              <a:ahLst/>
              <a:cxnLst/>
              <a:rect l="l" t="t" r="r" b="b"/>
              <a:pathLst>
                <a:path w="27170" h="37801" extrusionOk="0">
                  <a:moveTo>
                    <a:pt x="14365" y="0"/>
                  </a:moveTo>
                  <a:lnTo>
                    <a:pt x="5606" y="5091"/>
                  </a:lnTo>
                  <a:lnTo>
                    <a:pt x="0" y="20938"/>
                  </a:lnTo>
                  <a:lnTo>
                    <a:pt x="7738" y="25403"/>
                  </a:lnTo>
                  <a:lnTo>
                    <a:pt x="3899" y="37801"/>
                  </a:lnTo>
                  <a:lnTo>
                    <a:pt x="12658" y="32709"/>
                  </a:lnTo>
                  <a:lnTo>
                    <a:pt x="27169" y="22007"/>
                  </a:lnTo>
                  <a:lnTo>
                    <a:pt x="17666" y="16526"/>
                  </a:lnTo>
                  <a:lnTo>
                    <a:pt x="21511" y="4129"/>
                  </a:lnTo>
                  <a:lnTo>
                    <a:pt x="14365" y="0"/>
                  </a:ln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6" name="Google Shape;4276;p75"/>
            <p:cNvSpPr/>
            <p:nvPr/>
          </p:nvSpPr>
          <p:spPr>
            <a:xfrm>
              <a:off x="4741662" y="515079"/>
              <a:ext cx="164002" cy="94946"/>
            </a:xfrm>
            <a:custGeom>
              <a:avLst/>
              <a:gdLst/>
              <a:ahLst/>
              <a:cxnLst/>
              <a:rect l="l" t="t" r="r" b="b"/>
              <a:pathLst>
                <a:path w="18263" h="10573" extrusionOk="0">
                  <a:moveTo>
                    <a:pt x="8759" y="0"/>
                  </a:moveTo>
                  <a:lnTo>
                    <a:pt x="0" y="5091"/>
                  </a:lnTo>
                  <a:lnTo>
                    <a:pt x="9503" y="10572"/>
                  </a:lnTo>
                  <a:lnTo>
                    <a:pt x="18262" y="5481"/>
                  </a:lnTo>
                  <a:lnTo>
                    <a:pt x="87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7" name="Google Shape;4277;p75"/>
            <p:cNvSpPr/>
            <p:nvPr/>
          </p:nvSpPr>
          <p:spPr>
            <a:xfrm>
              <a:off x="4696686" y="564293"/>
              <a:ext cx="208983" cy="141830"/>
            </a:xfrm>
            <a:custGeom>
              <a:avLst/>
              <a:gdLst/>
              <a:ahLst/>
              <a:cxnLst/>
              <a:rect l="l" t="t" r="r" b="b"/>
              <a:pathLst>
                <a:path w="23272" h="15794" extrusionOk="0">
                  <a:moveTo>
                    <a:pt x="23271" y="0"/>
                  </a:moveTo>
                  <a:lnTo>
                    <a:pt x="14512" y="5091"/>
                  </a:lnTo>
                  <a:lnTo>
                    <a:pt x="1" y="15794"/>
                  </a:lnTo>
                  <a:lnTo>
                    <a:pt x="1" y="15794"/>
                  </a:lnTo>
                  <a:lnTo>
                    <a:pt x="8760" y="10702"/>
                  </a:lnTo>
                  <a:lnTo>
                    <a:pt x="232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8" name="Google Shape;4278;p75"/>
            <p:cNvSpPr/>
            <p:nvPr/>
          </p:nvSpPr>
          <p:spPr>
            <a:xfrm>
              <a:off x="4741662" y="403759"/>
              <a:ext cx="113193" cy="157060"/>
            </a:xfrm>
            <a:custGeom>
              <a:avLst/>
              <a:gdLst/>
              <a:ahLst/>
              <a:cxnLst/>
              <a:rect l="l" t="t" r="r" b="b"/>
              <a:pathLst>
                <a:path w="12605" h="17490" extrusionOk="0">
                  <a:moveTo>
                    <a:pt x="12604" y="1"/>
                  </a:moveTo>
                  <a:lnTo>
                    <a:pt x="3845" y="5086"/>
                  </a:lnTo>
                  <a:lnTo>
                    <a:pt x="0" y="17489"/>
                  </a:lnTo>
                  <a:lnTo>
                    <a:pt x="8759" y="12398"/>
                  </a:lnTo>
                  <a:lnTo>
                    <a:pt x="1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9" name="Google Shape;4279;p75"/>
            <p:cNvSpPr/>
            <p:nvPr/>
          </p:nvSpPr>
          <p:spPr>
            <a:xfrm>
              <a:off x="4712013" y="366694"/>
              <a:ext cx="142845" cy="82742"/>
            </a:xfrm>
            <a:custGeom>
              <a:avLst/>
              <a:gdLst/>
              <a:ahLst/>
              <a:cxnLst/>
              <a:rect l="l" t="t" r="r" b="b"/>
              <a:pathLst>
                <a:path w="15907" h="9214" extrusionOk="0">
                  <a:moveTo>
                    <a:pt x="8760" y="0"/>
                  </a:moveTo>
                  <a:lnTo>
                    <a:pt x="1" y="5091"/>
                  </a:lnTo>
                  <a:lnTo>
                    <a:pt x="7147" y="9214"/>
                  </a:lnTo>
                  <a:lnTo>
                    <a:pt x="15906" y="4129"/>
                  </a:lnTo>
                  <a:lnTo>
                    <a:pt x="87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0" name="Google Shape;4280;p75"/>
            <p:cNvSpPr/>
            <p:nvPr/>
          </p:nvSpPr>
          <p:spPr>
            <a:xfrm>
              <a:off x="4661686" y="412405"/>
              <a:ext cx="165331" cy="293736"/>
            </a:xfrm>
            <a:custGeom>
              <a:avLst/>
              <a:gdLst/>
              <a:ahLst/>
              <a:cxnLst/>
              <a:rect l="l" t="t" r="r" b="b"/>
              <a:pathLst>
                <a:path w="18411" h="32710" extrusionOk="0">
                  <a:moveTo>
                    <a:pt x="5606" y="0"/>
                  </a:moveTo>
                  <a:lnTo>
                    <a:pt x="0" y="15847"/>
                  </a:lnTo>
                  <a:lnTo>
                    <a:pt x="7738" y="20312"/>
                  </a:lnTo>
                  <a:lnTo>
                    <a:pt x="3899" y="32710"/>
                  </a:lnTo>
                  <a:lnTo>
                    <a:pt x="18410" y="22007"/>
                  </a:lnTo>
                  <a:lnTo>
                    <a:pt x="8907" y="16526"/>
                  </a:lnTo>
                  <a:lnTo>
                    <a:pt x="12752" y="4123"/>
                  </a:lnTo>
                  <a:lnTo>
                    <a:pt x="56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81" name="Google Shape;4281;p75"/>
          <p:cNvGrpSpPr/>
          <p:nvPr/>
        </p:nvGrpSpPr>
        <p:grpSpPr>
          <a:xfrm>
            <a:off x="2974636" y="469506"/>
            <a:ext cx="243987" cy="339453"/>
            <a:chOff x="4661686" y="366694"/>
            <a:chExt cx="243987" cy="339453"/>
          </a:xfrm>
        </p:grpSpPr>
        <p:sp>
          <p:nvSpPr>
            <p:cNvPr id="4282" name="Google Shape;4282;p75"/>
            <p:cNvSpPr/>
            <p:nvPr/>
          </p:nvSpPr>
          <p:spPr>
            <a:xfrm>
              <a:off x="4661686" y="366694"/>
              <a:ext cx="243987" cy="339453"/>
            </a:xfrm>
            <a:custGeom>
              <a:avLst/>
              <a:gdLst/>
              <a:ahLst/>
              <a:cxnLst/>
              <a:rect l="l" t="t" r="r" b="b"/>
              <a:pathLst>
                <a:path w="27170" h="37801" extrusionOk="0">
                  <a:moveTo>
                    <a:pt x="14365" y="0"/>
                  </a:moveTo>
                  <a:lnTo>
                    <a:pt x="5606" y="5091"/>
                  </a:lnTo>
                  <a:lnTo>
                    <a:pt x="0" y="20938"/>
                  </a:lnTo>
                  <a:lnTo>
                    <a:pt x="7738" y="25403"/>
                  </a:lnTo>
                  <a:lnTo>
                    <a:pt x="3899" y="37801"/>
                  </a:lnTo>
                  <a:lnTo>
                    <a:pt x="12658" y="32709"/>
                  </a:lnTo>
                  <a:lnTo>
                    <a:pt x="27169" y="22007"/>
                  </a:lnTo>
                  <a:lnTo>
                    <a:pt x="17666" y="16526"/>
                  </a:lnTo>
                  <a:lnTo>
                    <a:pt x="21511" y="4129"/>
                  </a:lnTo>
                  <a:lnTo>
                    <a:pt x="14365" y="0"/>
                  </a:ln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3" name="Google Shape;4283;p75"/>
            <p:cNvSpPr/>
            <p:nvPr/>
          </p:nvSpPr>
          <p:spPr>
            <a:xfrm>
              <a:off x="4741662" y="515079"/>
              <a:ext cx="164002" cy="94946"/>
            </a:xfrm>
            <a:custGeom>
              <a:avLst/>
              <a:gdLst/>
              <a:ahLst/>
              <a:cxnLst/>
              <a:rect l="l" t="t" r="r" b="b"/>
              <a:pathLst>
                <a:path w="18263" h="10573" extrusionOk="0">
                  <a:moveTo>
                    <a:pt x="8759" y="0"/>
                  </a:moveTo>
                  <a:lnTo>
                    <a:pt x="0" y="5091"/>
                  </a:lnTo>
                  <a:lnTo>
                    <a:pt x="9503" y="10572"/>
                  </a:lnTo>
                  <a:lnTo>
                    <a:pt x="18262" y="5481"/>
                  </a:lnTo>
                  <a:lnTo>
                    <a:pt x="87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4" name="Google Shape;4284;p75"/>
            <p:cNvSpPr/>
            <p:nvPr/>
          </p:nvSpPr>
          <p:spPr>
            <a:xfrm>
              <a:off x="4696686" y="564293"/>
              <a:ext cx="208983" cy="141830"/>
            </a:xfrm>
            <a:custGeom>
              <a:avLst/>
              <a:gdLst/>
              <a:ahLst/>
              <a:cxnLst/>
              <a:rect l="l" t="t" r="r" b="b"/>
              <a:pathLst>
                <a:path w="23272" h="15794" extrusionOk="0">
                  <a:moveTo>
                    <a:pt x="23271" y="0"/>
                  </a:moveTo>
                  <a:lnTo>
                    <a:pt x="14512" y="5091"/>
                  </a:lnTo>
                  <a:lnTo>
                    <a:pt x="1" y="15794"/>
                  </a:lnTo>
                  <a:lnTo>
                    <a:pt x="1" y="15794"/>
                  </a:lnTo>
                  <a:lnTo>
                    <a:pt x="8760" y="10702"/>
                  </a:lnTo>
                  <a:lnTo>
                    <a:pt x="232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5" name="Google Shape;4285;p75"/>
            <p:cNvSpPr/>
            <p:nvPr/>
          </p:nvSpPr>
          <p:spPr>
            <a:xfrm>
              <a:off x="4741662" y="403759"/>
              <a:ext cx="113193" cy="157060"/>
            </a:xfrm>
            <a:custGeom>
              <a:avLst/>
              <a:gdLst/>
              <a:ahLst/>
              <a:cxnLst/>
              <a:rect l="l" t="t" r="r" b="b"/>
              <a:pathLst>
                <a:path w="12605" h="17490" extrusionOk="0">
                  <a:moveTo>
                    <a:pt x="12604" y="1"/>
                  </a:moveTo>
                  <a:lnTo>
                    <a:pt x="3845" y="5086"/>
                  </a:lnTo>
                  <a:lnTo>
                    <a:pt x="0" y="17489"/>
                  </a:lnTo>
                  <a:lnTo>
                    <a:pt x="8759" y="12398"/>
                  </a:lnTo>
                  <a:lnTo>
                    <a:pt x="1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75"/>
            <p:cNvSpPr/>
            <p:nvPr/>
          </p:nvSpPr>
          <p:spPr>
            <a:xfrm>
              <a:off x="4712013" y="366694"/>
              <a:ext cx="142845" cy="82742"/>
            </a:xfrm>
            <a:custGeom>
              <a:avLst/>
              <a:gdLst/>
              <a:ahLst/>
              <a:cxnLst/>
              <a:rect l="l" t="t" r="r" b="b"/>
              <a:pathLst>
                <a:path w="15907" h="9214" extrusionOk="0">
                  <a:moveTo>
                    <a:pt x="8760" y="0"/>
                  </a:moveTo>
                  <a:lnTo>
                    <a:pt x="1" y="5091"/>
                  </a:lnTo>
                  <a:lnTo>
                    <a:pt x="7147" y="9214"/>
                  </a:lnTo>
                  <a:lnTo>
                    <a:pt x="15906" y="4129"/>
                  </a:lnTo>
                  <a:lnTo>
                    <a:pt x="87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75"/>
            <p:cNvSpPr/>
            <p:nvPr/>
          </p:nvSpPr>
          <p:spPr>
            <a:xfrm>
              <a:off x="4661686" y="412405"/>
              <a:ext cx="165331" cy="293736"/>
            </a:xfrm>
            <a:custGeom>
              <a:avLst/>
              <a:gdLst/>
              <a:ahLst/>
              <a:cxnLst/>
              <a:rect l="l" t="t" r="r" b="b"/>
              <a:pathLst>
                <a:path w="18411" h="32710" extrusionOk="0">
                  <a:moveTo>
                    <a:pt x="5606" y="0"/>
                  </a:moveTo>
                  <a:lnTo>
                    <a:pt x="0" y="15847"/>
                  </a:lnTo>
                  <a:lnTo>
                    <a:pt x="7738" y="20312"/>
                  </a:lnTo>
                  <a:lnTo>
                    <a:pt x="3899" y="32710"/>
                  </a:lnTo>
                  <a:lnTo>
                    <a:pt x="18410" y="22007"/>
                  </a:lnTo>
                  <a:lnTo>
                    <a:pt x="8907" y="16526"/>
                  </a:lnTo>
                  <a:lnTo>
                    <a:pt x="12752" y="4123"/>
                  </a:lnTo>
                  <a:lnTo>
                    <a:pt x="56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8" name="Google Shape;4288;p75"/>
          <p:cNvSpPr/>
          <p:nvPr/>
        </p:nvSpPr>
        <p:spPr>
          <a:xfrm>
            <a:off x="3446500" y="3179422"/>
            <a:ext cx="110150" cy="110150"/>
          </a:xfrm>
          <a:custGeom>
            <a:avLst/>
            <a:gdLst/>
            <a:ahLst/>
            <a:cxnLst/>
            <a:rect l="l" t="t" r="r" b="b"/>
            <a:pathLst>
              <a:path w="4406" h="4406" extrusionOk="0">
                <a:moveTo>
                  <a:pt x="1762" y="0"/>
                </a:moveTo>
                <a:lnTo>
                  <a:pt x="1762" y="881"/>
                </a:lnTo>
                <a:lnTo>
                  <a:pt x="1762" y="1762"/>
                </a:lnTo>
                <a:lnTo>
                  <a:pt x="2643" y="1762"/>
                </a:lnTo>
                <a:lnTo>
                  <a:pt x="2643" y="881"/>
                </a:lnTo>
                <a:lnTo>
                  <a:pt x="2643" y="0"/>
                </a:lnTo>
                <a:close/>
                <a:moveTo>
                  <a:pt x="0" y="1762"/>
                </a:moveTo>
                <a:lnTo>
                  <a:pt x="0" y="2643"/>
                </a:lnTo>
                <a:lnTo>
                  <a:pt x="1762" y="2643"/>
                </a:lnTo>
                <a:lnTo>
                  <a:pt x="1762" y="1762"/>
                </a:lnTo>
                <a:close/>
                <a:moveTo>
                  <a:pt x="2643" y="1762"/>
                </a:moveTo>
                <a:lnTo>
                  <a:pt x="2643" y="2643"/>
                </a:lnTo>
                <a:lnTo>
                  <a:pt x="4406" y="2643"/>
                </a:lnTo>
                <a:lnTo>
                  <a:pt x="4406" y="1762"/>
                </a:lnTo>
                <a:close/>
                <a:moveTo>
                  <a:pt x="1762" y="2643"/>
                </a:moveTo>
                <a:lnTo>
                  <a:pt x="1762" y="3524"/>
                </a:lnTo>
                <a:lnTo>
                  <a:pt x="1762" y="4406"/>
                </a:lnTo>
                <a:lnTo>
                  <a:pt x="2643" y="4406"/>
                </a:lnTo>
                <a:lnTo>
                  <a:pt x="2643" y="3524"/>
                </a:lnTo>
                <a:lnTo>
                  <a:pt x="2643" y="264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9" name="Google Shape;4289;p75"/>
          <p:cNvSpPr/>
          <p:nvPr/>
        </p:nvSpPr>
        <p:spPr>
          <a:xfrm>
            <a:off x="5585600" y="3400709"/>
            <a:ext cx="110150" cy="110150"/>
          </a:xfrm>
          <a:custGeom>
            <a:avLst/>
            <a:gdLst/>
            <a:ahLst/>
            <a:cxnLst/>
            <a:rect l="l" t="t" r="r" b="b"/>
            <a:pathLst>
              <a:path w="4406" h="4406" extrusionOk="0">
                <a:moveTo>
                  <a:pt x="1762" y="0"/>
                </a:moveTo>
                <a:lnTo>
                  <a:pt x="1762" y="881"/>
                </a:lnTo>
                <a:lnTo>
                  <a:pt x="1762" y="1762"/>
                </a:lnTo>
                <a:lnTo>
                  <a:pt x="2643" y="1762"/>
                </a:lnTo>
                <a:lnTo>
                  <a:pt x="2643" y="881"/>
                </a:lnTo>
                <a:lnTo>
                  <a:pt x="2643" y="0"/>
                </a:lnTo>
                <a:close/>
                <a:moveTo>
                  <a:pt x="0" y="1762"/>
                </a:moveTo>
                <a:lnTo>
                  <a:pt x="0" y="2643"/>
                </a:lnTo>
                <a:lnTo>
                  <a:pt x="1762" y="2643"/>
                </a:lnTo>
                <a:lnTo>
                  <a:pt x="1762" y="1762"/>
                </a:lnTo>
                <a:close/>
                <a:moveTo>
                  <a:pt x="2643" y="1762"/>
                </a:moveTo>
                <a:lnTo>
                  <a:pt x="2643" y="2643"/>
                </a:lnTo>
                <a:lnTo>
                  <a:pt x="4406" y="2643"/>
                </a:lnTo>
                <a:lnTo>
                  <a:pt x="4406" y="1762"/>
                </a:lnTo>
                <a:close/>
                <a:moveTo>
                  <a:pt x="1762" y="2643"/>
                </a:moveTo>
                <a:lnTo>
                  <a:pt x="1762" y="3524"/>
                </a:lnTo>
                <a:lnTo>
                  <a:pt x="1762" y="4406"/>
                </a:lnTo>
                <a:lnTo>
                  <a:pt x="2643" y="4406"/>
                </a:lnTo>
                <a:lnTo>
                  <a:pt x="2643" y="3524"/>
                </a:lnTo>
                <a:lnTo>
                  <a:pt x="2643" y="264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90" name="Google Shape;4290;p75"/>
          <p:cNvGrpSpPr/>
          <p:nvPr/>
        </p:nvGrpSpPr>
        <p:grpSpPr>
          <a:xfrm>
            <a:off x="2526600" y="3966572"/>
            <a:ext cx="243970" cy="457795"/>
            <a:chOff x="3171550" y="3868750"/>
            <a:chExt cx="317050" cy="594925"/>
          </a:xfrm>
        </p:grpSpPr>
        <p:sp>
          <p:nvSpPr>
            <p:cNvPr id="4291" name="Google Shape;4291;p75"/>
            <p:cNvSpPr/>
            <p:nvPr/>
          </p:nvSpPr>
          <p:spPr>
            <a:xfrm>
              <a:off x="3171550" y="4024675"/>
              <a:ext cx="153450" cy="165100"/>
            </a:xfrm>
            <a:custGeom>
              <a:avLst/>
              <a:gdLst/>
              <a:ahLst/>
              <a:cxnLst/>
              <a:rect l="l" t="t" r="r" b="b"/>
              <a:pathLst>
                <a:path w="6138" h="6604" extrusionOk="0">
                  <a:moveTo>
                    <a:pt x="1" y="0"/>
                  </a:moveTo>
                  <a:cubicBezTo>
                    <a:pt x="1" y="0"/>
                    <a:pt x="686" y="2894"/>
                    <a:pt x="2381" y="4719"/>
                  </a:cubicBezTo>
                  <a:cubicBezTo>
                    <a:pt x="2842" y="5216"/>
                    <a:pt x="3332" y="5582"/>
                    <a:pt x="3798" y="5853"/>
                  </a:cubicBezTo>
                  <a:cubicBezTo>
                    <a:pt x="5045" y="6574"/>
                    <a:pt x="6137" y="6604"/>
                    <a:pt x="6137" y="6604"/>
                  </a:cubicBezTo>
                  <a:cubicBezTo>
                    <a:pt x="6137" y="6604"/>
                    <a:pt x="5452" y="3709"/>
                    <a:pt x="3757" y="1884"/>
                  </a:cubicBezTo>
                  <a:cubicBezTo>
                    <a:pt x="3290" y="1388"/>
                    <a:pt x="2806" y="1022"/>
                    <a:pt x="2334" y="750"/>
                  </a:cubicBezTo>
                  <a:cubicBezTo>
                    <a:pt x="1088" y="3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292;p75"/>
            <p:cNvSpPr/>
            <p:nvPr/>
          </p:nvSpPr>
          <p:spPr>
            <a:xfrm>
              <a:off x="3205675" y="3934750"/>
              <a:ext cx="120500" cy="129525"/>
            </a:xfrm>
            <a:custGeom>
              <a:avLst/>
              <a:gdLst/>
              <a:ahLst/>
              <a:cxnLst/>
              <a:rect l="l" t="t" r="r" b="b"/>
              <a:pathLst>
                <a:path w="4820" h="5181" extrusionOk="0">
                  <a:moveTo>
                    <a:pt x="0" y="0"/>
                  </a:moveTo>
                  <a:cubicBezTo>
                    <a:pt x="0" y="0"/>
                    <a:pt x="543" y="2274"/>
                    <a:pt x="1872" y="3704"/>
                  </a:cubicBezTo>
                  <a:cubicBezTo>
                    <a:pt x="2233" y="4093"/>
                    <a:pt x="2617" y="4383"/>
                    <a:pt x="2983" y="4595"/>
                  </a:cubicBezTo>
                  <a:cubicBezTo>
                    <a:pt x="3963" y="5157"/>
                    <a:pt x="4820" y="5180"/>
                    <a:pt x="4820" y="5180"/>
                  </a:cubicBezTo>
                  <a:cubicBezTo>
                    <a:pt x="4820" y="5180"/>
                    <a:pt x="4276" y="2912"/>
                    <a:pt x="2947" y="1483"/>
                  </a:cubicBezTo>
                  <a:cubicBezTo>
                    <a:pt x="2587" y="1093"/>
                    <a:pt x="2203" y="804"/>
                    <a:pt x="1837" y="591"/>
                  </a:cubicBezTo>
                  <a:cubicBezTo>
                    <a:pt x="857" y="3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75"/>
            <p:cNvSpPr/>
            <p:nvPr/>
          </p:nvSpPr>
          <p:spPr>
            <a:xfrm>
              <a:off x="3285100" y="4414825"/>
              <a:ext cx="92600" cy="48850"/>
            </a:xfrm>
            <a:custGeom>
              <a:avLst/>
              <a:gdLst/>
              <a:ahLst/>
              <a:cxnLst/>
              <a:rect l="l" t="t" r="r" b="b"/>
              <a:pathLst>
                <a:path w="3704" h="1954" extrusionOk="0">
                  <a:moveTo>
                    <a:pt x="1847" y="0"/>
                  </a:moveTo>
                  <a:cubicBezTo>
                    <a:pt x="1415" y="0"/>
                    <a:pt x="984" y="96"/>
                    <a:pt x="656" y="288"/>
                  </a:cubicBezTo>
                  <a:cubicBezTo>
                    <a:pt x="1" y="666"/>
                    <a:pt x="7" y="1286"/>
                    <a:pt x="668" y="1670"/>
                  </a:cubicBezTo>
                  <a:cubicBezTo>
                    <a:pt x="996" y="1859"/>
                    <a:pt x="1427" y="1954"/>
                    <a:pt x="1858" y="1954"/>
                  </a:cubicBezTo>
                  <a:cubicBezTo>
                    <a:pt x="2289" y="1954"/>
                    <a:pt x="2720" y="1859"/>
                    <a:pt x="3048" y="1670"/>
                  </a:cubicBezTo>
                  <a:cubicBezTo>
                    <a:pt x="3704" y="1286"/>
                    <a:pt x="3704" y="666"/>
                    <a:pt x="3042" y="288"/>
                  </a:cubicBezTo>
                  <a:cubicBezTo>
                    <a:pt x="2712" y="96"/>
                    <a:pt x="2279" y="0"/>
                    <a:pt x="18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75"/>
            <p:cNvSpPr/>
            <p:nvPr/>
          </p:nvSpPr>
          <p:spPr>
            <a:xfrm>
              <a:off x="3318775" y="3976675"/>
              <a:ext cx="20400" cy="469775"/>
            </a:xfrm>
            <a:custGeom>
              <a:avLst/>
              <a:gdLst/>
              <a:ahLst/>
              <a:cxnLst/>
              <a:rect l="l" t="t" r="r" b="b"/>
              <a:pathLst>
                <a:path w="816" h="18791" extrusionOk="0">
                  <a:moveTo>
                    <a:pt x="403" y="1"/>
                  </a:moveTo>
                  <a:cubicBezTo>
                    <a:pt x="299" y="1"/>
                    <a:pt x="195" y="24"/>
                    <a:pt x="118" y="72"/>
                  </a:cubicBezTo>
                  <a:cubicBezTo>
                    <a:pt x="36" y="113"/>
                    <a:pt x="0" y="178"/>
                    <a:pt x="0" y="237"/>
                  </a:cubicBezTo>
                  <a:lnTo>
                    <a:pt x="0" y="18552"/>
                  </a:lnTo>
                  <a:cubicBezTo>
                    <a:pt x="0" y="18617"/>
                    <a:pt x="36" y="18677"/>
                    <a:pt x="118" y="18724"/>
                  </a:cubicBezTo>
                  <a:cubicBezTo>
                    <a:pt x="198" y="18768"/>
                    <a:pt x="301" y="18790"/>
                    <a:pt x="405" y="18790"/>
                  </a:cubicBezTo>
                  <a:cubicBezTo>
                    <a:pt x="508" y="18790"/>
                    <a:pt x="612" y="18768"/>
                    <a:pt x="691" y="18724"/>
                  </a:cubicBezTo>
                  <a:cubicBezTo>
                    <a:pt x="774" y="18677"/>
                    <a:pt x="809" y="18617"/>
                    <a:pt x="809" y="18558"/>
                  </a:cubicBezTo>
                  <a:lnTo>
                    <a:pt x="809" y="243"/>
                  </a:lnTo>
                  <a:cubicBezTo>
                    <a:pt x="815" y="178"/>
                    <a:pt x="774" y="119"/>
                    <a:pt x="691" y="72"/>
                  </a:cubicBezTo>
                  <a:cubicBezTo>
                    <a:pt x="612" y="24"/>
                    <a:pt x="507" y="1"/>
                    <a:pt x="403" y="1"/>
                  </a:cubicBezTo>
                  <a:close/>
                </a:path>
              </a:pathLst>
            </a:custGeom>
            <a:solidFill>
              <a:srgbClr val="B3FA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5" name="Google Shape;4295;p75"/>
            <p:cNvSpPr/>
            <p:nvPr/>
          </p:nvSpPr>
          <p:spPr>
            <a:xfrm>
              <a:off x="3317725" y="3976675"/>
              <a:ext cx="22325" cy="11850"/>
            </a:xfrm>
            <a:custGeom>
              <a:avLst/>
              <a:gdLst/>
              <a:ahLst/>
              <a:cxnLst/>
              <a:rect l="l" t="t" r="r" b="b"/>
              <a:pathLst>
                <a:path w="893" h="474" extrusionOk="0">
                  <a:moveTo>
                    <a:pt x="445" y="1"/>
                  </a:moveTo>
                  <a:cubicBezTo>
                    <a:pt x="341" y="1"/>
                    <a:pt x="237" y="24"/>
                    <a:pt x="160" y="72"/>
                  </a:cubicBezTo>
                  <a:cubicBezTo>
                    <a:pt x="1" y="160"/>
                    <a:pt x="1" y="308"/>
                    <a:pt x="160" y="402"/>
                  </a:cubicBezTo>
                  <a:cubicBezTo>
                    <a:pt x="240" y="450"/>
                    <a:pt x="343" y="473"/>
                    <a:pt x="447" y="473"/>
                  </a:cubicBezTo>
                  <a:cubicBezTo>
                    <a:pt x="550" y="473"/>
                    <a:pt x="654" y="450"/>
                    <a:pt x="733" y="402"/>
                  </a:cubicBezTo>
                  <a:cubicBezTo>
                    <a:pt x="893" y="308"/>
                    <a:pt x="893" y="160"/>
                    <a:pt x="733" y="72"/>
                  </a:cubicBezTo>
                  <a:cubicBezTo>
                    <a:pt x="654" y="24"/>
                    <a:pt x="549" y="1"/>
                    <a:pt x="445" y="1"/>
                  </a:cubicBezTo>
                  <a:close/>
                </a:path>
              </a:pathLst>
            </a:custGeom>
            <a:solidFill>
              <a:srgbClr val="B3FA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6" name="Google Shape;4296;p75"/>
            <p:cNvSpPr/>
            <p:nvPr/>
          </p:nvSpPr>
          <p:spPr>
            <a:xfrm>
              <a:off x="3318775" y="3982600"/>
              <a:ext cx="20250" cy="463850"/>
            </a:xfrm>
            <a:custGeom>
              <a:avLst/>
              <a:gdLst/>
              <a:ahLst/>
              <a:cxnLst/>
              <a:rect l="l" t="t" r="r" b="b"/>
              <a:pathLst>
                <a:path w="810" h="18554" extrusionOk="0">
                  <a:moveTo>
                    <a:pt x="0" y="0"/>
                  </a:moveTo>
                  <a:lnTo>
                    <a:pt x="0" y="18315"/>
                  </a:lnTo>
                  <a:cubicBezTo>
                    <a:pt x="0" y="18380"/>
                    <a:pt x="36" y="18440"/>
                    <a:pt x="118" y="18487"/>
                  </a:cubicBezTo>
                  <a:cubicBezTo>
                    <a:pt x="198" y="18531"/>
                    <a:pt x="301" y="18553"/>
                    <a:pt x="405" y="18553"/>
                  </a:cubicBezTo>
                  <a:cubicBezTo>
                    <a:pt x="508" y="18553"/>
                    <a:pt x="612" y="18531"/>
                    <a:pt x="691" y="18487"/>
                  </a:cubicBezTo>
                  <a:cubicBezTo>
                    <a:pt x="774" y="18440"/>
                    <a:pt x="809" y="18380"/>
                    <a:pt x="809" y="18321"/>
                  </a:cubicBezTo>
                  <a:lnTo>
                    <a:pt x="809" y="0"/>
                  </a:lnTo>
                  <a:cubicBezTo>
                    <a:pt x="809" y="59"/>
                    <a:pt x="774" y="118"/>
                    <a:pt x="691" y="165"/>
                  </a:cubicBezTo>
                  <a:cubicBezTo>
                    <a:pt x="612" y="213"/>
                    <a:pt x="508" y="236"/>
                    <a:pt x="405" y="236"/>
                  </a:cubicBezTo>
                  <a:cubicBezTo>
                    <a:pt x="301" y="236"/>
                    <a:pt x="198" y="213"/>
                    <a:pt x="118" y="165"/>
                  </a:cubicBezTo>
                  <a:cubicBezTo>
                    <a:pt x="36" y="118"/>
                    <a:pt x="0" y="5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75"/>
            <p:cNvSpPr/>
            <p:nvPr/>
          </p:nvSpPr>
          <p:spPr>
            <a:xfrm>
              <a:off x="3333675" y="4025000"/>
              <a:ext cx="120675" cy="86800"/>
            </a:xfrm>
            <a:custGeom>
              <a:avLst/>
              <a:gdLst/>
              <a:ahLst/>
              <a:cxnLst/>
              <a:rect l="l" t="t" r="r" b="b"/>
              <a:pathLst>
                <a:path w="4827" h="3472" extrusionOk="0">
                  <a:moveTo>
                    <a:pt x="1762" y="0"/>
                  </a:moveTo>
                  <a:cubicBezTo>
                    <a:pt x="516" y="0"/>
                    <a:pt x="1" y="1541"/>
                    <a:pt x="1" y="1541"/>
                  </a:cubicBezTo>
                  <a:cubicBezTo>
                    <a:pt x="1" y="1541"/>
                    <a:pt x="851" y="2503"/>
                    <a:pt x="1832" y="3065"/>
                  </a:cubicBezTo>
                  <a:cubicBezTo>
                    <a:pt x="2198" y="3277"/>
                    <a:pt x="2582" y="3437"/>
                    <a:pt x="2942" y="3466"/>
                  </a:cubicBezTo>
                  <a:cubicBezTo>
                    <a:pt x="2984" y="3469"/>
                    <a:pt x="3025" y="3471"/>
                    <a:pt x="3065" y="3471"/>
                  </a:cubicBezTo>
                  <a:cubicBezTo>
                    <a:pt x="4311" y="3471"/>
                    <a:pt x="4826" y="1930"/>
                    <a:pt x="4826" y="1930"/>
                  </a:cubicBezTo>
                  <a:cubicBezTo>
                    <a:pt x="4826" y="1930"/>
                    <a:pt x="3976" y="968"/>
                    <a:pt x="2995" y="407"/>
                  </a:cubicBezTo>
                  <a:cubicBezTo>
                    <a:pt x="2629" y="194"/>
                    <a:pt x="2245" y="35"/>
                    <a:pt x="1885" y="5"/>
                  </a:cubicBezTo>
                  <a:cubicBezTo>
                    <a:pt x="1843" y="2"/>
                    <a:pt x="1802" y="0"/>
                    <a:pt x="17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75"/>
            <p:cNvSpPr/>
            <p:nvPr/>
          </p:nvSpPr>
          <p:spPr>
            <a:xfrm>
              <a:off x="3334575" y="4141025"/>
              <a:ext cx="154025" cy="110475"/>
            </a:xfrm>
            <a:custGeom>
              <a:avLst/>
              <a:gdLst/>
              <a:ahLst/>
              <a:cxnLst/>
              <a:rect l="l" t="t" r="r" b="b"/>
              <a:pathLst>
                <a:path w="6161" h="4419" extrusionOk="0">
                  <a:moveTo>
                    <a:pt x="2246" y="0"/>
                  </a:moveTo>
                  <a:cubicBezTo>
                    <a:pt x="660" y="0"/>
                    <a:pt x="0" y="1961"/>
                    <a:pt x="0" y="1961"/>
                  </a:cubicBezTo>
                  <a:cubicBezTo>
                    <a:pt x="0" y="1961"/>
                    <a:pt x="1087" y="3184"/>
                    <a:pt x="2339" y="3905"/>
                  </a:cubicBezTo>
                  <a:cubicBezTo>
                    <a:pt x="2806" y="4176"/>
                    <a:pt x="3296" y="4377"/>
                    <a:pt x="3757" y="4413"/>
                  </a:cubicBezTo>
                  <a:cubicBezTo>
                    <a:pt x="3810" y="4417"/>
                    <a:pt x="3863" y="4419"/>
                    <a:pt x="3914" y="4419"/>
                  </a:cubicBezTo>
                  <a:cubicBezTo>
                    <a:pt x="5501" y="4419"/>
                    <a:pt x="6161" y="2458"/>
                    <a:pt x="6161" y="2458"/>
                  </a:cubicBezTo>
                  <a:cubicBezTo>
                    <a:pt x="6161" y="2458"/>
                    <a:pt x="5074" y="1229"/>
                    <a:pt x="3828" y="508"/>
                  </a:cubicBezTo>
                  <a:cubicBezTo>
                    <a:pt x="3355" y="243"/>
                    <a:pt x="2871" y="42"/>
                    <a:pt x="2404" y="6"/>
                  </a:cubicBezTo>
                  <a:cubicBezTo>
                    <a:pt x="2351" y="2"/>
                    <a:pt x="2298" y="0"/>
                    <a:pt x="22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9" name="Google Shape;4299;p75"/>
            <p:cNvSpPr/>
            <p:nvPr/>
          </p:nvSpPr>
          <p:spPr>
            <a:xfrm>
              <a:off x="3296925" y="3868750"/>
              <a:ext cx="63800" cy="120700"/>
            </a:xfrm>
            <a:custGeom>
              <a:avLst/>
              <a:gdLst/>
              <a:ahLst/>
              <a:cxnLst/>
              <a:rect l="l" t="t" r="r" b="b"/>
              <a:pathLst>
                <a:path w="2552" h="4828" extrusionOk="0">
                  <a:moveTo>
                    <a:pt x="1288" y="0"/>
                  </a:moveTo>
                  <a:cubicBezTo>
                    <a:pt x="1252" y="24"/>
                    <a:pt x="1158" y="89"/>
                    <a:pt x="1028" y="213"/>
                  </a:cubicBezTo>
                  <a:cubicBezTo>
                    <a:pt x="910" y="319"/>
                    <a:pt x="833" y="408"/>
                    <a:pt x="768" y="490"/>
                  </a:cubicBezTo>
                  <a:cubicBezTo>
                    <a:pt x="715" y="550"/>
                    <a:pt x="626" y="662"/>
                    <a:pt x="573" y="739"/>
                  </a:cubicBezTo>
                  <a:cubicBezTo>
                    <a:pt x="490" y="868"/>
                    <a:pt x="461" y="916"/>
                    <a:pt x="390" y="1046"/>
                  </a:cubicBezTo>
                  <a:cubicBezTo>
                    <a:pt x="355" y="1105"/>
                    <a:pt x="319" y="1182"/>
                    <a:pt x="290" y="1241"/>
                  </a:cubicBezTo>
                  <a:cubicBezTo>
                    <a:pt x="266" y="1294"/>
                    <a:pt x="236" y="1359"/>
                    <a:pt x="219" y="1412"/>
                  </a:cubicBezTo>
                  <a:cubicBezTo>
                    <a:pt x="189" y="1477"/>
                    <a:pt x="160" y="1571"/>
                    <a:pt x="136" y="1642"/>
                  </a:cubicBezTo>
                  <a:cubicBezTo>
                    <a:pt x="101" y="1754"/>
                    <a:pt x="71" y="1902"/>
                    <a:pt x="47" y="2020"/>
                  </a:cubicBezTo>
                  <a:cubicBezTo>
                    <a:pt x="30" y="2097"/>
                    <a:pt x="18" y="2203"/>
                    <a:pt x="12" y="2286"/>
                  </a:cubicBezTo>
                  <a:cubicBezTo>
                    <a:pt x="0" y="2469"/>
                    <a:pt x="6" y="2564"/>
                    <a:pt x="12" y="2664"/>
                  </a:cubicBezTo>
                  <a:cubicBezTo>
                    <a:pt x="18" y="2764"/>
                    <a:pt x="24" y="2818"/>
                    <a:pt x="47" y="2971"/>
                  </a:cubicBezTo>
                  <a:cubicBezTo>
                    <a:pt x="65" y="3095"/>
                    <a:pt x="130" y="3343"/>
                    <a:pt x="201" y="3532"/>
                  </a:cubicBezTo>
                  <a:cubicBezTo>
                    <a:pt x="236" y="3621"/>
                    <a:pt x="278" y="3727"/>
                    <a:pt x="366" y="3893"/>
                  </a:cubicBezTo>
                  <a:cubicBezTo>
                    <a:pt x="431" y="4022"/>
                    <a:pt x="490" y="4111"/>
                    <a:pt x="555" y="4211"/>
                  </a:cubicBezTo>
                  <a:cubicBezTo>
                    <a:pt x="585" y="4265"/>
                    <a:pt x="673" y="4383"/>
                    <a:pt x="744" y="4471"/>
                  </a:cubicBezTo>
                  <a:cubicBezTo>
                    <a:pt x="833" y="4578"/>
                    <a:pt x="880" y="4631"/>
                    <a:pt x="975" y="4725"/>
                  </a:cubicBezTo>
                  <a:cubicBezTo>
                    <a:pt x="986" y="4743"/>
                    <a:pt x="1004" y="4755"/>
                    <a:pt x="1022" y="4767"/>
                  </a:cubicBezTo>
                  <a:cubicBezTo>
                    <a:pt x="1092" y="4807"/>
                    <a:pt x="1185" y="4827"/>
                    <a:pt x="1277" y="4827"/>
                  </a:cubicBezTo>
                  <a:cubicBezTo>
                    <a:pt x="1362" y="4827"/>
                    <a:pt x="1447" y="4809"/>
                    <a:pt x="1512" y="4773"/>
                  </a:cubicBezTo>
                  <a:cubicBezTo>
                    <a:pt x="1536" y="4761"/>
                    <a:pt x="1553" y="4743"/>
                    <a:pt x="1571" y="4725"/>
                  </a:cubicBezTo>
                  <a:cubicBezTo>
                    <a:pt x="1689" y="4613"/>
                    <a:pt x="1760" y="4519"/>
                    <a:pt x="1802" y="4471"/>
                  </a:cubicBezTo>
                  <a:cubicBezTo>
                    <a:pt x="1872" y="4389"/>
                    <a:pt x="1961" y="4265"/>
                    <a:pt x="1996" y="4211"/>
                  </a:cubicBezTo>
                  <a:cubicBezTo>
                    <a:pt x="2061" y="4111"/>
                    <a:pt x="2120" y="4017"/>
                    <a:pt x="2191" y="3887"/>
                  </a:cubicBezTo>
                  <a:cubicBezTo>
                    <a:pt x="2280" y="3709"/>
                    <a:pt x="2327" y="3585"/>
                    <a:pt x="2351" y="3526"/>
                  </a:cubicBezTo>
                  <a:cubicBezTo>
                    <a:pt x="2369" y="3485"/>
                    <a:pt x="2392" y="3426"/>
                    <a:pt x="2404" y="3379"/>
                  </a:cubicBezTo>
                  <a:cubicBezTo>
                    <a:pt x="2428" y="3302"/>
                    <a:pt x="2457" y="3196"/>
                    <a:pt x="2475" y="3119"/>
                  </a:cubicBezTo>
                  <a:cubicBezTo>
                    <a:pt x="2498" y="3024"/>
                    <a:pt x="2516" y="2924"/>
                    <a:pt x="2528" y="2812"/>
                  </a:cubicBezTo>
                  <a:cubicBezTo>
                    <a:pt x="2534" y="2788"/>
                    <a:pt x="2546" y="2676"/>
                    <a:pt x="2552" y="2499"/>
                  </a:cubicBezTo>
                  <a:cubicBezTo>
                    <a:pt x="2552" y="2416"/>
                    <a:pt x="2540" y="2304"/>
                    <a:pt x="2540" y="2221"/>
                  </a:cubicBezTo>
                  <a:cubicBezTo>
                    <a:pt x="2534" y="2144"/>
                    <a:pt x="2516" y="2038"/>
                    <a:pt x="2498" y="1961"/>
                  </a:cubicBezTo>
                  <a:cubicBezTo>
                    <a:pt x="2475" y="1849"/>
                    <a:pt x="2439" y="1701"/>
                    <a:pt x="2404" y="1589"/>
                  </a:cubicBezTo>
                  <a:cubicBezTo>
                    <a:pt x="2386" y="1524"/>
                    <a:pt x="2357" y="1435"/>
                    <a:pt x="2327" y="1371"/>
                  </a:cubicBezTo>
                  <a:cubicBezTo>
                    <a:pt x="2304" y="1323"/>
                    <a:pt x="2280" y="1252"/>
                    <a:pt x="2256" y="1205"/>
                  </a:cubicBezTo>
                  <a:cubicBezTo>
                    <a:pt x="2227" y="1146"/>
                    <a:pt x="2191" y="1075"/>
                    <a:pt x="2156" y="1016"/>
                  </a:cubicBezTo>
                  <a:cubicBezTo>
                    <a:pt x="2085" y="886"/>
                    <a:pt x="2061" y="845"/>
                    <a:pt x="1973" y="715"/>
                  </a:cubicBezTo>
                  <a:cubicBezTo>
                    <a:pt x="1920" y="644"/>
                    <a:pt x="1837" y="532"/>
                    <a:pt x="1784" y="473"/>
                  </a:cubicBezTo>
                  <a:cubicBezTo>
                    <a:pt x="1725" y="402"/>
                    <a:pt x="1648" y="313"/>
                    <a:pt x="1530" y="201"/>
                  </a:cubicBezTo>
                  <a:cubicBezTo>
                    <a:pt x="1447" y="118"/>
                    <a:pt x="1364" y="53"/>
                    <a:pt x="12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0" name="Google Shape;4300;p75"/>
            <p:cNvSpPr/>
            <p:nvPr/>
          </p:nvSpPr>
          <p:spPr>
            <a:xfrm>
              <a:off x="3331775" y="4037225"/>
              <a:ext cx="98950" cy="58350"/>
            </a:xfrm>
            <a:custGeom>
              <a:avLst/>
              <a:gdLst/>
              <a:ahLst/>
              <a:cxnLst/>
              <a:rect l="l" t="t" r="r" b="b"/>
              <a:pathLst>
                <a:path w="3958" h="2334" extrusionOk="0">
                  <a:moveTo>
                    <a:pt x="1937" y="0"/>
                  </a:moveTo>
                  <a:lnTo>
                    <a:pt x="1412" y="975"/>
                  </a:lnTo>
                  <a:cubicBezTo>
                    <a:pt x="1276" y="972"/>
                    <a:pt x="1140" y="969"/>
                    <a:pt x="1005" y="969"/>
                  </a:cubicBezTo>
                  <a:cubicBezTo>
                    <a:pt x="870" y="969"/>
                    <a:pt x="735" y="972"/>
                    <a:pt x="602" y="981"/>
                  </a:cubicBezTo>
                  <a:cubicBezTo>
                    <a:pt x="602" y="981"/>
                    <a:pt x="602" y="987"/>
                    <a:pt x="602" y="987"/>
                  </a:cubicBezTo>
                  <a:lnTo>
                    <a:pt x="6" y="975"/>
                  </a:lnTo>
                  <a:lnTo>
                    <a:pt x="0" y="1128"/>
                  </a:lnTo>
                  <a:lnTo>
                    <a:pt x="1719" y="1158"/>
                  </a:lnTo>
                  <a:cubicBezTo>
                    <a:pt x="1760" y="1158"/>
                    <a:pt x="1801" y="1164"/>
                    <a:pt x="1849" y="1170"/>
                  </a:cubicBezTo>
                  <a:lnTo>
                    <a:pt x="2995" y="2268"/>
                  </a:lnTo>
                  <a:lnTo>
                    <a:pt x="2026" y="1188"/>
                  </a:lnTo>
                  <a:lnTo>
                    <a:pt x="2026" y="1188"/>
                  </a:lnTo>
                  <a:lnTo>
                    <a:pt x="2309" y="1211"/>
                  </a:lnTo>
                  <a:lnTo>
                    <a:pt x="2652" y="1235"/>
                  </a:lnTo>
                  <a:lnTo>
                    <a:pt x="3798" y="2333"/>
                  </a:lnTo>
                  <a:lnTo>
                    <a:pt x="2823" y="1247"/>
                  </a:lnTo>
                  <a:lnTo>
                    <a:pt x="2823" y="1247"/>
                  </a:lnTo>
                  <a:cubicBezTo>
                    <a:pt x="2930" y="1252"/>
                    <a:pt x="3036" y="1258"/>
                    <a:pt x="3142" y="1258"/>
                  </a:cubicBezTo>
                  <a:cubicBezTo>
                    <a:pt x="3264" y="1264"/>
                    <a:pt x="3388" y="1267"/>
                    <a:pt x="3511" y="1267"/>
                  </a:cubicBezTo>
                  <a:cubicBezTo>
                    <a:pt x="3661" y="1267"/>
                    <a:pt x="3811" y="1262"/>
                    <a:pt x="3957" y="1252"/>
                  </a:cubicBezTo>
                  <a:cubicBezTo>
                    <a:pt x="3668" y="1193"/>
                    <a:pt x="3378" y="1146"/>
                    <a:pt x="3095" y="1111"/>
                  </a:cubicBezTo>
                  <a:cubicBezTo>
                    <a:pt x="2953" y="1093"/>
                    <a:pt x="2811" y="1075"/>
                    <a:pt x="2670" y="1063"/>
                  </a:cubicBezTo>
                  <a:lnTo>
                    <a:pt x="2374" y="1034"/>
                  </a:lnTo>
                  <a:lnTo>
                    <a:pt x="2711" y="59"/>
                  </a:lnTo>
                  <a:lnTo>
                    <a:pt x="2197" y="1016"/>
                  </a:lnTo>
                  <a:lnTo>
                    <a:pt x="2014" y="1004"/>
                  </a:lnTo>
                  <a:lnTo>
                    <a:pt x="2002" y="1004"/>
                  </a:lnTo>
                  <a:lnTo>
                    <a:pt x="1831" y="993"/>
                  </a:lnTo>
                  <a:cubicBezTo>
                    <a:pt x="1754" y="993"/>
                    <a:pt x="1672" y="987"/>
                    <a:pt x="1595" y="981"/>
                  </a:cubicBezTo>
                  <a:lnTo>
                    <a:pt x="19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75"/>
            <p:cNvSpPr/>
            <p:nvPr/>
          </p:nvSpPr>
          <p:spPr>
            <a:xfrm>
              <a:off x="3223975" y="3954975"/>
              <a:ext cx="104700" cy="112700"/>
            </a:xfrm>
            <a:custGeom>
              <a:avLst/>
              <a:gdLst/>
              <a:ahLst/>
              <a:cxnLst/>
              <a:rect l="l" t="t" r="r" b="b"/>
              <a:pathLst>
                <a:path w="4188" h="4508" extrusionOk="0">
                  <a:moveTo>
                    <a:pt x="0" y="1"/>
                  </a:moveTo>
                  <a:lnTo>
                    <a:pt x="0" y="1"/>
                  </a:lnTo>
                  <a:cubicBezTo>
                    <a:pt x="266" y="325"/>
                    <a:pt x="544" y="638"/>
                    <a:pt x="815" y="946"/>
                  </a:cubicBezTo>
                  <a:cubicBezTo>
                    <a:pt x="922" y="1064"/>
                    <a:pt x="1028" y="1182"/>
                    <a:pt x="1129" y="1300"/>
                  </a:cubicBezTo>
                  <a:lnTo>
                    <a:pt x="154" y="1259"/>
                  </a:lnTo>
                  <a:lnTo>
                    <a:pt x="1306" y="1489"/>
                  </a:lnTo>
                  <a:lnTo>
                    <a:pt x="1648" y="1861"/>
                  </a:lnTo>
                  <a:lnTo>
                    <a:pt x="1926" y="2156"/>
                  </a:lnTo>
                  <a:lnTo>
                    <a:pt x="957" y="2121"/>
                  </a:lnTo>
                  <a:lnTo>
                    <a:pt x="2062" y="2339"/>
                  </a:lnTo>
                  <a:lnTo>
                    <a:pt x="4076" y="4507"/>
                  </a:lnTo>
                  <a:lnTo>
                    <a:pt x="4188" y="4401"/>
                  </a:lnTo>
                  <a:lnTo>
                    <a:pt x="2528" y="2617"/>
                  </a:lnTo>
                  <a:lnTo>
                    <a:pt x="2026" y="1081"/>
                  </a:lnTo>
                  <a:lnTo>
                    <a:pt x="2351" y="2428"/>
                  </a:lnTo>
                  <a:lnTo>
                    <a:pt x="2133" y="2192"/>
                  </a:lnTo>
                  <a:lnTo>
                    <a:pt x="2127" y="2198"/>
                  </a:lnTo>
                  <a:lnTo>
                    <a:pt x="2121" y="2192"/>
                  </a:lnTo>
                  <a:lnTo>
                    <a:pt x="1761" y="1796"/>
                  </a:lnTo>
                  <a:lnTo>
                    <a:pt x="1253" y="249"/>
                  </a:lnTo>
                  <a:lnTo>
                    <a:pt x="1583" y="1607"/>
                  </a:lnTo>
                  <a:lnTo>
                    <a:pt x="1288" y="1294"/>
                  </a:lnTo>
                  <a:cubicBezTo>
                    <a:pt x="1146" y="1146"/>
                    <a:pt x="1004" y="999"/>
                    <a:pt x="863" y="851"/>
                  </a:cubicBezTo>
                  <a:cubicBezTo>
                    <a:pt x="579" y="562"/>
                    <a:pt x="296" y="272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75"/>
            <p:cNvSpPr/>
            <p:nvPr/>
          </p:nvSpPr>
          <p:spPr>
            <a:xfrm>
              <a:off x="3194875" y="4050375"/>
              <a:ext cx="131450" cy="139550"/>
            </a:xfrm>
            <a:custGeom>
              <a:avLst/>
              <a:gdLst/>
              <a:ahLst/>
              <a:cxnLst/>
              <a:rect l="l" t="t" r="r" b="b"/>
              <a:pathLst>
                <a:path w="5258" h="5582" extrusionOk="0">
                  <a:moveTo>
                    <a:pt x="1" y="0"/>
                  </a:moveTo>
                  <a:lnTo>
                    <a:pt x="1" y="0"/>
                  </a:lnTo>
                  <a:cubicBezTo>
                    <a:pt x="338" y="413"/>
                    <a:pt x="686" y="815"/>
                    <a:pt x="1040" y="1211"/>
                  </a:cubicBezTo>
                  <a:cubicBezTo>
                    <a:pt x="1170" y="1358"/>
                    <a:pt x="1306" y="1506"/>
                    <a:pt x="1442" y="1654"/>
                  </a:cubicBezTo>
                  <a:lnTo>
                    <a:pt x="196" y="1607"/>
                  </a:lnTo>
                  <a:lnTo>
                    <a:pt x="1661" y="1902"/>
                  </a:lnTo>
                  <a:lnTo>
                    <a:pt x="2098" y="2374"/>
                  </a:lnTo>
                  <a:lnTo>
                    <a:pt x="2452" y="2752"/>
                  </a:lnTo>
                  <a:lnTo>
                    <a:pt x="1212" y="2705"/>
                  </a:lnTo>
                  <a:lnTo>
                    <a:pt x="2682" y="2995"/>
                  </a:lnTo>
                  <a:cubicBezTo>
                    <a:pt x="2688" y="3000"/>
                    <a:pt x="2688" y="3000"/>
                    <a:pt x="2694" y="3006"/>
                  </a:cubicBezTo>
                  <a:lnTo>
                    <a:pt x="2688" y="3012"/>
                  </a:lnTo>
                  <a:lnTo>
                    <a:pt x="5151" y="5581"/>
                  </a:lnTo>
                  <a:lnTo>
                    <a:pt x="5257" y="5475"/>
                  </a:lnTo>
                  <a:lnTo>
                    <a:pt x="3226" y="3349"/>
                  </a:lnTo>
                  <a:lnTo>
                    <a:pt x="2582" y="1376"/>
                  </a:lnTo>
                  <a:lnTo>
                    <a:pt x="3001" y="3119"/>
                  </a:lnTo>
                  <a:lnTo>
                    <a:pt x="2854" y="2965"/>
                  </a:lnTo>
                  <a:cubicBezTo>
                    <a:pt x="2806" y="2906"/>
                    <a:pt x="2753" y="2853"/>
                    <a:pt x="2706" y="2794"/>
                  </a:cubicBezTo>
                  <a:lnTo>
                    <a:pt x="2239" y="2292"/>
                  </a:lnTo>
                  <a:lnTo>
                    <a:pt x="1596" y="319"/>
                  </a:lnTo>
                  <a:lnTo>
                    <a:pt x="2015" y="2050"/>
                  </a:lnTo>
                  <a:lnTo>
                    <a:pt x="1637" y="1648"/>
                  </a:lnTo>
                  <a:cubicBezTo>
                    <a:pt x="1460" y="1465"/>
                    <a:pt x="1277" y="1270"/>
                    <a:pt x="1099" y="1087"/>
                  </a:cubicBezTo>
                  <a:cubicBezTo>
                    <a:pt x="733" y="715"/>
                    <a:pt x="373" y="348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3" name="Google Shape;4303;p75"/>
            <p:cNvSpPr/>
            <p:nvPr/>
          </p:nvSpPr>
          <p:spPr>
            <a:xfrm>
              <a:off x="3333100" y="4156375"/>
              <a:ext cx="125375" cy="74450"/>
            </a:xfrm>
            <a:custGeom>
              <a:avLst/>
              <a:gdLst/>
              <a:ahLst/>
              <a:cxnLst/>
              <a:rect l="l" t="t" r="r" b="b"/>
              <a:pathLst>
                <a:path w="5015" h="2978" extrusionOk="0">
                  <a:moveTo>
                    <a:pt x="2434" y="1"/>
                  </a:moveTo>
                  <a:lnTo>
                    <a:pt x="1766" y="1247"/>
                  </a:lnTo>
                  <a:cubicBezTo>
                    <a:pt x="1641" y="1245"/>
                    <a:pt x="1518" y="1243"/>
                    <a:pt x="1394" y="1243"/>
                  </a:cubicBezTo>
                  <a:cubicBezTo>
                    <a:pt x="1220" y="1243"/>
                    <a:pt x="1047" y="1246"/>
                    <a:pt x="874" y="1253"/>
                  </a:cubicBezTo>
                  <a:lnTo>
                    <a:pt x="6" y="1206"/>
                  </a:lnTo>
                  <a:lnTo>
                    <a:pt x="0" y="1359"/>
                  </a:lnTo>
                  <a:lnTo>
                    <a:pt x="2067" y="1471"/>
                  </a:lnTo>
                  <a:cubicBezTo>
                    <a:pt x="2156" y="1477"/>
                    <a:pt x="2239" y="1489"/>
                    <a:pt x="2321" y="1495"/>
                  </a:cubicBezTo>
                  <a:lnTo>
                    <a:pt x="3786" y="2895"/>
                  </a:lnTo>
                  <a:lnTo>
                    <a:pt x="2552" y="1519"/>
                  </a:lnTo>
                  <a:lnTo>
                    <a:pt x="2552" y="1519"/>
                  </a:lnTo>
                  <a:lnTo>
                    <a:pt x="2912" y="1554"/>
                  </a:lnTo>
                  <a:lnTo>
                    <a:pt x="3349" y="1584"/>
                  </a:lnTo>
                  <a:lnTo>
                    <a:pt x="4808" y="2978"/>
                  </a:lnTo>
                  <a:lnTo>
                    <a:pt x="3568" y="1595"/>
                  </a:lnTo>
                  <a:lnTo>
                    <a:pt x="3568" y="1595"/>
                  </a:lnTo>
                  <a:cubicBezTo>
                    <a:pt x="3703" y="1601"/>
                    <a:pt x="3839" y="1607"/>
                    <a:pt x="3969" y="1613"/>
                  </a:cubicBezTo>
                  <a:cubicBezTo>
                    <a:pt x="4128" y="1616"/>
                    <a:pt x="4285" y="1618"/>
                    <a:pt x="4441" y="1618"/>
                  </a:cubicBezTo>
                  <a:cubicBezTo>
                    <a:pt x="4634" y="1618"/>
                    <a:pt x="4825" y="1614"/>
                    <a:pt x="5015" y="1601"/>
                  </a:cubicBezTo>
                  <a:cubicBezTo>
                    <a:pt x="4643" y="1525"/>
                    <a:pt x="4276" y="1471"/>
                    <a:pt x="3916" y="1424"/>
                  </a:cubicBezTo>
                  <a:cubicBezTo>
                    <a:pt x="3733" y="1395"/>
                    <a:pt x="3550" y="1377"/>
                    <a:pt x="3373" y="1359"/>
                  </a:cubicBezTo>
                  <a:lnTo>
                    <a:pt x="2995" y="1324"/>
                  </a:lnTo>
                  <a:lnTo>
                    <a:pt x="3420" y="83"/>
                  </a:lnTo>
                  <a:lnTo>
                    <a:pt x="2764" y="1306"/>
                  </a:lnTo>
                  <a:lnTo>
                    <a:pt x="2304" y="1271"/>
                  </a:lnTo>
                  <a:cubicBezTo>
                    <a:pt x="2203" y="1271"/>
                    <a:pt x="2103" y="1265"/>
                    <a:pt x="2002" y="1259"/>
                  </a:cubicBezTo>
                  <a:lnTo>
                    <a:pt x="24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4" name="Google Shape;4304;p75"/>
          <p:cNvGrpSpPr/>
          <p:nvPr/>
        </p:nvGrpSpPr>
        <p:grpSpPr>
          <a:xfrm>
            <a:off x="4045819" y="4114810"/>
            <a:ext cx="243972" cy="161330"/>
            <a:chOff x="2472236" y="4329463"/>
            <a:chExt cx="646284" cy="427478"/>
          </a:xfrm>
        </p:grpSpPr>
        <p:sp>
          <p:nvSpPr>
            <p:cNvPr id="4305" name="Google Shape;4305;p75"/>
            <p:cNvSpPr/>
            <p:nvPr/>
          </p:nvSpPr>
          <p:spPr>
            <a:xfrm>
              <a:off x="2935691" y="4400177"/>
              <a:ext cx="121388" cy="121285"/>
            </a:xfrm>
            <a:custGeom>
              <a:avLst/>
              <a:gdLst/>
              <a:ahLst/>
              <a:cxnLst/>
              <a:rect l="l" t="t" r="r" b="b"/>
              <a:pathLst>
                <a:path w="7107" h="7101" extrusionOk="0">
                  <a:moveTo>
                    <a:pt x="3551" y="1"/>
                  </a:moveTo>
                  <a:cubicBezTo>
                    <a:pt x="1596" y="1"/>
                    <a:pt x="1" y="1590"/>
                    <a:pt x="1" y="3551"/>
                  </a:cubicBezTo>
                  <a:cubicBezTo>
                    <a:pt x="1" y="5512"/>
                    <a:pt x="1596" y="7100"/>
                    <a:pt x="3551" y="7100"/>
                  </a:cubicBezTo>
                  <a:cubicBezTo>
                    <a:pt x="5511" y="7100"/>
                    <a:pt x="7106" y="5512"/>
                    <a:pt x="7106" y="3551"/>
                  </a:cubicBezTo>
                  <a:cubicBezTo>
                    <a:pt x="7106" y="1590"/>
                    <a:pt x="5511" y="1"/>
                    <a:pt x="3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75"/>
            <p:cNvSpPr/>
            <p:nvPr/>
          </p:nvSpPr>
          <p:spPr>
            <a:xfrm>
              <a:off x="3026083" y="4521451"/>
              <a:ext cx="3758" cy="41880"/>
            </a:xfrm>
            <a:custGeom>
              <a:avLst/>
              <a:gdLst/>
              <a:ahLst/>
              <a:cxnLst/>
              <a:rect l="l" t="t" r="r" b="b"/>
              <a:pathLst>
                <a:path w="220" h="2452" extrusionOk="0">
                  <a:moveTo>
                    <a:pt x="1" y="0"/>
                  </a:moveTo>
                  <a:lnTo>
                    <a:pt x="219" y="2452"/>
                  </a:lnTo>
                  <a:cubicBezTo>
                    <a:pt x="213" y="2227"/>
                    <a:pt x="213" y="1920"/>
                    <a:pt x="202" y="1695"/>
                  </a:cubicBezTo>
                  <a:cubicBezTo>
                    <a:pt x="178" y="1388"/>
                    <a:pt x="143" y="981"/>
                    <a:pt x="107" y="674"/>
                  </a:cubicBezTo>
                  <a:cubicBezTo>
                    <a:pt x="84" y="473"/>
                    <a:pt x="36" y="201"/>
                    <a:pt x="1" y="0"/>
                  </a:cubicBezTo>
                  <a:close/>
                </a:path>
              </a:pathLst>
            </a:custGeom>
            <a:solidFill>
              <a:srgbClr val="3E3D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75"/>
            <p:cNvSpPr/>
            <p:nvPr/>
          </p:nvSpPr>
          <p:spPr>
            <a:xfrm>
              <a:off x="2809190" y="4337337"/>
              <a:ext cx="220639" cy="275517"/>
            </a:xfrm>
            <a:custGeom>
              <a:avLst/>
              <a:gdLst/>
              <a:ahLst/>
              <a:cxnLst/>
              <a:rect l="l" t="t" r="r" b="b"/>
              <a:pathLst>
                <a:path w="12918" h="16131" extrusionOk="0">
                  <a:moveTo>
                    <a:pt x="0" y="0"/>
                  </a:moveTo>
                  <a:lnTo>
                    <a:pt x="0" y="0"/>
                  </a:lnTo>
                  <a:cubicBezTo>
                    <a:pt x="106" y="10"/>
                    <a:pt x="220" y="22"/>
                    <a:pt x="338" y="35"/>
                  </a:cubicBezTo>
                  <a:lnTo>
                    <a:pt x="338" y="35"/>
                  </a:lnTo>
                  <a:cubicBezTo>
                    <a:pt x="224" y="20"/>
                    <a:pt x="112" y="8"/>
                    <a:pt x="0" y="0"/>
                  </a:cubicBezTo>
                  <a:close/>
                  <a:moveTo>
                    <a:pt x="338" y="35"/>
                  </a:moveTo>
                  <a:lnTo>
                    <a:pt x="338" y="35"/>
                  </a:lnTo>
                  <a:cubicBezTo>
                    <a:pt x="1304" y="160"/>
                    <a:pt x="2350" y="529"/>
                    <a:pt x="3444" y="1158"/>
                  </a:cubicBezTo>
                  <a:cubicBezTo>
                    <a:pt x="8240" y="3904"/>
                    <a:pt x="12132" y="10608"/>
                    <a:pt x="12132" y="16131"/>
                  </a:cubicBezTo>
                  <a:cubicBezTo>
                    <a:pt x="12658" y="15162"/>
                    <a:pt x="12917" y="14187"/>
                    <a:pt x="12917" y="13231"/>
                  </a:cubicBezTo>
                  <a:cubicBezTo>
                    <a:pt x="12917" y="12912"/>
                    <a:pt x="12906" y="12486"/>
                    <a:pt x="12876" y="12167"/>
                  </a:cubicBezTo>
                  <a:cubicBezTo>
                    <a:pt x="12858" y="11955"/>
                    <a:pt x="12835" y="11671"/>
                    <a:pt x="12805" y="11453"/>
                  </a:cubicBezTo>
                  <a:cubicBezTo>
                    <a:pt x="12770" y="11211"/>
                    <a:pt x="12717" y="10886"/>
                    <a:pt x="12669" y="10644"/>
                  </a:cubicBezTo>
                  <a:cubicBezTo>
                    <a:pt x="12634" y="10455"/>
                    <a:pt x="12575" y="10195"/>
                    <a:pt x="12528" y="10006"/>
                  </a:cubicBezTo>
                  <a:cubicBezTo>
                    <a:pt x="12480" y="9805"/>
                    <a:pt x="12409" y="9545"/>
                    <a:pt x="12350" y="9350"/>
                  </a:cubicBezTo>
                  <a:cubicBezTo>
                    <a:pt x="12297" y="9173"/>
                    <a:pt x="12220" y="8943"/>
                    <a:pt x="12155" y="8771"/>
                  </a:cubicBezTo>
                  <a:cubicBezTo>
                    <a:pt x="12096" y="8600"/>
                    <a:pt x="12008" y="8376"/>
                    <a:pt x="11937" y="8204"/>
                  </a:cubicBezTo>
                  <a:cubicBezTo>
                    <a:pt x="11937" y="8198"/>
                    <a:pt x="11760" y="7749"/>
                    <a:pt x="11453" y="7165"/>
                  </a:cubicBezTo>
                  <a:cubicBezTo>
                    <a:pt x="11205" y="6692"/>
                    <a:pt x="10974" y="6320"/>
                    <a:pt x="10886" y="6184"/>
                  </a:cubicBezTo>
                  <a:cubicBezTo>
                    <a:pt x="10791" y="6043"/>
                    <a:pt x="10661" y="5848"/>
                    <a:pt x="10561" y="5706"/>
                  </a:cubicBezTo>
                  <a:cubicBezTo>
                    <a:pt x="10460" y="5564"/>
                    <a:pt x="10325" y="5375"/>
                    <a:pt x="10218" y="5239"/>
                  </a:cubicBezTo>
                  <a:cubicBezTo>
                    <a:pt x="9787" y="4696"/>
                    <a:pt x="9462" y="4353"/>
                    <a:pt x="9403" y="4294"/>
                  </a:cubicBezTo>
                  <a:cubicBezTo>
                    <a:pt x="8937" y="3816"/>
                    <a:pt x="8877" y="3763"/>
                    <a:pt x="8375" y="3320"/>
                  </a:cubicBezTo>
                  <a:cubicBezTo>
                    <a:pt x="8151" y="3125"/>
                    <a:pt x="7844" y="2889"/>
                    <a:pt x="7608" y="2717"/>
                  </a:cubicBezTo>
                  <a:cubicBezTo>
                    <a:pt x="7247" y="2457"/>
                    <a:pt x="6745" y="2138"/>
                    <a:pt x="6361" y="1914"/>
                  </a:cubicBezTo>
                  <a:cubicBezTo>
                    <a:pt x="6084" y="1749"/>
                    <a:pt x="5706" y="1548"/>
                    <a:pt x="5416" y="1418"/>
                  </a:cubicBezTo>
                  <a:cubicBezTo>
                    <a:pt x="4979" y="1217"/>
                    <a:pt x="4383" y="969"/>
                    <a:pt x="3928" y="804"/>
                  </a:cubicBezTo>
                  <a:cubicBezTo>
                    <a:pt x="3585" y="680"/>
                    <a:pt x="3119" y="550"/>
                    <a:pt x="2770" y="455"/>
                  </a:cubicBezTo>
                  <a:cubicBezTo>
                    <a:pt x="2446" y="372"/>
                    <a:pt x="2008" y="266"/>
                    <a:pt x="1678" y="213"/>
                  </a:cubicBezTo>
                  <a:cubicBezTo>
                    <a:pt x="1282" y="148"/>
                    <a:pt x="779" y="83"/>
                    <a:pt x="338" y="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75"/>
            <p:cNvSpPr/>
            <p:nvPr/>
          </p:nvSpPr>
          <p:spPr>
            <a:xfrm>
              <a:off x="2472236" y="4329463"/>
              <a:ext cx="546680" cy="427478"/>
            </a:xfrm>
            <a:custGeom>
              <a:avLst/>
              <a:gdLst/>
              <a:ahLst/>
              <a:cxnLst/>
              <a:rect l="l" t="t" r="r" b="b"/>
              <a:pathLst>
                <a:path w="32007" h="25028" extrusionOk="0">
                  <a:moveTo>
                    <a:pt x="18192" y="1"/>
                  </a:moveTo>
                  <a:cubicBezTo>
                    <a:pt x="18038" y="1"/>
                    <a:pt x="17831" y="7"/>
                    <a:pt x="17672" y="12"/>
                  </a:cubicBezTo>
                  <a:cubicBezTo>
                    <a:pt x="17530" y="18"/>
                    <a:pt x="17335" y="30"/>
                    <a:pt x="17188" y="36"/>
                  </a:cubicBezTo>
                  <a:cubicBezTo>
                    <a:pt x="17034" y="48"/>
                    <a:pt x="16827" y="60"/>
                    <a:pt x="16674" y="77"/>
                  </a:cubicBezTo>
                  <a:cubicBezTo>
                    <a:pt x="16384" y="107"/>
                    <a:pt x="15995" y="154"/>
                    <a:pt x="15705" y="196"/>
                  </a:cubicBezTo>
                  <a:cubicBezTo>
                    <a:pt x="15552" y="219"/>
                    <a:pt x="15351" y="249"/>
                    <a:pt x="15197" y="278"/>
                  </a:cubicBezTo>
                  <a:cubicBezTo>
                    <a:pt x="15050" y="308"/>
                    <a:pt x="14843" y="343"/>
                    <a:pt x="14695" y="379"/>
                  </a:cubicBezTo>
                  <a:cubicBezTo>
                    <a:pt x="14406" y="438"/>
                    <a:pt x="14022" y="532"/>
                    <a:pt x="13732" y="603"/>
                  </a:cubicBezTo>
                  <a:cubicBezTo>
                    <a:pt x="13727" y="603"/>
                    <a:pt x="13289" y="715"/>
                    <a:pt x="12734" y="893"/>
                  </a:cubicBezTo>
                  <a:cubicBezTo>
                    <a:pt x="12451" y="987"/>
                    <a:pt x="12073" y="1123"/>
                    <a:pt x="11795" y="1229"/>
                  </a:cubicBezTo>
                  <a:cubicBezTo>
                    <a:pt x="11648" y="1282"/>
                    <a:pt x="11453" y="1365"/>
                    <a:pt x="11305" y="1424"/>
                  </a:cubicBezTo>
                  <a:cubicBezTo>
                    <a:pt x="11098" y="1507"/>
                    <a:pt x="10590" y="1731"/>
                    <a:pt x="10366" y="1843"/>
                  </a:cubicBezTo>
                  <a:cubicBezTo>
                    <a:pt x="9775" y="2133"/>
                    <a:pt x="9775" y="2133"/>
                    <a:pt x="9439" y="2316"/>
                  </a:cubicBezTo>
                  <a:cubicBezTo>
                    <a:pt x="9173" y="2464"/>
                    <a:pt x="8818" y="2659"/>
                    <a:pt x="8570" y="2824"/>
                  </a:cubicBezTo>
                  <a:cubicBezTo>
                    <a:pt x="8228" y="3048"/>
                    <a:pt x="7761" y="3332"/>
                    <a:pt x="7436" y="3574"/>
                  </a:cubicBezTo>
                  <a:cubicBezTo>
                    <a:pt x="6987" y="3905"/>
                    <a:pt x="6409" y="4371"/>
                    <a:pt x="5977" y="4726"/>
                  </a:cubicBezTo>
                  <a:cubicBezTo>
                    <a:pt x="5546" y="5092"/>
                    <a:pt x="5003" y="5618"/>
                    <a:pt x="4619" y="6043"/>
                  </a:cubicBezTo>
                  <a:cubicBezTo>
                    <a:pt x="4111" y="6610"/>
                    <a:pt x="3444" y="7384"/>
                    <a:pt x="3013" y="8021"/>
                  </a:cubicBezTo>
                  <a:cubicBezTo>
                    <a:pt x="2694" y="8494"/>
                    <a:pt x="2286" y="9150"/>
                    <a:pt x="2003" y="9646"/>
                  </a:cubicBezTo>
                  <a:cubicBezTo>
                    <a:pt x="1819" y="9959"/>
                    <a:pt x="1625" y="10396"/>
                    <a:pt x="1465" y="10715"/>
                  </a:cubicBezTo>
                  <a:cubicBezTo>
                    <a:pt x="1182" y="11276"/>
                    <a:pt x="904" y="12073"/>
                    <a:pt x="709" y="12670"/>
                  </a:cubicBezTo>
                  <a:cubicBezTo>
                    <a:pt x="609" y="12983"/>
                    <a:pt x="491" y="13402"/>
                    <a:pt x="414" y="13727"/>
                  </a:cubicBezTo>
                  <a:cubicBezTo>
                    <a:pt x="313" y="14188"/>
                    <a:pt x="201" y="14814"/>
                    <a:pt x="130" y="15280"/>
                  </a:cubicBezTo>
                  <a:cubicBezTo>
                    <a:pt x="42" y="15859"/>
                    <a:pt x="18" y="16639"/>
                    <a:pt x="0" y="17218"/>
                  </a:cubicBezTo>
                  <a:cubicBezTo>
                    <a:pt x="0" y="19344"/>
                    <a:pt x="1270" y="21352"/>
                    <a:pt x="3857" y="22840"/>
                  </a:cubicBezTo>
                  <a:cubicBezTo>
                    <a:pt x="6425" y="24311"/>
                    <a:pt x="9866" y="25028"/>
                    <a:pt x="13510" y="25028"/>
                  </a:cubicBezTo>
                  <a:cubicBezTo>
                    <a:pt x="18179" y="25028"/>
                    <a:pt x="23180" y="23850"/>
                    <a:pt x="27098" y="21571"/>
                  </a:cubicBezTo>
                  <a:cubicBezTo>
                    <a:pt x="29355" y="20265"/>
                    <a:pt x="30973" y="18753"/>
                    <a:pt x="31936" y="17194"/>
                  </a:cubicBezTo>
                  <a:cubicBezTo>
                    <a:pt x="31983" y="17117"/>
                    <a:pt x="32007" y="17040"/>
                    <a:pt x="32007" y="16958"/>
                  </a:cubicBezTo>
                  <a:cubicBezTo>
                    <a:pt x="32001" y="16651"/>
                    <a:pt x="31995" y="16237"/>
                    <a:pt x="31965" y="15930"/>
                  </a:cubicBezTo>
                  <a:cubicBezTo>
                    <a:pt x="31936" y="15658"/>
                    <a:pt x="31900" y="15286"/>
                    <a:pt x="31865" y="15015"/>
                  </a:cubicBezTo>
                  <a:cubicBezTo>
                    <a:pt x="31829" y="14761"/>
                    <a:pt x="31776" y="14424"/>
                    <a:pt x="31723" y="14176"/>
                  </a:cubicBezTo>
                  <a:cubicBezTo>
                    <a:pt x="31664" y="13904"/>
                    <a:pt x="31587" y="13544"/>
                    <a:pt x="31522" y="13278"/>
                  </a:cubicBezTo>
                  <a:cubicBezTo>
                    <a:pt x="31457" y="13012"/>
                    <a:pt x="31357" y="12664"/>
                    <a:pt x="31280" y="12404"/>
                  </a:cubicBezTo>
                  <a:cubicBezTo>
                    <a:pt x="31197" y="12132"/>
                    <a:pt x="31079" y="11778"/>
                    <a:pt x="30985" y="11512"/>
                  </a:cubicBezTo>
                  <a:cubicBezTo>
                    <a:pt x="30884" y="11246"/>
                    <a:pt x="30754" y="10886"/>
                    <a:pt x="30642" y="10626"/>
                  </a:cubicBezTo>
                  <a:cubicBezTo>
                    <a:pt x="30530" y="10366"/>
                    <a:pt x="30376" y="10018"/>
                    <a:pt x="30258" y="9758"/>
                  </a:cubicBezTo>
                  <a:cubicBezTo>
                    <a:pt x="30134" y="9492"/>
                    <a:pt x="29963" y="9144"/>
                    <a:pt x="29827" y="8890"/>
                  </a:cubicBezTo>
                  <a:cubicBezTo>
                    <a:pt x="29697" y="8636"/>
                    <a:pt x="29343" y="7962"/>
                    <a:pt x="28853" y="7206"/>
                  </a:cubicBezTo>
                  <a:cubicBezTo>
                    <a:pt x="28699" y="6970"/>
                    <a:pt x="28297" y="6344"/>
                    <a:pt x="27736" y="5623"/>
                  </a:cubicBezTo>
                  <a:cubicBezTo>
                    <a:pt x="27246" y="4997"/>
                    <a:pt x="26833" y="4531"/>
                    <a:pt x="26478" y="4159"/>
                  </a:cubicBezTo>
                  <a:cubicBezTo>
                    <a:pt x="26260" y="3928"/>
                    <a:pt x="25964" y="3621"/>
                    <a:pt x="25728" y="3409"/>
                  </a:cubicBezTo>
                  <a:cubicBezTo>
                    <a:pt x="25350" y="3066"/>
                    <a:pt x="24830" y="2629"/>
                    <a:pt x="24435" y="2310"/>
                  </a:cubicBezTo>
                  <a:cubicBezTo>
                    <a:pt x="24187" y="2115"/>
                    <a:pt x="23838" y="1879"/>
                    <a:pt x="23578" y="1708"/>
                  </a:cubicBezTo>
                  <a:cubicBezTo>
                    <a:pt x="23389" y="1578"/>
                    <a:pt x="23123" y="1424"/>
                    <a:pt x="22929" y="1306"/>
                  </a:cubicBezTo>
                  <a:cubicBezTo>
                    <a:pt x="22728" y="1188"/>
                    <a:pt x="22456" y="1040"/>
                    <a:pt x="22249" y="946"/>
                  </a:cubicBezTo>
                  <a:cubicBezTo>
                    <a:pt x="21907" y="786"/>
                    <a:pt x="21446" y="591"/>
                    <a:pt x="21092" y="461"/>
                  </a:cubicBezTo>
                  <a:cubicBezTo>
                    <a:pt x="20850" y="373"/>
                    <a:pt x="20519" y="278"/>
                    <a:pt x="20265" y="213"/>
                  </a:cubicBezTo>
                  <a:cubicBezTo>
                    <a:pt x="20058" y="166"/>
                    <a:pt x="19780" y="107"/>
                    <a:pt x="19568" y="77"/>
                  </a:cubicBezTo>
                  <a:cubicBezTo>
                    <a:pt x="19314" y="42"/>
                    <a:pt x="18965" y="12"/>
                    <a:pt x="18706" y="7"/>
                  </a:cubicBezTo>
                  <a:cubicBezTo>
                    <a:pt x="18552" y="1"/>
                    <a:pt x="18345" y="1"/>
                    <a:pt x="181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9" name="Google Shape;4309;p75"/>
            <p:cNvSpPr/>
            <p:nvPr/>
          </p:nvSpPr>
          <p:spPr>
            <a:xfrm>
              <a:off x="2675516" y="4421972"/>
              <a:ext cx="161731" cy="123881"/>
            </a:xfrm>
            <a:custGeom>
              <a:avLst/>
              <a:gdLst/>
              <a:ahLst/>
              <a:cxnLst/>
              <a:rect l="l" t="t" r="r" b="b"/>
              <a:pathLst>
                <a:path w="9469" h="7253" extrusionOk="0">
                  <a:moveTo>
                    <a:pt x="5518" y="1"/>
                  </a:moveTo>
                  <a:cubicBezTo>
                    <a:pt x="4773" y="1"/>
                    <a:pt x="3979" y="180"/>
                    <a:pt x="3219" y="556"/>
                  </a:cubicBezTo>
                  <a:cubicBezTo>
                    <a:pt x="1064" y="1619"/>
                    <a:pt x="0" y="3852"/>
                    <a:pt x="839" y="5553"/>
                  </a:cubicBezTo>
                  <a:cubicBezTo>
                    <a:pt x="1382" y="6650"/>
                    <a:pt x="2591" y="7252"/>
                    <a:pt x="3959" y="7252"/>
                  </a:cubicBezTo>
                  <a:cubicBezTo>
                    <a:pt x="4704" y="7252"/>
                    <a:pt x="5497" y="7073"/>
                    <a:pt x="6255" y="6699"/>
                  </a:cubicBezTo>
                  <a:cubicBezTo>
                    <a:pt x="8405" y="5635"/>
                    <a:pt x="9468" y="3397"/>
                    <a:pt x="8630" y="1702"/>
                  </a:cubicBezTo>
                  <a:cubicBezTo>
                    <a:pt x="8087" y="602"/>
                    <a:pt x="6883" y="1"/>
                    <a:pt x="55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0" name="Google Shape;4310;p75"/>
            <p:cNvSpPr/>
            <p:nvPr/>
          </p:nvSpPr>
          <p:spPr>
            <a:xfrm>
              <a:off x="2572706" y="4343793"/>
              <a:ext cx="120277" cy="72061"/>
            </a:xfrm>
            <a:custGeom>
              <a:avLst/>
              <a:gdLst/>
              <a:ahLst/>
              <a:cxnLst/>
              <a:rect l="l" t="t" r="r" b="b"/>
              <a:pathLst>
                <a:path w="7042" h="4219" extrusionOk="0">
                  <a:moveTo>
                    <a:pt x="7029" y="0"/>
                  </a:moveTo>
                  <a:cubicBezTo>
                    <a:pt x="6970" y="18"/>
                    <a:pt x="6917" y="36"/>
                    <a:pt x="6852" y="54"/>
                  </a:cubicBezTo>
                  <a:cubicBezTo>
                    <a:pt x="6569" y="148"/>
                    <a:pt x="6191" y="284"/>
                    <a:pt x="5913" y="390"/>
                  </a:cubicBezTo>
                  <a:cubicBezTo>
                    <a:pt x="5766" y="443"/>
                    <a:pt x="5571" y="526"/>
                    <a:pt x="5423" y="585"/>
                  </a:cubicBezTo>
                  <a:cubicBezTo>
                    <a:pt x="5216" y="668"/>
                    <a:pt x="4708" y="892"/>
                    <a:pt x="4484" y="1004"/>
                  </a:cubicBezTo>
                  <a:cubicBezTo>
                    <a:pt x="3893" y="1294"/>
                    <a:pt x="3893" y="1294"/>
                    <a:pt x="3557" y="1477"/>
                  </a:cubicBezTo>
                  <a:cubicBezTo>
                    <a:pt x="3291" y="1625"/>
                    <a:pt x="2936" y="1820"/>
                    <a:pt x="2688" y="1985"/>
                  </a:cubicBezTo>
                  <a:cubicBezTo>
                    <a:pt x="2346" y="2209"/>
                    <a:pt x="1879" y="2493"/>
                    <a:pt x="1548" y="2735"/>
                  </a:cubicBezTo>
                  <a:cubicBezTo>
                    <a:pt x="1105" y="3066"/>
                    <a:pt x="527" y="3532"/>
                    <a:pt x="95" y="3887"/>
                  </a:cubicBezTo>
                  <a:cubicBezTo>
                    <a:pt x="66" y="3916"/>
                    <a:pt x="36" y="3940"/>
                    <a:pt x="1" y="3969"/>
                  </a:cubicBezTo>
                  <a:cubicBezTo>
                    <a:pt x="383" y="4135"/>
                    <a:pt x="845" y="4219"/>
                    <a:pt x="1356" y="4219"/>
                  </a:cubicBezTo>
                  <a:cubicBezTo>
                    <a:pt x="2195" y="4219"/>
                    <a:pt x="3164" y="3991"/>
                    <a:pt x="4112" y="3521"/>
                  </a:cubicBezTo>
                  <a:cubicBezTo>
                    <a:pt x="5890" y="2646"/>
                    <a:pt x="7041" y="1193"/>
                    <a:pt x="70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75"/>
            <p:cNvSpPr/>
            <p:nvPr/>
          </p:nvSpPr>
          <p:spPr>
            <a:xfrm>
              <a:off x="2856197" y="4530829"/>
              <a:ext cx="117032" cy="117032"/>
            </a:xfrm>
            <a:custGeom>
              <a:avLst/>
              <a:gdLst/>
              <a:ahLst/>
              <a:cxnLst/>
              <a:rect l="l" t="t" r="r" b="b"/>
              <a:pathLst>
                <a:path w="6852" h="6852" extrusionOk="0">
                  <a:moveTo>
                    <a:pt x="3426" y="1"/>
                  </a:moveTo>
                  <a:cubicBezTo>
                    <a:pt x="1536" y="1"/>
                    <a:pt x="1" y="1530"/>
                    <a:pt x="1" y="3426"/>
                  </a:cubicBezTo>
                  <a:cubicBezTo>
                    <a:pt x="1" y="5316"/>
                    <a:pt x="1536" y="6852"/>
                    <a:pt x="3426" y="6852"/>
                  </a:cubicBezTo>
                  <a:cubicBezTo>
                    <a:pt x="5322" y="6852"/>
                    <a:pt x="6852" y="5316"/>
                    <a:pt x="6852" y="3426"/>
                  </a:cubicBezTo>
                  <a:cubicBezTo>
                    <a:pt x="6852" y="1530"/>
                    <a:pt x="5322" y="1"/>
                    <a:pt x="34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75"/>
            <p:cNvSpPr/>
            <p:nvPr/>
          </p:nvSpPr>
          <p:spPr>
            <a:xfrm>
              <a:off x="2590777" y="4589348"/>
              <a:ext cx="124804" cy="118757"/>
            </a:xfrm>
            <a:custGeom>
              <a:avLst/>
              <a:gdLst/>
              <a:ahLst/>
              <a:cxnLst/>
              <a:rect l="l" t="t" r="r" b="b"/>
              <a:pathLst>
                <a:path w="7307" h="6953" extrusionOk="0">
                  <a:moveTo>
                    <a:pt x="3650" y="0"/>
                  </a:moveTo>
                  <a:cubicBezTo>
                    <a:pt x="1636" y="0"/>
                    <a:pt x="0" y="1554"/>
                    <a:pt x="0" y="3473"/>
                  </a:cubicBezTo>
                  <a:cubicBezTo>
                    <a:pt x="0" y="5399"/>
                    <a:pt x="1636" y="6952"/>
                    <a:pt x="3650" y="6952"/>
                  </a:cubicBezTo>
                  <a:cubicBezTo>
                    <a:pt x="5670" y="6952"/>
                    <a:pt x="7306" y="5399"/>
                    <a:pt x="7306" y="3473"/>
                  </a:cubicBezTo>
                  <a:cubicBezTo>
                    <a:pt x="7306" y="1554"/>
                    <a:pt x="5670" y="0"/>
                    <a:pt x="36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75"/>
            <p:cNvSpPr/>
            <p:nvPr/>
          </p:nvSpPr>
          <p:spPr>
            <a:xfrm>
              <a:off x="2494424" y="4355391"/>
              <a:ext cx="385786" cy="334631"/>
            </a:xfrm>
            <a:custGeom>
              <a:avLst/>
              <a:gdLst/>
              <a:ahLst/>
              <a:cxnLst/>
              <a:rect l="l" t="t" r="r" b="b"/>
              <a:pathLst>
                <a:path w="22587" h="19592" extrusionOk="0">
                  <a:moveTo>
                    <a:pt x="21984" y="1"/>
                  </a:moveTo>
                  <a:cubicBezTo>
                    <a:pt x="20531" y="48"/>
                    <a:pt x="17412" y="219"/>
                    <a:pt x="15605" y="822"/>
                  </a:cubicBezTo>
                  <a:cubicBezTo>
                    <a:pt x="12593" y="1820"/>
                    <a:pt x="9888" y="3444"/>
                    <a:pt x="7573" y="5641"/>
                  </a:cubicBezTo>
                  <a:cubicBezTo>
                    <a:pt x="5724" y="7401"/>
                    <a:pt x="4111" y="9527"/>
                    <a:pt x="2788" y="11967"/>
                  </a:cubicBezTo>
                  <a:cubicBezTo>
                    <a:pt x="1070" y="15121"/>
                    <a:pt x="284" y="17997"/>
                    <a:pt x="1" y="19208"/>
                  </a:cubicBezTo>
                  <a:cubicBezTo>
                    <a:pt x="101" y="19338"/>
                    <a:pt x="213" y="19468"/>
                    <a:pt x="331" y="19592"/>
                  </a:cubicBezTo>
                  <a:cubicBezTo>
                    <a:pt x="532" y="18647"/>
                    <a:pt x="1288" y="15576"/>
                    <a:pt x="3143" y="12162"/>
                  </a:cubicBezTo>
                  <a:cubicBezTo>
                    <a:pt x="5192" y="8393"/>
                    <a:pt x="9043" y="3432"/>
                    <a:pt x="15729" y="1205"/>
                  </a:cubicBezTo>
                  <a:cubicBezTo>
                    <a:pt x="17779" y="526"/>
                    <a:pt x="21700" y="414"/>
                    <a:pt x="22586" y="396"/>
                  </a:cubicBezTo>
                  <a:cubicBezTo>
                    <a:pt x="22480" y="320"/>
                    <a:pt x="22374" y="249"/>
                    <a:pt x="22279" y="190"/>
                  </a:cubicBezTo>
                  <a:cubicBezTo>
                    <a:pt x="22191" y="131"/>
                    <a:pt x="22090" y="66"/>
                    <a:pt x="219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75"/>
            <p:cNvSpPr/>
            <p:nvPr/>
          </p:nvSpPr>
          <p:spPr>
            <a:xfrm>
              <a:off x="3029517" y="4422177"/>
              <a:ext cx="89004" cy="16311"/>
            </a:xfrm>
            <a:custGeom>
              <a:avLst/>
              <a:gdLst/>
              <a:ahLst/>
              <a:cxnLst/>
              <a:rect l="l" t="t" r="r" b="b"/>
              <a:pathLst>
                <a:path w="5211" h="955" extrusionOk="0">
                  <a:moveTo>
                    <a:pt x="2598" y="1"/>
                  </a:moveTo>
                  <a:cubicBezTo>
                    <a:pt x="2378" y="1"/>
                    <a:pt x="2156" y="13"/>
                    <a:pt x="1938" y="36"/>
                  </a:cubicBezTo>
                  <a:cubicBezTo>
                    <a:pt x="1282" y="113"/>
                    <a:pt x="650" y="296"/>
                    <a:pt x="148" y="591"/>
                  </a:cubicBezTo>
                  <a:cubicBezTo>
                    <a:pt x="1" y="674"/>
                    <a:pt x="7" y="810"/>
                    <a:pt x="148" y="892"/>
                  </a:cubicBezTo>
                  <a:cubicBezTo>
                    <a:pt x="219" y="934"/>
                    <a:pt x="314" y="954"/>
                    <a:pt x="408" y="954"/>
                  </a:cubicBezTo>
                  <a:cubicBezTo>
                    <a:pt x="503" y="954"/>
                    <a:pt x="597" y="934"/>
                    <a:pt x="668" y="892"/>
                  </a:cubicBezTo>
                  <a:cubicBezTo>
                    <a:pt x="934" y="739"/>
                    <a:pt x="1241" y="621"/>
                    <a:pt x="1572" y="544"/>
                  </a:cubicBezTo>
                  <a:cubicBezTo>
                    <a:pt x="1902" y="465"/>
                    <a:pt x="2254" y="426"/>
                    <a:pt x="2606" y="426"/>
                  </a:cubicBezTo>
                  <a:cubicBezTo>
                    <a:pt x="2782" y="426"/>
                    <a:pt x="2958" y="436"/>
                    <a:pt x="3131" y="455"/>
                  </a:cubicBezTo>
                  <a:cubicBezTo>
                    <a:pt x="3651" y="514"/>
                    <a:pt x="4147" y="656"/>
                    <a:pt x="4549" y="892"/>
                  </a:cubicBezTo>
                  <a:cubicBezTo>
                    <a:pt x="4622" y="934"/>
                    <a:pt x="4717" y="954"/>
                    <a:pt x="4811" y="954"/>
                  </a:cubicBezTo>
                  <a:cubicBezTo>
                    <a:pt x="4904" y="954"/>
                    <a:pt x="4997" y="934"/>
                    <a:pt x="5068" y="892"/>
                  </a:cubicBezTo>
                  <a:cubicBezTo>
                    <a:pt x="5210" y="810"/>
                    <a:pt x="5210" y="674"/>
                    <a:pt x="5068" y="591"/>
                  </a:cubicBezTo>
                  <a:cubicBezTo>
                    <a:pt x="4726" y="396"/>
                    <a:pt x="4330" y="249"/>
                    <a:pt x="3911" y="148"/>
                  </a:cubicBezTo>
                  <a:cubicBezTo>
                    <a:pt x="3491" y="49"/>
                    <a:pt x="3046" y="1"/>
                    <a:pt x="25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5" name="Google Shape;4315;p75"/>
            <p:cNvSpPr/>
            <p:nvPr/>
          </p:nvSpPr>
          <p:spPr>
            <a:xfrm>
              <a:off x="3001367" y="4371481"/>
              <a:ext cx="29890" cy="50864"/>
            </a:xfrm>
            <a:custGeom>
              <a:avLst/>
              <a:gdLst/>
              <a:ahLst/>
              <a:cxnLst/>
              <a:rect l="l" t="t" r="r" b="b"/>
              <a:pathLst>
                <a:path w="1750" h="2978" extrusionOk="0">
                  <a:moveTo>
                    <a:pt x="400" y="1"/>
                  </a:moveTo>
                  <a:cubicBezTo>
                    <a:pt x="306" y="1"/>
                    <a:pt x="213" y="21"/>
                    <a:pt x="143" y="63"/>
                  </a:cubicBezTo>
                  <a:cubicBezTo>
                    <a:pt x="1" y="145"/>
                    <a:pt x="1" y="281"/>
                    <a:pt x="143" y="364"/>
                  </a:cubicBezTo>
                  <a:cubicBezTo>
                    <a:pt x="414" y="517"/>
                    <a:pt x="615" y="701"/>
                    <a:pt x="751" y="890"/>
                  </a:cubicBezTo>
                  <a:cubicBezTo>
                    <a:pt x="952" y="1179"/>
                    <a:pt x="1005" y="1492"/>
                    <a:pt x="904" y="1793"/>
                  </a:cubicBezTo>
                  <a:cubicBezTo>
                    <a:pt x="804" y="2094"/>
                    <a:pt x="556" y="2378"/>
                    <a:pt x="154" y="2614"/>
                  </a:cubicBezTo>
                  <a:cubicBezTo>
                    <a:pt x="13" y="2697"/>
                    <a:pt x="13" y="2833"/>
                    <a:pt x="160" y="2915"/>
                  </a:cubicBezTo>
                  <a:cubicBezTo>
                    <a:pt x="231" y="2957"/>
                    <a:pt x="324" y="2977"/>
                    <a:pt x="417" y="2977"/>
                  </a:cubicBezTo>
                  <a:cubicBezTo>
                    <a:pt x="510" y="2977"/>
                    <a:pt x="603" y="2957"/>
                    <a:pt x="674" y="2915"/>
                  </a:cubicBezTo>
                  <a:cubicBezTo>
                    <a:pt x="1017" y="2715"/>
                    <a:pt x="1271" y="2490"/>
                    <a:pt x="1436" y="2248"/>
                  </a:cubicBezTo>
                  <a:cubicBezTo>
                    <a:pt x="1690" y="1882"/>
                    <a:pt x="1749" y="1486"/>
                    <a:pt x="1625" y="1102"/>
                  </a:cubicBezTo>
                  <a:cubicBezTo>
                    <a:pt x="1495" y="724"/>
                    <a:pt x="1170" y="358"/>
                    <a:pt x="662" y="63"/>
                  </a:cubicBezTo>
                  <a:cubicBezTo>
                    <a:pt x="588" y="21"/>
                    <a:pt x="494" y="1"/>
                    <a:pt x="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6" name="Google Shape;4316;p75"/>
          <p:cNvGrpSpPr/>
          <p:nvPr/>
        </p:nvGrpSpPr>
        <p:grpSpPr>
          <a:xfrm rot="148910">
            <a:off x="849375" y="4115490"/>
            <a:ext cx="271868" cy="159963"/>
            <a:chOff x="1566275" y="4812212"/>
            <a:chExt cx="271885" cy="159973"/>
          </a:xfrm>
        </p:grpSpPr>
        <p:sp>
          <p:nvSpPr>
            <p:cNvPr id="4317" name="Google Shape;4317;p75"/>
            <p:cNvSpPr/>
            <p:nvPr/>
          </p:nvSpPr>
          <p:spPr>
            <a:xfrm>
              <a:off x="1636142" y="4812712"/>
              <a:ext cx="196571" cy="119771"/>
            </a:xfrm>
            <a:custGeom>
              <a:avLst/>
              <a:gdLst/>
              <a:ahLst/>
              <a:cxnLst/>
              <a:rect l="l" t="t" r="r" b="b"/>
              <a:pathLst>
                <a:path w="27932" h="17019" extrusionOk="0">
                  <a:moveTo>
                    <a:pt x="26536" y="0"/>
                  </a:moveTo>
                  <a:cubicBezTo>
                    <a:pt x="22997" y="0"/>
                    <a:pt x="13107" y="341"/>
                    <a:pt x="6899" y="3923"/>
                  </a:cubicBezTo>
                  <a:cubicBezTo>
                    <a:pt x="30" y="7892"/>
                    <a:pt x="1" y="14489"/>
                    <a:pt x="65" y="15813"/>
                  </a:cubicBezTo>
                  <a:cubicBezTo>
                    <a:pt x="36" y="16551"/>
                    <a:pt x="83" y="17000"/>
                    <a:pt x="83" y="17000"/>
                  </a:cubicBezTo>
                  <a:cubicBezTo>
                    <a:pt x="83" y="17000"/>
                    <a:pt x="563" y="17018"/>
                    <a:pt x="1394" y="17018"/>
                  </a:cubicBezTo>
                  <a:cubicBezTo>
                    <a:pt x="4931" y="17018"/>
                    <a:pt x="14828" y="16677"/>
                    <a:pt x="21033" y="13090"/>
                  </a:cubicBezTo>
                  <a:cubicBezTo>
                    <a:pt x="27902" y="9127"/>
                    <a:pt x="27931" y="2535"/>
                    <a:pt x="27866" y="1206"/>
                  </a:cubicBezTo>
                  <a:cubicBezTo>
                    <a:pt x="27896" y="468"/>
                    <a:pt x="27849" y="19"/>
                    <a:pt x="27849" y="19"/>
                  </a:cubicBezTo>
                  <a:cubicBezTo>
                    <a:pt x="27849" y="19"/>
                    <a:pt x="27368" y="0"/>
                    <a:pt x="26536" y="0"/>
                  </a:cubicBezTo>
                  <a:close/>
                </a:path>
              </a:pathLst>
            </a:custGeom>
            <a:solidFill>
              <a:srgbClr val="9CDD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8" name="Google Shape;4318;p75"/>
            <p:cNvSpPr/>
            <p:nvPr/>
          </p:nvSpPr>
          <p:spPr>
            <a:xfrm>
              <a:off x="1630737" y="4812712"/>
              <a:ext cx="207423" cy="113079"/>
            </a:xfrm>
            <a:custGeom>
              <a:avLst/>
              <a:gdLst/>
              <a:ahLst/>
              <a:cxnLst/>
              <a:rect l="l" t="t" r="r" b="b"/>
              <a:pathLst>
                <a:path w="29474" h="16068" extrusionOk="0">
                  <a:moveTo>
                    <a:pt x="27304" y="0"/>
                  </a:moveTo>
                  <a:cubicBezTo>
                    <a:pt x="23765" y="0"/>
                    <a:pt x="13875" y="341"/>
                    <a:pt x="7667" y="3923"/>
                  </a:cubicBezTo>
                  <a:cubicBezTo>
                    <a:pt x="1" y="8353"/>
                    <a:pt x="851" y="16049"/>
                    <a:pt x="851" y="16049"/>
                  </a:cubicBezTo>
                  <a:cubicBezTo>
                    <a:pt x="851" y="16049"/>
                    <a:pt x="1331" y="16068"/>
                    <a:pt x="2162" y="16068"/>
                  </a:cubicBezTo>
                  <a:cubicBezTo>
                    <a:pt x="5699" y="16068"/>
                    <a:pt x="15596" y="15727"/>
                    <a:pt x="21801" y="12139"/>
                  </a:cubicBezTo>
                  <a:cubicBezTo>
                    <a:pt x="29473" y="7715"/>
                    <a:pt x="28617" y="19"/>
                    <a:pt x="28617" y="19"/>
                  </a:cubicBezTo>
                  <a:cubicBezTo>
                    <a:pt x="28617" y="19"/>
                    <a:pt x="28136" y="0"/>
                    <a:pt x="27304" y="0"/>
                  </a:cubicBezTo>
                  <a:close/>
                </a:path>
              </a:pathLst>
            </a:custGeom>
            <a:solidFill>
              <a:srgbClr val="B3FA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9" name="Google Shape;4319;p75"/>
            <p:cNvSpPr/>
            <p:nvPr/>
          </p:nvSpPr>
          <p:spPr>
            <a:xfrm>
              <a:off x="1634115" y="4918236"/>
              <a:ext cx="10380" cy="13266"/>
            </a:xfrm>
            <a:custGeom>
              <a:avLst/>
              <a:gdLst/>
              <a:ahLst/>
              <a:cxnLst/>
              <a:rect l="l" t="t" r="r" b="b"/>
              <a:pathLst>
                <a:path w="1475" h="1885" extrusionOk="0">
                  <a:moveTo>
                    <a:pt x="412" y="0"/>
                  </a:moveTo>
                  <a:cubicBezTo>
                    <a:pt x="167" y="0"/>
                    <a:pt x="1" y="198"/>
                    <a:pt x="5" y="533"/>
                  </a:cubicBezTo>
                  <a:cubicBezTo>
                    <a:pt x="11" y="1006"/>
                    <a:pt x="348" y="1567"/>
                    <a:pt x="749" y="1791"/>
                  </a:cubicBezTo>
                  <a:cubicBezTo>
                    <a:pt x="864" y="1854"/>
                    <a:pt x="971" y="1884"/>
                    <a:pt x="1066" y="1884"/>
                  </a:cubicBezTo>
                  <a:cubicBezTo>
                    <a:pt x="1310" y="1884"/>
                    <a:pt x="1474" y="1688"/>
                    <a:pt x="1470" y="1348"/>
                  </a:cubicBezTo>
                  <a:cubicBezTo>
                    <a:pt x="1464" y="881"/>
                    <a:pt x="1133" y="320"/>
                    <a:pt x="731" y="96"/>
                  </a:cubicBezTo>
                  <a:cubicBezTo>
                    <a:pt x="616" y="31"/>
                    <a:pt x="508" y="0"/>
                    <a:pt x="412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0" name="Google Shape;4320;p75"/>
            <p:cNvSpPr/>
            <p:nvPr/>
          </p:nvSpPr>
          <p:spPr>
            <a:xfrm>
              <a:off x="1566310" y="4921986"/>
              <a:ext cx="76737" cy="50198"/>
            </a:xfrm>
            <a:custGeom>
              <a:avLst/>
              <a:gdLst/>
              <a:ahLst/>
              <a:cxnLst/>
              <a:rect l="l" t="t" r="r" b="b"/>
              <a:pathLst>
                <a:path w="10904" h="7133" extrusionOk="0">
                  <a:moveTo>
                    <a:pt x="10904" y="1293"/>
                  </a:moveTo>
                  <a:cubicBezTo>
                    <a:pt x="10903" y="1294"/>
                    <a:pt x="10901" y="1295"/>
                    <a:pt x="10900" y="1296"/>
                  </a:cubicBezTo>
                  <a:lnTo>
                    <a:pt x="10900" y="1296"/>
                  </a:lnTo>
                  <a:cubicBezTo>
                    <a:pt x="10901" y="1295"/>
                    <a:pt x="10903" y="1294"/>
                    <a:pt x="10904" y="1293"/>
                  </a:cubicBezTo>
                  <a:close/>
                  <a:moveTo>
                    <a:pt x="9640" y="0"/>
                  </a:moveTo>
                  <a:lnTo>
                    <a:pt x="1" y="5316"/>
                  </a:lnTo>
                  <a:cubicBezTo>
                    <a:pt x="7" y="5948"/>
                    <a:pt x="456" y="6704"/>
                    <a:pt x="999" y="7005"/>
                  </a:cubicBezTo>
                  <a:cubicBezTo>
                    <a:pt x="1152" y="7091"/>
                    <a:pt x="1297" y="7133"/>
                    <a:pt x="1426" y="7133"/>
                  </a:cubicBezTo>
                  <a:cubicBezTo>
                    <a:pt x="1527" y="7133"/>
                    <a:pt x="1618" y="7107"/>
                    <a:pt x="1696" y="7058"/>
                  </a:cubicBezTo>
                  <a:cubicBezTo>
                    <a:pt x="4766" y="5139"/>
                    <a:pt x="7830" y="3221"/>
                    <a:pt x="10900" y="1296"/>
                  </a:cubicBezTo>
                  <a:lnTo>
                    <a:pt x="10900" y="1296"/>
                  </a:lnTo>
                  <a:cubicBezTo>
                    <a:pt x="10843" y="1331"/>
                    <a:pt x="10776" y="1350"/>
                    <a:pt x="10701" y="1350"/>
                  </a:cubicBezTo>
                  <a:cubicBezTo>
                    <a:pt x="10606" y="1350"/>
                    <a:pt x="10499" y="1320"/>
                    <a:pt x="10384" y="1258"/>
                  </a:cubicBezTo>
                  <a:cubicBezTo>
                    <a:pt x="9983" y="1034"/>
                    <a:pt x="9646" y="473"/>
                    <a:pt x="9640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1" name="Google Shape;4321;p75"/>
            <p:cNvSpPr/>
            <p:nvPr/>
          </p:nvSpPr>
          <p:spPr>
            <a:xfrm>
              <a:off x="1566275" y="4918531"/>
              <a:ext cx="69460" cy="40867"/>
            </a:xfrm>
            <a:custGeom>
              <a:avLst/>
              <a:gdLst/>
              <a:ahLst/>
              <a:cxnLst/>
              <a:rect l="l" t="t" r="r" b="b"/>
              <a:pathLst>
                <a:path w="9870" h="5807" extrusionOk="0">
                  <a:moveTo>
                    <a:pt x="9869" y="1"/>
                  </a:moveTo>
                  <a:lnTo>
                    <a:pt x="9869" y="1"/>
                  </a:lnTo>
                  <a:cubicBezTo>
                    <a:pt x="6680" y="1720"/>
                    <a:pt x="3497" y="3432"/>
                    <a:pt x="307" y="5151"/>
                  </a:cubicBezTo>
                  <a:cubicBezTo>
                    <a:pt x="118" y="5251"/>
                    <a:pt x="0" y="5482"/>
                    <a:pt x="6" y="5807"/>
                  </a:cubicBezTo>
                  <a:lnTo>
                    <a:pt x="9645" y="491"/>
                  </a:lnTo>
                  <a:cubicBezTo>
                    <a:pt x="9645" y="249"/>
                    <a:pt x="9728" y="78"/>
                    <a:pt x="9869" y="1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2" name="Google Shape;4322;p75"/>
            <p:cNvSpPr/>
            <p:nvPr/>
          </p:nvSpPr>
          <p:spPr>
            <a:xfrm>
              <a:off x="1568435" y="4918222"/>
              <a:ext cx="76068" cy="53443"/>
            </a:xfrm>
            <a:custGeom>
              <a:avLst/>
              <a:gdLst/>
              <a:ahLst/>
              <a:cxnLst/>
              <a:rect l="l" t="t" r="r" b="b"/>
              <a:pathLst>
                <a:path w="10809" h="7594" extrusionOk="0">
                  <a:moveTo>
                    <a:pt x="8" y="5191"/>
                  </a:moveTo>
                  <a:lnTo>
                    <a:pt x="8" y="5191"/>
                  </a:lnTo>
                  <a:cubicBezTo>
                    <a:pt x="6" y="5192"/>
                    <a:pt x="3" y="5194"/>
                    <a:pt x="0" y="5195"/>
                  </a:cubicBezTo>
                  <a:cubicBezTo>
                    <a:pt x="3" y="5194"/>
                    <a:pt x="6" y="5192"/>
                    <a:pt x="8" y="5191"/>
                  </a:cubicBezTo>
                  <a:close/>
                  <a:moveTo>
                    <a:pt x="9744" y="1"/>
                  </a:moveTo>
                  <a:cubicBezTo>
                    <a:pt x="9677" y="1"/>
                    <a:pt x="9616" y="16"/>
                    <a:pt x="9562" y="45"/>
                  </a:cubicBezTo>
                  <a:cubicBezTo>
                    <a:pt x="6376" y="1762"/>
                    <a:pt x="3195" y="3473"/>
                    <a:pt x="8" y="5191"/>
                  </a:cubicBezTo>
                  <a:lnTo>
                    <a:pt x="8" y="5191"/>
                  </a:lnTo>
                  <a:cubicBezTo>
                    <a:pt x="78" y="5154"/>
                    <a:pt x="159" y="5134"/>
                    <a:pt x="247" y="5134"/>
                  </a:cubicBezTo>
                  <a:cubicBezTo>
                    <a:pt x="374" y="5134"/>
                    <a:pt x="517" y="5174"/>
                    <a:pt x="668" y="5260"/>
                  </a:cubicBezTo>
                  <a:cubicBezTo>
                    <a:pt x="1211" y="5561"/>
                    <a:pt x="1660" y="6317"/>
                    <a:pt x="1666" y="6949"/>
                  </a:cubicBezTo>
                  <a:cubicBezTo>
                    <a:pt x="1672" y="7261"/>
                    <a:pt x="1566" y="7485"/>
                    <a:pt x="1396" y="7592"/>
                  </a:cubicBezTo>
                  <a:lnTo>
                    <a:pt x="1396" y="7592"/>
                  </a:lnTo>
                  <a:cubicBezTo>
                    <a:pt x="4467" y="5673"/>
                    <a:pt x="7531" y="3753"/>
                    <a:pt x="10602" y="1834"/>
                  </a:cubicBezTo>
                  <a:cubicBezTo>
                    <a:pt x="10732" y="1752"/>
                    <a:pt x="10809" y="1586"/>
                    <a:pt x="10803" y="1350"/>
                  </a:cubicBezTo>
                  <a:cubicBezTo>
                    <a:pt x="10797" y="883"/>
                    <a:pt x="10466" y="322"/>
                    <a:pt x="10064" y="98"/>
                  </a:cubicBezTo>
                  <a:cubicBezTo>
                    <a:pt x="9950" y="32"/>
                    <a:pt x="9841" y="1"/>
                    <a:pt x="9744" y="1"/>
                  </a:cubicBezTo>
                  <a:close/>
                  <a:moveTo>
                    <a:pt x="1396" y="7592"/>
                  </a:moveTo>
                  <a:cubicBezTo>
                    <a:pt x="1396" y="7592"/>
                    <a:pt x="1395" y="7593"/>
                    <a:pt x="1394" y="7593"/>
                  </a:cubicBezTo>
                  <a:cubicBezTo>
                    <a:pt x="1395" y="7593"/>
                    <a:pt x="1396" y="7592"/>
                    <a:pt x="1396" y="7592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3" name="Google Shape;4323;p75"/>
            <p:cNvSpPr/>
            <p:nvPr/>
          </p:nvSpPr>
          <p:spPr>
            <a:xfrm>
              <a:off x="1566282" y="4954356"/>
              <a:ext cx="13941" cy="17826"/>
            </a:xfrm>
            <a:custGeom>
              <a:avLst/>
              <a:gdLst/>
              <a:ahLst/>
              <a:cxnLst/>
              <a:rect l="l" t="t" r="r" b="b"/>
              <a:pathLst>
                <a:path w="1981" h="2533" extrusionOk="0">
                  <a:moveTo>
                    <a:pt x="551" y="1"/>
                  </a:moveTo>
                  <a:cubicBezTo>
                    <a:pt x="223" y="1"/>
                    <a:pt x="1" y="265"/>
                    <a:pt x="5" y="716"/>
                  </a:cubicBezTo>
                  <a:cubicBezTo>
                    <a:pt x="11" y="1348"/>
                    <a:pt x="460" y="2104"/>
                    <a:pt x="1003" y="2405"/>
                  </a:cubicBezTo>
                  <a:cubicBezTo>
                    <a:pt x="1157" y="2492"/>
                    <a:pt x="1302" y="2533"/>
                    <a:pt x="1430" y="2533"/>
                  </a:cubicBezTo>
                  <a:cubicBezTo>
                    <a:pt x="1758" y="2533"/>
                    <a:pt x="1980" y="2268"/>
                    <a:pt x="1972" y="1814"/>
                  </a:cubicBezTo>
                  <a:cubicBezTo>
                    <a:pt x="1966" y="1182"/>
                    <a:pt x="1517" y="426"/>
                    <a:pt x="974" y="125"/>
                  </a:cubicBezTo>
                  <a:cubicBezTo>
                    <a:pt x="821" y="41"/>
                    <a:pt x="678" y="1"/>
                    <a:pt x="551" y="1"/>
                  </a:cubicBezTo>
                  <a:close/>
                </a:path>
              </a:pathLst>
            </a:custGeom>
            <a:solidFill>
              <a:srgbClr val="86B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4" name="Google Shape;4324;p75"/>
            <p:cNvSpPr/>
            <p:nvPr/>
          </p:nvSpPr>
          <p:spPr>
            <a:xfrm>
              <a:off x="1641293" y="4930670"/>
              <a:ext cx="2252" cy="1795"/>
            </a:xfrm>
            <a:custGeom>
              <a:avLst/>
              <a:gdLst/>
              <a:ahLst/>
              <a:cxnLst/>
              <a:rect l="l" t="t" r="r" b="b"/>
              <a:pathLst>
                <a:path w="320" h="255" extrusionOk="0">
                  <a:moveTo>
                    <a:pt x="267" y="0"/>
                  </a:moveTo>
                  <a:cubicBezTo>
                    <a:pt x="255" y="12"/>
                    <a:pt x="249" y="18"/>
                    <a:pt x="237" y="24"/>
                  </a:cubicBezTo>
                  <a:lnTo>
                    <a:pt x="1" y="254"/>
                  </a:lnTo>
                  <a:lnTo>
                    <a:pt x="261" y="101"/>
                  </a:lnTo>
                  <a:lnTo>
                    <a:pt x="273" y="95"/>
                  </a:lnTo>
                  <a:cubicBezTo>
                    <a:pt x="290" y="83"/>
                    <a:pt x="302" y="71"/>
                    <a:pt x="320" y="59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5" name="Google Shape;4325;p75"/>
            <p:cNvSpPr/>
            <p:nvPr/>
          </p:nvSpPr>
          <p:spPr>
            <a:xfrm>
              <a:off x="1635726" y="4812846"/>
              <a:ext cx="196403" cy="114022"/>
            </a:xfrm>
            <a:custGeom>
              <a:avLst/>
              <a:gdLst/>
              <a:ahLst/>
              <a:cxnLst/>
              <a:rect l="l" t="t" r="r" b="b"/>
              <a:pathLst>
                <a:path w="27908" h="16202" extrusionOk="0">
                  <a:moveTo>
                    <a:pt x="27908" y="0"/>
                  </a:moveTo>
                  <a:lnTo>
                    <a:pt x="27908" y="0"/>
                  </a:lnTo>
                  <a:cubicBezTo>
                    <a:pt x="18605" y="5003"/>
                    <a:pt x="9303" y="10011"/>
                    <a:pt x="0" y="15020"/>
                  </a:cubicBezTo>
                  <a:cubicBezTo>
                    <a:pt x="6" y="15020"/>
                    <a:pt x="12" y="15014"/>
                    <a:pt x="18" y="15014"/>
                  </a:cubicBezTo>
                  <a:cubicBezTo>
                    <a:pt x="30" y="15008"/>
                    <a:pt x="42" y="15002"/>
                    <a:pt x="54" y="14996"/>
                  </a:cubicBezTo>
                  <a:lnTo>
                    <a:pt x="71" y="14996"/>
                  </a:lnTo>
                  <a:cubicBezTo>
                    <a:pt x="77" y="14990"/>
                    <a:pt x="89" y="14990"/>
                    <a:pt x="95" y="14984"/>
                  </a:cubicBezTo>
                  <a:cubicBezTo>
                    <a:pt x="107" y="14984"/>
                    <a:pt x="119" y="14978"/>
                    <a:pt x="136" y="14978"/>
                  </a:cubicBezTo>
                  <a:lnTo>
                    <a:pt x="178" y="14978"/>
                  </a:lnTo>
                  <a:cubicBezTo>
                    <a:pt x="278" y="14978"/>
                    <a:pt x="384" y="15008"/>
                    <a:pt x="502" y="15073"/>
                  </a:cubicBezTo>
                  <a:cubicBezTo>
                    <a:pt x="514" y="15079"/>
                    <a:pt x="526" y="15085"/>
                    <a:pt x="538" y="15091"/>
                  </a:cubicBezTo>
                  <a:cubicBezTo>
                    <a:pt x="703" y="15197"/>
                    <a:pt x="762" y="16012"/>
                    <a:pt x="880" y="16201"/>
                  </a:cubicBezTo>
                  <a:lnTo>
                    <a:pt x="27908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6" name="Google Shape;4326;p75"/>
            <p:cNvSpPr/>
            <p:nvPr/>
          </p:nvSpPr>
          <p:spPr>
            <a:xfrm>
              <a:off x="1669850" y="4900700"/>
              <a:ext cx="54914" cy="7284"/>
            </a:xfrm>
            <a:custGeom>
              <a:avLst/>
              <a:gdLst/>
              <a:ahLst/>
              <a:cxnLst/>
              <a:rect l="l" t="t" r="r" b="b"/>
              <a:pathLst>
                <a:path w="7803" h="1035" extrusionOk="0">
                  <a:moveTo>
                    <a:pt x="1223" y="1"/>
                  </a:moveTo>
                  <a:lnTo>
                    <a:pt x="1" y="887"/>
                  </a:lnTo>
                  <a:lnTo>
                    <a:pt x="7803" y="1035"/>
                  </a:lnTo>
                  <a:lnTo>
                    <a:pt x="1223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7" name="Google Shape;4327;p75"/>
            <p:cNvSpPr/>
            <p:nvPr/>
          </p:nvSpPr>
          <p:spPr>
            <a:xfrm>
              <a:off x="1668190" y="4862589"/>
              <a:ext cx="7861" cy="39994"/>
            </a:xfrm>
            <a:custGeom>
              <a:avLst/>
              <a:gdLst/>
              <a:ahLst/>
              <a:cxnLst/>
              <a:rect l="l" t="t" r="r" b="b"/>
              <a:pathLst>
                <a:path w="1117" h="5683" extrusionOk="0">
                  <a:moveTo>
                    <a:pt x="910" y="1"/>
                  </a:moveTo>
                  <a:lnTo>
                    <a:pt x="0" y="5683"/>
                  </a:lnTo>
                  <a:lnTo>
                    <a:pt x="0" y="5683"/>
                  </a:lnTo>
                  <a:lnTo>
                    <a:pt x="1117" y="5370"/>
                  </a:lnTo>
                  <a:lnTo>
                    <a:pt x="910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8" name="Google Shape;4328;p75"/>
            <p:cNvSpPr/>
            <p:nvPr/>
          </p:nvSpPr>
          <p:spPr>
            <a:xfrm>
              <a:off x="1702398" y="4881834"/>
              <a:ext cx="52042" cy="10359"/>
            </a:xfrm>
            <a:custGeom>
              <a:avLst/>
              <a:gdLst/>
              <a:ahLst/>
              <a:cxnLst/>
              <a:rect l="l" t="t" r="r" b="b"/>
              <a:pathLst>
                <a:path w="7395" h="1472" extrusionOk="0">
                  <a:moveTo>
                    <a:pt x="1134" y="1"/>
                  </a:moveTo>
                  <a:lnTo>
                    <a:pt x="0" y="816"/>
                  </a:lnTo>
                  <a:lnTo>
                    <a:pt x="7395" y="1471"/>
                  </a:lnTo>
                  <a:lnTo>
                    <a:pt x="1134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9" name="Google Shape;4329;p75"/>
            <p:cNvSpPr/>
            <p:nvPr/>
          </p:nvSpPr>
          <p:spPr>
            <a:xfrm>
              <a:off x="1700857" y="4846467"/>
              <a:ext cx="7284" cy="37081"/>
            </a:xfrm>
            <a:custGeom>
              <a:avLst/>
              <a:gdLst/>
              <a:ahLst/>
              <a:cxnLst/>
              <a:rect l="l" t="t" r="r" b="b"/>
              <a:pathLst>
                <a:path w="1035" h="5269" extrusionOk="0">
                  <a:moveTo>
                    <a:pt x="839" y="0"/>
                  </a:moveTo>
                  <a:lnTo>
                    <a:pt x="1" y="5269"/>
                  </a:lnTo>
                  <a:lnTo>
                    <a:pt x="1" y="5269"/>
                  </a:lnTo>
                  <a:lnTo>
                    <a:pt x="1034" y="4979"/>
                  </a:lnTo>
                  <a:lnTo>
                    <a:pt x="839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0" name="Google Shape;4330;p75"/>
            <p:cNvSpPr/>
            <p:nvPr/>
          </p:nvSpPr>
          <p:spPr>
            <a:xfrm>
              <a:off x="1734608" y="4864545"/>
              <a:ext cx="45899" cy="5201"/>
            </a:xfrm>
            <a:custGeom>
              <a:avLst/>
              <a:gdLst/>
              <a:ahLst/>
              <a:cxnLst/>
              <a:rect l="l" t="t" r="r" b="b"/>
              <a:pathLst>
                <a:path w="6522" h="739" extrusionOk="0">
                  <a:moveTo>
                    <a:pt x="1028" y="0"/>
                  </a:moveTo>
                  <a:lnTo>
                    <a:pt x="1" y="739"/>
                  </a:lnTo>
                  <a:lnTo>
                    <a:pt x="6521" y="739"/>
                  </a:lnTo>
                  <a:lnTo>
                    <a:pt x="1028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1" name="Google Shape;4331;p75"/>
            <p:cNvSpPr/>
            <p:nvPr/>
          </p:nvSpPr>
          <p:spPr>
            <a:xfrm>
              <a:off x="1733235" y="4832668"/>
              <a:ext cx="6573" cy="33428"/>
            </a:xfrm>
            <a:custGeom>
              <a:avLst/>
              <a:gdLst/>
              <a:ahLst/>
              <a:cxnLst/>
              <a:rect l="l" t="t" r="r" b="b"/>
              <a:pathLst>
                <a:path w="934" h="4750" extrusionOk="0">
                  <a:moveTo>
                    <a:pt x="757" y="0"/>
                  </a:moveTo>
                  <a:lnTo>
                    <a:pt x="1" y="4749"/>
                  </a:lnTo>
                  <a:lnTo>
                    <a:pt x="1" y="4749"/>
                  </a:lnTo>
                  <a:lnTo>
                    <a:pt x="934" y="4489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2" name="Google Shape;4332;p75"/>
            <p:cNvSpPr/>
            <p:nvPr/>
          </p:nvSpPr>
          <p:spPr>
            <a:xfrm>
              <a:off x="1765241" y="4847460"/>
              <a:ext cx="34463" cy="3920"/>
            </a:xfrm>
            <a:custGeom>
              <a:avLst/>
              <a:gdLst/>
              <a:ahLst/>
              <a:cxnLst/>
              <a:rect l="l" t="t" r="r" b="b"/>
              <a:pathLst>
                <a:path w="4897" h="557" extrusionOk="0">
                  <a:moveTo>
                    <a:pt x="768" y="1"/>
                  </a:moveTo>
                  <a:lnTo>
                    <a:pt x="0" y="556"/>
                  </a:lnTo>
                  <a:lnTo>
                    <a:pt x="4897" y="556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3" name="Google Shape;4333;p75"/>
            <p:cNvSpPr/>
            <p:nvPr/>
          </p:nvSpPr>
          <p:spPr>
            <a:xfrm>
              <a:off x="1765241" y="4824316"/>
              <a:ext cx="4954" cy="25110"/>
            </a:xfrm>
            <a:custGeom>
              <a:avLst/>
              <a:gdLst/>
              <a:ahLst/>
              <a:cxnLst/>
              <a:rect l="l" t="t" r="r" b="b"/>
              <a:pathLst>
                <a:path w="704" h="3568" extrusionOk="0">
                  <a:moveTo>
                    <a:pt x="567" y="0"/>
                  </a:moveTo>
                  <a:lnTo>
                    <a:pt x="0" y="3568"/>
                  </a:lnTo>
                  <a:lnTo>
                    <a:pt x="703" y="3373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4" name="Google Shape;4334;p75"/>
            <p:cNvSpPr/>
            <p:nvPr/>
          </p:nvSpPr>
          <p:spPr>
            <a:xfrm>
              <a:off x="1636142" y="4812212"/>
              <a:ext cx="196571" cy="122516"/>
            </a:xfrm>
            <a:custGeom>
              <a:avLst/>
              <a:gdLst/>
              <a:ahLst/>
              <a:cxnLst/>
              <a:rect l="l" t="t" r="r" b="b"/>
              <a:pathLst>
                <a:path w="27932" h="17409" extrusionOk="0">
                  <a:moveTo>
                    <a:pt x="26539" y="0"/>
                  </a:moveTo>
                  <a:cubicBezTo>
                    <a:pt x="23002" y="0"/>
                    <a:pt x="13108" y="341"/>
                    <a:pt x="6899" y="3929"/>
                  </a:cubicBezTo>
                  <a:cubicBezTo>
                    <a:pt x="30" y="7898"/>
                    <a:pt x="1" y="14490"/>
                    <a:pt x="65" y="15813"/>
                  </a:cubicBezTo>
                  <a:cubicBezTo>
                    <a:pt x="36" y="16557"/>
                    <a:pt x="83" y="17390"/>
                    <a:pt x="83" y="17390"/>
                  </a:cubicBezTo>
                  <a:cubicBezTo>
                    <a:pt x="83" y="17390"/>
                    <a:pt x="563" y="17408"/>
                    <a:pt x="1394" y="17408"/>
                  </a:cubicBezTo>
                  <a:cubicBezTo>
                    <a:pt x="4931" y="17408"/>
                    <a:pt x="14828" y="17067"/>
                    <a:pt x="21033" y="13480"/>
                  </a:cubicBezTo>
                  <a:cubicBezTo>
                    <a:pt x="27902" y="9517"/>
                    <a:pt x="27931" y="2925"/>
                    <a:pt x="27866" y="1596"/>
                  </a:cubicBezTo>
                  <a:cubicBezTo>
                    <a:pt x="27896" y="858"/>
                    <a:pt x="27849" y="19"/>
                    <a:pt x="27849" y="19"/>
                  </a:cubicBezTo>
                  <a:cubicBezTo>
                    <a:pt x="27849" y="19"/>
                    <a:pt x="27369" y="0"/>
                    <a:pt x="265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5" name="Google Shape;4335;p75"/>
            <p:cNvSpPr/>
            <p:nvPr/>
          </p:nvSpPr>
          <p:spPr>
            <a:xfrm>
              <a:off x="1630737" y="4812212"/>
              <a:ext cx="207423" cy="113079"/>
            </a:xfrm>
            <a:custGeom>
              <a:avLst/>
              <a:gdLst/>
              <a:ahLst/>
              <a:cxnLst/>
              <a:rect l="l" t="t" r="r" b="b"/>
              <a:pathLst>
                <a:path w="29474" h="16068" extrusionOk="0">
                  <a:moveTo>
                    <a:pt x="27307" y="0"/>
                  </a:moveTo>
                  <a:cubicBezTo>
                    <a:pt x="23770" y="0"/>
                    <a:pt x="13876" y="341"/>
                    <a:pt x="7667" y="3929"/>
                  </a:cubicBezTo>
                  <a:cubicBezTo>
                    <a:pt x="1" y="8353"/>
                    <a:pt x="851" y="16049"/>
                    <a:pt x="851" y="16049"/>
                  </a:cubicBezTo>
                  <a:cubicBezTo>
                    <a:pt x="851" y="16049"/>
                    <a:pt x="1332" y="16068"/>
                    <a:pt x="2164" y="16068"/>
                  </a:cubicBezTo>
                  <a:cubicBezTo>
                    <a:pt x="5704" y="16068"/>
                    <a:pt x="15598" y="15727"/>
                    <a:pt x="21801" y="12145"/>
                  </a:cubicBezTo>
                  <a:cubicBezTo>
                    <a:pt x="29473" y="7715"/>
                    <a:pt x="28617" y="19"/>
                    <a:pt x="28617" y="19"/>
                  </a:cubicBezTo>
                  <a:cubicBezTo>
                    <a:pt x="28617" y="19"/>
                    <a:pt x="28137" y="0"/>
                    <a:pt x="273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6" name="Google Shape;4336;p75"/>
            <p:cNvSpPr/>
            <p:nvPr/>
          </p:nvSpPr>
          <p:spPr>
            <a:xfrm>
              <a:off x="1634115" y="4918236"/>
              <a:ext cx="10380" cy="13266"/>
            </a:xfrm>
            <a:custGeom>
              <a:avLst/>
              <a:gdLst/>
              <a:ahLst/>
              <a:cxnLst/>
              <a:rect l="l" t="t" r="r" b="b"/>
              <a:pathLst>
                <a:path w="1475" h="1885" extrusionOk="0">
                  <a:moveTo>
                    <a:pt x="412" y="0"/>
                  </a:moveTo>
                  <a:cubicBezTo>
                    <a:pt x="167" y="0"/>
                    <a:pt x="1" y="198"/>
                    <a:pt x="5" y="533"/>
                  </a:cubicBezTo>
                  <a:cubicBezTo>
                    <a:pt x="11" y="1006"/>
                    <a:pt x="348" y="1567"/>
                    <a:pt x="749" y="1791"/>
                  </a:cubicBezTo>
                  <a:cubicBezTo>
                    <a:pt x="864" y="1854"/>
                    <a:pt x="971" y="1884"/>
                    <a:pt x="1066" y="1884"/>
                  </a:cubicBezTo>
                  <a:cubicBezTo>
                    <a:pt x="1310" y="1884"/>
                    <a:pt x="1474" y="1688"/>
                    <a:pt x="1470" y="1348"/>
                  </a:cubicBezTo>
                  <a:cubicBezTo>
                    <a:pt x="1464" y="881"/>
                    <a:pt x="1133" y="320"/>
                    <a:pt x="731" y="96"/>
                  </a:cubicBezTo>
                  <a:cubicBezTo>
                    <a:pt x="616" y="31"/>
                    <a:pt x="508" y="0"/>
                    <a:pt x="412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7" name="Google Shape;4337;p75"/>
            <p:cNvSpPr/>
            <p:nvPr/>
          </p:nvSpPr>
          <p:spPr>
            <a:xfrm>
              <a:off x="1566310" y="4921986"/>
              <a:ext cx="76737" cy="50198"/>
            </a:xfrm>
            <a:custGeom>
              <a:avLst/>
              <a:gdLst/>
              <a:ahLst/>
              <a:cxnLst/>
              <a:rect l="l" t="t" r="r" b="b"/>
              <a:pathLst>
                <a:path w="10904" h="7133" extrusionOk="0">
                  <a:moveTo>
                    <a:pt x="10904" y="1293"/>
                  </a:moveTo>
                  <a:cubicBezTo>
                    <a:pt x="10903" y="1294"/>
                    <a:pt x="10901" y="1295"/>
                    <a:pt x="10900" y="1296"/>
                  </a:cubicBezTo>
                  <a:lnTo>
                    <a:pt x="10900" y="1296"/>
                  </a:lnTo>
                  <a:cubicBezTo>
                    <a:pt x="10901" y="1295"/>
                    <a:pt x="10903" y="1294"/>
                    <a:pt x="10904" y="1293"/>
                  </a:cubicBezTo>
                  <a:close/>
                  <a:moveTo>
                    <a:pt x="9640" y="0"/>
                  </a:moveTo>
                  <a:lnTo>
                    <a:pt x="1" y="5316"/>
                  </a:lnTo>
                  <a:cubicBezTo>
                    <a:pt x="7" y="5948"/>
                    <a:pt x="456" y="6704"/>
                    <a:pt x="999" y="7005"/>
                  </a:cubicBezTo>
                  <a:cubicBezTo>
                    <a:pt x="1152" y="7091"/>
                    <a:pt x="1297" y="7133"/>
                    <a:pt x="1426" y="7133"/>
                  </a:cubicBezTo>
                  <a:cubicBezTo>
                    <a:pt x="1527" y="7133"/>
                    <a:pt x="1618" y="7107"/>
                    <a:pt x="1696" y="7058"/>
                  </a:cubicBezTo>
                  <a:cubicBezTo>
                    <a:pt x="4766" y="5139"/>
                    <a:pt x="7830" y="3221"/>
                    <a:pt x="10900" y="1296"/>
                  </a:cubicBezTo>
                  <a:lnTo>
                    <a:pt x="10900" y="1296"/>
                  </a:lnTo>
                  <a:cubicBezTo>
                    <a:pt x="10843" y="1331"/>
                    <a:pt x="10776" y="1350"/>
                    <a:pt x="10701" y="1350"/>
                  </a:cubicBezTo>
                  <a:cubicBezTo>
                    <a:pt x="10606" y="1350"/>
                    <a:pt x="10499" y="1320"/>
                    <a:pt x="10384" y="1258"/>
                  </a:cubicBezTo>
                  <a:cubicBezTo>
                    <a:pt x="9983" y="1034"/>
                    <a:pt x="9646" y="473"/>
                    <a:pt x="9640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8" name="Google Shape;4338;p75"/>
            <p:cNvSpPr/>
            <p:nvPr/>
          </p:nvSpPr>
          <p:spPr>
            <a:xfrm>
              <a:off x="1566275" y="4918531"/>
              <a:ext cx="69460" cy="40867"/>
            </a:xfrm>
            <a:custGeom>
              <a:avLst/>
              <a:gdLst/>
              <a:ahLst/>
              <a:cxnLst/>
              <a:rect l="l" t="t" r="r" b="b"/>
              <a:pathLst>
                <a:path w="9870" h="5807" extrusionOk="0">
                  <a:moveTo>
                    <a:pt x="9869" y="1"/>
                  </a:moveTo>
                  <a:lnTo>
                    <a:pt x="9869" y="1"/>
                  </a:lnTo>
                  <a:cubicBezTo>
                    <a:pt x="6680" y="1720"/>
                    <a:pt x="3497" y="3432"/>
                    <a:pt x="307" y="5151"/>
                  </a:cubicBezTo>
                  <a:cubicBezTo>
                    <a:pt x="118" y="5251"/>
                    <a:pt x="0" y="5482"/>
                    <a:pt x="6" y="5807"/>
                  </a:cubicBezTo>
                  <a:lnTo>
                    <a:pt x="9645" y="491"/>
                  </a:lnTo>
                  <a:cubicBezTo>
                    <a:pt x="9645" y="249"/>
                    <a:pt x="9728" y="78"/>
                    <a:pt x="9869" y="1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9" name="Google Shape;4339;p75"/>
            <p:cNvSpPr/>
            <p:nvPr/>
          </p:nvSpPr>
          <p:spPr>
            <a:xfrm>
              <a:off x="1568435" y="4918222"/>
              <a:ext cx="76068" cy="53443"/>
            </a:xfrm>
            <a:custGeom>
              <a:avLst/>
              <a:gdLst/>
              <a:ahLst/>
              <a:cxnLst/>
              <a:rect l="l" t="t" r="r" b="b"/>
              <a:pathLst>
                <a:path w="10809" h="7594" extrusionOk="0">
                  <a:moveTo>
                    <a:pt x="8" y="5191"/>
                  </a:moveTo>
                  <a:lnTo>
                    <a:pt x="8" y="5191"/>
                  </a:lnTo>
                  <a:cubicBezTo>
                    <a:pt x="6" y="5192"/>
                    <a:pt x="3" y="5194"/>
                    <a:pt x="0" y="5195"/>
                  </a:cubicBezTo>
                  <a:cubicBezTo>
                    <a:pt x="3" y="5194"/>
                    <a:pt x="6" y="5192"/>
                    <a:pt x="8" y="5191"/>
                  </a:cubicBezTo>
                  <a:close/>
                  <a:moveTo>
                    <a:pt x="9744" y="1"/>
                  </a:moveTo>
                  <a:cubicBezTo>
                    <a:pt x="9677" y="1"/>
                    <a:pt x="9616" y="16"/>
                    <a:pt x="9562" y="45"/>
                  </a:cubicBezTo>
                  <a:cubicBezTo>
                    <a:pt x="6376" y="1762"/>
                    <a:pt x="3195" y="3473"/>
                    <a:pt x="8" y="5191"/>
                  </a:cubicBezTo>
                  <a:lnTo>
                    <a:pt x="8" y="5191"/>
                  </a:lnTo>
                  <a:cubicBezTo>
                    <a:pt x="78" y="5154"/>
                    <a:pt x="159" y="5134"/>
                    <a:pt x="247" y="5134"/>
                  </a:cubicBezTo>
                  <a:cubicBezTo>
                    <a:pt x="374" y="5134"/>
                    <a:pt x="517" y="5174"/>
                    <a:pt x="668" y="5260"/>
                  </a:cubicBezTo>
                  <a:cubicBezTo>
                    <a:pt x="1211" y="5561"/>
                    <a:pt x="1660" y="6317"/>
                    <a:pt x="1666" y="6949"/>
                  </a:cubicBezTo>
                  <a:cubicBezTo>
                    <a:pt x="1672" y="7261"/>
                    <a:pt x="1566" y="7485"/>
                    <a:pt x="1396" y="7592"/>
                  </a:cubicBezTo>
                  <a:lnTo>
                    <a:pt x="1396" y="7592"/>
                  </a:lnTo>
                  <a:cubicBezTo>
                    <a:pt x="4467" y="5673"/>
                    <a:pt x="7531" y="3753"/>
                    <a:pt x="10602" y="1834"/>
                  </a:cubicBezTo>
                  <a:cubicBezTo>
                    <a:pt x="10732" y="1752"/>
                    <a:pt x="10809" y="1586"/>
                    <a:pt x="10803" y="1350"/>
                  </a:cubicBezTo>
                  <a:cubicBezTo>
                    <a:pt x="10797" y="883"/>
                    <a:pt x="10466" y="322"/>
                    <a:pt x="10064" y="98"/>
                  </a:cubicBezTo>
                  <a:cubicBezTo>
                    <a:pt x="9950" y="32"/>
                    <a:pt x="9841" y="1"/>
                    <a:pt x="9744" y="1"/>
                  </a:cubicBezTo>
                  <a:close/>
                  <a:moveTo>
                    <a:pt x="1396" y="7592"/>
                  </a:moveTo>
                  <a:cubicBezTo>
                    <a:pt x="1396" y="7592"/>
                    <a:pt x="1395" y="7593"/>
                    <a:pt x="1394" y="7593"/>
                  </a:cubicBezTo>
                  <a:cubicBezTo>
                    <a:pt x="1395" y="7593"/>
                    <a:pt x="1396" y="7592"/>
                    <a:pt x="1396" y="759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0" name="Google Shape;4340;p75"/>
            <p:cNvSpPr/>
            <p:nvPr/>
          </p:nvSpPr>
          <p:spPr>
            <a:xfrm>
              <a:off x="1566282" y="4954356"/>
              <a:ext cx="13941" cy="17826"/>
            </a:xfrm>
            <a:custGeom>
              <a:avLst/>
              <a:gdLst/>
              <a:ahLst/>
              <a:cxnLst/>
              <a:rect l="l" t="t" r="r" b="b"/>
              <a:pathLst>
                <a:path w="1981" h="2533" extrusionOk="0">
                  <a:moveTo>
                    <a:pt x="551" y="1"/>
                  </a:moveTo>
                  <a:cubicBezTo>
                    <a:pt x="223" y="1"/>
                    <a:pt x="1" y="265"/>
                    <a:pt x="5" y="716"/>
                  </a:cubicBezTo>
                  <a:cubicBezTo>
                    <a:pt x="11" y="1348"/>
                    <a:pt x="460" y="2104"/>
                    <a:pt x="1003" y="2405"/>
                  </a:cubicBezTo>
                  <a:cubicBezTo>
                    <a:pt x="1157" y="2492"/>
                    <a:pt x="1302" y="2533"/>
                    <a:pt x="1430" y="2533"/>
                  </a:cubicBezTo>
                  <a:cubicBezTo>
                    <a:pt x="1758" y="2533"/>
                    <a:pt x="1980" y="2268"/>
                    <a:pt x="1972" y="1814"/>
                  </a:cubicBezTo>
                  <a:cubicBezTo>
                    <a:pt x="1966" y="1182"/>
                    <a:pt x="1517" y="426"/>
                    <a:pt x="974" y="125"/>
                  </a:cubicBezTo>
                  <a:cubicBezTo>
                    <a:pt x="821" y="41"/>
                    <a:pt x="678" y="1"/>
                    <a:pt x="5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1" name="Google Shape;4341;p75"/>
            <p:cNvSpPr/>
            <p:nvPr/>
          </p:nvSpPr>
          <p:spPr>
            <a:xfrm>
              <a:off x="1635726" y="4824316"/>
              <a:ext cx="174375" cy="102550"/>
            </a:xfrm>
            <a:custGeom>
              <a:avLst/>
              <a:gdLst/>
              <a:ahLst/>
              <a:cxnLst/>
              <a:rect l="l" t="t" r="r" b="b"/>
              <a:pathLst>
                <a:path w="24778" h="14572" extrusionOk="0">
                  <a:moveTo>
                    <a:pt x="18971" y="0"/>
                  </a:moveTo>
                  <a:lnTo>
                    <a:pt x="18416" y="3479"/>
                  </a:lnTo>
                  <a:cubicBezTo>
                    <a:pt x="17176" y="4146"/>
                    <a:pt x="15971" y="4796"/>
                    <a:pt x="14778" y="5434"/>
                  </a:cubicBezTo>
                  <a:lnTo>
                    <a:pt x="14613" y="1187"/>
                  </a:lnTo>
                  <a:lnTo>
                    <a:pt x="13857" y="5930"/>
                  </a:lnTo>
                  <a:cubicBezTo>
                    <a:pt x="12664" y="6574"/>
                    <a:pt x="11476" y="7212"/>
                    <a:pt x="10277" y="7856"/>
                  </a:cubicBezTo>
                  <a:lnTo>
                    <a:pt x="10094" y="3148"/>
                  </a:lnTo>
                  <a:lnTo>
                    <a:pt x="9256" y="8411"/>
                  </a:lnTo>
                  <a:cubicBezTo>
                    <a:pt x="8098" y="9031"/>
                    <a:pt x="6923" y="9663"/>
                    <a:pt x="5712" y="10318"/>
                  </a:cubicBezTo>
                  <a:lnTo>
                    <a:pt x="5523" y="5440"/>
                  </a:lnTo>
                  <a:lnTo>
                    <a:pt x="4649" y="10891"/>
                  </a:lnTo>
                  <a:cubicBezTo>
                    <a:pt x="3172" y="11683"/>
                    <a:pt x="1636" y="12510"/>
                    <a:pt x="0" y="13390"/>
                  </a:cubicBezTo>
                  <a:cubicBezTo>
                    <a:pt x="6" y="13390"/>
                    <a:pt x="12" y="13384"/>
                    <a:pt x="18" y="13384"/>
                  </a:cubicBezTo>
                  <a:cubicBezTo>
                    <a:pt x="30" y="13378"/>
                    <a:pt x="42" y="13372"/>
                    <a:pt x="54" y="13366"/>
                  </a:cubicBezTo>
                  <a:lnTo>
                    <a:pt x="71" y="13366"/>
                  </a:lnTo>
                  <a:cubicBezTo>
                    <a:pt x="77" y="13360"/>
                    <a:pt x="89" y="13360"/>
                    <a:pt x="95" y="13354"/>
                  </a:cubicBezTo>
                  <a:cubicBezTo>
                    <a:pt x="107" y="13354"/>
                    <a:pt x="119" y="13354"/>
                    <a:pt x="136" y="13348"/>
                  </a:cubicBezTo>
                  <a:lnTo>
                    <a:pt x="178" y="13348"/>
                  </a:lnTo>
                  <a:cubicBezTo>
                    <a:pt x="278" y="13348"/>
                    <a:pt x="384" y="13378"/>
                    <a:pt x="502" y="13443"/>
                  </a:cubicBezTo>
                  <a:cubicBezTo>
                    <a:pt x="514" y="13449"/>
                    <a:pt x="526" y="13455"/>
                    <a:pt x="538" y="13461"/>
                  </a:cubicBezTo>
                  <a:cubicBezTo>
                    <a:pt x="703" y="13567"/>
                    <a:pt x="762" y="14382"/>
                    <a:pt x="880" y="14571"/>
                  </a:cubicBezTo>
                  <a:lnTo>
                    <a:pt x="5517" y="11754"/>
                  </a:lnTo>
                  <a:lnTo>
                    <a:pt x="12652" y="11890"/>
                  </a:lnTo>
                  <a:lnTo>
                    <a:pt x="6805" y="10974"/>
                  </a:lnTo>
                  <a:lnTo>
                    <a:pt x="9988" y="9037"/>
                  </a:lnTo>
                  <a:lnTo>
                    <a:pt x="16869" y="9645"/>
                  </a:lnTo>
                  <a:lnTo>
                    <a:pt x="16869" y="9645"/>
                  </a:lnTo>
                  <a:lnTo>
                    <a:pt x="11187" y="8310"/>
                  </a:lnTo>
                  <a:lnTo>
                    <a:pt x="14235" y="6456"/>
                  </a:lnTo>
                  <a:lnTo>
                    <a:pt x="20572" y="6456"/>
                  </a:lnTo>
                  <a:lnTo>
                    <a:pt x="15386" y="5759"/>
                  </a:lnTo>
                  <a:lnTo>
                    <a:pt x="18540" y="3845"/>
                  </a:lnTo>
                  <a:lnTo>
                    <a:pt x="23301" y="3845"/>
                  </a:lnTo>
                  <a:lnTo>
                    <a:pt x="19403" y="3320"/>
                  </a:lnTo>
                  <a:lnTo>
                    <a:pt x="24777" y="53"/>
                  </a:lnTo>
                  <a:lnTo>
                    <a:pt x="24777" y="53"/>
                  </a:lnTo>
                  <a:cubicBezTo>
                    <a:pt x="22757" y="1140"/>
                    <a:pt x="20885" y="2150"/>
                    <a:pt x="19096" y="3113"/>
                  </a:cubicBezTo>
                  <a:lnTo>
                    <a:pt x="189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42" name="Google Shape;4342;p75"/>
          <p:cNvGrpSpPr/>
          <p:nvPr/>
        </p:nvGrpSpPr>
        <p:grpSpPr>
          <a:xfrm rot="148910">
            <a:off x="5167513" y="4189065"/>
            <a:ext cx="271868" cy="159963"/>
            <a:chOff x="1566275" y="4812212"/>
            <a:chExt cx="271885" cy="159973"/>
          </a:xfrm>
        </p:grpSpPr>
        <p:sp>
          <p:nvSpPr>
            <p:cNvPr id="4343" name="Google Shape;4343;p75"/>
            <p:cNvSpPr/>
            <p:nvPr/>
          </p:nvSpPr>
          <p:spPr>
            <a:xfrm>
              <a:off x="1636142" y="4812712"/>
              <a:ext cx="196571" cy="119771"/>
            </a:xfrm>
            <a:custGeom>
              <a:avLst/>
              <a:gdLst/>
              <a:ahLst/>
              <a:cxnLst/>
              <a:rect l="l" t="t" r="r" b="b"/>
              <a:pathLst>
                <a:path w="27932" h="17019" extrusionOk="0">
                  <a:moveTo>
                    <a:pt x="26536" y="0"/>
                  </a:moveTo>
                  <a:cubicBezTo>
                    <a:pt x="22997" y="0"/>
                    <a:pt x="13107" y="341"/>
                    <a:pt x="6899" y="3923"/>
                  </a:cubicBezTo>
                  <a:cubicBezTo>
                    <a:pt x="30" y="7892"/>
                    <a:pt x="1" y="14489"/>
                    <a:pt x="65" y="15813"/>
                  </a:cubicBezTo>
                  <a:cubicBezTo>
                    <a:pt x="36" y="16551"/>
                    <a:pt x="83" y="17000"/>
                    <a:pt x="83" y="17000"/>
                  </a:cubicBezTo>
                  <a:cubicBezTo>
                    <a:pt x="83" y="17000"/>
                    <a:pt x="563" y="17018"/>
                    <a:pt x="1394" y="17018"/>
                  </a:cubicBezTo>
                  <a:cubicBezTo>
                    <a:pt x="4931" y="17018"/>
                    <a:pt x="14828" y="16677"/>
                    <a:pt x="21033" y="13090"/>
                  </a:cubicBezTo>
                  <a:cubicBezTo>
                    <a:pt x="27902" y="9127"/>
                    <a:pt x="27931" y="2535"/>
                    <a:pt x="27866" y="1206"/>
                  </a:cubicBezTo>
                  <a:cubicBezTo>
                    <a:pt x="27896" y="468"/>
                    <a:pt x="27849" y="19"/>
                    <a:pt x="27849" y="19"/>
                  </a:cubicBezTo>
                  <a:cubicBezTo>
                    <a:pt x="27849" y="19"/>
                    <a:pt x="27368" y="0"/>
                    <a:pt x="26536" y="0"/>
                  </a:cubicBezTo>
                  <a:close/>
                </a:path>
              </a:pathLst>
            </a:custGeom>
            <a:solidFill>
              <a:srgbClr val="9CDD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4" name="Google Shape;4344;p75"/>
            <p:cNvSpPr/>
            <p:nvPr/>
          </p:nvSpPr>
          <p:spPr>
            <a:xfrm>
              <a:off x="1630737" y="4812712"/>
              <a:ext cx="207423" cy="113079"/>
            </a:xfrm>
            <a:custGeom>
              <a:avLst/>
              <a:gdLst/>
              <a:ahLst/>
              <a:cxnLst/>
              <a:rect l="l" t="t" r="r" b="b"/>
              <a:pathLst>
                <a:path w="29474" h="16068" extrusionOk="0">
                  <a:moveTo>
                    <a:pt x="27304" y="0"/>
                  </a:moveTo>
                  <a:cubicBezTo>
                    <a:pt x="23765" y="0"/>
                    <a:pt x="13875" y="341"/>
                    <a:pt x="7667" y="3923"/>
                  </a:cubicBezTo>
                  <a:cubicBezTo>
                    <a:pt x="1" y="8353"/>
                    <a:pt x="851" y="16049"/>
                    <a:pt x="851" y="16049"/>
                  </a:cubicBezTo>
                  <a:cubicBezTo>
                    <a:pt x="851" y="16049"/>
                    <a:pt x="1331" y="16068"/>
                    <a:pt x="2162" y="16068"/>
                  </a:cubicBezTo>
                  <a:cubicBezTo>
                    <a:pt x="5699" y="16068"/>
                    <a:pt x="15596" y="15727"/>
                    <a:pt x="21801" y="12139"/>
                  </a:cubicBezTo>
                  <a:cubicBezTo>
                    <a:pt x="29473" y="7715"/>
                    <a:pt x="28617" y="19"/>
                    <a:pt x="28617" y="19"/>
                  </a:cubicBezTo>
                  <a:cubicBezTo>
                    <a:pt x="28617" y="19"/>
                    <a:pt x="28136" y="0"/>
                    <a:pt x="27304" y="0"/>
                  </a:cubicBezTo>
                  <a:close/>
                </a:path>
              </a:pathLst>
            </a:custGeom>
            <a:solidFill>
              <a:srgbClr val="B3FA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5" name="Google Shape;4345;p75"/>
            <p:cNvSpPr/>
            <p:nvPr/>
          </p:nvSpPr>
          <p:spPr>
            <a:xfrm>
              <a:off x="1634115" y="4918236"/>
              <a:ext cx="10380" cy="13266"/>
            </a:xfrm>
            <a:custGeom>
              <a:avLst/>
              <a:gdLst/>
              <a:ahLst/>
              <a:cxnLst/>
              <a:rect l="l" t="t" r="r" b="b"/>
              <a:pathLst>
                <a:path w="1475" h="1885" extrusionOk="0">
                  <a:moveTo>
                    <a:pt x="412" y="0"/>
                  </a:moveTo>
                  <a:cubicBezTo>
                    <a:pt x="167" y="0"/>
                    <a:pt x="1" y="198"/>
                    <a:pt x="5" y="533"/>
                  </a:cubicBezTo>
                  <a:cubicBezTo>
                    <a:pt x="11" y="1006"/>
                    <a:pt x="348" y="1567"/>
                    <a:pt x="749" y="1791"/>
                  </a:cubicBezTo>
                  <a:cubicBezTo>
                    <a:pt x="864" y="1854"/>
                    <a:pt x="971" y="1884"/>
                    <a:pt x="1066" y="1884"/>
                  </a:cubicBezTo>
                  <a:cubicBezTo>
                    <a:pt x="1310" y="1884"/>
                    <a:pt x="1474" y="1688"/>
                    <a:pt x="1470" y="1348"/>
                  </a:cubicBezTo>
                  <a:cubicBezTo>
                    <a:pt x="1464" y="881"/>
                    <a:pt x="1133" y="320"/>
                    <a:pt x="731" y="96"/>
                  </a:cubicBezTo>
                  <a:cubicBezTo>
                    <a:pt x="616" y="31"/>
                    <a:pt x="508" y="0"/>
                    <a:pt x="412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6" name="Google Shape;4346;p75"/>
            <p:cNvSpPr/>
            <p:nvPr/>
          </p:nvSpPr>
          <p:spPr>
            <a:xfrm>
              <a:off x="1566310" y="4921986"/>
              <a:ext cx="76737" cy="50198"/>
            </a:xfrm>
            <a:custGeom>
              <a:avLst/>
              <a:gdLst/>
              <a:ahLst/>
              <a:cxnLst/>
              <a:rect l="l" t="t" r="r" b="b"/>
              <a:pathLst>
                <a:path w="10904" h="7133" extrusionOk="0">
                  <a:moveTo>
                    <a:pt x="10904" y="1293"/>
                  </a:moveTo>
                  <a:cubicBezTo>
                    <a:pt x="10903" y="1294"/>
                    <a:pt x="10901" y="1295"/>
                    <a:pt x="10900" y="1296"/>
                  </a:cubicBezTo>
                  <a:lnTo>
                    <a:pt x="10900" y="1296"/>
                  </a:lnTo>
                  <a:cubicBezTo>
                    <a:pt x="10901" y="1295"/>
                    <a:pt x="10903" y="1294"/>
                    <a:pt x="10904" y="1293"/>
                  </a:cubicBezTo>
                  <a:close/>
                  <a:moveTo>
                    <a:pt x="9640" y="0"/>
                  </a:moveTo>
                  <a:lnTo>
                    <a:pt x="1" y="5316"/>
                  </a:lnTo>
                  <a:cubicBezTo>
                    <a:pt x="7" y="5948"/>
                    <a:pt x="456" y="6704"/>
                    <a:pt x="999" y="7005"/>
                  </a:cubicBezTo>
                  <a:cubicBezTo>
                    <a:pt x="1152" y="7091"/>
                    <a:pt x="1297" y="7133"/>
                    <a:pt x="1426" y="7133"/>
                  </a:cubicBezTo>
                  <a:cubicBezTo>
                    <a:pt x="1527" y="7133"/>
                    <a:pt x="1618" y="7107"/>
                    <a:pt x="1696" y="7058"/>
                  </a:cubicBezTo>
                  <a:cubicBezTo>
                    <a:pt x="4766" y="5139"/>
                    <a:pt x="7830" y="3221"/>
                    <a:pt x="10900" y="1296"/>
                  </a:cubicBezTo>
                  <a:lnTo>
                    <a:pt x="10900" y="1296"/>
                  </a:lnTo>
                  <a:cubicBezTo>
                    <a:pt x="10843" y="1331"/>
                    <a:pt x="10776" y="1350"/>
                    <a:pt x="10701" y="1350"/>
                  </a:cubicBezTo>
                  <a:cubicBezTo>
                    <a:pt x="10606" y="1350"/>
                    <a:pt x="10499" y="1320"/>
                    <a:pt x="10384" y="1258"/>
                  </a:cubicBezTo>
                  <a:cubicBezTo>
                    <a:pt x="9983" y="1034"/>
                    <a:pt x="9646" y="473"/>
                    <a:pt x="9640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7" name="Google Shape;4347;p75"/>
            <p:cNvSpPr/>
            <p:nvPr/>
          </p:nvSpPr>
          <p:spPr>
            <a:xfrm>
              <a:off x="1566275" y="4918531"/>
              <a:ext cx="69460" cy="40867"/>
            </a:xfrm>
            <a:custGeom>
              <a:avLst/>
              <a:gdLst/>
              <a:ahLst/>
              <a:cxnLst/>
              <a:rect l="l" t="t" r="r" b="b"/>
              <a:pathLst>
                <a:path w="9870" h="5807" extrusionOk="0">
                  <a:moveTo>
                    <a:pt x="9869" y="1"/>
                  </a:moveTo>
                  <a:lnTo>
                    <a:pt x="9869" y="1"/>
                  </a:lnTo>
                  <a:cubicBezTo>
                    <a:pt x="6680" y="1720"/>
                    <a:pt x="3497" y="3432"/>
                    <a:pt x="307" y="5151"/>
                  </a:cubicBezTo>
                  <a:cubicBezTo>
                    <a:pt x="118" y="5251"/>
                    <a:pt x="0" y="5482"/>
                    <a:pt x="6" y="5807"/>
                  </a:cubicBezTo>
                  <a:lnTo>
                    <a:pt x="9645" y="491"/>
                  </a:lnTo>
                  <a:cubicBezTo>
                    <a:pt x="9645" y="249"/>
                    <a:pt x="9728" y="78"/>
                    <a:pt x="9869" y="1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8" name="Google Shape;4348;p75"/>
            <p:cNvSpPr/>
            <p:nvPr/>
          </p:nvSpPr>
          <p:spPr>
            <a:xfrm>
              <a:off x="1568435" y="4918222"/>
              <a:ext cx="76068" cy="53443"/>
            </a:xfrm>
            <a:custGeom>
              <a:avLst/>
              <a:gdLst/>
              <a:ahLst/>
              <a:cxnLst/>
              <a:rect l="l" t="t" r="r" b="b"/>
              <a:pathLst>
                <a:path w="10809" h="7594" extrusionOk="0">
                  <a:moveTo>
                    <a:pt x="8" y="5191"/>
                  </a:moveTo>
                  <a:lnTo>
                    <a:pt x="8" y="5191"/>
                  </a:lnTo>
                  <a:cubicBezTo>
                    <a:pt x="6" y="5192"/>
                    <a:pt x="3" y="5194"/>
                    <a:pt x="0" y="5195"/>
                  </a:cubicBezTo>
                  <a:cubicBezTo>
                    <a:pt x="3" y="5194"/>
                    <a:pt x="6" y="5192"/>
                    <a:pt x="8" y="5191"/>
                  </a:cubicBezTo>
                  <a:close/>
                  <a:moveTo>
                    <a:pt x="9744" y="1"/>
                  </a:moveTo>
                  <a:cubicBezTo>
                    <a:pt x="9677" y="1"/>
                    <a:pt x="9616" y="16"/>
                    <a:pt x="9562" y="45"/>
                  </a:cubicBezTo>
                  <a:cubicBezTo>
                    <a:pt x="6376" y="1762"/>
                    <a:pt x="3195" y="3473"/>
                    <a:pt x="8" y="5191"/>
                  </a:cubicBezTo>
                  <a:lnTo>
                    <a:pt x="8" y="5191"/>
                  </a:lnTo>
                  <a:cubicBezTo>
                    <a:pt x="78" y="5154"/>
                    <a:pt x="159" y="5134"/>
                    <a:pt x="247" y="5134"/>
                  </a:cubicBezTo>
                  <a:cubicBezTo>
                    <a:pt x="374" y="5134"/>
                    <a:pt x="517" y="5174"/>
                    <a:pt x="668" y="5260"/>
                  </a:cubicBezTo>
                  <a:cubicBezTo>
                    <a:pt x="1211" y="5561"/>
                    <a:pt x="1660" y="6317"/>
                    <a:pt x="1666" y="6949"/>
                  </a:cubicBezTo>
                  <a:cubicBezTo>
                    <a:pt x="1672" y="7261"/>
                    <a:pt x="1566" y="7485"/>
                    <a:pt x="1396" y="7592"/>
                  </a:cubicBezTo>
                  <a:lnTo>
                    <a:pt x="1396" y="7592"/>
                  </a:lnTo>
                  <a:cubicBezTo>
                    <a:pt x="4467" y="5673"/>
                    <a:pt x="7531" y="3753"/>
                    <a:pt x="10602" y="1834"/>
                  </a:cubicBezTo>
                  <a:cubicBezTo>
                    <a:pt x="10732" y="1752"/>
                    <a:pt x="10809" y="1586"/>
                    <a:pt x="10803" y="1350"/>
                  </a:cubicBezTo>
                  <a:cubicBezTo>
                    <a:pt x="10797" y="883"/>
                    <a:pt x="10466" y="322"/>
                    <a:pt x="10064" y="98"/>
                  </a:cubicBezTo>
                  <a:cubicBezTo>
                    <a:pt x="9950" y="32"/>
                    <a:pt x="9841" y="1"/>
                    <a:pt x="9744" y="1"/>
                  </a:cubicBezTo>
                  <a:close/>
                  <a:moveTo>
                    <a:pt x="1396" y="7592"/>
                  </a:moveTo>
                  <a:cubicBezTo>
                    <a:pt x="1396" y="7592"/>
                    <a:pt x="1395" y="7593"/>
                    <a:pt x="1394" y="7593"/>
                  </a:cubicBezTo>
                  <a:cubicBezTo>
                    <a:pt x="1395" y="7593"/>
                    <a:pt x="1396" y="7592"/>
                    <a:pt x="1396" y="7592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9" name="Google Shape;4349;p75"/>
            <p:cNvSpPr/>
            <p:nvPr/>
          </p:nvSpPr>
          <p:spPr>
            <a:xfrm>
              <a:off x="1566282" y="4954356"/>
              <a:ext cx="13941" cy="17826"/>
            </a:xfrm>
            <a:custGeom>
              <a:avLst/>
              <a:gdLst/>
              <a:ahLst/>
              <a:cxnLst/>
              <a:rect l="l" t="t" r="r" b="b"/>
              <a:pathLst>
                <a:path w="1981" h="2533" extrusionOk="0">
                  <a:moveTo>
                    <a:pt x="551" y="1"/>
                  </a:moveTo>
                  <a:cubicBezTo>
                    <a:pt x="223" y="1"/>
                    <a:pt x="1" y="265"/>
                    <a:pt x="5" y="716"/>
                  </a:cubicBezTo>
                  <a:cubicBezTo>
                    <a:pt x="11" y="1348"/>
                    <a:pt x="460" y="2104"/>
                    <a:pt x="1003" y="2405"/>
                  </a:cubicBezTo>
                  <a:cubicBezTo>
                    <a:pt x="1157" y="2492"/>
                    <a:pt x="1302" y="2533"/>
                    <a:pt x="1430" y="2533"/>
                  </a:cubicBezTo>
                  <a:cubicBezTo>
                    <a:pt x="1758" y="2533"/>
                    <a:pt x="1980" y="2268"/>
                    <a:pt x="1972" y="1814"/>
                  </a:cubicBezTo>
                  <a:cubicBezTo>
                    <a:pt x="1966" y="1182"/>
                    <a:pt x="1517" y="426"/>
                    <a:pt x="974" y="125"/>
                  </a:cubicBezTo>
                  <a:cubicBezTo>
                    <a:pt x="821" y="41"/>
                    <a:pt x="678" y="1"/>
                    <a:pt x="551" y="1"/>
                  </a:cubicBezTo>
                  <a:close/>
                </a:path>
              </a:pathLst>
            </a:custGeom>
            <a:solidFill>
              <a:srgbClr val="86B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0" name="Google Shape;4350;p75"/>
            <p:cNvSpPr/>
            <p:nvPr/>
          </p:nvSpPr>
          <p:spPr>
            <a:xfrm>
              <a:off x="1641293" y="4930670"/>
              <a:ext cx="2252" cy="1795"/>
            </a:xfrm>
            <a:custGeom>
              <a:avLst/>
              <a:gdLst/>
              <a:ahLst/>
              <a:cxnLst/>
              <a:rect l="l" t="t" r="r" b="b"/>
              <a:pathLst>
                <a:path w="320" h="255" extrusionOk="0">
                  <a:moveTo>
                    <a:pt x="267" y="0"/>
                  </a:moveTo>
                  <a:cubicBezTo>
                    <a:pt x="255" y="12"/>
                    <a:pt x="249" y="18"/>
                    <a:pt x="237" y="24"/>
                  </a:cubicBezTo>
                  <a:lnTo>
                    <a:pt x="1" y="254"/>
                  </a:lnTo>
                  <a:lnTo>
                    <a:pt x="261" y="101"/>
                  </a:lnTo>
                  <a:lnTo>
                    <a:pt x="273" y="95"/>
                  </a:lnTo>
                  <a:cubicBezTo>
                    <a:pt x="290" y="83"/>
                    <a:pt x="302" y="71"/>
                    <a:pt x="320" y="59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1" name="Google Shape;4351;p75"/>
            <p:cNvSpPr/>
            <p:nvPr/>
          </p:nvSpPr>
          <p:spPr>
            <a:xfrm>
              <a:off x="1635726" y="4812846"/>
              <a:ext cx="196403" cy="114022"/>
            </a:xfrm>
            <a:custGeom>
              <a:avLst/>
              <a:gdLst/>
              <a:ahLst/>
              <a:cxnLst/>
              <a:rect l="l" t="t" r="r" b="b"/>
              <a:pathLst>
                <a:path w="27908" h="16202" extrusionOk="0">
                  <a:moveTo>
                    <a:pt x="27908" y="0"/>
                  </a:moveTo>
                  <a:lnTo>
                    <a:pt x="27908" y="0"/>
                  </a:lnTo>
                  <a:cubicBezTo>
                    <a:pt x="18605" y="5003"/>
                    <a:pt x="9303" y="10011"/>
                    <a:pt x="0" y="15020"/>
                  </a:cubicBezTo>
                  <a:cubicBezTo>
                    <a:pt x="6" y="15020"/>
                    <a:pt x="12" y="15014"/>
                    <a:pt x="18" y="15014"/>
                  </a:cubicBezTo>
                  <a:cubicBezTo>
                    <a:pt x="30" y="15008"/>
                    <a:pt x="42" y="15002"/>
                    <a:pt x="54" y="14996"/>
                  </a:cubicBezTo>
                  <a:lnTo>
                    <a:pt x="71" y="14996"/>
                  </a:lnTo>
                  <a:cubicBezTo>
                    <a:pt x="77" y="14990"/>
                    <a:pt x="89" y="14990"/>
                    <a:pt x="95" y="14984"/>
                  </a:cubicBezTo>
                  <a:cubicBezTo>
                    <a:pt x="107" y="14984"/>
                    <a:pt x="119" y="14978"/>
                    <a:pt x="136" y="14978"/>
                  </a:cubicBezTo>
                  <a:lnTo>
                    <a:pt x="178" y="14978"/>
                  </a:lnTo>
                  <a:cubicBezTo>
                    <a:pt x="278" y="14978"/>
                    <a:pt x="384" y="15008"/>
                    <a:pt x="502" y="15073"/>
                  </a:cubicBezTo>
                  <a:cubicBezTo>
                    <a:pt x="514" y="15079"/>
                    <a:pt x="526" y="15085"/>
                    <a:pt x="538" y="15091"/>
                  </a:cubicBezTo>
                  <a:cubicBezTo>
                    <a:pt x="703" y="15197"/>
                    <a:pt x="762" y="16012"/>
                    <a:pt x="880" y="16201"/>
                  </a:cubicBezTo>
                  <a:lnTo>
                    <a:pt x="27908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2" name="Google Shape;4352;p75"/>
            <p:cNvSpPr/>
            <p:nvPr/>
          </p:nvSpPr>
          <p:spPr>
            <a:xfrm>
              <a:off x="1669850" y="4900700"/>
              <a:ext cx="54914" cy="7284"/>
            </a:xfrm>
            <a:custGeom>
              <a:avLst/>
              <a:gdLst/>
              <a:ahLst/>
              <a:cxnLst/>
              <a:rect l="l" t="t" r="r" b="b"/>
              <a:pathLst>
                <a:path w="7803" h="1035" extrusionOk="0">
                  <a:moveTo>
                    <a:pt x="1223" y="1"/>
                  </a:moveTo>
                  <a:lnTo>
                    <a:pt x="1" y="887"/>
                  </a:lnTo>
                  <a:lnTo>
                    <a:pt x="7803" y="1035"/>
                  </a:lnTo>
                  <a:lnTo>
                    <a:pt x="1223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3" name="Google Shape;4353;p75"/>
            <p:cNvSpPr/>
            <p:nvPr/>
          </p:nvSpPr>
          <p:spPr>
            <a:xfrm>
              <a:off x="1668190" y="4862589"/>
              <a:ext cx="7861" cy="39994"/>
            </a:xfrm>
            <a:custGeom>
              <a:avLst/>
              <a:gdLst/>
              <a:ahLst/>
              <a:cxnLst/>
              <a:rect l="l" t="t" r="r" b="b"/>
              <a:pathLst>
                <a:path w="1117" h="5683" extrusionOk="0">
                  <a:moveTo>
                    <a:pt x="910" y="1"/>
                  </a:moveTo>
                  <a:lnTo>
                    <a:pt x="0" y="5683"/>
                  </a:lnTo>
                  <a:lnTo>
                    <a:pt x="0" y="5683"/>
                  </a:lnTo>
                  <a:lnTo>
                    <a:pt x="1117" y="5370"/>
                  </a:lnTo>
                  <a:lnTo>
                    <a:pt x="910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4" name="Google Shape;4354;p75"/>
            <p:cNvSpPr/>
            <p:nvPr/>
          </p:nvSpPr>
          <p:spPr>
            <a:xfrm>
              <a:off x="1702398" y="4881834"/>
              <a:ext cx="52042" cy="10359"/>
            </a:xfrm>
            <a:custGeom>
              <a:avLst/>
              <a:gdLst/>
              <a:ahLst/>
              <a:cxnLst/>
              <a:rect l="l" t="t" r="r" b="b"/>
              <a:pathLst>
                <a:path w="7395" h="1472" extrusionOk="0">
                  <a:moveTo>
                    <a:pt x="1134" y="1"/>
                  </a:moveTo>
                  <a:lnTo>
                    <a:pt x="0" y="816"/>
                  </a:lnTo>
                  <a:lnTo>
                    <a:pt x="7395" y="1471"/>
                  </a:lnTo>
                  <a:lnTo>
                    <a:pt x="1134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5" name="Google Shape;4355;p75"/>
            <p:cNvSpPr/>
            <p:nvPr/>
          </p:nvSpPr>
          <p:spPr>
            <a:xfrm>
              <a:off x="1700857" y="4846467"/>
              <a:ext cx="7284" cy="37081"/>
            </a:xfrm>
            <a:custGeom>
              <a:avLst/>
              <a:gdLst/>
              <a:ahLst/>
              <a:cxnLst/>
              <a:rect l="l" t="t" r="r" b="b"/>
              <a:pathLst>
                <a:path w="1035" h="5269" extrusionOk="0">
                  <a:moveTo>
                    <a:pt x="839" y="0"/>
                  </a:moveTo>
                  <a:lnTo>
                    <a:pt x="1" y="5269"/>
                  </a:lnTo>
                  <a:lnTo>
                    <a:pt x="1" y="5269"/>
                  </a:lnTo>
                  <a:lnTo>
                    <a:pt x="1034" y="4979"/>
                  </a:lnTo>
                  <a:lnTo>
                    <a:pt x="839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6" name="Google Shape;4356;p75"/>
            <p:cNvSpPr/>
            <p:nvPr/>
          </p:nvSpPr>
          <p:spPr>
            <a:xfrm>
              <a:off x="1734608" y="4864545"/>
              <a:ext cx="45899" cy="5201"/>
            </a:xfrm>
            <a:custGeom>
              <a:avLst/>
              <a:gdLst/>
              <a:ahLst/>
              <a:cxnLst/>
              <a:rect l="l" t="t" r="r" b="b"/>
              <a:pathLst>
                <a:path w="6522" h="739" extrusionOk="0">
                  <a:moveTo>
                    <a:pt x="1028" y="0"/>
                  </a:moveTo>
                  <a:lnTo>
                    <a:pt x="1" y="739"/>
                  </a:lnTo>
                  <a:lnTo>
                    <a:pt x="6521" y="739"/>
                  </a:lnTo>
                  <a:lnTo>
                    <a:pt x="1028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7" name="Google Shape;4357;p75"/>
            <p:cNvSpPr/>
            <p:nvPr/>
          </p:nvSpPr>
          <p:spPr>
            <a:xfrm>
              <a:off x="1733235" y="4832668"/>
              <a:ext cx="6573" cy="33428"/>
            </a:xfrm>
            <a:custGeom>
              <a:avLst/>
              <a:gdLst/>
              <a:ahLst/>
              <a:cxnLst/>
              <a:rect l="l" t="t" r="r" b="b"/>
              <a:pathLst>
                <a:path w="934" h="4750" extrusionOk="0">
                  <a:moveTo>
                    <a:pt x="757" y="0"/>
                  </a:moveTo>
                  <a:lnTo>
                    <a:pt x="1" y="4749"/>
                  </a:lnTo>
                  <a:lnTo>
                    <a:pt x="1" y="4749"/>
                  </a:lnTo>
                  <a:lnTo>
                    <a:pt x="934" y="4489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8" name="Google Shape;4358;p75"/>
            <p:cNvSpPr/>
            <p:nvPr/>
          </p:nvSpPr>
          <p:spPr>
            <a:xfrm>
              <a:off x="1765241" y="4847460"/>
              <a:ext cx="34463" cy="3920"/>
            </a:xfrm>
            <a:custGeom>
              <a:avLst/>
              <a:gdLst/>
              <a:ahLst/>
              <a:cxnLst/>
              <a:rect l="l" t="t" r="r" b="b"/>
              <a:pathLst>
                <a:path w="4897" h="557" extrusionOk="0">
                  <a:moveTo>
                    <a:pt x="768" y="1"/>
                  </a:moveTo>
                  <a:lnTo>
                    <a:pt x="0" y="556"/>
                  </a:lnTo>
                  <a:lnTo>
                    <a:pt x="4897" y="556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9" name="Google Shape;4359;p75"/>
            <p:cNvSpPr/>
            <p:nvPr/>
          </p:nvSpPr>
          <p:spPr>
            <a:xfrm>
              <a:off x="1765241" y="4824316"/>
              <a:ext cx="4954" cy="25110"/>
            </a:xfrm>
            <a:custGeom>
              <a:avLst/>
              <a:gdLst/>
              <a:ahLst/>
              <a:cxnLst/>
              <a:rect l="l" t="t" r="r" b="b"/>
              <a:pathLst>
                <a:path w="704" h="3568" extrusionOk="0">
                  <a:moveTo>
                    <a:pt x="567" y="0"/>
                  </a:moveTo>
                  <a:lnTo>
                    <a:pt x="0" y="3568"/>
                  </a:lnTo>
                  <a:lnTo>
                    <a:pt x="703" y="3373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0" name="Google Shape;4360;p75"/>
            <p:cNvSpPr/>
            <p:nvPr/>
          </p:nvSpPr>
          <p:spPr>
            <a:xfrm>
              <a:off x="1636142" y="4812212"/>
              <a:ext cx="196571" cy="122516"/>
            </a:xfrm>
            <a:custGeom>
              <a:avLst/>
              <a:gdLst/>
              <a:ahLst/>
              <a:cxnLst/>
              <a:rect l="l" t="t" r="r" b="b"/>
              <a:pathLst>
                <a:path w="27932" h="17409" extrusionOk="0">
                  <a:moveTo>
                    <a:pt x="26539" y="0"/>
                  </a:moveTo>
                  <a:cubicBezTo>
                    <a:pt x="23002" y="0"/>
                    <a:pt x="13108" y="341"/>
                    <a:pt x="6899" y="3929"/>
                  </a:cubicBezTo>
                  <a:cubicBezTo>
                    <a:pt x="30" y="7898"/>
                    <a:pt x="1" y="14490"/>
                    <a:pt x="65" y="15813"/>
                  </a:cubicBezTo>
                  <a:cubicBezTo>
                    <a:pt x="36" y="16557"/>
                    <a:pt x="83" y="17390"/>
                    <a:pt x="83" y="17390"/>
                  </a:cubicBezTo>
                  <a:cubicBezTo>
                    <a:pt x="83" y="17390"/>
                    <a:pt x="563" y="17408"/>
                    <a:pt x="1394" y="17408"/>
                  </a:cubicBezTo>
                  <a:cubicBezTo>
                    <a:pt x="4931" y="17408"/>
                    <a:pt x="14828" y="17067"/>
                    <a:pt x="21033" y="13480"/>
                  </a:cubicBezTo>
                  <a:cubicBezTo>
                    <a:pt x="27902" y="9517"/>
                    <a:pt x="27931" y="2925"/>
                    <a:pt x="27866" y="1596"/>
                  </a:cubicBezTo>
                  <a:cubicBezTo>
                    <a:pt x="27896" y="858"/>
                    <a:pt x="27849" y="19"/>
                    <a:pt x="27849" y="19"/>
                  </a:cubicBezTo>
                  <a:cubicBezTo>
                    <a:pt x="27849" y="19"/>
                    <a:pt x="27369" y="0"/>
                    <a:pt x="265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1" name="Google Shape;4361;p75"/>
            <p:cNvSpPr/>
            <p:nvPr/>
          </p:nvSpPr>
          <p:spPr>
            <a:xfrm>
              <a:off x="1630737" y="4812212"/>
              <a:ext cx="207423" cy="113079"/>
            </a:xfrm>
            <a:custGeom>
              <a:avLst/>
              <a:gdLst/>
              <a:ahLst/>
              <a:cxnLst/>
              <a:rect l="l" t="t" r="r" b="b"/>
              <a:pathLst>
                <a:path w="29474" h="16068" extrusionOk="0">
                  <a:moveTo>
                    <a:pt x="27307" y="0"/>
                  </a:moveTo>
                  <a:cubicBezTo>
                    <a:pt x="23770" y="0"/>
                    <a:pt x="13876" y="341"/>
                    <a:pt x="7667" y="3929"/>
                  </a:cubicBezTo>
                  <a:cubicBezTo>
                    <a:pt x="1" y="8353"/>
                    <a:pt x="851" y="16049"/>
                    <a:pt x="851" y="16049"/>
                  </a:cubicBezTo>
                  <a:cubicBezTo>
                    <a:pt x="851" y="16049"/>
                    <a:pt x="1332" y="16068"/>
                    <a:pt x="2164" y="16068"/>
                  </a:cubicBezTo>
                  <a:cubicBezTo>
                    <a:pt x="5704" y="16068"/>
                    <a:pt x="15598" y="15727"/>
                    <a:pt x="21801" y="12145"/>
                  </a:cubicBezTo>
                  <a:cubicBezTo>
                    <a:pt x="29473" y="7715"/>
                    <a:pt x="28617" y="19"/>
                    <a:pt x="28617" y="19"/>
                  </a:cubicBezTo>
                  <a:cubicBezTo>
                    <a:pt x="28617" y="19"/>
                    <a:pt x="28137" y="0"/>
                    <a:pt x="273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2" name="Google Shape;4362;p75"/>
            <p:cNvSpPr/>
            <p:nvPr/>
          </p:nvSpPr>
          <p:spPr>
            <a:xfrm>
              <a:off x="1634115" y="4918236"/>
              <a:ext cx="10380" cy="13266"/>
            </a:xfrm>
            <a:custGeom>
              <a:avLst/>
              <a:gdLst/>
              <a:ahLst/>
              <a:cxnLst/>
              <a:rect l="l" t="t" r="r" b="b"/>
              <a:pathLst>
                <a:path w="1475" h="1885" extrusionOk="0">
                  <a:moveTo>
                    <a:pt x="412" y="0"/>
                  </a:moveTo>
                  <a:cubicBezTo>
                    <a:pt x="167" y="0"/>
                    <a:pt x="1" y="198"/>
                    <a:pt x="5" y="533"/>
                  </a:cubicBezTo>
                  <a:cubicBezTo>
                    <a:pt x="11" y="1006"/>
                    <a:pt x="348" y="1567"/>
                    <a:pt x="749" y="1791"/>
                  </a:cubicBezTo>
                  <a:cubicBezTo>
                    <a:pt x="864" y="1854"/>
                    <a:pt x="971" y="1884"/>
                    <a:pt x="1066" y="1884"/>
                  </a:cubicBezTo>
                  <a:cubicBezTo>
                    <a:pt x="1310" y="1884"/>
                    <a:pt x="1474" y="1688"/>
                    <a:pt x="1470" y="1348"/>
                  </a:cubicBezTo>
                  <a:cubicBezTo>
                    <a:pt x="1464" y="881"/>
                    <a:pt x="1133" y="320"/>
                    <a:pt x="731" y="96"/>
                  </a:cubicBezTo>
                  <a:cubicBezTo>
                    <a:pt x="616" y="31"/>
                    <a:pt x="508" y="0"/>
                    <a:pt x="412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3" name="Google Shape;4363;p75"/>
            <p:cNvSpPr/>
            <p:nvPr/>
          </p:nvSpPr>
          <p:spPr>
            <a:xfrm>
              <a:off x="1566310" y="4921986"/>
              <a:ext cx="76737" cy="50198"/>
            </a:xfrm>
            <a:custGeom>
              <a:avLst/>
              <a:gdLst/>
              <a:ahLst/>
              <a:cxnLst/>
              <a:rect l="l" t="t" r="r" b="b"/>
              <a:pathLst>
                <a:path w="10904" h="7133" extrusionOk="0">
                  <a:moveTo>
                    <a:pt x="10904" y="1293"/>
                  </a:moveTo>
                  <a:cubicBezTo>
                    <a:pt x="10903" y="1294"/>
                    <a:pt x="10901" y="1295"/>
                    <a:pt x="10900" y="1296"/>
                  </a:cubicBezTo>
                  <a:lnTo>
                    <a:pt x="10900" y="1296"/>
                  </a:lnTo>
                  <a:cubicBezTo>
                    <a:pt x="10901" y="1295"/>
                    <a:pt x="10903" y="1294"/>
                    <a:pt x="10904" y="1293"/>
                  </a:cubicBezTo>
                  <a:close/>
                  <a:moveTo>
                    <a:pt x="9640" y="0"/>
                  </a:moveTo>
                  <a:lnTo>
                    <a:pt x="1" y="5316"/>
                  </a:lnTo>
                  <a:cubicBezTo>
                    <a:pt x="7" y="5948"/>
                    <a:pt x="456" y="6704"/>
                    <a:pt x="999" y="7005"/>
                  </a:cubicBezTo>
                  <a:cubicBezTo>
                    <a:pt x="1152" y="7091"/>
                    <a:pt x="1297" y="7133"/>
                    <a:pt x="1426" y="7133"/>
                  </a:cubicBezTo>
                  <a:cubicBezTo>
                    <a:pt x="1527" y="7133"/>
                    <a:pt x="1618" y="7107"/>
                    <a:pt x="1696" y="7058"/>
                  </a:cubicBezTo>
                  <a:cubicBezTo>
                    <a:pt x="4766" y="5139"/>
                    <a:pt x="7830" y="3221"/>
                    <a:pt x="10900" y="1296"/>
                  </a:cubicBezTo>
                  <a:lnTo>
                    <a:pt x="10900" y="1296"/>
                  </a:lnTo>
                  <a:cubicBezTo>
                    <a:pt x="10843" y="1331"/>
                    <a:pt x="10776" y="1350"/>
                    <a:pt x="10701" y="1350"/>
                  </a:cubicBezTo>
                  <a:cubicBezTo>
                    <a:pt x="10606" y="1350"/>
                    <a:pt x="10499" y="1320"/>
                    <a:pt x="10384" y="1258"/>
                  </a:cubicBezTo>
                  <a:cubicBezTo>
                    <a:pt x="9983" y="1034"/>
                    <a:pt x="9646" y="473"/>
                    <a:pt x="9640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4" name="Google Shape;4364;p75"/>
            <p:cNvSpPr/>
            <p:nvPr/>
          </p:nvSpPr>
          <p:spPr>
            <a:xfrm>
              <a:off x="1566275" y="4918531"/>
              <a:ext cx="69460" cy="40867"/>
            </a:xfrm>
            <a:custGeom>
              <a:avLst/>
              <a:gdLst/>
              <a:ahLst/>
              <a:cxnLst/>
              <a:rect l="l" t="t" r="r" b="b"/>
              <a:pathLst>
                <a:path w="9870" h="5807" extrusionOk="0">
                  <a:moveTo>
                    <a:pt x="9869" y="1"/>
                  </a:moveTo>
                  <a:lnTo>
                    <a:pt x="9869" y="1"/>
                  </a:lnTo>
                  <a:cubicBezTo>
                    <a:pt x="6680" y="1720"/>
                    <a:pt x="3497" y="3432"/>
                    <a:pt x="307" y="5151"/>
                  </a:cubicBezTo>
                  <a:cubicBezTo>
                    <a:pt x="118" y="5251"/>
                    <a:pt x="0" y="5482"/>
                    <a:pt x="6" y="5807"/>
                  </a:cubicBezTo>
                  <a:lnTo>
                    <a:pt x="9645" y="491"/>
                  </a:lnTo>
                  <a:cubicBezTo>
                    <a:pt x="9645" y="249"/>
                    <a:pt x="9728" y="78"/>
                    <a:pt x="9869" y="1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5" name="Google Shape;4365;p75"/>
            <p:cNvSpPr/>
            <p:nvPr/>
          </p:nvSpPr>
          <p:spPr>
            <a:xfrm>
              <a:off x="1568435" y="4918222"/>
              <a:ext cx="76068" cy="53443"/>
            </a:xfrm>
            <a:custGeom>
              <a:avLst/>
              <a:gdLst/>
              <a:ahLst/>
              <a:cxnLst/>
              <a:rect l="l" t="t" r="r" b="b"/>
              <a:pathLst>
                <a:path w="10809" h="7594" extrusionOk="0">
                  <a:moveTo>
                    <a:pt x="8" y="5191"/>
                  </a:moveTo>
                  <a:lnTo>
                    <a:pt x="8" y="5191"/>
                  </a:lnTo>
                  <a:cubicBezTo>
                    <a:pt x="6" y="5192"/>
                    <a:pt x="3" y="5194"/>
                    <a:pt x="0" y="5195"/>
                  </a:cubicBezTo>
                  <a:cubicBezTo>
                    <a:pt x="3" y="5194"/>
                    <a:pt x="6" y="5192"/>
                    <a:pt x="8" y="5191"/>
                  </a:cubicBezTo>
                  <a:close/>
                  <a:moveTo>
                    <a:pt x="9744" y="1"/>
                  </a:moveTo>
                  <a:cubicBezTo>
                    <a:pt x="9677" y="1"/>
                    <a:pt x="9616" y="16"/>
                    <a:pt x="9562" y="45"/>
                  </a:cubicBezTo>
                  <a:cubicBezTo>
                    <a:pt x="6376" y="1762"/>
                    <a:pt x="3195" y="3473"/>
                    <a:pt x="8" y="5191"/>
                  </a:cubicBezTo>
                  <a:lnTo>
                    <a:pt x="8" y="5191"/>
                  </a:lnTo>
                  <a:cubicBezTo>
                    <a:pt x="78" y="5154"/>
                    <a:pt x="159" y="5134"/>
                    <a:pt x="247" y="5134"/>
                  </a:cubicBezTo>
                  <a:cubicBezTo>
                    <a:pt x="374" y="5134"/>
                    <a:pt x="517" y="5174"/>
                    <a:pt x="668" y="5260"/>
                  </a:cubicBezTo>
                  <a:cubicBezTo>
                    <a:pt x="1211" y="5561"/>
                    <a:pt x="1660" y="6317"/>
                    <a:pt x="1666" y="6949"/>
                  </a:cubicBezTo>
                  <a:cubicBezTo>
                    <a:pt x="1672" y="7261"/>
                    <a:pt x="1566" y="7485"/>
                    <a:pt x="1396" y="7592"/>
                  </a:cubicBezTo>
                  <a:lnTo>
                    <a:pt x="1396" y="7592"/>
                  </a:lnTo>
                  <a:cubicBezTo>
                    <a:pt x="4467" y="5673"/>
                    <a:pt x="7531" y="3753"/>
                    <a:pt x="10602" y="1834"/>
                  </a:cubicBezTo>
                  <a:cubicBezTo>
                    <a:pt x="10732" y="1752"/>
                    <a:pt x="10809" y="1586"/>
                    <a:pt x="10803" y="1350"/>
                  </a:cubicBezTo>
                  <a:cubicBezTo>
                    <a:pt x="10797" y="883"/>
                    <a:pt x="10466" y="322"/>
                    <a:pt x="10064" y="98"/>
                  </a:cubicBezTo>
                  <a:cubicBezTo>
                    <a:pt x="9950" y="32"/>
                    <a:pt x="9841" y="1"/>
                    <a:pt x="9744" y="1"/>
                  </a:cubicBezTo>
                  <a:close/>
                  <a:moveTo>
                    <a:pt x="1396" y="7592"/>
                  </a:moveTo>
                  <a:cubicBezTo>
                    <a:pt x="1396" y="7592"/>
                    <a:pt x="1395" y="7593"/>
                    <a:pt x="1394" y="7593"/>
                  </a:cubicBezTo>
                  <a:cubicBezTo>
                    <a:pt x="1395" y="7593"/>
                    <a:pt x="1396" y="7592"/>
                    <a:pt x="1396" y="759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6" name="Google Shape;4366;p75"/>
            <p:cNvSpPr/>
            <p:nvPr/>
          </p:nvSpPr>
          <p:spPr>
            <a:xfrm>
              <a:off x="1566282" y="4954356"/>
              <a:ext cx="13941" cy="17826"/>
            </a:xfrm>
            <a:custGeom>
              <a:avLst/>
              <a:gdLst/>
              <a:ahLst/>
              <a:cxnLst/>
              <a:rect l="l" t="t" r="r" b="b"/>
              <a:pathLst>
                <a:path w="1981" h="2533" extrusionOk="0">
                  <a:moveTo>
                    <a:pt x="551" y="1"/>
                  </a:moveTo>
                  <a:cubicBezTo>
                    <a:pt x="223" y="1"/>
                    <a:pt x="1" y="265"/>
                    <a:pt x="5" y="716"/>
                  </a:cubicBezTo>
                  <a:cubicBezTo>
                    <a:pt x="11" y="1348"/>
                    <a:pt x="460" y="2104"/>
                    <a:pt x="1003" y="2405"/>
                  </a:cubicBezTo>
                  <a:cubicBezTo>
                    <a:pt x="1157" y="2492"/>
                    <a:pt x="1302" y="2533"/>
                    <a:pt x="1430" y="2533"/>
                  </a:cubicBezTo>
                  <a:cubicBezTo>
                    <a:pt x="1758" y="2533"/>
                    <a:pt x="1980" y="2268"/>
                    <a:pt x="1972" y="1814"/>
                  </a:cubicBezTo>
                  <a:cubicBezTo>
                    <a:pt x="1966" y="1182"/>
                    <a:pt x="1517" y="426"/>
                    <a:pt x="974" y="125"/>
                  </a:cubicBezTo>
                  <a:cubicBezTo>
                    <a:pt x="821" y="41"/>
                    <a:pt x="678" y="1"/>
                    <a:pt x="5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7" name="Google Shape;4367;p75"/>
            <p:cNvSpPr/>
            <p:nvPr/>
          </p:nvSpPr>
          <p:spPr>
            <a:xfrm>
              <a:off x="1635726" y="4824316"/>
              <a:ext cx="174375" cy="102550"/>
            </a:xfrm>
            <a:custGeom>
              <a:avLst/>
              <a:gdLst/>
              <a:ahLst/>
              <a:cxnLst/>
              <a:rect l="l" t="t" r="r" b="b"/>
              <a:pathLst>
                <a:path w="24778" h="14572" extrusionOk="0">
                  <a:moveTo>
                    <a:pt x="18971" y="0"/>
                  </a:moveTo>
                  <a:lnTo>
                    <a:pt x="18416" y="3479"/>
                  </a:lnTo>
                  <a:cubicBezTo>
                    <a:pt x="17176" y="4146"/>
                    <a:pt x="15971" y="4796"/>
                    <a:pt x="14778" y="5434"/>
                  </a:cubicBezTo>
                  <a:lnTo>
                    <a:pt x="14613" y="1187"/>
                  </a:lnTo>
                  <a:lnTo>
                    <a:pt x="13857" y="5930"/>
                  </a:lnTo>
                  <a:cubicBezTo>
                    <a:pt x="12664" y="6574"/>
                    <a:pt x="11476" y="7212"/>
                    <a:pt x="10277" y="7856"/>
                  </a:cubicBezTo>
                  <a:lnTo>
                    <a:pt x="10094" y="3148"/>
                  </a:lnTo>
                  <a:lnTo>
                    <a:pt x="9256" y="8411"/>
                  </a:lnTo>
                  <a:cubicBezTo>
                    <a:pt x="8098" y="9031"/>
                    <a:pt x="6923" y="9663"/>
                    <a:pt x="5712" y="10318"/>
                  </a:cubicBezTo>
                  <a:lnTo>
                    <a:pt x="5523" y="5440"/>
                  </a:lnTo>
                  <a:lnTo>
                    <a:pt x="4649" y="10891"/>
                  </a:lnTo>
                  <a:cubicBezTo>
                    <a:pt x="3172" y="11683"/>
                    <a:pt x="1636" y="12510"/>
                    <a:pt x="0" y="13390"/>
                  </a:cubicBezTo>
                  <a:cubicBezTo>
                    <a:pt x="6" y="13390"/>
                    <a:pt x="12" y="13384"/>
                    <a:pt x="18" y="13384"/>
                  </a:cubicBezTo>
                  <a:cubicBezTo>
                    <a:pt x="30" y="13378"/>
                    <a:pt x="42" y="13372"/>
                    <a:pt x="54" y="13366"/>
                  </a:cubicBezTo>
                  <a:lnTo>
                    <a:pt x="71" y="13366"/>
                  </a:lnTo>
                  <a:cubicBezTo>
                    <a:pt x="77" y="13360"/>
                    <a:pt x="89" y="13360"/>
                    <a:pt x="95" y="13354"/>
                  </a:cubicBezTo>
                  <a:cubicBezTo>
                    <a:pt x="107" y="13354"/>
                    <a:pt x="119" y="13354"/>
                    <a:pt x="136" y="13348"/>
                  </a:cubicBezTo>
                  <a:lnTo>
                    <a:pt x="178" y="13348"/>
                  </a:lnTo>
                  <a:cubicBezTo>
                    <a:pt x="278" y="13348"/>
                    <a:pt x="384" y="13378"/>
                    <a:pt x="502" y="13443"/>
                  </a:cubicBezTo>
                  <a:cubicBezTo>
                    <a:pt x="514" y="13449"/>
                    <a:pt x="526" y="13455"/>
                    <a:pt x="538" y="13461"/>
                  </a:cubicBezTo>
                  <a:cubicBezTo>
                    <a:pt x="703" y="13567"/>
                    <a:pt x="762" y="14382"/>
                    <a:pt x="880" y="14571"/>
                  </a:cubicBezTo>
                  <a:lnTo>
                    <a:pt x="5517" y="11754"/>
                  </a:lnTo>
                  <a:lnTo>
                    <a:pt x="12652" y="11890"/>
                  </a:lnTo>
                  <a:lnTo>
                    <a:pt x="6805" y="10974"/>
                  </a:lnTo>
                  <a:lnTo>
                    <a:pt x="9988" y="9037"/>
                  </a:lnTo>
                  <a:lnTo>
                    <a:pt x="16869" y="9645"/>
                  </a:lnTo>
                  <a:lnTo>
                    <a:pt x="16869" y="9645"/>
                  </a:lnTo>
                  <a:lnTo>
                    <a:pt x="11187" y="8310"/>
                  </a:lnTo>
                  <a:lnTo>
                    <a:pt x="14235" y="6456"/>
                  </a:lnTo>
                  <a:lnTo>
                    <a:pt x="20572" y="6456"/>
                  </a:lnTo>
                  <a:lnTo>
                    <a:pt x="15386" y="5759"/>
                  </a:lnTo>
                  <a:lnTo>
                    <a:pt x="18540" y="3845"/>
                  </a:lnTo>
                  <a:lnTo>
                    <a:pt x="23301" y="3845"/>
                  </a:lnTo>
                  <a:lnTo>
                    <a:pt x="19403" y="3320"/>
                  </a:lnTo>
                  <a:lnTo>
                    <a:pt x="24777" y="53"/>
                  </a:lnTo>
                  <a:lnTo>
                    <a:pt x="24777" y="53"/>
                  </a:lnTo>
                  <a:cubicBezTo>
                    <a:pt x="22757" y="1140"/>
                    <a:pt x="20885" y="2150"/>
                    <a:pt x="19096" y="3113"/>
                  </a:cubicBezTo>
                  <a:lnTo>
                    <a:pt x="189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68" name="Google Shape;4368;p75"/>
          <p:cNvGrpSpPr/>
          <p:nvPr/>
        </p:nvGrpSpPr>
        <p:grpSpPr>
          <a:xfrm flipH="1">
            <a:off x="8310537" y="825893"/>
            <a:ext cx="509569" cy="306732"/>
            <a:chOff x="5028350" y="1751100"/>
            <a:chExt cx="1007650" cy="606550"/>
          </a:xfrm>
        </p:grpSpPr>
        <p:sp>
          <p:nvSpPr>
            <p:cNvPr id="4369" name="Google Shape;4369;p75"/>
            <p:cNvSpPr/>
            <p:nvPr/>
          </p:nvSpPr>
          <p:spPr>
            <a:xfrm>
              <a:off x="5038525" y="1751100"/>
              <a:ext cx="480950" cy="318825"/>
            </a:xfrm>
            <a:custGeom>
              <a:avLst/>
              <a:gdLst/>
              <a:ahLst/>
              <a:cxnLst/>
              <a:rect l="l" t="t" r="r" b="b"/>
              <a:pathLst>
                <a:path w="19238" h="12753" extrusionOk="0">
                  <a:moveTo>
                    <a:pt x="7435" y="0"/>
                  </a:moveTo>
                  <a:cubicBezTo>
                    <a:pt x="7305" y="0"/>
                    <a:pt x="7192" y="18"/>
                    <a:pt x="7098" y="55"/>
                  </a:cubicBezTo>
                  <a:cubicBezTo>
                    <a:pt x="6755" y="183"/>
                    <a:pt x="6595" y="440"/>
                    <a:pt x="6595" y="794"/>
                  </a:cubicBezTo>
                  <a:lnTo>
                    <a:pt x="6595" y="2132"/>
                  </a:lnTo>
                  <a:cubicBezTo>
                    <a:pt x="6595" y="2860"/>
                    <a:pt x="7312" y="3984"/>
                    <a:pt x="8618" y="5119"/>
                  </a:cubicBezTo>
                  <a:cubicBezTo>
                    <a:pt x="9196" y="5632"/>
                    <a:pt x="9871" y="6178"/>
                    <a:pt x="10577" y="6735"/>
                  </a:cubicBezTo>
                  <a:cubicBezTo>
                    <a:pt x="10406" y="6649"/>
                    <a:pt x="10224" y="6574"/>
                    <a:pt x="10042" y="6489"/>
                  </a:cubicBezTo>
                  <a:cubicBezTo>
                    <a:pt x="6163" y="4741"/>
                    <a:pt x="2462" y="3595"/>
                    <a:pt x="889" y="3595"/>
                  </a:cubicBezTo>
                  <a:cubicBezTo>
                    <a:pt x="573" y="3595"/>
                    <a:pt x="343" y="3641"/>
                    <a:pt x="215" y="3738"/>
                  </a:cubicBezTo>
                  <a:cubicBezTo>
                    <a:pt x="65" y="3855"/>
                    <a:pt x="1" y="4005"/>
                    <a:pt x="11" y="4176"/>
                  </a:cubicBezTo>
                  <a:lnTo>
                    <a:pt x="11" y="5472"/>
                  </a:lnTo>
                  <a:cubicBezTo>
                    <a:pt x="1" y="5996"/>
                    <a:pt x="814" y="6778"/>
                    <a:pt x="2195" y="7570"/>
                  </a:cubicBezTo>
                  <a:cubicBezTo>
                    <a:pt x="2634" y="7827"/>
                    <a:pt x="3137" y="8084"/>
                    <a:pt x="3694" y="8341"/>
                  </a:cubicBezTo>
                  <a:cubicBezTo>
                    <a:pt x="7921" y="10250"/>
                    <a:pt x="14879" y="12753"/>
                    <a:pt x="16678" y="12753"/>
                  </a:cubicBezTo>
                  <a:cubicBezTo>
                    <a:pt x="16857" y="12753"/>
                    <a:pt x="16984" y="12728"/>
                    <a:pt x="17054" y="12676"/>
                  </a:cubicBezTo>
                  <a:cubicBezTo>
                    <a:pt x="17139" y="12623"/>
                    <a:pt x="17171" y="12548"/>
                    <a:pt x="17171" y="12451"/>
                  </a:cubicBezTo>
                  <a:lnTo>
                    <a:pt x="17182" y="11167"/>
                  </a:lnTo>
                  <a:cubicBezTo>
                    <a:pt x="17861" y="11519"/>
                    <a:pt x="18402" y="11720"/>
                    <a:pt x="18727" y="11720"/>
                  </a:cubicBezTo>
                  <a:cubicBezTo>
                    <a:pt x="18797" y="11720"/>
                    <a:pt x="18856" y="11710"/>
                    <a:pt x="18906" y="11691"/>
                  </a:cubicBezTo>
                  <a:cubicBezTo>
                    <a:pt x="19109" y="11616"/>
                    <a:pt x="19216" y="11456"/>
                    <a:pt x="19216" y="11220"/>
                  </a:cubicBezTo>
                  <a:lnTo>
                    <a:pt x="19216" y="9893"/>
                  </a:lnTo>
                  <a:cubicBezTo>
                    <a:pt x="19238" y="8940"/>
                    <a:pt x="17557" y="6767"/>
                    <a:pt x="14913" y="4465"/>
                  </a:cubicBezTo>
                  <a:cubicBezTo>
                    <a:pt x="13339" y="3095"/>
                    <a:pt x="11712" y="1928"/>
                    <a:pt x="10331" y="1126"/>
                  </a:cubicBezTo>
                  <a:cubicBezTo>
                    <a:pt x="9098" y="416"/>
                    <a:pt x="8064" y="0"/>
                    <a:pt x="7435" y="0"/>
                  </a:cubicBezTo>
                  <a:close/>
                </a:path>
              </a:pathLst>
            </a:custGeom>
            <a:solidFill>
              <a:srgbClr val="FEC3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0" name="Google Shape;4370;p75"/>
            <p:cNvSpPr/>
            <p:nvPr/>
          </p:nvSpPr>
          <p:spPr>
            <a:xfrm>
              <a:off x="5203375" y="1770650"/>
              <a:ext cx="315575" cy="273500"/>
            </a:xfrm>
            <a:custGeom>
              <a:avLst/>
              <a:gdLst/>
              <a:ahLst/>
              <a:cxnLst/>
              <a:rect l="l" t="t" r="r" b="b"/>
              <a:pathLst>
                <a:path w="12623" h="10940" extrusionOk="0">
                  <a:moveTo>
                    <a:pt x="1" y="1"/>
                  </a:moveTo>
                  <a:lnTo>
                    <a:pt x="1" y="1350"/>
                  </a:lnTo>
                  <a:cubicBezTo>
                    <a:pt x="1" y="2078"/>
                    <a:pt x="718" y="3202"/>
                    <a:pt x="2024" y="4337"/>
                  </a:cubicBezTo>
                  <a:cubicBezTo>
                    <a:pt x="4144" y="6188"/>
                    <a:pt x="7419" y="8586"/>
                    <a:pt x="9732" y="9925"/>
                  </a:cubicBezTo>
                  <a:cubicBezTo>
                    <a:pt x="10804" y="10544"/>
                    <a:pt x="11677" y="10940"/>
                    <a:pt x="12129" y="10940"/>
                  </a:cubicBezTo>
                  <a:cubicBezTo>
                    <a:pt x="12201" y="10940"/>
                    <a:pt x="12262" y="10930"/>
                    <a:pt x="12312" y="10909"/>
                  </a:cubicBezTo>
                  <a:cubicBezTo>
                    <a:pt x="12515" y="10834"/>
                    <a:pt x="12611" y="10674"/>
                    <a:pt x="12622" y="10438"/>
                  </a:cubicBezTo>
                  <a:lnTo>
                    <a:pt x="12622" y="9100"/>
                  </a:lnTo>
                  <a:cubicBezTo>
                    <a:pt x="12622" y="9325"/>
                    <a:pt x="12526" y="9486"/>
                    <a:pt x="12322" y="9571"/>
                  </a:cubicBezTo>
                  <a:cubicBezTo>
                    <a:pt x="12274" y="9589"/>
                    <a:pt x="12216" y="9598"/>
                    <a:pt x="12149" y="9598"/>
                  </a:cubicBezTo>
                  <a:cubicBezTo>
                    <a:pt x="11695" y="9598"/>
                    <a:pt x="10824" y="9201"/>
                    <a:pt x="9742" y="8576"/>
                  </a:cubicBezTo>
                  <a:cubicBezTo>
                    <a:pt x="7419" y="7238"/>
                    <a:pt x="4144" y="4840"/>
                    <a:pt x="2024" y="2988"/>
                  </a:cubicBezTo>
                  <a:cubicBezTo>
                    <a:pt x="718" y="1853"/>
                    <a:pt x="1" y="729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1" name="Google Shape;4371;p75"/>
            <p:cNvSpPr/>
            <p:nvPr/>
          </p:nvSpPr>
          <p:spPr>
            <a:xfrm>
              <a:off x="5189725" y="1751100"/>
              <a:ext cx="347950" cy="259500"/>
            </a:xfrm>
            <a:custGeom>
              <a:avLst/>
              <a:gdLst/>
              <a:ahLst/>
              <a:cxnLst/>
              <a:rect l="l" t="t" r="r" b="b"/>
              <a:pathLst>
                <a:path w="13918" h="10380" extrusionOk="0">
                  <a:moveTo>
                    <a:pt x="1387" y="0"/>
                  </a:moveTo>
                  <a:cubicBezTo>
                    <a:pt x="1257" y="0"/>
                    <a:pt x="1144" y="18"/>
                    <a:pt x="1050" y="55"/>
                  </a:cubicBezTo>
                  <a:cubicBezTo>
                    <a:pt x="1" y="451"/>
                    <a:pt x="643" y="2089"/>
                    <a:pt x="2570" y="3770"/>
                  </a:cubicBezTo>
                  <a:cubicBezTo>
                    <a:pt x="4690" y="5622"/>
                    <a:pt x="7965" y="8020"/>
                    <a:pt x="10288" y="9358"/>
                  </a:cubicBezTo>
                  <a:cubicBezTo>
                    <a:pt x="11370" y="9983"/>
                    <a:pt x="12241" y="10380"/>
                    <a:pt x="12695" y="10380"/>
                  </a:cubicBezTo>
                  <a:cubicBezTo>
                    <a:pt x="12762" y="10380"/>
                    <a:pt x="12820" y="10371"/>
                    <a:pt x="12868" y="10353"/>
                  </a:cubicBezTo>
                  <a:cubicBezTo>
                    <a:pt x="13917" y="9946"/>
                    <a:pt x="12130" y="7313"/>
                    <a:pt x="8865" y="4465"/>
                  </a:cubicBezTo>
                  <a:cubicBezTo>
                    <a:pt x="7291" y="3095"/>
                    <a:pt x="5664" y="1928"/>
                    <a:pt x="4283" y="1126"/>
                  </a:cubicBezTo>
                  <a:cubicBezTo>
                    <a:pt x="3050" y="416"/>
                    <a:pt x="2016" y="0"/>
                    <a:pt x="13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2" name="Google Shape;4372;p75"/>
            <p:cNvSpPr/>
            <p:nvPr/>
          </p:nvSpPr>
          <p:spPr>
            <a:xfrm>
              <a:off x="5038525" y="1854150"/>
              <a:ext cx="429575" cy="215775"/>
            </a:xfrm>
            <a:custGeom>
              <a:avLst/>
              <a:gdLst/>
              <a:ahLst/>
              <a:cxnLst/>
              <a:rect l="l" t="t" r="r" b="b"/>
              <a:pathLst>
                <a:path w="17183" h="8631" extrusionOk="0">
                  <a:moveTo>
                    <a:pt x="17182" y="6981"/>
                  </a:moveTo>
                  <a:lnTo>
                    <a:pt x="17182" y="6986"/>
                  </a:lnTo>
                  <a:lnTo>
                    <a:pt x="17182" y="6986"/>
                  </a:lnTo>
                  <a:cubicBezTo>
                    <a:pt x="17182" y="6984"/>
                    <a:pt x="17182" y="6982"/>
                    <a:pt x="17182" y="6981"/>
                  </a:cubicBezTo>
                  <a:close/>
                  <a:moveTo>
                    <a:pt x="11" y="1"/>
                  </a:moveTo>
                  <a:lnTo>
                    <a:pt x="11" y="1350"/>
                  </a:lnTo>
                  <a:cubicBezTo>
                    <a:pt x="1" y="1874"/>
                    <a:pt x="814" y="2656"/>
                    <a:pt x="2195" y="3448"/>
                  </a:cubicBezTo>
                  <a:cubicBezTo>
                    <a:pt x="2634" y="3705"/>
                    <a:pt x="3137" y="3962"/>
                    <a:pt x="3694" y="4219"/>
                  </a:cubicBezTo>
                  <a:cubicBezTo>
                    <a:pt x="7921" y="6128"/>
                    <a:pt x="14879" y="8631"/>
                    <a:pt x="16678" y="8631"/>
                  </a:cubicBezTo>
                  <a:cubicBezTo>
                    <a:pt x="16857" y="8631"/>
                    <a:pt x="16984" y="8606"/>
                    <a:pt x="17054" y="8554"/>
                  </a:cubicBezTo>
                  <a:cubicBezTo>
                    <a:pt x="17139" y="8501"/>
                    <a:pt x="17171" y="8426"/>
                    <a:pt x="17171" y="8329"/>
                  </a:cubicBezTo>
                  <a:lnTo>
                    <a:pt x="17182" y="6986"/>
                  </a:lnTo>
                  <a:lnTo>
                    <a:pt x="17182" y="6986"/>
                  </a:lnTo>
                  <a:cubicBezTo>
                    <a:pt x="17181" y="7080"/>
                    <a:pt x="17138" y="7153"/>
                    <a:pt x="17064" y="7205"/>
                  </a:cubicBezTo>
                  <a:cubicBezTo>
                    <a:pt x="16993" y="7259"/>
                    <a:pt x="16862" y="7284"/>
                    <a:pt x="16680" y="7284"/>
                  </a:cubicBezTo>
                  <a:cubicBezTo>
                    <a:pt x="14862" y="7284"/>
                    <a:pt x="7926" y="4777"/>
                    <a:pt x="3694" y="2870"/>
                  </a:cubicBezTo>
                  <a:cubicBezTo>
                    <a:pt x="3137" y="2624"/>
                    <a:pt x="2645" y="2367"/>
                    <a:pt x="2195" y="2110"/>
                  </a:cubicBezTo>
                  <a:cubicBezTo>
                    <a:pt x="825" y="1318"/>
                    <a:pt x="11" y="525"/>
                    <a:pt x="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3" name="Google Shape;4373;p75"/>
            <p:cNvSpPr/>
            <p:nvPr/>
          </p:nvSpPr>
          <p:spPr>
            <a:xfrm>
              <a:off x="5028350" y="1840950"/>
              <a:ext cx="449650" cy="195325"/>
            </a:xfrm>
            <a:custGeom>
              <a:avLst/>
              <a:gdLst/>
              <a:ahLst/>
              <a:cxnLst/>
              <a:rect l="l" t="t" r="r" b="b"/>
              <a:pathLst>
                <a:path w="17986" h="7813" extrusionOk="0">
                  <a:moveTo>
                    <a:pt x="1296" y="1"/>
                  </a:moveTo>
                  <a:cubicBezTo>
                    <a:pt x="980" y="1"/>
                    <a:pt x="750" y="47"/>
                    <a:pt x="622" y="144"/>
                  </a:cubicBezTo>
                  <a:cubicBezTo>
                    <a:pt x="1" y="604"/>
                    <a:pt x="846" y="1621"/>
                    <a:pt x="2602" y="2638"/>
                  </a:cubicBezTo>
                  <a:cubicBezTo>
                    <a:pt x="3052" y="2895"/>
                    <a:pt x="3544" y="3152"/>
                    <a:pt x="4101" y="3398"/>
                  </a:cubicBezTo>
                  <a:cubicBezTo>
                    <a:pt x="8333" y="5305"/>
                    <a:pt x="15269" y="7812"/>
                    <a:pt x="17087" y="7812"/>
                  </a:cubicBezTo>
                  <a:cubicBezTo>
                    <a:pt x="17269" y="7812"/>
                    <a:pt x="17400" y="7787"/>
                    <a:pt x="17471" y="7733"/>
                  </a:cubicBezTo>
                  <a:cubicBezTo>
                    <a:pt x="17985" y="7348"/>
                    <a:pt x="16743" y="6245"/>
                    <a:pt x="14453" y="4918"/>
                  </a:cubicBezTo>
                  <a:cubicBezTo>
                    <a:pt x="13339" y="4276"/>
                    <a:pt x="11969" y="3580"/>
                    <a:pt x="10449" y="2895"/>
                  </a:cubicBezTo>
                  <a:cubicBezTo>
                    <a:pt x="6570" y="1147"/>
                    <a:pt x="2869" y="1"/>
                    <a:pt x="1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4" name="Google Shape;4374;p75"/>
            <p:cNvSpPr/>
            <p:nvPr/>
          </p:nvSpPr>
          <p:spPr>
            <a:xfrm>
              <a:off x="5591450" y="1897250"/>
              <a:ext cx="77100" cy="76825"/>
            </a:xfrm>
            <a:custGeom>
              <a:avLst/>
              <a:gdLst/>
              <a:ahLst/>
              <a:cxnLst/>
              <a:rect l="l" t="t" r="r" b="b"/>
              <a:pathLst>
                <a:path w="3084" h="3073" extrusionOk="0">
                  <a:moveTo>
                    <a:pt x="1542" y="0"/>
                  </a:moveTo>
                  <a:cubicBezTo>
                    <a:pt x="696" y="0"/>
                    <a:pt x="0" y="686"/>
                    <a:pt x="0" y="1542"/>
                  </a:cubicBezTo>
                  <a:cubicBezTo>
                    <a:pt x="0" y="2388"/>
                    <a:pt x="696" y="3073"/>
                    <a:pt x="1542" y="3073"/>
                  </a:cubicBezTo>
                  <a:cubicBezTo>
                    <a:pt x="2398" y="3073"/>
                    <a:pt x="3083" y="2388"/>
                    <a:pt x="3083" y="1542"/>
                  </a:cubicBezTo>
                  <a:cubicBezTo>
                    <a:pt x="3083" y="686"/>
                    <a:pt x="2398" y="0"/>
                    <a:pt x="15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5" name="Google Shape;4375;p75"/>
            <p:cNvSpPr/>
            <p:nvPr/>
          </p:nvSpPr>
          <p:spPr>
            <a:xfrm>
              <a:off x="5180375" y="1927900"/>
              <a:ext cx="531250" cy="336625"/>
            </a:xfrm>
            <a:custGeom>
              <a:avLst/>
              <a:gdLst/>
              <a:ahLst/>
              <a:cxnLst/>
              <a:rect l="l" t="t" r="r" b="b"/>
              <a:pathLst>
                <a:path w="21250" h="13465" extrusionOk="0">
                  <a:moveTo>
                    <a:pt x="18860" y="1"/>
                  </a:moveTo>
                  <a:cubicBezTo>
                    <a:pt x="18804" y="1"/>
                    <a:pt x="18744" y="2"/>
                    <a:pt x="18681" y="6"/>
                  </a:cubicBezTo>
                  <a:cubicBezTo>
                    <a:pt x="18284" y="16"/>
                    <a:pt x="17974" y="113"/>
                    <a:pt x="17856" y="155"/>
                  </a:cubicBezTo>
                  <a:cubicBezTo>
                    <a:pt x="17771" y="177"/>
                    <a:pt x="17653" y="220"/>
                    <a:pt x="17567" y="262"/>
                  </a:cubicBezTo>
                  <a:cubicBezTo>
                    <a:pt x="17439" y="316"/>
                    <a:pt x="17267" y="402"/>
                    <a:pt x="17139" y="466"/>
                  </a:cubicBezTo>
                  <a:cubicBezTo>
                    <a:pt x="15747" y="1279"/>
                    <a:pt x="16454" y="1419"/>
                    <a:pt x="15608" y="2157"/>
                  </a:cubicBezTo>
                  <a:cubicBezTo>
                    <a:pt x="15565" y="2152"/>
                    <a:pt x="15501" y="2149"/>
                    <a:pt x="15426" y="2149"/>
                  </a:cubicBezTo>
                  <a:cubicBezTo>
                    <a:pt x="15351" y="2149"/>
                    <a:pt x="15266" y="2152"/>
                    <a:pt x="15180" y="2157"/>
                  </a:cubicBezTo>
                  <a:cubicBezTo>
                    <a:pt x="15084" y="2168"/>
                    <a:pt x="14923" y="2179"/>
                    <a:pt x="14698" y="2211"/>
                  </a:cubicBezTo>
                  <a:cubicBezTo>
                    <a:pt x="14570" y="2232"/>
                    <a:pt x="14356" y="2275"/>
                    <a:pt x="14195" y="2329"/>
                  </a:cubicBezTo>
                  <a:cubicBezTo>
                    <a:pt x="13938" y="2393"/>
                    <a:pt x="13167" y="2607"/>
                    <a:pt x="12225" y="3228"/>
                  </a:cubicBezTo>
                  <a:cubicBezTo>
                    <a:pt x="12108" y="3303"/>
                    <a:pt x="11936" y="3431"/>
                    <a:pt x="11840" y="3517"/>
                  </a:cubicBezTo>
                  <a:cubicBezTo>
                    <a:pt x="11669" y="3645"/>
                    <a:pt x="11605" y="3709"/>
                    <a:pt x="11412" y="3891"/>
                  </a:cubicBezTo>
                  <a:cubicBezTo>
                    <a:pt x="11380" y="3924"/>
                    <a:pt x="11251" y="4041"/>
                    <a:pt x="11101" y="4223"/>
                  </a:cubicBezTo>
                  <a:cubicBezTo>
                    <a:pt x="11016" y="4320"/>
                    <a:pt x="10919" y="4459"/>
                    <a:pt x="10855" y="4555"/>
                  </a:cubicBezTo>
                  <a:cubicBezTo>
                    <a:pt x="10802" y="4619"/>
                    <a:pt x="10748" y="4716"/>
                    <a:pt x="10705" y="4780"/>
                  </a:cubicBezTo>
                  <a:cubicBezTo>
                    <a:pt x="10673" y="4833"/>
                    <a:pt x="10630" y="4908"/>
                    <a:pt x="10609" y="4962"/>
                  </a:cubicBezTo>
                  <a:cubicBezTo>
                    <a:pt x="10566" y="5048"/>
                    <a:pt x="10513" y="5155"/>
                    <a:pt x="10480" y="5240"/>
                  </a:cubicBezTo>
                  <a:cubicBezTo>
                    <a:pt x="10438" y="5337"/>
                    <a:pt x="10395" y="5465"/>
                    <a:pt x="10363" y="5572"/>
                  </a:cubicBezTo>
                  <a:cubicBezTo>
                    <a:pt x="10363" y="5583"/>
                    <a:pt x="10363" y="5594"/>
                    <a:pt x="10352" y="5604"/>
                  </a:cubicBezTo>
                  <a:cubicBezTo>
                    <a:pt x="9956" y="5861"/>
                    <a:pt x="9303" y="6279"/>
                    <a:pt x="8896" y="6546"/>
                  </a:cubicBezTo>
                  <a:cubicBezTo>
                    <a:pt x="8457" y="6835"/>
                    <a:pt x="7644" y="7371"/>
                    <a:pt x="7076" y="7745"/>
                  </a:cubicBezTo>
                  <a:cubicBezTo>
                    <a:pt x="6327" y="8270"/>
                    <a:pt x="6145" y="8388"/>
                    <a:pt x="5438" y="8891"/>
                  </a:cubicBezTo>
                  <a:cubicBezTo>
                    <a:pt x="5203" y="9062"/>
                    <a:pt x="4732" y="9405"/>
                    <a:pt x="4475" y="9597"/>
                  </a:cubicBezTo>
                  <a:cubicBezTo>
                    <a:pt x="4346" y="9704"/>
                    <a:pt x="1456" y="11503"/>
                    <a:pt x="1167" y="11749"/>
                  </a:cubicBezTo>
                  <a:cubicBezTo>
                    <a:pt x="1007" y="11888"/>
                    <a:pt x="739" y="12124"/>
                    <a:pt x="482" y="12391"/>
                  </a:cubicBezTo>
                  <a:cubicBezTo>
                    <a:pt x="257" y="12627"/>
                    <a:pt x="150" y="12787"/>
                    <a:pt x="129" y="12841"/>
                  </a:cubicBezTo>
                  <a:cubicBezTo>
                    <a:pt x="64" y="12937"/>
                    <a:pt x="43" y="13001"/>
                    <a:pt x="32" y="13034"/>
                  </a:cubicBezTo>
                  <a:cubicBezTo>
                    <a:pt x="22" y="13044"/>
                    <a:pt x="22" y="13076"/>
                    <a:pt x="11" y="13087"/>
                  </a:cubicBezTo>
                  <a:cubicBezTo>
                    <a:pt x="11" y="13119"/>
                    <a:pt x="0" y="13151"/>
                    <a:pt x="0" y="13183"/>
                  </a:cubicBezTo>
                  <a:cubicBezTo>
                    <a:pt x="0" y="13237"/>
                    <a:pt x="22" y="13280"/>
                    <a:pt x="43" y="13323"/>
                  </a:cubicBezTo>
                  <a:cubicBezTo>
                    <a:pt x="86" y="13387"/>
                    <a:pt x="139" y="13408"/>
                    <a:pt x="161" y="13419"/>
                  </a:cubicBezTo>
                  <a:cubicBezTo>
                    <a:pt x="236" y="13451"/>
                    <a:pt x="289" y="13451"/>
                    <a:pt x="407" y="13462"/>
                  </a:cubicBezTo>
                  <a:cubicBezTo>
                    <a:pt x="426" y="13464"/>
                    <a:pt x="446" y="13465"/>
                    <a:pt x="465" y="13465"/>
                  </a:cubicBezTo>
                  <a:cubicBezTo>
                    <a:pt x="541" y="13465"/>
                    <a:pt x="617" y="13451"/>
                    <a:pt x="685" y="13451"/>
                  </a:cubicBezTo>
                  <a:cubicBezTo>
                    <a:pt x="846" y="13430"/>
                    <a:pt x="1049" y="13376"/>
                    <a:pt x="1210" y="13333"/>
                  </a:cubicBezTo>
                  <a:cubicBezTo>
                    <a:pt x="1328" y="13301"/>
                    <a:pt x="1488" y="13248"/>
                    <a:pt x="1606" y="13215"/>
                  </a:cubicBezTo>
                  <a:cubicBezTo>
                    <a:pt x="1842" y="13141"/>
                    <a:pt x="2216" y="13001"/>
                    <a:pt x="2484" y="12894"/>
                  </a:cubicBezTo>
                  <a:cubicBezTo>
                    <a:pt x="2655" y="12830"/>
                    <a:pt x="6049" y="10978"/>
                    <a:pt x="7719" y="10165"/>
                  </a:cubicBezTo>
                  <a:cubicBezTo>
                    <a:pt x="9078" y="9501"/>
                    <a:pt x="10331" y="8859"/>
                    <a:pt x="11808" y="8088"/>
                  </a:cubicBezTo>
                  <a:cubicBezTo>
                    <a:pt x="12022" y="8141"/>
                    <a:pt x="12033" y="8141"/>
                    <a:pt x="12268" y="8173"/>
                  </a:cubicBezTo>
                  <a:cubicBezTo>
                    <a:pt x="12370" y="8188"/>
                    <a:pt x="12495" y="8194"/>
                    <a:pt x="12617" y="8194"/>
                  </a:cubicBezTo>
                  <a:cubicBezTo>
                    <a:pt x="12765" y="8194"/>
                    <a:pt x="12908" y="8185"/>
                    <a:pt x="12996" y="8173"/>
                  </a:cubicBezTo>
                  <a:cubicBezTo>
                    <a:pt x="13114" y="8163"/>
                    <a:pt x="13285" y="8141"/>
                    <a:pt x="13403" y="8120"/>
                  </a:cubicBezTo>
                  <a:cubicBezTo>
                    <a:pt x="13638" y="8077"/>
                    <a:pt x="13820" y="8024"/>
                    <a:pt x="13831" y="8013"/>
                  </a:cubicBezTo>
                  <a:cubicBezTo>
                    <a:pt x="14077" y="7949"/>
                    <a:pt x="14152" y="7917"/>
                    <a:pt x="14356" y="7831"/>
                  </a:cubicBezTo>
                  <a:cubicBezTo>
                    <a:pt x="14473" y="7788"/>
                    <a:pt x="14666" y="7702"/>
                    <a:pt x="14795" y="7638"/>
                  </a:cubicBezTo>
                  <a:cubicBezTo>
                    <a:pt x="15169" y="7445"/>
                    <a:pt x="15512" y="7231"/>
                    <a:pt x="15694" y="7092"/>
                  </a:cubicBezTo>
                  <a:cubicBezTo>
                    <a:pt x="15801" y="7028"/>
                    <a:pt x="15961" y="6910"/>
                    <a:pt x="16154" y="6750"/>
                  </a:cubicBezTo>
                  <a:cubicBezTo>
                    <a:pt x="16347" y="6578"/>
                    <a:pt x="16465" y="6461"/>
                    <a:pt x="16561" y="6364"/>
                  </a:cubicBezTo>
                  <a:cubicBezTo>
                    <a:pt x="16604" y="6332"/>
                    <a:pt x="16743" y="6182"/>
                    <a:pt x="16914" y="5979"/>
                  </a:cubicBezTo>
                  <a:cubicBezTo>
                    <a:pt x="17043" y="5818"/>
                    <a:pt x="17128" y="5690"/>
                    <a:pt x="17193" y="5583"/>
                  </a:cubicBezTo>
                  <a:cubicBezTo>
                    <a:pt x="17225" y="5540"/>
                    <a:pt x="17257" y="5486"/>
                    <a:pt x="17289" y="5444"/>
                  </a:cubicBezTo>
                  <a:cubicBezTo>
                    <a:pt x="17321" y="5379"/>
                    <a:pt x="17364" y="5304"/>
                    <a:pt x="17396" y="5240"/>
                  </a:cubicBezTo>
                  <a:cubicBezTo>
                    <a:pt x="17667" y="5144"/>
                    <a:pt x="17854" y="5118"/>
                    <a:pt x="18005" y="5118"/>
                  </a:cubicBezTo>
                  <a:cubicBezTo>
                    <a:pt x="18193" y="5118"/>
                    <a:pt x="18327" y="5159"/>
                    <a:pt x="18498" y="5159"/>
                  </a:cubicBezTo>
                  <a:cubicBezTo>
                    <a:pt x="18729" y="5159"/>
                    <a:pt x="19028" y="5085"/>
                    <a:pt x="19623" y="4737"/>
                  </a:cubicBezTo>
                  <a:cubicBezTo>
                    <a:pt x="19826" y="4609"/>
                    <a:pt x="19954" y="4523"/>
                    <a:pt x="20136" y="4373"/>
                  </a:cubicBezTo>
                  <a:cubicBezTo>
                    <a:pt x="20329" y="4213"/>
                    <a:pt x="20511" y="4009"/>
                    <a:pt x="20533" y="3988"/>
                  </a:cubicBezTo>
                  <a:cubicBezTo>
                    <a:pt x="20607" y="3881"/>
                    <a:pt x="20715" y="3742"/>
                    <a:pt x="20789" y="3635"/>
                  </a:cubicBezTo>
                  <a:cubicBezTo>
                    <a:pt x="20843" y="3560"/>
                    <a:pt x="20907" y="3442"/>
                    <a:pt x="20950" y="3356"/>
                  </a:cubicBezTo>
                  <a:cubicBezTo>
                    <a:pt x="20950" y="3356"/>
                    <a:pt x="21068" y="3131"/>
                    <a:pt x="21153" y="2832"/>
                  </a:cubicBezTo>
                  <a:cubicBezTo>
                    <a:pt x="21250" y="2457"/>
                    <a:pt x="21239" y="2157"/>
                    <a:pt x="21239" y="2125"/>
                  </a:cubicBezTo>
                  <a:cubicBezTo>
                    <a:pt x="21239" y="2082"/>
                    <a:pt x="21239" y="2029"/>
                    <a:pt x="21228" y="1986"/>
                  </a:cubicBezTo>
                  <a:cubicBezTo>
                    <a:pt x="21218" y="1815"/>
                    <a:pt x="21218" y="1815"/>
                    <a:pt x="21196" y="1740"/>
                  </a:cubicBezTo>
                  <a:cubicBezTo>
                    <a:pt x="21153" y="1547"/>
                    <a:pt x="21121" y="1451"/>
                    <a:pt x="21078" y="1344"/>
                  </a:cubicBezTo>
                  <a:cubicBezTo>
                    <a:pt x="21078" y="1344"/>
                    <a:pt x="21046" y="1269"/>
                    <a:pt x="20993" y="1172"/>
                  </a:cubicBezTo>
                  <a:cubicBezTo>
                    <a:pt x="20961" y="1119"/>
                    <a:pt x="20961" y="1119"/>
                    <a:pt x="20897" y="1012"/>
                  </a:cubicBezTo>
                  <a:cubicBezTo>
                    <a:pt x="20854" y="937"/>
                    <a:pt x="20768" y="830"/>
                    <a:pt x="20725" y="787"/>
                  </a:cubicBezTo>
                  <a:cubicBezTo>
                    <a:pt x="20682" y="744"/>
                    <a:pt x="20629" y="680"/>
                    <a:pt x="20586" y="637"/>
                  </a:cubicBezTo>
                  <a:cubicBezTo>
                    <a:pt x="20554" y="616"/>
                    <a:pt x="20522" y="584"/>
                    <a:pt x="20490" y="551"/>
                  </a:cubicBezTo>
                  <a:cubicBezTo>
                    <a:pt x="20458" y="530"/>
                    <a:pt x="20415" y="487"/>
                    <a:pt x="20383" y="466"/>
                  </a:cubicBezTo>
                  <a:cubicBezTo>
                    <a:pt x="20308" y="423"/>
                    <a:pt x="20222" y="359"/>
                    <a:pt x="20147" y="316"/>
                  </a:cubicBezTo>
                  <a:cubicBezTo>
                    <a:pt x="20072" y="273"/>
                    <a:pt x="19954" y="230"/>
                    <a:pt x="19880" y="188"/>
                  </a:cubicBezTo>
                  <a:cubicBezTo>
                    <a:pt x="19826" y="166"/>
                    <a:pt x="19772" y="155"/>
                    <a:pt x="19719" y="134"/>
                  </a:cubicBezTo>
                  <a:cubicBezTo>
                    <a:pt x="19623" y="102"/>
                    <a:pt x="19483" y="70"/>
                    <a:pt x="19387" y="48"/>
                  </a:cubicBezTo>
                  <a:cubicBezTo>
                    <a:pt x="19342" y="39"/>
                    <a:pt x="19148" y="1"/>
                    <a:pt x="18860" y="1"/>
                  </a:cubicBezTo>
                  <a:close/>
                </a:path>
              </a:pathLst>
            </a:custGeom>
            <a:solidFill>
              <a:srgbClr val="2E2E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6" name="Google Shape;4376;p75"/>
            <p:cNvSpPr/>
            <p:nvPr/>
          </p:nvSpPr>
          <p:spPr>
            <a:xfrm>
              <a:off x="5608850" y="1927900"/>
              <a:ext cx="102775" cy="118450"/>
            </a:xfrm>
            <a:custGeom>
              <a:avLst/>
              <a:gdLst/>
              <a:ahLst/>
              <a:cxnLst/>
              <a:rect l="l" t="t" r="r" b="b"/>
              <a:pathLst>
                <a:path w="4111" h="4738" extrusionOk="0">
                  <a:moveTo>
                    <a:pt x="62" y="435"/>
                  </a:moveTo>
                  <a:cubicBezTo>
                    <a:pt x="41" y="445"/>
                    <a:pt x="20" y="455"/>
                    <a:pt x="0" y="466"/>
                  </a:cubicBezTo>
                  <a:cubicBezTo>
                    <a:pt x="20" y="456"/>
                    <a:pt x="40" y="446"/>
                    <a:pt x="62" y="435"/>
                  </a:cubicBezTo>
                  <a:close/>
                  <a:moveTo>
                    <a:pt x="1721" y="1"/>
                  </a:moveTo>
                  <a:cubicBezTo>
                    <a:pt x="1665" y="1"/>
                    <a:pt x="1605" y="2"/>
                    <a:pt x="1542" y="6"/>
                  </a:cubicBezTo>
                  <a:cubicBezTo>
                    <a:pt x="1145" y="16"/>
                    <a:pt x="835" y="113"/>
                    <a:pt x="717" y="155"/>
                  </a:cubicBezTo>
                  <a:cubicBezTo>
                    <a:pt x="632" y="177"/>
                    <a:pt x="514" y="220"/>
                    <a:pt x="428" y="262"/>
                  </a:cubicBezTo>
                  <a:cubicBezTo>
                    <a:pt x="319" y="308"/>
                    <a:pt x="180" y="376"/>
                    <a:pt x="62" y="435"/>
                  </a:cubicBezTo>
                  <a:lnTo>
                    <a:pt x="62" y="435"/>
                  </a:lnTo>
                  <a:cubicBezTo>
                    <a:pt x="179" y="382"/>
                    <a:pt x="311" y="355"/>
                    <a:pt x="454" y="355"/>
                  </a:cubicBezTo>
                  <a:cubicBezTo>
                    <a:pt x="684" y="355"/>
                    <a:pt x="943" y="425"/>
                    <a:pt x="1220" y="573"/>
                  </a:cubicBezTo>
                  <a:cubicBezTo>
                    <a:pt x="2184" y="1119"/>
                    <a:pt x="2976" y="2457"/>
                    <a:pt x="2987" y="3581"/>
                  </a:cubicBezTo>
                  <a:cubicBezTo>
                    <a:pt x="2997" y="4127"/>
                    <a:pt x="2819" y="4515"/>
                    <a:pt x="2519" y="4715"/>
                  </a:cubicBezTo>
                  <a:lnTo>
                    <a:pt x="2519" y="4715"/>
                  </a:lnTo>
                  <a:cubicBezTo>
                    <a:pt x="2702" y="4598"/>
                    <a:pt x="2826" y="4514"/>
                    <a:pt x="2997" y="4373"/>
                  </a:cubicBezTo>
                  <a:cubicBezTo>
                    <a:pt x="3190" y="4213"/>
                    <a:pt x="3372" y="4009"/>
                    <a:pt x="3394" y="3988"/>
                  </a:cubicBezTo>
                  <a:cubicBezTo>
                    <a:pt x="3468" y="3881"/>
                    <a:pt x="3576" y="3742"/>
                    <a:pt x="3650" y="3635"/>
                  </a:cubicBezTo>
                  <a:cubicBezTo>
                    <a:pt x="3704" y="3560"/>
                    <a:pt x="3768" y="3442"/>
                    <a:pt x="3811" y="3356"/>
                  </a:cubicBezTo>
                  <a:cubicBezTo>
                    <a:pt x="3811" y="3356"/>
                    <a:pt x="3929" y="3131"/>
                    <a:pt x="4014" y="2832"/>
                  </a:cubicBezTo>
                  <a:cubicBezTo>
                    <a:pt x="4111" y="2457"/>
                    <a:pt x="4100" y="2157"/>
                    <a:pt x="4100" y="2125"/>
                  </a:cubicBezTo>
                  <a:cubicBezTo>
                    <a:pt x="4100" y="2082"/>
                    <a:pt x="4100" y="2029"/>
                    <a:pt x="4089" y="1986"/>
                  </a:cubicBezTo>
                  <a:cubicBezTo>
                    <a:pt x="4079" y="1815"/>
                    <a:pt x="4079" y="1815"/>
                    <a:pt x="4057" y="1740"/>
                  </a:cubicBezTo>
                  <a:cubicBezTo>
                    <a:pt x="4014" y="1547"/>
                    <a:pt x="3982" y="1451"/>
                    <a:pt x="3939" y="1344"/>
                  </a:cubicBezTo>
                  <a:cubicBezTo>
                    <a:pt x="3939" y="1344"/>
                    <a:pt x="3907" y="1269"/>
                    <a:pt x="3854" y="1172"/>
                  </a:cubicBezTo>
                  <a:cubicBezTo>
                    <a:pt x="3822" y="1119"/>
                    <a:pt x="3822" y="1119"/>
                    <a:pt x="3768" y="1012"/>
                  </a:cubicBezTo>
                  <a:cubicBezTo>
                    <a:pt x="3715" y="937"/>
                    <a:pt x="3629" y="830"/>
                    <a:pt x="3586" y="787"/>
                  </a:cubicBezTo>
                  <a:cubicBezTo>
                    <a:pt x="3543" y="744"/>
                    <a:pt x="3490" y="680"/>
                    <a:pt x="3447" y="637"/>
                  </a:cubicBezTo>
                  <a:cubicBezTo>
                    <a:pt x="3415" y="616"/>
                    <a:pt x="3383" y="584"/>
                    <a:pt x="3351" y="551"/>
                  </a:cubicBezTo>
                  <a:cubicBezTo>
                    <a:pt x="3319" y="530"/>
                    <a:pt x="3276" y="487"/>
                    <a:pt x="3244" y="466"/>
                  </a:cubicBezTo>
                  <a:cubicBezTo>
                    <a:pt x="3169" y="423"/>
                    <a:pt x="3083" y="359"/>
                    <a:pt x="3008" y="316"/>
                  </a:cubicBezTo>
                  <a:cubicBezTo>
                    <a:pt x="2933" y="273"/>
                    <a:pt x="2815" y="230"/>
                    <a:pt x="2741" y="188"/>
                  </a:cubicBezTo>
                  <a:cubicBezTo>
                    <a:pt x="2698" y="166"/>
                    <a:pt x="2633" y="155"/>
                    <a:pt x="2580" y="134"/>
                  </a:cubicBezTo>
                  <a:cubicBezTo>
                    <a:pt x="2484" y="102"/>
                    <a:pt x="2344" y="70"/>
                    <a:pt x="2248" y="48"/>
                  </a:cubicBezTo>
                  <a:cubicBezTo>
                    <a:pt x="2203" y="39"/>
                    <a:pt x="2009" y="1"/>
                    <a:pt x="1721" y="1"/>
                  </a:cubicBezTo>
                  <a:close/>
                  <a:moveTo>
                    <a:pt x="2519" y="4715"/>
                  </a:moveTo>
                  <a:cubicBezTo>
                    <a:pt x="2507" y="4722"/>
                    <a:pt x="2496" y="4730"/>
                    <a:pt x="2484" y="4737"/>
                  </a:cubicBezTo>
                  <a:cubicBezTo>
                    <a:pt x="2496" y="4730"/>
                    <a:pt x="2507" y="4722"/>
                    <a:pt x="2519" y="47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7" name="Google Shape;4377;p75"/>
            <p:cNvSpPr/>
            <p:nvPr/>
          </p:nvSpPr>
          <p:spPr>
            <a:xfrm>
              <a:off x="5567100" y="1936775"/>
              <a:ext cx="116700" cy="123475"/>
            </a:xfrm>
            <a:custGeom>
              <a:avLst/>
              <a:gdLst/>
              <a:ahLst/>
              <a:cxnLst/>
              <a:rect l="l" t="t" r="r" b="b"/>
              <a:pathLst>
                <a:path w="4668" h="4939" extrusionOk="0">
                  <a:moveTo>
                    <a:pt x="2124" y="0"/>
                  </a:moveTo>
                  <a:cubicBezTo>
                    <a:pt x="1955" y="0"/>
                    <a:pt x="1802" y="38"/>
                    <a:pt x="1670" y="111"/>
                  </a:cubicBezTo>
                  <a:cubicBezTo>
                    <a:pt x="214" y="967"/>
                    <a:pt x="1060" y="1074"/>
                    <a:pt x="0" y="1909"/>
                  </a:cubicBezTo>
                  <a:cubicBezTo>
                    <a:pt x="97" y="1854"/>
                    <a:pt x="209" y="1824"/>
                    <a:pt x="331" y="1824"/>
                  </a:cubicBezTo>
                  <a:cubicBezTo>
                    <a:pt x="492" y="1824"/>
                    <a:pt x="673" y="1875"/>
                    <a:pt x="867" y="1984"/>
                  </a:cubicBezTo>
                  <a:cubicBezTo>
                    <a:pt x="1552" y="2370"/>
                    <a:pt x="2120" y="3322"/>
                    <a:pt x="2130" y="4125"/>
                  </a:cubicBezTo>
                  <a:cubicBezTo>
                    <a:pt x="2130" y="4521"/>
                    <a:pt x="1991" y="4810"/>
                    <a:pt x="1766" y="4939"/>
                  </a:cubicBezTo>
                  <a:cubicBezTo>
                    <a:pt x="2124" y="4794"/>
                    <a:pt x="2353" y="4756"/>
                    <a:pt x="2531" y="4756"/>
                  </a:cubicBezTo>
                  <a:cubicBezTo>
                    <a:pt x="2721" y="4756"/>
                    <a:pt x="2854" y="4799"/>
                    <a:pt x="3029" y="4799"/>
                  </a:cubicBezTo>
                  <a:cubicBezTo>
                    <a:pt x="3259" y="4799"/>
                    <a:pt x="3559" y="4725"/>
                    <a:pt x="4154" y="4382"/>
                  </a:cubicBezTo>
                  <a:cubicBezTo>
                    <a:pt x="4475" y="4189"/>
                    <a:pt x="4667" y="3793"/>
                    <a:pt x="4657" y="3226"/>
                  </a:cubicBezTo>
                  <a:cubicBezTo>
                    <a:pt x="4646" y="2102"/>
                    <a:pt x="3854" y="764"/>
                    <a:pt x="2890" y="218"/>
                  </a:cubicBezTo>
                  <a:cubicBezTo>
                    <a:pt x="2613" y="70"/>
                    <a:pt x="2354" y="0"/>
                    <a:pt x="21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8" name="Google Shape;4378;p75"/>
            <p:cNvSpPr/>
            <p:nvPr/>
          </p:nvSpPr>
          <p:spPr>
            <a:xfrm>
              <a:off x="5437300" y="1981700"/>
              <a:ext cx="183075" cy="151050"/>
            </a:xfrm>
            <a:custGeom>
              <a:avLst/>
              <a:gdLst/>
              <a:ahLst/>
              <a:cxnLst/>
              <a:rect l="l" t="t" r="r" b="b"/>
              <a:pathLst>
                <a:path w="7323" h="6042" extrusionOk="0">
                  <a:moveTo>
                    <a:pt x="13" y="3720"/>
                  </a:moveTo>
                  <a:cubicBezTo>
                    <a:pt x="8" y="3741"/>
                    <a:pt x="4" y="3762"/>
                    <a:pt x="0" y="3784"/>
                  </a:cubicBezTo>
                  <a:cubicBezTo>
                    <a:pt x="4" y="3764"/>
                    <a:pt x="8" y="3743"/>
                    <a:pt x="13" y="3720"/>
                  </a:cubicBezTo>
                  <a:close/>
                  <a:moveTo>
                    <a:pt x="1188" y="5839"/>
                  </a:moveTo>
                  <a:lnTo>
                    <a:pt x="1188" y="5839"/>
                  </a:lnTo>
                  <a:cubicBezTo>
                    <a:pt x="1210" y="5848"/>
                    <a:pt x="1232" y="5855"/>
                    <a:pt x="1253" y="5861"/>
                  </a:cubicBezTo>
                  <a:lnTo>
                    <a:pt x="1253" y="5861"/>
                  </a:lnTo>
                  <a:cubicBezTo>
                    <a:pt x="1231" y="5854"/>
                    <a:pt x="1209" y="5846"/>
                    <a:pt x="1188" y="5839"/>
                  </a:cubicBezTo>
                  <a:close/>
                  <a:moveTo>
                    <a:pt x="5089" y="0"/>
                  </a:moveTo>
                  <a:cubicBezTo>
                    <a:pt x="5030" y="0"/>
                    <a:pt x="4967" y="2"/>
                    <a:pt x="4903" y="5"/>
                  </a:cubicBezTo>
                  <a:cubicBezTo>
                    <a:pt x="4807" y="16"/>
                    <a:pt x="4646" y="27"/>
                    <a:pt x="4421" y="59"/>
                  </a:cubicBezTo>
                  <a:cubicBezTo>
                    <a:pt x="4293" y="80"/>
                    <a:pt x="4079" y="123"/>
                    <a:pt x="3918" y="177"/>
                  </a:cubicBezTo>
                  <a:cubicBezTo>
                    <a:pt x="3661" y="241"/>
                    <a:pt x="2890" y="455"/>
                    <a:pt x="1959" y="1076"/>
                  </a:cubicBezTo>
                  <a:cubicBezTo>
                    <a:pt x="1831" y="1151"/>
                    <a:pt x="1659" y="1279"/>
                    <a:pt x="1563" y="1365"/>
                  </a:cubicBezTo>
                  <a:cubicBezTo>
                    <a:pt x="1392" y="1493"/>
                    <a:pt x="1328" y="1557"/>
                    <a:pt x="1135" y="1739"/>
                  </a:cubicBezTo>
                  <a:cubicBezTo>
                    <a:pt x="1103" y="1772"/>
                    <a:pt x="974" y="1889"/>
                    <a:pt x="824" y="2071"/>
                  </a:cubicBezTo>
                  <a:cubicBezTo>
                    <a:pt x="749" y="2168"/>
                    <a:pt x="642" y="2307"/>
                    <a:pt x="578" y="2403"/>
                  </a:cubicBezTo>
                  <a:cubicBezTo>
                    <a:pt x="525" y="2467"/>
                    <a:pt x="471" y="2564"/>
                    <a:pt x="428" y="2628"/>
                  </a:cubicBezTo>
                  <a:cubicBezTo>
                    <a:pt x="396" y="2681"/>
                    <a:pt x="364" y="2756"/>
                    <a:pt x="332" y="2810"/>
                  </a:cubicBezTo>
                  <a:cubicBezTo>
                    <a:pt x="289" y="2896"/>
                    <a:pt x="236" y="3003"/>
                    <a:pt x="203" y="3088"/>
                  </a:cubicBezTo>
                  <a:cubicBezTo>
                    <a:pt x="161" y="3185"/>
                    <a:pt x="118" y="3313"/>
                    <a:pt x="86" y="3420"/>
                  </a:cubicBezTo>
                  <a:cubicBezTo>
                    <a:pt x="60" y="3507"/>
                    <a:pt x="34" y="3623"/>
                    <a:pt x="13" y="3720"/>
                  </a:cubicBezTo>
                  <a:lnTo>
                    <a:pt x="13" y="3720"/>
                  </a:lnTo>
                  <a:cubicBezTo>
                    <a:pt x="86" y="3416"/>
                    <a:pt x="290" y="3242"/>
                    <a:pt x="560" y="3242"/>
                  </a:cubicBezTo>
                  <a:cubicBezTo>
                    <a:pt x="695" y="3242"/>
                    <a:pt x="846" y="3285"/>
                    <a:pt x="1006" y="3377"/>
                  </a:cubicBezTo>
                  <a:cubicBezTo>
                    <a:pt x="1574" y="3688"/>
                    <a:pt x="2045" y="4480"/>
                    <a:pt x="2055" y="5144"/>
                  </a:cubicBezTo>
                  <a:cubicBezTo>
                    <a:pt x="2055" y="5621"/>
                    <a:pt x="1818" y="5895"/>
                    <a:pt x="1473" y="5895"/>
                  </a:cubicBezTo>
                  <a:cubicBezTo>
                    <a:pt x="1404" y="5895"/>
                    <a:pt x="1330" y="5884"/>
                    <a:pt x="1253" y="5861"/>
                  </a:cubicBezTo>
                  <a:lnTo>
                    <a:pt x="1253" y="5861"/>
                  </a:lnTo>
                  <a:cubicBezTo>
                    <a:pt x="1338" y="5889"/>
                    <a:pt x="1434" y="5919"/>
                    <a:pt x="1509" y="5936"/>
                  </a:cubicBezTo>
                  <a:cubicBezTo>
                    <a:pt x="1745" y="5989"/>
                    <a:pt x="1745" y="5989"/>
                    <a:pt x="1991" y="6021"/>
                  </a:cubicBezTo>
                  <a:cubicBezTo>
                    <a:pt x="2093" y="6036"/>
                    <a:pt x="2218" y="6042"/>
                    <a:pt x="2340" y="6042"/>
                  </a:cubicBezTo>
                  <a:cubicBezTo>
                    <a:pt x="2488" y="6042"/>
                    <a:pt x="2631" y="6033"/>
                    <a:pt x="2719" y="6021"/>
                  </a:cubicBezTo>
                  <a:cubicBezTo>
                    <a:pt x="2837" y="6011"/>
                    <a:pt x="3008" y="5989"/>
                    <a:pt x="3126" y="5968"/>
                  </a:cubicBezTo>
                  <a:cubicBezTo>
                    <a:pt x="3361" y="5925"/>
                    <a:pt x="3543" y="5872"/>
                    <a:pt x="3554" y="5861"/>
                  </a:cubicBezTo>
                  <a:cubicBezTo>
                    <a:pt x="3800" y="5797"/>
                    <a:pt x="3875" y="5765"/>
                    <a:pt x="4079" y="5679"/>
                  </a:cubicBezTo>
                  <a:cubicBezTo>
                    <a:pt x="4196" y="5636"/>
                    <a:pt x="4389" y="5550"/>
                    <a:pt x="4518" y="5486"/>
                  </a:cubicBezTo>
                  <a:cubicBezTo>
                    <a:pt x="4892" y="5293"/>
                    <a:pt x="5235" y="5079"/>
                    <a:pt x="5417" y="4940"/>
                  </a:cubicBezTo>
                  <a:cubicBezTo>
                    <a:pt x="5524" y="4876"/>
                    <a:pt x="5684" y="4758"/>
                    <a:pt x="5877" y="4598"/>
                  </a:cubicBezTo>
                  <a:cubicBezTo>
                    <a:pt x="6070" y="4426"/>
                    <a:pt x="6188" y="4309"/>
                    <a:pt x="6284" y="4212"/>
                  </a:cubicBezTo>
                  <a:cubicBezTo>
                    <a:pt x="6327" y="4180"/>
                    <a:pt x="6466" y="4030"/>
                    <a:pt x="6637" y="3827"/>
                  </a:cubicBezTo>
                  <a:cubicBezTo>
                    <a:pt x="6766" y="3666"/>
                    <a:pt x="6851" y="3538"/>
                    <a:pt x="6916" y="3431"/>
                  </a:cubicBezTo>
                  <a:cubicBezTo>
                    <a:pt x="6948" y="3388"/>
                    <a:pt x="6980" y="3334"/>
                    <a:pt x="7012" y="3292"/>
                  </a:cubicBezTo>
                  <a:cubicBezTo>
                    <a:pt x="7055" y="3217"/>
                    <a:pt x="7108" y="3120"/>
                    <a:pt x="7140" y="3045"/>
                  </a:cubicBezTo>
                  <a:cubicBezTo>
                    <a:pt x="7183" y="2960"/>
                    <a:pt x="7205" y="2896"/>
                    <a:pt x="7258" y="2767"/>
                  </a:cubicBezTo>
                  <a:cubicBezTo>
                    <a:pt x="7301" y="2639"/>
                    <a:pt x="7322" y="2489"/>
                    <a:pt x="7322" y="2328"/>
                  </a:cubicBezTo>
                  <a:cubicBezTo>
                    <a:pt x="7312" y="1525"/>
                    <a:pt x="6744" y="573"/>
                    <a:pt x="6059" y="187"/>
                  </a:cubicBezTo>
                  <a:cubicBezTo>
                    <a:pt x="5920" y="112"/>
                    <a:pt x="5792" y="69"/>
                    <a:pt x="5674" y="48"/>
                  </a:cubicBezTo>
                  <a:cubicBezTo>
                    <a:pt x="5513" y="16"/>
                    <a:pt x="5395" y="5"/>
                    <a:pt x="5353" y="5"/>
                  </a:cubicBezTo>
                  <a:cubicBezTo>
                    <a:pt x="5303" y="5"/>
                    <a:pt x="5205" y="0"/>
                    <a:pt x="50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9" name="Google Shape;4379;p75"/>
            <p:cNvSpPr/>
            <p:nvPr/>
          </p:nvSpPr>
          <p:spPr>
            <a:xfrm>
              <a:off x="5180375" y="2062800"/>
              <a:ext cx="308325" cy="201725"/>
            </a:xfrm>
            <a:custGeom>
              <a:avLst/>
              <a:gdLst/>
              <a:ahLst/>
              <a:cxnLst/>
              <a:rect l="l" t="t" r="r" b="b"/>
              <a:pathLst>
                <a:path w="12333" h="8069" extrusionOk="0">
                  <a:moveTo>
                    <a:pt x="10831" y="1"/>
                  </a:moveTo>
                  <a:cubicBezTo>
                    <a:pt x="10722" y="1"/>
                    <a:pt x="10625" y="28"/>
                    <a:pt x="10545" y="80"/>
                  </a:cubicBezTo>
                  <a:cubicBezTo>
                    <a:pt x="10202" y="305"/>
                    <a:pt x="9378" y="829"/>
                    <a:pt x="8896" y="1150"/>
                  </a:cubicBezTo>
                  <a:cubicBezTo>
                    <a:pt x="8457" y="1439"/>
                    <a:pt x="7644" y="1975"/>
                    <a:pt x="7076" y="2349"/>
                  </a:cubicBezTo>
                  <a:cubicBezTo>
                    <a:pt x="6327" y="2874"/>
                    <a:pt x="6145" y="2992"/>
                    <a:pt x="5438" y="3495"/>
                  </a:cubicBezTo>
                  <a:cubicBezTo>
                    <a:pt x="5203" y="3666"/>
                    <a:pt x="1456" y="6107"/>
                    <a:pt x="1167" y="6353"/>
                  </a:cubicBezTo>
                  <a:cubicBezTo>
                    <a:pt x="1007" y="6492"/>
                    <a:pt x="739" y="6728"/>
                    <a:pt x="482" y="6995"/>
                  </a:cubicBezTo>
                  <a:cubicBezTo>
                    <a:pt x="257" y="7231"/>
                    <a:pt x="150" y="7391"/>
                    <a:pt x="129" y="7445"/>
                  </a:cubicBezTo>
                  <a:cubicBezTo>
                    <a:pt x="64" y="7541"/>
                    <a:pt x="43" y="7605"/>
                    <a:pt x="32" y="7638"/>
                  </a:cubicBezTo>
                  <a:cubicBezTo>
                    <a:pt x="22" y="7648"/>
                    <a:pt x="22" y="7680"/>
                    <a:pt x="11" y="7691"/>
                  </a:cubicBezTo>
                  <a:cubicBezTo>
                    <a:pt x="11" y="7723"/>
                    <a:pt x="0" y="7755"/>
                    <a:pt x="0" y="7787"/>
                  </a:cubicBezTo>
                  <a:cubicBezTo>
                    <a:pt x="0" y="7841"/>
                    <a:pt x="22" y="7884"/>
                    <a:pt x="43" y="7927"/>
                  </a:cubicBezTo>
                  <a:cubicBezTo>
                    <a:pt x="86" y="7991"/>
                    <a:pt x="139" y="8012"/>
                    <a:pt x="161" y="8023"/>
                  </a:cubicBezTo>
                  <a:cubicBezTo>
                    <a:pt x="236" y="8044"/>
                    <a:pt x="289" y="8055"/>
                    <a:pt x="407" y="8066"/>
                  </a:cubicBezTo>
                  <a:cubicBezTo>
                    <a:pt x="426" y="8068"/>
                    <a:pt x="446" y="8069"/>
                    <a:pt x="465" y="8069"/>
                  </a:cubicBezTo>
                  <a:cubicBezTo>
                    <a:pt x="541" y="8069"/>
                    <a:pt x="617" y="8055"/>
                    <a:pt x="685" y="8055"/>
                  </a:cubicBezTo>
                  <a:cubicBezTo>
                    <a:pt x="846" y="8034"/>
                    <a:pt x="1049" y="7980"/>
                    <a:pt x="1210" y="7937"/>
                  </a:cubicBezTo>
                  <a:cubicBezTo>
                    <a:pt x="1328" y="7905"/>
                    <a:pt x="1488" y="7852"/>
                    <a:pt x="1606" y="7819"/>
                  </a:cubicBezTo>
                  <a:cubicBezTo>
                    <a:pt x="1842" y="7745"/>
                    <a:pt x="2216" y="7605"/>
                    <a:pt x="2484" y="7498"/>
                  </a:cubicBezTo>
                  <a:cubicBezTo>
                    <a:pt x="2655" y="7434"/>
                    <a:pt x="6049" y="5582"/>
                    <a:pt x="7719" y="4769"/>
                  </a:cubicBezTo>
                  <a:cubicBezTo>
                    <a:pt x="9142" y="4073"/>
                    <a:pt x="10448" y="3398"/>
                    <a:pt x="12011" y="2595"/>
                  </a:cubicBezTo>
                  <a:cubicBezTo>
                    <a:pt x="12204" y="2488"/>
                    <a:pt x="12332" y="2242"/>
                    <a:pt x="12322" y="1900"/>
                  </a:cubicBezTo>
                  <a:cubicBezTo>
                    <a:pt x="12322" y="1236"/>
                    <a:pt x="11851" y="444"/>
                    <a:pt x="11283" y="133"/>
                  </a:cubicBezTo>
                  <a:cubicBezTo>
                    <a:pt x="11122" y="44"/>
                    <a:pt x="10967" y="1"/>
                    <a:pt x="108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0" name="Google Shape;4380;p75"/>
            <p:cNvSpPr/>
            <p:nvPr/>
          </p:nvSpPr>
          <p:spPr>
            <a:xfrm>
              <a:off x="5624900" y="1922400"/>
              <a:ext cx="77100" cy="77100"/>
            </a:xfrm>
            <a:custGeom>
              <a:avLst/>
              <a:gdLst/>
              <a:ahLst/>
              <a:cxnLst/>
              <a:rect l="l" t="t" r="r" b="b"/>
              <a:pathLst>
                <a:path w="3084" h="3084" extrusionOk="0">
                  <a:moveTo>
                    <a:pt x="1542" y="1"/>
                  </a:moveTo>
                  <a:cubicBezTo>
                    <a:pt x="696" y="1"/>
                    <a:pt x="0" y="686"/>
                    <a:pt x="0" y="1542"/>
                  </a:cubicBezTo>
                  <a:cubicBezTo>
                    <a:pt x="0" y="2388"/>
                    <a:pt x="696" y="3084"/>
                    <a:pt x="1542" y="3084"/>
                  </a:cubicBezTo>
                  <a:cubicBezTo>
                    <a:pt x="2398" y="3084"/>
                    <a:pt x="3083" y="2388"/>
                    <a:pt x="3083" y="1542"/>
                  </a:cubicBezTo>
                  <a:cubicBezTo>
                    <a:pt x="3083" y="686"/>
                    <a:pt x="2398" y="1"/>
                    <a:pt x="15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1" name="Google Shape;4381;p75"/>
            <p:cNvSpPr/>
            <p:nvPr/>
          </p:nvSpPr>
          <p:spPr>
            <a:xfrm>
              <a:off x="5535775" y="2046200"/>
              <a:ext cx="493800" cy="311425"/>
            </a:xfrm>
            <a:custGeom>
              <a:avLst/>
              <a:gdLst/>
              <a:ahLst/>
              <a:cxnLst/>
              <a:rect l="l" t="t" r="r" b="b"/>
              <a:pathLst>
                <a:path w="19752" h="12457" extrusionOk="0">
                  <a:moveTo>
                    <a:pt x="2654" y="0"/>
                  </a:moveTo>
                  <a:cubicBezTo>
                    <a:pt x="2250" y="0"/>
                    <a:pt x="1967" y="57"/>
                    <a:pt x="1831" y="176"/>
                  </a:cubicBezTo>
                  <a:cubicBezTo>
                    <a:pt x="1790" y="207"/>
                    <a:pt x="1779" y="248"/>
                    <a:pt x="1787" y="298"/>
                  </a:cubicBezTo>
                  <a:lnTo>
                    <a:pt x="1787" y="298"/>
                  </a:lnTo>
                  <a:cubicBezTo>
                    <a:pt x="1784" y="290"/>
                    <a:pt x="1778" y="283"/>
                    <a:pt x="1778" y="283"/>
                  </a:cubicBezTo>
                  <a:lnTo>
                    <a:pt x="1778" y="1450"/>
                  </a:lnTo>
                  <a:cubicBezTo>
                    <a:pt x="1278" y="1279"/>
                    <a:pt x="855" y="1189"/>
                    <a:pt x="536" y="1189"/>
                  </a:cubicBezTo>
                  <a:cubicBezTo>
                    <a:pt x="376" y="1189"/>
                    <a:pt x="243" y="1211"/>
                    <a:pt x="140" y="1258"/>
                  </a:cubicBezTo>
                  <a:cubicBezTo>
                    <a:pt x="44" y="1300"/>
                    <a:pt x="1" y="1375"/>
                    <a:pt x="11" y="1482"/>
                  </a:cubicBezTo>
                  <a:lnTo>
                    <a:pt x="11" y="1482"/>
                  </a:lnTo>
                  <a:lnTo>
                    <a:pt x="1" y="2821"/>
                  </a:lnTo>
                  <a:cubicBezTo>
                    <a:pt x="1" y="3859"/>
                    <a:pt x="4368" y="7884"/>
                    <a:pt x="7676" y="10335"/>
                  </a:cubicBezTo>
                  <a:cubicBezTo>
                    <a:pt x="8104" y="10646"/>
                    <a:pt x="8554" y="10946"/>
                    <a:pt x="8993" y="11192"/>
                  </a:cubicBezTo>
                  <a:cubicBezTo>
                    <a:pt x="10367" y="11983"/>
                    <a:pt x="11728" y="12457"/>
                    <a:pt x="12638" y="12457"/>
                  </a:cubicBezTo>
                  <a:cubicBezTo>
                    <a:pt x="12897" y="12457"/>
                    <a:pt x="13120" y="12418"/>
                    <a:pt x="13296" y="12337"/>
                  </a:cubicBezTo>
                  <a:cubicBezTo>
                    <a:pt x="13457" y="12262"/>
                    <a:pt x="13542" y="12134"/>
                    <a:pt x="13542" y="11952"/>
                  </a:cubicBezTo>
                  <a:lnTo>
                    <a:pt x="13542" y="10614"/>
                  </a:lnTo>
                  <a:cubicBezTo>
                    <a:pt x="13564" y="9779"/>
                    <a:pt x="11840" y="7863"/>
                    <a:pt x="9164" y="5797"/>
                  </a:cubicBezTo>
                  <a:lnTo>
                    <a:pt x="9164" y="5797"/>
                  </a:lnTo>
                  <a:cubicBezTo>
                    <a:pt x="10545" y="6407"/>
                    <a:pt x="11958" y="6985"/>
                    <a:pt x="13211" y="7467"/>
                  </a:cubicBezTo>
                  <a:cubicBezTo>
                    <a:pt x="15168" y="8218"/>
                    <a:pt x="17095" y="8628"/>
                    <a:pt x="18356" y="8628"/>
                  </a:cubicBezTo>
                  <a:cubicBezTo>
                    <a:pt x="18965" y="8628"/>
                    <a:pt x="19418" y="8532"/>
                    <a:pt x="19644" y="8334"/>
                  </a:cubicBezTo>
                  <a:cubicBezTo>
                    <a:pt x="19698" y="8280"/>
                    <a:pt x="19730" y="8216"/>
                    <a:pt x="19730" y="8152"/>
                  </a:cubicBezTo>
                  <a:lnTo>
                    <a:pt x="19730" y="6814"/>
                  </a:lnTo>
                  <a:cubicBezTo>
                    <a:pt x="19751" y="6450"/>
                    <a:pt x="19023" y="5839"/>
                    <a:pt x="17782" y="5122"/>
                  </a:cubicBezTo>
                  <a:cubicBezTo>
                    <a:pt x="16390" y="4319"/>
                    <a:pt x="14367" y="3388"/>
                    <a:pt x="12001" y="2478"/>
                  </a:cubicBezTo>
                  <a:cubicBezTo>
                    <a:pt x="8039" y="962"/>
                    <a:pt x="4319" y="0"/>
                    <a:pt x="2654" y="0"/>
                  </a:cubicBezTo>
                  <a:close/>
                </a:path>
              </a:pathLst>
            </a:custGeom>
            <a:solidFill>
              <a:srgbClr val="FEC3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2" name="Google Shape;4382;p75"/>
            <p:cNvSpPr/>
            <p:nvPr/>
          </p:nvSpPr>
          <p:spPr>
            <a:xfrm>
              <a:off x="5580200" y="2053275"/>
              <a:ext cx="448825" cy="208625"/>
            </a:xfrm>
            <a:custGeom>
              <a:avLst/>
              <a:gdLst/>
              <a:ahLst/>
              <a:cxnLst/>
              <a:rect l="l" t="t" r="r" b="b"/>
              <a:pathLst>
                <a:path w="17953" h="8345" extrusionOk="0">
                  <a:moveTo>
                    <a:pt x="1" y="0"/>
                  </a:moveTo>
                  <a:lnTo>
                    <a:pt x="1" y="1349"/>
                  </a:lnTo>
                  <a:cubicBezTo>
                    <a:pt x="1" y="1606"/>
                    <a:pt x="686" y="2109"/>
                    <a:pt x="1767" y="2741"/>
                  </a:cubicBezTo>
                  <a:cubicBezTo>
                    <a:pt x="4079" y="4079"/>
                    <a:pt x="8233" y="5963"/>
                    <a:pt x="11434" y="7184"/>
                  </a:cubicBezTo>
                  <a:cubicBezTo>
                    <a:pt x="13398" y="7935"/>
                    <a:pt x="15323" y="8345"/>
                    <a:pt x="16582" y="8345"/>
                  </a:cubicBezTo>
                  <a:cubicBezTo>
                    <a:pt x="17189" y="8345"/>
                    <a:pt x="17641" y="8249"/>
                    <a:pt x="17867" y="8051"/>
                  </a:cubicBezTo>
                  <a:cubicBezTo>
                    <a:pt x="17921" y="7997"/>
                    <a:pt x="17953" y="7933"/>
                    <a:pt x="17953" y="7869"/>
                  </a:cubicBezTo>
                  <a:lnTo>
                    <a:pt x="17953" y="6520"/>
                  </a:lnTo>
                  <a:cubicBezTo>
                    <a:pt x="17953" y="6595"/>
                    <a:pt x="17932" y="6648"/>
                    <a:pt x="17867" y="6702"/>
                  </a:cubicBezTo>
                  <a:cubicBezTo>
                    <a:pt x="17641" y="6904"/>
                    <a:pt x="17189" y="7001"/>
                    <a:pt x="16582" y="7001"/>
                  </a:cubicBezTo>
                  <a:cubicBezTo>
                    <a:pt x="15324" y="7001"/>
                    <a:pt x="13401" y="6586"/>
                    <a:pt x="11444" y="5835"/>
                  </a:cubicBezTo>
                  <a:cubicBezTo>
                    <a:pt x="8243" y="4614"/>
                    <a:pt x="4090" y="2730"/>
                    <a:pt x="1767" y="1392"/>
                  </a:cubicBezTo>
                  <a:cubicBezTo>
                    <a:pt x="686" y="761"/>
                    <a:pt x="1" y="257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3" name="Google Shape;4383;p75"/>
            <p:cNvSpPr/>
            <p:nvPr/>
          </p:nvSpPr>
          <p:spPr>
            <a:xfrm>
              <a:off x="5575375" y="2046200"/>
              <a:ext cx="460625" cy="182100"/>
            </a:xfrm>
            <a:custGeom>
              <a:avLst/>
              <a:gdLst/>
              <a:ahLst/>
              <a:cxnLst/>
              <a:rect l="l" t="t" r="r" b="b"/>
              <a:pathLst>
                <a:path w="18425" h="7284" extrusionOk="0">
                  <a:moveTo>
                    <a:pt x="1070" y="0"/>
                  </a:moveTo>
                  <a:cubicBezTo>
                    <a:pt x="666" y="0"/>
                    <a:pt x="383" y="57"/>
                    <a:pt x="247" y="176"/>
                  </a:cubicBezTo>
                  <a:cubicBezTo>
                    <a:pt x="1" y="391"/>
                    <a:pt x="718" y="958"/>
                    <a:pt x="1960" y="1675"/>
                  </a:cubicBezTo>
                  <a:cubicBezTo>
                    <a:pt x="4283" y="3013"/>
                    <a:pt x="8436" y="4897"/>
                    <a:pt x="11637" y="6118"/>
                  </a:cubicBezTo>
                  <a:cubicBezTo>
                    <a:pt x="13594" y="6869"/>
                    <a:pt x="15517" y="7284"/>
                    <a:pt x="16775" y="7284"/>
                  </a:cubicBezTo>
                  <a:cubicBezTo>
                    <a:pt x="17382" y="7284"/>
                    <a:pt x="17834" y="7187"/>
                    <a:pt x="18060" y="6985"/>
                  </a:cubicBezTo>
                  <a:cubicBezTo>
                    <a:pt x="18424" y="6674"/>
                    <a:pt x="17675" y="5979"/>
                    <a:pt x="16198" y="5122"/>
                  </a:cubicBezTo>
                  <a:cubicBezTo>
                    <a:pt x="14806" y="4319"/>
                    <a:pt x="12783" y="3388"/>
                    <a:pt x="10417" y="2478"/>
                  </a:cubicBezTo>
                  <a:cubicBezTo>
                    <a:pt x="6455" y="962"/>
                    <a:pt x="2735" y="0"/>
                    <a:pt x="10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4" name="Google Shape;4384;p75"/>
            <p:cNvSpPr/>
            <p:nvPr/>
          </p:nvSpPr>
          <p:spPr>
            <a:xfrm>
              <a:off x="5535775" y="2082975"/>
              <a:ext cx="338575" cy="274675"/>
            </a:xfrm>
            <a:custGeom>
              <a:avLst/>
              <a:gdLst/>
              <a:ahLst/>
              <a:cxnLst/>
              <a:rect l="l" t="t" r="r" b="b"/>
              <a:pathLst>
                <a:path w="13543" h="10987" extrusionOk="0">
                  <a:moveTo>
                    <a:pt x="11" y="1"/>
                  </a:moveTo>
                  <a:lnTo>
                    <a:pt x="11" y="1"/>
                  </a:lnTo>
                  <a:cubicBezTo>
                    <a:pt x="11" y="1"/>
                    <a:pt x="11" y="2"/>
                    <a:pt x="11" y="2"/>
                  </a:cubicBezTo>
                  <a:lnTo>
                    <a:pt x="11" y="2"/>
                  </a:lnTo>
                  <a:lnTo>
                    <a:pt x="11" y="1"/>
                  </a:lnTo>
                  <a:close/>
                  <a:moveTo>
                    <a:pt x="11" y="2"/>
                  </a:moveTo>
                  <a:lnTo>
                    <a:pt x="1" y="1350"/>
                  </a:lnTo>
                  <a:cubicBezTo>
                    <a:pt x="1" y="2388"/>
                    <a:pt x="4368" y="6413"/>
                    <a:pt x="7676" y="8864"/>
                  </a:cubicBezTo>
                  <a:cubicBezTo>
                    <a:pt x="8104" y="9175"/>
                    <a:pt x="8554" y="9475"/>
                    <a:pt x="8993" y="9721"/>
                  </a:cubicBezTo>
                  <a:cubicBezTo>
                    <a:pt x="10363" y="10518"/>
                    <a:pt x="11721" y="10987"/>
                    <a:pt x="12631" y="10987"/>
                  </a:cubicBezTo>
                  <a:cubicBezTo>
                    <a:pt x="12893" y="10987"/>
                    <a:pt x="13119" y="10948"/>
                    <a:pt x="13296" y="10866"/>
                  </a:cubicBezTo>
                  <a:cubicBezTo>
                    <a:pt x="13457" y="10791"/>
                    <a:pt x="13542" y="10663"/>
                    <a:pt x="13542" y="10481"/>
                  </a:cubicBezTo>
                  <a:lnTo>
                    <a:pt x="13542" y="9132"/>
                  </a:lnTo>
                  <a:cubicBezTo>
                    <a:pt x="13542" y="9314"/>
                    <a:pt x="13468" y="9443"/>
                    <a:pt x="13296" y="9517"/>
                  </a:cubicBezTo>
                  <a:cubicBezTo>
                    <a:pt x="13118" y="9599"/>
                    <a:pt x="12893" y="9638"/>
                    <a:pt x="12630" y="9638"/>
                  </a:cubicBezTo>
                  <a:cubicBezTo>
                    <a:pt x="11720" y="9638"/>
                    <a:pt x="10365" y="9171"/>
                    <a:pt x="9003" y="8383"/>
                  </a:cubicBezTo>
                  <a:cubicBezTo>
                    <a:pt x="8554" y="8126"/>
                    <a:pt x="8115" y="7837"/>
                    <a:pt x="7676" y="7516"/>
                  </a:cubicBezTo>
                  <a:cubicBezTo>
                    <a:pt x="4370" y="5066"/>
                    <a:pt x="5" y="1044"/>
                    <a:pt x="11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5" name="Google Shape;4385;p75"/>
            <p:cNvSpPr/>
            <p:nvPr/>
          </p:nvSpPr>
          <p:spPr>
            <a:xfrm>
              <a:off x="5514375" y="2075925"/>
              <a:ext cx="378700" cy="248025"/>
            </a:xfrm>
            <a:custGeom>
              <a:avLst/>
              <a:gdLst/>
              <a:ahLst/>
              <a:cxnLst/>
              <a:rect l="l" t="t" r="r" b="b"/>
              <a:pathLst>
                <a:path w="15148" h="9921" extrusionOk="0">
                  <a:moveTo>
                    <a:pt x="1382" y="1"/>
                  </a:moveTo>
                  <a:cubicBezTo>
                    <a:pt x="1227" y="1"/>
                    <a:pt x="1097" y="23"/>
                    <a:pt x="996" y="69"/>
                  </a:cubicBezTo>
                  <a:cubicBezTo>
                    <a:pt x="0" y="518"/>
                    <a:pt x="4903" y="5111"/>
                    <a:pt x="8532" y="7798"/>
                  </a:cubicBezTo>
                  <a:cubicBezTo>
                    <a:pt x="8971" y="8119"/>
                    <a:pt x="9410" y="8408"/>
                    <a:pt x="9859" y="8665"/>
                  </a:cubicBezTo>
                  <a:cubicBezTo>
                    <a:pt x="11221" y="9453"/>
                    <a:pt x="12576" y="9920"/>
                    <a:pt x="13486" y="9920"/>
                  </a:cubicBezTo>
                  <a:cubicBezTo>
                    <a:pt x="13749" y="9920"/>
                    <a:pt x="13974" y="9881"/>
                    <a:pt x="14152" y="9799"/>
                  </a:cubicBezTo>
                  <a:cubicBezTo>
                    <a:pt x="15148" y="9350"/>
                    <a:pt x="13017" y="6802"/>
                    <a:pt x="9378" y="4115"/>
                  </a:cubicBezTo>
                  <a:cubicBezTo>
                    <a:pt x="8190" y="3237"/>
                    <a:pt x="6980" y="2445"/>
                    <a:pt x="5867" y="1803"/>
                  </a:cubicBezTo>
                  <a:cubicBezTo>
                    <a:pt x="3924" y="686"/>
                    <a:pt x="2251" y="1"/>
                    <a:pt x="13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6" name="Google Shape;4386;p75"/>
          <p:cNvGrpSpPr/>
          <p:nvPr/>
        </p:nvGrpSpPr>
        <p:grpSpPr>
          <a:xfrm>
            <a:off x="6213832" y="1141374"/>
            <a:ext cx="2831188" cy="3830800"/>
            <a:chOff x="6213832" y="1141374"/>
            <a:chExt cx="2831188" cy="3830800"/>
          </a:xfrm>
        </p:grpSpPr>
        <p:grpSp>
          <p:nvGrpSpPr>
            <p:cNvPr id="4387" name="Google Shape;4387;p75"/>
            <p:cNvGrpSpPr/>
            <p:nvPr/>
          </p:nvGrpSpPr>
          <p:grpSpPr>
            <a:xfrm>
              <a:off x="6213832" y="2676490"/>
              <a:ext cx="2831188" cy="2295684"/>
              <a:chOff x="3145300" y="2845825"/>
              <a:chExt cx="2474598" cy="2006541"/>
            </a:xfrm>
          </p:grpSpPr>
          <p:sp>
            <p:nvSpPr>
              <p:cNvPr id="4388" name="Google Shape;4388;p75"/>
              <p:cNvSpPr/>
              <p:nvPr/>
            </p:nvSpPr>
            <p:spPr>
              <a:xfrm>
                <a:off x="4209035" y="4052870"/>
                <a:ext cx="264303" cy="153442"/>
              </a:xfrm>
              <a:custGeom>
                <a:avLst/>
                <a:gdLst/>
                <a:ahLst/>
                <a:cxnLst/>
                <a:rect l="l" t="t" r="r" b="b"/>
                <a:pathLst>
                  <a:path w="7374" h="4281" extrusionOk="0">
                    <a:moveTo>
                      <a:pt x="3687" y="1"/>
                    </a:moveTo>
                    <a:lnTo>
                      <a:pt x="1" y="2156"/>
                    </a:lnTo>
                    <a:lnTo>
                      <a:pt x="3687" y="4280"/>
                    </a:lnTo>
                    <a:lnTo>
                      <a:pt x="7373" y="2156"/>
                    </a:lnTo>
                    <a:lnTo>
                      <a:pt x="3687" y="1"/>
                    </a:lnTo>
                    <a:close/>
                  </a:path>
                </a:pathLst>
              </a:custGeom>
              <a:solidFill>
                <a:srgbClr val="B06C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9" name="Google Shape;4389;p75"/>
              <p:cNvSpPr/>
              <p:nvPr/>
            </p:nvSpPr>
            <p:spPr>
              <a:xfrm>
                <a:off x="4197852" y="4062942"/>
                <a:ext cx="265378" cy="153442"/>
              </a:xfrm>
              <a:custGeom>
                <a:avLst/>
                <a:gdLst/>
                <a:ahLst/>
                <a:cxnLst/>
                <a:rect l="l" t="t" r="r" b="b"/>
                <a:pathLst>
                  <a:path w="7404" h="4281" extrusionOk="0">
                    <a:moveTo>
                      <a:pt x="3687" y="1"/>
                    </a:moveTo>
                    <a:lnTo>
                      <a:pt x="0" y="2125"/>
                    </a:lnTo>
                    <a:lnTo>
                      <a:pt x="3718" y="4281"/>
                    </a:lnTo>
                    <a:lnTo>
                      <a:pt x="7404" y="2125"/>
                    </a:lnTo>
                    <a:lnTo>
                      <a:pt x="3687" y="1"/>
                    </a:lnTo>
                    <a:close/>
                  </a:path>
                </a:pathLst>
              </a:custGeom>
              <a:solidFill>
                <a:srgbClr val="B06C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0" name="Google Shape;4390;p75"/>
              <p:cNvSpPr/>
              <p:nvPr/>
            </p:nvSpPr>
            <p:spPr>
              <a:xfrm>
                <a:off x="4325491" y="3286992"/>
                <a:ext cx="774843" cy="1409721"/>
              </a:xfrm>
              <a:custGeom>
                <a:avLst/>
                <a:gdLst/>
                <a:ahLst/>
                <a:cxnLst/>
                <a:rect l="l" t="t" r="r" b="b"/>
                <a:pathLst>
                  <a:path w="21618" h="39331" extrusionOk="0">
                    <a:moveTo>
                      <a:pt x="21618" y="0"/>
                    </a:moveTo>
                    <a:lnTo>
                      <a:pt x="126" y="12496"/>
                    </a:lnTo>
                    <a:lnTo>
                      <a:pt x="1" y="39330"/>
                    </a:lnTo>
                    <a:lnTo>
                      <a:pt x="21493" y="26835"/>
                    </a:lnTo>
                    <a:lnTo>
                      <a:pt x="2161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1" name="Google Shape;4391;p75"/>
              <p:cNvSpPr/>
              <p:nvPr/>
            </p:nvSpPr>
            <p:spPr>
              <a:xfrm>
                <a:off x="3561840" y="3293695"/>
                <a:ext cx="768141" cy="1403019"/>
              </a:xfrm>
              <a:custGeom>
                <a:avLst/>
                <a:gdLst/>
                <a:ahLst/>
                <a:cxnLst/>
                <a:rect l="l" t="t" r="r" b="b"/>
                <a:pathLst>
                  <a:path w="21431" h="39144" extrusionOk="0">
                    <a:moveTo>
                      <a:pt x="126" y="1"/>
                    </a:moveTo>
                    <a:lnTo>
                      <a:pt x="1" y="26866"/>
                    </a:lnTo>
                    <a:lnTo>
                      <a:pt x="21306" y="39143"/>
                    </a:lnTo>
                    <a:lnTo>
                      <a:pt x="21431" y="12309"/>
                    </a:lnTo>
                    <a:lnTo>
                      <a:pt x="1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2" name="Google Shape;4392;p75"/>
              <p:cNvSpPr/>
              <p:nvPr/>
            </p:nvSpPr>
            <p:spPr>
              <a:xfrm>
                <a:off x="3566321" y="2845825"/>
                <a:ext cx="1533987" cy="889037"/>
              </a:xfrm>
              <a:custGeom>
                <a:avLst/>
                <a:gdLst/>
                <a:ahLst/>
                <a:cxnLst/>
                <a:rect l="l" t="t" r="r" b="b"/>
                <a:pathLst>
                  <a:path w="42798" h="24804" extrusionOk="0">
                    <a:moveTo>
                      <a:pt x="21493" y="0"/>
                    </a:moveTo>
                    <a:lnTo>
                      <a:pt x="1" y="12496"/>
                    </a:lnTo>
                    <a:lnTo>
                      <a:pt x="21306" y="24804"/>
                    </a:lnTo>
                    <a:lnTo>
                      <a:pt x="42798" y="12308"/>
                    </a:lnTo>
                    <a:lnTo>
                      <a:pt x="2149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3" name="Google Shape;4393;p75"/>
              <p:cNvSpPr/>
              <p:nvPr/>
            </p:nvSpPr>
            <p:spPr>
              <a:xfrm>
                <a:off x="3558507" y="3978960"/>
                <a:ext cx="418784" cy="762549"/>
              </a:xfrm>
              <a:custGeom>
                <a:avLst/>
                <a:gdLst/>
                <a:ahLst/>
                <a:cxnLst/>
                <a:rect l="l" t="t" r="r" b="b"/>
                <a:pathLst>
                  <a:path w="11684" h="21275" extrusionOk="0">
                    <a:moveTo>
                      <a:pt x="11683" y="1"/>
                    </a:moveTo>
                    <a:lnTo>
                      <a:pt x="63" y="6749"/>
                    </a:lnTo>
                    <a:lnTo>
                      <a:pt x="0" y="21275"/>
                    </a:lnTo>
                    <a:lnTo>
                      <a:pt x="0" y="21275"/>
                    </a:lnTo>
                    <a:lnTo>
                      <a:pt x="11621" y="14527"/>
                    </a:lnTo>
                    <a:lnTo>
                      <a:pt x="1168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4" name="Google Shape;4394;p75"/>
              <p:cNvSpPr/>
              <p:nvPr/>
            </p:nvSpPr>
            <p:spPr>
              <a:xfrm>
                <a:off x="3145300" y="3982329"/>
                <a:ext cx="415450" cy="759180"/>
              </a:xfrm>
              <a:custGeom>
                <a:avLst/>
                <a:gdLst/>
                <a:ahLst/>
                <a:cxnLst/>
                <a:rect l="l" t="t" r="r" b="b"/>
                <a:pathLst>
                  <a:path w="11591" h="21181" extrusionOk="0">
                    <a:moveTo>
                      <a:pt x="63" y="1"/>
                    </a:moveTo>
                    <a:lnTo>
                      <a:pt x="1" y="14527"/>
                    </a:lnTo>
                    <a:lnTo>
                      <a:pt x="11528" y="21181"/>
                    </a:lnTo>
                    <a:lnTo>
                      <a:pt x="11591" y="6655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5" name="Google Shape;4395;p75"/>
              <p:cNvSpPr/>
              <p:nvPr/>
            </p:nvSpPr>
            <p:spPr>
              <a:xfrm>
                <a:off x="3147558" y="3740490"/>
                <a:ext cx="829718" cy="480361"/>
              </a:xfrm>
              <a:custGeom>
                <a:avLst/>
                <a:gdLst/>
                <a:ahLst/>
                <a:cxnLst/>
                <a:rect l="l" t="t" r="r" b="b"/>
                <a:pathLst>
                  <a:path w="23149" h="13402" extrusionOk="0">
                    <a:moveTo>
                      <a:pt x="11621" y="0"/>
                    </a:moveTo>
                    <a:lnTo>
                      <a:pt x="0" y="6748"/>
                    </a:lnTo>
                    <a:lnTo>
                      <a:pt x="11528" y="13402"/>
                    </a:lnTo>
                    <a:lnTo>
                      <a:pt x="23148" y="6654"/>
                    </a:lnTo>
                    <a:lnTo>
                      <a:pt x="116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6" name="Google Shape;4396;p75"/>
              <p:cNvSpPr/>
              <p:nvPr/>
            </p:nvSpPr>
            <p:spPr>
              <a:xfrm>
                <a:off x="5092512" y="3891644"/>
                <a:ext cx="527387" cy="960722"/>
              </a:xfrm>
              <a:custGeom>
                <a:avLst/>
                <a:gdLst/>
                <a:ahLst/>
                <a:cxnLst/>
                <a:rect l="l" t="t" r="r" b="b"/>
                <a:pathLst>
                  <a:path w="14714" h="26804" extrusionOk="0">
                    <a:moveTo>
                      <a:pt x="14714" y="0"/>
                    </a:moveTo>
                    <a:lnTo>
                      <a:pt x="94" y="8529"/>
                    </a:lnTo>
                    <a:lnTo>
                      <a:pt x="0" y="26803"/>
                    </a:lnTo>
                    <a:lnTo>
                      <a:pt x="14651" y="18275"/>
                    </a:lnTo>
                    <a:lnTo>
                      <a:pt x="1471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7" name="Google Shape;4397;p75"/>
              <p:cNvSpPr/>
              <p:nvPr/>
            </p:nvSpPr>
            <p:spPr>
              <a:xfrm>
                <a:off x="4572957" y="3897235"/>
                <a:ext cx="522906" cy="955131"/>
              </a:xfrm>
              <a:custGeom>
                <a:avLst/>
                <a:gdLst/>
                <a:ahLst/>
                <a:cxnLst/>
                <a:rect l="l" t="t" r="r" b="b"/>
                <a:pathLst>
                  <a:path w="14589" h="26648" extrusionOk="0">
                    <a:moveTo>
                      <a:pt x="63" y="1"/>
                    </a:moveTo>
                    <a:lnTo>
                      <a:pt x="0" y="18275"/>
                    </a:lnTo>
                    <a:lnTo>
                      <a:pt x="14495" y="26647"/>
                    </a:lnTo>
                    <a:lnTo>
                      <a:pt x="14589" y="8373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8" name="Google Shape;4398;p75"/>
              <p:cNvSpPr/>
              <p:nvPr/>
            </p:nvSpPr>
            <p:spPr>
              <a:xfrm>
                <a:off x="4575179" y="3591558"/>
                <a:ext cx="1044701" cy="605774"/>
              </a:xfrm>
              <a:custGeom>
                <a:avLst/>
                <a:gdLst/>
                <a:ahLst/>
                <a:cxnLst/>
                <a:rect l="l" t="t" r="r" b="b"/>
                <a:pathLst>
                  <a:path w="29147" h="16901" extrusionOk="0">
                    <a:moveTo>
                      <a:pt x="14652" y="0"/>
                    </a:moveTo>
                    <a:lnTo>
                      <a:pt x="1" y="8529"/>
                    </a:lnTo>
                    <a:lnTo>
                      <a:pt x="14527" y="16901"/>
                    </a:lnTo>
                    <a:lnTo>
                      <a:pt x="29147" y="8372"/>
                    </a:lnTo>
                    <a:lnTo>
                      <a:pt x="1465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99" name="Google Shape;4399;p75"/>
            <p:cNvGrpSpPr/>
            <p:nvPr/>
          </p:nvGrpSpPr>
          <p:grpSpPr>
            <a:xfrm>
              <a:off x="6673321" y="1141374"/>
              <a:ext cx="1558890" cy="2292213"/>
              <a:chOff x="6673321" y="1141374"/>
              <a:chExt cx="1558890" cy="2292213"/>
            </a:xfrm>
          </p:grpSpPr>
          <p:sp>
            <p:nvSpPr>
              <p:cNvPr id="4400" name="Google Shape;4400;p75"/>
              <p:cNvSpPr/>
              <p:nvPr/>
            </p:nvSpPr>
            <p:spPr>
              <a:xfrm>
                <a:off x="6949496" y="2528692"/>
                <a:ext cx="96390" cy="105786"/>
              </a:xfrm>
              <a:custGeom>
                <a:avLst/>
                <a:gdLst/>
                <a:ahLst/>
                <a:cxnLst/>
                <a:rect l="l" t="t" r="r" b="b"/>
                <a:pathLst>
                  <a:path w="3375" h="3704" extrusionOk="0">
                    <a:moveTo>
                      <a:pt x="0" y="0"/>
                    </a:moveTo>
                    <a:lnTo>
                      <a:pt x="21" y="1749"/>
                    </a:lnTo>
                    <a:lnTo>
                      <a:pt x="3374" y="3703"/>
                    </a:lnTo>
                    <a:lnTo>
                      <a:pt x="3374" y="19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1" name="Google Shape;4401;p75"/>
              <p:cNvSpPr/>
              <p:nvPr/>
            </p:nvSpPr>
            <p:spPr>
              <a:xfrm>
                <a:off x="6949496" y="2465232"/>
                <a:ext cx="205689" cy="119295"/>
              </a:xfrm>
              <a:custGeom>
                <a:avLst/>
                <a:gdLst/>
                <a:ahLst/>
                <a:cxnLst/>
                <a:rect l="l" t="t" r="r" b="b"/>
                <a:pathLst>
                  <a:path w="7202" h="4177" extrusionOk="0">
                    <a:moveTo>
                      <a:pt x="3848" y="0"/>
                    </a:moveTo>
                    <a:lnTo>
                      <a:pt x="0" y="2222"/>
                    </a:lnTo>
                    <a:lnTo>
                      <a:pt x="3374" y="4177"/>
                    </a:lnTo>
                    <a:lnTo>
                      <a:pt x="7201" y="1955"/>
                    </a:lnTo>
                    <a:lnTo>
                      <a:pt x="38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2" name="Google Shape;4402;p75"/>
              <p:cNvSpPr/>
              <p:nvPr/>
            </p:nvSpPr>
            <p:spPr>
              <a:xfrm>
                <a:off x="7045858" y="2521038"/>
                <a:ext cx="109899" cy="113440"/>
              </a:xfrm>
              <a:custGeom>
                <a:avLst/>
                <a:gdLst/>
                <a:ahLst/>
                <a:cxnLst/>
                <a:rect l="l" t="t" r="r" b="b"/>
                <a:pathLst>
                  <a:path w="3848" h="3972" extrusionOk="0">
                    <a:moveTo>
                      <a:pt x="3827" y="1"/>
                    </a:moveTo>
                    <a:lnTo>
                      <a:pt x="0" y="2223"/>
                    </a:lnTo>
                    <a:lnTo>
                      <a:pt x="0" y="3971"/>
                    </a:lnTo>
                    <a:lnTo>
                      <a:pt x="3848" y="1749"/>
                    </a:lnTo>
                    <a:lnTo>
                      <a:pt x="38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3" name="Google Shape;4403;p75"/>
              <p:cNvSpPr/>
              <p:nvPr/>
            </p:nvSpPr>
            <p:spPr>
              <a:xfrm>
                <a:off x="6998848" y="2391776"/>
                <a:ext cx="51151" cy="163963"/>
              </a:xfrm>
              <a:custGeom>
                <a:avLst/>
                <a:gdLst/>
                <a:ahLst/>
                <a:cxnLst/>
                <a:rect l="l" t="t" r="r" b="b"/>
                <a:pathLst>
                  <a:path w="1791" h="5741" extrusionOk="0">
                    <a:moveTo>
                      <a:pt x="0" y="0"/>
                    </a:moveTo>
                    <a:lnTo>
                      <a:pt x="0" y="4712"/>
                    </a:lnTo>
                    <a:lnTo>
                      <a:pt x="1790" y="5740"/>
                    </a:lnTo>
                    <a:lnTo>
                      <a:pt x="1790" y="10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4" name="Google Shape;4404;p75"/>
              <p:cNvSpPr/>
              <p:nvPr/>
            </p:nvSpPr>
            <p:spPr>
              <a:xfrm>
                <a:off x="7049970" y="2397659"/>
                <a:ext cx="40555" cy="158080"/>
              </a:xfrm>
              <a:custGeom>
                <a:avLst/>
                <a:gdLst/>
                <a:ahLst/>
                <a:cxnLst/>
                <a:rect l="l" t="t" r="r" b="b"/>
                <a:pathLst>
                  <a:path w="1420" h="5535" extrusionOk="0">
                    <a:moveTo>
                      <a:pt x="1420" y="0"/>
                    </a:moveTo>
                    <a:lnTo>
                      <a:pt x="0" y="823"/>
                    </a:lnTo>
                    <a:lnTo>
                      <a:pt x="0" y="5534"/>
                    </a:lnTo>
                    <a:lnTo>
                      <a:pt x="1420" y="4711"/>
                    </a:lnTo>
                    <a:lnTo>
                      <a:pt x="142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5" name="Google Shape;4405;p75"/>
              <p:cNvSpPr/>
              <p:nvPr/>
            </p:nvSpPr>
            <p:spPr>
              <a:xfrm>
                <a:off x="7059366" y="2224300"/>
                <a:ext cx="96390" cy="196893"/>
              </a:xfrm>
              <a:custGeom>
                <a:avLst/>
                <a:gdLst/>
                <a:ahLst/>
                <a:cxnLst/>
                <a:rect l="l" t="t" r="r" b="b"/>
                <a:pathLst>
                  <a:path w="3375" h="6894" extrusionOk="0">
                    <a:moveTo>
                      <a:pt x="1" y="1"/>
                    </a:moveTo>
                    <a:lnTo>
                      <a:pt x="21" y="4959"/>
                    </a:lnTo>
                    <a:lnTo>
                      <a:pt x="3375" y="6893"/>
                    </a:lnTo>
                    <a:lnTo>
                      <a:pt x="3375" y="195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E9D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6" name="Google Shape;4406;p75"/>
              <p:cNvSpPr/>
              <p:nvPr/>
            </p:nvSpPr>
            <p:spPr>
              <a:xfrm>
                <a:off x="7059366" y="2085641"/>
                <a:ext cx="336722" cy="194522"/>
              </a:xfrm>
              <a:custGeom>
                <a:avLst/>
                <a:gdLst/>
                <a:ahLst/>
                <a:cxnLst/>
                <a:rect l="l" t="t" r="r" b="b"/>
                <a:pathLst>
                  <a:path w="11790" h="6811" extrusionOk="0">
                    <a:moveTo>
                      <a:pt x="8436" y="0"/>
                    </a:moveTo>
                    <a:lnTo>
                      <a:pt x="1" y="4856"/>
                    </a:lnTo>
                    <a:lnTo>
                      <a:pt x="3375" y="6810"/>
                    </a:lnTo>
                    <a:lnTo>
                      <a:pt x="11789" y="1955"/>
                    </a:lnTo>
                    <a:lnTo>
                      <a:pt x="8436" y="0"/>
                    </a:lnTo>
                    <a:close/>
                  </a:path>
                </a:pathLst>
              </a:custGeom>
              <a:solidFill>
                <a:srgbClr val="7B7C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7" name="Google Shape;4407;p75"/>
              <p:cNvSpPr/>
              <p:nvPr/>
            </p:nvSpPr>
            <p:spPr>
              <a:xfrm>
                <a:off x="7155728" y="2141447"/>
                <a:ext cx="240932" cy="279745"/>
              </a:xfrm>
              <a:custGeom>
                <a:avLst/>
                <a:gdLst/>
                <a:ahLst/>
                <a:cxnLst/>
                <a:rect l="l" t="t" r="r" b="b"/>
                <a:pathLst>
                  <a:path w="8436" h="9795" extrusionOk="0">
                    <a:moveTo>
                      <a:pt x="8415" y="1"/>
                    </a:moveTo>
                    <a:lnTo>
                      <a:pt x="1" y="4856"/>
                    </a:lnTo>
                    <a:lnTo>
                      <a:pt x="1" y="9794"/>
                    </a:lnTo>
                    <a:lnTo>
                      <a:pt x="8436" y="4939"/>
                    </a:lnTo>
                    <a:lnTo>
                      <a:pt x="8415" y="1"/>
                    </a:lnTo>
                    <a:close/>
                  </a:path>
                </a:pathLst>
              </a:custGeom>
              <a:solidFill>
                <a:srgbClr val="6E68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8" name="Google Shape;4408;p75"/>
              <p:cNvSpPr/>
              <p:nvPr/>
            </p:nvSpPr>
            <p:spPr>
              <a:xfrm>
                <a:off x="6949496" y="2287760"/>
                <a:ext cx="96390" cy="196893"/>
              </a:xfrm>
              <a:custGeom>
                <a:avLst/>
                <a:gdLst/>
                <a:ahLst/>
                <a:cxnLst/>
                <a:rect l="l" t="t" r="r" b="b"/>
                <a:pathLst>
                  <a:path w="3375" h="6894" extrusionOk="0">
                    <a:moveTo>
                      <a:pt x="0" y="1"/>
                    </a:moveTo>
                    <a:lnTo>
                      <a:pt x="21" y="4939"/>
                    </a:lnTo>
                    <a:lnTo>
                      <a:pt x="3374" y="6893"/>
                    </a:lnTo>
                    <a:lnTo>
                      <a:pt x="3374" y="195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8D0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9" name="Google Shape;4409;p75"/>
              <p:cNvSpPr/>
              <p:nvPr/>
            </p:nvSpPr>
            <p:spPr>
              <a:xfrm>
                <a:off x="6949496" y="2224300"/>
                <a:ext cx="205689" cy="119324"/>
              </a:xfrm>
              <a:custGeom>
                <a:avLst/>
                <a:gdLst/>
                <a:ahLst/>
                <a:cxnLst/>
                <a:rect l="l" t="t" r="r" b="b"/>
                <a:pathLst>
                  <a:path w="7202" h="4178" extrusionOk="0">
                    <a:moveTo>
                      <a:pt x="3848" y="1"/>
                    </a:moveTo>
                    <a:lnTo>
                      <a:pt x="0" y="2223"/>
                    </a:lnTo>
                    <a:lnTo>
                      <a:pt x="3374" y="4177"/>
                    </a:lnTo>
                    <a:lnTo>
                      <a:pt x="7201" y="1955"/>
                    </a:lnTo>
                    <a:lnTo>
                      <a:pt x="3848" y="1"/>
                    </a:lnTo>
                    <a:close/>
                  </a:path>
                </a:pathLst>
              </a:custGeom>
              <a:solidFill>
                <a:srgbClr val="FAE6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0" name="Google Shape;4410;p75"/>
              <p:cNvSpPr/>
              <p:nvPr/>
            </p:nvSpPr>
            <p:spPr>
              <a:xfrm>
                <a:off x="7045858" y="2280135"/>
                <a:ext cx="109899" cy="204518"/>
              </a:xfrm>
              <a:custGeom>
                <a:avLst/>
                <a:gdLst/>
                <a:ahLst/>
                <a:cxnLst/>
                <a:rect l="l" t="t" r="r" b="b"/>
                <a:pathLst>
                  <a:path w="3848" h="7161" extrusionOk="0">
                    <a:moveTo>
                      <a:pt x="3827" y="0"/>
                    </a:moveTo>
                    <a:lnTo>
                      <a:pt x="0" y="2222"/>
                    </a:lnTo>
                    <a:lnTo>
                      <a:pt x="0" y="7160"/>
                    </a:lnTo>
                    <a:lnTo>
                      <a:pt x="3848" y="4959"/>
                    </a:lnTo>
                    <a:lnTo>
                      <a:pt x="3827" y="0"/>
                    </a:lnTo>
                    <a:close/>
                  </a:path>
                </a:pathLst>
              </a:custGeom>
              <a:solidFill>
                <a:srgbClr val="CE6F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1" name="Google Shape;4411;p75"/>
              <p:cNvSpPr/>
              <p:nvPr/>
            </p:nvSpPr>
            <p:spPr>
              <a:xfrm>
                <a:off x="7052312" y="2179660"/>
                <a:ext cx="158080" cy="91106"/>
              </a:xfrm>
              <a:custGeom>
                <a:avLst/>
                <a:gdLst/>
                <a:ahLst/>
                <a:cxnLst/>
                <a:rect l="l" t="t" r="r" b="b"/>
                <a:pathLst>
                  <a:path w="5535" h="3190" extrusionOk="0">
                    <a:moveTo>
                      <a:pt x="1276" y="0"/>
                    </a:moveTo>
                    <a:lnTo>
                      <a:pt x="1" y="741"/>
                    </a:lnTo>
                    <a:lnTo>
                      <a:pt x="4259" y="3189"/>
                    </a:lnTo>
                    <a:lnTo>
                      <a:pt x="5535" y="2449"/>
                    </a:ln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95A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2" name="Google Shape;4412;p75"/>
              <p:cNvSpPr/>
              <p:nvPr/>
            </p:nvSpPr>
            <p:spPr>
              <a:xfrm>
                <a:off x="7173949" y="2249575"/>
                <a:ext cx="36443" cy="205089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7181" extrusionOk="0">
                    <a:moveTo>
                      <a:pt x="1276" y="1"/>
                    </a:moveTo>
                    <a:lnTo>
                      <a:pt x="0" y="741"/>
                    </a:lnTo>
                    <a:lnTo>
                      <a:pt x="0" y="7181"/>
                    </a:lnTo>
                    <a:lnTo>
                      <a:pt x="1276" y="6440"/>
                    </a:lnTo>
                    <a:lnTo>
                      <a:pt x="1276" y="1"/>
                    </a:lnTo>
                    <a:close/>
                  </a:path>
                </a:pathLst>
              </a:custGeom>
              <a:solidFill>
                <a:srgbClr val="8093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3" name="Google Shape;4413;p75"/>
              <p:cNvSpPr/>
              <p:nvPr/>
            </p:nvSpPr>
            <p:spPr>
              <a:xfrm>
                <a:off x="7052312" y="2200795"/>
                <a:ext cx="121666" cy="253870"/>
              </a:xfrm>
              <a:custGeom>
                <a:avLst/>
                <a:gdLst/>
                <a:ahLst/>
                <a:cxnLst/>
                <a:rect l="l" t="t" r="r" b="b"/>
                <a:pathLst>
                  <a:path w="4260" h="8889" extrusionOk="0">
                    <a:moveTo>
                      <a:pt x="1" y="1"/>
                    </a:moveTo>
                    <a:lnTo>
                      <a:pt x="1" y="968"/>
                    </a:lnTo>
                    <a:lnTo>
                      <a:pt x="248" y="824"/>
                    </a:lnTo>
                    <a:lnTo>
                      <a:pt x="3622" y="2778"/>
                    </a:lnTo>
                    <a:lnTo>
                      <a:pt x="3622" y="7716"/>
                    </a:lnTo>
                    <a:lnTo>
                      <a:pt x="2943" y="8128"/>
                    </a:lnTo>
                    <a:lnTo>
                      <a:pt x="4259" y="8889"/>
                    </a:lnTo>
                    <a:lnTo>
                      <a:pt x="4259" y="24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093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4" name="Google Shape;4414;p75"/>
              <p:cNvSpPr/>
              <p:nvPr/>
            </p:nvSpPr>
            <p:spPr>
              <a:xfrm>
                <a:off x="7123427" y="1636735"/>
                <a:ext cx="155738" cy="529445"/>
              </a:xfrm>
              <a:custGeom>
                <a:avLst/>
                <a:gdLst/>
                <a:ahLst/>
                <a:cxnLst/>
                <a:rect l="l" t="t" r="r" b="b"/>
                <a:pathLst>
                  <a:path w="5453" h="18538" extrusionOk="0">
                    <a:moveTo>
                      <a:pt x="0" y="0"/>
                    </a:moveTo>
                    <a:lnTo>
                      <a:pt x="21" y="15369"/>
                    </a:lnTo>
                    <a:lnTo>
                      <a:pt x="5452" y="18537"/>
                    </a:lnTo>
                    <a:lnTo>
                      <a:pt x="5432" y="31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DC5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5" name="Google Shape;4415;p75"/>
              <p:cNvSpPr/>
              <p:nvPr/>
            </p:nvSpPr>
            <p:spPr>
              <a:xfrm>
                <a:off x="7123427" y="1588554"/>
                <a:ext cx="239161" cy="138088"/>
              </a:xfrm>
              <a:custGeom>
                <a:avLst/>
                <a:gdLst/>
                <a:ahLst/>
                <a:cxnLst/>
                <a:rect l="l" t="t" r="r" b="b"/>
                <a:pathLst>
                  <a:path w="8374" h="4835" extrusionOk="0">
                    <a:moveTo>
                      <a:pt x="2942" y="0"/>
                    </a:moveTo>
                    <a:lnTo>
                      <a:pt x="0" y="1687"/>
                    </a:lnTo>
                    <a:lnTo>
                      <a:pt x="5432" y="4835"/>
                    </a:lnTo>
                    <a:lnTo>
                      <a:pt x="8374" y="3148"/>
                    </a:lnTo>
                    <a:lnTo>
                      <a:pt x="2942" y="0"/>
                    </a:lnTo>
                    <a:close/>
                  </a:path>
                </a:pathLst>
              </a:custGeom>
              <a:solidFill>
                <a:srgbClr val="DCE5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6" name="Google Shape;4416;p75"/>
              <p:cNvSpPr/>
              <p:nvPr/>
            </p:nvSpPr>
            <p:spPr>
              <a:xfrm>
                <a:off x="7278536" y="1678432"/>
                <a:ext cx="84652" cy="487748"/>
              </a:xfrm>
              <a:custGeom>
                <a:avLst/>
                <a:gdLst/>
                <a:ahLst/>
                <a:cxnLst/>
                <a:rect l="l" t="t" r="r" b="b"/>
                <a:pathLst>
                  <a:path w="2964" h="17078" extrusionOk="0">
                    <a:moveTo>
                      <a:pt x="2943" y="1"/>
                    </a:moveTo>
                    <a:lnTo>
                      <a:pt x="1" y="1688"/>
                    </a:lnTo>
                    <a:lnTo>
                      <a:pt x="21" y="17077"/>
                    </a:lnTo>
                    <a:lnTo>
                      <a:pt x="2963" y="15369"/>
                    </a:lnTo>
                    <a:lnTo>
                      <a:pt x="2943" y="1"/>
                    </a:lnTo>
                    <a:close/>
                  </a:path>
                </a:pathLst>
              </a:custGeom>
              <a:solidFill>
                <a:srgbClr val="8A9D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7" name="Google Shape;4417;p75"/>
              <p:cNvSpPr/>
              <p:nvPr/>
            </p:nvSpPr>
            <p:spPr>
              <a:xfrm>
                <a:off x="6998848" y="2124997"/>
                <a:ext cx="51151" cy="193351"/>
              </a:xfrm>
              <a:custGeom>
                <a:avLst/>
                <a:gdLst/>
                <a:ahLst/>
                <a:cxnLst/>
                <a:rect l="l" t="t" r="r" b="b"/>
                <a:pathLst>
                  <a:path w="1791" h="6770" extrusionOk="0">
                    <a:moveTo>
                      <a:pt x="0" y="1"/>
                    </a:moveTo>
                    <a:lnTo>
                      <a:pt x="0" y="5720"/>
                    </a:lnTo>
                    <a:lnTo>
                      <a:pt x="1790" y="6770"/>
                    </a:lnTo>
                    <a:lnTo>
                      <a:pt x="1790" y="103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8" name="Google Shape;4418;p75"/>
              <p:cNvSpPr/>
              <p:nvPr/>
            </p:nvSpPr>
            <p:spPr>
              <a:xfrm>
                <a:off x="7049970" y="2130880"/>
                <a:ext cx="40555" cy="187468"/>
              </a:xfrm>
              <a:custGeom>
                <a:avLst/>
                <a:gdLst/>
                <a:ahLst/>
                <a:cxnLst/>
                <a:rect l="l" t="t" r="r" b="b"/>
                <a:pathLst>
                  <a:path w="1420" h="6564" extrusionOk="0">
                    <a:moveTo>
                      <a:pt x="1420" y="1"/>
                    </a:moveTo>
                    <a:lnTo>
                      <a:pt x="0" y="824"/>
                    </a:lnTo>
                    <a:lnTo>
                      <a:pt x="0" y="6564"/>
                    </a:lnTo>
                    <a:lnTo>
                      <a:pt x="1420" y="5741"/>
                    </a:lnTo>
                    <a:lnTo>
                      <a:pt x="142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9" name="Google Shape;4419;p75"/>
              <p:cNvSpPr/>
              <p:nvPr/>
            </p:nvSpPr>
            <p:spPr>
              <a:xfrm>
                <a:off x="6804354" y="1966946"/>
                <a:ext cx="96390" cy="327897"/>
              </a:xfrm>
              <a:custGeom>
                <a:avLst/>
                <a:gdLst/>
                <a:ahLst/>
                <a:cxnLst/>
                <a:rect l="l" t="t" r="r" b="b"/>
                <a:pathLst>
                  <a:path w="3375" h="11481" extrusionOk="0">
                    <a:moveTo>
                      <a:pt x="0" y="1"/>
                    </a:moveTo>
                    <a:lnTo>
                      <a:pt x="0" y="9526"/>
                    </a:lnTo>
                    <a:lnTo>
                      <a:pt x="3375" y="11481"/>
                    </a:lnTo>
                    <a:lnTo>
                      <a:pt x="3354" y="195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BDC5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0" name="Google Shape;4420;p75"/>
              <p:cNvSpPr/>
              <p:nvPr/>
            </p:nvSpPr>
            <p:spPr>
              <a:xfrm>
                <a:off x="6804354" y="1770110"/>
                <a:ext cx="437196" cy="252699"/>
              </a:xfrm>
              <a:custGeom>
                <a:avLst/>
                <a:gdLst/>
                <a:ahLst/>
                <a:cxnLst/>
                <a:rect l="l" t="t" r="r" b="b"/>
                <a:pathLst>
                  <a:path w="15308" h="8848" extrusionOk="0">
                    <a:moveTo>
                      <a:pt x="11933" y="0"/>
                    </a:moveTo>
                    <a:lnTo>
                      <a:pt x="0" y="6893"/>
                    </a:lnTo>
                    <a:lnTo>
                      <a:pt x="3354" y="8847"/>
                    </a:lnTo>
                    <a:lnTo>
                      <a:pt x="15307" y="1955"/>
                    </a:lnTo>
                    <a:lnTo>
                      <a:pt x="119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1" name="Google Shape;4421;p75"/>
              <p:cNvSpPr/>
              <p:nvPr/>
            </p:nvSpPr>
            <p:spPr>
              <a:xfrm>
                <a:off x="6900144" y="1825916"/>
                <a:ext cx="341406" cy="468927"/>
              </a:xfrm>
              <a:custGeom>
                <a:avLst/>
                <a:gdLst/>
                <a:ahLst/>
                <a:cxnLst/>
                <a:rect l="l" t="t" r="r" b="b"/>
                <a:pathLst>
                  <a:path w="11954" h="16419" extrusionOk="0">
                    <a:moveTo>
                      <a:pt x="11953" y="1"/>
                    </a:moveTo>
                    <a:lnTo>
                      <a:pt x="0" y="6893"/>
                    </a:lnTo>
                    <a:lnTo>
                      <a:pt x="21" y="16419"/>
                    </a:lnTo>
                    <a:lnTo>
                      <a:pt x="11953" y="9526"/>
                    </a:lnTo>
                    <a:lnTo>
                      <a:pt x="119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2" name="Google Shape;4422;p75"/>
              <p:cNvSpPr/>
              <p:nvPr/>
            </p:nvSpPr>
            <p:spPr>
              <a:xfrm>
                <a:off x="6673321" y="1897031"/>
                <a:ext cx="155138" cy="528846"/>
              </a:xfrm>
              <a:custGeom>
                <a:avLst/>
                <a:gdLst/>
                <a:ahLst/>
                <a:cxnLst/>
                <a:rect l="l" t="t" r="r" b="b"/>
                <a:pathLst>
                  <a:path w="5432" h="18517" extrusionOk="0">
                    <a:moveTo>
                      <a:pt x="1" y="0"/>
                    </a:moveTo>
                    <a:lnTo>
                      <a:pt x="21" y="15369"/>
                    </a:lnTo>
                    <a:lnTo>
                      <a:pt x="5432" y="18517"/>
                    </a:lnTo>
                    <a:lnTo>
                      <a:pt x="5411" y="314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3" name="Google Shape;4423;p75"/>
              <p:cNvSpPr/>
              <p:nvPr/>
            </p:nvSpPr>
            <p:spPr>
              <a:xfrm>
                <a:off x="6673321" y="1848250"/>
                <a:ext cx="238590" cy="138716"/>
              </a:xfrm>
              <a:custGeom>
                <a:avLst/>
                <a:gdLst/>
                <a:ahLst/>
                <a:cxnLst/>
                <a:rect l="l" t="t" r="r" b="b"/>
                <a:pathLst>
                  <a:path w="8354" h="4857" extrusionOk="0">
                    <a:moveTo>
                      <a:pt x="2943" y="1"/>
                    </a:moveTo>
                    <a:lnTo>
                      <a:pt x="1" y="1708"/>
                    </a:lnTo>
                    <a:lnTo>
                      <a:pt x="5411" y="4856"/>
                    </a:lnTo>
                    <a:lnTo>
                      <a:pt x="8353" y="3148"/>
                    </a:lnTo>
                    <a:lnTo>
                      <a:pt x="29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4" name="Google Shape;4424;p75"/>
              <p:cNvSpPr/>
              <p:nvPr/>
            </p:nvSpPr>
            <p:spPr>
              <a:xfrm>
                <a:off x="6827859" y="1938157"/>
                <a:ext cx="84652" cy="487719"/>
              </a:xfrm>
              <a:custGeom>
                <a:avLst/>
                <a:gdLst/>
                <a:ahLst/>
                <a:cxnLst/>
                <a:rect l="l" t="t" r="r" b="b"/>
                <a:pathLst>
                  <a:path w="2964" h="17077" extrusionOk="0">
                    <a:moveTo>
                      <a:pt x="2942" y="0"/>
                    </a:moveTo>
                    <a:lnTo>
                      <a:pt x="0" y="1708"/>
                    </a:lnTo>
                    <a:lnTo>
                      <a:pt x="21" y="17077"/>
                    </a:lnTo>
                    <a:lnTo>
                      <a:pt x="2963" y="15369"/>
                    </a:lnTo>
                    <a:lnTo>
                      <a:pt x="29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5" name="Google Shape;4425;p75"/>
              <p:cNvSpPr/>
              <p:nvPr/>
            </p:nvSpPr>
            <p:spPr>
              <a:xfrm>
                <a:off x="7011786" y="2012128"/>
                <a:ext cx="104615" cy="131719"/>
              </a:xfrm>
              <a:custGeom>
                <a:avLst/>
                <a:gdLst/>
                <a:ahLst/>
                <a:cxnLst/>
                <a:rect l="l" t="t" r="r" b="b"/>
                <a:pathLst>
                  <a:path w="3663" h="4612" extrusionOk="0">
                    <a:moveTo>
                      <a:pt x="3622" y="596"/>
                    </a:moveTo>
                    <a:lnTo>
                      <a:pt x="3662" y="620"/>
                    </a:lnTo>
                    <a:cubicBezTo>
                      <a:pt x="3649" y="611"/>
                      <a:pt x="3635" y="603"/>
                      <a:pt x="3622" y="596"/>
                    </a:cubicBezTo>
                    <a:close/>
                    <a:moveTo>
                      <a:pt x="2379" y="1"/>
                    </a:moveTo>
                    <a:cubicBezTo>
                      <a:pt x="2157" y="1"/>
                      <a:pt x="1902" y="73"/>
                      <a:pt x="1625" y="229"/>
                    </a:cubicBezTo>
                    <a:cubicBezTo>
                      <a:pt x="720" y="743"/>
                      <a:pt x="0" y="2019"/>
                      <a:pt x="0" y="3068"/>
                    </a:cubicBezTo>
                    <a:cubicBezTo>
                      <a:pt x="0" y="3583"/>
                      <a:pt x="185" y="3953"/>
                      <a:pt x="473" y="4117"/>
                    </a:cubicBezTo>
                    <a:lnTo>
                      <a:pt x="1337" y="4611"/>
                    </a:lnTo>
                    <a:cubicBezTo>
                      <a:pt x="1049" y="4447"/>
                      <a:pt x="864" y="4076"/>
                      <a:pt x="864" y="3562"/>
                    </a:cubicBezTo>
                    <a:cubicBezTo>
                      <a:pt x="864" y="2533"/>
                      <a:pt x="1584" y="1258"/>
                      <a:pt x="2489" y="723"/>
                    </a:cubicBezTo>
                    <a:cubicBezTo>
                      <a:pt x="2765" y="579"/>
                      <a:pt x="3020" y="505"/>
                      <a:pt x="3242" y="505"/>
                    </a:cubicBezTo>
                    <a:cubicBezTo>
                      <a:pt x="3383" y="505"/>
                      <a:pt x="3511" y="535"/>
                      <a:pt x="3622" y="596"/>
                    </a:cubicBezTo>
                    <a:lnTo>
                      <a:pt x="3622" y="596"/>
                    </a:lnTo>
                    <a:lnTo>
                      <a:pt x="2798" y="106"/>
                    </a:lnTo>
                    <a:cubicBezTo>
                      <a:pt x="2678" y="37"/>
                      <a:pt x="2537" y="1"/>
                      <a:pt x="237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6" name="Google Shape;4426;p75"/>
              <p:cNvSpPr/>
              <p:nvPr/>
            </p:nvSpPr>
            <p:spPr>
              <a:xfrm>
                <a:off x="7036461" y="2026436"/>
                <a:ext cx="94020" cy="120780"/>
              </a:xfrm>
              <a:custGeom>
                <a:avLst/>
                <a:gdLst/>
                <a:ahLst/>
                <a:cxnLst/>
                <a:rect l="l" t="t" r="r" b="b"/>
                <a:pathLst>
                  <a:path w="3292" h="4229" extrusionOk="0">
                    <a:moveTo>
                      <a:pt x="2360" y="1"/>
                    </a:moveTo>
                    <a:cubicBezTo>
                      <a:pt x="2138" y="1"/>
                      <a:pt x="1889" y="72"/>
                      <a:pt x="1625" y="222"/>
                    </a:cubicBezTo>
                    <a:cubicBezTo>
                      <a:pt x="720" y="757"/>
                      <a:pt x="0" y="2032"/>
                      <a:pt x="0" y="3061"/>
                    </a:cubicBezTo>
                    <a:cubicBezTo>
                      <a:pt x="0" y="3805"/>
                      <a:pt x="373" y="4228"/>
                      <a:pt x="912" y="4228"/>
                    </a:cubicBezTo>
                    <a:cubicBezTo>
                      <a:pt x="1133" y="4228"/>
                      <a:pt x="1383" y="4157"/>
                      <a:pt x="1646" y="4007"/>
                    </a:cubicBezTo>
                    <a:cubicBezTo>
                      <a:pt x="2551" y="3472"/>
                      <a:pt x="3292" y="2217"/>
                      <a:pt x="3271" y="1168"/>
                    </a:cubicBezTo>
                    <a:cubicBezTo>
                      <a:pt x="3271" y="424"/>
                      <a:pt x="2899" y="1"/>
                      <a:pt x="236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7" name="Google Shape;4427;p75"/>
              <p:cNvSpPr/>
              <p:nvPr/>
            </p:nvSpPr>
            <p:spPr>
              <a:xfrm>
                <a:off x="7554711" y="3268453"/>
                <a:ext cx="173359" cy="165134"/>
              </a:xfrm>
              <a:custGeom>
                <a:avLst/>
                <a:gdLst/>
                <a:ahLst/>
                <a:cxnLst/>
                <a:rect l="l" t="t" r="r" b="b"/>
                <a:pathLst>
                  <a:path w="6070" h="5782" extrusionOk="0">
                    <a:moveTo>
                      <a:pt x="0" y="0"/>
                    </a:moveTo>
                    <a:lnTo>
                      <a:pt x="0" y="2243"/>
                    </a:lnTo>
                    <a:lnTo>
                      <a:pt x="6070" y="5782"/>
                    </a:lnTo>
                    <a:lnTo>
                      <a:pt x="6070" y="35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8" name="Google Shape;4428;p75"/>
              <p:cNvSpPr/>
              <p:nvPr/>
            </p:nvSpPr>
            <p:spPr>
              <a:xfrm>
                <a:off x="7728042" y="3193826"/>
                <a:ext cx="304392" cy="239761"/>
              </a:xfrm>
              <a:custGeom>
                <a:avLst/>
                <a:gdLst/>
                <a:ahLst/>
                <a:cxnLst/>
                <a:rect l="l" t="t" r="r" b="b"/>
                <a:pathLst>
                  <a:path w="10658" h="8395" extrusionOk="0">
                    <a:moveTo>
                      <a:pt x="10637" y="1"/>
                    </a:moveTo>
                    <a:lnTo>
                      <a:pt x="1" y="6132"/>
                    </a:lnTo>
                    <a:lnTo>
                      <a:pt x="1" y="8395"/>
                    </a:lnTo>
                    <a:lnTo>
                      <a:pt x="10658" y="2243"/>
                    </a:lnTo>
                    <a:lnTo>
                      <a:pt x="1063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9" name="Google Shape;4429;p75"/>
              <p:cNvSpPr/>
              <p:nvPr/>
            </p:nvSpPr>
            <p:spPr>
              <a:xfrm>
                <a:off x="7554711" y="3092752"/>
                <a:ext cx="477152" cy="276204"/>
              </a:xfrm>
              <a:custGeom>
                <a:avLst/>
                <a:gdLst/>
                <a:ahLst/>
                <a:cxnLst/>
                <a:rect l="l" t="t" r="r" b="b"/>
                <a:pathLst>
                  <a:path w="16707" h="9671" extrusionOk="0">
                    <a:moveTo>
                      <a:pt x="10637" y="1"/>
                    </a:moveTo>
                    <a:lnTo>
                      <a:pt x="0" y="6152"/>
                    </a:lnTo>
                    <a:lnTo>
                      <a:pt x="6070" y="9671"/>
                    </a:lnTo>
                    <a:lnTo>
                      <a:pt x="16706" y="3540"/>
                    </a:lnTo>
                    <a:lnTo>
                      <a:pt x="1063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0" name="Google Shape;4430;p75"/>
              <p:cNvSpPr/>
              <p:nvPr/>
            </p:nvSpPr>
            <p:spPr>
              <a:xfrm>
                <a:off x="7881409" y="2552169"/>
                <a:ext cx="128691" cy="712772"/>
              </a:xfrm>
              <a:custGeom>
                <a:avLst/>
                <a:gdLst/>
                <a:ahLst/>
                <a:cxnLst/>
                <a:rect l="l" t="t" r="r" b="b"/>
                <a:pathLst>
                  <a:path w="4506" h="24957" extrusionOk="0">
                    <a:moveTo>
                      <a:pt x="4506" y="1"/>
                    </a:moveTo>
                    <a:lnTo>
                      <a:pt x="21" y="2614"/>
                    </a:lnTo>
                    <a:lnTo>
                      <a:pt x="0" y="24957"/>
                    </a:lnTo>
                    <a:lnTo>
                      <a:pt x="4485" y="22324"/>
                    </a:lnTo>
                    <a:lnTo>
                      <a:pt x="45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1" name="Google Shape;4431;p75"/>
              <p:cNvSpPr/>
              <p:nvPr/>
            </p:nvSpPr>
            <p:spPr>
              <a:xfrm>
                <a:off x="7735096" y="2467574"/>
                <a:ext cx="275004" cy="159251"/>
              </a:xfrm>
              <a:custGeom>
                <a:avLst/>
                <a:gdLst/>
                <a:ahLst/>
                <a:cxnLst/>
                <a:rect l="l" t="t" r="r" b="b"/>
                <a:pathLst>
                  <a:path w="9629" h="5576" extrusionOk="0">
                    <a:moveTo>
                      <a:pt x="4506" y="0"/>
                    </a:moveTo>
                    <a:lnTo>
                      <a:pt x="0" y="2613"/>
                    </a:lnTo>
                    <a:lnTo>
                      <a:pt x="5144" y="5576"/>
                    </a:lnTo>
                    <a:lnTo>
                      <a:pt x="9629" y="2963"/>
                    </a:lnTo>
                    <a:lnTo>
                      <a:pt x="4506" y="0"/>
                    </a:lnTo>
                    <a:close/>
                  </a:path>
                </a:pathLst>
              </a:custGeom>
              <a:solidFill>
                <a:srgbClr val="FFBA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2" name="Google Shape;4432;p75"/>
              <p:cNvSpPr/>
              <p:nvPr/>
            </p:nvSpPr>
            <p:spPr>
              <a:xfrm>
                <a:off x="7735096" y="2542201"/>
                <a:ext cx="146913" cy="722739"/>
              </a:xfrm>
              <a:custGeom>
                <a:avLst/>
                <a:gdLst/>
                <a:ahLst/>
                <a:cxnLst/>
                <a:rect l="l" t="t" r="r" b="b"/>
                <a:pathLst>
                  <a:path w="5144" h="25306" extrusionOk="0">
                    <a:moveTo>
                      <a:pt x="0" y="0"/>
                    </a:moveTo>
                    <a:lnTo>
                      <a:pt x="0" y="22343"/>
                    </a:lnTo>
                    <a:lnTo>
                      <a:pt x="5123" y="25306"/>
                    </a:lnTo>
                    <a:lnTo>
                      <a:pt x="5144" y="29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3" name="Google Shape;4433;p75"/>
              <p:cNvSpPr/>
              <p:nvPr/>
            </p:nvSpPr>
            <p:spPr>
              <a:xfrm>
                <a:off x="7167495" y="3045171"/>
                <a:ext cx="173930" cy="164563"/>
              </a:xfrm>
              <a:custGeom>
                <a:avLst/>
                <a:gdLst/>
                <a:ahLst/>
                <a:cxnLst/>
                <a:rect l="l" t="t" r="r" b="b"/>
                <a:pathLst>
                  <a:path w="6090" h="5762" extrusionOk="0">
                    <a:moveTo>
                      <a:pt x="0" y="0"/>
                    </a:moveTo>
                    <a:lnTo>
                      <a:pt x="0" y="2243"/>
                    </a:lnTo>
                    <a:lnTo>
                      <a:pt x="6090" y="5761"/>
                    </a:lnTo>
                    <a:lnTo>
                      <a:pt x="6069" y="35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4" name="Google Shape;4434;p75"/>
              <p:cNvSpPr/>
              <p:nvPr/>
            </p:nvSpPr>
            <p:spPr>
              <a:xfrm>
                <a:off x="7340825" y="2969944"/>
                <a:ext cx="304392" cy="239790"/>
              </a:xfrm>
              <a:custGeom>
                <a:avLst/>
                <a:gdLst/>
                <a:ahLst/>
                <a:cxnLst/>
                <a:rect l="l" t="t" r="r" b="b"/>
                <a:pathLst>
                  <a:path w="10658" h="8396" extrusionOk="0">
                    <a:moveTo>
                      <a:pt x="10637" y="1"/>
                    </a:moveTo>
                    <a:lnTo>
                      <a:pt x="0" y="6153"/>
                    </a:lnTo>
                    <a:lnTo>
                      <a:pt x="21" y="8395"/>
                    </a:lnTo>
                    <a:lnTo>
                      <a:pt x="10658" y="2264"/>
                    </a:lnTo>
                    <a:lnTo>
                      <a:pt x="1063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5" name="Google Shape;4435;p75"/>
              <p:cNvSpPr/>
              <p:nvPr/>
            </p:nvSpPr>
            <p:spPr>
              <a:xfrm>
                <a:off x="7167495" y="2869470"/>
                <a:ext cx="477152" cy="276204"/>
              </a:xfrm>
              <a:custGeom>
                <a:avLst/>
                <a:gdLst/>
                <a:ahLst/>
                <a:cxnLst/>
                <a:rect l="l" t="t" r="r" b="b"/>
                <a:pathLst>
                  <a:path w="16707" h="9671" extrusionOk="0">
                    <a:moveTo>
                      <a:pt x="10637" y="1"/>
                    </a:moveTo>
                    <a:lnTo>
                      <a:pt x="0" y="6152"/>
                    </a:lnTo>
                    <a:lnTo>
                      <a:pt x="6069" y="9671"/>
                    </a:lnTo>
                    <a:lnTo>
                      <a:pt x="16706" y="3519"/>
                    </a:lnTo>
                    <a:lnTo>
                      <a:pt x="1063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6" name="Google Shape;4436;p75"/>
              <p:cNvSpPr/>
              <p:nvPr/>
            </p:nvSpPr>
            <p:spPr>
              <a:xfrm>
                <a:off x="7495363" y="2329486"/>
                <a:ext cx="129291" cy="712772"/>
              </a:xfrm>
              <a:custGeom>
                <a:avLst/>
                <a:gdLst/>
                <a:ahLst/>
                <a:cxnLst/>
                <a:rect l="l" t="t" r="r" b="b"/>
                <a:pathLst>
                  <a:path w="4527" h="24957" extrusionOk="0">
                    <a:moveTo>
                      <a:pt x="4527" y="1"/>
                    </a:moveTo>
                    <a:lnTo>
                      <a:pt x="21" y="2613"/>
                    </a:lnTo>
                    <a:lnTo>
                      <a:pt x="0" y="24957"/>
                    </a:lnTo>
                    <a:lnTo>
                      <a:pt x="4506" y="22344"/>
                    </a:lnTo>
                    <a:lnTo>
                      <a:pt x="4527" y="1"/>
                    </a:lnTo>
                    <a:close/>
                  </a:path>
                </a:pathLst>
              </a:custGeom>
              <a:solidFill>
                <a:srgbClr val="6661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7" name="Google Shape;4437;p75"/>
              <p:cNvSpPr/>
              <p:nvPr/>
            </p:nvSpPr>
            <p:spPr>
              <a:xfrm>
                <a:off x="7349622" y="2244863"/>
                <a:ext cx="275033" cy="159279"/>
              </a:xfrm>
              <a:custGeom>
                <a:avLst/>
                <a:gdLst/>
                <a:ahLst/>
                <a:cxnLst/>
                <a:rect l="l" t="t" r="r" b="b"/>
                <a:pathLst>
                  <a:path w="9630" h="5577" extrusionOk="0">
                    <a:moveTo>
                      <a:pt x="4507" y="1"/>
                    </a:moveTo>
                    <a:lnTo>
                      <a:pt x="1" y="2614"/>
                    </a:lnTo>
                    <a:lnTo>
                      <a:pt x="5124" y="5576"/>
                    </a:lnTo>
                    <a:lnTo>
                      <a:pt x="9630" y="2964"/>
                    </a:lnTo>
                    <a:lnTo>
                      <a:pt x="4507" y="1"/>
                    </a:lnTo>
                    <a:close/>
                  </a:path>
                </a:pathLst>
              </a:custGeom>
              <a:solidFill>
                <a:srgbClr val="FFBA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8" name="Google Shape;4438;p75"/>
              <p:cNvSpPr/>
              <p:nvPr/>
            </p:nvSpPr>
            <p:spPr>
              <a:xfrm>
                <a:off x="7349051" y="2319490"/>
                <a:ext cx="146913" cy="722768"/>
              </a:xfrm>
              <a:custGeom>
                <a:avLst/>
                <a:gdLst/>
                <a:ahLst/>
                <a:cxnLst/>
                <a:rect l="l" t="t" r="r" b="b"/>
                <a:pathLst>
                  <a:path w="5144" h="25307" extrusionOk="0">
                    <a:moveTo>
                      <a:pt x="21" y="1"/>
                    </a:moveTo>
                    <a:lnTo>
                      <a:pt x="0" y="22344"/>
                    </a:lnTo>
                    <a:lnTo>
                      <a:pt x="5123" y="25307"/>
                    </a:lnTo>
                    <a:lnTo>
                      <a:pt x="5144" y="2963"/>
                    </a:lnTo>
                    <a:lnTo>
                      <a:pt x="21" y="1"/>
                    </a:lnTo>
                    <a:close/>
                  </a:path>
                </a:pathLst>
              </a:custGeom>
              <a:solidFill>
                <a:srgbClr val="8E9D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9" name="Google Shape;4439;p75"/>
              <p:cNvSpPr/>
              <p:nvPr/>
            </p:nvSpPr>
            <p:spPr>
              <a:xfrm>
                <a:off x="7663410" y="2310694"/>
                <a:ext cx="468927" cy="882561"/>
              </a:xfrm>
              <a:custGeom>
                <a:avLst/>
                <a:gdLst/>
                <a:ahLst/>
                <a:cxnLst/>
                <a:rect l="l" t="t" r="r" b="b"/>
                <a:pathLst>
                  <a:path w="16419" h="30902" extrusionOk="0">
                    <a:moveTo>
                      <a:pt x="16418" y="0"/>
                    </a:moveTo>
                    <a:lnTo>
                      <a:pt x="62" y="9505"/>
                    </a:lnTo>
                    <a:lnTo>
                      <a:pt x="0" y="30902"/>
                    </a:lnTo>
                    <a:lnTo>
                      <a:pt x="16357" y="21397"/>
                    </a:lnTo>
                    <a:lnTo>
                      <a:pt x="164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0" name="Google Shape;4440;p75"/>
              <p:cNvSpPr/>
              <p:nvPr/>
            </p:nvSpPr>
            <p:spPr>
              <a:xfrm>
                <a:off x="7133394" y="2003388"/>
                <a:ext cx="998943" cy="578797"/>
              </a:xfrm>
              <a:custGeom>
                <a:avLst/>
                <a:gdLst/>
                <a:ahLst/>
                <a:cxnLst/>
                <a:rect l="l" t="t" r="r" b="b"/>
                <a:pathLst>
                  <a:path w="34977" h="20266" extrusionOk="0">
                    <a:moveTo>
                      <a:pt x="16336" y="0"/>
                    </a:moveTo>
                    <a:lnTo>
                      <a:pt x="1" y="9505"/>
                    </a:lnTo>
                    <a:lnTo>
                      <a:pt x="18620" y="20265"/>
                    </a:lnTo>
                    <a:lnTo>
                      <a:pt x="34976" y="10760"/>
                    </a:lnTo>
                    <a:lnTo>
                      <a:pt x="16336" y="0"/>
                    </a:lnTo>
                    <a:close/>
                  </a:path>
                </a:pathLst>
              </a:custGeom>
              <a:solidFill>
                <a:srgbClr val="CE6F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1" name="Google Shape;4441;p75"/>
              <p:cNvSpPr/>
              <p:nvPr/>
            </p:nvSpPr>
            <p:spPr>
              <a:xfrm>
                <a:off x="7131652" y="2274851"/>
                <a:ext cx="533558" cy="918404"/>
              </a:xfrm>
              <a:custGeom>
                <a:avLst/>
                <a:gdLst/>
                <a:ahLst/>
                <a:cxnLst/>
                <a:rect l="l" t="t" r="r" b="b"/>
                <a:pathLst>
                  <a:path w="18682" h="32157" extrusionOk="0">
                    <a:moveTo>
                      <a:pt x="62" y="0"/>
                    </a:moveTo>
                    <a:lnTo>
                      <a:pt x="0" y="21397"/>
                    </a:lnTo>
                    <a:lnTo>
                      <a:pt x="18619" y="32157"/>
                    </a:lnTo>
                    <a:lnTo>
                      <a:pt x="18681" y="107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FAE6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2" name="Google Shape;4442;p75"/>
              <p:cNvSpPr/>
              <p:nvPr/>
            </p:nvSpPr>
            <p:spPr>
              <a:xfrm>
                <a:off x="7663410" y="2593324"/>
                <a:ext cx="468927" cy="599931"/>
              </a:xfrm>
              <a:custGeom>
                <a:avLst/>
                <a:gdLst/>
                <a:ahLst/>
                <a:cxnLst/>
                <a:rect l="l" t="t" r="r" b="b"/>
                <a:pathLst>
                  <a:path w="16419" h="21006" extrusionOk="0">
                    <a:moveTo>
                      <a:pt x="16418" y="0"/>
                    </a:moveTo>
                    <a:lnTo>
                      <a:pt x="62" y="9485"/>
                    </a:lnTo>
                    <a:lnTo>
                      <a:pt x="0" y="21006"/>
                    </a:lnTo>
                    <a:lnTo>
                      <a:pt x="16357" y="11501"/>
                    </a:lnTo>
                    <a:lnTo>
                      <a:pt x="164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3" name="Google Shape;4443;p75"/>
              <p:cNvSpPr/>
              <p:nvPr/>
            </p:nvSpPr>
            <p:spPr>
              <a:xfrm>
                <a:off x="7131652" y="2561593"/>
                <a:ext cx="533558" cy="631662"/>
              </a:xfrm>
              <a:custGeom>
                <a:avLst/>
                <a:gdLst/>
                <a:ahLst/>
                <a:cxnLst/>
                <a:rect l="l" t="t" r="r" b="b"/>
                <a:pathLst>
                  <a:path w="18682" h="22117" extrusionOk="0">
                    <a:moveTo>
                      <a:pt x="62" y="0"/>
                    </a:moveTo>
                    <a:lnTo>
                      <a:pt x="0" y="11357"/>
                    </a:lnTo>
                    <a:lnTo>
                      <a:pt x="18619" y="22117"/>
                    </a:lnTo>
                    <a:lnTo>
                      <a:pt x="18681" y="107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4" name="Google Shape;4444;p75"/>
              <p:cNvSpPr/>
              <p:nvPr/>
            </p:nvSpPr>
            <p:spPr>
              <a:xfrm>
                <a:off x="7818520" y="1350564"/>
                <a:ext cx="96419" cy="223311"/>
              </a:xfrm>
              <a:custGeom>
                <a:avLst/>
                <a:gdLst/>
                <a:ahLst/>
                <a:cxnLst/>
                <a:rect l="l" t="t" r="r" b="b"/>
                <a:pathLst>
                  <a:path w="3376" h="7819" extrusionOk="0">
                    <a:moveTo>
                      <a:pt x="1" y="1"/>
                    </a:moveTo>
                    <a:lnTo>
                      <a:pt x="21" y="5864"/>
                    </a:lnTo>
                    <a:lnTo>
                      <a:pt x="3375" y="7819"/>
                    </a:lnTo>
                    <a:lnTo>
                      <a:pt x="3375" y="195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505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5" name="Google Shape;4445;p75"/>
              <p:cNvSpPr/>
              <p:nvPr/>
            </p:nvSpPr>
            <p:spPr>
              <a:xfrm>
                <a:off x="7818520" y="1321775"/>
                <a:ext cx="145770" cy="84652"/>
              </a:xfrm>
              <a:custGeom>
                <a:avLst/>
                <a:gdLst/>
                <a:ahLst/>
                <a:cxnLst/>
                <a:rect l="l" t="t" r="r" b="b"/>
                <a:pathLst>
                  <a:path w="5104" h="2964" extrusionOk="0">
                    <a:moveTo>
                      <a:pt x="1729" y="1"/>
                    </a:moveTo>
                    <a:lnTo>
                      <a:pt x="1" y="1009"/>
                    </a:lnTo>
                    <a:lnTo>
                      <a:pt x="3375" y="2963"/>
                    </a:lnTo>
                    <a:lnTo>
                      <a:pt x="5103" y="1955"/>
                    </a:lnTo>
                    <a:lnTo>
                      <a:pt x="1729" y="1"/>
                    </a:lnTo>
                    <a:close/>
                  </a:path>
                </a:pathLst>
              </a:custGeom>
              <a:solidFill>
                <a:srgbClr val="7480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6" name="Google Shape;4446;p75"/>
              <p:cNvSpPr/>
              <p:nvPr/>
            </p:nvSpPr>
            <p:spPr>
              <a:xfrm>
                <a:off x="7914910" y="1377610"/>
                <a:ext cx="49380" cy="196264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6872" extrusionOk="0">
                    <a:moveTo>
                      <a:pt x="1728" y="0"/>
                    </a:moveTo>
                    <a:lnTo>
                      <a:pt x="0" y="1008"/>
                    </a:lnTo>
                    <a:lnTo>
                      <a:pt x="0" y="6872"/>
                    </a:lnTo>
                    <a:lnTo>
                      <a:pt x="1728" y="5864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7" name="Google Shape;4447;p75"/>
              <p:cNvSpPr/>
              <p:nvPr/>
            </p:nvSpPr>
            <p:spPr>
              <a:xfrm>
                <a:off x="7962491" y="1602634"/>
                <a:ext cx="220369" cy="233906"/>
              </a:xfrm>
              <a:custGeom>
                <a:avLst/>
                <a:gdLst/>
                <a:ahLst/>
                <a:cxnLst/>
                <a:rect l="l" t="t" r="r" b="b"/>
                <a:pathLst>
                  <a:path w="7716" h="8190" extrusionOk="0">
                    <a:moveTo>
                      <a:pt x="1" y="1"/>
                    </a:moveTo>
                    <a:lnTo>
                      <a:pt x="1" y="3725"/>
                    </a:lnTo>
                    <a:lnTo>
                      <a:pt x="7716" y="8189"/>
                    </a:lnTo>
                    <a:lnTo>
                      <a:pt x="7695" y="446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505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8" name="Google Shape;4448;p75"/>
              <p:cNvSpPr/>
              <p:nvPr/>
            </p:nvSpPr>
            <p:spPr>
              <a:xfrm>
                <a:off x="7962491" y="1573846"/>
                <a:ext cx="269721" cy="156337"/>
              </a:xfrm>
              <a:custGeom>
                <a:avLst/>
                <a:gdLst/>
                <a:ahLst/>
                <a:cxnLst/>
                <a:rect l="l" t="t" r="r" b="b"/>
                <a:pathLst>
                  <a:path w="9444" h="5474" extrusionOk="0">
                    <a:moveTo>
                      <a:pt x="1729" y="1"/>
                    </a:moveTo>
                    <a:lnTo>
                      <a:pt x="1" y="1009"/>
                    </a:lnTo>
                    <a:lnTo>
                      <a:pt x="7695" y="5473"/>
                    </a:lnTo>
                    <a:lnTo>
                      <a:pt x="9444" y="4465"/>
                    </a:lnTo>
                    <a:lnTo>
                      <a:pt x="172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9" name="Google Shape;4449;p75"/>
              <p:cNvSpPr/>
              <p:nvPr/>
            </p:nvSpPr>
            <p:spPr>
              <a:xfrm>
                <a:off x="8182260" y="1701366"/>
                <a:ext cx="49951" cy="135174"/>
              </a:xfrm>
              <a:custGeom>
                <a:avLst/>
                <a:gdLst/>
                <a:ahLst/>
                <a:cxnLst/>
                <a:rect l="l" t="t" r="r" b="b"/>
                <a:pathLst>
                  <a:path w="1749" h="4733" extrusionOk="0">
                    <a:moveTo>
                      <a:pt x="1749" y="0"/>
                    </a:moveTo>
                    <a:lnTo>
                      <a:pt x="0" y="1008"/>
                    </a:lnTo>
                    <a:lnTo>
                      <a:pt x="21" y="4732"/>
                    </a:lnTo>
                    <a:lnTo>
                      <a:pt x="1749" y="3724"/>
                    </a:lnTo>
                    <a:lnTo>
                      <a:pt x="174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0" name="Google Shape;4450;p75"/>
              <p:cNvSpPr/>
              <p:nvPr/>
            </p:nvSpPr>
            <p:spPr>
              <a:xfrm>
                <a:off x="7085813" y="1394632"/>
                <a:ext cx="517107" cy="405466"/>
              </a:xfrm>
              <a:custGeom>
                <a:avLst/>
                <a:gdLst/>
                <a:ahLst/>
                <a:cxnLst/>
                <a:rect l="l" t="t" r="r" b="b"/>
                <a:pathLst>
                  <a:path w="18106" h="14197" extrusionOk="0">
                    <a:moveTo>
                      <a:pt x="18105" y="1"/>
                    </a:moveTo>
                    <a:lnTo>
                      <a:pt x="21" y="10473"/>
                    </a:lnTo>
                    <a:lnTo>
                      <a:pt x="0" y="14197"/>
                    </a:lnTo>
                    <a:lnTo>
                      <a:pt x="18085" y="3745"/>
                    </a:lnTo>
                    <a:lnTo>
                      <a:pt x="18105" y="1"/>
                    </a:lnTo>
                    <a:close/>
                  </a:path>
                </a:pathLst>
              </a:custGeom>
              <a:solidFill>
                <a:srgbClr val="4726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1" name="Google Shape;4451;p75"/>
              <p:cNvSpPr/>
              <p:nvPr/>
            </p:nvSpPr>
            <p:spPr>
              <a:xfrm>
                <a:off x="7036461" y="1366443"/>
                <a:ext cx="566459" cy="327298"/>
              </a:xfrm>
              <a:custGeom>
                <a:avLst/>
                <a:gdLst/>
                <a:ahLst/>
                <a:cxnLst/>
                <a:rect l="l" t="t" r="r" b="b"/>
                <a:pathLst>
                  <a:path w="19834" h="11460" extrusionOk="0">
                    <a:moveTo>
                      <a:pt x="18085" y="0"/>
                    </a:moveTo>
                    <a:lnTo>
                      <a:pt x="0" y="10452"/>
                    </a:lnTo>
                    <a:lnTo>
                      <a:pt x="1749" y="11460"/>
                    </a:lnTo>
                    <a:lnTo>
                      <a:pt x="19833" y="988"/>
                    </a:lnTo>
                    <a:lnTo>
                      <a:pt x="1808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2" name="Google Shape;4452;p75"/>
              <p:cNvSpPr/>
              <p:nvPr/>
            </p:nvSpPr>
            <p:spPr>
              <a:xfrm>
                <a:off x="7036461" y="1664924"/>
                <a:ext cx="57006" cy="139287"/>
              </a:xfrm>
              <a:custGeom>
                <a:avLst/>
                <a:gdLst/>
                <a:ahLst/>
                <a:cxnLst/>
                <a:rect l="l" t="t" r="r" b="b"/>
                <a:pathLst>
                  <a:path w="1996" h="4877" extrusionOk="0">
                    <a:moveTo>
                      <a:pt x="0" y="1"/>
                    </a:moveTo>
                    <a:lnTo>
                      <a:pt x="0" y="3724"/>
                    </a:lnTo>
                    <a:lnTo>
                      <a:pt x="1996" y="4877"/>
                    </a:lnTo>
                    <a:lnTo>
                      <a:pt x="1749" y="1009"/>
                    </a:lnTo>
                    <a:lnTo>
                      <a:pt x="0" y="1"/>
                    </a:lnTo>
                    <a:close/>
                    <a:moveTo>
                      <a:pt x="1996" y="4877"/>
                    </a:moveTo>
                    <a:lnTo>
                      <a:pt x="1996" y="4877"/>
                    </a:lnTo>
                    <a:lnTo>
                      <a:pt x="1996" y="487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3" name="Google Shape;4453;p75"/>
              <p:cNvSpPr/>
              <p:nvPr/>
            </p:nvSpPr>
            <p:spPr>
              <a:xfrm>
                <a:off x="7665181" y="1698996"/>
                <a:ext cx="468927" cy="883189"/>
              </a:xfrm>
              <a:custGeom>
                <a:avLst/>
                <a:gdLst/>
                <a:ahLst/>
                <a:cxnLst/>
                <a:rect l="l" t="t" r="r" b="b"/>
                <a:pathLst>
                  <a:path w="16419" h="30924" extrusionOk="0">
                    <a:moveTo>
                      <a:pt x="16418" y="1"/>
                    </a:moveTo>
                    <a:lnTo>
                      <a:pt x="62" y="9506"/>
                    </a:lnTo>
                    <a:lnTo>
                      <a:pt x="0" y="30923"/>
                    </a:lnTo>
                    <a:lnTo>
                      <a:pt x="16356" y="21418"/>
                    </a:lnTo>
                    <a:lnTo>
                      <a:pt x="1641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4" name="Google Shape;4454;p75"/>
              <p:cNvSpPr/>
              <p:nvPr/>
            </p:nvSpPr>
            <p:spPr>
              <a:xfrm>
                <a:off x="7135165" y="1391690"/>
                <a:ext cx="998943" cy="578797"/>
              </a:xfrm>
              <a:custGeom>
                <a:avLst/>
                <a:gdLst/>
                <a:ahLst/>
                <a:cxnLst/>
                <a:rect l="l" t="t" r="r" b="b"/>
                <a:pathLst>
                  <a:path w="34977" h="20266" extrusionOk="0">
                    <a:moveTo>
                      <a:pt x="16336" y="1"/>
                    </a:moveTo>
                    <a:lnTo>
                      <a:pt x="1" y="9506"/>
                    </a:lnTo>
                    <a:lnTo>
                      <a:pt x="18620" y="20266"/>
                    </a:lnTo>
                    <a:lnTo>
                      <a:pt x="34976" y="10761"/>
                    </a:lnTo>
                    <a:lnTo>
                      <a:pt x="16336" y="1"/>
                    </a:lnTo>
                    <a:close/>
                  </a:path>
                </a:pathLst>
              </a:custGeom>
              <a:solidFill>
                <a:srgbClr val="E7E0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5" name="Google Shape;4455;p75"/>
              <p:cNvSpPr/>
              <p:nvPr/>
            </p:nvSpPr>
            <p:spPr>
              <a:xfrm>
                <a:off x="7133394" y="1663153"/>
                <a:ext cx="533558" cy="919032"/>
              </a:xfrm>
              <a:custGeom>
                <a:avLst/>
                <a:gdLst/>
                <a:ahLst/>
                <a:cxnLst/>
                <a:rect l="l" t="t" r="r" b="b"/>
                <a:pathLst>
                  <a:path w="18682" h="32179" extrusionOk="0">
                    <a:moveTo>
                      <a:pt x="63" y="1"/>
                    </a:moveTo>
                    <a:lnTo>
                      <a:pt x="1" y="21418"/>
                    </a:lnTo>
                    <a:lnTo>
                      <a:pt x="18620" y="32178"/>
                    </a:lnTo>
                    <a:lnTo>
                      <a:pt x="18682" y="10761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AE6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6" name="Google Shape;4456;p75"/>
              <p:cNvSpPr/>
              <p:nvPr/>
            </p:nvSpPr>
            <p:spPr>
              <a:xfrm>
                <a:off x="7232126" y="1197209"/>
                <a:ext cx="90507" cy="164563"/>
              </a:xfrm>
              <a:custGeom>
                <a:avLst/>
                <a:gdLst/>
                <a:ahLst/>
                <a:cxnLst/>
                <a:rect l="l" t="t" r="r" b="b"/>
                <a:pathLst>
                  <a:path w="3169" h="5762" extrusionOk="0">
                    <a:moveTo>
                      <a:pt x="3169" y="0"/>
                    </a:moveTo>
                    <a:lnTo>
                      <a:pt x="21" y="1832"/>
                    </a:lnTo>
                    <a:lnTo>
                      <a:pt x="0" y="5761"/>
                    </a:lnTo>
                    <a:lnTo>
                      <a:pt x="3148" y="3951"/>
                    </a:lnTo>
                    <a:lnTo>
                      <a:pt x="31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7" name="Google Shape;4457;p75"/>
              <p:cNvSpPr/>
              <p:nvPr/>
            </p:nvSpPr>
            <p:spPr>
              <a:xfrm>
                <a:off x="7135764" y="1141374"/>
                <a:ext cx="186868" cy="108157"/>
              </a:xfrm>
              <a:custGeom>
                <a:avLst/>
                <a:gdLst/>
                <a:ahLst/>
                <a:cxnLst/>
                <a:rect l="l" t="t" r="r" b="b"/>
                <a:pathLst>
                  <a:path w="6543" h="3787" extrusionOk="0">
                    <a:moveTo>
                      <a:pt x="3148" y="1"/>
                    </a:moveTo>
                    <a:lnTo>
                      <a:pt x="0" y="1832"/>
                    </a:lnTo>
                    <a:lnTo>
                      <a:pt x="3395" y="3787"/>
                    </a:lnTo>
                    <a:lnTo>
                      <a:pt x="6543" y="1955"/>
                    </a:lnTo>
                    <a:lnTo>
                      <a:pt x="31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8" name="Google Shape;4458;p75"/>
              <p:cNvSpPr/>
              <p:nvPr/>
            </p:nvSpPr>
            <p:spPr>
              <a:xfrm>
                <a:off x="7351392" y="1375240"/>
                <a:ext cx="89935" cy="163392"/>
              </a:xfrm>
              <a:custGeom>
                <a:avLst/>
                <a:gdLst/>
                <a:ahLst/>
                <a:cxnLst/>
                <a:rect l="l" t="t" r="r" b="b"/>
                <a:pathLst>
                  <a:path w="3149" h="5721" extrusionOk="0">
                    <a:moveTo>
                      <a:pt x="3149" y="1"/>
                    </a:moveTo>
                    <a:lnTo>
                      <a:pt x="1" y="1832"/>
                    </a:lnTo>
                    <a:lnTo>
                      <a:pt x="1" y="5720"/>
                    </a:lnTo>
                    <a:lnTo>
                      <a:pt x="3149" y="3889"/>
                    </a:lnTo>
                    <a:lnTo>
                      <a:pt x="3149" y="1"/>
                    </a:lnTo>
                    <a:close/>
                  </a:path>
                </a:pathLst>
              </a:custGeom>
              <a:solidFill>
                <a:srgbClr val="8A9D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9" name="Google Shape;4459;p75"/>
              <p:cNvSpPr/>
              <p:nvPr/>
            </p:nvSpPr>
            <p:spPr>
              <a:xfrm>
                <a:off x="7232126" y="1310021"/>
                <a:ext cx="209202" cy="121066"/>
              </a:xfrm>
              <a:custGeom>
                <a:avLst/>
                <a:gdLst/>
                <a:ahLst/>
                <a:cxnLst/>
                <a:rect l="l" t="t" r="r" b="b"/>
                <a:pathLst>
                  <a:path w="7325" h="4239" extrusionOk="0">
                    <a:moveTo>
                      <a:pt x="3148" y="1"/>
                    </a:moveTo>
                    <a:lnTo>
                      <a:pt x="0" y="1811"/>
                    </a:lnTo>
                    <a:lnTo>
                      <a:pt x="4177" y="4239"/>
                    </a:lnTo>
                    <a:lnTo>
                      <a:pt x="7325" y="2408"/>
                    </a:lnTo>
                    <a:lnTo>
                      <a:pt x="31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0" name="Google Shape;4460;p75"/>
              <p:cNvSpPr/>
              <p:nvPr/>
            </p:nvSpPr>
            <p:spPr>
              <a:xfrm>
                <a:off x="7135165" y="1190171"/>
                <a:ext cx="216256" cy="348461"/>
              </a:xfrm>
              <a:custGeom>
                <a:avLst/>
                <a:gdLst/>
                <a:ahLst/>
                <a:cxnLst/>
                <a:rect l="l" t="t" r="r" b="b"/>
                <a:pathLst>
                  <a:path w="7572" h="12201" extrusionOk="0">
                    <a:moveTo>
                      <a:pt x="21" y="0"/>
                    </a:moveTo>
                    <a:lnTo>
                      <a:pt x="1" y="7818"/>
                    </a:lnTo>
                    <a:lnTo>
                      <a:pt x="7572" y="12200"/>
                    </a:lnTo>
                    <a:lnTo>
                      <a:pt x="7572" y="8312"/>
                    </a:lnTo>
                    <a:lnTo>
                      <a:pt x="3395" y="5884"/>
                    </a:lnTo>
                    <a:lnTo>
                      <a:pt x="3416" y="1955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1" name="Google Shape;4461;p75"/>
              <p:cNvSpPr/>
              <p:nvPr/>
            </p:nvSpPr>
            <p:spPr>
              <a:xfrm>
                <a:off x="7665181" y="1532719"/>
                <a:ext cx="470098" cy="441880"/>
              </a:xfrm>
              <a:custGeom>
                <a:avLst/>
                <a:gdLst/>
                <a:ahLst/>
                <a:cxnLst/>
                <a:rect l="l" t="t" r="r" b="b"/>
                <a:pathLst>
                  <a:path w="16460" h="15472" extrusionOk="0">
                    <a:moveTo>
                      <a:pt x="16418" y="1"/>
                    </a:moveTo>
                    <a:lnTo>
                      <a:pt x="62" y="9506"/>
                    </a:lnTo>
                    <a:lnTo>
                      <a:pt x="0" y="15472"/>
                    </a:lnTo>
                    <a:lnTo>
                      <a:pt x="16459" y="5885"/>
                    </a:lnTo>
                    <a:lnTo>
                      <a:pt x="1641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2" name="Google Shape;4462;p75"/>
              <p:cNvSpPr/>
              <p:nvPr/>
            </p:nvSpPr>
            <p:spPr>
              <a:xfrm>
                <a:off x="7135165" y="1225414"/>
                <a:ext cx="998943" cy="578797"/>
              </a:xfrm>
              <a:custGeom>
                <a:avLst/>
                <a:gdLst/>
                <a:ahLst/>
                <a:cxnLst/>
                <a:rect l="l" t="t" r="r" b="b"/>
                <a:pathLst>
                  <a:path w="34977" h="20266" extrusionOk="0">
                    <a:moveTo>
                      <a:pt x="16336" y="0"/>
                    </a:moveTo>
                    <a:lnTo>
                      <a:pt x="1" y="9506"/>
                    </a:lnTo>
                    <a:lnTo>
                      <a:pt x="18620" y="20266"/>
                    </a:lnTo>
                    <a:lnTo>
                      <a:pt x="34976" y="10761"/>
                    </a:lnTo>
                    <a:lnTo>
                      <a:pt x="163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3" name="Google Shape;4463;p75"/>
              <p:cNvSpPr/>
              <p:nvPr/>
            </p:nvSpPr>
            <p:spPr>
              <a:xfrm>
                <a:off x="7133394" y="1496877"/>
                <a:ext cx="533558" cy="477723"/>
              </a:xfrm>
              <a:custGeom>
                <a:avLst/>
                <a:gdLst/>
                <a:ahLst/>
                <a:cxnLst/>
                <a:rect l="l" t="t" r="r" b="b"/>
                <a:pathLst>
                  <a:path w="18682" h="16727" extrusionOk="0">
                    <a:moveTo>
                      <a:pt x="63" y="1"/>
                    </a:moveTo>
                    <a:lnTo>
                      <a:pt x="1" y="5967"/>
                    </a:lnTo>
                    <a:lnTo>
                      <a:pt x="18620" y="16727"/>
                    </a:lnTo>
                    <a:lnTo>
                      <a:pt x="18682" y="10761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4" name="Google Shape;4464;p75"/>
              <p:cNvSpPr/>
              <p:nvPr/>
            </p:nvSpPr>
            <p:spPr>
              <a:xfrm>
                <a:off x="7665181" y="1978712"/>
                <a:ext cx="213315" cy="603473"/>
              </a:xfrm>
              <a:custGeom>
                <a:avLst/>
                <a:gdLst/>
                <a:ahLst/>
                <a:cxnLst/>
                <a:rect l="l" t="t" r="r" b="b"/>
                <a:pathLst>
                  <a:path w="7469" h="21130" extrusionOk="0">
                    <a:moveTo>
                      <a:pt x="7468" y="0"/>
                    </a:moveTo>
                    <a:lnTo>
                      <a:pt x="41" y="4279"/>
                    </a:lnTo>
                    <a:lnTo>
                      <a:pt x="0" y="21129"/>
                    </a:lnTo>
                    <a:lnTo>
                      <a:pt x="4465" y="18763"/>
                    </a:lnTo>
                    <a:lnTo>
                      <a:pt x="4444" y="8476"/>
                    </a:lnTo>
                    <a:lnTo>
                      <a:pt x="7468" y="6728"/>
                    </a:lnTo>
                    <a:lnTo>
                      <a:pt x="746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5" name="Google Shape;4465;p75"/>
              <p:cNvSpPr/>
              <p:nvPr/>
            </p:nvSpPr>
            <p:spPr>
              <a:xfrm>
                <a:off x="7147503" y="2134421"/>
                <a:ext cx="37042" cy="188639"/>
              </a:xfrm>
              <a:custGeom>
                <a:avLst/>
                <a:gdLst/>
                <a:ahLst/>
                <a:cxnLst/>
                <a:rect l="l" t="t" r="r" b="b"/>
                <a:pathLst>
                  <a:path w="1297" h="6605" extrusionOk="0">
                    <a:moveTo>
                      <a:pt x="1297" y="0"/>
                    </a:moveTo>
                    <a:lnTo>
                      <a:pt x="42" y="720"/>
                    </a:lnTo>
                    <a:lnTo>
                      <a:pt x="1" y="6604"/>
                    </a:lnTo>
                    <a:lnTo>
                      <a:pt x="1256" y="5884"/>
                    </a:lnTo>
                    <a:lnTo>
                      <a:pt x="129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6" name="Google Shape;4466;p75"/>
              <p:cNvSpPr/>
              <p:nvPr/>
            </p:nvSpPr>
            <p:spPr>
              <a:xfrm>
                <a:off x="7147503" y="2302468"/>
                <a:ext cx="465414" cy="268550"/>
              </a:xfrm>
              <a:custGeom>
                <a:avLst/>
                <a:gdLst/>
                <a:ahLst/>
                <a:cxnLst/>
                <a:rect l="l" t="t" r="r" b="b"/>
                <a:pathLst>
                  <a:path w="16296" h="9403" extrusionOk="0">
                    <a:moveTo>
                      <a:pt x="1256" y="0"/>
                    </a:moveTo>
                    <a:lnTo>
                      <a:pt x="1" y="720"/>
                    </a:lnTo>
                    <a:lnTo>
                      <a:pt x="15040" y="9402"/>
                    </a:lnTo>
                    <a:lnTo>
                      <a:pt x="16295" y="8682"/>
                    </a:lnTo>
                    <a:lnTo>
                      <a:pt x="12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7" name="Google Shape;4467;p75"/>
              <p:cNvSpPr/>
              <p:nvPr/>
            </p:nvSpPr>
            <p:spPr>
              <a:xfrm>
                <a:off x="7631081" y="2351220"/>
                <a:ext cx="37071" cy="416633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14588" extrusionOk="0">
                    <a:moveTo>
                      <a:pt x="1297" y="1"/>
                    </a:moveTo>
                    <a:lnTo>
                      <a:pt x="42" y="721"/>
                    </a:lnTo>
                    <a:lnTo>
                      <a:pt x="1" y="14588"/>
                    </a:lnTo>
                    <a:lnTo>
                      <a:pt x="1256" y="13847"/>
                    </a:lnTo>
                    <a:lnTo>
                      <a:pt x="1297" y="1"/>
                    </a:lnTo>
                    <a:close/>
                  </a:path>
                </a:pathLst>
              </a:custGeom>
              <a:solidFill>
                <a:srgbClr val="3D16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8" name="Google Shape;4468;p75"/>
              <p:cNvSpPr/>
              <p:nvPr/>
            </p:nvSpPr>
            <p:spPr>
              <a:xfrm>
                <a:off x="7094038" y="2040402"/>
                <a:ext cx="574113" cy="331410"/>
              </a:xfrm>
              <a:custGeom>
                <a:avLst/>
                <a:gdLst/>
                <a:ahLst/>
                <a:cxnLst/>
                <a:rect l="l" t="t" r="r" b="b"/>
                <a:pathLst>
                  <a:path w="20102" h="11604" extrusionOk="0">
                    <a:moveTo>
                      <a:pt x="1276" y="0"/>
                    </a:moveTo>
                    <a:lnTo>
                      <a:pt x="0" y="741"/>
                    </a:lnTo>
                    <a:lnTo>
                      <a:pt x="18846" y="11604"/>
                    </a:lnTo>
                    <a:lnTo>
                      <a:pt x="20101" y="10884"/>
                    </a:lnTo>
                    <a:lnTo>
                      <a:pt x="127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9" name="Google Shape;4469;p75"/>
              <p:cNvSpPr/>
              <p:nvPr/>
            </p:nvSpPr>
            <p:spPr>
              <a:xfrm>
                <a:off x="7093439" y="2061536"/>
                <a:ext cx="538842" cy="706317"/>
              </a:xfrm>
              <a:custGeom>
                <a:avLst/>
                <a:gdLst/>
                <a:ahLst/>
                <a:cxnLst/>
                <a:rect l="l" t="t" r="r" b="b"/>
                <a:pathLst>
                  <a:path w="18867" h="24731" extrusionOk="0">
                    <a:moveTo>
                      <a:pt x="1935" y="3272"/>
                    </a:moveTo>
                    <a:lnTo>
                      <a:pt x="16954" y="11954"/>
                    </a:lnTo>
                    <a:lnTo>
                      <a:pt x="16933" y="17838"/>
                    </a:lnTo>
                    <a:lnTo>
                      <a:pt x="1894" y="9156"/>
                    </a:lnTo>
                    <a:lnTo>
                      <a:pt x="1935" y="3272"/>
                    </a:lnTo>
                    <a:close/>
                    <a:moveTo>
                      <a:pt x="21" y="1"/>
                    </a:moveTo>
                    <a:lnTo>
                      <a:pt x="1" y="13847"/>
                    </a:lnTo>
                    <a:lnTo>
                      <a:pt x="18826" y="24731"/>
                    </a:lnTo>
                    <a:lnTo>
                      <a:pt x="18867" y="10864"/>
                    </a:lnTo>
                    <a:lnTo>
                      <a:pt x="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0" name="Google Shape;4470;p75"/>
              <p:cNvSpPr/>
              <p:nvPr/>
            </p:nvSpPr>
            <p:spPr>
              <a:xfrm>
                <a:off x="7085813" y="1692541"/>
                <a:ext cx="218027" cy="232707"/>
              </a:xfrm>
              <a:custGeom>
                <a:avLst/>
                <a:gdLst/>
                <a:ahLst/>
                <a:cxnLst/>
                <a:rect l="l" t="t" r="r" b="b"/>
                <a:pathLst>
                  <a:path w="7634" h="8148" extrusionOk="0">
                    <a:moveTo>
                      <a:pt x="0" y="1"/>
                    </a:moveTo>
                    <a:lnTo>
                      <a:pt x="0" y="3745"/>
                    </a:lnTo>
                    <a:lnTo>
                      <a:pt x="7633" y="8148"/>
                    </a:lnTo>
                    <a:lnTo>
                      <a:pt x="7633" y="442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1" name="Google Shape;4471;p75"/>
              <p:cNvSpPr/>
              <p:nvPr/>
            </p:nvSpPr>
            <p:spPr>
              <a:xfrm>
                <a:off x="7085813" y="1664352"/>
                <a:ext cx="267379" cy="154538"/>
              </a:xfrm>
              <a:custGeom>
                <a:avLst/>
                <a:gdLst/>
                <a:ahLst/>
                <a:cxnLst/>
                <a:rect l="l" t="t" r="r" b="b"/>
                <a:pathLst>
                  <a:path w="9362" h="5411" extrusionOk="0">
                    <a:moveTo>
                      <a:pt x="1729" y="0"/>
                    </a:moveTo>
                    <a:lnTo>
                      <a:pt x="0" y="988"/>
                    </a:lnTo>
                    <a:lnTo>
                      <a:pt x="7633" y="5411"/>
                    </a:lnTo>
                    <a:lnTo>
                      <a:pt x="9361" y="4423"/>
                    </a:lnTo>
                    <a:lnTo>
                      <a:pt x="172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2" name="Google Shape;4472;p75"/>
              <p:cNvSpPr/>
              <p:nvPr/>
            </p:nvSpPr>
            <p:spPr>
              <a:xfrm>
                <a:off x="7303812" y="1790673"/>
                <a:ext cx="49951" cy="134575"/>
              </a:xfrm>
              <a:custGeom>
                <a:avLst/>
                <a:gdLst/>
                <a:ahLst/>
                <a:cxnLst/>
                <a:rect l="l" t="t" r="r" b="b"/>
                <a:pathLst>
                  <a:path w="1749" h="4712" extrusionOk="0">
                    <a:moveTo>
                      <a:pt x="1728" y="0"/>
                    </a:moveTo>
                    <a:lnTo>
                      <a:pt x="0" y="988"/>
                    </a:lnTo>
                    <a:lnTo>
                      <a:pt x="0" y="4712"/>
                    </a:lnTo>
                    <a:lnTo>
                      <a:pt x="1749" y="3724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rgbClr val="4726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3" name="Google Shape;4473;p75"/>
              <p:cNvSpPr/>
              <p:nvPr/>
            </p:nvSpPr>
            <p:spPr>
              <a:xfrm>
                <a:off x="7302641" y="1818291"/>
                <a:ext cx="96390" cy="387845"/>
              </a:xfrm>
              <a:custGeom>
                <a:avLst/>
                <a:gdLst/>
                <a:ahLst/>
                <a:cxnLst/>
                <a:rect l="l" t="t" r="r" b="b"/>
                <a:pathLst>
                  <a:path w="3375" h="13580" extrusionOk="0">
                    <a:moveTo>
                      <a:pt x="0" y="0"/>
                    </a:moveTo>
                    <a:lnTo>
                      <a:pt x="21" y="10822"/>
                    </a:lnTo>
                    <a:lnTo>
                      <a:pt x="1461" y="13579"/>
                    </a:lnTo>
                    <a:lnTo>
                      <a:pt x="3374" y="12777"/>
                    </a:lnTo>
                    <a:lnTo>
                      <a:pt x="3374" y="19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4" name="Google Shape;4474;p75"/>
              <p:cNvSpPr/>
              <p:nvPr/>
            </p:nvSpPr>
            <p:spPr>
              <a:xfrm>
                <a:off x="7302641" y="1789502"/>
                <a:ext cx="145742" cy="84623"/>
              </a:xfrm>
              <a:custGeom>
                <a:avLst/>
                <a:gdLst/>
                <a:ahLst/>
                <a:cxnLst/>
                <a:rect l="l" t="t" r="r" b="b"/>
                <a:pathLst>
                  <a:path w="5103" h="2963" extrusionOk="0">
                    <a:moveTo>
                      <a:pt x="1749" y="0"/>
                    </a:moveTo>
                    <a:lnTo>
                      <a:pt x="0" y="1008"/>
                    </a:lnTo>
                    <a:lnTo>
                      <a:pt x="3374" y="2963"/>
                    </a:lnTo>
                    <a:lnTo>
                      <a:pt x="5102" y="1955"/>
                    </a:lnTo>
                    <a:lnTo>
                      <a:pt x="1749" y="0"/>
                    </a:lnTo>
                    <a:close/>
                  </a:path>
                </a:pathLst>
              </a:custGeom>
              <a:solidFill>
                <a:srgbClr val="7480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5" name="Google Shape;4475;p75"/>
              <p:cNvSpPr/>
              <p:nvPr/>
            </p:nvSpPr>
            <p:spPr>
              <a:xfrm>
                <a:off x="7399002" y="1845309"/>
                <a:ext cx="49951" cy="337893"/>
              </a:xfrm>
              <a:custGeom>
                <a:avLst/>
                <a:gdLst/>
                <a:ahLst/>
                <a:cxnLst/>
                <a:rect l="l" t="t" r="r" b="b"/>
                <a:pathLst>
                  <a:path w="1749" h="11831" extrusionOk="0">
                    <a:moveTo>
                      <a:pt x="1728" y="1"/>
                    </a:moveTo>
                    <a:lnTo>
                      <a:pt x="0" y="1009"/>
                    </a:lnTo>
                    <a:lnTo>
                      <a:pt x="0" y="11831"/>
                    </a:lnTo>
                    <a:lnTo>
                      <a:pt x="1749" y="10823"/>
                    </a:lnTo>
                    <a:lnTo>
                      <a:pt x="172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6" name="Google Shape;4476;p75"/>
              <p:cNvSpPr/>
              <p:nvPr/>
            </p:nvSpPr>
            <p:spPr>
              <a:xfrm>
                <a:off x="7299099" y="1649073"/>
                <a:ext cx="96390" cy="223311"/>
              </a:xfrm>
              <a:custGeom>
                <a:avLst/>
                <a:gdLst/>
                <a:ahLst/>
                <a:cxnLst/>
                <a:rect l="l" t="t" r="r" b="b"/>
                <a:pathLst>
                  <a:path w="3375" h="7819" extrusionOk="0">
                    <a:moveTo>
                      <a:pt x="1" y="0"/>
                    </a:moveTo>
                    <a:lnTo>
                      <a:pt x="21" y="5864"/>
                    </a:lnTo>
                    <a:lnTo>
                      <a:pt x="3375" y="7818"/>
                    </a:lnTo>
                    <a:lnTo>
                      <a:pt x="3375" y="195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7" name="Google Shape;4477;p75"/>
              <p:cNvSpPr/>
              <p:nvPr/>
            </p:nvSpPr>
            <p:spPr>
              <a:xfrm>
                <a:off x="7299099" y="1620284"/>
                <a:ext cx="145742" cy="84623"/>
              </a:xfrm>
              <a:custGeom>
                <a:avLst/>
                <a:gdLst/>
                <a:ahLst/>
                <a:cxnLst/>
                <a:rect l="l" t="t" r="r" b="b"/>
                <a:pathLst>
                  <a:path w="5103" h="2963" extrusionOk="0">
                    <a:moveTo>
                      <a:pt x="1749" y="0"/>
                    </a:moveTo>
                    <a:lnTo>
                      <a:pt x="1" y="1008"/>
                    </a:lnTo>
                    <a:lnTo>
                      <a:pt x="3375" y="2963"/>
                    </a:lnTo>
                    <a:lnTo>
                      <a:pt x="5103" y="1955"/>
                    </a:lnTo>
                    <a:lnTo>
                      <a:pt x="1749" y="0"/>
                    </a:lnTo>
                    <a:close/>
                  </a:path>
                </a:pathLst>
              </a:custGeom>
              <a:solidFill>
                <a:srgbClr val="7480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8" name="Google Shape;4478;p75"/>
              <p:cNvSpPr/>
              <p:nvPr/>
            </p:nvSpPr>
            <p:spPr>
              <a:xfrm>
                <a:off x="7395461" y="1676091"/>
                <a:ext cx="49980" cy="196293"/>
              </a:xfrm>
              <a:custGeom>
                <a:avLst/>
                <a:gdLst/>
                <a:ahLst/>
                <a:cxnLst/>
                <a:rect l="l" t="t" r="r" b="b"/>
                <a:pathLst>
                  <a:path w="1750" h="6873" extrusionOk="0">
                    <a:moveTo>
                      <a:pt x="1729" y="1"/>
                    </a:moveTo>
                    <a:lnTo>
                      <a:pt x="1" y="1009"/>
                    </a:lnTo>
                    <a:lnTo>
                      <a:pt x="1" y="6872"/>
                    </a:lnTo>
                    <a:lnTo>
                      <a:pt x="1750" y="5864"/>
                    </a:lnTo>
                    <a:lnTo>
                      <a:pt x="17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9" name="Google Shape;4479;p75"/>
              <p:cNvSpPr/>
              <p:nvPr/>
            </p:nvSpPr>
            <p:spPr>
              <a:xfrm>
                <a:off x="7299099" y="1594409"/>
                <a:ext cx="96390" cy="111670"/>
              </a:xfrm>
              <a:custGeom>
                <a:avLst/>
                <a:gdLst/>
                <a:ahLst/>
                <a:cxnLst/>
                <a:rect l="l" t="t" r="r" b="b"/>
                <a:pathLst>
                  <a:path w="3375" h="3910" extrusionOk="0">
                    <a:moveTo>
                      <a:pt x="1" y="1"/>
                    </a:moveTo>
                    <a:lnTo>
                      <a:pt x="21" y="1955"/>
                    </a:lnTo>
                    <a:lnTo>
                      <a:pt x="3375" y="3910"/>
                    </a:lnTo>
                    <a:lnTo>
                      <a:pt x="3375" y="195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0" name="Google Shape;4480;p75"/>
              <p:cNvSpPr/>
              <p:nvPr/>
            </p:nvSpPr>
            <p:spPr>
              <a:xfrm>
                <a:off x="7299099" y="1265969"/>
                <a:ext cx="664591" cy="384303"/>
              </a:xfrm>
              <a:custGeom>
                <a:avLst/>
                <a:gdLst/>
                <a:ahLst/>
                <a:cxnLst/>
                <a:rect l="l" t="t" r="r" b="b"/>
                <a:pathLst>
                  <a:path w="23270" h="13456" extrusionOk="0">
                    <a:moveTo>
                      <a:pt x="19916" y="0"/>
                    </a:moveTo>
                    <a:lnTo>
                      <a:pt x="1" y="11501"/>
                    </a:lnTo>
                    <a:lnTo>
                      <a:pt x="3375" y="13455"/>
                    </a:lnTo>
                    <a:lnTo>
                      <a:pt x="23270" y="1955"/>
                    </a:lnTo>
                    <a:lnTo>
                      <a:pt x="1991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1" name="Google Shape;4481;p75"/>
              <p:cNvSpPr/>
              <p:nvPr/>
            </p:nvSpPr>
            <p:spPr>
              <a:xfrm>
                <a:off x="7395461" y="1321775"/>
                <a:ext cx="568830" cy="384303"/>
              </a:xfrm>
              <a:custGeom>
                <a:avLst/>
                <a:gdLst/>
                <a:ahLst/>
                <a:cxnLst/>
                <a:rect l="l" t="t" r="r" b="b"/>
                <a:pathLst>
                  <a:path w="19917" h="13456" extrusionOk="0">
                    <a:moveTo>
                      <a:pt x="19896" y="1"/>
                    </a:moveTo>
                    <a:lnTo>
                      <a:pt x="1" y="11501"/>
                    </a:lnTo>
                    <a:lnTo>
                      <a:pt x="1" y="13456"/>
                    </a:lnTo>
                    <a:lnTo>
                      <a:pt x="19916" y="1955"/>
                    </a:lnTo>
                    <a:lnTo>
                      <a:pt x="198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2" name="Google Shape;4482;p75"/>
              <p:cNvSpPr/>
              <p:nvPr/>
            </p:nvSpPr>
            <p:spPr>
              <a:xfrm>
                <a:off x="7396632" y="1872355"/>
                <a:ext cx="220969" cy="233878"/>
              </a:xfrm>
              <a:custGeom>
                <a:avLst/>
                <a:gdLst/>
                <a:ahLst/>
                <a:cxnLst/>
                <a:rect l="l" t="t" r="r" b="b"/>
                <a:pathLst>
                  <a:path w="7737" h="8189" extrusionOk="0">
                    <a:moveTo>
                      <a:pt x="1" y="0"/>
                    </a:moveTo>
                    <a:lnTo>
                      <a:pt x="21" y="3724"/>
                    </a:lnTo>
                    <a:lnTo>
                      <a:pt x="7737" y="8189"/>
                    </a:lnTo>
                    <a:lnTo>
                      <a:pt x="7716" y="446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3" name="Google Shape;4483;p75"/>
              <p:cNvSpPr/>
              <p:nvPr/>
            </p:nvSpPr>
            <p:spPr>
              <a:xfrm>
                <a:off x="7396632" y="1843566"/>
                <a:ext cx="269749" cy="156309"/>
              </a:xfrm>
              <a:custGeom>
                <a:avLst/>
                <a:gdLst/>
                <a:ahLst/>
                <a:cxnLst/>
                <a:rect l="l" t="t" r="r" b="b"/>
                <a:pathLst>
                  <a:path w="9445" h="5473" extrusionOk="0">
                    <a:moveTo>
                      <a:pt x="1750" y="0"/>
                    </a:moveTo>
                    <a:lnTo>
                      <a:pt x="1" y="1008"/>
                    </a:lnTo>
                    <a:lnTo>
                      <a:pt x="7716" y="5473"/>
                    </a:lnTo>
                    <a:lnTo>
                      <a:pt x="9444" y="4465"/>
                    </a:lnTo>
                    <a:lnTo>
                      <a:pt x="17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4" name="Google Shape;4484;p75"/>
              <p:cNvSpPr/>
              <p:nvPr/>
            </p:nvSpPr>
            <p:spPr>
              <a:xfrm>
                <a:off x="7617000" y="1971058"/>
                <a:ext cx="49951" cy="135174"/>
              </a:xfrm>
              <a:custGeom>
                <a:avLst/>
                <a:gdLst/>
                <a:ahLst/>
                <a:cxnLst/>
                <a:rect l="l" t="t" r="r" b="b"/>
                <a:pathLst>
                  <a:path w="1749" h="4733" extrusionOk="0">
                    <a:moveTo>
                      <a:pt x="1728" y="1"/>
                    </a:moveTo>
                    <a:lnTo>
                      <a:pt x="0" y="1009"/>
                    </a:lnTo>
                    <a:lnTo>
                      <a:pt x="21" y="4733"/>
                    </a:lnTo>
                    <a:lnTo>
                      <a:pt x="1749" y="3724"/>
                    </a:lnTo>
                    <a:lnTo>
                      <a:pt x="1728" y="1"/>
                    </a:lnTo>
                    <a:close/>
                  </a:path>
                </a:pathLst>
              </a:custGeom>
              <a:solidFill>
                <a:srgbClr val="505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5" name="Google Shape;4485;p75"/>
              <p:cNvSpPr/>
              <p:nvPr/>
            </p:nvSpPr>
            <p:spPr>
              <a:xfrm>
                <a:off x="7666352" y="1730155"/>
                <a:ext cx="516508" cy="404867"/>
              </a:xfrm>
              <a:custGeom>
                <a:avLst/>
                <a:gdLst/>
                <a:ahLst/>
                <a:cxnLst/>
                <a:rect l="l" t="t" r="r" b="b"/>
                <a:pathLst>
                  <a:path w="18085" h="14176" extrusionOk="0">
                    <a:moveTo>
                      <a:pt x="18085" y="0"/>
                    </a:moveTo>
                    <a:lnTo>
                      <a:pt x="0" y="10452"/>
                    </a:lnTo>
                    <a:lnTo>
                      <a:pt x="0" y="14176"/>
                    </a:lnTo>
                    <a:lnTo>
                      <a:pt x="18085" y="3724"/>
                    </a:lnTo>
                    <a:lnTo>
                      <a:pt x="1808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6" name="Google Shape;4486;p75"/>
              <p:cNvSpPr/>
              <p:nvPr/>
            </p:nvSpPr>
            <p:spPr>
              <a:xfrm>
                <a:off x="7617000" y="1701366"/>
                <a:ext cx="565859" cy="327298"/>
              </a:xfrm>
              <a:custGeom>
                <a:avLst/>
                <a:gdLst/>
                <a:ahLst/>
                <a:cxnLst/>
                <a:rect l="l" t="t" r="r" b="b"/>
                <a:pathLst>
                  <a:path w="19813" h="11460" extrusionOk="0">
                    <a:moveTo>
                      <a:pt x="18084" y="0"/>
                    </a:moveTo>
                    <a:lnTo>
                      <a:pt x="0" y="10452"/>
                    </a:lnTo>
                    <a:lnTo>
                      <a:pt x="1728" y="11460"/>
                    </a:lnTo>
                    <a:lnTo>
                      <a:pt x="19813" y="1008"/>
                    </a:lnTo>
                    <a:lnTo>
                      <a:pt x="1808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7" name="Google Shape;4487;p75"/>
              <p:cNvSpPr/>
              <p:nvPr/>
            </p:nvSpPr>
            <p:spPr>
              <a:xfrm>
                <a:off x="7608175" y="1999847"/>
                <a:ext cx="58205" cy="135174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4733" extrusionOk="0">
                    <a:moveTo>
                      <a:pt x="309" y="1"/>
                    </a:moveTo>
                    <a:lnTo>
                      <a:pt x="0" y="3539"/>
                    </a:lnTo>
                    <a:lnTo>
                      <a:pt x="2037" y="4733"/>
                    </a:lnTo>
                    <a:lnTo>
                      <a:pt x="2037" y="1009"/>
                    </a:lnTo>
                    <a:lnTo>
                      <a:pt x="30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8" name="Google Shape;4488;p75"/>
              <p:cNvSpPr/>
              <p:nvPr/>
            </p:nvSpPr>
            <p:spPr>
              <a:xfrm>
                <a:off x="7585270" y="2021295"/>
                <a:ext cx="47610" cy="61233"/>
              </a:xfrm>
              <a:custGeom>
                <a:avLst/>
                <a:gdLst/>
                <a:ahLst/>
                <a:cxnLst/>
                <a:rect l="l" t="t" r="r" b="b"/>
                <a:pathLst>
                  <a:path w="1667" h="2144" extrusionOk="0">
                    <a:moveTo>
                      <a:pt x="459" y="1"/>
                    </a:moveTo>
                    <a:cubicBezTo>
                      <a:pt x="188" y="1"/>
                      <a:pt x="0" y="221"/>
                      <a:pt x="0" y="587"/>
                    </a:cubicBezTo>
                    <a:cubicBezTo>
                      <a:pt x="0" y="1122"/>
                      <a:pt x="370" y="1760"/>
                      <a:pt x="823" y="2027"/>
                    </a:cubicBezTo>
                    <a:cubicBezTo>
                      <a:pt x="963" y="2106"/>
                      <a:pt x="1094" y="2144"/>
                      <a:pt x="1209" y="2144"/>
                    </a:cubicBezTo>
                    <a:cubicBezTo>
                      <a:pt x="1483" y="2144"/>
                      <a:pt x="1667" y="1931"/>
                      <a:pt x="1667" y="1554"/>
                    </a:cubicBezTo>
                    <a:cubicBezTo>
                      <a:pt x="1667" y="1019"/>
                      <a:pt x="1296" y="381"/>
                      <a:pt x="823" y="114"/>
                    </a:cubicBezTo>
                    <a:cubicBezTo>
                      <a:pt x="693" y="37"/>
                      <a:pt x="569" y="1"/>
                      <a:pt x="4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9" name="Google Shape;4489;p75"/>
              <p:cNvSpPr/>
              <p:nvPr/>
            </p:nvSpPr>
            <p:spPr>
              <a:xfrm>
                <a:off x="7481855" y="1961833"/>
                <a:ext cx="47610" cy="60976"/>
              </a:xfrm>
              <a:custGeom>
                <a:avLst/>
                <a:gdLst/>
                <a:ahLst/>
                <a:cxnLst/>
                <a:rect l="l" t="t" r="r" b="b"/>
                <a:pathLst>
                  <a:path w="1667" h="2135" extrusionOk="0">
                    <a:moveTo>
                      <a:pt x="450" y="1"/>
                    </a:moveTo>
                    <a:cubicBezTo>
                      <a:pt x="184" y="1"/>
                      <a:pt x="0" y="214"/>
                      <a:pt x="0" y="591"/>
                    </a:cubicBezTo>
                    <a:cubicBezTo>
                      <a:pt x="0" y="1105"/>
                      <a:pt x="370" y="1764"/>
                      <a:pt x="823" y="2031"/>
                    </a:cubicBezTo>
                    <a:cubicBezTo>
                      <a:pt x="951" y="2101"/>
                      <a:pt x="1073" y="2135"/>
                      <a:pt x="1182" y="2135"/>
                    </a:cubicBezTo>
                    <a:cubicBezTo>
                      <a:pt x="1458" y="2135"/>
                      <a:pt x="1652" y="1921"/>
                      <a:pt x="1667" y="1537"/>
                    </a:cubicBezTo>
                    <a:cubicBezTo>
                      <a:pt x="1667" y="1023"/>
                      <a:pt x="1296" y="365"/>
                      <a:pt x="823" y="118"/>
                    </a:cubicBezTo>
                    <a:cubicBezTo>
                      <a:pt x="689" y="39"/>
                      <a:pt x="562" y="1"/>
                      <a:pt x="4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0" name="Google Shape;4490;p75"/>
              <p:cNvSpPr/>
              <p:nvPr/>
            </p:nvSpPr>
            <p:spPr>
              <a:xfrm>
                <a:off x="7171008" y="1782162"/>
                <a:ext cx="47638" cy="61233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2144" extrusionOk="0">
                    <a:moveTo>
                      <a:pt x="460" y="0"/>
                    </a:moveTo>
                    <a:cubicBezTo>
                      <a:pt x="188" y="0"/>
                      <a:pt x="1" y="220"/>
                      <a:pt x="1" y="586"/>
                    </a:cubicBezTo>
                    <a:cubicBezTo>
                      <a:pt x="1" y="1121"/>
                      <a:pt x="371" y="1759"/>
                      <a:pt x="824" y="2027"/>
                    </a:cubicBezTo>
                    <a:cubicBezTo>
                      <a:pt x="964" y="2106"/>
                      <a:pt x="1095" y="2143"/>
                      <a:pt x="1210" y="2143"/>
                    </a:cubicBezTo>
                    <a:cubicBezTo>
                      <a:pt x="1483" y="2143"/>
                      <a:pt x="1667" y="1930"/>
                      <a:pt x="1667" y="1553"/>
                    </a:cubicBezTo>
                    <a:cubicBezTo>
                      <a:pt x="1667" y="1018"/>
                      <a:pt x="1297" y="381"/>
                      <a:pt x="824" y="113"/>
                    </a:cubicBezTo>
                    <a:cubicBezTo>
                      <a:pt x="693" y="36"/>
                      <a:pt x="570" y="0"/>
                      <a:pt x="4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1" name="Google Shape;4491;p75"/>
              <p:cNvSpPr/>
              <p:nvPr/>
            </p:nvSpPr>
            <p:spPr>
              <a:xfrm>
                <a:off x="7067592" y="1722700"/>
                <a:ext cx="47638" cy="60747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2127" extrusionOk="0">
                    <a:moveTo>
                      <a:pt x="451" y="0"/>
                    </a:moveTo>
                    <a:cubicBezTo>
                      <a:pt x="184" y="0"/>
                      <a:pt x="1" y="214"/>
                      <a:pt x="1" y="590"/>
                    </a:cubicBezTo>
                    <a:cubicBezTo>
                      <a:pt x="1" y="1105"/>
                      <a:pt x="371" y="1763"/>
                      <a:pt x="824" y="2010"/>
                    </a:cubicBezTo>
                    <a:cubicBezTo>
                      <a:pt x="957" y="2089"/>
                      <a:pt x="1084" y="2127"/>
                      <a:pt x="1196" y="2127"/>
                    </a:cubicBezTo>
                    <a:cubicBezTo>
                      <a:pt x="1463" y="2127"/>
                      <a:pt x="1646" y="1913"/>
                      <a:pt x="1646" y="1537"/>
                    </a:cubicBezTo>
                    <a:cubicBezTo>
                      <a:pt x="1667" y="1023"/>
                      <a:pt x="1297" y="364"/>
                      <a:pt x="824" y="117"/>
                    </a:cubicBezTo>
                    <a:cubicBezTo>
                      <a:pt x="690" y="38"/>
                      <a:pt x="563" y="0"/>
                      <a:pt x="4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2" name="Google Shape;4492;p75"/>
              <p:cNvSpPr/>
              <p:nvPr/>
            </p:nvSpPr>
            <p:spPr>
              <a:xfrm>
                <a:off x="7857304" y="1667266"/>
                <a:ext cx="209231" cy="121094"/>
              </a:xfrm>
              <a:custGeom>
                <a:avLst/>
                <a:gdLst/>
                <a:ahLst/>
                <a:cxnLst/>
                <a:rect l="l" t="t" r="r" b="b"/>
                <a:pathLst>
                  <a:path w="7326" h="4240" extrusionOk="0">
                    <a:moveTo>
                      <a:pt x="3149" y="1"/>
                    </a:moveTo>
                    <a:lnTo>
                      <a:pt x="1" y="1832"/>
                    </a:lnTo>
                    <a:lnTo>
                      <a:pt x="4177" y="4239"/>
                    </a:lnTo>
                    <a:lnTo>
                      <a:pt x="7325" y="2408"/>
                    </a:lnTo>
                    <a:lnTo>
                      <a:pt x="31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3" name="Google Shape;4493;p75"/>
              <p:cNvSpPr/>
              <p:nvPr/>
            </p:nvSpPr>
            <p:spPr>
              <a:xfrm>
                <a:off x="8072961" y="1679603"/>
                <a:ext cx="90507" cy="276204"/>
              </a:xfrm>
              <a:custGeom>
                <a:avLst/>
                <a:gdLst/>
                <a:ahLst/>
                <a:cxnLst/>
                <a:rect l="l" t="t" r="r" b="b"/>
                <a:pathLst>
                  <a:path w="3169" h="9671" extrusionOk="0">
                    <a:moveTo>
                      <a:pt x="3169" y="1"/>
                    </a:moveTo>
                    <a:lnTo>
                      <a:pt x="21" y="1832"/>
                    </a:lnTo>
                    <a:lnTo>
                      <a:pt x="0" y="9671"/>
                    </a:lnTo>
                    <a:lnTo>
                      <a:pt x="3148" y="7840"/>
                    </a:lnTo>
                    <a:lnTo>
                      <a:pt x="31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4" name="Google Shape;4494;p75"/>
              <p:cNvSpPr/>
              <p:nvPr/>
            </p:nvSpPr>
            <p:spPr>
              <a:xfrm>
                <a:off x="7977171" y="1623797"/>
                <a:ext cx="186297" cy="108157"/>
              </a:xfrm>
              <a:custGeom>
                <a:avLst/>
                <a:gdLst/>
                <a:ahLst/>
                <a:cxnLst/>
                <a:rect l="l" t="t" r="r" b="b"/>
                <a:pathLst>
                  <a:path w="6523" h="3787" extrusionOk="0">
                    <a:moveTo>
                      <a:pt x="3128" y="0"/>
                    </a:moveTo>
                    <a:lnTo>
                      <a:pt x="1" y="1811"/>
                    </a:lnTo>
                    <a:lnTo>
                      <a:pt x="3375" y="3786"/>
                    </a:lnTo>
                    <a:lnTo>
                      <a:pt x="6523" y="1955"/>
                    </a:lnTo>
                    <a:lnTo>
                      <a:pt x="312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5" name="Google Shape;4495;p75"/>
              <p:cNvSpPr/>
              <p:nvPr/>
            </p:nvSpPr>
            <p:spPr>
              <a:xfrm>
                <a:off x="7856733" y="1675491"/>
                <a:ext cx="216828" cy="280316"/>
              </a:xfrm>
              <a:custGeom>
                <a:avLst/>
                <a:gdLst/>
                <a:ahLst/>
                <a:cxnLst/>
                <a:rect l="l" t="t" r="r" b="b"/>
                <a:pathLst>
                  <a:path w="7592" h="9815" extrusionOk="0">
                    <a:moveTo>
                      <a:pt x="4218" y="1"/>
                    </a:moveTo>
                    <a:lnTo>
                      <a:pt x="4197" y="3951"/>
                    </a:lnTo>
                    <a:lnTo>
                      <a:pt x="21" y="1544"/>
                    </a:lnTo>
                    <a:lnTo>
                      <a:pt x="0" y="5432"/>
                    </a:lnTo>
                    <a:lnTo>
                      <a:pt x="7571" y="9815"/>
                    </a:lnTo>
                    <a:lnTo>
                      <a:pt x="7592" y="1976"/>
                    </a:lnTo>
                    <a:lnTo>
                      <a:pt x="421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6" name="Google Shape;4496;p75"/>
              <p:cNvSpPr/>
              <p:nvPr/>
            </p:nvSpPr>
            <p:spPr>
              <a:xfrm>
                <a:off x="7178662" y="1898859"/>
                <a:ext cx="98132" cy="98675"/>
              </a:xfrm>
              <a:custGeom>
                <a:avLst/>
                <a:gdLst/>
                <a:ahLst/>
                <a:cxnLst/>
                <a:rect l="l" t="t" r="r" b="b"/>
                <a:pathLst>
                  <a:path w="3436" h="3455" extrusionOk="0">
                    <a:moveTo>
                      <a:pt x="1032" y="0"/>
                    </a:moveTo>
                    <a:cubicBezTo>
                      <a:pt x="145" y="0"/>
                      <a:pt x="17" y="1374"/>
                      <a:pt x="0" y="1459"/>
                    </a:cubicBezTo>
                    <a:lnTo>
                      <a:pt x="3436" y="3454"/>
                    </a:lnTo>
                    <a:cubicBezTo>
                      <a:pt x="3436" y="3331"/>
                      <a:pt x="3251" y="1109"/>
                      <a:pt x="1728" y="224"/>
                    </a:cubicBezTo>
                    <a:cubicBezTo>
                      <a:pt x="1456" y="66"/>
                      <a:pt x="1226" y="0"/>
                      <a:pt x="10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7" name="Google Shape;4497;p75"/>
              <p:cNvSpPr/>
              <p:nvPr/>
            </p:nvSpPr>
            <p:spPr>
              <a:xfrm>
                <a:off x="7481855" y="2073960"/>
                <a:ext cx="98732" cy="98675"/>
              </a:xfrm>
              <a:custGeom>
                <a:avLst/>
                <a:gdLst/>
                <a:ahLst/>
                <a:cxnLst/>
                <a:rect l="l" t="t" r="r" b="b"/>
                <a:pathLst>
                  <a:path w="3457" h="3455" extrusionOk="0">
                    <a:moveTo>
                      <a:pt x="1032" y="0"/>
                    </a:moveTo>
                    <a:cubicBezTo>
                      <a:pt x="145" y="0"/>
                      <a:pt x="17" y="1374"/>
                      <a:pt x="0" y="1459"/>
                    </a:cubicBezTo>
                    <a:lnTo>
                      <a:pt x="3457" y="3454"/>
                    </a:lnTo>
                    <a:cubicBezTo>
                      <a:pt x="3436" y="3331"/>
                      <a:pt x="3271" y="1109"/>
                      <a:pt x="1728" y="224"/>
                    </a:cubicBezTo>
                    <a:cubicBezTo>
                      <a:pt x="1456" y="66"/>
                      <a:pt x="1226" y="0"/>
                      <a:pt x="10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8" name="Google Shape;4498;p75"/>
              <p:cNvSpPr/>
              <p:nvPr/>
            </p:nvSpPr>
            <p:spPr>
              <a:xfrm>
                <a:off x="7255031" y="2648559"/>
                <a:ext cx="36471" cy="135746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4753" extrusionOk="0">
                    <a:moveTo>
                      <a:pt x="1276" y="0"/>
                    </a:moveTo>
                    <a:lnTo>
                      <a:pt x="21" y="720"/>
                    </a:lnTo>
                    <a:lnTo>
                      <a:pt x="1" y="4753"/>
                    </a:lnTo>
                    <a:lnTo>
                      <a:pt x="1256" y="4033"/>
                    </a:ln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8A9D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9" name="Google Shape;4499;p75"/>
              <p:cNvSpPr/>
              <p:nvPr/>
            </p:nvSpPr>
            <p:spPr>
              <a:xfrm>
                <a:off x="7071704" y="2542201"/>
                <a:ext cx="219798" cy="126949"/>
              </a:xfrm>
              <a:custGeom>
                <a:avLst/>
                <a:gdLst/>
                <a:ahLst/>
                <a:cxnLst/>
                <a:rect l="l" t="t" r="r" b="b"/>
                <a:pathLst>
                  <a:path w="7696" h="4445" extrusionOk="0">
                    <a:moveTo>
                      <a:pt x="1256" y="0"/>
                    </a:moveTo>
                    <a:lnTo>
                      <a:pt x="1" y="720"/>
                    </a:lnTo>
                    <a:lnTo>
                      <a:pt x="6440" y="4444"/>
                    </a:lnTo>
                    <a:lnTo>
                      <a:pt x="7695" y="3724"/>
                    </a:lnTo>
                    <a:lnTo>
                      <a:pt x="12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0" name="Google Shape;4500;p75"/>
              <p:cNvSpPr/>
              <p:nvPr/>
            </p:nvSpPr>
            <p:spPr>
              <a:xfrm>
                <a:off x="7070533" y="2562764"/>
                <a:ext cx="185126" cy="221540"/>
              </a:xfrm>
              <a:custGeom>
                <a:avLst/>
                <a:gdLst/>
                <a:ahLst/>
                <a:cxnLst/>
                <a:rect l="l" t="t" r="r" b="b"/>
                <a:pathLst>
                  <a:path w="6482" h="7757" extrusionOk="0">
                    <a:moveTo>
                      <a:pt x="42" y="0"/>
                    </a:moveTo>
                    <a:lnTo>
                      <a:pt x="0" y="4033"/>
                    </a:lnTo>
                    <a:lnTo>
                      <a:pt x="6461" y="7757"/>
                    </a:lnTo>
                    <a:lnTo>
                      <a:pt x="6481" y="3724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1" name="Google Shape;4501;p75"/>
              <p:cNvSpPr/>
              <p:nvPr/>
            </p:nvSpPr>
            <p:spPr>
              <a:xfrm>
                <a:off x="7445412" y="2690856"/>
                <a:ext cx="37042" cy="288542"/>
              </a:xfrm>
              <a:custGeom>
                <a:avLst/>
                <a:gdLst/>
                <a:ahLst/>
                <a:cxnLst/>
                <a:rect l="l" t="t" r="r" b="b"/>
                <a:pathLst>
                  <a:path w="1297" h="10103" extrusionOk="0">
                    <a:moveTo>
                      <a:pt x="1297" y="0"/>
                    </a:moveTo>
                    <a:lnTo>
                      <a:pt x="42" y="720"/>
                    </a:lnTo>
                    <a:lnTo>
                      <a:pt x="1" y="10102"/>
                    </a:lnTo>
                    <a:lnTo>
                      <a:pt x="1256" y="9361"/>
                    </a:lnTo>
                    <a:lnTo>
                      <a:pt x="129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2" name="Google Shape;4502;p75"/>
              <p:cNvSpPr/>
              <p:nvPr/>
            </p:nvSpPr>
            <p:spPr>
              <a:xfrm>
                <a:off x="7213305" y="2556310"/>
                <a:ext cx="269149" cy="155138"/>
              </a:xfrm>
              <a:custGeom>
                <a:avLst/>
                <a:gdLst/>
                <a:ahLst/>
                <a:cxnLst/>
                <a:rect l="l" t="t" r="r" b="b"/>
                <a:pathLst>
                  <a:path w="9424" h="5432" extrusionOk="0">
                    <a:moveTo>
                      <a:pt x="1256" y="0"/>
                    </a:moveTo>
                    <a:lnTo>
                      <a:pt x="1" y="720"/>
                    </a:lnTo>
                    <a:lnTo>
                      <a:pt x="8169" y="5431"/>
                    </a:lnTo>
                    <a:lnTo>
                      <a:pt x="9424" y="4711"/>
                    </a:lnTo>
                    <a:lnTo>
                      <a:pt x="12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3" name="Google Shape;4503;p75"/>
              <p:cNvSpPr/>
              <p:nvPr/>
            </p:nvSpPr>
            <p:spPr>
              <a:xfrm>
                <a:off x="7212734" y="2576873"/>
                <a:ext cx="233878" cy="402525"/>
              </a:xfrm>
              <a:custGeom>
                <a:avLst/>
                <a:gdLst/>
                <a:ahLst/>
                <a:cxnLst/>
                <a:rect l="l" t="t" r="r" b="b"/>
                <a:pathLst>
                  <a:path w="8189" h="14094" extrusionOk="0">
                    <a:moveTo>
                      <a:pt x="21" y="0"/>
                    </a:moveTo>
                    <a:lnTo>
                      <a:pt x="0" y="9382"/>
                    </a:lnTo>
                    <a:lnTo>
                      <a:pt x="8148" y="14093"/>
                    </a:lnTo>
                    <a:lnTo>
                      <a:pt x="8189" y="471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4" name="Google Shape;4504;p75"/>
              <p:cNvSpPr/>
              <p:nvPr/>
            </p:nvSpPr>
            <p:spPr>
              <a:xfrm>
                <a:off x="7250918" y="2643246"/>
                <a:ext cx="156909" cy="269749"/>
              </a:xfrm>
              <a:custGeom>
                <a:avLst/>
                <a:gdLst/>
                <a:ahLst/>
                <a:cxnLst/>
                <a:rect l="l" t="t" r="r" b="b"/>
                <a:pathLst>
                  <a:path w="5494" h="9445" extrusionOk="0">
                    <a:moveTo>
                      <a:pt x="21" y="1"/>
                    </a:moveTo>
                    <a:lnTo>
                      <a:pt x="1" y="6297"/>
                    </a:lnTo>
                    <a:lnTo>
                      <a:pt x="5473" y="9444"/>
                    </a:lnTo>
                    <a:lnTo>
                      <a:pt x="5494" y="3149"/>
                    </a:lnTo>
                    <a:lnTo>
                      <a:pt x="2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5" name="Google Shape;4505;p75"/>
              <p:cNvSpPr/>
              <p:nvPr/>
            </p:nvSpPr>
            <p:spPr>
              <a:xfrm>
                <a:off x="7629338" y="2864187"/>
                <a:ext cx="3644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4774" extrusionOk="0">
                    <a:moveTo>
                      <a:pt x="1276" y="1"/>
                    </a:moveTo>
                    <a:lnTo>
                      <a:pt x="21" y="741"/>
                    </a:lnTo>
                    <a:lnTo>
                      <a:pt x="0" y="4774"/>
                    </a:lnTo>
                    <a:lnTo>
                      <a:pt x="0" y="4774"/>
                    </a:lnTo>
                    <a:lnTo>
                      <a:pt x="1255" y="4033"/>
                    </a:lnTo>
                    <a:lnTo>
                      <a:pt x="1276" y="1"/>
                    </a:lnTo>
                    <a:close/>
                  </a:path>
                </a:pathLst>
              </a:custGeom>
              <a:solidFill>
                <a:srgbClr val="8A9D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6" name="Google Shape;4506;p75"/>
              <p:cNvSpPr/>
              <p:nvPr/>
            </p:nvSpPr>
            <p:spPr>
              <a:xfrm>
                <a:off x="7445412" y="2757829"/>
                <a:ext cx="220369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7716" h="4466" extrusionOk="0">
                    <a:moveTo>
                      <a:pt x="1256" y="1"/>
                    </a:moveTo>
                    <a:lnTo>
                      <a:pt x="1" y="741"/>
                    </a:lnTo>
                    <a:lnTo>
                      <a:pt x="6461" y="4465"/>
                    </a:lnTo>
                    <a:lnTo>
                      <a:pt x="7716" y="3725"/>
                    </a:lnTo>
                    <a:lnTo>
                      <a:pt x="125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7" name="Google Shape;4507;p75"/>
              <p:cNvSpPr/>
              <p:nvPr/>
            </p:nvSpPr>
            <p:spPr>
              <a:xfrm>
                <a:off x="7444812" y="2778992"/>
                <a:ext cx="185126" cy="221540"/>
              </a:xfrm>
              <a:custGeom>
                <a:avLst/>
                <a:gdLst/>
                <a:ahLst/>
                <a:cxnLst/>
                <a:rect l="l" t="t" r="r" b="b"/>
                <a:pathLst>
                  <a:path w="6482" h="7757" extrusionOk="0">
                    <a:moveTo>
                      <a:pt x="22" y="0"/>
                    </a:moveTo>
                    <a:lnTo>
                      <a:pt x="1" y="4033"/>
                    </a:lnTo>
                    <a:lnTo>
                      <a:pt x="6461" y="7757"/>
                    </a:lnTo>
                    <a:lnTo>
                      <a:pt x="6482" y="3724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8" name="Google Shape;4508;p75"/>
              <p:cNvSpPr/>
              <p:nvPr/>
            </p:nvSpPr>
            <p:spPr>
              <a:xfrm>
                <a:off x="7629338" y="2885350"/>
                <a:ext cx="36443" cy="135746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4753" extrusionOk="0">
                    <a:moveTo>
                      <a:pt x="0" y="0"/>
                    </a:moveTo>
                    <a:lnTo>
                      <a:pt x="0" y="4033"/>
                    </a:lnTo>
                    <a:lnTo>
                      <a:pt x="1276" y="4753"/>
                    </a:lnTo>
                    <a:lnTo>
                      <a:pt x="1255" y="7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9" name="Google Shape;4509;p75"/>
              <p:cNvSpPr/>
              <p:nvPr/>
            </p:nvSpPr>
            <p:spPr>
              <a:xfrm>
                <a:off x="7629338" y="2593895"/>
                <a:ext cx="539413" cy="312047"/>
              </a:xfrm>
              <a:custGeom>
                <a:avLst/>
                <a:gdLst/>
                <a:ahLst/>
                <a:cxnLst/>
                <a:rect l="l" t="t" r="r" b="b"/>
                <a:pathLst>
                  <a:path w="18887" h="10926" extrusionOk="0">
                    <a:moveTo>
                      <a:pt x="17632" y="1"/>
                    </a:moveTo>
                    <a:lnTo>
                      <a:pt x="0" y="10205"/>
                    </a:lnTo>
                    <a:lnTo>
                      <a:pt x="1255" y="10925"/>
                    </a:lnTo>
                    <a:lnTo>
                      <a:pt x="18887" y="741"/>
                    </a:lnTo>
                    <a:lnTo>
                      <a:pt x="1763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0" name="Google Shape;4510;p75"/>
              <p:cNvSpPr/>
              <p:nvPr/>
            </p:nvSpPr>
            <p:spPr>
              <a:xfrm>
                <a:off x="7665181" y="2615058"/>
                <a:ext cx="504170" cy="406038"/>
              </a:xfrm>
              <a:custGeom>
                <a:avLst/>
                <a:gdLst/>
                <a:ahLst/>
                <a:cxnLst/>
                <a:rect l="l" t="t" r="r" b="b"/>
                <a:pathLst>
                  <a:path w="17653" h="14217" extrusionOk="0">
                    <a:moveTo>
                      <a:pt x="17632" y="0"/>
                    </a:moveTo>
                    <a:lnTo>
                      <a:pt x="0" y="10184"/>
                    </a:lnTo>
                    <a:lnTo>
                      <a:pt x="21" y="14217"/>
                    </a:lnTo>
                    <a:lnTo>
                      <a:pt x="17652" y="4033"/>
                    </a:lnTo>
                    <a:lnTo>
                      <a:pt x="1763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1" name="Google Shape;4511;p75"/>
              <p:cNvSpPr/>
              <p:nvPr/>
            </p:nvSpPr>
            <p:spPr>
              <a:xfrm>
                <a:off x="7574675" y="2889462"/>
                <a:ext cx="96390" cy="105786"/>
              </a:xfrm>
              <a:custGeom>
                <a:avLst/>
                <a:gdLst/>
                <a:ahLst/>
                <a:cxnLst/>
                <a:rect l="l" t="t" r="r" b="b"/>
                <a:pathLst>
                  <a:path w="3375" h="3704" extrusionOk="0">
                    <a:moveTo>
                      <a:pt x="1" y="0"/>
                    </a:moveTo>
                    <a:lnTo>
                      <a:pt x="1" y="1749"/>
                    </a:lnTo>
                    <a:lnTo>
                      <a:pt x="3375" y="3704"/>
                    </a:lnTo>
                    <a:lnTo>
                      <a:pt x="3375" y="3704"/>
                    </a:lnTo>
                    <a:lnTo>
                      <a:pt x="3354" y="195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2" name="Google Shape;4512;p75"/>
              <p:cNvSpPr/>
              <p:nvPr/>
            </p:nvSpPr>
            <p:spPr>
              <a:xfrm>
                <a:off x="7574675" y="2826002"/>
                <a:ext cx="205118" cy="119295"/>
              </a:xfrm>
              <a:custGeom>
                <a:avLst/>
                <a:gdLst/>
                <a:ahLst/>
                <a:cxnLst/>
                <a:rect l="l" t="t" r="r" b="b"/>
                <a:pathLst>
                  <a:path w="7182" h="4177" extrusionOk="0">
                    <a:moveTo>
                      <a:pt x="3828" y="0"/>
                    </a:moveTo>
                    <a:lnTo>
                      <a:pt x="1" y="2222"/>
                    </a:lnTo>
                    <a:lnTo>
                      <a:pt x="3354" y="4177"/>
                    </a:lnTo>
                    <a:lnTo>
                      <a:pt x="7181" y="1955"/>
                    </a:lnTo>
                    <a:lnTo>
                      <a:pt x="382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3" name="Google Shape;4513;p75"/>
              <p:cNvSpPr/>
              <p:nvPr/>
            </p:nvSpPr>
            <p:spPr>
              <a:xfrm>
                <a:off x="7670465" y="2881808"/>
                <a:ext cx="109899" cy="113440"/>
              </a:xfrm>
              <a:custGeom>
                <a:avLst/>
                <a:gdLst/>
                <a:ahLst/>
                <a:cxnLst/>
                <a:rect l="l" t="t" r="r" b="b"/>
                <a:pathLst>
                  <a:path w="3848" h="3972" extrusionOk="0">
                    <a:moveTo>
                      <a:pt x="3827" y="1"/>
                    </a:moveTo>
                    <a:lnTo>
                      <a:pt x="0" y="2223"/>
                    </a:lnTo>
                    <a:lnTo>
                      <a:pt x="21" y="3972"/>
                    </a:lnTo>
                    <a:lnTo>
                      <a:pt x="3848" y="1750"/>
                    </a:lnTo>
                    <a:lnTo>
                      <a:pt x="38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4" name="Google Shape;4514;p75"/>
              <p:cNvSpPr/>
              <p:nvPr/>
            </p:nvSpPr>
            <p:spPr>
              <a:xfrm>
                <a:off x="7623455" y="2752546"/>
                <a:ext cx="51151" cy="163963"/>
              </a:xfrm>
              <a:custGeom>
                <a:avLst/>
                <a:gdLst/>
                <a:ahLst/>
                <a:cxnLst/>
                <a:rect l="l" t="t" r="r" b="b"/>
                <a:pathLst>
                  <a:path w="1791" h="5741" extrusionOk="0">
                    <a:moveTo>
                      <a:pt x="0" y="1"/>
                    </a:moveTo>
                    <a:lnTo>
                      <a:pt x="0" y="4712"/>
                    </a:lnTo>
                    <a:lnTo>
                      <a:pt x="1790" y="5741"/>
                    </a:lnTo>
                    <a:lnTo>
                      <a:pt x="1790" y="102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5" name="Google Shape;4515;p75"/>
              <p:cNvSpPr/>
              <p:nvPr/>
            </p:nvSpPr>
            <p:spPr>
              <a:xfrm>
                <a:off x="7674577" y="2758429"/>
                <a:ext cx="41155" cy="158080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5535" extrusionOk="0">
                    <a:moveTo>
                      <a:pt x="1440" y="0"/>
                    </a:moveTo>
                    <a:lnTo>
                      <a:pt x="0" y="823"/>
                    </a:lnTo>
                    <a:lnTo>
                      <a:pt x="0" y="5535"/>
                    </a:lnTo>
                    <a:lnTo>
                      <a:pt x="1440" y="4712"/>
                    </a:lnTo>
                    <a:lnTo>
                      <a:pt x="144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6" name="Google Shape;4516;p75"/>
              <p:cNvSpPr/>
              <p:nvPr/>
            </p:nvSpPr>
            <p:spPr>
              <a:xfrm>
                <a:off x="7688086" y="2587440"/>
                <a:ext cx="96390" cy="196864"/>
              </a:xfrm>
              <a:custGeom>
                <a:avLst/>
                <a:gdLst/>
                <a:ahLst/>
                <a:cxnLst/>
                <a:rect l="l" t="t" r="r" b="b"/>
                <a:pathLst>
                  <a:path w="3375" h="6893" extrusionOk="0">
                    <a:moveTo>
                      <a:pt x="1" y="0"/>
                    </a:moveTo>
                    <a:lnTo>
                      <a:pt x="21" y="4938"/>
                    </a:lnTo>
                    <a:lnTo>
                      <a:pt x="3375" y="6893"/>
                    </a:lnTo>
                    <a:lnTo>
                      <a:pt x="3375" y="195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8E9D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7" name="Google Shape;4517;p75"/>
              <p:cNvSpPr/>
              <p:nvPr/>
            </p:nvSpPr>
            <p:spPr>
              <a:xfrm>
                <a:off x="7688086" y="2448182"/>
                <a:ext cx="336722" cy="195093"/>
              </a:xfrm>
              <a:custGeom>
                <a:avLst/>
                <a:gdLst/>
                <a:ahLst/>
                <a:cxnLst/>
                <a:rect l="l" t="t" r="r" b="b"/>
                <a:pathLst>
                  <a:path w="11790" h="6831" extrusionOk="0">
                    <a:moveTo>
                      <a:pt x="8436" y="0"/>
                    </a:moveTo>
                    <a:lnTo>
                      <a:pt x="1" y="4876"/>
                    </a:lnTo>
                    <a:lnTo>
                      <a:pt x="3375" y="6831"/>
                    </a:lnTo>
                    <a:lnTo>
                      <a:pt x="11789" y="1955"/>
                    </a:lnTo>
                    <a:lnTo>
                      <a:pt x="8436" y="0"/>
                    </a:lnTo>
                    <a:close/>
                  </a:path>
                </a:pathLst>
              </a:custGeom>
              <a:solidFill>
                <a:srgbClr val="FCEA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8" name="Google Shape;4518;p75"/>
              <p:cNvSpPr/>
              <p:nvPr/>
            </p:nvSpPr>
            <p:spPr>
              <a:xfrm>
                <a:off x="7784448" y="2503988"/>
                <a:ext cx="240932" cy="280316"/>
              </a:xfrm>
              <a:custGeom>
                <a:avLst/>
                <a:gdLst/>
                <a:ahLst/>
                <a:cxnLst/>
                <a:rect l="l" t="t" r="r" b="b"/>
                <a:pathLst>
                  <a:path w="8436" h="9815" extrusionOk="0">
                    <a:moveTo>
                      <a:pt x="8415" y="1"/>
                    </a:moveTo>
                    <a:lnTo>
                      <a:pt x="1" y="4877"/>
                    </a:lnTo>
                    <a:lnTo>
                      <a:pt x="1" y="9815"/>
                    </a:lnTo>
                    <a:lnTo>
                      <a:pt x="8436" y="4959"/>
                    </a:lnTo>
                    <a:lnTo>
                      <a:pt x="8415" y="1"/>
                    </a:lnTo>
                    <a:close/>
                  </a:path>
                </a:pathLst>
              </a:custGeom>
              <a:solidFill>
                <a:srgbClr val="D980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9" name="Google Shape;4519;p75"/>
              <p:cNvSpPr/>
              <p:nvPr/>
            </p:nvSpPr>
            <p:spPr>
              <a:xfrm>
                <a:off x="7578216" y="2650900"/>
                <a:ext cx="96390" cy="196864"/>
              </a:xfrm>
              <a:custGeom>
                <a:avLst/>
                <a:gdLst/>
                <a:ahLst/>
                <a:cxnLst/>
                <a:rect l="l" t="t" r="r" b="b"/>
                <a:pathLst>
                  <a:path w="3375" h="6893" extrusionOk="0">
                    <a:moveTo>
                      <a:pt x="0" y="0"/>
                    </a:moveTo>
                    <a:lnTo>
                      <a:pt x="21" y="4938"/>
                    </a:lnTo>
                    <a:lnTo>
                      <a:pt x="3374" y="6893"/>
                    </a:lnTo>
                    <a:lnTo>
                      <a:pt x="3374" y="19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8D0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0" name="Google Shape;4520;p75"/>
              <p:cNvSpPr/>
              <p:nvPr/>
            </p:nvSpPr>
            <p:spPr>
              <a:xfrm>
                <a:off x="7578216" y="2587440"/>
                <a:ext cx="205689" cy="119295"/>
              </a:xfrm>
              <a:custGeom>
                <a:avLst/>
                <a:gdLst/>
                <a:ahLst/>
                <a:cxnLst/>
                <a:rect l="l" t="t" r="r" b="b"/>
                <a:pathLst>
                  <a:path w="7202" h="4177" extrusionOk="0">
                    <a:moveTo>
                      <a:pt x="3848" y="0"/>
                    </a:moveTo>
                    <a:lnTo>
                      <a:pt x="0" y="2222"/>
                    </a:lnTo>
                    <a:lnTo>
                      <a:pt x="3374" y="4177"/>
                    </a:lnTo>
                    <a:lnTo>
                      <a:pt x="7201" y="1955"/>
                    </a:lnTo>
                    <a:lnTo>
                      <a:pt x="3848" y="0"/>
                    </a:lnTo>
                    <a:close/>
                  </a:path>
                </a:pathLst>
              </a:custGeom>
              <a:solidFill>
                <a:srgbClr val="FCEA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1" name="Google Shape;4521;p75"/>
              <p:cNvSpPr/>
              <p:nvPr/>
            </p:nvSpPr>
            <p:spPr>
              <a:xfrm>
                <a:off x="7674577" y="2643246"/>
                <a:ext cx="109899" cy="204518"/>
              </a:xfrm>
              <a:custGeom>
                <a:avLst/>
                <a:gdLst/>
                <a:ahLst/>
                <a:cxnLst/>
                <a:rect l="l" t="t" r="r" b="b"/>
                <a:pathLst>
                  <a:path w="3848" h="7161" extrusionOk="0">
                    <a:moveTo>
                      <a:pt x="3827" y="1"/>
                    </a:moveTo>
                    <a:lnTo>
                      <a:pt x="0" y="2223"/>
                    </a:lnTo>
                    <a:lnTo>
                      <a:pt x="0" y="7161"/>
                    </a:lnTo>
                    <a:lnTo>
                      <a:pt x="3848" y="4959"/>
                    </a:lnTo>
                    <a:lnTo>
                      <a:pt x="3827" y="1"/>
                    </a:lnTo>
                    <a:close/>
                  </a:path>
                </a:pathLst>
              </a:custGeom>
              <a:solidFill>
                <a:srgbClr val="D980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2" name="Google Shape;4522;p75"/>
              <p:cNvSpPr/>
              <p:nvPr/>
            </p:nvSpPr>
            <p:spPr>
              <a:xfrm>
                <a:off x="7742150" y="2507529"/>
                <a:ext cx="158080" cy="90507"/>
              </a:xfrm>
              <a:custGeom>
                <a:avLst/>
                <a:gdLst/>
                <a:ahLst/>
                <a:cxnLst/>
                <a:rect l="l" t="t" r="r" b="b"/>
                <a:pathLst>
                  <a:path w="5535" h="3169" extrusionOk="0">
                    <a:moveTo>
                      <a:pt x="1276" y="0"/>
                    </a:moveTo>
                    <a:lnTo>
                      <a:pt x="0" y="720"/>
                    </a:lnTo>
                    <a:lnTo>
                      <a:pt x="4259" y="3169"/>
                    </a:lnTo>
                    <a:lnTo>
                      <a:pt x="5535" y="2449"/>
                    </a:lnTo>
                    <a:lnTo>
                      <a:pt x="127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3" name="Google Shape;4523;p75"/>
              <p:cNvSpPr/>
              <p:nvPr/>
            </p:nvSpPr>
            <p:spPr>
              <a:xfrm>
                <a:off x="7863787" y="2577444"/>
                <a:ext cx="36443" cy="204518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7161" extrusionOk="0">
                    <a:moveTo>
                      <a:pt x="1276" y="1"/>
                    </a:moveTo>
                    <a:lnTo>
                      <a:pt x="0" y="721"/>
                    </a:lnTo>
                    <a:lnTo>
                      <a:pt x="0" y="7160"/>
                    </a:lnTo>
                    <a:lnTo>
                      <a:pt x="1276" y="6440"/>
                    </a:lnTo>
                    <a:lnTo>
                      <a:pt x="127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4" name="Google Shape;4524;p75"/>
              <p:cNvSpPr/>
              <p:nvPr/>
            </p:nvSpPr>
            <p:spPr>
              <a:xfrm>
                <a:off x="7742150" y="2528092"/>
                <a:ext cx="121666" cy="253870"/>
              </a:xfrm>
              <a:custGeom>
                <a:avLst/>
                <a:gdLst/>
                <a:ahLst/>
                <a:cxnLst/>
                <a:rect l="l" t="t" r="r" b="b"/>
                <a:pathLst>
                  <a:path w="4260" h="8889" extrusionOk="0">
                    <a:moveTo>
                      <a:pt x="0" y="0"/>
                    </a:moveTo>
                    <a:lnTo>
                      <a:pt x="0" y="988"/>
                    </a:lnTo>
                    <a:lnTo>
                      <a:pt x="247" y="844"/>
                    </a:lnTo>
                    <a:lnTo>
                      <a:pt x="3621" y="2799"/>
                    </a:lnTo>
                    <a:lnTo>
                      <a:pt x="3621" y="7736"/>
                    </a:lnTo>
                    <a:lnTo>
                      <a:pt x="2942" y="8148"/>
                    </a:lnTo>
                    <a:lnTo>
                      <a:pt x="4259" y="8888"/>
                    </a:lnTo>
                    <a:lnTo>
                      <a:pt x="4259" y="24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5" name="Google Shape;4525;p75"/>
              <p:cNvSpPr/>
              <p:nvPr/>
            </p:nvSpPr>
            <p:spPr>
              <a:xfrm>
                <a:off x="7681032" y="2542772"/>
                <a:ext cx="158080" cy="90535"/>
              </a:xfrm>
              <a:custGeom>
                <a:avLst/>
                <a:gdLst/>
                <a:ahLst/>
                <a:cxnLst/>
                <a:rect l="l" t="t" r="r" b="b"/>
                <a:pathLst>
                  <a:path w="5535" h="3170" extrusionOk="0">
                    <a:moveTo>
                      <a:pt x="1276" y="1"/>
                    </a:moveTo>
                    <a:lnTo>
                      <a:pt x="1" y="721"/>
                    </a:lnTo>
                    <a:lnTo>
                      <a:pt x="4259" y="3169"/>
                    </a:lnTo>
                    <a:lnTo>
                      <a:pt x="5535" y="2449"/>
                    </a:lnTo>
                    <a:lnTo>
                      <a:pt x="127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6" name="Google Shape;4526;p75"/>
              <p:cNvSpPr/>
              <p:nvPr/>
            </p:nvSpPr>
            <p:spPr>
              <a:xfrm>
                <a:off x="7802669" y="2612716"/>
                <a:ext cx="36443" cy="204490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7160" extrusionOk="0">
                    <a:moveTo>
                      <a:pt x="1276" y="0"/>
                    </a:moveTo>
                    <a:lnTo>
                      <a:pt x="0" y="720"/>
                    </a:lnTo>
                    <a:lnTo>
                      <a:pt x="0" y="7160"/>
                    </a:lnTo>
                    <a:lnTo>
                      <a:pt x="1276" y="6440"/>
                    </a:lnTo>
                    <a:lnTo>
                      <a:pt x="127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7" name="Google Shape;4527;p75"/>
              <p:cNvSpPr/>
              <p:nvPr/>
            </p:nvSpPr>
            <p:spPr>
              <a:xfrm>
                <a:off x="7681032" y="2563336"/>
                <a:ext cx="121666" cy="253870"/>
              </a:xfrm>
              <a:custGeom>
                <a:avLst/>
                <a:gdLst/>
                <a:ahLst/>
                <a:cxnLst/>
                <a:rect l="l" t="t" r="r" b="b"/>
                <a:pathLst>
                  <a:path w="4260" h="8889" extrusionOk="0">
                    <a:moveTo>
                      <a:pt x="1" y="1"/>
                    </a:moveTo>
                    <a:lnTo>
                      <a:pt x="1" y="988"/>
                    </a:lnTo>
                    <a:lnTo>
                      <a:pt x="248" y="844"/>
                    </a:lnTo>
                    <a:lnTo>
                      <a:pt x="3622" y="2799"/>
                    </a:lnTo>
                    <a:lnTo>
                      <a:pt x="3622" y="7737"/>
                    </a:lnTo>
                    <a:lnTo>
                      <a:pt x="2943" y="8148"/>
                    </a:lnTo>
                    <a:lnTo>
                      <a:pt x="4259" y="8889"/>
                    </a:lnTo>
                    <a:lnTo>
                      <a:pt x="4259" y="24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8" name="Google Shape;4528;p75"/>
              <p:cNvSpPr/>
              <p:nvPr/>
            </p:nvSpPr>
            <p:spPr>
              <a:xfrm>
                <a:off x="7748605" y="2057424"/>
                <a:ext cx="155166" cy="469526"/>
              </a:xfrm>
              <a:custGeom>
                <a:avLst/>
                <a:gdLst/>
                <a:ahLst/>
                <a:cxnLst/>
                <a:rect l="l" t="t" r="r" b="b"/>
                <a:pathLst>
                  <a:path w="5433" h="16440" extrusionOk="0">
                    <a:moveTo>
                      <a:pt x="1" y="1"/>
                    </a:moveTo>
                    <a:lnTo>
                      <a:pt x="21" y="13271"/>
                    </a:lnTo>
                    <a:lnTo>
                      <a:pt x="5432" y="16439"/>
                    </a:lnTo>
                    <a:lnTo>
                      <a:pt x="5412" y="31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9" name="Google Shape;4529;p75"/>
              <p:cNvSpPr/>
              <p:nvPr/>
            </p:nvSpPr>
            <p:spPr>
              <a:xfrm>
                <a:off x="7748605" y="2008672"/>
                <a:ext cx="238590" cy="138687"/>
              </a:xfrm>
              <a:custGeom>
                <a:avLst/>
                <a:gdLst/>
                <a:ahLst/>
                <a:cxnLst/>
                <a:rect l="l" t="t" r="r" b="b"/>
                <a:pathLst>
                  <a:path w="8354" h="4856" extrusionOk="0">
                    <a:moveTo>
                      <a:pt x="2922" y="0"/>
                    </a:moveTo>
                    <a:lnTo>
                      <a:pt x="1" y="1708"/>
                    </a:lnTo>
                    <a:lnTo>
                      <a:pt x="5412" y="4856"/>
                    </a:lnTo>
                    <a:lnTo>
                      <a:pt x="8354" y="3169"/>
                    </a:lnTo>
                    <a:lnTo>
                      <a:pt x="292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0" name="Google Shape;4530;p75"/>
              <p:cNvSpPr/>
              <p:nvPr/>
            </p:nvSpPr>
            <p:spPr>
              <a:xfrm>
                <a:off x="7903143" y="2099150"/>
                <a:ext cx="84652" cy="427800"/>
              </a:xfrm>
              <a:custGeom>
                <a:avLst/>
                <a:gdLst/>
                <a:ahLst/>
                <a:cxnLst/>
                <a:rect l="l" t="t" r="r" b="b"/>
                <a:pathLst>
                  <a:path w="2964" h="14979" extrusionOk="0">
                    <a:moveTo>
                      <a:pt x="2943" y="1"/>
                    </a:moveTo>
                    <a:lnTo>
                      <a:pt x="1" y="1688"/>
                    </a:lnTo>
                    <a:lnTo>
                      <a:pt x="21" y="14978"/>
                    </a:lnTo>
                    <a:lnTo>
                      <a:pt x="2963" y="13271"/>
                    </a:lnTo>
                    <a:lnTo>
                      <a:pt x="29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1" name="Google Shape;4531;p75"/>
              <p:cNvSpPr/>
              <p:nvPr/>
            </p:nvSpPr>
            <p:spPr>
              <a:xfrm>
                <a:off x="7623455" y="2485795"/>
                <a:ext cx="51151" cy="193323"/>
              </a:xfrm>
              <a:custGeom>
                <a:avLst/>
                <a:gdLst/>
                <a:ahLst/>
                <a:cxnLst/>
                <a:rect l="l" t="t" r="r" b="b"/>
                <a:pathLst>
                  <a:path w="1791" h="6769" extrusionOk="0">
                    <a:moveTo>
                      <a:pt x="0" y="0"/>
                    </a:moveTo>
                    <a:lnTo>
                      <a:pt x="0" y="5720"/>
                    </a:lnTo>
                    <a:lnTo>
                      <a:pt x="1790" y="6769"/>
                    </a:lnTo>
                    <a:lnTo>
                      <a:pt x="1790" y="10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2" name="Google Shape;4532;p75"/>
              <p:cNvSpPr/>
              <p:nvPr/>
            </p:nvSpPr>
            <p:spPr>
              <a:xfrm>
                <a:off x="7674577" y="2491650"/>
                <a:ext cx="41155" cy="187468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6564" extrusionOk="0">
                    <a:moveTo>
                      <a:pt x="1440" y="1"/>
                    </a:moveTo>
                    <a:lnTo>
                      <a:pt x="0" y="824"/>
                    </a:lnTo>
                    <a:lnTo>
                      <a:pt x="0" y="6564"/>
                    </a:lnTo>
                    <a:lnTo>
                      <a:pt x="1440" y="5720"/>
                    </a:lnTo>
                    <a:lnTo>
                      <a:pt x="14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3" name="Google Shape;4533;p75"/>
              <p:cNvSpPr/>
              <p:nvPr/>
            </p:nvSpPr>
            <p:spPr>
              <a:xfrm>
                <a:off x="7428961" y="2327716"/>
                <a:ext cx="96390" cy="327897"/>
              </a:xfrm>
              <a:custGeom>
                <a:avLst/>
                <a:gdLst/>
                <a:ahLst/>
                <a:cxnLst/>
                <a:rect l="l" t="t" r="r" b="b"/>
                <a:pathLst>
                  <a:path w="3375" h="11481" extrusionOk="0">
                    <a:moveTo>
                      <a:pt x="0" y="1"/>
                    </a:moveTo>
                    <a:lnTo>
                      <a:pt x="21" y="9526"/>
                    </a:lnTo>
                    <a:lnTo>
                      <a:pt x="3375" y="11481"/>
                    </a:lnTo>
                    <a:lnTo>
                      <a:pt x="3354" y="195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BDC5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4" name="Google Shape;4534;p75"/>
              <p:cNvSpPr/>
              <p:nvPr/>
            </p:nvSpPr>
            <p:spPr>
              <a:xfrm>
                <a:off x="7428961" y="2130880"/>
                <a:ext cx="437196" cy="252699"/>
              </a:xfrm>
              <a:custGeom>
                <a:avLst/>
                <a:gdLst/>
                <a:ahLst/>
                <a:cxnLst/>
                <a:rect l="l" t="t" r="r" b="b"/>
                <a:pathLst>
                  <a:path w="15308" h="8848" extrusionOk="0">
                    <a:moveTo>
                      <a:pt x="11954" y="1"/>
                    </a:moveTo>
                    <a:lnTo>
                      <a:pt x="0" y="6893"/>
                    </a:lnTo>
                    <a:lnTo>
                      <a:pt x="3354" y="8847"/>
                    </a:lnTo>
                    <a:lnTo>
                      <a:pt x="15307" y="1955"/>
                    </a:lnTo>
                    <a:lnTo>
                      <a:pt x="1195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5" name="Google Shape;4535;p75"/>
              <p:cNvSpPr/>
              <p:nvPr/>
            </p:nvSpPr>
            <p:spPr>
              <a:xfrm>
                <a:off x="7524752" y="2186715"/>
                <a:ext cx="341977" cy="468898"/>
              </a:xfrm>
              <a:custGeom>
                <a:avLst/>
                <a:gdLst/>
                <a:ahLst/>
                <a:cxnLst/>
                <a:rect l="l" t="t" r="r" b="b"/>
                <a:pathLst>
                  <a:path w="11974" h="16418" extrusionOk="0">
                    <a:moveTo>
                      <a:pt x="11953" y="0"/>
                    </a:moveTo>
                    <a:lnTo>
                      <a:pt x="0" y="6892"/>
                    </a:lnTo>
                    <a:lnTo>
                      <a:pt x="21" y="16418"/>
                    </a:lnTo>
                    <a:lnTo>
                      <a:pt x="11974" y="9526"/>
                    </a:lnTo>
                    <a:lnTo>
                      <a:pt x="119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6" name="Google Shape;4536;p75"/>
              <p:cNvSpPr/>
              <p:nvPr/>
            </p:nvSpPr>
            <p:spPr>
              <a:xfrm>
                <a:off x="7330258" y="2298927"/>
                <a:ext cx="155138" cy="468927"/>
              </a:xfrm>
              <a:custGeom>
                <a:avLst/>
                <a:gdLst/>
                <a:ahLst/>
                <a:cxnLst/>
                <a:rect l="l" t="t" r="r" b="b"/>
                <a:pathLst>
                  <a:path w="5432" h="16419" extrusionOk="0">
                    <a:moveTo>
                      <a:pt x="0" y="1"/>
                    </a:moveTo>
                    <a:lnTo>
                      <a:pt x="21" y="13271"/>
                    </a:lnTo>
                    <a:lnTo>
                      <a:pt x="5432" y="16419"/>
                    </a:lnTo>
                    <a:lnTo>
                      <a:pt x="5411" y="314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7" name="Google Shape;4537;p75"/>
              <p:cNvSpPr/>
              <p:nvPr/>
            </p:nvSpPr>
            <p:spPr>
              <a:xfrm>
                <a:off x="7330258" y="2250175"/>
                <a:ext cx="238590" cy="138687"/>
              </a:xfrm>
              <a:custGeom>
                <a:avLst/>
                <a:gdLst/>
                <a:ahLst/>
                <a:cxnLst/>
                <a:rect l="l" t="t" r="r" b="b"/>
                <a:pathLst>
                  <a:path w="8354" h="4856" extrusionOk="0">
                    <a:moveTo>
                      <a:pt x="2942" y="0"/>
                    </a:moveTo>
                    <a:lnTo>
                      <a:pt x="0" y="1708"/>
                    </a:lnTo>
                    <a:lnTo>
                      <a:pt x="5411" y="4855"/>
                    </a:lnTo>
                    <a:lnTo>
                      <a:pt x="8353" y="3148"/>
                    </a:lnTo>
                    <a:lnTo>
                      <a:pt x="29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8" name="Google Shape;4538;p75"/>
              <p:cNvSpPr/>
              <p:nvPr/>
            </p:nvSpPr>
            <p:spPr>
              <a:xfrm>
                <a:off x="7484768" y="2340053"/>
                <a:ext cx="84652" cy="427800"/>
              </a:xfrm>
              <a:custGeom>
                <a:avLst/>
                <a:gdLst/>
                <a:ahLst/>
                <a:cxnLst/>
                <a:rect l="l" t="t" r="r" b="b"/>
                <a:pathLst>
                  <a:path w="2964" h="14979" extrusionOk="0">
                    <a:moveTo>
                      <a:pt x="2943" y="1"/>
                    </a:moveTo>
                    <a:lnTo>
                      <a:pt x="1" y="1708"/>
                    </a:lnTo>
                    <a:lnTo>
                      <a:pt x="22" y="14979"/>
                    </a:lnTo>
                    <a:lnTo>
                      <a:pt x="2964" y="13292"/>
                    </a:lnTo>
                    <a:lnTo>
                      <a:pt x="29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9" name="Google Shape;4539;p75"/>
              <p:cNvSpPr/>
              <p:nvPr/>
            </p:nvSpPr>
            <p:spPr>
              <a:xfrm>
                <a:off x="7636393" y="2372926"/>
                <a:ext cx="105186" cy="131690"/>
              </a:xfrm>
              <a:custGeom>
                <a:avLst/>
                <a:gdLst/>
                <a:ahLst/>
                <a:cxnLst/>
                <a:rect l="l" t="t" r="r" b="b"/>
                <a:pathLst>
                  <a:path w="3683" h="4611" extrusionOk="0">
                    <a:moveTo>
                      <a:pt x="3678" y="616"/>
                    </a:moveTo>
                    <a:lnTo>
                      <a:pt x="3683" y="619"/>
                    </a:lnTo>
                    <a:cubicBezTo>
                      <a:pt x="3681" y="618"/>
                      <a:pt x="3680" y="617"/>
                      <a:pt x="3678" y="616"/>
                    </a:cubicBezTo>
                    <a:close/>
                    <a:moveTo>
                      <a:pt x="2385" y="0"/>
                    </a:moveTo>
                    <a:cubicBezTo>
                      <a:pt x="2161" y="0"/>
                      <a:pt x="1910" y="72"/>
                      <a:pt x="1646" y="228"/>
                    </a:cubicBezTo>
                    <a:cubicBezTo>
                      <a:pt x="741" y="743"/>
                      <a:pt x="0" y="2018"/>
                      <a:pt x="0" y="3067"/>
                    </a:cubicBezTo>
                    <a:cubicBezTo>
                      <a:pt x="0" y="3582"/>
                      <a:pt x="185" y="3952"/>
                      <a:pt x="494" y="4117"/>
                    </a:cubicBezTo>
                    <a:lnTo>
                      <a:pt x="1319" y="4588"/>
                    </a:lnTo>
                    <a:lnTo>
                      <a:pt x="1319" y="4588"/>
                    </a:lnTo>
                    <a:cubicBezTo>
                      <a:pt x="1034" y="4414"/>
                      <a:pt x="864" y="4054"/>
                      <a:pt x="864" y="3561"/>
                    </a:cubicBezTo>
                    <a:cubicBezTo>
                      <a:pt x="864" y="2533"/>
                      <a:pt x="1605" y="1257"/>
                      <a:pt x="2510" y="722"/>
                    </a:cubicBezTo>
                    <a:cubicBezTo>
                      <a:pt x="2774" y="578"/>
                      <a:pt x="3024" y="504"/>
                      <a:pt x="3247" y="504"/>
                    </a:cubicBezTo>
                    <a:cubicBezTo>
                      <a:pt x="3406" y="504"/>
                      <a:pt x="3550" y="541"/>
                      <a:pt x="3678" y="616"/>
                    </a:cubicBezTo>
                    <a:lnTo>
                      <a:pt x="3678" y="616"/>
                    </a:lnTo>
                    <a:lnTo>
                      <a:pt x="2819" y="105"/>
                    </a:lnTo>
                    <a:cubicBezTo>
                      <a:pt x="2690" y="36"/>
                      <a:pt x="2544" y="0"/>
                      <a:pt x="2385" y="0"/>
                    </a:cubicBezTo>
                    <a:close/>
                    <a:moveTo>
                      <a:pt x="1319" y="4588"/>
                    </a:moveTo>
                    <a:cubicBezTo>
                      <a:pt x="1332" y="4596"/>
                      <a:pt x="1345" y="4604"/>
                      <a:pt x="1358" y="4611"/>
                    </a:cubicBezTo>
                    <a:lnTo>
                      <a:pt x="1319" y="458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0" name="Google Shape;4540;p75"/>
              <p:cNvSpPr/>
              <p:nvPr/>
            </p:nvSpPr>
            <p:spPr>
              <a:xfrm>
                <a:off x="7661069" y="2387235"/>
                <a:ext cx="94020" cy="120752"/>
              </a:xfrm>
              <a:custGeom>
                <a:avLst/>
                <a:gdLst/>
                <a:ahLst/>
                <a:cxnLst/>
                <a:rect l="l" t="t" r="r" b="b"/>
                <a:pathLst>
                  <a:path w="3292" h="4228" extrusionOk="0">
                    <a:moveTo>
                      <a:pt x="2380" y="0"/>
                    </a:moveTo>
                    <a:cubicBezTo>
                      <a:pt x="2159" y="0"/>
                      <a:pt x="1909" y="71"/>
                      <a:pt x="1646" y="221"/>
                    </a:cubicBezTo>
                    <a:cubicBezTo>
                      <a:pt x="741" y="756"/>
                      <a:pt x="0" y="2032"/>
                      <a:pt x="0" y="3060"/>
                    </a:cubicBezTo>
                    <a:cubicBezTo>
                      <a:pt x="0" y="3804"/>
                      <a:pt x="373" y="4228"/>
                      <a:pt x="912" y="4228"/>
                    </a:cubicBezTo>
                    <a:cubicBezTo>
                      <a:pt x="1133" y="4228"/>
                      <a:pt x="1383" y="4156"/>
                      <a:pt x="1646" y="4007"/>
                    </a:cubicBezTo>
                    <a:cubicBezTo>
                      <a:pt x="2551" y="3472"/>
                      <a:pt x="3292" y="2217"/>
                      <a:pt x="3292" y="1167"/>
                    </a:cubicBezTo>
                    <a:cubicBezTo>
                      <a:pt x="3292" y="423"/>
                      <a:pt x="2920" y="0"/>
                      <a:pt x="23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541" name="Google Shape;4541;p75"/>
          <p:cNvSpPr/>
          <p:nvPr/>
        </p:nvSpPr>
        <p:spPr>
          <a:xfrm>
            <a:off x="6409928" y="4711739"/>
            <a:ext cx="15286" cy="8867"/>
          </a:xfrm>
          <a:custGeom>
            <a:avLst/>
            <a:gdLst/>
            <a:ahLst/>
            <a:cxnLst/>
            <a:rect l="l" t="t" r="r" b="b"/>
            <a:pathLst>
              <a:path w="2309" h="1340" extrusionOk="0">
                <a:moveTo>
                  <a:pt x="2309" y="1"/>
                </a:moveTo>
                <a:cubicBezTo>
                  <a:pt x="2276" y="1"/>
                  <a:pt x="2249" y="7"/>
                  <a:pt x="2223" y="14"/>
                </a:cubicBezTo>
                <a:cubicBezTo>
                  <a:pt x="2183" y="27"/>
                  <a:pt x="2137" y="34"/>
                  <a:pt x="2091" y="47"/>
                </a:cubicBezTo>
                <a:cubicBezTo>
                  <a:pt x="2045" y="60"/>
                  <a:pt x="1999" y="73"/>
                  <a:pt x="1959" y="86"/>
                </a:cubicBezTo>
                <a:cubicBezTo>
                  <a:pt x="1920" y="93"/>
                  <a:pt x="1887" y="106"/>
                  <a:pt x="1854" y="119"/>
                </a:cubicBezTo>
                <a:cubicBezTo>
                  <a:pt x="1827" y="126"/>
                  <a:pt x="1808" y="133"/>
                  <a:pt x="1788" y="139"/>
                </a:cubicBezTo>
                <a:cubicBezTo>
                  <a:pt x="1768" y="146"/>
                  <a:pt x="1748" y="152"/>
                  <a:pt x="1728" y="159"/>
                </a:cubicBezTo>
                <a:cubicBezTo>
                  <a:pt x="1702" y="166"/>
                  <a:pt x="1682" y="172"/>
                  <a:pt x="1656" y="185"/>
                </a:cubicBezTo>
                <a:cubicBezTo>
                  <a:pt x="1623" y="198"/>
                  <a:pt x="1583" y="212"/>
                  <a:pt x="1550" y="225"/>
                </a:cubicBezTo>
                <a:cubicBezTo>
                  <a:pt x="1511" y="245"/>
                  <a:pt x="1471" y="258"/>
                  <a:pt x="1432" y="278"/>
                </a:cubicBezTo>
                <a:cubicBezTo>
                  <a:pt x="1418" y="284"/>
                  <a:pt x="1405" y="284"/>
                  <a:pt x="1399" y="291"/>
                </a:cubicBezTo>
                <a:cubicBezTo>
                  <a:pt x="1366" y="304"/>
                  <a:pt x="1339" y="317"/>
                  <a:pt x="1306" y="337"/>
                </a:cubicBezTo>
                <a:cubicBezTo>
                  <a:pt x="1260" y="357"/>
                  <a:pt x="1214" y="383"/>
                  <a:pt x="1168" y="410"/>
                </a:cubicBezTo>
                <a:cubicBezTo>
                  <a:pt x="1128" y="429"/>
                  <a:pt x="1089" y="449"/>
                  <a:pt x="1049" y="469"/>
                </a:cubicBezTo>
                <a:cubicBezTo>
                  <a:pt x="660" y="693"/>
                  <a:pt x="310" y="983"/>
                  <a:pt x="0" y="1340"/>
                </a:cubicBezTo>
                <a:lnTo>
                  <a:pt x="2309" y="1"/>
                </a:lnTo>
                <a:close/>
              </a:path>
            </a:pathLst>
          </a:custGeom>
          <a:solidFill>
            <a:srgbClr val="FF3E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2" name="Google Shape;4542;p75"/>
          <p:cNvSpPr/>
          <p:nvPr/>
        </p:nvSpPr>
        <p:spPr>
          <a:xfrm>
            <a:off x="6470839" y="4876991"/>
            <a:ext cx="748" cy="437"/>
          </a:xfrm>
          <a:custGeom>
            <a:avLst/>
            <a:gdLst/>
            <a:ahLst/>
            <a:cxnLst/>
            <a:rect l="l" t="t" r="r" b="b"/>
            <a:pathLst>
              <a:path w="113" h="66" extrusionOk="0">
                <a:moveTo>
                  <a:pt x="113" y="0"/>
                </a:moveTo>
                <a:cubicBezTo>
                  <a:pt x="73" y="20"/>
                  <a:pt x="40" y="40"/>
                  <a:pt x="0" y="66"/>
                </a:cubicBezTo>
                <a:cubicBezTo>
                  <a:pt x="14" y="59"/>
                  <a:pt x="27" y="53"/>
                  <a:pt x="40" y="46"/>
                </a:cubicBezTo>
                <a:cubicBezTo>
                  <a:pt x="47" y="40"/>
                  <a:pt x="53" y="33"/>
                  <a:pt x="53" y="33"/>
                </a:cubicBezTo>
                <a:cubicBezTo>
                  <a:pt x="66" y="26"/>
                  <a:pt x="80" y="20"/>
                  <a:pt x="93" y="13"/>
                </a:cubicBezTo>
                <a:lnTo>
                  <a:pt x="113" y="0"/>
                </a:lnTo>
                <a:close/>
              </a:path>
            </a:pathLst>
          </a:custGeom>
          <a:solidFill>
            <a:srgbClr val="FF3E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3" name="Google Shape;4543;p75"/>
          <p:cNvSpPr/>
          <p:nvPr/>
        </p:nvSpPr>
        <p:spPr>
          <a:xfrm>
            <a:off x="6497385" y="4762198"/>
            <a:ext cx="1801" cy="3322"/>
          </a:xfrm>
          <a:custGeom>
            <a:avLst/>
            <a:gdLst/>
            <a:ahLst/>
            <a:cxnLst/>
            <a:rect l="l" t="t" r="r" b="b"/>
            <a:pathLst>
              <a:path w="272" h="502" extrusionOk="0">
                <a:moveTo>
                  <a:pt x="271" y="502"/>
                </a:moveTo>
                <a:cubicBezTo>
                  <a:pt x="185" y="330"/>
                  <a:pt x="93" y="165"/>
                  <a:pt x="1" y="0"/>
                </a:cubicBezTo>
                <a:cubicBezTo>
                  <a:pt x="93" y="165"/>
                  <a:pt x="185" y="330"/>
                  <a:pt x="271" y="502"/>
                </a:cubicBezTo>
                <a:close/>
              </a:path>
            </a:pathLst>
          </a:custGeom>
          <a:solidFill>
            <a:srgbClr val="FF3E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8" name="Google Shape;4548;p76"/>
          <p:cNvSpPr txBox="1">
            <a:spLocks noGrp="1"/>
          </p:cNvSpPr>
          <p:nvPr>
            <p:ph type="title"/>
          </p:nvPr>
        </p:nvSpPr>
        <p:spPr>
          <a:xfrm>
            <a:off x="1808275" y="536400"/>
            <a:ext cx="552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Conclusioni</a:t>
            </a:r>
            <a:endParaRPr/>
          </a:p>
        </p:txBody>
      </p:sp>
      <p:sp>
        <p:nvSpPr>
          <p:cNvPr id="4549" name="Google Shape;4549;p76"/>
          <p:cNvSpPr txBox="1">
            <a:spLocks noGrp="1"/>
          </p:cNvSpPr>
          <p:nvPr>
            <p:ph type="subTitle" idx="1"/>
          </p:nvPr>
        </p:nvSpPr>
        <p:spPr>
          <a:xfrm>
            <a:off x="811500" y="1404800"/>
            <a:ext cx="7521000" cy="27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Nel presente studio sono stati considerati principalmente videogiochi e generi relativi alla tipologia multiplayer, con recensioni che coprono l'arco temporale dal 2011 al 2018.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Come sviluppo futuro si potrebbe estendere l'analisi fino al 2024, includendo ulteriori videogiochi dei generi già considerati in questo studio.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 ulteriore sviluppo futuro potrebbe essere estendere l'analisi anche ai videogiochi single player, ampliando così la gamma di generi considerati.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Uno dei principali problemi affrontati è stata la limitata potenza computazionale a disposizione.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Pertanto, un ulteriore sviluppo futuro potrebbe consistere nell'utilizzo di un modello maggiormente sofisticato per la fase di training.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50" name="Google Shape;4550;p76"/>
          <p:cNvGrpSpPr/>
          <p:nvPr/>
        </p:nvGrpSpPr>
        <p:grpSpPr>
          <a:xfrm>
            <a:off x="590511" y="494756"/>
            <a:ext cx="243987" cy="339453"/>
            <a:chOff x="4661686" y="366694"/>
            <a:chExt cx="243987" cy="339453"/>
          </a:xfrm>
        </p:grpSpPr>
        <p:sp>
          <p:nvSpPr>
            <p:cNvPr id="4551" name="Google Shape;4551;p76"/>
            <p:cNvSpPr/>
            <p:nvPr/>
          </p:nvSpPr>
          <p:spPr>
            <a:xfrm>
              <a:off x="4661686" y="366694"/>
              <a:ext cx="243987" cy="339453"/>
            </a:xfrm>
            <a:custGeom>
              <a:avLst/>
              <a:gdLst/>
              <a:ahLst/>
              <a:cxnLst/>
              <a:rect l="l" t="t" r="r" b="b"/>
              <a:pathLst>
                <a:path w="27170" h="37801" extrusionOk="0">
                  <a:moveTo>
                    <a:pt x="14365" y="0"/>
                  </a:moveTo>
                  <a:lnTo>
                    <a:pt x="5606" y="5091"/>
                  </a:lnTo>
                  <a:lnTo>
                    <a:pt x="0" y="20938"/>
                  </a:lnTo>
                  <a:lnTo>
                    <a:pt x="7738" y="25403"/>
                  </a:lnTo>
                  <a:lnTo>
                    <a:pt x="3899" y="37801"/>
                  </a:lnTo>
                  <a:lnTo>
                    <a:pt x="12658" y="32709"/>
                  </a:lnTo>
                  <a:lnTo>
                    <a:pt x="27169" y="22007"/>
                  </a:lnTo>
                  <a:lnTo>
                    <a:pt x="17666" y="16526"/>
                  </a:lnTo>
                  <a:lnTo>
                    <a:pt x="21511" y="4129"/>
                  </a:lnTo>
                  <a:lnTo>
                    <a:pt x="14365" y="0"/>
                  </a:ln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2" name="Google Shape;4552;p76"/>
            <p:cNvSpPr/>
            <p:nvPr/>
          </p:nvSpPr>
          <p:spPr>
            <a:xfrm>
              <a:off x="4741662" y="515079"/>
              <a:ext cx="164002" cy="94946"/>
            </a:xfrm>
            <a:custGeom>
              <a:avLst/>
              <a:gdLst/>
              <a:ahLst/>
              <a:cxnLst/>
              <a:rect l="l" t="t" r="r" b="b"/>
              <a:pathLst>
                <a:path w="18263" h="10573" extrusionOk="0">
                  <a:moveTo>
                    <a:pt x="8759" y="0"/>
                  </a:moveTo>
                  <a:lnTo>
                    <a:pt x="0" y="5091"/>
                  </a:lnTo>
                  <a:lnTo>
                    <a:pt x="9503" y="10572"/>
                  </a:lnTo>
                  <a:lnTo>
                    <a:pt x="18262" y="5481"/>
                  </a:lnTo>
                  <a:lnTo>
                    <a:pt x="87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3" name="Google Shape;4553;p76"/>
            <p:cNvSpPr/>
            <p:nvPr/>
          </p:nvSpPr>
          <p:spPr>
            <a:xfrm>
              <a:off x="4696686" y="564293"/>
              <a:ext cx="208983" cy="141830"/>
            </a:xfrm>
            <a:custGeom>
              <a:avLst/>
              <a:gdLst/>
              <a:ahLst/>
              <a:cxnLst/>
              <a:rect l="l" t="t" r="r" b="b"/>
              <a:pathLst>
                <a:path w="23272" h="15794" extrusionOk="0">
                  <a:moveTo>
                    <a:pt x="23271" y="0"/>
                  </a:moveTo>
                  <a:lnTo>
                    <a:pt x="14512" y="5091"/>
                  </a:lnTo>
                  <a:lnTo>
                    <a:pt x="1" y="15794"/>
                  </a:lnTo>
                  <a:lnTo>
                    <a:pt x="1" y="15794"/>
                  </a:lnTo>
                  <a:lnTo>
                    <a:pt x="8760" y="10702"/>
                  </a:lnTo>
                  <a:lnTo>
                    <a:pt x="232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4" name="Google Shape;4554;p76"/>
            <p:cNvSpPr/>
            <p:nvPr/>
          </p:nvSpPr>
          <p:spPr>
            <a:xfrm>
              <a:off x="4741662" y="403759"/>
              <a:ext cx="113193" cy="157060"/>
            </a:xfrm>
            <a:custGeom>
              <a:avLst/>
              <a:gdLst/>
              <a:ahLst/>
              <a:cxnLst/>
              <a:rect l="l" t="t" r="r" b="b"/>
              <a:pathLst>
                <a:path w="12605" h="17490" extrusionOk="0">
                  <a:moveTo>
                    <a:pt x="12604" y="1"/>
                  </a:moveTo>
                  <a:lnTo>
                    <a:pt x="3845" y="5086"/>
                  </a:lnTo>
                  <a:lnTo>
                    <a:pt x="0" y="17489"/>
                  </a:lnTo>
                  <a:lnTo>
                    <a:pt x="8759" y="12398"/>
                  </a:lnTo>
                  <a:lnTo>
                    <a:pt x="1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5" name="Google Shape;4555;p76"/>
            <p:cNvSpPr/>
            <p:nvPr/>
          </p:nvSpPr>
          <p:spPr>
            <a:xfrm>
              <a:off x="4712013" y="366694"/>
              <a:ext cx="142845" cy="82742"/>
            </a:xfrm>
            <a:custGeom>
              <a:avLst/>
              <a:gdLst/>
              <a:ahLst/>
              <a:cxnLst/>
              <a:rect l="l" t="t" r="r" b="b"/>
              <a:pathLst>
                <a:path w="15907" h="9214" extrusionOk="0">
                  <a:moveTo>
                    <a:pt x="8760" y="0"/>
                  </a:moveTo>
                  <a:lnTo>
                    <a:pt x="1" y="5091"/>
                  </a:lnTo>
                  <a:lnTo>
                    <a:pt x="7147" y="9214"/>
                  </a:lnTo>
                  <a:lnTo>
                    <a:pt x="15906" y="4129"/>
                  </a:lnTo>
                  <a:lnTo>
                    <a:pt x="87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6" name="Google Shape;4556;p76"/>
            <p:cNvSpPr/>
            <p:nvPr/>
          </p:nvSpPr>
          <p:spPr>
            <a:xfrm>
              <a:off x="4661686" y="412405"/>
              <a:ext cx="165331" cy="293736"/>
            </a:xfrm>
            <a:custGeom>
              <a:avLst/>
              <a:gdLst/>
              <a:ahLst/>
              <a:cxnLst/>
              <a:rect l="l" t="t" r="r" b="b"/>
              <a:pathLst>
                <a:path w="18411" h="32710" extrusionOk="0">
                  <a:moveTo>
                    <a:pt x="5606" y="0"/>
                  </a:moveTo>
                  <a:lnTo>
                    <a:pt x="0" y="15847"/>
                  </a:lnTo>
                  <a:lnTo>
                    <a:pt x="7738" y="20312"/>
                  </a:lnTo>
                  <a:lnTo>
                    <a:pt x="3899" y="32710"/>
                  </a:lnTo>
                  <a:lnTo>
                    <a:pt x="18410" y="22007"/>
                  </a:lnTo>
                  <a:lnTo>
                    <a:pt x="8907" y="16526"/>
                  </a:lnTo>
                  <a:lnTo>
                    <a:pt x="12752" y="4123"/>
                  </a:lnTo>
                  <a:lnTo>
                    <a:pt x="56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57" name="Google Shape;4557;p76"/>
          <p:cNvGrpSpPr/>
          <p:nvPr/>
        </p:nvGrpSpPr>
        <p:grpSpPr>
          <a:xfrm>
            <a:off x="342852" y="1516431"/>
            <a:ext cx="349065" cy="388349"/>
            <a:chOff x="3527067" y="2494364"/>
            <a:chExt cx="321186" cy="357366"/>
          </a:xfrm>
        </p:grpSpPr>
        <p:sp>
          <p:nvSpPr>
            <p:cNvPr id="4558" name="Google Shape;4558;p76"/>
            <p:cNvSpPr/>
            <p:nvPr/>
          </p:nvSpPr>
          <p:spPr>
            <a:xfrm>
              <a:off x="3527067" y="2494364"/>
              <a:ext cx="321186" cy="357366"/>
            </a:xfrm>
            <a:custGeom>
              <a:avLst/>
              <a:gdLst/>
              <a:ahLst/>
              <a:cxnLst/>
              <a:rect l="l" t="t" r="r" b="b"/>
              <a:pathLst>
                <a:path w="10360" h="11527" extrusionOk="0">
                  <a:moveTo>
                    <a:pt x="5145" y="1"/>
                  </a:moveTo>
                  <a:lnTo>
                    <a:pt x="1" y="3001"/>
                  </a:lnTo>
                  <a:lnTo>
                    <a:pt x="1" y="8526"/>
                  </a:lnTo>
                  <a:lnTo>
                    <a:pt x="5192" y="11527"/>
                  </a:lnTo>
                  <a:lnTo>
                    <a:pt x="10360" y="8526"/>
                  </a:lnTo>
                  <a:lnTo>
                    <a:pt x="10360" y="3001"/>
                  </a:lnTo>
                  <a:lnTo>
                    <a:pt x="51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9" name="Google Shape;4559;p76"/>
            <p:cNvSpPr/>
            <p:nvPr/>
          </p:nvSpPr>
          <p:spPr>
            <a:xfrm>
              <a:off x="3527067" y="2494364"/>
              <a:ext cx="321186" cy="186077"/>
            </a:xfrm>
            <a:custGeom>
              <a:avLst/>
              <a:gdLst/>
              <a:ahLst/>
              <a:cxnLst/>
              <a:rect l="l" t="t" r="r" b="b"/>
              <a:pathLst>
                <a:path w="10360" h="6002" extrusionOk="0">
                  <a:moveTo>
                    <a:pt x="5145" y="1"/>
                  </a:moveTo>
                  <a:lnTo>
                    <a:pt x="1" y="3001"/>
                  </a:lnTo>
                  <a:lnTo>
                    <a:pt x="810" y="3478"/>
                  </a:lnTo>
                  <a:lnTo>
                    <a:pt x="5192" y="6002"/>
                  </a:lnTo>
                  <a:lnTo>
                    <a:pt x="10360" y="3001"/>
                  </a:lnTo>
                  <a:lnTo>
                    <a:pt x="8621" y="1263"/>
                  </a:lnTo>
                  <a:lnTo>
                    <a:pt x="51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0" name="Google Shape;4560;p76"/>
            <p:cNvSpPr/>
            <p:nvPr/>
          </p:nvSpPr>
          <p:spPr>
            <a:xfrm>
              <a:off x="3688028" y="2587401"/>
              <a:ext cx="160221" cy="264327"/>
            </a:xfrm>
            <a:custGeom>
              <a:avLst/>
              <a:gdLst/>
              <a:ahLst/>
              <a:cxnLst/>
              <a:rect l="l" t="t" r="r" b="b"/>
              <a:pathLst>
                <a:path w="5168" h="8526" extrusionOk="0">
                  <a:moveTo>
                    <a:pt x="5168" y="0"/>
                  </a:moveTo>
                  <a:lnTo>
                    <a:pt x="3501" y="72"/>
                  </a:lnTo>
                  <a:lnTo>
                    <a:pt x="1524" y="2120"/>
                  </a:lnTo>
                  <a:lnTo>
                    <a:pt x="0" y="3001"/>
                  </a:lnTo>
                  <a:lnTo>
                    <a:pt x="0" y="8526"/>
                  </a:lnTo>
                  <a:lnTo>
                    <a:pt x="5168" y="5525"/>
                  </a:lnTo>
                  <a:lnTo>
                    <a:pt x="51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1" name="Google Shape;4561;p76"/>
            <p:cNvSpPr/>
            <p:nvPr/>
          </p:nvSpPr>
          <p:spPr>
            <a:xfrm>
              <a:off x="3527067" y="2582224"/>
              <a:ext cx="160996" cy="269505"/>
            </a:xfrm>
            <a:custGeom>
              <a:avLst/>
              <a:gdLst/>
              <a:ahLst/>
              <a:cxnLst/>
              <a:rect l="l" t="t" r="r" b="b"/>
              <a:pathLst>
                <a:path w="5193" h="8693" extrusionOk="0">
                  <a:moveTo>
                    <a:pt x="2025" y="1"/>
                  </a:moveTo>
                  <a:lnTo>
                    <a:pt x="1" y="167"/>
                  </a:lnTo>
                  <a:lnTo>
                    <a:pt x="1" y="5692"/>
                  </a:lnTo>
                  <a:lnTo>
                    <a:pt x="5192" y="8693"/>
                  </a:lnTo>
                  <a:lnTo>
                    <a:pt x="5192" y="3168"/>
                  </a:lnTo>
                  <a:lnTo>
                    <a:pt x="20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2" name="Google Shape;4562;p76"/>
            <p:cNvSpPr/>
            <p:nvPr/>
          </p:nvSpPr>
          <p:spPr>
            <a:xfrm>
              <a:off x="3802456" y="2635578"/>
              <a:ext cx="38412" cy="32150"/>
            </a:xfrm>
            <a:custGeom>
              <a:avLst/>
              <a:gdLst/>
              <a:ahLst/>
              <a:cxnLst/>
              <a:rect l="l" t="t" r="r" b="b"/>
              <a:pathLst>
                <a:path w="1239" h="1037" extrusionOk="0">
                  <a:moveTo>
                    <a:pt x="1063" y="0"/>
                  </a:moveTo>
                  <a:cubicBezTo>
                    <a:pt x="953" y="0"/>
                    <a:pt x="798" y="54"/>
                    <a:pt x="620" y="161"/>
                  </a:cubicBezTo>
                  <a:cubicBezTo>
                    <a:pt x="262" y="351"/>
                    <a:pt x="0" y="685"/>
                    <a:pt x="0" y="875"/>
                  </a:cubicBezTo>
                  <a:cubicBezTo>
                    <a:pt x="0" y="983"/>
                    <a:pt x="66" y="1036"/>
                    <a:pt x="176" y="1036"/>
                  </a:cubicBezTo>
                  <a:cubicBezTo>
                    <a:pt x="286" y="1036"/>
                    <a:pt x="441" y="983"/>
                    <a:pt x="620" y="875"/>
                  </a:cubicBezTo>
                  <a:cubicBezTo>
                    <a:pt x="977" y="685"/>
                    <a:pt x="1239" y="351"/>
                    <a:pt x="1239" y="161"/>
                  </a:cubicBezTo>
                  <a:cubicBezTo>
                    <a:pt x="1239" y="54"/>
                    <a:pt x="1173" y="0"/>
                    <a:pt x="10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3" name="Google Shape;4563;p76"/>
            <p:cNvSpPr/>
            <p:nvPr/>
          </p:nvSpPr>
          <p:spPr>
            <a:xfrm>
              <a:off x="3759643" y="2694823"/>
              <a:ext cx="26600" cy="22260"/>
            </a:xfrm>
            <a:custGeom>
              <a:avLst/>
              <a:gdLst/>
              <a:ahLst/>
              <a:cxnLst/>
              <a:rect l="l" t="t" r="r" b="b"/>
              <a:pathLst>
                <a:path w="858" h="718" extrusionOk="0">
                  <a:moveTo>
                    <a:pt x="732" y="0"/>
                  </a:moveTo>
                  <a:cubicBezTo>
                    <a:pt x="655" y="0"/>
                    <a:pt x="548" y="36"/>
                    <a:pt x="429" y="107"/>
                  </a:cubicBezTo>
                  <a:cubicBezTo>
                    <a:pt x="191" y="250"/>
                    <a:pt x="0" y="465"/>
                    <a:pt x="0" y="608"/>
                  </a:cubicBezTo>
                  <a:cubicBezTo>
                    <a:pt x="0" y="682"/>
                    <a:pt x="52" y="718"/>
                    <a:pt x="136" y="718"/>
                  </a:cubicBezTo>
                  <a:cubicBezTo>
                    <a:pt x="212" y="718"/>
                    <a:pt x="315" y="688"/>
                    <a:pt x="429" y="631"/>
                  </a:cubicBezTo>
                  <a:cubicBezTo>
                    <a:pt x="667" y="489"/>
                    <a:pt x="858" y="250"/>
                    <a:pt x="858" y="107"/>
                  </a:cubicBezTo>
                  <a:cubicBezTo>
                    <a:pt x="858" y="36"/>
                    <a:pt x="810" y="0"/>
                    <a:pt x="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4" name="Google Shape;4564;p76"/>
            <p:cNvSpPr/>
            <p:nvPr/>
          </p:nvSpPr>
          <p:spPr>
            <a:xfrm>
              <a:off x="3613438" y="2702852"/>
              <a:ext cx="26631" cy="22260"/>
            </a:xfrm>
            <a:custGeom>
              <a:avLst/>
              <a:gdLst/>
              <a:ahLst/>
              <a:cxnLst/>
              <a:rect l="l" t="t" r="r" b="b"/>
              <a:pathLst>
                <a:path w="859" h="718" extrusionOk="0">
                  <a:moveTo>
                    <a:pt x="137" y="0"/>
                  </a:moveTo>
                  <a:cubicBezTo>
                    <a:pt x="53" y="0"/>
                    <a:pt x="1" y="36"/>
                    <a:pt x="1" y="110"/>
                  </a:cubicBezTo>
                  <a:cubicBezTo>
                    <a:pt x="1" y="253"/>
                    <a:pt x="191" y="468"/>
                    <a:pt x="430" y="611"/>
                  </a:cubicBezTo>
                  <a:cubicBezTo>
                    <a:pt x="549" y="682"/>
                    <a:pt x="656" y="718"/>
                    <a:pt x="733" y="718"/>
                  </a:cubicBezTo>
                  <a:cubicBezTo>
                    <a:pt x="811" y="718"/>
                    <a:pt x="858" y="682"/>
                    <a:pt x="858" y="611"/>
                  </a:cubicBezTo>
                  <a:cubicBezTo>
                    <a:pt x="858" y="468"/>
                    <a:pt x="668" y="230"/>
                    <a:pt x="430" y="87"/>
                  </a:cubicBezTo>
                  <a:cubicBezTo>
                    <a:pt x="316" y="30"/>
                    <a:pt x="213" y="0"/>
                    <a:pt x="1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5" name="Google Shape;4565;p76"/>
            <p:cNvSpPr/>
            <p:nvPr/>
          </p:nvSpPr>
          <p:spPr>
            <a:xfrm>
              <a:off x="3536677" y="2725081"/>
              <a:ext cx="22911" cy="22198"/>
            </a:xfrm>
            <a:custGeom>
              <a:avLst/>
              <a:gdLst/>
              <a:ahLst/>
              <a:cxnLst/>
              <a:rect l="l" t="t" r="r" b="b"/>
              <a:pathLst>
                <a:path w="739" h="716" extrusionOk="0">
                  <a:moveTo>
                    <a:pt x="110" y="1"/>
                  </a:moveTo>
                  <a:cubicBezTo>
                    <a:pt x="42" y="1"/>
                    <a:pt x="0" y="36"/>
                    <a:pt x="0" y="108"/>
                  </a:cubicBezTo>
                  <a:cubicBezTo>
                    <a:pt x="0" y="251"/>
                    <a:pt x="167" y="489"/>
                    <a:pt x="381" y="608"/>
                  </a:cubicBezTo>
                  <a:cubicBezTo>
                    <a:pt x="477" y="679"/>
                    <a:pt x="566" y="715"/>
                    <a:pt x="631" y="715"/>
                  </a:cubicBezTo>
                  <a:cubicBezTo>
                    <a:pt x="697" y="715"/>
                    <a:pt x="738" y="679"/>
                    <a:pt x="738" y="608"/>
                  </a:cubicBezTo>
                  <a:cubicBezTo>
                    <a:pt x="738" y="465"/>
                    <a:pt x="572" y="227"/>
                    <a:pt x="381" y="108"/>
                  </a:cubicBezTo>
                  <a:cubicBezTo>
                    <a:pt x="274" y="36"/>
                    <a:pt x="179" y="1"/>
                    <a:pt x="1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6" name="Google Shape;4566;p76"/>
            <p:cNvSpPr/>
            <p:nvPr/>
          </p:nvSpPr>
          <p:spPr>
            <a:xfrm>
              <a:off x="3642239" y="2786868"/>
              <a:ext cx="25887" cy="26786"/>
            </a:xfrm>
            <a:custGeom>
              <a:avLst/>
              <a:gdLst/>
              <a:ahLst/>
              <a:cxnLst/>
              <a:rect l="l" t="t" r="r" b="b"/>
              <a:pathLst>
                <a:path w="835" h="864" extrusionOk="0">
                  <a:moveTo>
                    <a:pt x="178" y="0"/>
                  </a:moveTo>
                  <a:cubicBezTo>
                    <a:pt x="87" y="0"/>
                    <a:pt x="25" y="52"/>
                    <a:pt x="25" y="139"/>
                  </a:cubicBezTo>
                  <a:cubicBezTo>
                    <a:pt x="1" y="306"/>
                    <a:pt x="144" y="592"/>
                    <a:pt x="358" y="758"/>
                  </a:cubicBezTo>
                  <a:cubicBezTo>
                    <a:pt x="382" y="758"/>
                    <a:pt x="406" y="782"/>
                    <a:pt x="429" y="806"/>
                  </a:cubicBezTo>
                  <a:cubicBezTo>
                    <a:pt x="506" y="844"/>
                    <a:pt x="578" y="863"/>
                    <a:pt x="639" y="863"/>
                  </a:cubicBezTo>
                  <a:cubicBezTo>
                    <a:pt x="730" y="863"/>
                    <a:pt x="796" y="820"/>
                    <a:pt x="810" y="734"/>
                  </a:cubicBezTo>
                  <a:cubicBezTo>
                    <a:pt x="834" y="544"/>
                    <a:pt x="668" y="282"/>
                    <a:pt x="453" y="115"/>
                  </a:cubicBezTo>
                  <a:cubicBezTo>
                    <a:pt x="429" y="91"/>
                    <a:pt x="406" y="91"/>
                    <a:pt x="382" y="68"/>
                  </a:cubicBezTo>
                  <a:cubicBezTo>
                    <a:pt x="307" y="21"/>
                    <a:pt x="237" y="0"/>
                    <a:pt x="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7" name="Google Shape;4567;p76"/>
            <p:cNvSpPr/>
            <p:nvPr/>
          </p:nvSpPr>
          <p:spPr>
            <a:xfrm>
              <a:off x="3548489" y="2641004"/>
              <a:ext cx="11843" cy="12153"/>
            </a:xfrm>
            <a:custGeom>
              <a:avLst/>
              <a:gdLst/>
              <a:ahLst/>
              <a:cxnLst/>
              <a:rect l="l" t="t" r="r" b="b"/>
              <a:pathLst>
                <a:path w="382" h="392" extrusionOk="0">
                  <a:moveTo>
                    <a:pt x="75" y="0"/>
                  </a:moveTo>
                  <a:cubicBezTo>
                    <a:pt x="41" y="0"/>
                    <a:pt x="13" y="18"/>
                    <a:pt x="0" y="57"/>
                  </a:cubicBezTo>
                  <a:cubicBezTo>
                    <a:pt x="0" y="129"/>
                    <a:pt x="72" y="272"/>
                    <a:pt x="167" y="343"/>
                  </a:cubicBezTo>
                  <a:cubicBezTo>
                    <a:pt x="191" y="343"/>
                    <a:pt x="191" y="343"/>
                    <a:pt x="215" y="367"/>
                  </a:cubicBezTo>
                  <a:cubicBezTo>
                    <a:pt x="240" y="384"/>
                    <a:pt x="265" y="392"/>
                    <a:pt x="287" y="392"/>
                  </a:cubicBezTo>
                  <a:cubicBezTo>
                    <a:pt x="328" y="392"/>
                    <a:pt x="357" y="366"/>
                    <a:pt x="357" y="319"/>
                  </a:cubicBezTo>
                  <a:cubicBezTo>
                    <a:pt x="381" y="248"/>
                    <a:pt x="310" y="129"/>
                    <a:pt x="215" y="57"/>
                  </a:cubicBezTo>
                  <a:cubicBezTo>
                    <a:pt x="191" y="34"/>
                    <a:pt x="191" y="34"/>
                    <a:pt x="167" y="34"/>
                  </a:cubicBezTo>
                  <a:cubicBezTo>
                    <a:pt x="135" y="12"/>
                    <a:pt x="103" y="0"/>
                    <a:pt x="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8" name="Google Shape;4568;p76"/>
            <p:cNvSpPr/>
            <p:nvPr/>
          </p:nvSpPr>
          <p:spPr>
            <a:xfrm>
              <a:off x="3566935" y="2701271"/>
              <a:ext cx="11843" cy="17702"/>
            </a:xfrm>
            <a:custGeom>
              <a:avLst/>
              <a:gdLst/>
              <a:ahLst/>
              <a:cxnLst/>
              <a:rect l="l" t="t" r="r" b="b"/>
              <a:pathLst>
                <a:path w="382" h="571" extrusionOk="0">
                  <a:moveTo>
                    <a:pt x="111" y="1"/>
                  </a:moveTo>
                  <a:cubicBezTo>
                    <a:pt x="41" y="1"/>
                    <a:pt x="1" y="54"/>
                    <a:pt x="1" y="161"/>
                  </a:cubicBezTo>
                  <a:cubicBezTo>
                    <a:pt x="1" y="304"/>
                    <a:pt x="72" y="471"/>
                    <a:pt x="191" y="542"/>
                  </a:cubicBezTo>
                  <a:cubicBezTo>
                    <a:pt x="217" y="562"/>
                    <a:pt x="242" y="571"/>
                    <a:pt x="266" y="571"/>
                  </a:cubicBezTo>
                  <a:cubicBezTo>
                    <a:pt x="331" y="571"/>
                    <a:pt x="382" y="504"/>
                    <a:pt x="382" y="400"/>
                  </a:cubicBezTo>
                  <a:cubicBezTo>
                    <a:pt x="382" y="257"/>
                    <a:pt x="310" y="90"/>
                    <a:pt x="191" y="19"/>
                  </a:cubicBezTo>
                  <a:cubicBezTo>
                    <a:pt x="161" y="7"/>
                    <a:pt x="135" y="1"/>
                    <a:pt x="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9" name="Google Shape;4569;p76"/>
            <p:cNvSpPr/>
            <p:nvPr/>
          </p:nvSpPr>
          <p:spPr>
            <a:xfrm>
              <a:off x="3714597" y="2778466"/>
              <a:ext cx="23655" cy="20989"/>
            </a:xfrm>
            <a:custGeom>
              <a:avLst/>
              <a:gdLst/>
              <a:ahLst/>
              <a:cxnLst/>
              <a:rect l="l" t="t" r="r" b="b"/>
              <a:pathLst>
                <a:path w="763" h="677" extrusionOk="0">
                  <a:moveTo>
                    <a:pt x="623" y="0"/>
                  </a:moveTo>
                  <a:cubicBezTo>
                    <a:pt x="558" y="0"/>
                    <a:pt x="474" y="25"/>
                    <a:pt x="382" y="77"/>
                  </a:cubicBezTo>
                  <a:cubicBezTo>
                    <a:pt x="167" y="196"/>
                    <a:pt x="1" y="410"/>
                    <a:pt x="1" y="553"/>
                  </a:cubicBezTo>
                  <a:cubicBezTo>
                    <a:pt x="1" y="634"/>
                    <a:pt x="54" y="677"/>
                    <a:pt x="140" y="677"/>
                  </a:cubicBezTo>
                  <a:cubicBezTo>
                    <a:pt x="205" y="677"/>
                    <a:pt x="289" y="652"/>
                    <a:pt x="382" y="601"/>
                  </a:cubicBezTo>
                  <a:cubicBezTo>
                    <a:pt x="596" y="482"/>
                    <a:pt x="763" y="267"/>
                    <a:pt x="763" y="124"/>
                  </a:cubicBezTo>
                  <a:cubicBezTo>
                    <a:pt x="763" y="43"/>
                    <a:pt x="709" y="0"/>
                    <a:pt x="6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0" name="Google Shape;4570;p76"/>
            <p:cNvSpPr/>
            <p:nvPr/>
          </p:nvSpPr>
          <p:spPr>
            <a:xfrm>
              <a:off x="3801712" y="2718787"/>
              <a:ext cx="23655" cy="20865"/>
            </a:xfrm>
            <a:custGeom>
              <a:avLst/>
              <a:gdLst/>
              <a:ahLst/>
              <a:cxnLst/>
              <a:rect l="l" t="t" r="r" b="b"/>
              <a:pathLst>
                <a:path w="763" h="673" extrusionOk="0">
                  <a:moveTo>
                    <a:pt x="635" y="1"/>
                  </a:moveTo>
                  <a:cubicBezTo>
                    <a:pt x="568" y="1"/>
                    <a:pt x="480" y="31"/>
                    <a:pt x="382" y="97"/>
                  </a:cubicBezTo>
                  <a:cubicBezTo>
                    <a:pt x="167" y="216"/>
                    <a:pt x="1" y="430"/>
                    <a:pt x="1" y="549"/>
                  </a:cubicBezTo>
                  <a:cubicBezTo>
                    <a:pt x="1" y="630"/>
                    <a:pt x="54" y="673"/>
                    <a:pt x="140" y="673"/>
                  </a:cubicBezTo>
                  <a:cubicBezTo>
                    <a:pt x="205" y="673"/>
                    <a:pt x="289" y="648"/>
                    <a:pt x="382" y="597"/>
                  </a:cubicBezTo>
                  <a:cubicBezTo>
                    <a:pt x="596" y="478"/>
                    <a:pt x="763" y="263"/>
                    <a:pt x="763" y="120"/>
                  </a:cubicBezTo>
                  <a:cubicBezTo>
                    <a:pt x="763" y="43"/>
                    <a:pt x="714" y="1"/>
                    <a:pt x="6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1" name="Google Shape;4571;p76"/>
            <p:cNvSpPr/>
            <p:nvPr/>
          </p:nvSpPr>
          <p:spPr>
            <a:xfrm>
              <a:off x="3708707" y="2702976"/>
              <a:ext cx="13300" cy="14168"/>
            </a:xfrm>
            <a:custGeom>
              <a:avLst/>
              <a:gdLst/>
              <a:ahLst/>
              <a:cxnLst/>
              <a:rect l="l" t="t" r="r" b="b"/>
              <a:pathLst>
                <a:path w="429" h="457" extrusionOk="0">
                  <a:moveTo>
                    <a:pt x="323" y="1"/>
                  </a:moveTo>
                  <a:cubicBezTo>
                    <a:pt x="291" y="1"/>
                    <a:pt x="254" y="11"/>
                    <a:pt x="214" y="35"/>
                  </a:cubicBezTo>
                  <a:cubicBezTo>
                    <a:pt x="95" y="83"/>
                    <a:pt x="0" y="226"/>
                    <a:pt x="0" y="345"/>
                  </a:cubicBezTo>
                  <a:cubicBezTo>
                    <a:pt x="0" y="419"/>
                    <a:pt x="37" y="456"/>
                    <a:pt x="94" y="456"/>
                  </a:cubicBezTo>
                  <a:cubicBezTo>
                    <a:pt x="128" y="456"/>
                    <a:pt x="170" y="443"/>
                    <a:pt x="214" y="416"/>
                  </a:cubicBezTo>
                  <a:cubicBezTo>
                    <a:pt x="333" y="368"/>
                    <a:pt x="429" y="226"/>
                    <a:pt x="429" y="106"/>
                  </a:cubicBezTo>
                  <a:cubicBezTo>
                    <a:pt x="429" y="43"/>
                    <a:pt x="386" y="1"/>
                    <a:pt x="3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2" name="Google Shape;4572;p76"/>
          <p:cNvGrpSpPr/>
          <p:nvPr/>
        </p:nvGrpSpPr>
        <p:grpSpPr>
          <a:xfrm>
            <a:off x="342852" y="2181359"/>
            <a:ext cx="349066" cy="394674"/>
            <a:chOff x="1660659" y="2494364"/>
            <a:chExt cx="316039" cy="357365"/>
          </a:xfrm>
        </p:grpSpPr>
        <p:sp>
          <p:nvSpPr>
            <p:cNvPr id="4573" name="Google Shape;4573;p76"/>
            <p:cNvSpPr/>
            <p:nvPr/>
          </p:nvSpPr>
          <p:spPr>
            <a:xfrm>
              <a:off x="1660659" y="2521677"/>
              <a:ext cx="316039" cy="330053"/>
            </a:xfrm>
            <a:custGeom>
              <a:avLst/>
              <a:gdLst/>
              <a:ahLst/>
              <a:cxnLst/>
              <a:rect l="l" t="t" r="r" b="b"/>
              <a:pathLst>
                <a:path w="10194" h="10646" extrusionOk="0">
                  <a:moveTo>
                    <a:pt x="5073" y="1"/>
                  </a:moveTo>
                  <a:lnTo>
                    <a:pt x="1" y="2954"/>
                  </a:lnTo>
                  <a:lnTo>
                    <a:pt x="1" y="7693"/>
                  </a:lnTo>
                  <a:lnTo>
                    <a:pt x="5121" y="10646"/>
                  </a:lnTo>
                  <a:lnTo>
                    <a:pt x="10193" y="7693"/>
                  </a:lnTo>
                  <a:lnTo>
                    <a:pt x="10193" y="2954"/>
                  </a:lnTo>
                  <a:lnTo>
                    <a:pt x="5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4" name="Google Shape;4574;p76"/>
            <p:cNvSpPr/>
            <p:nvPr/>
          </p:nvSpPr>
          <p:spPr>
            <a:xfrm>
              <a:off x="1660659" y="2521677"/>
              <a:ext cx="316039" cy="183132"/>
            </a:xfrm>
            <a:custGeom>
              <a:avLst/>
              <a:gdLst/>
              <a:ahLst/>
              <a:cxnLst/>
              <a:rect l="l" t="t" r="r" b="b"/>
              <a:pathLst>
                <a:path w="10194" h="5907" extrusionOk="0">
                  <a:moveTo>
                    <a:pt x="5073" y="1"/>
                  </a:moveTo>
                  <a:lnTo>
                    <a:pt x="1" y="2954"/>
                  </a:lnTo>
                  <a:lnTo>
                    <a:pt x="5121" y="5907"/>
                  </a:lnTo>
                  <a:lnTo>
                    <a:pt x="10193" y="2954"/>
                  </a:lnTo>
                  <a:lnTo>
                    <a:pt x="5073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5" name="Google Shape;4575;p76"/>
            <p:cNvSpPr/>
            <p:nvPr/>
          </p:nvSpPr>
          <p:spPr>
            <a:xfrm>
              <a:off x="1660659" y="2494364"/>
              <a:ext cx="316039" cy="220056"/>
            </a:xfrm>
            <a:custGeom>
              <a:avLst/>
              <a:gdLst/>
              <a:ahLst/>
              <a:cxnLst/>
              <a:rect l="l" t="t" r="r" b="b"/>
              <a:pathLst>
                <a:path w="10194" h="7098" extrusionOk="0">
                  <a:moveTo>
                    <a:pt x="5073" y="1"/>
                  </a:moveTo>
                  <a:lnTo>
                    <a:pt x="1" y="2954"/>
                  </a:lnTo>
                  <a:lnTo>
                    <a:pt x="1" y="4144"/>
                  </a:lnTo>
                  <a:lnTo>
                    <a:pt x="5121" y="7097"/>
                  </a:lnTo>
                  <a:lnTo>
                    <a:pt x="10193" y="4144"/>
                  </a:lnTo>
                  <a:lnTo>
                    <a:pt x="10193" y="2954"/>
                  </a:lnTo>
                  <a:lnTo>
                    <a:pt x="5073" y="1"/>
                  </a:lnTo>
                  <a:close/>
                </a:path>
              </a:pathLst>
            </a:custGeom>
            <a:solidFill>
              <a:srgbClr val="86B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6" name="Google Shape;4576;p76"/>
            <p:cNvSpPr/>
            <p:nvPr/>
          </p:nvSpPr>
          <p:spPr>
            <a:xfrm>
              <a:off x="1819389" y="2585913"/>
              <a:ext cx="157307" cy="128505"/>
            </a:xfrm>
            <a:custGeom>
              <a:avLst/>
              <a:gdLst/>
              <a:ahLst/>
              <a:cxnLst/>
              <a:rect l="l" t="t" r="r" b="b"/>
              <a:pathLst>
                <a:path w="5074" h="4145" extrusionOk="0">
                  <a:moveTo>
                    <a:pt x="5073" y="1"/>
                  </a:moveTo>
                  <a:lnTo>
                    <a:pt x="1" y="2954"/>
                  </a:lnTo>
                  <a:lnTo>
                    <a:pt x="1" y="4144"/>
                  </a:lnTo>
                  <a:lnTo>
                    <a:pt x="5073" y="1191"/>
                  </a:lnTo>
                  <a:lnTo>
                    <a:pt x="5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7" name="Google Shape;4577;p76"/>
            <p:cNvSpPr/>
            <p:nvPr/>
          </p:nvSpPr>
          <p:spPr>
            <a:xfrm>
              <a:off x="1668038" y="2653280"/>
              <a:ext cx="38443" cy="31592"/>
            </a:xfrm>
            <a:custGeom>
              <a:avLst/>
              <a:gdLst/>
              <a:ahLst/>
              <a:cxnLst/>
              <a:rect l="l" t="t" r="r" b="b"/>
              <a:pathLst>
                <a:path w="1240" h="1019" extrusionOk="0">
                  <a:moveTo>
                    <a:pt x="185" y="1"/>
                  </a:moveTo>
                  <a:cubicBezTo>
                    <a:pt x="72" y="1"/>
                    <a:pt x="1" y="54"/>
                    <a:pt x="1" y="162"/>
                  </a:cubicBezTo>
                  <a:cubicBezTo>
                    <a:pt x="1" y="352"/>
                    <a:pt x="287" y="662"/>
                    <a:pt x="620" y="876"/>
                  </a:cubicBezTo>
                  <a:cubicBezTo>
                    <a:pt x="799" y="971"/>
                    <a:pt x="953" y="1019"/>
                    <a:pt x="1063" y="1019"/>
                  </a:cubicBezTo>
                  <a:cubicBezTo>
                    <a:pt x="1174" y="1019"/>
                    <a:pt x="1239" y="971"/>
                    <a:pt x="1239" y="876"/>
                  </a:cubicBezTo>
                  <a:cubicBezTo>
                    <a:pt x="1239" y="662"/>
                    <a:pt x="977" y="352"/>
                    <a:pt x="620" y="162"/>
                  </a:cubicBezTo>
                  <a:cubicBezTo>
                    <a:pt x="453" y="54"/>
                    <a:pt x="298" y="1"/>
                    <a:pt x="1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8" name="Google Shape;4578;p76"/>
            <p:cNvSpPr/>
            <p:nvPr/>
          </p:nvSpPr>
          <p:spPr>
            <a:xfrm>
              <a:off x="1721950" y="2711812"/>
              <a:ext cx="26600" cy="22167"/>
            </a:xfrm>
            <a:custGeom>
              <a:avLst/>
              <a:gdLst/>
              <a:ahLst/>
              <a:cxnLst/>
              <a:rect l="l" t="t" r="r" b="b"/>
              <a:pathLst>
                <a:path w="858" h="715" extrusionOk="0">
                  <a:moveTo>
                    <a:pt x="125" y="0"/>
                  </a:moveTo>
                  <a:cubicBezTo>
                    <a:pt x="48" y="0"/>
                    <a:pt x="0" y="36"/>
                    <a:pt x="0" y="107"/>
                  </a:cubicBezTo>
                  <a:cubicBezTo>
                    <a:pt x="0" y="250"/>
                    <a:pt x="191" y="464"/>
                    <a:pt x="429" y="607"/>
                  </a:cubicBezTo>
                  <a:cubicBezTo>
                    <a:pt x="548" y="679"/>
                    <a:pt x="655" y="714"/>
                    <a:pt x="733" y="714"/>
                  </a:cubicBezTo>
                  <a:cubicBezTo>
                    <a:pt x="810" y="714"/>
                    <a:pt x="858" y="679"/>
                    <a:pt x="858" y="607"/>
                  </a:cubicBezTo>
                  <a:cubicBezTo>
                    <a:pt x="858" y="464"/>
                    <a:pt x="667" y="226"/>
                    <a:pt x="429" y="107"/>
                  </a:cubicBezTo>
                  <a:cubicBezTo>
                    <a:pt x="310" y="36"/>
                    <a:pt x="203" y="0"/>
                    <a:pt x="1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9" name="Google Shape;4579;p76"/>
            <p:cNvSpPr/>
            <p:nvPr/>
          </p:nvSpPr>
          <p:spPr>
            <a:xfrm>
              <a:off x="1866636" y="2719531"/>
              <a:ext cx="25887" cy="21919"/>
            </a:xfrm>
            <a:custGeom>
              <a:avLst/>
              <a:gdLst/>
              <a:ahLst/>
              <a:cxnLst/>
              <a:rect l="l" t="t" r="r" b="b"/>
              <a:pathLst>
                <a:path w="835" h="707" extrusionOk="0">
                  <a:moveTo>
                    <a:pt x="690" y="0"/>
                  </a:moveTo>
                  <a:cubicBezTo>
                    <a:pt x="614" y="0"/>
                    <a:pt x="515" y="31"/>
                    <a:pt x="406" y="96"/>
                  </a:cubicBezTo>
                  <a:cubicBezTo>
                    <a:pt x="191" y="239"/>
                    <a:pt x="1" y="454"/>
                    <a:pt x="1" y="596"/>
                  </a:cubicBezTo>
                  <a:cubicBezTo>
                    <a:pt x="1" y="671"/>
                    <a:pt x="53" y="707"/>
                    <a:pt x="133" y="707"/>
                  </a:cubicBezTo>
                  <a:cubicBezTo>
                    <a:pt x="207" y="707"/>
                    <a:pt x="303" y="677"/>
                    <a:pt x="406" y="620"/>
                  </a:cubicBezTo>
                  <a:cubicBezTo>
                    <a:pt x="644" y="477"/>
                    <a:pt x="834" y="263"/>
                    <a:pt x="834" y="120"/>
                  </a:cubicBezTo>
                  <a:cubicBezTo>
                    <a:pt x="834" y="43"/>
                    <a:pt x="779" y="0"/>
                    <a:pt x="6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0" name="Google Shape;4580;p76"/>
            <p:cNvSpPr/>
            <p:nvPr/>
          </p:nvSpPr>
          <p:spPr>
            <a:xfrm>
              <a:off x="1839323" y="2787922"/>
              <a:ext cx="25143" cy="26259"/>
            </a:xfrm>
            <a:custGeom>
              <a:avLst/>
              <a:gdLst/>
              <a:ahLst/>
              <a:cxnLst/>
              <a:rect l="l" t="t" r="r" b="b"/>
              <a:pathLst>
                <a:path w="811" h="847" extrusionOk="0">
                  <a:moveTo>
                    <a:pt x="631" y="0"/>
                  </a:moveTo>
                  <a:cubicBezTo>
                    <a:pt x="574" y="0"/>
                    <a:pt x="506" y="19"/>
                    <a:pt x="429" y="57"/>
                  </a:cubicBezTo>
                  <a:cubicBezTo>
                    <a:pt x="406" y="81"/>
                    <a:pt x="382" y="105"/>
                    <a:pt x="358" y="105"/>
                  </a:cubicBezTo>
                  <a:cubicBezTo>
                    <a:pt x="144" y="272"/>
                    <a:pt x="1" y="534"/>
                    <a:pt x="25" y="700"/>
                  </a:cubicBezTo>
                  <a:cubicBezTo>
                    <a:pt x="25" y="798"/>
                    <a:pt x="81" y="846"/>
                    <a:pt x="166" y="846"/>
                  </a:cubicBezTo>
                  <a:cubicBezTo>
                    <a:pt x="227" y="846"/>
                    <a:pt x="302" y="822"/>
                    <a:pt x="382" y="772"/>
                  </a:cubicBezTo>
                  <a:cubicBezTo>
                    <a:pt x="406" y="772"/>
                    <a:pt x="429" y="748"/>
                    <a:pt x="453" y="724"/>
                  </a:cubicBezTo>
                  <a:cubicBezTo>
                    <a:pt x="668" y="581"/>
                    <a:pt x="810" y="296"/>
                    <a:pt x="787" y="129"/>
                  </a:cubicBezTo>
                  <a:cubicBezTo>
                    <a:pt x="772" y="43"/>
                    <a:pt x="715" y="0"/>
                    <a:pt x="6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1" name="Google Shape;4581;p76"/>
            <p:cNvSpPr/>
            <p:nvPr/>
          </p:nvSpPr>
          <p:spPr>
            <a:xfrm>
              <a:off x="1926438" y="2717950"/>
              <a:ext cx="12587" cy="17268"/>
            </a:xfrm>
            <a:custGeom>
              <a:avLst/>
              <a:gdLst/>
              <a:ahLst/>
              <a:cxnLst/>
              <a:rect l="l" t="t" r="r" b="b"/>
              <a:pathLst>
                <a:path w="406" h="557" extrusionOk="0">
                  <a:moveTo>
                    <a:pt x="281" y="0"/>
                  </a:moveTo>
                  <a:cubicBezTo>
                    <a:pt x="253" y="0"/>
                    <a:pt x="223" y="9"/>
                    <a:pt x="191" y="28"/>
                  </a:cubicBezTo>
                  <a:cubicBezTo>
                    <a:pt x="96" y="100"/>
                    <a:pt x="1" y="266"/>
                    <a:pt x="1" y="386"/>
                  </a:cubicBezTo>
                  <a:cubicBezTo>
                    <a:pt x="1" y="490"/>
                    <a:pt x="52" y="556"/>
                    <a:pt x="117" y="556"/>
                  </a:cubicBezTo>
                  <a:cubicBezTo>
                    <a:pt x="140" y="556"/>
                    <a:pt x="166" y="548"/>
                    <a:pt x="191" y="528"/>
                  </a:cubicBezTo>
                  <a:cubicBezTo>
                    <a:pt x="310" y="481"/>
                    <a:pt x="406" y="314"/>
                    <a:pt x="406" y="171"/>
                  </a:cubicBezTo>
                  <a:cubicBezTo>
                    <a:pt x="406" y="67"/>
                    <a:pt x="355" y="0"/>
                    <a:pt x="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2" name="Google Shape;4582;p76"/>
            <p:cNvSpPr/>
            <p:nvPr/>
          </p:nvSpPr>
          <p:spPr>
            <a:xfrm>
              <a:off x="1769197" y="2793967"/>
              <a:ext cx="23655" cy="20865"/>
            </a:xfrm>
            <a:custGeom>
              <a:avLst/>
              <a:gdLst/>
              <a:ahLst/>
              <a:cxnLst/>
              <a:rect l="l" t="t" r="r" b="b"/>
              <a:pathLst>
                <a:path w="763" h="673" extrusionOk="0">
                  <a:moveTo>
                    <a:pt x="150" y="1"/>
                  </a:moveTo>
                  <a:cubicBezTo>
                    <a:pt x="62" y="1"/>
                    <a:pt x="0" y="43"/>
                    <a:pt x="0" y="124"/>
                  </a:cubicBezTo>
                  <a:cubicBezTo>
                    <a:pt x="0" y="267"/>
                    <a:pt x="167" y="458"/>
                    <a:pt x="381" y="577"/>
                  </a:cubicBezTo>
                  <a:cubicBezTo>
                    <a:pt x="480" y="642"/>
                    <a:pt x="568" y="673"/>
                    <a:pt x="635" y="673"/>
                  </a:cubicBezTo>
                  <a:cubicBezTo>
                    <a:pt x="714" y="673"/>
                    <a:pt x="762" y="630"/>
                    <a:pt x="762" y="553"/>
                  </a:cubicBezTo>
                  <a:cubicBezTo>
                    <a:pt x="762" y="410"/>
                    <a:pt x="596" y="196"/>
                    <a:pt x="381" y="77"/>
                  </a:cubicBezTo>
                  <a:cubicBezTo>
                    <a:pt x="299" y="25"/>
                    <a:pt x="217" y="1"/>
                    <a:pt x="1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3" name="Google Shape;4583;p76"/>
            <p:cNvSpPr/>
            <p:nvPr/>
          </p:nvSpPr>
          <p:spPr>
            <a:xfrm>
              <a:off x="1683539" y="2735311"/>
              <a:ext cx="23655" cy="20648"/>
            </a:xfrm>
            <a:custGeom>
              <a:avLst/>
              <a:gdLst/>
              <a:ahLst/>
              <a:cxnLst/>
              <a:rect l="l" t="t" r="r" b="b"/>
              <a:pathLst>
                <a:path w="763" h="666" extrusionOk="0">
                  <a:moveTo>
                    <a:pt x="121" y="1"/>
                  </a:moveTo>
                  <a:cubicBezTo>
                    <a:pt x="46" y="1"/>
                    <a:pt x="1" y="37"/>
                    <a:pt x="1" y="111"/>
                  </a:cubicBezTo>
                  <a:cubicBezTo>
                    <a:pt x="1" y="254"/>
                    <a:pt x="168" y="468"/>
                    <a:pt x="382" y="588"/>
                  </a:cubicBezTo>
                  <a:cubicBezTo>
                    <a:pt x="478" y="641"/>
                    <a:pt x="565" y="666"/>
                    <a:pt x="632" y="666"/>
                  </a:cubicBezTo>
                  <a:cubicBezTo>
                    <a:pt x="713" y="666"/>
                    <a:pt x="763" y="629"/>
                    <a:pt x="763" y="564"/>
                  </a:cubicBezTo>
                  <a:cubicBezTo>
                    <a:pt x="763" y="421"/>
                    <a:pt x="596" y="207"/>
                    <a:pt x="382" y="87"/>
                  </a:cubicBezTo>
                  <a:cubicBezTo>
                    <a:pt x="280" y="31"/>
                    <a:pt x="188" y="1"/>
                    <a:pt x="1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4" name="Google Shape;4584;p76"/>
            <p:cNvSpPr/>
            <p:nvPr/>
          </p:nvSpPr>
          <p:spPr>
            <a:xfrm>
              <a:off x="1786186" y="2719562"/>
              <a:ext cx="12556" cy="14385"/>
            </a:xfrm>
            <a:custGeom>
              <a:avLst/>
              <a:gdLst/>
              <a:ahLst/>
              <a:cxnLst/>
              <a:rect l="l" t="t" r="r" b="b"/>
              <a:pathLst>
                <a:path w="405" h="464" extrusionOk="0">
                  <a:moveTo>
                    <a:pt x="103" y="1"/>
                  </a:moveTo>
                  <a:cubicBezTo>
                    <a:pt x="45" y="1"/>
                    <a:pt x="0" y="38"/>
                    <a:pt x="0" y="119"/>
                  </a:cubicBezTo>
                  <a:cubicBezTo>
                    <a:pt x="0" y="214"/>
                    <a:pt x="95" y="357"/>
                    <a:pt x="191" y="429"/>
                  </a:cubicBezTo>
                  <a:cubicBezTo>
                    <a:pt x="230" y="453"/>
                    <a:pt x="267" y="463"/>
                    <a:pt x="299" y="463"/>
                  </a:cubicBezTo>
                  <a:cubicBezTo>
                    <a:pt x="363" y="463"/>
                    <a:pt x="405" y="421"/>
                    <a:pt x="405" y="357"/>
                  </a:cubicBezTo>
                  <a:cubicBezTo>
                    <a:pt x="405" y="238"/>
                    <a:pt x="310" y="95"/>
                    <a:pt x="191" y="24"/>
                  </a:cubicBezTo>
                  <a:cubicBezTo>
                    <a:pt x="160" y="9"/>
                    <a:pt x="130" y="1"/>
                    <a:pt x="1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5" name="Google Shape;4585;p76"/>
            <p:cNvSpPr/>
            <p:nvPr/>
          </p:nvSpPr>
          <p:spPr>
            <a:xfrm>
              <a:off x="1660659" y="2494364"/>
              <a:ext cx="316039" cy="183132"/>
            </a:xfrm>
            <a:custGeom>
              <a:avLst/>
              <a:gdLst/>
              <a:ahLst/>
              <a:cxnLst/>
              <a:rect l="l" t="t" r="r" b="b"/>
              <a:pathLst>
                <a:path w="10194" h="5907" extrusionOk="0">
                  <a:moveTo>
                    <a:pt x="5073" y="1"/>
                  </a:moveTo>
                  <a:lnTo>
                    <a:pt x="1" y="2954"/>
                  </a:lnTo>
                  <a:lnTo>
                    <a:pt x="5121" y="5907"/>
                  </a:lnTo>
                  <a:lnTo>
                    <a:pt x="10193" y="2954"/>
                  </a:lnTo>
                  <a:lnTo>
                    <a:pt x="8098" y="1739"/>
                  </a:lnTo>
                  <a:cubicBezTo>
                    <a:pt x="8002" y="1453"/>
                    <a:pt x="7931" y="1191"/>
                    <a:pt x="7931" y="1191"/>
                  </a:cubicBezTo>
                  <a:lnTo>
                    <a:pt x="7764" y="1382"/>
                  </a:lnTo>
                  <a:lnTo>
                    <a:pt x="7693" y="691"/>
                  </a:lnTo>
                  <a:lnTo>
                    <a:pt x="7407" y="1239"/>
                  </a:lnTo>
                  <a:lnTo>
                    <a:pt x="7288" y="858"/>
                  </a:lnTo>
                  <a:lnTo>
                    <a:pt x="7216" y="1239"/>
                  </a:lnTo>
                  <a:lnTo>
                    <a:pt x="50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6" name="Google Shape;4586;p76"/>
            <p:cNvSpPr/>
            <p:nvPr/>
          </p:nvSpPr>
          <p:spPr>
            <a:xfrm>
              <a:off x="1660659" y="2585913"/>
              <a:ext cx="158764" cy="128505"/>
            </a:xfrm>
            <a:custGeom>
              <a:avLst/>
              <a:gdLst/>
              <a:ahLst/>
              <a:cxnLst/>
              <a:rect l="l" t="t" r="r" b="b"/>
              <a:pathLst>
                <a:path w="5121" h="4145" extrusionOk="0">
                  <a:moveTo>
                    <a:pt x="1" y="1"/>
                  </a:moveTo>
                  <a:lnTo>
                    <a:pt x="1" y="1191"/>
                  </a:lnTo>
                  <a:lnTo>
                    <a:pt x="5121" y="4144"/>
                  </a:lnTo>
                  <a:lnTo>
                    <a:pt x="5121" y="2954"/>
                  </a:lnTo>
                  <a:lnTo>
                    <a:pt x="1834" y="1072"/>
                  </a:lnTo>
                  <a:cubicBezTo>
                    <a:pt x="1787" y="668"/>
                    <a:pt x="1715" y="96"/>
                    <a:pt x="1715" y="96"/>
                  </a:cubicBezTo>
                  <a:lnTo>
                    <a:pt x="1501" y="620"/>
                  </a:lnTo>
                  <a:lnTo>
                    <a:pt x="1406" y="406"/>
                  </a:lnTo>
                  <a:lnTo>
                    <a:pt x="1263" y="572"/>
                  </a:lnTo>
                  <a:lnTo>
                    <a:pt x="1120" y="96"/>
                  </a:lnTo>
                  <a:lnTo>
                    <a:pt x="953" y="54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7" name="Google Shape;4587;p76"/>
          <p:cNvGrpSpPr/>
          <p:nvPr/>
        </p:nvGrpSpPr>
        <p:grpSpPr>
          <a:xfrm>
            <a:off x="328712" y="2786170"/>
            <a:ext cx="377349" cy="393603"/>
            <a:chOff x="2888458" y="2494364"/>
            <a:chExt cx="342609" cy="357366"/>
          </a:xfrm>
        </p:grpSpPr>
        <p:sp>
          <p:nvSpPr>
            <p:cNvPr id="4588" name="Google Shape;4588;p76"/>
            <p:cNvSpPr/>
            <p:nvPr/>
          </p:nvSpPr>
          <p:spPr>
            <a:xfrm>
              <a:off x="2888458" y="2494364"/>
              <a:ext cx="342609" cy="357366"/>
            </a:xfrm>
            <a:custGeom>
              <a:avLst/>
              <a:gdLst/>
              <a:ahLst/>
              <a:cxnLst/>
              <a:rect l="l" t="t" r="r" b="b"/>
              <a:pathLst>
                <a:path w="11051" h="11527" extrusionOk="0">
                  <a:moveTo>
                    <a:pt x="5501" y="1"/>
                  </a:moveTo>
                  <a:lnTo>
                    <a:pt x="0" y="3192"/>
                  </a:lnTo>
                  <a:lnTo>
                    <a:pt x="0" y="8336"/>
                  </a:lnTo>
                  <a:lnTo>
                    <a:pt x="5549" y="11527"/>
                  </a:lnTo>
                  <a:lnTo>
                    <a:pt x="11050" y="8336"/>
                  </a:lnTo>
                  <a:lnTo>
                    <a:pt x="11050" y="2358"/>
                  </a:lnTo>
                  <a:lnTo>
                    <a:pt x="55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9" name="Google Shape;4589;p76"/>
            <p:cNvSpPr/>
            <p:nvPr/>
          </p:nvSpPr>
          <p:spPr>
            <a:xfrm>
              <a:off x="2888458" y="2494364"/>
              <a:ext cx="342609" cy="198633"/>
            </a:xfrm>
            <a:custGeom>
              <a:avLst/>
              <a:gdLst/>
              <a:ahLst/>
              <a:cxnLst/>
              <a:rect l="l" t="t" r="r" b="b"/>
              <a:pathLst>
                <a:path w="11051" h="6407" extrusionOk="0">
                  <a:moveTo>
                    <a:pt x="5501" y="1"/>
                  </a:moveTo>
                  <a:lnTo>
                    <a:pt x="1643" y="2263"/>
                  </a:lnTo>
                  <a:lnTo>
                    <a:pt x="0" y="2096"/>
                  </a:lnTo>
                  <a:lnTo>
                    <a:pt x="2429" y="4597"/>
                  </a:lnTo>
                  <a:lnTo>
                    <a:pt x="5549" y="6407"/>
                  </a:lnTo>
                  <a:lnTo>
                    <a:pt x="7287" y="5383"/>
                  </a:lnTo>
                  <a:lnTo>
                    <a:pt x="11050" y="2358"/>
                  </a:lnTo>
                  <a:lnTo>
                    <a:pt x="9288" y="834"/>
                  </a:lnTo>
                  <a:lnTo>
                    <a:pt x="55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0" name="Google Shape;4590;p76"/>
            <p:cNvSpPr/>
            <p:nvPr/>
          </p:nvSpPr>
          <p:spPr>
            <a:xfrm>
              <a:off x="3060457" y="2567467"/>
              <a:ext cx="170607" cy="284262"/>
            </a:xfrm>
            <a:custGeom>
              <a:avLst/>
              <a:gdLst/>
              <a:ahLst/>
              <a:cxnLst/>
              <a:rect l="l" t="t" r="r" b="b"/>
              <a:pathLst>
                <a:path w="5503" h="9169" extrusionOk="0">
                  <a:moveTo>
                    <a:pt x="5502" y="0"/>
                  </a:moveTo>
                  <a:lnTo>
                    <a:pt x="2787" y="2239"/>
                  </a:lnTo>
                  <a:lnTo>
                    <a:pt x="1096" y="2096"/>
                  </a:lnTo>
                  <a:lnTo>
                    <a:pt x="1" y="4049"/>
                  </a:lnTo>
                  <a:lnTo>
                    <a:pt x="1" y="9169"/>
                  </a:lnTo>
                  <a:lnTo>
                    <a:pt x="5502" y="5978"/>
                  </a:lnTo>
                  <a:lnTo>
                    <a:pt x="550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1" name="Google Shape;4591;p76"/>
            <p:cNvSpPr/>
            <p:nvPr/>
          </p:nvSpPr>
          <p:spPr>
            <a:xfrm>
              <a:off x="2888458" y="2559344"/>
              <a:ext cx="172033" cy="292385"/>
            </a:xfrm>
            <a:custGeom>
              <a:avLst/>
              <a:gdLst/>
              <a:ahLst/>
              <a:cxnLst/>
              <a:rect l="l" t="t" r="r" b="b"/>
              <a:pathLst>
                <a:path w="5549" h="9431" extrusionOk="0">
                  <a:moveTo>
                    <a:pt x="0" y="0"/>
                  </a:moveTo>
                  <a:lnTo>
                    <a:pt x="0" y="6240"/>
                  </a:lnTo>
                  <a:lnTo>
                    <a:pt x="5549" y="9431"/>
                  </a:lnTo>
                  <a:lnTo>
                    <a:pt x="5549" y="4311"/>
                  </a:lnTo>
                  <a:lnTo>
                    <a:pt x="2429" y="25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2" name="Google Shape;4592;p76"/>
            <p:cNvSpPr/>
            <p:nvPr/>
          </p:nvSpPr>
          <p:spPr>
            <a:xfrm>
              <a:off x="2897294" y="2637035"/>
              <a:ext cx="41388" cy="34382"/>
            </a:xfrm>
            <a:custGeom>
              <a:avLst/>
              <a:gdLst/>
              <a:ahLst/>
              <a:cxnLst/>
              <a:rect l="l" t="t" r="r" b="b"/>
              <a:pathLst>
                <a:path w="1335" h="1109" extrusionOk="0">
                  <a:moveTo>
                    <a:pt x="191" y="1"/>
                  </a:moveTo>
                  <a:cubicBezTo>
                    <a:pt x="72" y="1"/>
                    <a:pt x="1" y="54"/>
                    <a:pt x="1" y="162"/>
                  </a:cubicBezTo>
                  <a:cubicBezTo>
                    <a:pt x="1" y="376"/>
                    <a:pt x="287" y="733"/>
                    <a:pt x="668" y="947"/>
                  </a:cubicBezTo>
                  <a:cubicBezTo>
                    <a:pt x="846" y="1055"/>
                    <a:pt x="1013" y="1108"/>
                    <a:pt x="1135" y="1108"/>
                  </a:cubicBezTo>
                  <a:cubicBezTo>
                    <a:pt x="1257" y="1108"/>
                    <a:pt x="1334" y="1055"/>
                    <a:pt x="1334" y="947"/>
                  </a:cubicBezTo>
                  <a:cubicBezTo>
                    <a:pt x="1334" y="733"/>
                    <a:pt x="1049" y="376"/>
                    <a:pt x="668" y="162"/>
                  </a:cubicBezTo>
                  <a:cubicBezTo>
                    <a:pt x="477" y="54"/>
                    <a:pt x="310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3" name="Google Shape;4593;p76"/>
            <p:cNvSpPr/>
            <p:nvPr/>
          </p:nvSpPr>
          <p:spPr>
            <a:xfrm>
              <a:off x="2955640" y="2700341"/>
              <a:ext cx="28088" cy="23965"/>
            </a:xfrm>
            <a:custGeom>
              <a:avLst/>
              <a:gdLst/>
              <a:ahLst/>
              <a:cxnLst/>
              <a:rect l="l" t="t" r="r" b="b"/>
              <a:pathLst>
                <a:path w="906" h="773" extrusionOk="0">
                  <a:moveTo>
                    <a:pt x="149" y="0"/>
                  </a:moveTo>
                  <a:cubicBezTo>
                    <a:pt x="56" y="0"/>
                    <a:pt x="0" y="43"/>
                    <a:pt x="0" y="120"/>
                  </a:cubicBezTo>
                  <a:cubicBezTo>
                    <a:pt x="0" y="263"/>
                    <a:pt x="191" y="501"/>
                    <a:pt x="453" y="668"/>
                  </a:cubicBezTo>
                  <a:cubicBezTo>
                    <a:pt x="579" y="736"/>
                    <a:pt x="688" y="772"/>
                    <a:pt x="768" y="772"/>
                  </a:cubicBezTo>
                  <a:cubicBezTo>
                    <a:pt x="854" y="772"/>
                    <a:pt x="905" y="730"/>
                    <a:pt x="905" y="644"/>
                  </a:cubicBezTo>
                  <a:cubicBezTo>
                    <a:pt x="905" y="501"/>
                    <a:pt x="715" y="263"/>
                    <a:pt x="453" y="96"/>
                  </a:cubicBezTo>
                  <a:cubicBezTo>
                    <a:pt x="333" y="31"/>
                    <a:pt x="227" y="0"/>
                    <a:pt x="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4" name="Google Shape;4594;p76"/>
            <p:cNvSpPr/>
            <p:nvPr/>
          </p:nvSpPr>
          <p:spPr>
            <a:xfrm>
              <a:off x="3111424" y="2708836"/>
              <a:ext cx="28801" cy="23593"/>
            </a:xfrm>
            <a:custGeom>
              <a:avLst/>
              <a:gdLst/>
              <a:ahLst/>
              <a:cxnLst/>
              <a:rect l="l" t="t" r="r" b="b"/>
              <a:pathLst>
                <a:path w="929" h="761" extrusionOk="0">
                  <a:moveTo>
                    <a:pt x="789" y="1"/>
                  </a:moveTo>
                  <a:cubicBezTo>
                    <a:pt x="703" y="1"/>
                    <a:pt x="584" y="37"/>
                    <a:pt x="453" y="108"/>
                  </a:cubicBezTo>
                  <a:cubicBezTo>
                    <a:pt x="214" y="251"/>
                    <a:pt x="0" y="489"/>
                    <a:pt x="0" y="632"/>
                  </a:cubicBezTo>
                  <a:cubicBezTo>
                    <a:pt x="0" y="718"/>
                    <a:pt x="58" y="760"/>
                    <a:pt x="150" y="760"/>
                  </a:cubicBezTo>
                  <a:cubicBezTo>
                    <a:pt x="236" y="760"/>
                    <a:pt x="350" y="724"/>
                    <a:pt x="476" y="656"/>
                  </a:cubicBezTo>
                  <a:cubicBezTo>
                    <a:pt x="715" y="513"/>
                    <a:pt x="929" y="275"/>
                    <a:pt x="929" y="108"/>
                  </a:cubicBezTo>
                  <a:cubicBezTo>
                    <a:pt x="929" y="37"/>
                    <a:pt x="875" y="1"/>
                    <a:pt x="7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5" name="Google Shape;4595;p76"/>
            <p:cNvSpPr/>
            <p:nvPr/>
          </p:nvSpPr>
          <p:spPr>
            <a:xfrm>
              <a:off x="3081879" y="2782806"/>
              <a:ext cx="28088" cy="28429"/>
            </a:xfrm>
            <a:custGeom>
              <a:avLst/>
              <a:gdLst/>
              <a:ahLst/>
              <a:cxnLst/>
              <a:rect l="l" t="t" r="r" b="b"/>
              <a:pathLst>
                <a:path w="906" h="917" extrusionOk="0">
                  <a:moveTo>
                    <a:pt x="698" y="0"/>
                  </a:moveTo>
                  <a:cubicBezTo>
                    <a:pt x="635" y="0"/>
                    <a:pt x="559" y="19"/>
                    <a:pt x="477" y="56"/>
                  </a:cubicBezTo>
                  <a:cubicBezTo>
                    <a:pt x="453" y="80"/>
                    <a:pt x="429" y="103"/>
                    <a:pt x="405" y="127"/>
                  </a:cubicBezTo>
                  <a:cubicBezTo>
                    <a:pt x="167" y="294"/>
                    <a:pt x="1" y="580"/>
                    <a:pt x="24" y="770"/>
                  </a:cubicBezTo>
                  <a:cubicBezTo>
                    <a:pt x="38" y="867"/>
                    <a:pt x="101" y="916"/>
                    <a:pt x="188" y="916"/>
                  </a:cubicBezTo>
                  <a:cubicBezTo>
                    <a:pt x="251" y="916"/>
                    <a:pt x="326" y="891"/>
                    <a:pt x="405" y="842"/>
                  </a:cubicBezTo>
                  <a:cubicBezTo>
                    <a:pt x="453" y="818"/>
                    <a:pt x="477" y="818"/>
                    <a:pt x="501" y="794"/>
                  </a:cubicBezTo>
                  <a:cubicBezTo>
                    <a:pt x="739" y="627"/>
                    <a:pt x="905" y="318"/>
                    <a:pt x="882" y="151"/>
                  </a:cubicBezTo>
                  <a:cubicBezTo>
                    <a:pt x="867" y="49"/>
                    <a:pt x="798" y="0"/>
                    <a:pt x="6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6" name="Google Shape;4596;p76"/>
            <p:cNvSpPr/>
            <p:nvPr/>
          </p:nvSpPr>
          <p:spPr>
            <a:xfrm>
              <a:off x="3199997" y="2698016"/>
              <a:ext cx="13331" cy="18726"/>
            </a:xfrm>
            <a:custGeom>
              <a:avLst/>
              <a:gdLst/>
              <a:ahLst/>
              <a:cxnLst/>
              <a:rect l="l" t="t" r="r" b="b"/>
              <a:pathLst>
                <a:path w="430" h="604" extrusionOk="0">
                  <a:moveTo>
                    <a:pt x="304" y="0"/>
                  </a:moveTo>
                  <a:cubicBezTo>
                    <a:pt x="277" y="0"/>
                    <a:pt x="247" y="9"/>
                    <a:pt x="215" y="28"/>
                  </a:cubicBezTo>
                  <a:cubicBezTo>
                    <a:pt x="96" y="76"/>
                    <a:pt x="1" y="266"/>
                    <a:pt x="1" y="409"/>
                  </a:cubicBezTo>
                  <a:cubicBezTo>
                    <a:pt x="1" y="532"/>
                    <a:pt x="53" y="604"/>
                    <a:pt x="128" y="604"/>
                  </a:cubicBezTo>
                  <a:cubicBezTo>
                    <a:pt x="155" y="604"/>
                    <a:pt x="184" y="595"/>
                    <a:pt x="215" y="576"/>
                  </a:cubicBezTo>
                  <a:cubicBezTo>
                    <a:pt x="334" y="505"/>
                    <a:pt x="429" y="314"/>
                    <a:pt x="429" y="171"/>
                  </a:cubicBezTo>
                  <a:cubicBezTo>
                    <a:pt x="429" y="67"/>
                    <a:pt x="378" y="0"/>
                    <a:pt x="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7" name="Google Shape;4597;p76"/>
            <p:cNvSpPr/>
            <p:nvPr/>
          </p:nvSpPr>
          <p:spPr>
            <a:xfrm>
              <a:off x="3006576" y="2789286"/>
              <a:ext cx="25143" cy="22539"/>
            </a:xfrm>
            <a:custGeom>
              <a:avLst/>
              <a:gdLst/>
              <a:ahLst/>
              <a:cxnLst/>
              <a:rect l="l" t="t" r="r" b="b"/>
              <a:pathLst>
                <a:path w="811" h="727" extrusionOk="0">
                  <a:moveTo>
                    <a:pt x="142" y="1"/>
                  </a:moveTo>
                  <a:cubicBezTo>
                    <a:pt x="56" y="1"/>
                    <a:pt x="0" y="42"/>
                    <a:pt x="0" y="133"/>
                  </a:cubicBezTo>
                  <a:cubicBezTo>
                    <a:pt x="0" y="275"/>
                    <a:pt x="191" y="514"/>
                    <a:pt x="405" y="633"/>
                  </a:cubicBezTo>
                  <a:cubicBezTo>
                    <a:pt x="511" y="696"/>
                    <a:pt x="602" y="726"/>
                    <a:pt x="671" y="726"/>
                  </a:cubicBezTo>
                  <a:cubicBezTo>
                    <a:pt x="758" y="726"/>
                    <a:pt x="810" y="678"/>
                    <a:pt x="810" y="585"/>
                  </a:cubicBezTo>
                  <a:cubicBezTo>
                    <a:pt x="810" y="442"/>
                    <a:pt x="643" y="228"/>
                    <a:pt x="405" y="85"/>
                  </a:cubicBezTo>
                  <a:cubicBezTo>
                    <a:pt x="307" y="30"/>
                    <a:pt x="214" y="1"/>
                    <a:pt x="1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8" name="Google Shape;4598;p76"/>
            <p:cNvSpPr/>
            <p:nvPr/>
          </p:nvSpPr>
          <p:spPr>
            <a:xfrm>
              <a:off x="2913539" y="2725794"/>
              <a:ext cx="25887" cy="22229"/>
            </a:xfrm>
            <a:custGeom>
              <a:avLst/>
              <a:gdLst/>
              <a:ahLst/>
              <a:cxnLst/>
              <a:rect l="l" t="t" r="r" b="b"/>
              <a:pathLst>
                <a:path w="835" h="717" extrusionOk="0">
                  <a:moveTo>
                    <a:pt x="146" y="1"/>
                  </a:moveTo>
                  <a:cubicBezTo>
                    <a:pt x="57" y="1"/>
                    <a:pt x="1" y="42"/>
                    <a:pt x="1" y="133"/>
                  </a:cubicBezTo>
                  <a:cubicBezTo>
                    <a:pt x="1" y="275"/>
                    <a:pt x="191" y="490"/>
                    <a:pt x="406" y="633"/>
                  </a:cubicBezTo>
                  <a:cubicBezTo>
                    <a:pt x="515" y="687"/>
                    <a:pt x="614" y="717"/>
                    <a:pt x="689" y="717"/>
                  </a:cubicBezTo>
                  <a:cubicBezTo>
                    <a:pt x="778" y="717"/>
                    <a:pt x="834" y="675"/>
                    <a:pt x="834" y="585"/>
                  </a:cubicBezTo>
                  <a:cubicBezTo>
                    <a:pt x="834" y="442"/>
                    <a:pt x="644" y="228"/>
                    <a:pt x="429" y="85"/>
                  </a:cubicBezTo>
                  <a:cubicBezTo>
                    <a:pt x="320" y="30"/>
                    <a:pt x="221" y="1"/>
                    <a:pt x="1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9" name="Google Shape;4599;p76"/>
            <p:cNvSpPr/>
            <p:nvPr/>
          </p:nvSpPr>
          <p:spPr>
            <a:xfrm>
              <a:off x="3024278" y="2708898"/>
              <a:ext cx="14075" cy="15408"/>
            </a:xfrm>
            <a:custGeom>
              <a:avLst/>
              <a:gdLst/>
              <a:ahLst/>
              <a:cxnLst/>
              <a:rect l="l" t="t" r="r" b="b"/>
              <a:pathLst>
                <a:path w="454" h="497" extrusionOk="0">
                  <a:moveTo>
                    <a:pt x="129" y="1"/>
                  </a:moveTo>
                  <a:cubicBezTo>
                    <a:pt x="56" y="1"/>
                    <a:pt x="1" y="49"/>
                    <a:pt x="1" y="130"/>
                  </a:cubicBezTo>
                  <a:cubicBezTo>
                    <a:pt x="1" y="225"/>
                    <a:pt x="96" y="392"/>
                    <a:pt x="239" y="463"/>
                  </a:cubicBezTo>
                  <a:cubicBezTo>
                    <a:pt x="277" y="486"/>
                    <a:pt x="313" y="497"/>
                    <a:pt x="344" y="497"/>
                  </a:cubicBezTo>
                  <a:cubicBezTo>
                    <a:pt x="409" y="497"/>
                    <a:pt x="453" y="449"/>
                    <a:pt x="453" y="368"/>
                  </a:cubicBezTo>
                  <a:cubicBezTo>
                    <a:pt x="453" y="249"/>
                    <a:pt x="358" y="106"/>
                    <a:pt x="239" y="35"/>
                  </a:cubicBezTo>
                  <a:cubicBezTo>
                    <a:pt x="201" y="12"/>
                    <a:pt x="163" y="1"/>
                    <a:pt x="1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00" name="Google Shape;4600;p76"/>
          <p:cNvGrpSpPr/>
          <p:nvPr/>
        </p:nvGrpSpPr>
        <p:grpSpPr>
          <a:xfrm>
            <a:off x="342842" y="3539504"/>
            <a:ext cx="349064" cy="393590"/>
            <a:chOff x="4099238" y="2486986"/>
            <a:chExt cx="330053" cy="372153"/>
          </a:xfrm>
        </p:grpSpPr>
        <p:sp>
          <p:nvSpPr>
            <p:cNvPr id="4601" name="Google Shape;4601;p76"/>
            <p:cNvSpPr/>
            <p:nvPr/>
          </p:nvSpPr>
          <p:spPr>
            <a:xfrm>
              <a:off x="4099238" y="2515043"/>
              <a:ext cx="330053" cy="344097"/>
            </a:xfrm>
            <a:custGeom>
              <a:avLst/>
              <a:gdLst/>
              <a:ahLst/>
              <a:cxnLst/>
              <a:rect l="l" t="t" r="r" b="b"/>
              <a:pathLst>
                <a:path w="10646" h="11099" extrusionOk="0">
                  <a:moveTo>
                    <a:pt x="5311" y="1"/>
                  </a:moveTo>
                  <a:lnTo>
                    <a:pt x="1" y="3096"/>
                  </a:lnTo>
                  <a:lnTo>
                    <a:pt x="1" y="8026"/>
                  </a:lnTo>
                  <a:lnTo>
                    <a:pt x="5335" y="11098"/>
                  </a:lnTo>
                  <a:lnTo>
                    <a:pt x="10646" y="8026"/>
                  </a:lnTo>
                  <a:lnTo>
                    <a:pt x="10646" y="3096"/>
                  </a:lnTo>
                  <a:lnTo>
                    <a:pt x="53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2" name="Google Shape;4602;p76"/>
            <p:cNvSpPr/>
            <p:nvPr/>
          </p:nvSpPr>
          <p:spPr>
            <a:xfrm>
              <a:off x="4099238" y="2515043"/>
              <a:ext cx="330053" cy="191254"/>
            </a:xfrm>
            <a:custGeom>
              <a:avLst/>
              <a:gdLst/>
              <a:ahLst/>
              <a:cxnLst/>
              <a:rect l="l" t="t" r="r" b="b"/>
              <a:pathLst>
                <a:path w="10646" h="6169" extrusionOk="0">
                  <a:moveTo>
                    <a:pt x="5311" y="1"/>
                  </a:moveTo>
                  <a:lnTo>
                    <a:pt x="1" y="3096"/>
                  </a:lnTo>
                  <a:lnTo>
                    <a:pt x="5335" y="6168"/>
                  </a:lnTo>
                  <a:lnTo>
                    <a:pt x="10646" y="3096"/>
                  </a:lnTo>
                  <a:lnTo>
                    <a:pt x="53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3" name="Google Shape;4603;p76"/>
            <p:cNvSpPr/>
            <p:nvPr/>
          </p:nvSpPr>
          <p:spPr>
            <a:xfrm>
              <a:off x="4099238" y="2486986"/>
              <a:ext cx="330053" cy="191254"/>
            </a:xfrm>
            <a:custGeom>
              <a:avLst/>
              <a:gdLst/>
              <a:ahLst/>
              <a:cxnLst/>
              <a:rect l="l" t="t" r="r" b="b"/>
              <a:pathLst>
                <a:path w="10646" h="6169" extrusionOk="0">
                  <a:moveTo>
                    <a:pt x="5311" y="1"/>
                  </a:moveTo>
                  <a:lnTo>
                    <a:pt x="1596" y="1787"/>
                  </a:lnTo>
                  <a:lnTo>
                    <a:pt x="310" y="2192"/>
                  </a:lnTo>
                  <a:lnTo>
                    <a:pt x="1" y="3073"/>
                  </a:lnTo>
                  <a:lnTo>
                    <a:pt x="5335" y="6169"/>
                  </a:lnTo>
                  <a:lnTo>
                    <a:pt x="10646" y="3073"/>
                  </a:lnTo>
                  <a:lnTo>
                    <a:pt x="9217" y="1453"/>
                  </a:lnTo>
                  <a:lnTo>
                    <a:pt x="5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4" name="Google Shape;4604;p76"/>
            <p:cNvSpPr/>
            <p:nvPr/>
          </p:nvSpPr>
          <p:spPr>
            <a:xfrm>
              <a:off x="4099238" y="2578535"/>
              <a:ext cx="165429" cy="169119"/>
            </a:xfrm>
            <a:custGeom>
              <a:avLst/>
              <a:gdLst/>
              <a:ahLst/>
              <a:cxnLst/>
              <a:rect l="l" t="t" r="r" b="b"/>
              <a:pathLst>
                <a:path w="5336" h="5455" extrusionOk="0">
                  <a:moveTo>
                    <a:pt x="977" y="1"/>
                  </a:moveTo>
                  <a:lnTo>
                    <a:pt x="1" y="120"/>
                  </a:lnTo>
                  <a:lnTo>
                    <a:pt x="1" y="1358"/>
                  </a:lnTo>
                  <a:lnTo>
                    <a:pt x="1001" y="1930"/>
                  </a:lnTo>
                  <a:lnTo>
                    <a:pt x="1168" y="5454"/>
                  </a:lnTo>
                  <a:lnTo>
                    <a:pt x="1835" y="3049"/>
                  </a:lnTo>
                  <a:lnTo>
                    <a:pt x="2192" y="4430"/>
                  </a:lnTo>
                  <a:lnTo>
                    <a:pt x="2597" y="2858"/>
                  </a:lnTo>
                  <a:lnTo>
                    <a:pt x="5335" y="4430"/>
                  </a:lnTo>
                  <a:lnTo>
                    <a:pt x="5335" y="3216"/>
                  </a:lnTo>
                  <a:lnTo>
                    <a:pt x="3621" y="2215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5" name="Google Shape;4605;p76"/>
            <p:cNvSpPr/>
            <p:nvPr/>
          </p:nvSpPr>
          <p:spPr>
            <a:xfrm>
              <a:off x="4264633" y="2582224"/>
              <a:ext cx="164654" cy="146208"/>
            </a:xfrm>
            <a:custGeom>
              <a:avLst/>
              <a:gdLst/>
              <a:ahLst/>
              <a:cxnLst/>
              <a:rect l="l" t="t" r="r" b="b"/>
              <a:pathLst>
                <a:path w="5311" h="4716" extrusionOk="0">
                  <a:moveTo>
                    <a:pt x="5311" y="1"/>
                  </a:moveTo>
                  <a:lnTo>
                    <a:pt x="0" y="3097"/>
                  </a:lnTo>
                  <a:lnTo>
                    <a:pt x="0" y="4311"/>
                  </a:lnTo>
                  <a:lnTo>
                    <a:pt x="2929" y="2620"/>
                  </a:lnTo>
                  <a:lnTo>
                    <a:pt x="3072" y="3573"/>
                  </a:lnTo>
                  <a:lnTo>
                    <a:pt x="3263" y="3454"/>
                  </a:lnTo>
                  <a:lnTo>
                    <a:pt x="3477" y="2311"/>
                  </a:lnTo>
                  <a:lnTo>
                    <a:pt x="3787" y="2120"/>
                  </a:lnTo>
                  <a:lnTo>
                    <a:pt x="3954" y="2382"/>
                  </a:lnTo>
                  <a:lnTo>
                    <a:pt x="4287" y="4716"/>
                  </a:lnTo>
                  <a:lnTo>
                    <a:pt x="4573" y="1668"/>
                  </a:lnTo>
                  <a:lnTo>
                    <a:pt x="5311" y="1239"/>
                  </a:lnTo>
                  <a:lnTo>
                    <a:pt x="5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0" name="Google Shape;4610;p77"/>
          <p:cNvSpPr txBox="1">
            <a:spLocks noGrp="1"/>
          </p:cNvSpPr>
          <p:nvPr>
            <p:ph type="title"/>
          </p:nvPr>
        </p:nvSpPr>
        <p:spPr>
          <a:xfrm>
            <a:off x="2961013" y="1700913"/>
            <a:ext cx="5477400" cy="8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Grazie per l’attenzione</a:t>
            </a:r>
            <a:endParaRPr sz="4800"/>
          </a:p>
        </p:txBody>
      </p:sp>
      <p:grpSp>
        <p:nvGrpSpPr>
          <p:cNvPr id="4611" name="Google Shape;4611;p77"/>
          <p:cNvGrpSpPr/>
          <p:nvPr/>
        </p:nvGrpSpPr>
        <p:grpSpPr>
          <a:xfrm>
            <a:off x="7959467" y="444683"/>
            <a:ext cx="742482" cy="594924"/>
            <a:chOff x="4458400" y="2657663"/>
            <a:chExt cx="945475" cy="757575"/>
          </a:xfrm>
        </p:grpSpPr>
        <p:sp>
          <p:nvSpPr>
            <p:cNvPr id="4612" name="Google Shape;4612;p77"/>
            <p:cNvSpPr/>
            <p:nvPr/>
          </p:nvSpPr>
          <p:spPr>
            <a:xfrm>
              <a:off x="4458400" y="2657663"/>
              <a:ext cx="945475" cy="757500"/>
            </a:xfrm>
            <a:custGeom>
              <a:avLst/>
              <a:gdLst/>
              <a:ahLst/>
              <a:cxnLst/>
              <a:rect l="l" t="t" r="r" b="b"/>
              <a:pathLst>
                <a:path w="37819" h="30300" extrusionOk="0">
                  <a:moveTo>
                    <a:pt x="17343" y="0"/>
                  </a:moveTo>
                  <a:cubicBezTo>
                    <a:pt x="16535" y="0"/>
                    <a:pt x="15801" y="191"/>
                    <a:pt x="15168" y="558"/>
                  </a:cubicBezTo>
                  <a:lnTo>
                    <a:pt x="11489" y="2696"/>
                  </a:lnTo>
                  <a:cubicBezTo>
                    <a:pt x="11282" y="2549"/>
                    <a:pt x="11075" y="2413"/>
                    <a:pt x="10868" y="2295"/>
                  </a:cubicBezTo>
                  <a:cubicBezTo>
                    <a:pt x="10025" y="1808"/>
                    <a:pt x="9229" y="1578"/>
                    <a:pt x="8526" y="1578"/>
                  </a:cubicBezTo>
                  <a:cubicBezTo>
                    <a:pt x="8017" y="1578"/>
                    <a:pt x="7556" y="1698"/>
                    <a:pt x="7159" y="1929"/>
                  </a:cubicBezTo>
                  <a:lnTo>
                    <a:pt x="1536" y="5198"/>
                  </a:lnTo>
                  <a:lnTo>
                    <a:pt x="1536" y="5198"/>
                  </a:lnTo>
                  <a:cubicBezTo>
                    <a:pt x="1536" y="5197"/>
                    <a:pt x="1536" y="5196"/>
                    <a:pt x="1536" y="5195"/>
                  </a:cubicBezTo>
                  <a:lnTo>
                    <a:pt x="1536" y="5195"/>
                  </a:lnTo>
                  <a:cubicBezTo>
                    <a:pt x="597" y="5738"/>
                    <a:pt x="13" y="6896"/>
                    <a:pt x="7" y="8544"/>
                  </a:cubicBezTo>
                  <a:cubicBezTo>
                    <a:pt x="1" y="11851"/>
                    <a:pt x="2328" y="15879"/>
                    <a:pt x="5204" y="17545"/>
                  </a:cubicBezTo>
                  <a:cubicBezTo>
                    <a:pt x="7035" y="18602"/>
                    <a:pt x="23868" y="28318"/>
                    <a:pt x="25788" y="29428"/>
                  </a:cubicBezTo>
                  <a:cubicBezTo>
                    <a:pt x="26815" y="30020"/>
                    <a:pt x="27784" y="30300"/>
                    <a:pt x="28643" y="30300"/>
                  </a:cubicBezTo>
                  <a:cubicBezTo>
                    <a:pt x="29286" y="30300"/>
                    <a:pt x="29867" y="30143"/>
                    <a:pt x="30365" y="29842"/>
                  </a:cubicBezTo>
                  <a:lnTo>
                    <a:pt x="30365" y="29842"/>
                  </a:lnTo>
                  <a:cubicBezTo>
                    <a:pt x="30353" y="29854"/>
                    <a:pt x="30336" y="29860"/>
                    <a:pt x="30324" y="29871"/>
                  </a:cubicBezTo>
                  <a:lnTo>
                    <a:pt x="35952" y="26599"/>
                  </a:lnTo>
                  <a:cubicBezTo>
                    <a:pt x="37092" y="25938"/>
                    <a:pt x="37801" y="24520"/>
                    <a:pt x="37807" y="22512"/>
                  </a:cubicBezTo>
                  <a:cubicBezTo>
                    <a:pt x="37819" y="18466"/>
                    <a:pt x="34978" y="13540"/>
                    <a:pt x="31458" y="11509"/>
                  </a:cubicBezTo>
                  <a:cubicBezTo>
                    <a:pt x="30436" y="10918"/>
                    <a:pt x="29465" y="10636"/>
                    <a:pt x="28609" y="10636"/>
                  </a:cubicBezTo>
                  <a:cubicBezTo>
                    <a:pt x="28550" y="10636"/>
                    <a:pt x="28492" y="10638"/>
                    <a:pt x="28434" y="10640"/>
                  </a:cubicBezTo>
                  <a:cubicBezTo>
                    <a:pt x="27081" y="6748"/>
                    <a:pt x="24287" y="2998"/>
                    <a:pt x="21051" y="1131"/>
                  </a:cubicBezTo>
                  <a:cubicBezTo>
                    <a:pt x="19719" y="364"/>
                    <a:pt x="18460" y="0"/>
                    <a:pt x="17343" y="0"/>
                  </a:cubicBez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3" name="Google Shape;4613;p77"/>
            <p:cNvSpPr/>
            <p:nvPr/>
          </p:nvSpPr>
          <p:spPr>
            <a:xfrm>
              <a:off x="4496650" y="2657663"/>
              <a:ext cx="907225" cy="746800"/>
            </a:xfrm>
            <a:custGeom>
              <a:avLst/>
              <a:gdLst/>
              <a:ahLst/>
              <a:cxnLst/>
              <a:rect l="l" t="t" r="r" b="b"/>
              <a:pathLst>
                <a:path w="36289" h="29872" extrusionOk="0">
                  <a:moveTo>
                    <a:pt x="15813" y="0"/>
                  </a:moveTo>
                  <a:cubicBezTo>
                    <a:pt x="15005" y="0"/>
                    <a:pt x="14271" y="191"/>
                    <a:pt x="13638" y="558"/>
                  </a:cubicBezTo>
                  <a:lnTo>
                    <a:pt x="9959" y="2696"/>
                  </a:lnTo>
                  <a:cubicBezTo>
                    <a:pt x="9752" y="2549"/>
                    <a:pt x="9545" y="2413"/>
                    <a:pt x="9338" y="2295"/>
                  </a:cubicBezTo>
                  <a:cubicBezTo>
                    <a:pt x="8495" y="1808"/>
                    <a:pt x="7699" y="1578"/>
                    <a:pt x="6996" y="1578"/>
                  </a:cubicBezTo>
                  <a:cubicBezTo>
                    <a:pt x="6487" y="1578"/>
                    <a:pt x="6026" y="1698"/>
                    <a:pt x="5629" y="1929"/>
                  </a:cubicBezTo>
                  <a:lnTo>
                    <a:pt x="1" y="5201"/>
                  </a:lnTo>
                  <a:cubicBezTo>
                    <a:pt x="397" y="4970"/>
                    <a:pt x="858" y="4850"/>
                    <a:pt x="1367" y="4850"/>
                  </a:cubicBezTo>
                  <a:cubicBezTo>
                    <a:pt x="2071" y="4850"/>
                    <a:pt x="2866" y="5080"/>
                    <a:pt x="3710" y="5567"/>
                  </a:cubicBezTo>
                  <a:cubicBezTo>
                    <a:pt x="4448" y="5992"/>
                    <a:pt x="5151" y="6571"/>
                    <a:pt x="5783" y="7256"/>
                  </a:cubicBezTo>
                  <a:lnTo>
                    <a:pt x="11411" y="3990"/>
                  </a:lnTo>
                  <a:cubicBezTo>
                    <a:pt x="11187" y="3742"/>
                    <a:pt x="10951" y="3512"/>
                    <a:pt x="10709" y="3299"/>
                  </a:cubicBezTo>
                  <a:lnTo>
                    <a:pt x="10709" y="3299"/>
                  </a:lnTo>
                  <a:cubicBezTo>
                    <a:pt x="11689" y="3393"/>
                    <a:pt x="12764" y="3754"/>
                    <a:pt x="13898" y="4403"/>
                  </a:cubicBezTo>
                  <a:cubicBezTo>
                    <a:pt x="17129" y="6270"/>
                    <a:pt x="19922" y="10014"/>
                    <a:pt x="21275" y="13907"/>
                  </a:cubicBezTo>
                  <a:cubicBezTo>
                    <a:pt x="21326" y="13905"/>
                    <a:pt x="21377" y="13904"/>
                    <a:pt x="21428" y="13904"/>
                  </a:cubicBezTo>
                  <a:cubicBezTo>
                    <a:pt x="22290" y="13904"/>
                    <a:pt x="23268" y="14184"/>
                    <a:pt x="24299" y="14781"/>
                  </a:cubicBezTo>
                  <a:cubicBezTo>
                    <a:pt x="27819" y="16813"/>
                    <a:pt x="30660" y="21738"/>
                    <a:pt x="30654" y="25784"/>
                  </a:cubicBezTo>
                  <a:cubicBezTo>
                    <a:pt x="30648" y="27792"/>
                    <a:pt x="29934" y="29204"/>
                    <a:pt x="28794" y="29871"/>
                  </a:cubicBezTo>
                  <a:lnTo>
                    <a:pt x="34422" y="26599"/>
                  </a:lnTo>
                  <a:cubicBezTo>
                    <a:pt x="35562" y="25938"/>
                    <a:pt x="36271" y="24520"/>
                    <a:pt x="36277" y="22512"/>
                  </a:cubicBezTo>
                  <a:cubicBezTo>
                    <a:pt x="36289" y="18466"/>
                    <a:pt x="33448" y="13540"/>
                    <a:pt x="29928" y="11509"/>
                  </a:cubicBezTo>
                  <a:cubicBezTo>
                    <a:pt x="28906" y="10918"/>
                    <a:pt x="27935" y="10636"/>
                    <a:pt x="27079" y="10636"/>
                  </a:cubicBezTo>
                  <a:cubicBezTo>
                    <a:pt x="27020" y="10636"/>
                    <a:pt x="26962" y="10638"/>
                    <a:pt x="26904" y="10640"/>
                  </a:cubicBezTo>
                  <a:cubicBezTo>
                    <a:pt x="25551" y="6748"/>
                    <a:pt x="22757" y="2998"/>
                    <a:pt x="19521" y="1131"/>
                  </a:cubicBezTo>
                  <a:cubicBezTo>
                    <a:pt x="18189" y="364"/>
                    <a:pt x="16930" y="0"/>
                    <a:pt x="158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4" name="Google Shape;4614;p77"/>
            <p:cNvSpPr/>
            <p:nvPr/>
          </p:nvSpPr>
          <p:spPr>
            <a:xfrm>
              <a:off x="4458400" y="2739363"/>
              <a:ext cx="804775" cy="675875"/>
            </a:xfrm>
            <a:custGeom>
              <a:avLst/>
              <a:gdLst/>
              <a:ahLst/>
              <a:cxnLst/>
              <a:rect l="l" t="t" r="r" b="b"/>
              <a:pathLst>
                <a:path w="32191" h="27035" extrusionOk="0">
                  <a:moveTo>
                    <a:pt x="11715" y="1"/>
                  </a:moveTo>
                  <a:cubicBezTo>
                    <a:pt x="9498" y="1"/>
                    <a:pt x="7847" y="1436"/>
                    <a:pt x="7313" y="3988"/>
                  </a:cubicBezTo>
                  <a:cubicBezTo>
                    <a:pt x="6681" y="3303"/>
                    <a:pt x="5978" y="2724"/>
                    <a:pt x="5240" y="2299"/>
                  </a:cubicBezTo>
                  <a:cubicBezTo>
                    <a:pt x="4398" y="1812"/>
                    <a:pt x="3602" y="1582"/>
                    <a:pt x="2897" y="1582"/>
                  </a:cubicBezTo>
                  <a:cubicBezTo>
                    <a:pt x="1189" y="1582"/>
                    <a:pt x="15" y="2935"/>
                    <a:pt x="7" y="5276"/>
                  </a:cubicBezTo>
                  <a:cubicBezTo>
                    <a:pt x="1" y="8583"/>
                    <a:pt x="2328" y="12611"/>
                    <a:pt x="5204" y="14277"/>
                  </a:cubicBezTo>
                  <a:cubicBezTo>
                    <a:pt x="7035" y="15334"/>
                    <a:pt x="23868" y="25050"/>
                    <a:pt x="25788" y="26160"/>
                  </a:cubicBezTo>
                  <a:cubicBezTo>
                    <a:pt x="26815" y="26754"/>
                    <a:pt x="27787" y="27035"/>
                    <a:pt x="28648" y="27035"/>
                  </a:cubicBezTo>
                  <a:cubicBezTo>
                    <a:pt x="30737" y="27035"/>
                    <a:pt x="32176" y="25381"/>
                    <a:pt x="32184" y="22516"/>
                  </a:cubicBezTo>
                  <a:cubicBezTo>
                    <a:pt x="32190" y="18470"/>
                    <a:pt x="29349" y="13545"/>
                    <a:pt x="25829" y="11513"/>
                  </a:cubicBezTo>
                  <a:cubicBezTo>
                    <a:pt x="24798" y="10916"/>
                    <a:pt x="23820" y="10636"/>
                    <a:pt x="22958" y="10636"/>
                  </a:cubicBezTo>
                  <a:cubicBezTo>
                    <a:pt x="22907" y="10636"/>
                    <a:pt x="22856" y="10637"/>
                    <a:pt x="22805" y="10639"/>
                  </a:cubicBezTo>
                  <a:cubicBezTo>
                    <a:pt x="21452" y="6746"/>
                    <a:pt x="18659" y="3002"/>
                    <a:pt x="15428" y="1135"/>
                  </a:cubicBezTo>
                  <a:cubicBezTo>
                    <a:pt x="14094" y="365"/>
                    <a:pt x="12833" y="1"/>
                    <a:pt x="117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15" name="Google Shape;4615;p77"/>
          <p:cNvGrpSpPr/>
          <p:nvPr/>
        </p:nvGrpSpPr>
        <p:grpSpPr>
          <a:xfrm>
            <a:off x="3025486" y="2121931"/>
            <a:ext cx="243987" cy="339453"/>
            <a:chOff x="4661686" y="366694"/>
            <a:chExt cx="243987" cy="339453"/>
          </a:xfrm>
        </p:grpSpPr>
        <p:sp>
          <p:nvSpPr>
            <p:cNvPr id="4616" name="Google Shape;4616;p77"/>
            <p:cNvSpPr/>
            <p:nvPr/>
          </p:nvSpPr>
          <p:spPr>
            <a:xfrm>
              <a:off x="4661686" y="366694"/>
              <a:ext cx="243987" cy="339453"/>
            </a:xfrm>
            <a:custGeom>
              <a:avLst/>
              <a:gdLst/>
              <a:ahLst/>
              <a:cxnLst/>
              <a:rect l="l" t="t" r="r" b="b"/>
              <a:pathLst>
                <a:path w="27170" h="37801" extrusionOk="0">
                  <a:moveTo>
                    <a:pt x="14365" y="0"/>
                  </a:moveTo>
                  <a:lnTo>
                    <a:pt x="5606" y="5091"/>
                  </a:lnTo>
                  <a:lnTo>
                    <a:pt x="0" y="20938"/>
                  </a:lnTo>
                  <a:lnTo>
                    <a:pt x="7738" y="25403"/>
                  </a:lnTo>
                  <a:lnTo>
                    <a:pt x="3899" y="37801"/>
                  </a:lnTo>
                  <a:lnTo>
                    <a:pt x="12658" y="32709"/>
                  </a:lnTo>
                  <a:lnTo>
                    <a:pt x="27169" y="22007"/>
                  </a:lnTo>
                  <a:lnTo>
                    <a:pt x="17666" y="16526"/>
                  </a:lnTo>
                  <a:lnTo>
                    <a:pt x="21511" y="4129"/>
                  </a:lnTo>
                  <a:lnTo>
                    <a:pt x="14365" y="0"/>
                  </a:ln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7" name="Google Shape;4617;p77"/>
            <p:cNvSpPr/>
            <p:nvPr/>
          </p:nvSpPr>
          <p:spPr>
            <a:xfrm>
              <a:off x="4741662" y="515079"/>
              <a:ext cx="164002" cy="94946"/>
            </a:xfrm>
            <a:custGeom>
              <a:avLst/>
              <a:gdLst/>
              <a:ahLst/>
              <a:cxnLst/>
              <a:rect l="l" t="t" r="r" b="b"/>
              <a:pathLst>
                <a:path w="18263" h="10573" extrusionOk="0">
                  <a:moveTo>
                    <a:pt x="8759" y="0"/>
                  </a:moveTo>
                  <a:lnTo>
                    <a:pt x="0" y="5091"/>
                  </a:lnTo>
                  <a:lnTo>
                    <a:pt x="9503" y="10572"/>
                  </a:lnTo>
                  <a:lnTo>
                    <a:pt x="18262" y="5481"/>
                  </a:lnTo>
                  <a:lnTo>
                    <a:pt x="87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8" name="Google Shape;4618;p77"/>
            <p:cNvSpPr/>
            <p:nvPr/>
          </p:nvSpPr>
          <p:spPr>
            <a:xfrm>
              <a:off x="4696686" y="564293"/>
              <a:ext cx="208983" cy="141830"/>
            </a:xfrm>
            <a:custGeom>
              <a:avLst/>
              <a:gdLst/>
              <a:ahLst/>
              <a:cxnLst/>
              <a:rect l="l" t="t" r="r" b="b"/>
              <a:pathLst>
                <a:path w="23272" h="15794" extrusionOk="0">
                  <a:moveTo>
                    <a:pt x="23271" y="0"/>
                  </a:moveTo>
                  <a:lnTo>
                    <a:pt x="14512" y="5091"/>
                  </a:lnTo>
                  <a:lnTo>
                    <a:pt x="1" y="15794"/>
                  </a:lnTo>
                  <a:lnTo>
                    <a:pt x="1" y="15794"/>
                  </a:lnTo>
                  <a:lnTo>
                    <a:pt x="8760" y="10702"/>
                  </a:lnTo>
                  <a:lnTo>
                    <a:pt x="232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9" name="Google Shape;4619;p77"/>
            <p:cNvSpPr/>
            <p:nvPr/>
          </p:nvSpPr>
          <p:spPr>
            <a:xfrm>
              <a:off x="4741662" y="403759"/>
              <a:ext cx="113193" cy="157060"/>
            </a:xfrm>
            <a:custGeom>
              <a:avLst/>
              <a:gdLst/>
              <a:ahLst/>
              <a:cxnLst/>
              <a:rect l="l" t="t" r="r" b="b"/>
              <a:pathLst>
                <a:path w="12605" h="17490" extrusionOk="0">
                  <a:moveTo>
                    <a:pt x="12604" y="1"/>
                  </a:moveTo>
                  <a:lnTo>
                    <a:pt x="3845" y="5086"/>
                  </a:lnTo>
                  <a:lnTo>
                    <a:pt x="0" y="17489"/>
                  </a:lnTo>
                  <a:lnTo>
                    <a:pt x="8759" y="12398"/>
                  </a:lnTo>
                  <a:lnTo>
                    <a:pt x="1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0" name="Google Shape;4620;p77"/>
            <p:cNvSpPr/>
            <p:nvPr/>
          </p:nvSpPr>
          <p:spPr>
            <a:xfrm>
              <a:off x="4712013" y="366694"/>
              <a:ext cx="142845" cy="82742"/>
            </a:xfrm>
            <a:custGeom>
              <a:avLst/>
              <a:gdLst/>
              <a:ahLst/>
              <a:cxnLst/>
              <a:rect l="l" t="t" r="r" b="b"/>
              <a:pathLst>
                <a:path w="15907" h="9214" extrusionOk="0">
                  <a:moveTo>
                    <a:pt x="8760" y="0"/>
                  </a:moveTo>
                  <a:lnTo>
                    <a:pt x="1" y="5091"/>
                  </a:lnTo>
                  <a:lnTo>
                    <a:pt x="7147" y="9214"/>
                  </a:lnTo>
                  <a:lnTo>
                    <a:pt x="15906" y="4129"/>
                  </a:lnTo>
                  <a:lnTo>
                    <a:pt x="87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1" name="Google Shape;4621;p77"/>
            <p:cNvSpPr/>
            <p:nvPr/>
          </p:nvSpPr>
          <p:spPr>
            <a:xfrm>
              <a:off x="4661686" y="412405"/>
              <a:ext cx="165331" cy="293736"/>
            </a:xfrm>
            <a:custGeom>
              <a:avLst/>
              <a:gdLst/>
              <a:ahLst/>
              <a:cxnLst/>
              <a:rect l="l" t="t" r="r" b="b"/>
              <a:pathLst>
                <a:path w="18411" h="32710" extrusionOk="0">
                  <a:moveTo>
                    <a:pt x="5606" y="0"/>
                  </a:moveTo>
                  <a:lnTo>
                    <a:pt x="0" y="15847"/>
                  </a:lnTo>
                  <a:lnTo>
                    <a:pt x="7738" y="20312"/>
                  </a:lnTo>
                  <a:lnTo>
                    <a:pt x="3899" y="32710"/>
                  </a:lnTo>
                  <a:lnTo>
                    <a:pt x="18410" y="22007"/>
                  </a:lnTo>
                  <a:lnTo>
                    <a:pt x="8907" y="16526"/>
                  </a:lnTo>
                  <a:lnTo>
                    <a:pt x="12752" y="4123"/>
                  </a:lnTo>
                  <a:lnTo>
                    <a:pt x="56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22" name="Google Shape;4622;p77"/>
          <p:cNvSpPr/>
          <p:nvPr/>
        </p:nvSpPr>
        <p:spPr>
          <a:xfrm>
            <a:off x="3269475" y="3333497"/>
            <a:ext cx="110150" cy="110150"/>
          </a:xfrm>
          <a:custGeom>
            <a:avLst/>
            <a:gdLst/>
            <a:ahLst/>
            <a:cxnLst/>
            <a:rect l="l" t="t" r="r" b="b"/>
            <a:pathLst>
              <a:path w="4406" h="4406" extrusionOk="0">
                <a:moveTo>
                  <a:pt x="1762" y="0"/>
                </a:moveTo>
                <a:lnTo>
                  <a:pt x="1762" y="881"/>
                </a:lnTo>
                <a:lnTo>
                  <a:pt x="1762" y="1762"/>
                </a:lnTo>
                <a:lnTo>
                  <a:pt x="2643" y="1762"/>
                </a:lnTo>
                <a:lnTo>
                  <a:pt x="2643" y="881"/>
                </a:lnTo>
                <a:lnTo>
                  <a:pt x="2643" y="0"/>
                </a:lnTo>
                <a:close/>
                <a:moveTo>
                  <a:pt x="0" y="1762"/>
                </a:moveTo>
                <a:lnTo>
                  <a:pt x="0" y="2643"/>
                </a:lnTo>
                <a:lnTo>
                  <a:pt x="1762" y="2643"/>
                </a:lnTo>
                <a:lnTo>
                  <a:pt x="1762" y="1762"/>
                </a:lnTo>
                <a:close/>
                <a:moveTo>
                  <a:pt x="2643" y="1762"/>
                </a:moveTo>
                <a:lnTo>
                  <a:pt x="2643" y="2643"/>
                </a:lnTo>
                <a:lnTo>
                  <a:pt x="4406" y="2643"/>
                </a:lnTo>
                <a:lnTo>
                  <a:pt x="4406" y="1762"/>
                </a:lnTo>
                <a:close/>
                <a:moveTo>
                  <a:pt x="1762" y="2643"/>
                </a:moveTo>
                <a:lnTo>
                  <a:pt x="1762" y="3524"/>
                </a:lnTo>
                <a:lnTo>
                  <a:pt x="1762" y="4406"/>
                </a:lnTo>
                <a:lnTo>
                  <a:pt x="2643" y="4406"/>
                </a:lnTo>
                <a:lnTo>
                  <a:pt x="2643" y="3524"/>
                </a:lnTo>
                <a:lnTo>
                  <a:pt x="2643" y="264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3" name="Google Shape;4623;p77"/>
          <p:cNvGrpSpPr/>
          <p:nvPr/>
        </p:nvGrpSpPr>
        <p:grpSpPr>
          <a:xfrm rot="845260">
            <a:off x="3145863" y="4098495"/>
            <a:ext cx="357387" cy="213970"/>
            <a:chOff x="4708332" y="1993808"/>
            <a:chExt cx="357396" cy="213976"/>
          </a:xfrm>
        </p:grpSpPr>
        <p:sp>
          <p:nvSpPr>
            <p:cNvPr id="4624" name="Google Shape;4624;p77"/>
            <p:cNvSpPr/>
            <p:nvPr/>
          </p:nvSpPr>
          <p:spPr>
            <a:xfrm>
              <a:off x="4788813" y="1993808"/>
              <a:ext cx="276914" cy="179504"/>
            </a:xfrm>
            <a:custGeom>
              <a:avLst/>
              <a:gdLst/>
              <a:ahLst/>
              <a:cxnLst/>
              <a:rect l="l" t="t" r="r" b="b"/>
              <a:pathLst>
                <a:path w="8932" h="5790" extrusionOk="0">
                  <a:moveTo>
                    <a:pt x="8931" y="1"/>
                  </a:moveTo>
                  <a:cubicBezTo>
                    <a:pt x="8931" y="1"/>
                    <a:pt x="2311" y="1787"/>
                    <a:pt x="858" y="2620"/>
                  </a:cubicBezTo>
                  <a:cubicBezTo>
                    <a:pt x="215" y="3001"/>
                    <a:pt x="1" y="3382"/>
                    <a:pt x="1" y="3739"/>
                  </a:cubicBezTo>
                  <a:lnTo>
                    <a:pt x="1" y="4168"/>
                  </a:lnTo>
                  <a:cubicBezTo>
                    <a:pt x="24" y="4597"/>
                    <a:pt x="382" y="5216"/>
                    <a:pt x="691" y="5383"/>
                  </a:cubicBezTo>
                  <a:cubicBezTo>
                    <a:pt x="1014" y="5571"/>
                    <a:pt x="1702" y="5790"/>
                    <a:pt x="2502" y="5790"/>
                  </a:cubicBezTo>
                  <a:cubicBezTo>
                    <a:pt x="3117" y="5790"/>
                    <a:pt x="3798" y="5660"/>
                    <a:pt x="4430" y="5287"/>
                  </a:cubicBezTo>
                  <a:cubicBezTo>
                    <a:pt x="5883" y="4430"/>
                    <a:pt x="8931" y="596"/>
                    <a:pt x="8931" y="596"/>
                  </a:cubicBezTo>
                  <a:lnTo>
                    <a:pt x="89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5" name="Google Shape;4625;p77"/>
            <p:cNvSpPr/>
            <p:nvPr/>
          </p:nvSpPr>
          <p:spPr>
            <a:xfrm>
              <a:off x="4770367" y="1993808"/>
              <a:ext cx="295361" cy="161058"/>
            </a:xfrm>
            <a:custGeom>
              <a:avLst/>
              <a:gdLst/>
              <a:ahLst/>
              <a:cxnLst/>
              <a:rect l="l" t="t" r="r" b="b"/>
              <a:pathLst>
                <a:path w="9527" h="5195" extrusionOk="0">
                  <a:moveTo>
                    <a:pt x="9526" y="1"/>
                  </a:moveTo>
                  <a:cubicBezTo>
                    <a:pt x="9526" y="1"/>
                    <a:pt x="2906" y="1787"/>
                    <a:pt x="1453" y="2620"/>
                  </a:cubicBezTo>
                  <a:cubicBezTo>
                    <a:pt x="0" y="3477"/>
                    <a:pt x="715" y="4478"/>
                    <a:pt x="1286" y="4787"/>
                  </a:cubicBezTo>
                  <a:cubicBezTo>
                    <a:pt x="1609" y="4976"/>
                    <a:pt x="2297" y="5194"/>
                    <a:pt x="3097" y="5194"/>
                  </a:cubicBezTo>
                  <a:cubicBezTo>
                    <a:pt x="3712" y="5194"/>
                    <a:pt x="4393" y="5065"/>
                    <a:pt x="5025" y="4692"/>
                  </a:cubicBezTo>
                  <a:cubicBezTo>
                    <a:pt x="6478" y="3835"/>
                    <a:pt x="9526" y="1"/>
                    <a:pt x="95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6" name="Google Shape;4626;p77"/>
            <p:cNvSpPr/>
            <p:nvPr/>
          </p:nvSpPr>
          <p:spPr>
            <a:xfrm>
              <a:off x="4799137" y="2136168"/>
              <a:ext cx="13331" cy="17423"/>
            </a:xfrm>
            <a:custGeom>
              <a:avLst/>
              <a:gdLst/>
              <a:ahLst/>
              <a:cxnLst/>
              <a:rect l="l" t="t" r="r" b="b"/>
              <a:pathLst>
                <a:path w="430" h="562" extrusionOk="0">
                  <a:moveTo>
                    <a:pt x="124" y="0"/>
                  </a:moveTo>
                  <a:cubicBezTo>
                    <a:pt x="51" y="0"/>
                    <a:pt x="1" y="61"/>
                    <a:pt x="1" y="148"/>
                  </a:cubicBezTo>
                  <a:cubicBezTo>
                    <a:pt x="1" y="291"/>
                    <a:pt x="96" y="481"/>
                    <a:pt x="215" y="529"/>
                  </a:cubicBezTo>
                  <a:cubicBezTo>
                    <a:pt x="252" y="551"/>
                    <a:pt x="287" y="562"/>
                    <a:pt x="317" y="562"/>
                  </a:cubicBezTo>
                  <a:cubicBezTo>
                    <a:pt x="384" y="562"/>
                    <a:pt x="430" y="508"/>
                    <a:pt x="430" y="410"/>
                  </a:cubicBezTo>
                  <a:cubicBezTo>
                    <a:pt x="430" y="267"/>
                    <a:pt x="334" y="100"/>
                    <a:pt x="215" y="29"/>
                  </a:cubicBezTo>
                  <a:cubicBezTo>
                    <a:pt x="183" y="9"/>
                    <a:pt x="152" y="0"/>
                    <a:pt x="1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7" name="Google Shape;4627;p77"/>
            <p:cNvSpPr/>
            <p:nvPr/>
          </p:nvSpPr>
          <p:spPr>
            <a:xfrm>
              <a:off x="4708332" y="2140726"/>
              <a:ext cx="102680" cy="66965"/>
            </a:xfrm>
            <a:custGeom>
              <a:avLst/>
              <a:gdLst/>
              <a:ahLst/>
              <a:cxnLst/>
              <a:rect l="l" t="t" r="r" b="b"/>
              <a:pathLst>
                <a:path w="3312" h="2160" extrusionOk="0">
                  <a:moveTo>
                    <a:pt x="2930" y="1"/>
                  </a:moveTo>
                  <a:lnTo>
                    <a:pt x="1" y="1620"/>
                  </a:lnTo>
                  <a:cubicBezTo>
                    <a:pt x="1" y="1811"/>
                    <a:pt x="144" y="2049"/>
                    <a:pt x="310" y="2120"/>
                  </a:cubicBezTo>
                  <a:cubicBezTo>
                    <a:pt x="352" y="2148"/>
                    <a:pt x="402" y="2160"/>
                    <a:pt x="446" y="2160"/>
                  </a:cubicBezTo>
                  <a:cubicBezTo>
                    <a:pt x="477" y="2160"/>
                    <a:pt x="505" y="2154"/>
                    <a:pt x="525" y="2144"/>
                  </a:cubicBezTo>
                  <a:cubicBezTo>
                    <a:pt x="1454" y="1572"/>
                    <a:pt x="2382" y="977"/>
                    <a:pt x="3311" y="405"/>
                  </a:cubicBezTo>
                  <a:lnTo>
                    <a:pt x="3311" y="405"/>
                  </a:lnTo>
                  <a:cubicBezTo>
                    <a:pt x="3291" y="415"/>
                    <a:pt x="3272" y="421"/>
                    <a:pt x="3250" y="421"/>
                  </a:cubicBezTo>
                  <a:cubicBezTo>
                    <a:pt x="3220" y="421"/>
                    <a:pt x="3186" y="410"/>
                    <a:pt x="3144" y="382"/>
                  </a:cubicBezTo>
                  <a:cubicBezTo>
                    <a:pt x="3025" y="334"/>
                    <a:pt x="2930" y="144"/>
                    <a:pt x="29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8" name="Google Shape;4628;p77"/>
            <p:cNvSpPr/>
            <p:nvPr/>
          </p:nvSpPr>
          <p:spPr>
            <a:xfrm>
              <a:off x="4708332" y="2136292"/>
              <a:ext cx="92325" cy="54688"/>
            </a:xfrm>
            <a:custGeom>
              <a:avLst/>
              <a:gdLst/>
              <a:ahLst/>
              <a:cxnLst/>
              <a:rect l="l" t="t" r="r" b="b"/>
              <a:pathLst>
                <a:path w="2978" h="1764" extrusionOk="0">
                  <a:moveTo>
                    <a:pt x="2978" y="1"/>
                  </a:moveTo>
                  <a:lnTo>
                    <a:pt x="2978" y="1"/>
                  </a:lnTo>
                  <a:cubicBezTo>
                    <a:pt x="2025" y="525"/>
                    <a:pt x="1072" y="1049"/>
                    <a:pt x="96" y="1573"/>
                  </a:cubicBezTo>
                  <a:cubicBezTo>
                    <a:pt x="48" y="1596"/>
                    <a:pt x="1" y="1668"/>
                    <a:pt x="1" y="1763"/>
                  </a:cubicBezTo>
                  <a:lnTo>
                    <a:pt x="2930" y="144"/>
                  </a:lnTo>
                  <a:cubicBezTo>
                    <a:pt x="2930" y="72"/>
                    <a:pt x="2954" y="25"/>
                    <a:pt x="29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9" name="Google Shape;4629;p77"/>
            <p:cNvSpPr/>
            <p:nvPr/>
          </p:nvSpPr>
          <p:spPr>
            <a:xfrm>
              <a:off x="4711308" y="2135982"/>
              <a:ext cx="101161" cy="71213"/>
            </a:xfrm>
            <a:custGeom>
              <a:avLst/>
              <a:gdLst/>
              <a:ahLst/>
              <a:cxnLst/>
              <a:rect l="l" t="t" r="r" b="b"/>
              <a:pathLst>
                <a:path w="3263" h="2297" extrusionOk="0">
                  <a:moveTo>
                    <a:pt x="47" y="1558"/>
                  </a:moveTo>
                  <a:cubicBezTo>
                    <a:pt x="29" y="1561"/>
                    <a:pt x="14" y="1569"/>
                    <a:pt x="0" y="1583"/>
                  </a:cubicBezTo>
                  <a:cubicBezTo>
                    <a:pt x="16" y="1574"/>
                    <a:pt x="31" y="1566"/>
                    <a:pt x="47" y="1558"/>
                  </a:cubicBezTo>
                  <a:close/>
                  <a:moveTo>
                    <a:pt x="2924" y="1"/>
                  </a:moveTo>
                  <a:cubicBezTo>
                    <a:pt x="2910" y="1"/>
                    <a:pt x="2896" y="4"/>
                    <a:pt x="2882" y="11"/>
                  </a:cubicBezTo>
                  <a:cubicBezTo>
                    <a:pt x="1944" y="526"/>
                    <a:pt x="1007" y="1042"/>
                    <a:pt x="47" y="1558"/>
                  </a:cubicBezTo>
                  <a:lnTo>
                    <a:pt x="47" y="1558"/>
                  </a:lnTo>
                  <a:cubicBezTo>
                    <a:pt x="55" y="1556"/>
                    <a:pt x="64" y="1555"/>
                    <a:pt x="73" y="1555"/>
                  </a:cubicBezTo>
                  <a:cubicBezTo>
                    <a:pt x="112" y="1555"/>
                    <a:pt x="159" y="1569"/>
                    <a:pt x="214" y="1583"/>
                  </a:cubicBezTo>
                  <a:cubicBezTo>
                    <a:pt x="357" y="1678"/>
                    <a:pt x="500" y="1916"/>
                    <a:pt x="500" y="2106"/>
                  </a:cubicBezTo>
                  <a:cubicBezTo>
                    <a:pt x="500" y="2193"/>
                    <a:pt x="480" y="2260"/>
                    <a:pt x="441" y="2289"/>
                  </a:cubicBezTo>
                  <a:lnTo>
                    <a:pt x="441" y="2289"/>
                  </a:lnTo>
                  <a:cubicBezTo>
                    <a:pt x="1366" y="1720"/>
                    <a:pt x="2290" y="1128"/>
                    <a:pt x="3215" y="558"/>
                  </a:cubicBezTo>
                  <a:cubicBezTo>
                    <a:pt x="3239" y="535"/>
                    <a:pt x="3263" y="487"/>
                    <a:pt x="3263" y="416"/>
                  </a:cubicBezTo>
                  <a:cubicBezTo>
                    <a:pt x="3263" y="273"/>
                    <a:pt x="3167" y="106"/>
                    <a:pt x="3048" y="35"/>
                  </a:cubicBezTo>
                  <a:cubicBezTo>
                    <a:pt x="2998" y="18"/>
                    <a:pt x="2959" y="1"/>
                    <a:pt x="2924" y="1"/>
                  </a:cubicBezTo>
                  <a:close/>
                  <a:moveTo>
                    <a:pt x="441" y="2289"/>
                  </a:moveTo>
                  <a:cubicBezTo>
                    <a:pt x="437" y="2292"/>
                    <a:pt x="433" y="2294"/>
                    <a:pt x="429" y="2297"/>
                  </a:cubicBezTo>
                  <a:cubicBezTo>
                    <a:pt x="433" y="2295"/>
                    <a:pt x="437" y="2292"/>
                    <a:pt x="441" y="228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0" name="Google Shape;4630;p77"/>
            <p:cNvSpPr/>
            <p:nvPr/>
          </p:nvSpPr>
          <p:spPr>
            <a:xfrm>
              <a:off x="4708332" y="2184190"/>
              <a:ext cx="18508" cy="23593"/>
            </a:xfrm>
            <a:custGeom>
              <a:avLst/>
              <a:gdLst/>
              <a:ahLst/>
              <a:cxnLst/>
              <a:rect l="l" t="t" r="r" b="b"/>
              <a:pathLst>
                <a:path w="597" h="761" extrusionOk="0">
                  <a:moveTo>
                    <a:pt x="189" y="0"/>
                  </a:moveTo>
                  <a:cubicBezTo>
                    <a:pt x="80" y="0"/>
                    <a:pt x="1" y="76"/>
                    <a:pt x="1" y="218"/>
                  </a:cubicBezTo>
                  <a:cubicBezTo>
                    <a:pt x="1" y="409"/>
                    <a:pt x="144" y="647"/>
                    <a:pt x="310" y="718"/>
                  </a:cubicBezTo>
                  <a:cubicBezTo>
                    <a:pt x="360" y="747"/>
                    <a:pt x="406" y="760"/>
                    <a:pt x="445" y="760"/>
                  </a:cubicBezTo>
                  <a:cubicBezTo>
                    <a:pt x="538" y="760"/>
                    <a:pt x="596" y="685"/>
                    <a:pt x="596" y="551"/>
                  </a:cubicBezTo>
                  <a:cubicBezTo>
                    <a:pt x="596" y="361"/>
                    <a:pt x="453" y="123"/>
                    <a:pt x="310" y="28"/>
                  </a:cubicBezTo>
                  <a:cubicBezTo>
                    <a:pt x="268" y="9"/>
                    <a:pt x="227" y="0"/>
                    <a:pt x="1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1" name="Google Shape;4631;p77"/>
            <p:cNvSpPr/>
            <p:nvPr/>
          </p:nvSpPr>
          <p:spPr>
            <a:xfrm>
              <a:off x="4800625" y="1996040"/>
              <a:ext cx="262126" cy="151354"/>
            </a:xfrm>
            <a:custGeom>
              <a:avLst/>
              <a:gdLst/>
              <a:ahLst/>
              <a:cxnLst/>
              <a:rect l="l" t="t" r="r" b="b"/>
              <a:pathLst>
                <a:path w="8455" h="4882" extrusionOk="0">
                  <a:moveTo>
                    <a:pt x="8455" y="0"/>
                  </a:moveTo>
                  <a:lnTo>
                    <a:pt x="8455" y="0"/>
                  </a:lnTo>
                  <a:cubicBezTo>
                    <a:pt x="5645" y="1500"/>
                    <a:pt x="2835" y="3024"/>
                    <a:pt x="1" y="4525"/>
                  </a:cubicBezTo>
                  <a:lnTo>
                    <a:pt x="72" y="4525"/>
                  </a:lnTo>
                  <a:cubicBezTo>
                    <a:pt x="96" y="4525"/>
                    <a:pt x="120" y="4525"/>
                    <a:pt x="167" y="4549"/>
                  </a:cubicBezTo>
                  <a:cubicBezTo>
                    <a:pt x="215" y="4572"/>
                    <a:pt x="239" y="4834"/>
                    <a:pt x="286" y="4882"/>
                  </a:cubicBezTo>
                  <a:lnTo>
                    <a:pt x="84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2" name="Google Shape;4632;p77"/>
          <p:cNvGrpSpPr/>
          <p:nvPr/>
        </p:nvGrpSpPr>
        <p:grpSpPr>
          <a:xfrm>
            <a:off x="4328004" y="4015435"/>
            <a:ext cx="244003" cy="297034"/>
            <a:chOff x="2969652" y="1922131"/>
            <a:chExt cx="179441" cy="218440"/>
          </a:xfrm>
        </p:grpSpPr>
        <p:sp>
          <p:nvSpPr>
            <p:cNvPr id="4633" name="Google Shape;4633;p77"/>
            <p:cNvSpPr/>
            <p:nvPr/>
          </p:nvSpPr>
          <p:spPr>
            <a:xfrm>
              <a:off x="3039066" y="2121721"/>
              <a:ext cx="36924" cy="18850"/>
            </a:xfrm>
            <a:custGeom>
              <a:avLst/>
              <a:gdLst/>
              <a:ahLst/>
              <a:cxnLst/>
              <a:rect l="l" t="t" r="r" b="b"/>
              <a:pathLst>
                <a:path w="1191" h="608" extrusionOk="0">
                  <a:moveTo>
                    <a:pt x="596" y="0"/>
                  </a:moveTo>
                  <a:cubicBezTo>
                    <a:pt x="459" y="0"/>
                    <a:pt x="322" y="30"/>
                    <a:pt x="215" y="90"/>
                  </a:cubicBezTo>
                  <a:cubicBezTo>
                    <a:pt x="0" y="209"/>
                    <a:pt x="24" y="399"/>
                    <a:pt x="215" y="518"/>
                  </a:cubicBezTo>
                  <a:cubicBezTo>
                    <a:pt x="322" y="578"/>
                    <a:pt x="465" y="608"/>
                    <a:pt x="605" y="608"/>
                  </a:cubicBezTo>
                  <a:cubicBezTo>
                    <a:pt x="744" y="608"/>
                    <a:pt x="881" y="578"/>
                    <a:pt x="977" y="518"/>
                  </a:cubicBezTo>
                  <a:cubicBezTo>
                    <a:pt x="1191" y="399"/>
                    <a:pt x="1191" y="209"/>
                    <a:pt x="977" y="90"/>
                  </a:cubicBezTo>
                  <a:cubicBezTo>
                    <a:pt x="869" y="30"/>
                    <a:pt x="733" y="0"/>
                    <a:pt x="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4" name="Google Shape;4634;p77"/>
            <p:cNvSpPr/>
            <p:nvPr/>
          </p:nvSpPr>
          <p:spPr>
            <a:xfrm>
              <a:off x="3052334" y="2022794"/>
              <a:ext cx="8154" cy="111144"/>
            </a:xfrm>
            <a:custGeom>
              <a:avLst/>
              <a:gdLst/>
              <a:ahLst/>
              <a:cxnLst/>
              <a:rect l="l" t="t" r="r" b="b"/>
              <a:pathLst>
                <a:path w="263" h="3585" extrusionOk="0">
                  <a:moveTo>
                    <a:pt x="144" y="0"/>
                  </a:moveTo>
                  <a:cubicBezTo>
                    <a:pt x="108" y="0"/>
                    <a:pt x="72" y="6"/>
                    <a:pt x="49" y="18"/>
                  </a:cubicBezTo>
                  <a:cubicBezTo>
                    <a:pt x="25" y="42"/>
                    <a:pt x="1" y="66"/>
                    <a:pt x="1" y="66"/>
                  </a:cubicBezTo>
                  <a:lnTo>
                    <a:pt x="1" y="3519"/>
                  </a:lnTo>
                  <a:cubicBezTo>
                    <a:pt x="1" y="3519"/>
                    <a:pt x="25" y="3543"/>
                    <a:pt x="49" y="3567"/>
                  </a:cubicBezTo>
                  <a:cubicBezTo>
                    <a:pt x="72" y="3578"/>
                    <a:pt x="108" y="3584"/>
                    <a:pt x="144" y="3584"/>
                  </a:cubicBezTo>
                  <a:cubicBezTo>
                    <a:pt x="180" y="3584"/>
                    <a:pt x="215" y="3578"/>
                    <a:pt x="239" y="3567"/>
                  </a:cubicBezTo>
                  <a:cubicBezTo>
                    <a:pt x="263" y="3543"/>
                    <a:pt x="263" y="3543"/>
                    <a:pt x="263" y="3519"/>
                  </a:cubicBezTo>
                  <a:lnTo>
                    <a:pt x="263" y="90"/>
                  </a:lnTo>
                  <a:cubicBezTo>
                    <a:pt x="263" y="66"/>
                    <a:pt x="263" y="42"/>
                    <a:pt x="239" y="18"/>
                  </a:cubicBezTo>
                  <a:cubicBezTo>
                    <a:pt x="215" y="6"/>
                    <a:pt x="180" y="0"/>
                    <a:pt x="144" y="0"/>
                  </a:cubicBezTo>
                  <a:close/>
                </a:path>
              </a:pathLst>
            </a:custGeom>
            <a:solidFill>
              <a:srgbClr val="B3FA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5" name="Google Shape;4635;p77"/>
            <p:cNvSpPr/>
            <p:nvPr/>
          </p:nvSpPr>
          <p:spPr>
            <a:xfrm>
              <a:off x="3052334" y="2022794"/>
              <a:ext cx="8898" cy="4836"/>
            </a:xfrm>
            <a:custGeom>
              <a:avLst/>
              <a:gdLst/>
              <a:ahLst/>
              <a:cxnLst/>
              <a:rect l="l" t="t" r="r" b="b"/>
              <a:pathLst>
                <a:path w="287" h="156" extrusionOk="0">
                  <a:moveTo>
                    <a:pt x="144" y="0"/>
                  </a:moveTo>
                  <a:cubicBezTo>
                    <a:pt x="108" y="0"/>
                    <a:pt x="72" y="6"/>
                    <a:pt x="49" y="18"/>
                  </a:cubicBezTo>
                  <a:cubicBezTo>
                    <a:pt x="1" y="42"/>
                    <a:pt x="1" y="90"/>
                    <a:pt x="49" y="137"/>
                  </a:cubicBezTo>
                  <a:cubicBezTo>
                    <a:pt x="72" y="149"/>
                    <a:pt x="108" y="155"/>
                    <a:pt x="144" y="155"/>
                  </a:cubicBezTo>
                  <a:cubicBezTo>
                    <a:pt x="180" y="155"/>
                    <a:pt x="215" y="149"/>
                    <a:pt x="239" y="137"/>
                  </a:cubicBezTo>
                  <a:cubicBezTo>
                    <a:pt x="287" y="90"/>
                    <a:pt x="287" y="42"/>
                    <a:pt x="239" y="18"/>
                  </a:cubicBezTo>
                  <a:cubicBezTo>
                    <a:pt x="215" y="6"/>
                    <a:pt x="180" y="0"/>
                    <a:pt x="144" y="0"/>
                  </a:cubicBezTo>
                  <a:close/>
                </a:path>
              </a:pathLst>
            </a:custGeom>
            <a:solidFill>
              <a:srgbClr val="B3FA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6" name="Google Shape;4636;p77"/>
            <p:cNvSpPr/>
            <p:nvPr/>
          </p:nvSpPr>
          <p:spPr>
            <a:xfrm>
              <a:off x="3052334" y="2024810"/>
              <a:ext cx="8154" cy="109129"/>
            </a:xfrm>
            <a:custGeom>
              <a:avLst/>
              <a:gdLst/>
              <a:ahLst/>
              <a:cxnLst/>
              <a:rect l="l" t="t" r="r" b="b"/>
              <a:pathLst>
                <a:path w="263" h="3520" extrusionOk="0">
                  <a:moveTo>
                    <a:pt x="1" y="1"/>
                  </a:moveTo>
                  <a:lnTo>
                    <a:pt x="1" y="3454"/>
                  </a:lnTo>
                  <a:cubicBezTo>
                    <a:pt x="1" y="3454"/>
                    <a:pt x="25" y="3478"/>
                    <a:pt x="49" y="3502"/>
                  </a:cubicBezTo>
                  <a:cubicBezTo>
                    <a:pt x="72" y="3513"/>
                    <a:pt x="108" y="3519"/>
                    <a:pt x="144" y="3519"/>
                  </a:cubicBezTo>
                  <a:cubicBezTo>
                    <a:pt x="180" y="3519"/>
                    <a:pt x="215" y="3513"/>
                    <a:pt x="239" y="3502"/>
                  </a:cubicBezTo>
                  <a:cubicBezTo>
                    <a:pt x="263" y="3478"/>
                    <a:pt x="263" y="3478"/>
                    <a:pt x="263" y="3454"/>
                  </a:cubicBezTo>
                  <a:lnTo>
                    <a:pt x="263" y="1"/>
                  </a:lnTo>
                  <a:cubicBezTo>
                    <a:pt x="263" y="25"/>
                    <a:pt x="263" y="48"/>
                    <a:pt x="239" y="72"/>
                  </a:cubicBezTo>
                  <a:cubicBezTo>
                    <a:pt x="215" y="84"/>
                    <a:pt x="180" y="90"/>
                    <a:pt x="144" y="90"/>
                  </a:cubicBezTo>
                  <a:cubicBezTo>
                    <a:pt x="108" y="90"/>
                    <a:pt x="72" y="84"/>
                    <a:pt x="49" y="72"/>
                  </a:cubicBezTo>
                  <a:cubicBezTo>
                    <a:pt x="25" y="48"/>
                    <a:pt x="1" y="25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7" name="Google Shape;4637;p77"/>
            <p:cNvSpPr/>
            <p:nvPr/>
          </p:nvSpPr>
          <p:spPr>
            <a:xfrm>
              <a:off x="3032400" y="1984941"/>
              <a:ext cx="28832" cy="45140"/>
            </a:xfrm>
            <a:custGeom>
              <a:avLst/>
              <a:gdLst/>
              <a:ahLst/>
              <a:cxnLst/>
              <a:rect l="l" t="t" r="r" b="b"/>
              <a:pathLst>
                <a:path w="930" h="1456" extrusionOk="0">
                  <a:moveTo>
                    <a:pt x="1" y="120"/>
                  </a:moveTo>
                  <a:cubicBezTo>
                    <a:pt x="1" y="120"/>
                    <a:pt x="1" y="134"/>
                    <a:pt x="12" y="140"/>
                  </a:cubicBezTo>
                  <a:lnTo>
                    <a:pt x="12" y="140"/>
                  </a:lnTo>
                  <a:lnTo>
                    <a:pt x="1" y="120"/>
                  </a:lnTo>
                  <a:close/>
                  <a:moveTo>
                    <a:pt x="239" y="1"/>
                  </a:moveTo>
                  <a:cubicBezTo>
                    <a:pt x="239" y="25"/>
                    <a:pt x="239" y="72"/>
                    <a:pt x="215" y="120"/>
                  </a:cubicBezTo>
                  <a:cubicBezTo>
                    <a:pt x="186" y="149"/>
                    <a:pt x="138" y="170"/>
                    <a:pt x="95" y="170"/>
                  </a:cubicBezTo>
                  <a:cubicBezTo>
                    <a:pt x="68" y="170"/>
                    <a:pt x="43" y="162"/>
                    <a:pt x="25" y="144"/>
                  </a:cubicBezTo>
                  <a:cubicBezTo>
                    <a:pt x="19" y="144"/>
                    <a:pt x="15" y="142"/>
                    <a:pt x="12" y="140"/>
                  </a:cubicBezTo>
                  <a:lnTo>
                    <a:pt x="12" y="140"/>
                  </a:lnTo>
                  <a:lnTo>
                    <a:pt x="668" y="1406"/>
                  </a:lnTo>
                  <a:cubicBezTo>
                    <a:pt x="668" y="1406"/>
                    <a:pt x="692" y="1430"/>
                    <a:pt x="692" y="1430"/>
                  </a:cubicBezTo>
                  <a:cubicBezTo>
                    <a:pt x="719" y="1448"/>
                    <a:pt x="746" y="1456"/>
                    <a:pt x="772" y="1456"/>
                  </a:cubicBezTo>
                  <a:cubicBezTo>
                    <a:pt x="814" y="1456"/>
                    <a:pt x="853" y="1435"/>
                    <a:pt x="882" y="1406"/>
                  </a:cubicBezTo>
                  <a:cubicBezTo>
                    <a:pt x="906" y="1358"/>
                    <a:pt x="930" y="1311"/>
                    <a:pt x="906" y="1287"/>
                  </a:cubicBezTo>
                  <a:lnTo>
                    <a:pt x="2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8" name="Google Shape;4638;p77"/>
            <p:cNvSpPr/>
            <p:nvPr/>
          </p:nvSpPr>
          <p:spPr>
            <a:xfrm>
              <a:off x="3031687" y="1983174"/>
              <a:ext cx="8867" cy="7038"/>
            </a:xfrm>
            <a:custGeom>
              <a:avLst/>
              <a:gdLst/>
              <a:ahLst/>
              <a:cxnLst/>
              <a:rect l="l" t="t" r="r" b="b"/>
              <a:pathLst>
                <a:path w="286" h="227" extrusionOk="0">
                  <a:moveTo>
                    <a:pt x="172" y="1"/>
                  </a:moveTo>
                  <a:cubicBezTo>
                    <a:pt x="130" y="1"/>
                    <a:pt x="83" y="23"/>
                    <a:pt x="48" y="58"/>
                  </a:cubicBezTo>
                  <a:cubicBezTo>
                    <a:pt x="0" y="105"/>
                    <a:pt x="0" y="177"/>
                    <a:pt x="48" y="201"/>
                  </a:cubicBezTo>
                  <a:cubicBezTo>
                    <a:pt x="66" y="219"/>
                    <a:pt x="91" y="227"/>
                    <a:pt x="118" y="227"/>
                  </a:cubicBezTo>
                  <a:cubicBezTo>
                    <a:pt x="161" y="227"/>
                    <a:pt x="209" y="206"/>
                    <a:pt x="238" y="177"/>
                  </a:cubicBezTo>
                  <a:cubicBezTo>
                    <a:pt x="286" y="105"/>
                    <a:pt x="286" y="34"/>
                    <a:pt x="214" y="10"/>
                  </a:cubicBezTo>
                  <a:cubicBezTo>
                    <a:pt x="202" y="4"/>
                    <a:pt x="187" y="1"/>
                    <a:pt x="172" y="1"/>
                  </a:cubicBezTo>
                  <a:close/>
                </a:path>
              </a:pathLst>
            </a:custGeom>
            <a:solidFill>
              <a:srgbClr val="B3FA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9" name="Google Shape;4639;p77"/>
            <p:cNvSpPr/>
            <p:nvPr/>
          </p:nvSpPr>
          <p:spPr>
            <a:xfrm>
              <a:off x="3052334" y="1961318"/>
              <a:ext cx="25143" cy="65756"/>
            </a:xfrm>
            <a:custGeom>
              <a:avLst/>
              <a:gdLst/>
              <a:ahLst/>
              <a:cxnLst/>
              <a:rect l="l" t="t" r="r" b="b"/>
              <a:pathLst>
                <a:path w="811" h="2121" extrusionOk="0">
                  <a:moveTo>
                    <a:pt x="549" y="1"/>
                  </a:moveTo>
                  <a:lnTo>
                    <a:pt x="25" y="2025"/>
                  </a:lnTo>
                  <a:cubicBezTo>
                    <a:pt x="1" y="2025"/>
                    <a:pt x="25" y="2049"/>
                    <a:pt x="49" y="2073"/>
                  </a:cubicBezTo>
                  <a:cubicBezTo>
                    <a:pt x="96" y="2096"/>
                    <a:pt x="168" y="2120"/>
                    <a:pt x="215" y="2120"/>
                  </a:cubicBezTo>
                  <a:cubicBezTo>
                    <a:pt x="263" y="2120"/>
                    <a:pt x="263" y="2096"/>
                    <a:pt x="263" y="2096"/>
                  </a:cubicBezTo>
                  <a:lnTo>
                    <a:pt x="811" y="72"/>
                  </a:lnTo>
                  <a:lnTo>
                    <a:pt x="811" y="72"/>
                  </a:lnTo>
                  <a:cubicBezTo>
                    <a:pt x="811" y="72"/>
                    <a:pt x="787" y="96"/>
                    <a:pt x="763" y="96"/>
                  </a:cubicBezTo>
                  <a:cubicBezTo>
                    <a:pt x="715" y="96"/>
                    <a:pt x="644" y="72"/>
                    <a:pt x="596" y="48"/>
                  </a:cubicBezTo>
                  <a:cubicBezTo>
                    <a:pt x="572" y="25"/>
                    <a:pt x="549" y="1"/>
                    <a:pt x="5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0" name="Google Shape;4640;p77"/>
            <p:cNvSpPr/>
            <p:nvPr/>
          </p:nvSpPr>
          <p:spPr>
            <a:xfrm>
              <a:off x="3069323" y="1960574"/>
              <a:ext cx="8898" cy="3751"/>
            </a:xfrm>
            <a:custGeom>
              <a:avLst/>
              <a:gdLst/>
              <a:ahLst/>
              <a:cxnLst/>
              <a:rect l="l" t="t" r="r" b="b"/>
              <a:pathLst>
                <a:path w="287" h="121" extrusionOk="0">
                  <a:moveTo>
                    <a:pt x="48" y="1"/>
                  </a:moveTo>
                  <a:cubicBezTo>
                    <a:pt x="1" y="1"/>
                    <a:pt x="1" y="25"/>
                    <a:pt x="48" y="72"/>
                  </a:cubicBezTo>
                  <a:cubicBezTo>
                    <a:pt x="96" y="96"/>
                    <a:pt x="167" y="120"/>
                    <a:pt x="215" y="120"/>
                  </a:cubicBezTo>
                  <a:cubicBezTo>
                    <a:pt x="286" y="120"/>
                    <a:pt x="286" y="72"/>
                    <a:pt x="239" y="49"/>
                  </a:cubicBezTo>
                  <a:lnTo>
                    <a:pt x="215" y="49"/>
                  </a:lnTo>
                  <a:cubicBezTo>
                    <a:pt x="167" y="25"/>
                    <a:pt x="96" y="1"/>
                    <a:pt x="48" y="1"/>
                  </a:cubicBezTo>
                  <a:close/>
                </a:path>
              </a:pathLst>
            </a:custGeom>
            <a:solidFill>
              <a:srgbClr val="B3FA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1" name="Google Shape;4641;p77"/>
            <p:cNvSpPr/>
            <p:nvPr/>
          </p:nvSpPr>
          <p:spPr>
            <a:xfrm>
              <a:off x="2969652" y="1951676"/>
              <a:ext cx="73879" cy="40024"/>
            </a:xfrm>
            <a:custGeom>
              <a:avLst/>
              <a:gdLst/>
              <a:ahLst/>
              <a:cxnLst/>
              <a:rect l="l" t="t" r="r" b="b"/>
              <a:pathLst>
                <a:path w="2383" h="1291" extrusionOk="0">
                  <a:moveTo>
                    <a:pt x="200" y="0"/>
                  </a:moveTo>
                  <a:cubicBezTo>
                    <a:pt x="120" y="0"/>
                    <a:pt x="72" y="2"/>
                    <a:pt x="72" y="2"/>
                  </a:cubicBezTo>
                  <a:cubicBezTo>
                    <a:pt x="72" y="2"/>
                    <a:pt x="1" y="621"/>
                    <a:pt x="620" y="979"/>
                  </a:cubicBezTo>
                  <a:cubicBezTo>
                    <a:pt x="1109" y="1261"/>
                    <a:pt x="1880" y="1290"/>
                    <a:pt x="2182" y="1290"/>
                  </a:cubicBezTo>
                  <a:cubicBezTo>
                    <a:pt x="2263" y="1290"/>
                    <a:pt x="2311" y="1288"/>
                    <a:pt x="2311" y="1288"/>
                  </a:cubicBezTo>
                  <a:cubicBezTo>
                    <a:pt x="2311" y="1288"/>
                    <a:pt x="2382" y="669"/>
                    <a:pt x="1763" y="312"/>
                  </a:cubicBezTo>
                  <a:cubicBezTo>
                    <a:pt x="1274" y="30"/>
                    <a:pt x="503" y="0"/>
                    <a:pt x="2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2" name="Google Shape;4642;p77"/>
            <p:cNvSpPr/>
            <p:nvPr/>
          </p:nvSpPr>
          <p:spPr>
            <a:xfrm>
              <a:off x="3065634" y="1922131"/>
              <a:ext cx="83459" cy="45171"/>
            </a:xfrm>
            <a:custGeom>
              <a:avLst/>
              <a:gdLst/>
              <a:ahLst/>
              <a:cxnLst/>
              <a:rect l="l" t="t" r="r" b="b"/>
              <a:pathLst>
                <a:path w="2692" h="1457" extrusionOk="0">
                  <a:moveTo>
                    <a:pt x="2478" y="1"/>
                  </a:moveTo>
                  <a:cubicBezTo>
                    <a:pt x="2160" y="1"/>
                    <a:pt x="1270" y="32"/>
                    <a:pt x="691" y="360"/>
                  </a:cubicBezTo>
                  <a:cubicBezTo>
                    <a:pt x="1" y="765"/>
                    <a:pt x="96" y="1455"/>
                    <a:pt x="96" y="1455"/>
                  </a:cubicBezTo>
                  <a:cubicBezTo>
                    <a:pt x="96" y="1455"/>
                    <a:pt x="139" y="1457"/>
                    <a:pt x="214" y="1457"/>
                  </a:cubicBezTo>
                  <a:cubicBezTo>
                    <a:pt x="531" y="1457"/>
                    <a:pt x="1418" y="1426"/>
                    <a:pt x="1977" y="1098"/>
                  </a:cubicBezTo>
                  <a:cubicBezTo>
                    <a:pt x="2692" y="693"/>
                    <a:pt x="2596" y="3"/>
                    <a:pt x="2596" y="3"/>
                  </a:cubicBezTo>
                  <a:cubicBezTo>
                    <a:pt x="2596" y="3"/>
                    <a:pt x="2553" y="1"/>
                    <a:pt x="24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3" name="Google Shape;4643;p77"/>
            <p:cNvSpPr/>
            <p:nvPr/>
          </p:nvSpPr>
          <p:spPr>
            <a:xfrm>
              <a:off x="2982952" y="1954683"/>
              <a:ext cx="59835" cy="42845"/>
            </a:xfrm>
            <a:custGeom>
              <a:avLst/>
              <a:gdLst/>
              <a:ahLst/>
              <a:cxnLst/>
              <a:rect l="l" t="t" r="r" b="b"/>
              <a:pathLst>
                <a:path w="1930" h="1382" extrusionOk="0">
                  <a:moveTo>
                    <a:pt x="596" y="0"/>
                  </a:moveTo>
                  <a:lnTo>
                    <a:pt x="596" y="358"/>
                  </a:lnTo>
                  <a:cubicBezTo>
                    <a:pt x="524" y="334"/>
                    <a:pt x="477" y="310"/>
                    <a:pt x="429" y="286"/>
                  </a:cubicBezTo>
                  <a:cubicBezTo>
                    <a:pt x="286" y="215"/>
                    <a:pt x="143" y="167"/>
                    <a:pt x="0" y="96"/>
                  </a:cubicBezTo>
                  <a:lnTo>
                    <a:pt x="0" y="96"/>
                  </a:lnTo>
                  <a:cubicBezTo>
                    <a:pt x="119" y="167"/>
                    <a:pt x="262" y="239"/>
                    <a:pt x="381" y="310"/>
                  </a:cubicBezTo>
                  <a:cubicBezTo>
                    <a:pt x="453" y="358"/>
                    <a:pt x="500" y="405"/>
                    <a:pt x="572" y="429"/>
                  </a:cubicBezTo>
                  <a:lnTo>
                    <a:pt x="715" y="501"/>
                  </a:lnTo>
                  <a:lnTo>
                    <a:pt x="72" y="548"/>
                  </a:lnTo>
                  <a:lnTo>
                    <a:pt x="786" y="548"/>
                  </a:lnTo>
                  <a:lnTo>
                    <a:pt x="977" y="643"/>
                  </a:lnTo>
                  <a:cubicBezTo>
                    <a:pt x="1001" y="667"/>
                    <a:pt x="1048" y="667"/>
                    <a:pt x="1072" y="691"/>
                  </a:cubicBezTo>
                  <a:lnTo>
                    <a:pt x="429" y="739"/>
                  </a:lnTo>
                  <a:lnTo>
                    <a:pt x="1167" y="739"/>
                  </a:lnTo>
                  <a:cubicBezTo>
                    <a:pt x="1453" y="905"/>
                    <a:pt x="1858" y="1167"/>
                    <a:pt x="1858" y="1382"/>
                  </a:cubicBezTo>
                  <a:lnTo>
                    <a:pt x="1929" y="1382"/>
                  </a:lnTo>
                  <a:cubicBezTo>
                    <a:pt x="1929" y="1048"/>
                    <a:pt x="1239" y="691"/>
                    <a:pt x="1048" y="596"/>
                  </a:cubicBezTo>
                  <a:lnTo>
                    <a:pt x="977" y="191"/>
                  </a:lnTo>
                  <a:lnTo>
                    <a:pt x="953" y="572"/>
                  </a:lnTo>
                  <a:lnTo>
                    <a:pt x="834" y="501"/>
                  </a:lnTo>
                  <a:lnTo>
                    <a:pt x="667" y="405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4" name="Google Shape;4644;p77"/>
            <p:cNvSpPr/>
            <p:nvPr/>
          </p:nvSpPr>
          <p:spPr>
            <a:xfrm>
              <a:off x="3068579" y="1926626"/>
              <a:ext cx="66500" cy="44334"/>
            </a:xfrm>
            <a:custGeom>
              <a:avLst/>
              <a:gdLst/>
              <a:ahLst/>
              <a:cxnLst/>
              <a:rect l="l" t="t" r="r" b="b"/>
              <a:pathLst>
                <a:path w="2145" h="1430" extrusionOk="0">
                  <a:moveTo>
                    <a:pt x="1477" y="0"/>
                  </a:moveTo>
                  <a:lnTo>
                    <a:pt x="1406" y="477"/>
                  </a:lnTo>
                  <a:lnTo>
                    <a:pt x="1215" y="572"/>
                  </a:lnTo>
                  <a:lnTo>
                    <a:pt x="1072" y="643"/>
                  </a:lnTo>
                  <a:lnTo>
                    <a:pt x="1049" y="215"/>
                  </a:lnTo>
                  <a:lnTo>
                    <a:pt x="977" y="691"/>
                  </a:lnTo>
                  <a:cubicBezTo>
                    <a:pt x="763" y="763"/>
                    <a:pt x="1" y="1096"/>
                    <a:pt x="1" y="1429"/>
                  </a:cubicBezTo>
                  <a:lnTo>
                    <a:pt x="72" y="1429"/>
                  </a:lnTo>
                  <a:cubicBezTo>
                    <a:pt x="72" y="1263"/>
                    <a:pt x="334" y="1072"/>
                    <a:pt x="596" y="929"/>
                  </a:cubicBezTo>
                  <a:cubicBezTo>
                    <a:pt x="668" y="905"/>
                    <a:pt x="739" y="882"/>
                    <a:pt x="811" y="834"/>
                  </a:cubicBezTo>
                  <a:lnTo>
                    <a:pt x="1644" y="858"/>
                  </a:lnTo>
                  <a:lnTo>
                    <a:pt x="930" y="786"/>
                  </a:lnTo>
                  <a:cubicBezTo>
                    <a:pt x="977" y="763"/>
                    <a:pt x="1001" y="739"/>
                    <a:pt x="1049" y="739"/>
                  </a:cubicBezTo>
                  <a:lnTo>
                    <a:pt x="1263" y="620"/>
                  </a:lnTo>
                  <a:lnTo>
                    <a:pt x="2073" y="643"/>
                  </a:lnTo>
                  <a:lnTo>
                    <a:pt x="1334" y="572"/>
                  </a:lnTo>
                  <a:lnTo>
                    <a:pt x="1501" y="501"/>
                  </a:lnTo>
                  <a:cubicBezTo>
                    <a:pt x="1573" y="453"/>
                    <a:pt x="1644" y="429"/>
                    <a:pt x="1715" y="382"/>
                  </a:cubicBezTo>
                  <a:cubicBezTo>
                    <a:pt x="1858" y="310"/>
                    <a:pt x="2001" y="215"/>
                    <a:pt x="2144" y="143"/>
                  </a:cubicBezTo>
                  <a:lnTo>
                    <a:pt x="2144" y="143"/>
                  </a:lnTo>
                  <a:cubicBezTo>
                    <a:pt x="1977" y="191"/>
                    <a:pt x="1835" y="262"/>
                    <a:pt x="1668" y="334"/>
                  </a:cubicBezTo>
                  <a:cubicBezTo>
                    <a:pt x="1620" y="382"/>
                    <a:pt x="1549" y="405"/>
                    <a:pt x="1501" y="429"/>
                  </a:cubicBezTo>
                  <a:lnTo>
                    <a:pt x="14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45" name="Google Shape;4645;p77"/>
          <p:cNvGrpSpPr/>
          <p:nvPr/>
        </p:nvGrpSpPr>
        <p:grpSpPr>
          <a:xfrm>
            <a:off x="6647994" y="4044871"/>
            <a:ext cx="358109" cy="238157"/>
            <a:chOff x="6558494" y="1981996"/>
            <a:chExt cx="358109" cy="238157"/>
          </a:xfrm>
        </p:grpSpPr>
        <p:sp>
          <p:nvSpPr>
            <p:cNvPr id="4646" name="Google Shape;4646;p77"/>
            <p:cNvSpPr/>
            <p:nvPr/>
          </p:nvSpPr>
          <p:spPr>
            <a:xfrm>
              <a:off x="6817639" y="2005619"/>
              <a:ext cx="17764" cy="68702"/>
            </a:xfrm>
            <a:custGeom>
              <a:avLst/>
              <a:gdLst/>
              <a:ahLst/>
              <a:cxnLst/>
              <a:rect l="l" t="t" r="r" b="b"/>
              <a:pathLst>
                <a:path w="573" h="2216" extrusionOk="0">
                  <a:moveTo>
                    <a:pt x="572" y="1"/>
                  </a:moveTo>
                  <a:lnTo>
                    <a:pt x="571" y="44"/>
                  </a:lnTo>
                  <a:lnTo>
                    <a:pt x="571" y="44"/>
                  </a:lnTo>
                  <a:cubicBezTo>
                    <a:pt x="572" y="29"/>
                    <a:pt x="572" y="15"/>
                    <a:pt x="572" y="1"/>
                  </a:cubicBezTo>
                  <a:close/>
                  <a:moveTo>
                    <a:pt x="571" y="44"/>
                  </a:moveTo>
                  <a:cubicBezTo>
                    <a:pt x="555" y="431"/>
                    <a:pt x="322" y="774"/>
                    <a:pt x="1" y="1072"/>
                  </a:cubicBezTo>
                  <a:lnTo>
                    <a:pt x="1" y="2215"/>
                  </a:lnTo>
                  <a:cubicBezTo>
                    <a:pt x="334" y="1906"/>
                    <a:pt x="549" y="1549"/>
                    <a:pt x="549" y="1144"/>
                  </a:cubicBezTo>
                  <a:lnTo>
                    <a:pt x="571" y="4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7" name="Google Shape;4647;p77"/>
            <p:cNvSpPr/>
            <p:nvPr/>
          </p:nvSpPr>
          <p:spPr>
            <a:xfrm>
              <a:off x="6686222" y="2005619"/>
              <a:ext cx="17764" cy="68702"/>
            </a:xfrm>
            <a:custGeom>
              <a:avLst/>
              <a:gdLst/>
              <a:ahLst/>
              <a:cxnLst/>
              <a:rect l="l" t="t" r="r" b="b"/>
              <a:pathLst>
                <a:path w="573" h="2216" extrusionOk="0">
                  <a:moveTo>
                    <a:pt x="1" y="1"/>
                  </a:moveTo>
                  <a:lnTo>
                    <a:pt x="1" y="1144"/>
                  </a:lnTo>
                  <a:cubicBezTo>
                    <a:pt x="1" y="1549"/>
                    <a:pt x="239" y="1906"/>
                    <a:pt x="572" y="2215"/>
                  </a:cubicBezTo>
                  <a:lnTo>
                    <a:pt x="572" y="1072"/>
                  </a:lnTo>
                  <a:cubicBezTo>
                    <a:pt x="239" y="763"/>
                    <a:pt x="1" y="405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8" name="Google Shape;4648;p77"/>
            <p:cNvSpPr/>
            <p:nvPr/>
          </p:nvSpPr>
          <p:spPr>
            <a:xfrm>
              <a:off x="6900352" y="2052866"/>
              <a:ext cx="15532" cy="53944"/>
            </a:xfrm>
            <a:custGeom>
              <a:avLst/>
              <a:gdLst/>
              <a:ahLst/>
              <a:cxnLst/>
              <a:rect l="l" t="t" r="r" b="b"/>
              <a:pathLst>
                <a:path w="501" h="1740" extrusionOk="0">
                  <a:moveTo>
                    <a:pt x="500" y="1"/>
                  </a:moveTo>
                  <a:cubicBezTo>
                    <a:pt x="500" y="239"/>
                    <a:pt x="310" y="477"/>
                    <a:pt x="0" y="620"/>
                  </a:cubicBezTo>
                  <a:lnTo>
                    <a:pt x="0" y="1739"/>
                  </a:lnTo>
                  <a:cubicBezTo>
                    <a:pt x="310" y="1620"/>
                    <a:pt x="500" y="1382"/>
                    <a:pt x="500" y="1144"/>
                  </a:cubicBezTo>
                  <a:lnTo>
                    <a:pt x="50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9" name="Google Shape;4649;p77"/>
            <p:cNvSpPr/>
            <p:nvPr/>
          </p:nvSpPr>
          <p:spPr>
            <a:xfrm>
              <a:off x="6605772" y="2052866"/>
              <a:ext cx="16245" cy="53944"/>
            </a:xfrm>
            <a:custGeom>
              <a:avLst/>
              <a:gdLst/>
              <a:ahLst/>
              <a:cxnLst/>
              <a:rect l="l" t="t" r="r" b="b"/>
              <a:pathLst>
                <a:path w="524" h="1740" extrusionOk="0">
                  <a:moveTo>
                    <a:pt x="0" y="1"/>
                  </a:moveTo>
                  <a:lnTo>
                    <a:pt x="0" y="1144"/>
                  </a:lnTo>
                  <a:cubicBezTo>
                    <a:pt x="0" y="1358"/>
                    <a:pt x="143" y="1549"/>
                    <a:pt x="381" y="1692"/>
                  </a:cubicBezTo>
                  <a:cubicBezTo>
                    <a:pt x="429" y="1715"/>
                    <a:pt x="476" y="1739"/>
                    <a:pt x="500" y="1739"/>
                  </a:cubicBezTo>
                  <a:lnTo>
                    <a:pt x="524" y="620"/>
                  </a:lnTo>
                  <a:cubicBezTo>
                    <a:pt x="476" y="596"/>
                    <a:pt x="429" y="572"/>
                    <a:pt x="381" y="548"/>
                  </a:cubicBezTo>
                  <a:cubicBezTo>
                    <a:pt x="143" y="406"/>
                    <a:pt x="0" y="215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0" name="Google Shape;4650;p77"/>
            <p:cNvSpPr/>
            <p:nvPr/>
          </p:nvSpPr>
          <p:spPr>
            <a:xfrm>
              <a:off x="6817639" y="2090534"/>
              <a:ext cx="98960" cy="59835"/>
            </a:xfrm>
            <a:custGeom>
              <a:avLst/>
              <a:gdLst/>
              <a:ahLst/>
              <a:cxnLst/>
              <a:rect l="l" t="t" r="r" b="b"/>
              <a:pathLst>
                <a:path w="3192" h="1930" extrusionOk="0">
                  <a:moveTo>
                    <a:pt x="3192" y="0"/>
                  </a:moveTo>
                  <a:lnTo>
                    <a:pt x="3192" y="19"/>
                  </a:lnTo>
                  <a:lnTo>
                    <a:pt x="3192" y="19"/>
                  </a:lnTo>
                  <a:cubicBezTo>
                    <a:pt x="3192" y="13"/>
                    <a:pt x="3192" y="6"/>
                    <a:pt x="3192" y="0"/>
                  </a:cubicBezTo>
                  <a:close/>
                  <a:moveTo>
                    <a:pt x="3192" y="19"/>
                  </a:moveTo>
                  <a:lnTo>
                    <a:pt x="3192" y="19"/>
                  </a:lnTo>
                  <a:cubicBezTo>
                    <a:pt x="3174" y="439"/>
                    <a:pt x="2562" y="786"/>
                    <a:pt x="1835" y="786"/>
                  </a:cubicBezTo>
                  <a:cubicBezTo>
                    <a:pt x="1168" y="786"/>
                    <a:pt x="549" y="643"/>
                    <a:pt x="25" y="453"/>
                  </a:cubicBezTo>
                  <a:lnTo>
                    <a:pt x="1" y="1596"/>
                  </a:lnTo>
                  <a:cubicBezTo>
                    <a:pt x="549" y="1786"/>
                    <a:pt x="1168" y="1929"/>
                    <a:pt x="1835" y="1929"/>
                  </a:cubicBezTo>
                  <a:cubicBezTo>
                    <a:pt x="2573" y="1929"/>
                    <a:pt x="3168" y="1572"/>
                    <a:pt x="3168" y="1143"/>
                  </a:cubicBezTo>
                  <a:lnTo>
                    <a:pt x="3192" y="1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1" name="Google Shape;4651;p77"/>
            <p:cNvSpPr/>
            <p:nvPr/>
          </p:nvSpPr>
          <p:spPr>
            <a:xfrm>
              <a:off x="6605772" y="2090534"/>
              <a:ext cx="98216" cy="59835"/>
            </a:xfrm>
            <a:custGeom>
              <a:avLst/>
              <a:gdLst/>
              <a:ahLst/>
              <a:cxnLst/>
              <a:rect l="l" t="t" r="r" b="b"/>
              <a:pathLst>
                <a:path w="3168" h="1930" extrusionOk="0">
                  <a:moveTo>
                    <a:pt x="0" y="0"/>
                  </a:moveTo>
                  <a:lnTo>
                    <a:pt x="0" y="1143"/>
                  </a:lnTo>
                  <a:cubicBezTo>
                    <a:pt x="0" y="1358"/>
                    <a:pt x="143" y="1548"/>
                    <a:pt x="405" y="1691"/>
                  </a:cubicBezTo>
                  <a:cubicBezTo>
                    <a:pt x="643" y="1834"/>
                    <a:pt x="976" y="1929"/>
                    <a:pt x="1357" y="1929"/>
                  </a:cubicBezTo>
                  <a:cubicBezTo>
                    <a:pt x="2024" y="1929"/>
                    <a:pt x="2643" y="1786"/>
                    <a:pt x="3167" y="1596"/>
                  </a:cubicBezTo>
                  <a:lnTo>
                    <a:pt x="3167" y="453"/>
                  </a:lnTo>
                  <a:cubicBezTo>
                    <a:pt x="2643" y="643"/>
                    <a:pt x="2024" y="786"/>
                    <a:pt x="1357" y="786"/>
                  </a:cubicBezTo>
                  <a:cubicBezTo>
                    <a:pt x="976" y="786"/>
                    <a:pt x="643" y="691"/>
                    <a:pt x="405" y="548"/>
                  </a:cubicBezTo>
                  <a:cubicBezTo>
                    <a:pt x="143" y="429"/>
                    <a:pt x="0" y="215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2" name="Google Shape;4652;p77"/>
            <p:cNvSpPr/>
            <p:nvPr/>
          </p:nvSpPr>
          <p:spPr>
            <a:xfrm>
              <a:off x="6691400" y="2114498"/>
              <a:ext cx="19966" cy="26073"/>
            </a:xfrm>
            <a:custGeom>
              <a:avLst/>
              <a:gdLst/>
              <a:ahLst/>
              <a:cxnLst/>
              <a:rect l="l" t="t" r="r" b="b"/>
              <a:pathLst>
                <a:path w="644" h="841" extrusionOk="0">
                  <a:moveTo>
                    <a:pt x="186" y="0"/>
                  </a:moveTo>
                  <a:cubicBezTo>
                    <a:pt x="78" y="0"/>
                    <a:pt x="1" y="93"/>
                    <a:pt x="1" y="251"/>
                  </a:cubicBezTo>
                  <a:cubicBezTo>
                    <a:pt x="1" y="442"/>
                    <a:pt x="143" y="704"/>
                    <a:pt x="334" y="799"/>
                  </a:cubicBezTo>
                  <a:cubicBezTo>
                    <a:pt x="383" y="827"/>
                    <a:pt x="429" y="840"/>
                    <a:pt x="471" y="840"/>
                  </a:cubicBezTo>
                  <a:cubicBezTo>
                    <a:pt x="572" y="840"/>
                    <a:pt x="644" y="760"/>
                    <a:pt x="644" y="609"/>
                  </a:cubicBezTo>
                  <a:cubicBezTo>
                    <a:pt x="644" y="394"/>
                    <a:pt x="501" y="156"/>
                    <a:pt x="310" y="37"/>
                  </a:cubicBezTo>
                  <a:cubicBezTo>
                    <a:pt x="266" y="12"/>
                    <a:pt x="224" y="0"/>
                    <a:pt x="186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3" name="Google Shape;4653;p77"/>
            <p:cNvSpPr/>
            <p:nvPr/>
          </p:nvSpPr>
          <p:spPr>
            <a:xfrm>
              <a:off x="6559238" y="2122280"/>
              <a:ext cx="149184" cy="97782"/>
            </a:xfrm>
            <a:custGeom>
              <a:avLst/>
              <a:gdLst/>
              <a:ahLst/>
              <a:cxnLst/>
              <a:rect l="l" t="t" r="r" b="b"/>
              <a:pathLst>
                <a:path w="4812" h="3154" extrusionOk="0">
                  <a:moveTo>
                    <a:pt x="4264" y="0"/>
                  </a:moveTo>
                  <a:lnTo>
                    <a:pt x="1" y="2334"/>
                  </a:lnTo>
                  <a:cubicBezTo>
                    <a:pt x="1" y="2620"/>
                    <a:pt x="191" y="2953"/>
                    <a:pt x="429" y="3096"/>
                  </a:cubicBezTo>
                  <a:cubicBezTo>
                    <a:pt x="495" y="3135"/>
                    <a:pt x="560" y="3153"/>
                    <a:pt x="618" y="3153"/>
                  </a:cubicBezTo>
                  <a:cubicBezTo>
                    <a:pt x="665" y="3153"/>
                    <a:pt x="707" y="3141"/>
                    <a:pt x="739" y="3120"/>
                  </a:cubicBezTo>
                  <a:cubicBezTo>
                    <a:pt x="2096" y="2263"/>
                    <a:pt x="3454" y="1405"/>
                    <a:pt x="4811" y="572"/>
                  </a:cubicBezTo>
                  <a:lnTo>
                    <a:pt x="4811" y="572"/>
                  </a:lnTo>
                  <a:cubicBezTo>
                    <a:pt x="4792" y="582"/>
                    <a:pt x="4764" y="587"/>
                    <a:pt x="4733" y="587"/>
                  </a:cubicBezTo>
                  <a:cubicBezTo>
                    <a:pt x="4689" y="587"/>
                    <a:pt x="4639" y="576"/>
                    <a:pt x="4597" y="548"/>
                  </a:cubicBezTo>
                  <a:cubicBezTo>
                    <a:pt x="4406" y="453"/>
                    <a:pt x="4264" y="191"/>
                    <a:pt x="42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4" name="Google Shape;4654;p77"/>
            <p:cNvSpPr/>
            <p:nvPr/>
          </p:nvSpPr>
          <p:spPr>
            <a:xfrm>
              <a:off x="6558494" y="2115614"/>
              <a:ext cx="135884" cy="79056"/>
            </a:xfrm>
            <a:custGeom>
              <a:avLst/>
              <a:gdLst/>
              <a:ahLst/>
              <a:cxnLst/>
              <a:rect l="l" t="t" r="r" b="b"/>
              <a:pathLst>
                <a:path w="4383" h="2550" extrusionOk="0">
                  <a:moveTo>
                    <a:pt x="4383" y="1"/>
                  </a:moveTo>
                  <a:lnTo>
                    <a:pt x="4383" y="1"/>
                  </a:lnTo>
                  <a:cubicBezTo>
                    <a:pt x="4369" y="6"/>
                    <a:pt x="4357" y="12"/>
                    <a:pt x="4347" y="20"/>
                  </a:cubicBezTo>
                  <a:lnTo>
                    <a:pt x="4347" y="20"/>
                  </a:lnTo>
                  <a:cubicBezTo>
                    <a:pt x="4359" y="14"/>
                    <a:pt x="4371" y="7"/>
                    <a:pt x="4383" y="1"/>
                  </a:cubicBezTo>
                  <a:close/>
                  <a:moveTo>
                    <a:pt x="4347" y="20"/>
                  </a:moveTo>
                  <a:cubicBezTo>
                    <a:pt x="2953" y="752"/>
                    <a:pt x="1537" y="1508"/>
                    <a:pt x="144" y="2263"/>
                  </a:cubicBezTo>
                  <a:cubicBezTo>
                    <a:pt x="72" y="2311"/>
                    <a:pt x="1" y="2406"/>
                    <a:pt x="25" y="2549"/>
                  </a:cubicBezTo>
                  <a:lnTo>
                    <a:pt x="4288" y="215"/>
                  </a:lnTo>
                  <a:cubicBezTo>
                    <a:pt x="4288" y="119"/>
                    <a:pt x="4303" y="54"/>
                    <a:pt x="4347" y="2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5" name="Google Shape;4655;p77"/>
            <p:cNvSpPr/>
            <p:nvPr/>
          </p:nvSpPr>
          <p:spPr>
            <a:xfrm>
              <a:off x="6562928" y="2114529"/>
              <a:ext cx="148440" cy="104478"/>
            </a:xfrm>
            <a:custGeom>
              <a:avLst/>
              <a:gdLst/>
              <a:ahLst/>
              <a:cxnLst/>
              <a:rect l="l" t="t" r="r" b="b"/>
              <a:pathLst>
                <a:path w="4788" h="3370" extrusionOk="0">
                  <a:moveTo>
                    <a:pt x="22" y="2287"/>
                  </a:moveTo>
                  <a:lnTo>
                    <a:pt x="22" y="2287"/>
                  </a:lnTo>
                  <a:cubicBezTo>
                    <a:pt x="15" y="2290"/>
                    <a:pt x="7" y="2294"/>
                    <a:pt x="1" y="2298"/>
                  </a:cubicBezTo>
                  <a:cubicBezTo>
                    <a:pt x="8" y="2294"/>
                    <a:pt x="15" y="2291"/>
                    <a:pt x="22" y="2287"/>
                  </a:cubicBezTo>
                  <a:close/>
                  <a:moveTo>
                    <a:pt x="4338" y="0"/>
                  </a:moveTo>
                  <a:cubicBezTo>
                    <a:pt x="4299" y="0"/>
                    <a:pt x="4264" y="12"/>
                    <a:pt x="4240" y="36"/>
                  </a:cubicBezTo>
                  <a:cubicBezTo>
                    <a:pt x="2842" y="770"/>
                    <a:pt x="1420" y="1529"/>
                    <a:pt x="22" y="2287"/>
                  </a:cubicBezTo>
                  <a:lnTo>
                    <a:pt x="22" y="2287"/>
                  </a:lnTo>
                  <a:cubicBezTo>
                    <a:pt x="45" y="2277"/>
                    <a:pt x="72" y="2272"/>
                    <a:pt x="101" y="2272"/>
                  </a:cubicBezTo>
                  <a:cubicBezTo>
                    <a:pt x="163" y="2272"/>
                    <a:pt x="237" y="2293"/>
                    <a:pt x="310" y="2322"/>
                  </a:cubicBezTo>
                  <a:cubicBezTo>
                    <a:pt x="549" y="2465"/>
                    <a:pt x="739" y="2798"/>
                    <a:pt x="739" y="3084"/>
                  </a:cubicBezTo>
                  <a:cubicBezTo>
                    <a:pt x="739" y="3227"/>
                    <a:pt x="691" y="3322"/>
                    <a:pt x="620" y="3370"/>
                  </a:cubicBezTo>
                  <a:cubicBezTo>
                    <a:pt x="1977" y="2513"/>
                    <a:pt x="3335" y="1655"/>
                    <a:pt x="4692" y="822"/>
                  </a:cubicBezTo>
                  <a:cubicBezTo>
                    <a:pt x="4764" y="774"/>
                    <a:pt x="4788" y="703"/>
                    <a:pt x="4788" y="608"/>
                  </a:cubicBezTo>
                  <a:cubicBezTo>
                    <a:pt x="4788" y="393"/>
                    <a:pt x="4645" y="155"/>
                    <a:pt x="4454" y="36"/>
                  </a:cubicBezTo>
                  <a:cubicBezTo>
                    <a:pt x="4418" y="12"/>
                    <a:pt x="4377" y="0"/>
                    <a:pt x="43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6" name="Google Shape;4656;p77"/>
            <p:cNvSpPr/>
            <p:nvPr/>
          </p:nvSpPr>
          <p:spPr>
            <a:xfrm>
              <a:off x="6558711" y="2185058"/>
              <a:ext cx="27158" cy="35095"/>
            </a:xfrm>
            <a:custGeom>
              <a:avLst/>
              <a:gdLst/>
              <a:ahLst/>
              <a:cxnLst/>
              <a:rect l="l" t="t" r="r" b="b"/>
              <a:pathLst>
                <a:path w="876" h="1132" extrusionOk="0">
                  <a:moveTo>
                    <a:pt x="257" y="1"/>
                  </a:moveTo>
                  <a:cubicBezTo>
                    <a:pt x="99" y="1"/>
                    <a:pt x="0" y="116"/>
                    <a:pt x="18" y="309"/>
                  </a:cubicBezTo>
                  <a:cubicBezTo>
                    <a:pt x="18" y="595"/>
                    <a:pt x="208" y="928"/>
                    <a:pt x="446" y="1071"/>
                  </a:cubicBezTo>
                  <a:cubicBezTo>
                    <a:pt x="515" y="1112"/>
                    <a:pt x="580" y="1132"/>
                    <a:pt x="637" y="1132"/>
                  </a:cubicBezTo>
                  <a:cubicBezTo>
                    <a:pt x="778" y="1132"/>
                    <a:pt x="875" y="1013"/>
                    <a:pt x="875" y="809"/>
                  </a:cubicBezTo>
                  <a:cubicBezTo>
                    <a:pt x="875" y="523"/>
                    <a:pt x="685" y="190"/>
                    <a:pt x="446" y="47"/>
                  </a:cubicBezTo>
                  <a:cubicBezTo>
                    <a:pt x="377" y="16"/>
                    <a:pt x="313" y="1"/>
                    <a:pt x="2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7" name="Google Shape;4657;p77"/>
            <p:cNvSpPr/>
            <p:nvPr/>
          </p:nvSpPr>
          <p:spPr>
            <a:xfrm>
              <a:off x="6761526" y="2137780"/>
              <a:ext cx="74623" cy="59091"/>
            </a:xfrm>
            <a:custGeom>
              <a:avLst/>
              <a:gdLst/>
              <a:ahLst/>
              <a:cxnLst/>
              <a:rect l="l" t="t" r="r" b="b"/>
              <a:pathLst>
                <a:path w="2407" h="1906" extrusionOk="0">
                  <a:moveTo>
                    <a:pt x="2406" y="0"/>
                  </a:moveTo>
                  <a:lnTo>
                    <a:pt x="2406" y="19"/>
                  </a:lnTo>
                  <a:lnTo>
                    <a:pt x="2406" y="19"/>
                  </a:lnTo>
                  <a:cubicBezTo>
                    <a:pt x="2406" y="13"/>
                    <a:pt x="2406" y="7"/>
                    <a:pt x="2406" y="0"/>
                  </a:cubicBezTo>
                  <a:close/>
                  <a:moveTo>
                    <a:pt x="2406" y="19"/>
                  </a:moveTo>
                  <a:lnTo>
                    <a:pt x="2406" y="19"/>
                  </a:lnTo>
                  <a:cubicBezTo>
                    <a:pt x="2388" y="439"/>
                    <a:pt x="1776" y="762"/>
                    <a:pt x="1049" y="762"/>
                  </a:cubicBezTo>
                  <a:cubicBezTo>
                    <a:pt x="692" y="762"/>
                    <a:pt x="358" y="691"/>
                    <a:pt x="96" y="548"/>
                  </a:cubicBezTo>
                  <a:cubicBezTo>
                    <a:pt x="72" y="524"/>
                    <a:pt x="25" y="500"/>
                    <a:pt x="1" y="477"/>
                  </a:cubicBezTo>
                  <a:lnTo>
                    <a:pt x="1" y="1620"/>
                  </a:lnTo>
                  <a:cubicBezTo>
                    <a:pt x="25" y="1644"/>
                    <a:pt x="72" y="1667"/>
                    <a:pt x="96" y="1691"/>
                  </a:cubicBezTo>
                  <a:cubicBezTo>
                    <a:pt x="334" y="1834"/>
                    <a:pt x="692" y="1906"/>
                    <a:pt x="1049" y="1906"/>
                  </a:cubicBezTo>
                  <a:cubicBezTo>
                    <a:pt x="1787" y="1906"/>
                    <a:pt x="2382" y="1572"/>
                    <a:pt x="2382" y="1143"/>
                  </a:cubicBezTo>
                  <a:lnTo>
                    <a:pt x="2406" y="1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8" name="Google Shape;4658;p77"/>
            <p:cNvSpPr/>
            <p:nvPr/>
          </p:nvSpPr>
          <p:spPr>
            <a:xfrm>
              <a:off x="6686966" y="2137780"/>
              <a:ext cx="74592" cy="59091"/>
            </a:xfrm>
            <a:custGeom>
              <a:avLst/>
              <a:gdLst/>
              <a:ahLst/>
              <a:cxnLst/>
              <a:rect l="l" t="t" r="r" b="b"/>
              <a:pathLst>
                <a:path w="2406" h="1906" extrusionOk="0">
                  <a:moveTo>
                    <a:pt x="1" y="0"/>
                  </a:moveTo>
                  <a:lnTo>
                    <a:pt x="1" y="1143"/>
                  </a:lnTo>
                  <a:cubicBezTo>
                    <a:pt x="1" y="1358"/>
                    <a:pt x="144" y="1548"/>
                    <a:pt x="382" y="1691"/>
                  </a:cubicBezTo>
                  <a:cubicBezTo>
                    <a:pt x="620" y="1834"/>
                    <a:pt x="977" y="1906"/>
                    <a:pt x="1334" y="1906"/>
                  </a:cubicBezTo>
                  <a:cubicBezTo>
                    <a:pt x="1763" y="1906"/>
                    <a:pt x="2144" y="1786"/>
                    <a:pt x="2406" y="1620"/>
                  </a:cubicBezTo>
                  <a:lnTo>
                    <a:pt x="2406" y="477"/>
                  </a:lnTo>
                  <a:cubicBezTo>
                    <a:pt x="2144" y="643"/>
                    <a:pt x="1763" y="762"/>
                    <a:pt x="1334" y="762"/>
                  </a:cubicBezTo>
                  <a:cubicBezTo>
                    <a:pt x="977" y="762"/>
                    <a:pt x="644" y="691"/>
                    <a:pt x="382" y="548"/>
                  </a:cubicBezTo>
                  <a:cubicBezTo>
                    <a:pt x="144" y="405"/>
                    <a:pt x="1" y="215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9" name="Google Shape;4659;p77"/>
            <p:cNvSpPr/>
            <p:nvPr/>
          </p:nvSpPr>
          <p:spPr>
            <a:xfrm>
              <a:off x="6605772" y="1981996"/>
              <a:ext cx="310831" cy="179442"/>
            </a:xfrm>
            <a:custGeom>
              <a:avLst/>
              <a:gdLst/>
              <a:ahLst/>
              <a:cxnLst/>
              <a:rect l="l" t="t" r="r" b="b"/>
              <a:pathLst>
                <a:path w="10026" h="5788" extrusionOk="0">
                  <a:moveTo>
                    <a:pt x="3929" y="1"/>
                  </a:moveTo>
                  <a:cubicBezTo>
                    <a:pt x="3191" y="1"/>
                    <a:pt x="2596" y="334"/>
                    <a:pt x="2596" y="763"/>
                  </a:cubicBezTo>
                  <a:cubicBezTo>
                    <a:pt x="2596" y="1167"/>
                    <a:pt x="2834" y="1525"/>
                    <a:pt x="3167" y="1834"/>
                  </a:cubicBezTo>
                  <a:cubicBezTo>
                    <a:pt x="2620" y="1644"/>
                    <a:pt x="2000" y="1501"/>
                    <a:pt x="1334" y="1501"/>
                  </a:cubicBezTo>
                  <a:cubicBezTo>
                    <a:pt x="595" y="1501"/>
                    <a:pt x="0" y="1858"/>
                    <a:pt x="0" y="2287"/>
                  </a:cubicBezTo>
                  <a:cubicBezTo>
                    <a:pt x="0" y="2501"/>
                    <a:pt x="143" y="2692"/>
                    <a:pt x="381" y="2834"/>
                  </a:cubicBezTo>
                  <a:cubicBezTo>
                    <a:pt x="429" y="2858"/>
                    <a:pt x="476" y="2882"/>
                    <a:pt x="524" y="2906"/>
                  </a:cubicBezTo>
                  <a:cubicBezTo>
                    <a:pt x="191" y="3049"/>
                    <a:pt x="0" y="3263"/>
                    <a:pt x="0" y="3501"/>
                  </a:cubicBezTo>
                  <a:cubicBezTo>
                    <a:pt x="0" y="3716"/>
                    <a:pt x="143" y="3930"/>
                    <a:pt x="405" y="4049"/>
                  </a:cubicBezTo>
                  <a:cubicBezTo>
                    <a:pt x="643" y="4192"/>
                    <a:pt x="976" y="4287"/>
                    <a:pt x="1357" y="4287"/>
                  </a:cubicBezTo>
                  <a:cubicBezTo>
                    <a:pt x="2024" y="4287"/>
                    <a:pt x="2643" y="4144"/>
                    <a:pt x="3167" y="3954"/>
                  </a:cubicBezTo>
                  <a:lnTo>
                    <a:pt x="3167" y="3954"/>
                  </a:lnTo>
                  <a:cubicBezTo>
                    <a:pt x="2858" y="4263"/>
                    <a:pt x="2620" y="4621"/>
                    <a:pt x="2620" y="5025"/>
                  </a:cubicBezTo>
                  <a:cubicBezTo>
                    <a:pt x="2620" y="5240"/>
                    <a:pt x="2763" y="5430"/>
                    <a:pt x="3001" y="5573"/>
                  </a:cubicBezTo>
                  <a:cubicBezTo>
                    <a:pt x="3263" y="5716"/>
                    <a:pt x="3596" y="5787"/>
                    <a:pt x="3953" y="5787"/>
                  </a:cubicBezTo>
                  <a:cubicBezTo>
                    <a:pt x="4382" y="5787"/>
                    <a:pt x="4763" y="5668"/>
                    <a:pt x="5025" y="5502"/>
                  </a:cubicBezTo>
                  <a:cubicBezTo>
                    <a:pt x="5049" y="5525"/>
                    <a:pt x="5096" y="5549"/>
                    <a:pt x="5120" y="5573"/>
                  </a:cubicBezTo>
                  <a:cubicBezTo>
                    <a:pt x="5382" y="5716"/>
                    <a:pt x="5716" y="5787"/>
                    <a:pt x="6073" y="5787"/>
                  </a:cubicBezTo>
                  <a:cubicBezTo>
                    <a:pt x="6811" y="5787"/>
                    <a:pt x="7430" y="5454"/>
                    <a:pt x="7430" y="5025"/>
                  </a:cubicBezTo>
                  <a:cubicBezTo>
                    <a:pt x="7406" y="4621"/>
                    <a:pt x="7168" y="4263"/>
                    <a:pt x="6859" y="3954"/>
                  </a:cubicBezTo>
                  <a:lnTo>
                    <a:pt x="6859" y="3954"/>
                  </a:lnTo>
                  <a:cubicBezTo>
                    <a:pt x="7383" y="4144"/>
                    <a:pt x="8002" y="4287"/>
                    <a:pt x="8669" y="4287"/>
                  </a:cubicBezTo>
                  <a:cubicBezTo>
                    <a:pt x="9407" y="4287"/>
                    <a:pt x="10026" y="3930"/>
                    <a:pt x="10002" y="3501"/>
                  </a:cubicBezTo>
                  <a:cubicBezTo>
                    <a:pt x="10002" y="3287"/>
                    <a:pt x="9859" y="3096"/>
                    <a:pt x="9621" y="2954"/>
                  </a:cubicBezTo>
                  <a:cubicBezTo>
                    <a:pt x="9573" y="2930"/>
                    <a:pt x="9526" y="2906"/>
                    <a:pt x="9502" y="2906"/>
                  </a:cubicBezTo>
                  <a:cubicBezTo>
                    <a:pt x="9812" y="2763"/>
                    <a:pt x="10002" y="2525"/>
                    <a:pt x="10002" y="2287"/>
                  </a:cubicBezTo>
                  <a:cubicBezTo>
                    <a:pt x="10002" y="2072"/>
                    <a:pt x="9859" y="1882"/>
                    <a:pt x="9621" y="1739"/>
                  </a:cubicBezTo>
                  <a:cubicBezTo>
                    <a:pt x="9359" y="1596"/>
                    <a:pt x="9026" y="1501"/>
                    <a:pt x="8669" y="1501"/>
                  </a:cubicBezTo>
                  <a:cubicBezTo>
                    <a:pt x="7978" y="1501"/>
                    <a:pt x="7359" y="1644"/>
                    <a:pt x="6835" y="1834"/>
                  </a:cubicBezTo>
                  <a:cubicBezTo>
                    <a:pt x="7168" y="1525"/>
                    <a:pt x="7406" y="1167"/>
                    <a:pt x="7406" y="763"/>
                  </a:cubicBezTo>
                  <a:cubicBezTo>
                    <a:pt x="7383" y="548"/>
                    <a:pt x="7240" y="358"/>
                    <a:pt x="7002" y="215"/>
                  </a:cubicBezTo>
                  <a:cubicBezTo>
                    <a:pt x="6763" y="72"/>
                    <a:pt x="6406" y="1"/>
                    <a:pt x="6049" y="1"/>
                  </a:cubicBezTo>
                  <a:cubicBezTo>
                    <a:pt x="5620" y="1"/>
                    <a:pt x="5239" y="120"/>
                    <a:pt x="4977" y="286"/>
                  </a:cubicBezTo>
                  <a:cubicBezTo>
                    <a:pt x="4953" y="263"/>
                    <a:pt x="4930" y="239"/>
                    <a:pt x="4882" y="215"/>
                  </a:cubicBezTo>
                  <a:cubicBezTo>
                    <a:pt x="4644" y="72"/>
                    <a:pt x="4310" y="1"/>
                    <a:pt x="39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0" name="Google Shape;4660;p77"/>
          <p:cNvGrpSpPr/>
          <p:nvPr/>
        </p:nvGrpSpPr>
        <p:grpSpPr>
          <a:xfrm flipH="1">
            <a:off x="5577719" y="4124822"/>
            <a:ext cx="243972" cy="161330"/>
            <a:chOff x="2472236" y="4329463"/>
            <a:chExt cx="646284" cy="427478"/>
          </a:xfrm>
        </p:grpSpPr>
        <p:sp>
          <p:nvSpPr>
            <p:cNvPr id="4661" name="Google Shape;4661;p77"/>
            <p:cNvSpPr/>
            <p:nvPr/>
          </p:nvSpPr>
          <p:spPr>
            <a:xfrm>
              <a:off x="2935691" y="4400177"/>
              <a:ext cx="121388" cy="121285"/>
            </a:xfrm>
            <a:custGeom>
              <a:avLst/>
              <a:gdLst/>
              <a:ahLst/>
              <a:cxnLst/>
              <a:rect l="l" t="t" r="r" b="b"/>
              <a:pathLst>
                <a:path w="7107" h="7101" extrusionOk="0">
                  <a:moveTo>
                    <a:pt x="3551" y="1"/>
                  </a:moveTo>
                  <a:cubicBezTo>
                    <a:pt x="1596" y="1"/>
                    <a:pt x="1" y="1590"/>
                    <a:pt x="1" y="3551"/>
                  </a:cubicBezTo>
                  <a:cubicBezTo>
                    <a:pt x="1" y="5512"/>
                    <a:pt x="1596" y="7100"/>
                    <a:pt x="3551" y="7100"/>
                  </a:cubicBezTo>
                  <a:cubicBezTo>
                    <a:pt x="5511" y="7100"/>
                    <a:pt x="7106" y="5512"/>
                    <a:pt x="7106" y="3551"/>
                  </a:cubicBezTo>
                  <a:cubicBezTo>
                    <a:pt x="7106" y="1590"/>
                    <a:pt x="5511" y="1"/>
                    <a:pt x="3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2" name="Google Shape;4662;p77"/>
            <p:cNvSpPr/>
            <p:nvPr/>
          </p:nvSpPr>
          <p:spPr>
            <a:xfrm>
              <a:off x="3026083" y="4521451"/>
              <a:ext cx="3758" cy="41880"/>
            </a:xfrm>
            <a:custGeom>
              <a:avLst/>
              <a:gdLst/>
              <a:ahLst/>
              <a:cxnLst/>
              <a:rect l="l" t="t" r="r" b="b"/>
              <a:pathLst>
                <a:path w="220" h="2452" extrusionOk="0">
                  <a:moveTo>
                    <a:pt x="1" y="0"/>
                  </a:moveTo>
                  <a:lnTo>
                    <a:pt x="219" y="2452"/>
                  </a:lnTo>
                  <a:cubicBezTo>
                    <a:pt x="213" y="2227"/>
                    <a:pt x="213" y="1920"/>
                    <a:pt x="202" y="1695"/>
                  </a:cubicBezTo>
                  <a:cubicBezTo>
                    <a:pt x="178" y="1388"/>
                    <a:pt x="143" y="981"/>
                    <a:pt x="107" y="674"/>
                  </a:cubicBezTo>
                  <a:cubicBezTo>
                    <a:pt x="84" y="473"/>
                    <a:pt x="36" y="201"/>
                    <a:pt x="1" y="0"/>
                  </a:cubicBezTo>
                  <a:close/>
                </a:path>
              </a:pathLst>
            </a:custGeom>
            <a:solidFill>
              <a:srgbClr val="3E3D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3" name="Google Shape;4663;p77"/>
            <p:cNvSpPr/>
            <p:nvPr/>
          </p:nvSpPr>
          <p:spPr>
            <a:xfrm>
              <a:off x="2809190" y="4337337"/>
              <a:ext cx="220639" cy="275517"/>
            </a:xfrm>
            <a:custGeom>
              <a:avLst/>
              <a:gdLst/>
              <a:ahLst/>
              <a:cxnLst/>
              <a:rect l="l" t="t" r="r" b="b"/>
              <a:pathLst>
                <a:path w="12918" h="16131" extrusionOk="0">
                  <a:moveTo>
                    <a:pt x="0" y="0"/>
                  </a:moveTo>
                  <a:lnTo>
                    <a:pt x="0" y="0"/>
                  </a:lnTo>
                  <a:cubicBezTo>
                    <a:pt x="106" y="10"/>
                    <a:pt x="220" y="22"/>
                    <a:pt x="338" y="35"/>
                  </a:cubicBezTo>
                  <a:lnTo>
                    <a:pt x="338" y="35"/>
                  </a:lnTo>
                  <a:cubicBezTo>
                    <a:pt x="224" y="20"/>
                    <a:pt x="112" y="8"/>
                    <a:pt x="0" y="0"/>
                  </a:cubicBezTo>
                  <a:close/>
                  <a:moveTo>
                    <a:pt x="338" y="35"/>
                  </a:moveTo>
                  <a:lnTo>
                    <a:pt x="338" y="35"/>
                  </a:lnTo>
                  <a:cubicBezTo>
                    <a:pt x="1304" y="160"/>
                    <a:pt x="2350" y="529"/>
                    <a:pt x="3444" y="1158"/>
                  </a:cubicBezTo>
                  <a:cubicBezTo>
                    <a:pt x="8240" y="3904"/>
                    <a:pt x="12132" y="10608"/>
                    <a:pt x="12132" y="16131"/>
                  </a:cubicBezTo>
                  <a:cubicBezTo>
                    <a:pt x="12658" y="15162"/>
                    <a:pt x="12917" y="14187"/>
                    <a:pt x="12917" y="13231"/>
                  </a:cubicBezTo>
                  <a:cubicBezTo>
                    <a:pt x="12917" y="12912"/>
                    <a:pt x="12906" y="12486"/>
                    <a:pt x="12876" y="12167"/>
                  </a:cubicBezTo>
                  <a:cubicBezTo>
                    <a:pt x="12858" y="11955"/>
                    <a:pt x="12835" y="11671"/>
                    <a:pt x="12805" y="11453"/>
                  </a:cubicBezTo>
                  <a:cubicBezTo>
                    <a:pt x="12770" y="11211"/>
                    <a:pt x="12717" y="10886"/>
                    <a:pt x="12669" y="10644"/>
                  </a:cubicBezTo>
                  <a:cubicBezTo>
                    <a:pt x="12634" y="10455"/>
                    <a:pt x="12575" y="10195"/>
                    <a:pt x="12528" y="10006"/>
                  </a:cubicBezTo>
                  <a:cubicBezTo>
                    <a:pt x="12480" y="9805"/>
                    <a:pt x="12409" y="9545"/>
                    <a:pt x="12350" y="9350"/>
                  </a:cubicBezTo>
                  <a:cubicBezTo>
                    <a:pt x="12297" y="9173"/>
                    <a:pt x="12220" y="8943"/>
                    <a:pt x="12155" y="8771"/>
                  </a:cubicBezTo>
                  <a:cubicBezTo>
                    <a:pt x="12096" y="8600"/>
                    <a:pt x="12008" y="8376"/>
                    <a:pt x="11937" y="8204"/>
                  </a:cubicBezTo>
                  <a:cubicBezTo>
                    <a:pt x="11937" y="8198"/>
                    <a:pt x="11760" y="7749"/>
                    <a:pt x="11453" y="7165"/>
                  </a:cubicBezTo>
                  <a:cubicBezTo>
                    <a:pt x="11205" y="6692"/>
                    <a:pt x="10974" y="6320"/>
                    <a:pt x="10886" y="6184"/>
                  </a:cubicBezTo>
                  <a:cubicBezTo>
                    <a:pt x="10791" y="6043"/>
                    <a:pt x="10661" y="5848"/>
                    <a:pt x="10561" y="5706"/>
                  </a:cubicBezTo>
                  <a:cubicBezTo>
                    <a:pt x="10460" y="5564"/>
                    <a:pt x="10325" y="5375"/>
                    <a:pt x="10218" y="5239"/>
                  </a:cubicBezTo>
                  <a:cubicBezTo>
                    <a:pt x="9787" y="4696"/>
                    <a:pt x="9462" y="4353"/>
                    <a:pt x="9403" y="4294"/>
                  </a:cubicBezTo>
                  <a:cubicBezTo>
                    <a:pt x="8937" y="3816"/>
                    <a:pt x="8877" y="3763"/>
                    <a:pt x="8375" y="3320"/>
                  </a:cubicBezTo>
                  <a:cubicBezTo>
                    <a:pt x="8151" y="3125"/>
                    <a:pt x="7844" y="2889"/>
                    <a:pt x="7608" y="2717"/>
                  </a:cubicBezTo>
                  <a:cubicBezTo>
                    <a:pt x="7247" y="2457"/>
                    <a:pt x="6745" y="2138"/>
                    <a:pt x="6361" y="1914"/>
                  </a:cubicBezTo>
                  <a:cubicBezTo>
                    <a:pt x="6084" y="1749"/>
                    <a:pt x="5706" y="1548"/>
                    <a:pt x="5416" y="1418"/>
                  </a:cubicBezTo>
                  <a:cubicBezTo>
                    <a:pt x="4979" y="1217"/>
                    <a:pt x="4383" y="969"/>
                    <a:pt x="3928" y="804"/>
                  </a:cubicBezTo>
                  <a:cubicBezTo>
                    <a:pt x="3585" y="680"/>
                    <a:pt x="3119" y="550"/>
                    <a:pt x="2770" y="455"/>
                  </a:cubicBezTo>
                  <a:cubicBezTo>
                    <a:pt x="2446" y="372"/>
                    <a:pt x="2008" y="266"/>
                    <a:pt x="1678" y="213"/>
                  </a:cubicBezTo>
                  <a:cubicBezTo>
                    <a:pt x="1282" y="148"/>
                    <a:pt x="779" y="83"/>
                    <a:pt x="338" y="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4" name="Google Shape;4664;p77"/>
            <p:cNvSpPr/>
            <p:nvPr/>
          </p:nvSpPr>
          <p:spPr>
            <a:xfrm>
              <a:off x="2472236" y="4329463"/>
              <a:ext cx="546680" cy="427478"/>
            </a:xfrm>
            <a:custGeom>
              <a:avLst/>
              <a:gdLst/>
              <a:ahLst/>
              <a:cxnLst/>
              <a:rect l="l" t="t" r="r" b="b"/>
              <a:pathLst>
                <a:path w="32007" h="25028" extrusionOk="0">
                  <a:moveTo>
                    <a:pt x="18192" y="1"/>
                  </a:moveTo>
                  <a:cubicBezTo>
                    <a:pt x="18038" y="1"/>
                    <a:pt x="17831" y="7"/>
                    <a:pt x="17672" y="12"/>
                  </a:cubicBezTo>
                  <a:cubicBezTo>
                    <a:pt x="17530" y="18"/>
                    <a:pt x="17335" y="30"/>
                    <a:pt x="17188" y="36"/>
                  </a:cubicBezTo>
                  <a:cubicBezTo>
                    <a:pt x="17034" y="48"/>
                    <a:pt x="16827" y="60"/>
                    <a:pt x="16674" y="77"/>
                  </a:cubicBezTo>
                  <a:cubicBezTo>
                    <a:pt x="16384" y="107"/>
                    <a:pt x="15995" y="154"/>
                    <a:pt x="15705" y="196"/>
                  </a:cubicBezTo>
                  <a:cubicBezTo>
                    <a:pt x="15552" y="219"/>
                    <a:pt x="15351" y="249"/>
                    <a:pt x="15197" y="278"/>
                  </a:cubicBezTo>
                  <a:cubicBezTo>
                    <a:pt x="15050" y="308"/>
                    <a:pt x="14843" y="343"/>
                    <a:pt x="14695" y="379"/>
                  </a:cubicBezTo>
                  <a:cubicBezTo>
                    <a:pt x="14406" y="438"/>
                    <a:pt x="14022" y="532"/>
                    <a:pt x="13732" y="603"/>
                  </a:cubicBezTo>
                  <a:cubicBezTo>
                    <a:pt x="13727" y="603"/>
                    <a:pt x="13289" y="715"/>
                    <a:pt x="12734" y="893"/>
                  </a:cubicBezTo>
                  <a:cubicBezTo>
                    <a:pt x="12451" y="987"/>
                    <a:pt x="12073" y="1123"/>
                    <a:pt x="11795" y="1229"/>
                  </a:cubicBezTo>
                  <a:cubicBezTo>
                    <a:pt x="11648" y="1282"/>
                    <a:pt x="11453" y="1365"/>
                    <a:pt x="11305" y="1424"/>
                  </a:cubicBezTo>
                  <a:cubicBezTo>
                    <a:pt x="11098" y="1507"/>
                    <a:pt x="10590" y="1731"/>
                    <a:pt x="10366" y="1843"/>
                  </a:cubicBezTo>
                  <a:cubicBezTo>
                    <a:pt x="9775" y="2133"/>
                    <a:pt x="9775" y="2133"/>
                    <a:pt x="9439" y="2316"/>
                  </a:cubicBezTo>
                  <a:cubicBezTo>
                    <a:pt x="9173" y="2464"/>
                    <a:pt x="8818" y="2659"/>
                    <a:pt x="8570" y="2824"/>
                  </a:cubicBezTo>
                  <a:cubicBezTo>
                    <a:pt x="8228" y="3048"/>
                    <a:pt x="7761" y="3332"/>
                    <a:pt x="7436" y="3574"/>
                  </a:cubicBezTo>
                  <a:cubicBezTo>
                    <a:pt x="6987" y="3905"/>
                    <a:pt x="6409" y="4371"/>
                    <a:pt x="5977" y="4726"/>
                  </a:cubicBezTo>
                  <a:cubicBezTo>
                    <a:pt x="5546" y="5092"/>
                    <a:pt x="5003" y="5618"/>
                    <a:pt x="4619" y="6043"/>
                  </a:cubicBezTo>
                  <a:cubicBezTo>
                    <a:pt x="4111" y="6610"/>
                    <a:pt x="3444" y="7384"/>
                    <a:pt x="3013" y="8021"/>
                  </a:cubicBezTo>
                  <a:cubicBezTo>
                    <a:pt x="2694" y="8494"/>
                    <a:pt x="2286" y="9150"/>
                    <a:pt x="2003" y="9646"/>
                  </a:cubicBezTo>
                  <a:cubicBezTo>
                    <a:pt x="1819" y="9959"/>
                    <a:pt x="1625" y="10396"/>
                    <a:pt x="1465" y="10715"/>
                  </a:cubicBezTo>
                  <a:cubicBezTo>
                    <a:pt x="1182" y="11276"/>
                    <a:pt x="904" y="12073"/>
                    <a:pt x="709" y="12670"/>
                  </a:cubicBezTo>
                  <a:cubicBezTo>
                    <a:pt x="609" y="12983"/>
                    <a:pt x="491" y="13402"/>
                    <a:pt x="414" y="13727"/>
                  </a:cubicBezTo>
                  <a:cubicBezTo>
                    <a:pt x="313" y="14188"/>
                    <a:pt x="201" y="14814"/>
                    <a:pt x="130" y="15280"/>
                  </a:cubicBezTo>
                  <a:cubicBezTo>
                    <a:pt x="42" y="15859"/>
                    <a:pt x="18" y="16639"/>
                    <a:pt x="0" y="17218"/>
                  </a:cubicBezTo>
                  <a:cubicBezTo>
                    <a:pt x="0" y="19344"/>
                    <a:pt x="1270" y="21352"/>
                    <a:pt x="3857" y="22840"/>
                  </a:cubicBezTo>
                  <a:cubicBezTo>
                    <a:pt x="6425" y="24311"/>
                    <a:pt x="9866" y="25028"/>
                    <a:pt x="13510" y="25028"/>
                  </a:cubicBezTo>
                  <a:cubicBezTo>
                    <a:pt x="18179" y="25028"/>
                    <a:pt x="23180" y="23850"/>
                    <a:pt x="27098" y="21571"/>
                  </a:cubicBezTo>
                  <a:cubicBezTo>
                    <a:pt x="29355" y="20265"/>
                    <a:pt x="30973" y="18753"/>
                    <a:pt x="31936" y="17194"/>
                  </a:cubicBezTo>
                  <a:cubicBezTo>
                    <a:pt x="31983" y="17117"/>
                    <a:pt x="32007" y="17040"/>
                    <a:pt x="32007" y="16958"/>
                  </a:cubicBezTo>
                  <a:cubicBezTo>
                    <a:pt x="32001" y="16651"/>
                    <a:pt x="31995" y="16237"/>
                    <a:pt x="31965" y="15930"/>
                  </a:cubicBezTo>
                  <a:cubicBezTo>
                    <a:pt x="31936" y="15658"/>
                    <a:pt x="31900" y="15286"/>
                    <a:pt x="31865" y="15015"/>
                  </a:cubicBezTo>
                  <a:cubicBezTo>
                    <a:pt x="31829" y="14761"/>
                    <a:pt x="31776" y="14424"/>
                    <a:pt x="31723" y="14176"/>
                  </a:cubicBezTo>
                  <a:cubicBezTo>
                    <a:pt x="31664" y="13904"/>
                    <a:pt x="31587" y="13544"/>
                    <a:pt x="31522" y="13278"/>
                  </a:cubicBezTo>
                  <a:cubicBezTo>
                    <a:pt x="31457" y="13012"/>
                    <a:pt x="31357" y="12664"/>
                    <a:pt x="31280" y="12404"/>
                  </a:cubicBezTo>
                  <a:cubicBezTo>
                    <a:pt x="31197" y="12132"/>
                    <a:pt x="31079" y="11778"/>
                    <a:pt x="30985" y="11512"/>
                  </a:cubicBezTo>
                  <a:cubicBezTo>
                    <a:pt x="30884" y="11246"/>
                    <a:pt x="30754" y="10886"/>
                    <a:pt x="30642" y="10626"/>
                  </a:cubicBezTo>
                  <a:cubicBezTo>
                    <a:pt x="30530" y="10366"/>
                    <a:pt x="30376" y="10018"/>
                    <a:pt x="30258" y="9758"/>
                  </a:cubicBezTo>
                  <a:cubicBezTo>
                    <a:pt x="30134" y="9492"/>
                    <a:pt x="29963" y="9144"/>
                    <a:pt x="29827" y="8890"/>
                  </a:cubicBezTo>
                  <a:cubicBezTo>
                    <a:pt x="29697" y="8636"/>
                    <a:pt x="29343" y="7962"/>
                    <a:pt x="28853" y="7206"/>
                  </a:cubicBezTo>
                  <a:cubicBezTo>
                    <a:pt x="28699" y="6970"/>
                    <a:pt x="28297" y="6344"/>
                    <a:pt x="27736" y="5623"/>
                  </a:cubicBezTo>
                  <a:cubicBezTo>
                    <a:pt x="27246" y="4997"/>
                    <a:pt x="26833" y="4531"/>
                    <a:pt x="26478" y="4159"/>
                  </a:cubicBezTo>
                  <a:cubicBezTo>
                    <a:pt x="26260" y="3928"/>
                    <a:pt x="25964" y="3621"/>
                    <a:pt x="25728" y="3409"/>
                  </a:cubicBezTo>
                  <a:cubicBezTo>
                    <a:pt x="25350" y="3066"/>
                    <a:pt x="24830" y="2629"/>
                    <a:pt x="24435" y="2310"/>
                  </a:cubicBezTo>
                  <a:cubicBezTo>
                    <a:pt x="24187" y="2115"/>
                    <a:pt x="23838" y="1879"/>
                    <a:pt x="23578" y="1708"/>
                  </a:cubicBezTo>
                  <a:cubicBezTo>
                    <a:pt x="23389" y="1578"/>
                    <a:pt x="23123" y="1424"/>
                    <a:pt x="22929" y="1306"/>
                  </a:cubicBezTo>
                  <a:cubicBezTo>
                    <a:pt x="22728" y="1188"/>
                    <a:pt x="22456" y="1040"/>
                    <a:pt x="22249" y="946"/>
                  </a:cubicBezTo>
                  <a:cubicBezTo>
                    <a:pt x="21907" y="786"/>
                    <a:pt x="21446" y="591"/>
                    <a:pt x="21092" y="461"/>
                  </a:cubicBezTo>
                  <a:cubicBezTo>
                    <a:pt x="20850" y="373"/>
                    <a:pt x="20519" y="278"/>
                    <a:pt x="20265" y="213"/>
                  </a:cubicBezTo>
                  <a:cubicBezTo>
                    <a:pt x="20058" y="166"/>
                    <a:pt x="19780" y="107"/>
                    <a:pt x="19568" y="77"/>
                  </a:cubicBezTo>
                  <a:cubicBezTo>
                    <a:pt x="19314" y="42"/>
                    <a:pt x="18965" y="12"/>
                    <a:pt x="18706" y="7"/>
                  </a:cubicBezTo>
                  <a:cubicBezTo>
                    <a:pt x="18552" y="1"/>
                    <a:pt x="18345" y="1"/>
                    <a:pt x="181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5" name="Google Shape;4665;p77"/>
            <p:cNvSpPr/>
            <p:nvPr/>
          </p:nvSpPr>
          <p:spPr>
            <a:xfrm>
              <a:off x="2675516" y="4421972"/>
              <a:ext cx="161731" cy="123881"/>
            </a:xfrm>
            <a:custGeom>
              <a:avLst/>
              <a:gdLst/>
              <a:ahLst/>
              <a:cxnLst/>
              <a:rect l="l" t="t" r="r" b="b"/>
              <a:pathLst>
                <a:path w="9469" h="7253" extrusionOk="0">
                  <a:moveTo>
                    <a:pt x="5518" y="1"/>
                  </a:moveTo>
                  <a:cubicBezTo>
                    <a:pt x="4773" y="1"/>
                    <a:pt x="3979" y="180"/>
                    <a:pt x="3219" y="556"/>
                  </a:cubicBezTo>
                  <a:cubicBezTo>
                    <a:pt x="1064" y="1619"/>
                    <a:pt x="0" y="3852"/>
                    <a:pt x="839" y="5553"/>
                  </a:cubicBezTo>
                  <a:cubicBezTo>
                    <a:pt x="1382" y="6650"/>
                    <a:pt x="2591" y="7252"/>
                    <a:pt x="3959" y="7252"/>
                  </a:cubicBezTo>
                  <a:cubicBezTo>
                    <a:pt x="4704" y="7252"/>
                    <a:pt x="5497" y="7073"/>
                    <a:pt x="6255" y="6699"/>
                  </a:cubicBezTo>
                  <a:cubicBezTo>
                    <a:pt x="8405" y="5635"/>
                    <a:pt x="9468" y="3397"/>
                    <a:pt x="8630" y="1702"/>
                  </a:cubicBezTo>
                  <a:cubicBezTo>
                    <a:pt x="8087" y="602"/>
                    <a:pt x="6883" y="1"/>
                    <a:pt x="55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6" name="Google Shape;4666;p77"/>
            <p:cNvSpPr/>
            <p:nvPr/>
          </p:nvSpPr>
          <p:spPr>
            <a:xfrm>
              <a:off x="2572706" y="4343793"/>
              <a:ext cx="120277" cy="72061"/>
            </a:xfrm>
            <a:custGeom>
              <a:avLst/>
              <a:gdLst/>
              <a:ahLst/>
              <a:cxnLst/>
              <a:rect l="l" t="t" r="r" b="b"/>
              <a:pathLst>
                <a:path w="7042" h="4219" extrusionOk="0">
                  <a:moveTo>
                    <a:pt x="7029" y="0"/>
                  </a:moveTo>
                  <a:cubicBezTo>
                    <a:pt x="6970" y="18"/>
                    <a:pt x="6917" y="36"/>
                    <a:pt x="6852" y="54"/>
                  </a:cubicBezTo>
                  <a:cubicBezTo>
                    <a:pt x="6569" y="148"/>
                    <a:pt x="6191" y="284"/>
                    <a:pt x="5913" y="390"/>
                  </a:cubicBezTo>
                  <a:cubicBezTo>
                    <a:pt x="5766" y="443"/>
                    <a:pt x="5571" y="526"/>
                    <a:pt x="5423" y="585"/>
                  </a:cubicBezTo>
                  <a:cubicBezTo>
                    <a:pt x="5216" y="668"/>
                    <a:pt x="4708" y="892"/>
                    <a:pt x="4484" y="1004"/>
                  </a:cubicBezTo>
                  <a:cubicBezTo>
                    <a:pt x="3893" y="1294"/>
                    <a:pt x="3893" y="1294"/>
                    <a:pt x="3557" y="1477"/>
                  </a:cubicBezTo>
                  <a:cubicBezTo>
                    <a:pt x="3291" y="1625"/>
                    <a:pt x="2936" y="1820"/>
                    <a:pt x="2688" y="1985"/>
                  </a:cubicBezTo>
                  <a:cubicBezTo>
                    <a:pt x="2346" y="2209"/>
                    <a:pt x="1879" y="2493"/>
                    <a:pt x="1548" y="2735"/>
                  </a:cubicBezTo>
                  <a:cubicBezTo>
                    <a:pt x="1105" y="3066"/>
                    <a:pt x="527" y="3532"/>
                    <a:pt x="95" y="3887"/>
                  </a:cubicBezTo>
                  <a:cubicBezTo>
                    <a:pt x="66" y="3916"/>
                    <a:pt x="36" y="3940"/>
                    <a:pt x="1" y="3969"/>
                  </a:cubicBezTo>
                  <a:cubicBezTo>
                    <a:pt x="383" y="4135"/>
                    <a:pt x="845" y="4219"/>
                    <a:pt x="1356" y="4219"/>
                  </a:cubicBezTo>
                  <a:cubicBezTo>
                    <a:pt x="2195" y="4219"/>
                    <a:pt x="3164" y="3991"/>
                    <a:pt x="4112" y="3521"/>
                  </a:cubicBezTo>
                  <a:cubicBezTo>
                    <a:pt x="5890" y="2646"/>
                    <a:pt x="7041" y="1193"/>
                    <a:pt x="70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7" name="Google Shape;4667;p77"/>
            <p:cNvSpPr/>
            <p:nvPr/>
          </p:nvSpPr>
          <p:spPr>
            <a:xfrm>
              <a:off x="2856197" y="4530829"/>
              <a:ext cx="117032" cy="117032"/>
            </a:xfrm>
            <a:custGeom>
              <a:avLst/>
              <a:gdLst/>
              <a:ahLst/>
              <a:cxnLst/>
              <a:rect l="l" t="t" r="r" b="b"/>
              <a:pathLst>
                <a:path w="6852" h="6852" extrusionOk="0">
                  <a:moveTo>
                    <a:pt x="3426" y="1"/>
                  </a:moveTo>
                  <a:cubicBezTo>
                    <a:pt x="1536" y="1"/>
                    <a:pt x="1" y="1530"/>
                    <a:pt x="1" y="3426"/>
                  </a:cubicBezTo>
                  <a:cubicBezTo>
                    <a:pt x="1" y="5316"/>
                    <a:pt x="1536" y="6852"/>
                    <a:pt x="3426" y="6852"/>
                  </a:cubicBezTo>
                  <a:cubicBezTo>
                    <a:pt x="5322" y="6852"/>
                    <a:pt x="6852" y="5316"/>
                    <a:pt x="6852" y="3426"/>
                  </a:cubicBezTo>
                  <a:cubicBezTo>
                    <a:pt x="6852" y="1530"/>
                    <a:pt x="5322" y="1"/>
                    <a:pt x="34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8" name="Google Shape;4668;p77"/>
            <p:cNvSpPr/>
            <p:nvPr/>
          </p:nvSpPr>
          <p:spPr>
            <a:xfrm>
              <a:off x="2590777" y="4589348"/>
              <a:ext cx="124804" cy="118757"/>
            </a:xfrm>
            <a:custGeom>
              <a:avLst/>
              <a:gdLst/>
              <a:ahLst/>
              <a:cxnLst/>
              <a:rect l="l" t="t" r="r" b="b"/>
              <a:pathLst>
                <a:path w="7307" h="6953" extrusionOk="0">
                  <a:moveTo>
                    <a:pt x="3650" y="0"/>
                  </a:moveTo>
                  <a:cubicBezTo>
                    <a:pt x="1636" y="0"/>
                    <a:pt x="0" y="1554"/>
                    <a:pt x="0" y="3473"/>
                  </a:cubicBezTo>
                  <a:cubicBezTo>
                    <a:pt x="0" y="5399"/>
                    <a:pt x="1636" y="6952"/>
                    <a:pt x="3650" y="6952"/>
                  </a:cubicBezTo>
                  <a:cubicBezTo>
                    <a:pt x="5670" y="6952"/>
                    <a:pt x="7306" y="5399"/>
                    <a:pt x="7306" y="3473"/>
                  </a:cubicBezTo>
                  <a:cubicBezTo>
                    <a:pt x="7306" y="1554"/>
                    <a:pt x="5670" y="0"/>
                    <a:pt x="36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9" name="Google Shape;4669;p77"/>
            <p:cNvSpPr/>
            <p:nvPr/>
          </p:nvSpPr>
          <p:spPr>
            <a:xfrm>
              <a:off x="2494424" y="4355391"/>
              <a:ext cx="385786" cy="334631"/>
            </a:xfrm>
            <a:custGeom>
              <a:avLst/>
              <a:gdLst/>
              <a:ahLst/>
              <a:cxnLst/>
              <a:rect l="l" t="t" r="r" b="b"/>
              <a:pathLst>
                <a:path w="22587" h="19592" extrusionOk="0">
                  <a:moveTo>
                    <a:pt x="21984" y="1"/>
                  </a:moveTo>
                  <a:cubicBezTo>
                    <a:pt x="20531" y="48"/>
                    <a:pt x="17412" y="219"/>
                    <a:pt x="15605" y="822"/>
                  </a:cubicBezTo>
                  <a:cubicBezTo>
                    <a:pt x="12593" y="1820"/>
                    <a:pt x="9888" y="3444"/>
                    <a:pt x="7573" y="5641"/>
                  </a:cubicBezTo>
                  <a:cubicBezTo>
                    <a:pt x="5724" y="7401"/>
                    <a:pt x="4111" y="9527"/>
                    <a:pt x="2788" y="11967"/>
                  </a:cubicBezTo>
                  <a:cubicBezTo>
                    <a:pt x="1070" y="15121"/>
                    <a:pt x="284" y="17997"/>
                    <a:pt x="1" y="19208"/>
                  </a:cubicBezTo>
                  <a:cubicBezTo>
                    <a:pt x="101" y="19338"/>
                    <a:pt x="213" y="19468"/>
                    <a:pt x="331" y="19592"/>
                  </a:cubicBezTo>
                  <a:cubicBezTo>
                    <a:pt x="532" y="18647"/>
                    <a:pt x="1288" y="15576"/>
                    <a:pt x="3143" y="12162"/>
                  </a:cubicBezTo>
                  <a:cubicBezTo>
                    <a:pt x="5192" y="8393"/>
                    <a:pt x="9043" y="3432"/>
                    <a:pt x="15729" y="1205"/>
                  </a:cubicBezTo>
                  <a:cubicBezTo>
                    <a:pt x="17779" y="526"/>
                    <a:pt x="21700" y="414"/>
                    <a:pt x="22586" y="396"/>
                  </a:cubicBezTo>
                  <a:cubicBezTo>
                    <a:pt x="22480" y="320"/>
                    <a:pt x="22374" y="249"/>
                    <a:pt x="22279" y="190"/>
                  </a:cubicBezTo>
                  <a:cubicBezTo>
                    <a:pt x="22191" y="131"/>
                    <a:pt x="22090" y="66"/>
                    <a:pt x="219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0" name="Google Shape;4670;p77"/>
            <p:cNvSpPr/>
            <p:nvPr/>
          </p:nvSpPr>
          <p:spPr>
            <a:xfrm>
              <a:off x="3029517" y="4422177"/>
              <a:ext cx="89004" cy="16311"/>
            </a:xfrm>
            <a:custGeom>
              <a:avLst/>
              <a:gdLst/>
              <a:ahLst/>
              <a:cxnLst/>
              <a:rect l="l" t="t" r="r" b="b"/>
              <a:pathLst>
                <a:path w="5211" h="955" extrusionOk="0">
                  <a:moveTo>
                    <a:pt x="2598" y="1"/>
                  </a:moveTo>
                  <a:cubicBezTo>
                    <a:pt x="2378" y="1"/>
                    <a:pt x="2156" y="13"/>
                    <a:pt x="1938" y="36"/>
                  </a:cubicBezTo>
                  <a:cubicBezTo>
                    <a:pt x="1282" y="113"/>
                    <a:pt x="650" y="296"/>
                    <a:pt x="148" y="591"/>
                  </a:cubicBezTo>
                  <a:cubicBezTo>
                    <a:pt x="1" y="674"/>
                    <a:pt x="7" y="810"/>
                    <a:pt x="148" y="892"/>
                  </a:cubicBezTo>
                  <a:cubicBezTo>
                    <a:pt x="219" y="934"/>
                    <a:pt x="314" y="954"/>
                    <a:pt x="408" y="954"/>
                  </a:cubicBezTo>
                  <a:cubicBezTo>
                    <a:pt x="503" y="954"/>
                    <a:pt x="597" y="934"/>
                    <a:pt x="668" y="892"/>
                  </a:cubicBezTo>
                  <a:cubicBezTo>
                    <a:pt x="934" y="739"/>
                    <a:pt x="1241" y="621"/>
                    <a:pt x="1572" y="544"/>
                  </a:cubicBezTo>
                  <a:cubicBezTo>
                    <a:pt x="1902" y="465"/>
                    <a:pt x="2254" y="426"/>
                    <a:pt x="2606" y="426"/>
                  </a:cubicBezTo>
                  <a:cubicBezTo>
                    <a:pt x="2782" y="426"/>
                    <a:pt x="2958" y="436"/>
                    <a:pt x="3131" y="455"/>
                  </a:cubicBezTo>
                  <a:cubicBezTo>
                    <a:pt x="3651" y="514"/>
                    <a:pt x="4147" y="656"/>
                    <a:pt x="4549" y="892"/>
                  </a:cubicBezTo>
                  <a:cubicBezTo>
                    <a:pt x="4622" y="934"/>
                    <a:pt x="4717" y="954"/>
                    <a:pt x="4811" y="954"/>
                  </a:cubicBezTo>
                  <a:cubicBezTo>
                    <a:pt x="4904" y="954"/>
                    <a:pt x="4997" y="934"/>
                    <a:pt x="5068" y="892"/>
                  </a:cubicBezTo>
                  <a:cubicBezTo>
                    <a:pt x="5210" y="810"/>
                    <a:pt x="5210" y="674"/>
                    <a:pt x="5068" y="591"/>
                  </a:cubicBezTo>
                  <a:cubicBezTo>
                    <a:pt x="4726" y="396"/>
                    <a:pt x="4330" y="249"/>
                    <a:pt x="3911" y="148"/>
                  </a:cubicBezTo>
                  <a:cubicBezTo>
                    <a:pt x="3491" y="49"/>
                    <a:pt x="3046" y="1"/>
                    <a:pt x="25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1" name="Google Shape;4671;p77"/>
            <p:cNvSpPr/>
            <p:nvPr/>
          </p:nvSpPr>
          <p:spPr>
            <a:xfrm>
              <a:off x="3001367" y="4371481"/>
              <a:ext cx="29890" cy="50864"/>
            </a:xfrm>
            <a:custGeom>
              <a:avLst/>
              <a:gdLst/>
              <a:ahLst/>
              <a:cxnLst/>
              <a:rect l="l" t="t" r="r" b="b"/>
              <a:pathLst>
                <a:path w="1750" h="2978" extrusionOk="0">
                  <a:moveTo>
                    <a:pt x="400" y="1"/>
                  </a:moveTo>
                  <a:cubicBezTo>
                    <a:pt x="306" y="1"/>
                    <a:pt x="213" y="21"/>
                    <a:pt x="143" y="63"/>
                  </a:cubicBezTo>
                  <a:cubicBezTo>
                    <a:pt x="1" y="145"/>
                    <a:pt x="1" y="281"/>
                    <a:pt x="143" y="364"/>
                  </a:cubicBezTo>
                  <a:cubicBezTo>
                    <a:pt x="414" y="517"/>
                    <a:pt x="615" y="701"/>
                    <a:pt x="751" y="890"/>
                  </a:cubicBezTo>
                  <a:cubicBezTo>
                    <a:pt x="952" y="1179"/>
                    <a:pt x="1005" y="1492"/>
                    <a:pt x="904" y="1793"/>
                  </a:cubicBezTo>
                  <a:cubicBezTo>
                    <a:pt x="804" y="2094"/>
                    <a:pt x="556" y="2378"/>
                    <a:pt x="154" y="2614"/>
                  </a:cubicBezTo>
                  <a:cubicBezTo>
                    <a:pt x="13" y="2697"/>
                    <a:pt x="13" y="2833"/>
                    <a:pt x="160" y="2915"/>
                  </a:cubicBezTo>
                  <a:cubicBezTo>
                    <a:pt x="231" y="2957"/>
                    <a:pt x="324" y="2977"/>
                    <a:pt x="417" y="2977"/>
                  </a:cubicBezTo>
                  <a:cubicBezTo>
                    <a:pt x="510" y="2977"/>
                    <a:pt x="603" y="2957"/>
                    <a:pt x="674" y="2915"/>
                  </a:cubicBezTo>
                  <a:cubicBezTo>
                    <a:pt x="1017" y="2715"/>
                    <a:pt x="1271" y="2490"/>
                    <a:pt x="1436" y="2248"/>
                  </a:cubicBezTo>
                  <a:cubicBezTo>
                    <a:pt x="1690" y="1882"/>
                    <a:pt x="1749" y="1486"/>
                    <a:pt x="1625" y="1102"/>
                  </a:cubicBezTo>
                  <a:cubicBezTo>
                    <a:pt x="1495" y="724"/>
                    <a:pt x="1170" y="358"/>
                    <a:pt x="662" y="63"/>
                  </a:cubicBezTo>
                  <a:cubicBezTo>
                    <a:pt x="588" y="21"/>
                    <a:pt x="494" y="1"/>
                    <a:pt x="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72" name="Google Shape;4672;p77"/>
          <p:cNvSpPr/>
          <p:nvPr/>
        </p:nvSpPr>
        <p:spPr>
          <a:xfrm flipH="1">
            <a:off x="2392831" y="861350"/>
            <a:ext cx="112995" cy="186977"/>
          </a:xfrm>
          <a:custGeom>
            <a:avLst/>
            <a:gdLst/>
            <a:ahLst/>
            <a:cxnLst/>
            <a:rect l="l" t="t" r="r" b="b"/>
            <a:pathLst>
              <a:path w="3519" h="5823" extrusionOk="0">
                <a:moveTo>
                  <a:pt x="2264" y="0"/>
                </a:moveTo>
                <a:lnTo>
                  <a:pt x="1" y="5082"/>
                </a:lnTo>
                <a:lnTo>
                  <a:pt x="1276" y="5822"/>
                </a:lnTo>
                <a:lnTo>
                  <a:pt x="3519" y="720"/>
                </a:lnTo>
                <a:lnTo>
                  <a:pt x="22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73" name="Google Shape;4673;p77"/>
          <p:cNvGrpSpPr/>
          <p:nvPr/>
        </p:nvGrpSpPr>
        <p:grpSpPr>
          <a:xfrm>
            <a:off x="256095" y="884469"/>
            <a:ext cx="2369309" cy="3999630"/>
            <a:chOff x="256095" y="884469"/>
            <a:chExt cx="2369309" cy="3999630"/>
          </a:xfrm>
        </p:grpSpPr>
        <p:grpSp>
          <p:nvGrpSpPr>
            <p:cNvPr id="4674" name="Google Shape;4674;p77"/>
            <p:cNvGrpSpPr/>
            <p:nvPr/>
          </p:nvGrpSpPr>
          <p:grpSpPr>
            <a:xfrm>
              <a:off x="256095" y="2588413"/>
              <a:ext cx="2354626" cy="2295686"/>
              <a:chOff x="27495" y="2676490"/>
              <a:chExt cx="2354626" cy="2295686"/>
            </a:xfrm>
          </p:grpSpPr>
          <p:sp>
            <p:nvSpPr>
              <p:cNvPr id="4675" name="Google Shape;4675;p77"/>
              <p:cNvSpPr/>
              <p:nvPr/>
            </p:nvSpPr>
            <p:spPr>
              <a:xfrm flipH="1">
                <a:off x="621927" y="3181229"/>
                <a:ext cx="886500" cy="1612866"/>
              </a:xfrm>
              <a:custGeom>
                <a:avLst/>
                <a:gdLst/>
                <a:ahLst/>
                <a:cxnLst/>
                <a:rect l="l" t="t" r="r" b="b"/>
                <a:pathLst>
                  <a:path w="21618" h="39331" extrusionOk="0">
                    <a:moveTo>
                      <a:pt x="21618" y="0"/>
                    </a:moveTo>
                    <a:lnTo>
                      <a:pt x="126" y="12496"/>
                    </a:lnTo>
                    <a:lnTo>
                      <a:pt x="1" y="39330"/>
                    </a:lnTo>
                    <a:lnTo>
                      <a:pt x="21493" y="26835"/>
                    </a:lnTo>
                    <a:lnTo>
                      <a:pt x="2161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6" name="Google Shape;4676;p77"/>
              <p:cNvSpPr/>
              <p:nvPr/>
            </p:nvSpPr>
            <p:spPr>
              <a:xfrm flipH="1">
                <a:off x="1503288" y="3188898"/>
                <a:ext cx="878832" cy="1605198"/>
              </a:xfrm>
              <a:custGeom>
                <a:avLst/>
                <a:gdLst/>
                <a:ahLst/>
                <a:cxnLst/>
                <a:rect l="l" t="t" r="r" b="b"/>
                <a:pathLst>
                  <a:path w="21431" h="39144" extrusionOk="0">
                    <a:moveTo>
                      <a:pt x="126" y="1"/>
                    </a:moveTo>
                    <a:lnTo>
                      <a:pt x="1" y="26866"/>
                    </a:lnTo>
                    <a:lnTo>
                      <a:pt x="21306" y="39143"/>
                    </a:lnTo>
                    <a:lnTo>
                      <a:pt x="21431" y="12309"/>
                    </a:lnTo>
                    <a:lnTo>
                      <a:pt x="1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7" name="Google Shape;4677;p77"/>
              <p:cNvSpPr/>
              <p:nvPr/>
            </p:nvSpPr>
            <p:spPr>
              <a:xfrm flipH="1">
                <a:off x="621955" y="2676490"/>
                <a:ext cx="1755039" cy="1017150"/>
              </a:xfrm>
              <a:custGeom>
                <a:avLst/>
                <a:gdLst/>
                <a:ahLst/>
                <a:cxnLst/>
                <a:rect l="l" t="t" r="r" b="b"/>
                <a:pathLst>
                  <a:path w="42798" h="24804" extrusionOk="0">
                    <a:moveTo>
                      <a:pt x="21493" y="0"/>
                    </a:moveTo>
                    <a:lnTo>
                      <a:pt x="1" y="12496"/>
                    </a:lnTo>
                    <a:lnTo>
                      <a:pt x="21306" y="24804"/>
                    </a:lnTo>
                    <a:lnTo>
                      <a:pt x="42798" y="12308"/>
                    </a:lnTo>
                    <a:lnTo>
                      <a:pt x="2149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8" name="Google Shape;4678;p77"/>
              <p:cNvSpPr/>
              <p:nvPr/>
            </p:nvSpPr>
            <p:spPr>
              <a:xfrm flipH="1">
                <a:off x="27495" y="3873011"/>
                <a:ext cx="603384" cy="1099165"/>
              </a:xfrm>
              <a:custGeom>
                <a:avLst/>
                <a:gdLst/>
                <a:ahLst/>
                <a:cxnLst/>
                <a:rect l="l" t="t" r="r" b="b"/>
                <a:pathLst>
                  <a:path w="14714" h="26804" extrusionOk="0">
                    <a:moveTo>
                      <a:pt x="14714" y="0"/>
                    </a:moveTo>
                    <a:lnTo>
                      <a:pt x="94" y="8529"/>
                    </a:lnTo>
                    <a:lnTo>
                      <a:pt x="0" y="26803"/>
                    </a:lnTo>
                    <a:lnTo>
                      <a:pt x="14651" y="18275"/>
                    </a:lnTo>
                    <a:lnTo>
                      <a:pt x="1471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9" name="Google Shape;4679;p77"/>
              <p:cNvSpPr/>
              <p:nvPr/>
            </p:nvSpPr>
            <p:spPr>
              <a:xfrm flipH="1">
                <a:off x="627044" y="3879408"/>
                <a:ext cx="598258" cy="1092768"/>
              </a:xfrm>
              <a:custGeom>
                <a:avLst/>
                <a:gdLst/>
                <a:ahLst/>
                <a:cxnLst/>
                <a:rect l="l" t="t" r="r" b="b"/>
                <a:pathLst>
                  <a:path w="14589" h="26648" extrusionOk="0">
                    <a:moveTo>
                      <a:pt x="63" y="1"/>
                    </a:moveTo>
                    <a:lnTo>
                      <a:pt x="0" y="18275"/>
                    </a:lnTo>
                    <a:lnTo>
                      <a:pt x="14495" y="26647"/>
                    </a:lnTo>
                    <a:lnTo>
                      <a:pt x="14589" y="8373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0" name="Google Shape;4680;p77"/>
              <p:cNvSpPr/>
              <p:nvPr/>
            </p:nvSpPr>
            <p:spPr>
              <a:xfrm flipH="1">
                <a:off x="27514" y="3529683"/>
                <a:ext cx="1195246" cy="693068"/>
              </a:xfrm>
              <a:custGeom>
                <a:avLst/>
                <a:gdLst/>
                <a:ahLst/>
                <a:cxnLst/>
                <a:rect l="l" t="t" r="r" b="b"/>
                <a:pathLst>
                  <a:path w="29147" h="16901" extrusionOk="0">
                    <a:moveTo>
                      <a:pt x="14652" y="0"/>
                    </a:moveTo>
                    <a:lnTo>
                      <a:pt x="1" y="8529"/>
                    </a:lnTo>
                    <a:lnTo>
                      <a:pt x="14527" y="16901"/>
                    </a:lnTo>
                    <a:lnTo>
                      <a:pt x="29147" y="8372"/>
                    </a:lnTo>
                    <a:lnTo>
                      <a:pt x="1465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681" name="Google Shape;4681;p77"/>
            <p:cNvSpPr/>
            <p:nvPr/>
          </p:nvSpPr>
          <p:spPr>
            <a:xfrm flipH="1">
              <a:off x="2405386" y="2426359"/>
              <a:ext cx="108371" cy="118935"/>
            </a:xfrm>
            <a:custGeom>
              <a:avLst/>
              <a:gdLst/>
              <a:ahLst/>
              <a:cxnLst/>
              <a:rect l="l" t="t" r="r" b="b"/>
              <a:pathLst>
                <a:path w="3375" h="3704" extrusionOk="0">
                  <a:moveTo>
                    <a:pt x="1" y="0"/>
                  </a:moveTo>
                  <a:lnTo>
                    <a:pt x="1" y="1749"/>
                  </a:lnTo>
                  <a:lnTo>
                    <a:pt x="3375" y="3704"/>
                  </a:lnTo>
                  <a:lnTo>
                    <a:pt x="3354" y="19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2" name="Google Shape;4682;p77"/>
            <p:cNvSpPr/>
            <p:nvPr/>
          </p:nvSpPr>
          <p:spPr>
            <a:xfrm flipH="1">
              <a:off x="2283175" y="2355010"/>
              <a:ext cx="230582" cy="134123"/>
            </a:xfrm>
            <a:custGeom>
              <a:avLst/>
              <a:gdLst/>
              <a:ahLst/>
              <a:cxnLst/>
              <a:rect l="l" t="t" r="r" b="b"/>
              <a:pathLst>
                <a:path w="7181" h="4177" extrusionOk="0">
                  <a:moveTo>
                    <a:pt x="3827" y="0"/>
                  </a:moveTo>
                  <a:lnTo>
                    <a:pt x="1" y="2222"/>
                  </a:lnTo>
                  <a:lnTo>
                    <a:pt x="3354" y="4177"/>
                  </a:lnTo>
                  <a:lnTo>
                    <a:pt x="7181" y="1955"/>
                  </a:lnTo>
                  <a:lnTo>
                    <a:pt x="38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3" name="Google Shape;4683;p77"/>
            <p:cNvSpPr/>
            <p:nvPr/>
          </p:nvSpPr>
          <p:spPr>
            <a:xfrm flipH="1">
              <a:off x="2282501" y="2417753"/>
              <a:ext cx="123559" cy="127541"/>
            </a:xfrm>
            <a:custGeom>
              <a:avLst/>
              <a:gdLst/>
              <a:ahLst/>
              <a:cxnLst/>
              <a:rect l="l" t="t" r="r" b="b"/>
              <a:pathLst>
                <a:path w="3848" h="3972" extrusionOk="0">
                  <a:moveTo>
                    <a:pt x="3827" y="1"/>
                  </a:moveTo>
                  <a:lnTo>
                    <a:pt x="0" y="2223"/>
                  </a:lnTo>
                  <a:lnTo>
                    <a:pt x="21" y="3972"/>
                  </a:lnTo>
                  <a:lnTo>
                    <a:pt x="3848" y="1750"/>
                  </a:lnTo>
                  <a:lnTo>
                    <a:pt x="38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4" name="Google Shape;4684;p77"/>
            <p:cNvSpPr/>
            <p:nvPr/>
          </p:nvSpPr>
          <p:spPr>
            <a:xfrm flipH="1">
              <a:off x="2401404" y="2273098"/>
              <a:ext cx="57509" cy="183669"/>
            </a:xfrm>
            <a:custGeom>
              <a:avLst/>
              <a:gdLst/>
              <a:ahLst/>
              <a:cxnLst/>
              <a:rect l="l" t="t" r="r" b="b"/>
              <a:pathLst>
                <a:path w="1791" h="5720" extrusionOk="0">
                  <a:moveTo>
                    <a:pt x="0" y="0"/>
                  </a:moveTo>
                  <a:lnTo>
                    <a:pt x="0" y="4691"/>
                  </a:lnTo>
                  <a:lnTo>
                    <a:pt x="1790" y="5720"/>
                  </a:lnTo>
                  <a:lnTo>
                    <a:pt x="1790" y="10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5" name="Google Shape;4685;p77"/>
            <p:cNvSpPr/>
            <p:nvPr/>
          </p:nvSpPr>
          <p:spPr>
            <a:xfrm flipH="1">
              <a:off x="2355166" y="2279038"/>
              <a:ext cx="46271" cy="177729"/>
            </a:xfrm>
            <a:custGeom>
              <a:avLst/>
              <a:gdLst/>
              <a:ahLst/>
              <a:cxnLst/>
              <a:rect l="l" t="t" r="r" b="b"/>
              <a:pathLst>
                <a:path w="1441" h="5535" extrusionOk="0">
                  <a:moveTo>
                    <a:pt x="1440" y="0"/>
                  </a:moveTo>
                  <a:lnTo>
                    <a:pt x="0" y="823"/>
                  </a:lnTo>
                  <a:lnTo>
                    <a:pt x="0" y="5535"/>
                  </a:lnTo>
                  <a:lnTo>
                    <a:pt x="1440" y="4712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6" name="Google Shape;4686;p77"/>
            <p:cNvSpPr/>
            <p:nvPr/>
          </p:nvSpPr>
          <p:spPr>
            <a:xfrm flipH="1">
              <a:off x="2281826" y="2084163"/>
              <a:ext cx="108403" cy="221976"/>
            </a:xfrm>
            <a:custGeom>
              <a:avLst/>
              <a:gdLst/>
              <a:ahLst/>
              <a:cxnLst/>
              <a:rect l="l" t="t" r="r" b="b"/>
              <a:pathLst>
                <a:path w="3376" h="6913" extrusionOk="0">
                  <a:moveTo>
                    <a:pt x="1" y="0"/>
                  </a:moveTo>
                  <a:lnTo>
                    <a:pt x="1" y="4958"/>
                  </a:lnTo>
                  <a:lnTo>
                    <a:pt x="3375" y="6913"/>
                  </a:lnTo>
                  <a:lnTo>
                    <a:pt x="3355" y="19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E9D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7" name="Google Shape;4687;p77"/>
            <p:cNvSpPr/>
            <p:nvPr/>
          </p:nvSpPr>
          <p:spPr>
            <a:xfrm flipH="1">
              <a:off x="2011653" y="1928236"/>
              <a:ext cx="378577" cy="218701"/>
            </a:xfrm>
            <a:custGeom>
              <a:avLst/>
              <a:gdLst/>
              <a:ahLst/>
              <a:cxnLst/>
              <a:rect l="l" t="t" r="r" b="b"/>
              <a:pathLst>
                <a:path w="11790" h="6811" extrusionOk="0">
                  <a:moveTo>
                    <a:pt x="8416" y="1"/>
                  </a:moveTo>
                  <a:lnTo>
                    <a:pt x="1" y="4856"/>
                  </a:lnTo>
                  <a:lnTo>
                    <a:pt x="3355" y="6811"/>
                  </a:lnTo>
                  <a:lnTo>
                    <a:pt x="11790" y="1955"/>
                  </a:lnTo>
                  <a:lnTo>
                    <a:pt x="8416" y="1"/>
                  </a:lnTo>
                  <a:close/>
                </a:path>
              </a:pathLst>
            </a:custGeom>
            <a:solidFill>
              <a:srgbClr val="7B7C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8" name="Google Shape;4688;p77"/>
            <p:cNvSpPr/>
            <p:nvPr/>
          </p:nvSpPr>
          <p:spPr>
            <a:xfrm flipH="1">
              <a:off x="2011653" y="1991011"/>
              <a:ext cx="270880" cy="315128"/>
            </a:xfrm>
            <a:custGeom>
              <a:avLst/>
              <a:gdLst/>
              <a:ahLst/>
              <a:cxnLst/>
              <a:rect l="l" t="t" r="r" b="b"/>
              <a:pathLst>
                <a:path w="8436" h="9814" extrusionOk="0">
                  <a:moveTo>
                    <a:pt x="8436" y="0"/>
                  </a:moveTo>
                  <a:lnTo>
                    <a:pt x="1" y="4856"/>
                  </a:lnTo>
                  <a:lnTo>
                    <a:pt x="21" y="9814"/>
                  </a:lnTo>
                  <a:lnTo>
                    <a:pt x="8436" y="4938"/>
                  </a:lnTo>
                  <a:lnTo>
                    <a:pt x="8436" y="0"/>
                  </a:lnTo>
                  <a:close/>
                </a:path>
              </a:pathLst>
            </a:custGeom>
            <a:solidFill>
              <a:srgbClr val="6E6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9" name="Google Shape;4689;p77"/>
            <p:cNvSpPr/>
            <p:nvPr/>
          </p:nvSpPr>
          <p:spPr>
            <a:xfrm flipH="1">
              <a:off x="2405386" y="2155511"/>
              <a:ext cx="108371" cy="221976"/>
            </a:xfrm>
            <a:custGeom>
              <a:avLst/>
              <a:gdLst/>
              <a:ahLst/>
              <a:cxnLst/>
              <a:rect l="l" t="t" r="r" b="b"/>
              <a:pathLst>
                <a:path w="3375" h="6913" extrusionOk="0">
                  <a:moveTo>
                    <a:pt x="1" y="0"/>
                  </a:moveTo>
                  <a:lnTo>
                    <a:pt x="1" y="4958"/>
                  </a:lnTo>
                  <a:lnTo>
                    <a:pt x="3375" y="6913"/>
                  </a:lnTo>
                  <a:lnTo>
                    <a:pt x="3375" y="6913"/>
                  </a:lnTo>
                  <a:lnTo>
                    <a:pt x="3354" y="19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0" name="Google Shape;4690;p77"/>
            <p:cNvSpPr/>
            <p:nvPr/>
          </p:nvSpPr>
          <p:spPr>
            <a:xfrm flipH="1">
              <a:off x="2283175" y="2084805"/>
              <a:ext cx="230582" cy="133481"/>
            </a:xfrm>
            <a:custGeom>
              <a:avLst/>
              <a:gdLst/>
              <a:ahLst/>
              <a:cxnLst/>
              <a:rect l="l" t="t" r="r" b="b"/>
              <a:pathLst>
                <a:path w="7181" h="4157" extrusionOk="0">
                  <a:moveTo>
                    <a:pt x="3827" y="1"/>
                  </a:moveTo>
                  <a:lnTo>
                    <a:pt x="1" y="2202"/>
                  </a:lnTo>
                  <a:lnTo>
                    <a:pt x="3354" y="4157"/>
                  </a:lnTo>
                  <a:lnTo>
                    <a:pt x="7181" y="1955"/>
                  </a:lnTo>
                  <a:lnTo>
                    <a:pt x="38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1" name="Google Shape;4691;p77"/>
            <p:cNvSpPr/>
            <p:nvPr/>
          </p:nvSpPr>
          <p:spPr>
            <a:xfrm flipH="1">
              <a:off x="2282501" y="2147580"/>
              <a:ext cx="123559" cy="229908"/>
            </a:xfrm>
            <a:custGeom>
              <a:avLst/>
              <a:gdLst/>
              <a:ahLst/>
              <a:cxnLst/>
              <a:rect l="l" t="t" r="r" b="b"/>
              <a:pathLst>
                <a:path w="3848" h="7160" extrusionOk="0">
                  <a:moveTo>
                    <a:pt x="3827" y="0"/>
                  </a:moveTo>
                  <a:lnTo>
                    <a:pt x="0" y="2202"/>
                  </a:lnTo>
                  <a:lnTo>
                    <a:pt x="21" y="7160"/>
                  </a:lnTo>
                  <a:lnTo>
                    <a:pt x="3848" y="4938"/>
                  </a:lnTo>
                  <a:lnTo>
                    <a:pt x="38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2" name="Google Shape;4692;p77"/>
            <p:cNvSpPr/>
            <p:nvPr/>
          </p:nvSpPr>
          <p:spPr>
            <a:xfrm flipH="1">
              <a:off x="2220400" y="2033942"/>
              <a:ext cx="178403" cy="102431"/>
            </a:xfrm>
            <a:custGeom>
              <a:avLst/>
              <a:gdLst/>
              <a:ahLst/>
              <a:cxnLst/>
              <a:rect l="l" t="t" r="r" b="b"/>
              <a:pathLst>
                <a:path w="5556" h="3190" extrusionOk="0">
                  <a:moveTo>
                    <a:pt x="1276" y="0"/>
                  </a:moveTo>
                  <a:lnTo>
                    <a:pt x="1" y="741"/>
                  </a:lnTo>
                  <a:lnTo>
                    <a:pt x="4280" y="3189"/>
                  </a:lnTo>
                  <a:lnTo>
                    <a:pt x="5555" y="2449"/>
                  </a:lnTo>
                  <a:lnTo>
                    <a:pt x="1276" y="0"/>
                  </a:lnTo>
                  <a:close/>
                </a:path>
              </a:pathLst>
            </a:custGeom>
            <a:solidFill>
              <a:srgbClr val="95AB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3" name="Google Shape;4693;p77"/>
            <p:cNvSpPr/>
            <p:nvPr/>
          </p:nvSpPr>
          <p:spPr>
            <a:xfrm flipH="1">
              <a:off x="2220400" y="2112548"/>
              <a:ext cx="41004" cy="230582"/>
            </a:xfrm>
            <a:custGeom>
              <a:avLst/>
              <a:gdLst/>
              <a:ahLst/>
              <a:cxnLst/>
              <a:rect l="l" t="t" r="r" b="b"/>
              <a:pathLst>
                <a:path w="1277" h="7181" extrusionOk="0">
                  <a:moveTo>
                    <a:pt x="1276" y="1"/>
                  </a:moveTo>
                  <a:lnTo>
                    <a:pt x="1" y="741"/>
                  </a:lnTo>
                  <a:lnTo>
                    <a:pt x="1" y="7181"/>
                  </a:lnTo>
                  <a:lnTo>
                    <a:pt x="1276" y="6440"/>
                  </a:lnTo>
                  <a:lnTo>
                    <a:pt x="1276" y="1"/>
                  </a:lnTo>
                  <a:close/>
                </a:path>
              </a:pathLst>
            </a:custGeom>
            <a:solidFill>
              <a:srgbClr val="8093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4" name="Google Shape;4694;p77"/>
            <p:cNvSpPr/>
            <p:nvPr/>
          </p:nvSpPr>
          <p:spPr>
            <a:xfrm flipH="1">
              <a:off x="2261372" y="2057736"/>
              <a:ext cx="137431" cy="285394"/>
            </a:xfrm>
            <a:custGeom>
              <a:avLst/>
              <a:gdLst/>
              <a:ahLst/>
              <a:cxnLst/>
              <a:rect l="l" t="t" r="r" b="b"/>
              <a:pathLst>
                <a:path w="4280" h="8888" extrusionOk="0">
                  <a:moveTo>
                    <a:pt x="1" y="0"/>
                  </a:moveTo>
                  <a:lnTo>
                    <a:pt x="1" y="988"/>
                  </a:lnTo>
                  <a:lnTo>
                    <a:pt x="247" y="844"/>
                  </a:lnTo>
                  <a:lnTo>
                    <a:pt x="3622" y="2778"/>
                  </a:lnTo>
                  <a:lnTo>
                    <a:pt x="3642" y="7736"/>
                  </a:lnTo>
                  <a:lnTo>
                    <a:pt x="2963" y="8127"/>
                  </a:lnTo>
                  <a:lnTo>
                    <a:pt x="4280" y="8888"/>
                  </a:lnTo>
                  <a:lnTo>
                    <a:pt x="4280" y="24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5" name="Google Shape;4695;p77"/>
            <p:cNvSpPr/>
            <p:nvPr/>
          </p:nvSpPr>
          <p:spPr>
            <a:xfrm flipH="1">
              <a:off x="2401404" y="1972516"/>
              <a:ext cx="57509" cy="217353"/>
            </a:xfrm>
            <a:custGeom>
              <a:avLst/>
              <a:gdLst/>
              <a:ahLst/>
              <a:cxnLst/>
              <a:rect l="l" t="t" r="r" b="b"/>
              <a:pathLst>
                <a:path w="1791" h="6769" extrusionOk="0">
                  <a:moveTo>
                    <a:pt x="0" y="0"/>
                  </a:moveTo>
                  <a:lnTo>
                    <a:pt x="0" y="5740"/>
                  </a:lnTo>
                  <a:lnTo>
                    <a:pt x="1790" y="6769"/>
                  </a:lnTo>
                  <a:lnTo>
                    <a:pt x="1790" y="10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6" name="Google Shape;4696;p77"/>
            <p:cNvSpPr/>
            <p:nvPr/>
          </p:nvSpPr>
          <p:spPr>
            <a:xfrm flipH="1">
              <a:off x="2355166" y="1979099"/>
              <a:ext cx="46271" cy="210770"/>
            </a:xfrm>
            <a:custGeom>
              <a:avLst/>
              <a:gdLst/>
              <a:ahLst/>
              <a:cxnLst/>
              <a:rect l="l" t="t" r="r" b="b"/>
              <a:pathLst>
                <a:path w="1441" h="6564" extrusionOk="0">
                  <a:moveTo>
                    <a:pt x="1440" y="1"/>
                  </a:moveTo>
                  <a:lnTo>
                    <a:pt x="0" y="824"/>
                  </a:lnTo>
                  <a:lnTo>
                    <a:pt x="0" y="6564"/>
                  </a:lnTo>
                  <a:lnTo>
                    <a:pt x="1440" y="5741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7" name="Google Shape;4697;p77"/>
            <p:cNvSpPr/>
            <p:nvPr/>
          </p:nvSpPr>
          <p:spPr>
            <a:xfrm flipH="1">
              <a:off x="2517032" y="2044507"/>
              <a:ext cx="108371" cy="132807"/>
            </a:xfrm>
            <a:custGeom>
              <a:avLst/>
              <a:gdLst/>
              <a:ahLst/>
              <a:cxnLst/>
              <a:rect l="l" t="t" r="r" b="b"/>
              <a:pathLst>
                <a:path w="3375" h="4136" extrusionOk="0">
                  <a:moveTo>
                    <a:pt x="1" y="1"/>
                  </a:moveTo>
                  <a:lnTo>
                    <a:pt x="21" y="2181"/>
                  </a:lnTo>
                  <a:lnTo>
                    <a:pt x="3375" y="4136"/>
                  </a:lnTo>
                  <a:lnTo>
                    <a:pt x="3354" y="195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8" name="Google Shape;4698;p77"/>
            <p:cNvSpPr/>
            <p:nvPr/>
          </p:nvSpPr>
          <p:spPr>
            <a:xfrm flipH="1">
              <a:off x="2186042" y="1852938"/>
              <a:ext cx="439361" cy="254375"/>
            </a:xfrm>
            <a:custGeom>
              <a:avLst/>
              <a:gdLst/>
              <a:ahLst/>
              <a:cxnLst/>
              <a:rect l="l" t="t" r="r" b="b"/>
              <a:pathLst>
                <a:path w="13683" h="7922" extrusionOk="0">
                  <a:moveTo>
                    <a:pt x="10329" y="0"/>
                  </a:moveTo>
                  <a:lnTo>
                    <a:pt x="1" y="5967"/>
                  </a:lnTo>
                  <a:lnTo>
                    <a:pt x="3354" y="7921"/>
                  </a:lnTo>
                  <a:lnTo>
                    <a:pt x="13682" y="1955"/>
                  </a:lnTo>
                  <a:lnTo>
                    <a:pt x="10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9" name="Google Shape;4699;p77"/>
            <p:cNvSpPr/>
            <p:nvPr/>
          </p:nvSpPr>
          <p:spPr>
            <a:xfrm flipH="1">
              <a:off x="2185400" y="1915681"/>
              <a:ext cx="332306" cy="261632"/>
            </a:xfrm>
            <a:custGeom>
              <a:avLst/>
              <a:gdLst/>
              <a:ahLst/>
              <a:cxnLst/>
              <a:rect l="l" t="t" r="r" b="b"/>
              <a:pathLst>
                <a:path w="10349" h="8148" extrusionOk="0">
                  <a:moveTo>
                    <a:pt x="10328" y="1"/>
                  </a:moveTo>
                  <a:lnTo>
                    <a:pt x="0" y="5967"/>
                  </a:lnTo>
                  <a:lnTo>
                    <a:pt x="21" y="8148"/>
                  </a:lnTo>
                  <a:lnTo>
                    <a:pt x="10349" y="2182"/>
                  </a:lnTo>
                  <a:lnTo>
                    <a:pt x="103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0" name="Google Shape;4700;p77"/>
            <p:cNvSpPr/>
            <p:nvPr/>
          </p:nvSpPr>
          <p:spPr>
            <a:xfrm flipH="1">
              <a:off x="2463505" y="1024500"/>
              <a:ext cx="42321" cy="1014772"/>
            </a:xfrm>
            <a:custGeom>
              <a:avLst/>
              <a:gdLst/>
              <a:ahLst/>
              <a:cxnLst/>
              <a:rect l="l" t="t" r="r" b="b"/>
              <a:pathLst>
                <a:path w="1318" h="31603" extrusionOk="0">
                  <a:moveTo>
                    <a:pt x="1" y="1"/>
                  </a:moveTo>
                  <a:lnTo>
                    <a:pt x="62" y="30861"/>
                  </a:lnTo>
                  <a:lnTo>
                    <a:pt x="1317" y="31602"/>
                  </a:lnTo>
                  <a:lnTo>
                    <a:pt x="1276" y="7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1" name="Google Shape;4701;p77"/>
            <p:cNvSpPr/>
            <p:nvPr/>
          </p:nvSpPr>
          <p:spPr>
            <a:xfrm flipH="1">
              <a:off x="2318175" y="884469"/>
              <a:ext cx="146678" cy="1154804"/>
            </a:xfrm>
            <a:custGeom>
              <a:avLst/>
              <a:gdLst/>
              <a:ahLst/>
              <a:cxnLst/>
              <a:rect l="l" t="t" r="r" b="b"/>
              <a:pathLst>
                <a:path w="4568" h="35964" extrusionOk="0">
                  <a:moveTo>
                    <a:pt x="2243" y="0"/>
                  </a:moveTo>
                  <a:lnTo>
                    <a:pt x="0" y="5102"/>
                  </a:lnTo>
                  <a:lnTo>
                    <a:pt x="41" y="35963"/>
                  </a:lnTo>
                  <a:lnTo>
                    <a:pt x="4568" y="33350"/>
                  </a:lnTo>
                  <a:lnTo>
                    <a:pt x="4526" y="2469"/>
                  </a:lnTo>
                  <a:lnTo>
                    <a:pt x="22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2" name="Google Shape;4702;p77"/>
            <p:cNvSpPr/>
            <p:nvPr/>
          </p:nvSpPr>
          <p:spPr>
            <a:xfrm flipH="1">
              <a:off x="1638406" y="3258072"/>
              <a:ext cx="195550" cy="185660"/>
            </a:xfrm>
            <a:custGeom>
              <a:avLst/>
              <a:gdLst/>
              <a:ahLst/>
              <a:cxnLst/>
              <a:rect l="l" t="t" r="r" b="b"/>
              <a:pathLst>
                <a:path w="6090" h="5782" extrusionOk="0">
                  <a:moveTo>
                    <a:pt x="0" y="1"/>
                  </a:moveTo>
                  <a:lnTo>
                    <a:pt x="0" y="2243"/>
                  </a:lnTo>
                  <a:lnTo>
                    <a:pt x="6090" y="5782"/>
                  </a:lnTo>
                  <a:lnTo>
                    <a:pt x="6069" y="35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3" name="Google Shape;4703;p77"/>
            <p:cNvSpPr/>
            <p:nvPr/>
          </p:nvSpPr>
          <p:spPr>
            <a:xfrm flipH="1">
              <a:off x="1296852" y="3174169"/>
              <a:ext cx="342228" cy="269563"/>
            </a:xfrm>
            <a:custGeom>
              <a:avLst/>
              <a:gdLst/>
              <a:ahLst/>
              <a:cxnLst/>
              <a:rect l="l" t="t" r="r" b="b"/>
              <a:pathLst>
                <a:path w="10658" h="8395" extrusionOk="0">
                  <a:moveTo>
                    <a:pt x="10637" y="1"/>
                  </a:moveTo>
                  <a:lnTo>
                    <a:pt x="0" y="6152"/>
                  </a:lnTo>
                  <a:lnTo>
                    <a:pt x="21" y="8395"/>
                  </a:lnTo>
                  <a:lnTo>
                    <a:pt x="10658" y="2243"/>
                  </a:lnTo>
                  <a:lnTo>
                    <a:pt x="106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4" name="Google Shape;4704;p77"/>
            <p:cNvSpPr/>
            <p:nvPr/>
          </p:nvSpPr>
          <p:spPr>
            <a:xfrm flipH="1">
              <a:off x="1297494" y="3060563"/>
              <a:ext cx="536462" cy="311178"/>
            </a:xfrm>
            <a:custGeom>
              <a:avLst/>
              <a:gdLst/>
              <a:ahLst/>
              <a:cxnLst/>
              <a:rect l="l" t="t" r="r" b="b"/>
              <a:pathLst>
                <a:path w="16707" h="9691" extrusionOk="0">
                  <a:moveTo>
                    <a:pt x="10637" y="0"/>
                  </a:moveTo>
                  <a:lnTo>
                    <a:pt x="0" y="6152"/>
                  </a:lnTo>
                  <a:lnTo>
                    <a:pt x="6069" y="9690"/>
                  </a:lnTo>
                  <a:lnTo>
                    <a:pt x="16706" y="3539"/>
                  </a:lnTo>
                  <a:lnTo>
                    <a:pt x="106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5" name="Google Shape;4705;p77"/>
            <p:cNvSpPr/>
            <p:nvPr/>
          </p:nvSpPr>
          <p:spPr>
            <a:xfrm flipH="1">
              <a:off x="1321288" y="2452785"/>
              <a:ext cx="145362" cy="801369"/>
            </a:xfrm>
            <a:custGeom>
              <a:avLst/>
              <a:gdLst/>
              <a:ahLst/>
              <a:cxnLst/>
              <a:rect l="l" t="t" r="r" b="b"/>
              <a:pathLst>
                <a:path w="4527" h="24957" extrusionOk="0">
                  <a:moveTo>
                    <a:pt x="4526" y="0"/>
                  </a:moveTo>
                  <a:lnTo>
                    <a:pt x="21" y="2613"/>
                  </a:lnTo>
                  <a:lnTo>
                    <a:pt x="0" y="24956"/>
                  </a:lnTo>
                  <a:lnTo>
                    <a:pt x="4506" y="22343"/>
                  </a:lnTo>
                  <a:lnTo>
                    <a:pt x="45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6" name="Google Shape;4706;p77"/>
            <p:cNvSpPr/>
            <p:nvPr/>
          </p:nvSpPr>
          <p:spPr>
            <a:xfrm flipH="1">
              <a:off x="1321288" y="2357643"/>
              <a:ext cx="309219" cy="179077"/>
            </a:xfrm>
            <a:custGeom>
              <a:avLst/>
              <a:gdLst/>
              <a:ahLst/>
              <a:cxnLst/>
              <a:rect l="l" t="t" r="r" b="b"/>
              <a:pathLst>
                <a:path w="9630" h="5577" extrusionOk="0">
                  <a:moveTo>
                    <a:pt x="4486" y="1"/>
                  </a:moveTo>
                  <a:lnTo>
                    <a:pt x="1" y="2613"/>
                  </a:lnTo>
                  <a:lnTo>
                    <a:pt x="5124" y="5576"/>
                  </a:lnTo>
                  <a:lnTo>
                    <a:pt x="9629" y="2963"/>
                  </a:lnTo>
                  <a:lnTo>
                    <a:pt x="4486" y="1"/>
                  </a:lnTo>
                  <a:close/>
                </a:path>
              </a:pathLst>
            </a:custGeom>
            <a:solidFill>
              <a:srgbClr val="FFBA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7" name="Google Shape;4707;p77"/>
            <p:cNvSpPr/>
            <p:nvPr/>
          </p:nvSpPr>
          <p:spPr>
            <a:xfrm flipH="1">
              <a:off x="1465976" y="2441547"/>
              <a:ext cx="165174" cy="812608"/>
            </a:xfrm>
            <a:custGeom>
              <a:avLst/>
              <a:gdLst/>
              <a:ahLst/>
              <a:cxnLst/>
              <a:rect l="l" t="t" r="r" b="b"/>
              <a:pathLst>
                <a:path w="5144" h="25307" extrusionOk="0">
                  <a:moveTo>
                    <a:pt x="21" y="0"/>
                  </a:moveTo>
                  <a:lnTo>
                    <a:pt x="0" y="22344"/>
                  </a:lnTo>
                  <a:lnTo>
                    <a:pt x="5123" y="25306"/>
                  </a:lnTo>
                  <a:lnTo>
                    <a:pt x="5144" y="296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8" name="Google Shape;4708;p77"/>
            <p:cNvSpPr/>
            <p:nvPr/>
          </p:nvSpPr>
          <p:spPr>
            <a:xfrm flipH="1">
              <a:off x="2073754" y="3007036"/>
              <a:ext cx="195582" cy="185660"/>
            </a:xfrm>
            <a:custGeom>
              <a:avLst/>
              <a:gdLst/>
              <a:ahLst/>
              <a:cxnLst/>
              <a:rect l="l" t="t" r="r" b="b"/>
              <a:pathLst>
                <a:path w="6091" h="5782" extrusionOk="0">
                  <a:moveTo>
                    <a:pt x="1" y="1"/>
                  </a:moveTo>
                  <a:lnTo>
                    <a:pt x="22" y="2243"/>
                  </a:lnTo>
                  <a:lnTo>
                    <a:pt x="6091" y="5782"/>
                  </a:lnTo>
                  <a:lnTo>
                    <a:pt x="6091" y="351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9" name="Google Shape;4709;p77"/>
            <p:cNvSpPr/>
            <p:nvPr/>
          </p:nvSpPr>
          <p:spPr>
            <a:xfrm flipH="1">
              <a:off x="1732200" y="2923133"/>
              <a:ext cx="341586" cy="269563"/>
            </a:xfrm>
            <a:custGeom>
              <a:avLst/>
              <a:gdLst/>
              <a:ahLst/>
              <a:cxnLst/>
              <a:rect l="l" t="t" r="r" b="b"/>
              <a:pathLst>
                <a:path w="10638" h="8395" extrusionOk="0">
                  <a:moveTo>
                    <a:pt x="10638" y="1"/>
                  </a:moveTo>
                  <a:lnTo>
                    <a:pt x="1" y="6132"/>
                  </a:lnTo>
                  <a:lnTo>
                    <a:pt x="1" y="8395"/>
                  </a:lnTo>
                  <a:lnTo>
                    <a:pt x="10638" y="2243"/>
                  </a:lnTo>
                  <a:lnTo>
                    <a:pt x="106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0" name="Google Shape;4710;p77"/>
            <p:cNvSpPr/>
            <p:nvPr/>
          </p:nvSpPr>
          <p:spPr>
            <a:xfrm flipH="1">
              <a:off x="1732200" y="2809527"/>
              <a:ext cx="537136" cy="310504"/>
            </a:xfrm>
            <a:custGeom>
              <a:avLst/>
              <a:gdLst/>
              <a:ahLst/>
              <a:cxnLst/>
              <a:rect l="l" t="t" r="r" b="b"/>
              <a:pathLst>
                <a:path w="16728" h="9670" extrusionOk="0">
                  <a:moveTo>
                    <a:pt x="10658" y="0"/>
                  </a:moveTo>
                  <a:lnTo>
                    <a:pt x="1" y="6152"/>
                  </a:lnTo>
                  <a:lnTo>
                    <a:pt x="6091" y="9670"/>
                  </a:lnTo>
                  <a:lnTo>
                    <a:pt x="16728" y="3539"/>
                  </a:lnTo>
                  <a:lnTo>
                    <a:pt x="106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1" name="Google Shape;4711;p77"/>
            <p:cNvSpPr/>
            <p:nvPr/>
          </p:nvSpPr>
          <p:spPr>
            <a:xfrm flipH="1">
              <a:off x="1755319" y="2202392"/>
              <a:ext cx="144720" cy="801369"/>
            </a:xfrm>
            <a:custGeom>
              <a:avLst/>
              <a:gdLst/>
              <a:ahLst/>
              <a:cxnLst/>
              <a:rect l="l" t="t" r="r" b="b"/>
              <a:pathLst>
                <a:path w="4507" h="24957" extrusionOk="0">
                  <a:moveTo>
                    <a:pt x="4506" y="1"/>
                  </a:moveTo>
                  <a:lnTo>
                    <a:pt x="21" y="2614"/>
                  </a:lnTo>
                  <a:lnTo>
                    <a:pt x="1" y="24957"/>
                  </a:lnTo>
                  <a:lnTo>
                    <a:pt x="4486" y="22344"/>
                  </a:lnTo>
                  <a:lnTo>
                    <a:pt x="4506" y="1"/>
                  </a:lnTo>
                  <a:close/>
                </a:path>
              </a:pathLst>
            </a:custGeom>
            <a:solidFill>
              <a:srgbClr val="6661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2" name="Google Shape;4712;p77"/>
            <p:cNvSpPr/>
            <p:nvPr/>
          </p:nvSpPr>
          <p:spPr>
            <a:xfrm flipH="1">
              <a:off x="1755319" y="2107282"/>
              <a:ext cx="309219" cy="179045"/>
            </a:xfrm>
            <a:custGeom>
              <a:avLst/>
              <a:gdLst/>
              <a:ahLst/>
              <a:cxnLst/>
              <a:rect l="l" t="t" r="r" b="b"/>
              <a:pathLst>
                <a:path w="9630" h="5576" extrusionOk="0">
                  <a:moveTo>
                    <a:pt x="4507" y="0"/>
                  </a:moveTo>
                  <a:lnTo>
                    <a:pt x="1" y="2613"/>
                  </a:lnTo>
                  <a:lnTo>
                    <a:pt x="5144" y="5576"/>
                  </a:lnTo>
                  <a:lnTo>
                    <a:pt x="9629" y="2963"/>
                  </a:lnTo>
                  <a:lnTo>
                    <a:pt x="4507" y="0"/>
                  </a:lnTo>
                  <a:close/>
                </a:path>
              </a:pathLst>
            </a:custGeom>
            <a:solidFill>
              <a:srgbClr val="FFBA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3" name="Google Shape;4713;p77"/>
            <p:cNvSpPr/>
            <p:nvPr/>
          </p:nvSpPr>
          <p:spPr>
            <a:xfrm flipH="1">
              <a:off x="1899332" y="2191185"/>
              <a:ext cx="165206" cy="812576"/>
            </a:xfrm>
            <a:custGeom>
              <a:avLst/>
              <a:gdLst/>
              <a:ahLst/>
              <a:cxnLst/>
              <a:rect l="l" t="t" r="r" b="b"/>
              <a:pathLst>
                <a:path w="5145" h="25306" extrusionOk="0">
                  <a:moveTo>
                    <a:pt x="1" y="0"/>
                  </a:moveTo>
                  <a:lnTo>
                    <a:pt x="1" y="22343"/>
                  </a:lnTo>
                  <a:lnTo>
                    <a:pt x="5124" y="25306"/>
                  </a:lnTo>
                  <a:lnTo>
                    <a:pt x="5144" y="296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E9D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4" name="Google Shape;4714;p77"/>
            <p:cNvSpPr/>
            <p:nvPr/>
          </p:nvSpPr>
          <p:spPr>
            <a:xfrm flipH="1">
              <a:off x="1184531" y="2181263"/>
              <a:ext cx="526572" cy="992295"/>
            </a:xfrm>
            <a:custGeom>
              <a:avLst/>
              <a:gdLst/>
              <a:ahLst/>
              <a:cxnLst/>
              <a:rect l="l" t="t" r="r" b="b"/>
              <a:pathLst>
                <a:path w="16399" h="30903" extrusionOk="0">
                  <a:moveTo>
                    <a:pt x="16398" y="0"/>
                  </a:moveTo>
                  <a:lnTo>
                    <a:pt x="63" y="9506"/>
                  </a:lnTo>
                  <a:lnTo>
                    <a:pt x="1" y="30902"/>
                  </a:lnTo>
                  <a:lnTo>
                    <a:pt x="16337" y="21418"/>
                  </a:lnTo>
                  <a:lnTo>
                    <a:pt x="163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5" name="Google Shape;4715;p77"/>
            <p:cNvSpPr/>
            <p:nvPr/>
          </p:nvSpPr>
          <p:spPr>
            <a:xfrm flipH="1">
              <a:off x="1184531" y="1835760"/>
              <a:ext cx="1123111" cy="650741"/>
            </a:xfrm>
            <a:custGeom>
              <a:avLst/>
              <a:gdLst/>
              <a:ahLst/>
              <a:cxnLst/>
              <a:rect l="l" t="t" r="r" b="b"/>
              <a:pathLst>
                <a:path w="34977" h="20266" extrusionOk="0">
                  <a:moveTo>
                    <a:pt x="16357" y="0"/>
                  </a:moveTo>
                  <a:lnTo>
                    <a:pt x="1" y="9505"/>
                  </a:lnTo>
                  <a:lnTo>
                    <a:pt x="18641" y="20266"/>
                  </a:lnTo>
                  <a:lnTo>
                    <a:pt x="34976" y="10760"/>
                  </a:lnTo>
                  <a:lnTo>
                    <a:pt x="16357" y="0"/>
                  </a:lnTo>
                  <a:close/>
                </a:path>
              </a:pathLst>
            </a:custGeom>
            <a:solidFill>
              <a:srgbClr val="FFBA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6" name="Google Shape;4716;p77"/>
            <p:cNvSpPr/>
            <p:nvPr/>
          </p:nvSpPr>
          <p:spPr>
            <a:xfrm flipH="1">
              <a:off x="1709080" y="2140965"/>
              <a:ext cx="600553" cy="1032593"/>
            </a:xfrm>
            <a:custGeom>
              <a:avLst/>
              <a:gdLst/>
              <a:ahLst/>
              <a:cxnLst/>
              <a:rect l="l" t="t" r="r" b="b"/>
              <a:pathLst>
                <a:path w="18703" h="32158" extrusionOk="0">
                  <a:moveTo>
                    <a:pt x="63" y="0"/>
                  </a:moveTo>
                  <a:lnTo>
                    <a:pt x="1" y="21418"/>
                  </a:lnTo>
                  <a:lnTo>
                    <a:pt x="18641" y="32157"/>
                  </a:lnTo>
                  <a:lnTo>
                    <a:pt x="18703" y="10761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7" name="Google Shape;4717;p77"/>
            <p:cNvSpPr/>
            <p:nvPr/>
          </p:nvSpPr>
          <p:spPr>
            <a:xfrm flipH="1">
              <a:off x="1182573" y="1493563"/>
              <a:ext cx="526540" cy="992938"/>
            </a:xfrm>
            <a:custGeom>
              <a:avLst/>
              <a:gdLst/>
              <a:ahLst/>
              <a:cxnLst/>
              <a:rect l="l" t="t" r="r" b="b"/>
              <a:pathLst>
                <a:path w="16398" h="30923" extrusionOk="0">
                  <a:moveTo>
                    <a:pt x="16398" y="0"/>
                  </a:moveTo>
                  <a:lnTo>
                    <a:pt x="42" y="9505"/>
                  </a:lnTo>
                  <a:lnTo>
                    <a:pt x="1" y="30923"/>
                  </a:lnTo>
                  <a:lnTo>
                    <a:pt x="16336" y="21417"/>
                  </a:lnTo>
                  <a:lnTo>
                    <a:pt x="163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8" name="Google Shape;4718;p77"/>
            <p:cNvSpPr/>
            <p:nvPr/>
          </p:nvSpPr>
          <p:spPr>
            <a:xfrm flipH="1">
              <a:off x="1182573" y="1148702"/>
              <a:ext cx="1123079" cy="650099"/>
            </a:xfrm>
            <a:custGeom>
              <a:avLst/>
              <a:gdLst/>
              <a:ahLst/>
              <a:cxnLst/>
              <a:rect l="l" t="t" r="r" b="b"/>
              <a:pathLst>
                <a:path w="34976" h="20246" extrusionOk="0">
                  <a:moveTo>
                    <a:pt x="16357" y="1"/>
                  </a:moveTo>
                  <a:lnTo>
                    <a:pt x="0" y="9485"/>
                  </a:lnTo>
                  <a:lnTo>
                    <a:pt x="18620" y="20245"/>
                  </a:lnTo>
                  <a:lnTo>
                    <a:pt x="34976" y="10740"/>
                  </a:lnTo>
                  <a:lnTo>
                    <a:pt x="16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9" name="Google Shape;4719;p77"/>
            <p:cNvSpPr/>
            <p:nvPr/>
          </p:nvSpPr>
          <p:spPr>
            <a:xfrm flipH="1">
              <a:off x="1707764" y="1453265"/>
              <a:ext cx="599879" cy="1033236"/>
            </a:xfrm>
            <a:custGeom>
              <a:avLst/>
              <a:gdLst/>
              <a:ahLst/>
              <a:cxnLst/>
              <a:rect l="l" t="t" r="r" b="b"/>
              <a:pathLst>
                <a:path w="18682" h="32178" extrusionOk="0">
                  <a:moveTo>
                    <a:pt x="62" y="0"/>
                  </a:moveTo>
                  <a:lnTo>
                    <a:pt x="1" y="21417"/>
                  </a:lnTo>
                  <a:lnTo>
                    <a:pt x="18641" y="32178"/>
                  </a:lnTo>
                  <a:lnTo>
                    <a:pt x="18682" y="1076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AE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0" name="Google Shape;4720;p77"/>
            <p:cNvSpPr/>
            <p:nvPr/>
          </p:nvSpPr>
          <p:spPr>
            <a:xfrm flipH="1">
              <a:off x="1415113" y="2814793"/>
              <a:ext cx="108371" cy="167165"/>
            </a:xfrm>
            <a:custGeom>
              <a:avLst/>
              <a:gdLst/>
              <a:ahLst/>
              <a:cxnLst/>
              <a:rect l="l" t="t" r="r" b="b"/>
              <a:pathLst>
                <a:path w="3375" h="5206" extrusionOk="0">
                  <a:moveTo>
                    <a:pt x="1" y="1"/>
                  </a:moveTo>
                  <a:lnTo>
                    <a:pt x="21" y="3251"/>
                  </a:lnTo>
                  <a:lnTo>
                    <a:pt x="3375" y="5206"/>
                  </a:lnTo>
                  <a:lnTo>
                    <a:pt x="3354" y="195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1" name="Google Shape;4721;p77"/>
            <p:cNvSpPr/>
            <p:nvPr/>
          </p:nvSpPr>
          <p:spPr>
            <a:xfrm flipH="1">
              <a:off x="1292228" y="2743445"/>
              <a:ext cx="231256" cy="134156"/>
            </a:xfrm>
            <a:custGeom>
              <a:avLst/>
              <a:gdLst/>
              <a:ahLst/>
              <a:cxnLst/>
              <a:rect l="l" t="t" r="r" b="b"/>
              <a:pathLst>
                <a:path w="7202" h="4178" extrusionOk="0">
                  <a:moveTo>
                    <a:pt x="3828" y="1"/>
                  </a:moveTo>
                  <a:lnTo>
                    <a:pt x="1" y="2223"/>
                  </a:lnTo>
                  <a:lnTo>
                    <a:pt x="3354" y="4177"/>
                  </a:lnTo>
                  <a:lnTo>
                    <a:pt x="7202" y="1955"/>
                  </a:lnTo>
                  <a:lnTo>
                    <a:pt x="3828" y="1"/>
                  </a:lnTo>
                  <a:close/>
                </a:path>
              </a:pathLst>
            </a:custGeom>
            <a:solidFill>
              <a:srgbClr val="FAE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2" name="Google Shape;4722;p77"/>
            <p:cNvSpPr/>
            <p:nvPr/>
          </p:nvSpPr>
          <p:spPr>
            <a:xfrm flipH="1">
              <a:off x="1292228" y="2806220"/>
              <a:ext cx="123559" cy="175738"/>
            </a:xfrm>
            <a:custGeom>
              <a:avLst/>
              <a:gdLst/>
              <a:ahLst/>
              <a:cxnLst/>
              <a:rect l="l" t="t" r="r" b="b"/>
              <a:pathLst>
                <a:path w="3848" h="5473" extrusionOk="0">
                  <a:moveTo>
                    <a:pt x="3848" y="0"/>
                  </a:moveTo>
                  <a:lnTo>
                    <a:pt x="0" y="2222"/>
                  </a:lnTo>
                  <a:lnTo>
                    <a:pt x="21" y="5473"/>
                  </a:lnTo>
                  <a:lnTo>
                    <a:pt x="3848" y="3271"/>
                  </a:lnTo>
                  <a:lnTo>
                    <a:pt x="38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3" name="Google Shape;4723;p77"/>
            <p:cNvSpPr/>
            <p:nvPr/>
          </p:nvSpPr>
          <p:spPr>
            <a:xfrm flipH="1">
              <a:off x="1415113" y="2411171"/>
              <a:ext cx="108371" cy="466430"/>
            </a:xfrm>
            <a:custGeom>
              <a:avLst/>
              <a:gdLst/>
              <a:ahLst/>
              <a:cxnLst/>
              <a:rect l="l" t="t" r="r" b="b"/>
              <a:pathLst>
                <a:path w="3375" h="14526" extrusionOk="0">
                  <a:moveTo>
                    <a:pt x="1" y="0"/>
                  </a:moveTo>
                  <a:lnTo>
                    <a:pt x="21" y="12571"/>
                  </a:lnTo>
                  <a:lnTo>
                    <a:pt x="3375" y="14525"/>
                  </a:lnTo>
                  <a:lnTo>
                    <a:pt x="3354" y="19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4" name="Google Shape;4724;p77"/>
            <p:cNvSpPr/>
            <p:nvPr/>
          </p:nvSpPr>
          <p:spPr>
            <a:xfrm flipH="1">
              <a:off x="1292228" y="2340465"/>
              <a:ext cx="231256" cy="133481"/>
            </a:xfrm>
            <a:custGeom>
              <a:avLst/>
              <a:gdLst/>
              <a:ahLst/>
              <a:cxnLst/>
              <a:rect l="l" t="t" r="r" b="b"/>
              <a:pathLst>
                <a:path w="7202" h="4157" extrusionOk="0">
                  <a:moveTo>
                    <a:pt x="3828" y="1"/>
                  </a:moveTo>
                  <a:lnTo>
                    <a:pt x="1" y="2202"/>
                  </a:lnTo>
                  <a:lnTo>
                    <a:pt x="3354" y="4157"/>
                  </a:lnTo>
                  <a:lnTo>
                    <a:pt x="7202" y="1955"/>
                  </a:lnTo>
                  <a:lnTo>
                    <a:pt x="3828" y="1"/>
                  </a:lnTo>
                  <a:close/>
                </a:path>
              </a:pathLst>
            </a:custGeom>
            <a:solidFill>
              <a:srgbClr val="5B6C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5" name="Google Shape;4725;p77"/>
            <p:cNvSpPr/>
            <p:nvPr/>
          </p:nvSpPr>
          <p:spPr>
            <a:xfrm flipH="1">
              <a:off x="1292228" y="2403240"/>
              <a:ext cx="123559" cy="474361"/>
            </a:xfrm>
            <a:custGeom>
              <a:avLst/>
              <a:gdLst/>
              <a:ahLst/>
              <a:cxnLst/>
              <a:rect l="l" t="t" r="r" b="b"/>
              <a:pathLst>
                <a:path w="3848" h="14773" extrusionOk="0">
                  <a:moveTo>
                    <a:pt x="3848" y="0"/>
                  </a:moveTo>
                  <a:lnTo>
                    <a:pt x="0" y="2202"/>
                  </a:lnTo>
                  <a:lnTo>
                    <a:pt x="21" y="14772"/>
                  </a:lnTo>
                  <a:lnTo>
                    <a:pt x="3848" y="12550"/>
                  </a:lnTo>
                  <a:lnTo>
                    <a:pt x="38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6" name="Google Shape;4726;p77"/>
            <p:cNvSpPr/>
            <p:nvPr/>
          </p:nvSpPr>
          <p:spPr>
            <a:xfrm flipH="1">
              <a:off x="1264485" y="2743445"/>
              <a:ext cx="149986" cy="134156"/>
            </a:xfrm>
            <a:custGeom>
              <a:avLst/>
              <a:gdLst/>
              <a:ahLst/>
              <a:cxnLst/>
              <a:rect l="l" t="t" r="r" b="b"/>
              <a:pathLst>
                <a:path w="4671" h="4178" extrusionOk="0">
                  <a:moveTo>
                    <a:pt x="4671" y="1"/>
                  </a:moveTo>
                  <a:lnTo>
                    <a:pt x="1" y="2696"/>
                  </a:lnTo>
                  <a:lnTo>
                    <a:pt x="1" y="4177"/>
                  </a:lnTo>
                  <a:lnTo>
                    <a:pt x="4650" y="1461"/>
                  </a:lnTo>
                  <a:lnTo>
                    <a:pt x="46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7" name="Google Shape;4727;p77"/>
            <p:cNvSpPr/>
            <p:nvPr/>
          </p:nvSpPr>
          <p:spPr>
            <a:xfrm flipH="1">
              <a:off x="1414439" y="2743445"/>
              <a:ext cx="151302" cy="134156"/>
            </a:xfrm>
            <a:custGeom>
              <a:avLst/>
              <a:gdLst/>
              <a:ahLst/>
              <a:cxnLst/>
              <a:rect l="l" t="t" r="r" b="b"/>
              <a:pathLst>
                <a:path w="4712" h="4178" extrusionOk="0">
                  <a:moveTo>
                    <a:pt x="21" y="1"/>
                  </a:moveTo>
                  <a:lnTo>
                    <a:pt x="0" y="1461"/>
                  </a:lnTo>
                  <a:lnTo>
                    <a:pt x="4712" y="4177"/>
                  </a:lnTo>
                  <a:lnTo>
                    <a:pt x="4712" y="2696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8" name="Google Shape;4728;p77"/>
            <p:cNvSpPr/>
            <p:nvPr/>
          </p:nvSpPr>
          <p:spPr>
            <a:xfrm flipH="1">
              <a:off x="1264485" y="2718335"/>
              <a:ext cx="300614" cy="111679"/>
            </a:xfrm>
            <a:custGeom>
              <a:avLst/>
              <a:gdLst/>
              <a:ahLst/>
              <a:cxnLst/>
              <a:rect l="l" t="t" r="r" b="b"/>
              <a:pathLst>
                <a:path w="9362" h="3478" extrusionOk="0">
                  <a:moveTo>
                    <a:pt x="1297" y="1"/>
                  </a:moveTo>
                  <a:lnTo>
                    <a:pt x="1" y="783"/>
                  </a:lnTo>
                  <a:lnTo>
                    <a:pt x="4692" y="3478"/>
                  </a:lnTo>
                  <a:lnTo>
                    <a:pt x="9362" y="783"/>
                  </a:lnTo>
                  <a:lnTo>
                    <a:pt x="8498" y="289"/>
                  </a:lnTo>
                  <a:lnTo>
                    <a:pt x="8498" y="556"/>
                  </a:lnTo>
                  <a:lnTo>
                    <a:pt x="4671" y="2778"/>
                  </a:lnTo>
                  <a:lnTo>
                    <a:pt x="1317" y="824"/>
                  </a:lnTo>
                  <a:lnTo>
                    <a:pt x="12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9" name="Google Shape;4729;p77"/>
            <p:cNvSpPr/>
            <p:nvPr/>
          </p:nvSpPr>
          <p:spPr>
            <a:xfrm flipH="1">
              <a:off x="1217573" y="2355010"/>
              <a:ext cx="196899" cy="238513"/>
            </a:xfrm>
            <a:custGeom>
              <a:avLst/>
              <a:gdLst/>
              <a:ahLst/>
              <a:cxnLst/>
              <a:rect l="l" t="t" r="r" b="b"/>
              <a:pathLst>
                <a:path w="6132" h="7428" extrusionOk="0">
                  <a:moveTo>
                    <a:pt x="6132" y="0"/>
                  </a:moveTo>
                  <a:lnTo>
                    <a:pt x="1" y="3560"/>
                  </a:lnTo>
                  <a:lnTo>
                    <a:pt x="1" y="7427"/>
                  </a:lnTo>
                  <a:lnTo>
                    <a:pt x="6132" y="3868"/>
                  </a:lnTo>
                  <a:lnTo>
                    <a:pt x="61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0" name="Google Shape;4730;p77"/>
            <p:cNvSpPr/>
            <p:nvPr/>
          </p:nvSpPr>
          <p:spPr>
            <a:xfrm flipH="1">
              <a:off x="1414439" y="2355010"/>
              <a:ext cx="198215" cy="238513"/>
            </a:xfrm>
            <a:custGeom>
              <a:avLst/>
              <a:gdLst/>
              <a:ahLst/>
              <a:cxnLst/>
              <a:rect l="l" t="t" r="r" b="b"/>
              <a:pathLst>
                <a:path w="6173" h="7428" extrusionOk="0">
                  <a:moveTo>
                    <a:pt x="0" y="0"/>
                  </a:moveTo>
                  <a:lnTo>
                    <a:pt x="0" y="3868"/>
                  </a:lnTo>
                  <a:lnTo>
                    <a:pt x="6173" y="7427"/>
                  </a:lnTo>
                  <a:lnTo>
                    <a:pt x="6173" y="35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1" name="Google Shape;4731;p77"/>
            <p:cNvSpPr/>
            <p:nvPr/>
          </p:nvSpPr>
          <p:spPr>
            <a:xfrm flipH="1">
              <a:off x="1217573" y="2240731"/>
              <a:ext cx="395081" cy="228591"/>
            </a:xfrm>
            <a:custGeom>
              <a:avLst/>
              <a:gdLst/>
              <a:ahLst/>
              <a:cxnLst/>
              <a:rect l="l" t="t" r="r" b="b"/>
              <a:pathLst>
                <a:path w="12304" h="7119" extrusionOk="0">
                  <a:moveTo>
                    <a:pt x="6131" y="0"/>
                  </a:moveTo>
                  <a:lnTo>
                    <a:pt x="0" y="3559"/>
                  </a:lnTo>
                  <a:lnTo>
                    <a:pt x="6173" y="7119"/>
                  </a:lnTo>
                  <a:lnTo>
                    <a:pt x="12304" y="3559"/>
                  </a:lnTo>
                  <a:lnTo>
                    <a:pt x="6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2" name="Google Shape;4732;p77"/>
            <p:cNvSpPr/>
            <p:nvPr/>
          </p:nvSpPr>
          <p:spPr>
            <a:xfrm flipH="1">
              <a:off x="1278357" y="2275056"/>
              <a:ext cx="136114" cy="165206"/>
            </a:xfrm>
            <a:custGeom>
              <a:avLst/>
              <a:gdLst/>
              <a:ahLst/>
              <a:cxnLst/>
              <a:rect l="l" t="t" r="r" b="b"/>
              <a:pathLst>
                <a:path w="4239" h="5145" extrusionOk="0">
                  <a:moveTo>
                    <a:pt x="4239" y="1"/>
                  </a:moveTo>
                  <a:lnTo>
                    <a:pt x="1" y="2470"/>
                  </a:lnTo>
                  <a:lnTo>
                    <a:pt x="1" y="5144"/>
                  </a:lnTo>
                  <a:lnTo>
                    <a:pt x="4239" y="2675"/>
                  </a:lnTo>
                  <a:lnTo>
                    <a:pt x="42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3" name="Google Shape;4733;p77"/>
            <p:cNvSpPr/>
            <p:nvPr/>
          </p:nvSpPr>
          <p:spPr>
            <a:xfrm flipH="1">
              <a:off x="1414439" y="2275056"/>
              <a:ext cx="137431" cy="165206"/>
            </a:xfrm>
            <a:custGeom>
              <a:avLst/>
              <a:gdLst/>
              <a:ahLst/>
              <a:cxnLst/>
              <a:rect l="l" t="t" r="r" b="b"/>
              <a:pathLst>
                <a:path w="4280" h="5145" extrusionOk="0">
                  <a:moveTo>
                    <a:pt x="0" y="1"/>
                  </a:moveTo>
                  <a:lnTo>
                    <a:pt x="0" y="2675"/>
                  </a:lnTo>
                  <a:lnTo>
                    <a:pt x="4280" y="5144"/>
                  </a:lnTo>
                  <a:lnTo>
                    <a:pt x="4280" y="24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4" name="Google Shape;4734;p77"/>
            <p:cNvSpPr/>
            <p:nvPr/>
          </p:nvSpPr>
          <p:spPr>
            <a:xfrm flipH="1">
              <a:off x="1278357" y="2196451"/>
              <a:ext cx="273513" cy="157917"/>
            </a:xfrm>
            <a:custGeom>
              <a:avLst/>
              <a:gdLst/>
              <a:ahLst/>
              <a:cxnLst/>
              <a:rect l="l" t="t" r="r" b="b"/>
              <a:pathLst>
                <a:path w="8518" h="4918" extrusionOk="0">
                  <a:moveTo>
                    <a:pt x="4238" y="1"/>
                  </a:moveTo>
                  <a:lnTo>
                    <a:pt x="0" y="2449"/>
                  </a:lnTo>
                  <a:lnTo>
                    <a:pt x="4280" y="4918"/>
                  </a:lnTo>
                  <a:lnTo>
                    <a:pt x="8518" y="2449"/>
                  </a:lnTo>
                  <a:lnTo>
                    <a:pt x="42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5" name="Google Shape;4735;p77"/>
            <p:cNvSpPr/>
            <p:nvPr/>
          </p:nvSpPr>
          <p:spPr>
            <a:xfrm flipH="1">
              <a:off x="1707090" y="1753847"/>
              <a:ext cx="135472" cy="596572"/>
            </a:xfrm>
            <a:custGeom>
              <a:avLst/>
              <a:gdLst/>
              <a:ahLst/>
              <a:cxnLst/>
              <a:rect l="l" t="t" r="r" b="b"/>
              <a:pathLst>
                <a:path w="4219" h="18579" extrusionOk="0">
                  <a:moveTo>
                    <a:pt x="4218" y="0"/>
                  </a:moveTo>
                  <a:lnTo>
                    <a:pt x="62" y="2469"/>
                  </a:lnTo>
                  <a:lnTo>
                    <a:pt x="1" y="18578"/>
                  </a:lnTo>
                  <a:lnTo>
                    <a:pt x="4157" y="16109"/>
                  </a:lnTo>
                  <a:lnTo>
                    <a:pt x="42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6" name="Google Shape;4736;p77"/>
            <p:cNvSpPr/>
            <p:nvPr/>
          </p:nvSpPr>
          <p:spPr>
            <a:xfrm flipH="1">
              <a:off x="1707090" y="1381917"/>
              <a:ext cx="777608" cy="451242"/>
            </a:xfrm>
            <a:custGeom>
              <a:avLst/>
              <a:gdLst/>
              <a:ahLst/>
              <a:cxnLst/>
              <a:rect l="l" t="t" r="r" b="b"/>
              <a:pathLst>
                <a:path w="24217" h="14053" extrusionOk="0">
                  <a:moveTo>
                    <a:pt x="4157" y="0"/>
                  </a:moveTo>
                  <a:lnTo>
                    <a:pt x="1" y="2469"/>
                  </a:lnTo>
                  <a:lnTo>
                    <a:pt x="20060" y="14052"/>
                  </a:lnTo>
                  <a:lnTo>
                    <a:pt x="24216" y="11583"/>
                  </a:lnTo>
                  <a:lnTo>
                    <a:pt x="41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7" name="Google Shape;4737;p77"/>
            <p:cNvSpPr/>
            <p:nvPr/>
          </p:nvSpPr>
          <p:spPr>
            <a:xfrm flipH="1">
              <a:off x="1840539" y="1461196"/>
              <a:ext cx="646117" cy="889222"/>
            </a:xfrm>
            <a:custGeom>
              <a:avLst/>
              <a:gdLst/>
              <a:ahLst/>
              <a:cxnLst/>
              <a:rect l="l" t="t" r="r" b="b"/>
              <a:pathLst>
                <a:path w="20122" h="27693" extrusionOk="0">
                  <a:moveTo>
                    <a:pt x="62" y="0"/>
                  </a:moveTo>
                  <a:lnTo>
                    <a:pt x="0" y="16109"/>
                  </a:lnTo>
                  <a:lnTo>
                    <a:pt x="20060" y="27692"/>
                  </a:lnTo>
                  <a:lnTo>
                    <a:pt x="20121" y="11583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8" name="Google Shape;4738;p77"/>
            <p:cNvSpPr/>
            <p:nvPr/>
          </p:nvSpPr>
          <p:spPr>
            <a:xfrm flipH="1">
              <a:off x="2334679" y="1616416"/>
              <a:ext cx="59500" cy="365380"/>
            </a:xfrm>
            <a:custGeom>
              <a:avLst/>
              <a:gdLst/>
              <a:ahLst/>
              <a:cxnLst/>
              <a:rect l="l" t="t" r="r" b="b"/>
              <a:pathLst>
                <a:path w="1853" h="11379" extrusionOk="0">
                  <a:moveTo>
                    <a:pt x="62" y="1"/>
                  </a:moveTo>
                  <a:lnTo>
                    <a:pt x="1" y="10349"/>
                  </a:lnTo>
                  <a:lnTo>
                    <a:pt x="1790" y="11378"/>
                  </a:lnTo>
                  <a:lnTo>
                    <a:pt x="1852" y="1030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9" name="Google Shape;4739;p77"/>
            <p:cNvSpPr/>
            <p:nvPr/>
          </p:nvSpPr>
          <p:spPr>
            <a:xfrm flipH="1">
              <a:off x="2336670" y="1915681"/>
              <a:ext cx="57509" cy="66114"/>
            </a:xfrm>
            <a:custGeom>
              <a:avLst/>
              <a:gdLst/>
              <a:ahLst/>
              <a:cxnLst/>
              <a:rect l="l" t="t" r="r" b="b"/>
              <a:pathLst>
                <a:path w="1791" h="2059" extrusionOk="0">
                  <a:moveTo>
                    <a:pt x="1790" y="1"/>
                  </a:moveTo>
                  <a:lnTo>
                    <a:pt x="1" y="1029"/>
                  </a:lnTo>
                  <a:lnTo>
                    <a:pt x="1790" y="2058"/>
                  </a:lnTo>
                  <a:lnTo>
                    <a:pt x="17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0" name="Google Shape;4740;p77"/>
            <p:cNvSpPr/>
            <p:nvPr/>
          </p:nvSpPr>
          <p:spPr>
            <a:xfrm flipH="1">
              <a:off x="2238895" y="1671260"/>
              <a:ext cx="59500" cy="365348"/>
            </a:xfrm>
            <a:custGeom>
              <a:avLst/>
              <a:gdLst/>
              <a:ahLst/>
              <a:cxnLst/>
              <a:rect l="l" t="t" r="r" b="b"/>
              <a:pathLst>
                <a:path w="1853" h="11378" extrusionOk="0">
                  <a:moveTo>
                    <a:pt x="62" y="0"/>
                  </a:moveTo>
                  <a:lnTo>
                    <a:pt x="1" y="10370"/>
                  </a:lnTo>
                  <a:lnTo>
                    <a:pt x="1791" y="11378"/>
                  </a:lnTo>
                  <a:lnTo>
                    <a:pt x="1852" y="1029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1" name="Google Shape;4741;p77"/>
            <p:cNvSpPr/>
            <p:nvPr/>
          </p:nvSpPr>
          <p:spPr>
            <a:xfrm flipH="1">
              <a:off x="2240886" y="1970525"/>
              <a:ext cx="57509" cy="66082"/>
            </a:xfrm>
            <a:custGeom>
              <a:avLst/>
              <a:gdLst/>
              <a:ahLst/>
              <a:cxnLst/>
              <a:rect l="l" t="t" r="r" b="b"/>
              <a:pathLst>
                <a:path w="1791" h="2058" extrusionOk="0">
                  <a:moveTo>
                    <a:pt x="1791" y="0"/>
                  </a:moveTo>
                  <a:lnTo>
                    <a:pt x="1" y="1050"/>
                  </a:lnTo>
                  <a:lnTo>
                    <a:pt x="1791" y="2058"/>
                  </a:lnTo>
                  <a:lnTo>
                    <a:pt x="17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2" name="Google Shape;4742;p77"/>
            <p:cNvSpPr/>
            <p:nvPr/>
          </p:nvSpPr>
          <p:spPr>
            <a:xfrm flipH="1">
              <a:off x="2143753" y="1726746"/>
              <a:ext cx="58858" cy="365348"/>
            </a:xfrm>
            <a:custGeom>
              <a:avLst/>
              <a:gdLst/>
              <a:ahLst/>
              <a:cxnLst/>
              <a:rect l="l" t="t" r="r" b="b"/>
              <a:pathLst>
                <a:path w="1833" h="11378" extrusionOk="0">
                  <a:moveTo>
                    <a:pt x="63" y="1"/>
                  </a:moveTo>
                  <a:lnTo>
                    <a:pt x="1" y="10349"/>
                  </a:lnTo>
                  <a:lnTo>
                    <a:pt x="1770" y="11378"/>
                  </a:lnTo>
                  <a:lnTo>
                    <a:pt x="1832" y="1029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3" name="Google Shape;4743;p77"/>
            <p:cNvSpPr/>
            <p:nvPr/>
          </p:nvSpPr>
          <p:spPr>
            <a:xfrm flipH="1">
              <a:off x="2145102" y="2026011"/>
              <a:ext cx="57509" cy="66082"/>
            </a:xfrm>
            <a:custGeom>
              <a:avLst/>
              <a:gdLst/>
              <a:ahLst/>
              <a:cxnLst/>
              <a:rect l="l" t="t" r="r" b="b"/>
              <a:pathLst>
                <a:path w="1791" h="2058" extrusionOk="0">
                  <a:moveTo>
                    <a:pt x="1791" y="1"/>
                  </a:moveTo>
                  <a:lnTo>
                    <a:pt x="1" y="1029"/>
                  </a:lnTo>
                  <a:lnTo>
                    <a:pt x="1770" y="2058"/>
                  </a:lnTo>
                  <a:lnTo>
                    <a:pt x="17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4" name="Google Shape;4744;p77"/>
            <p:cNvSpPr/>
            <p:nvPr/>
          </p:nvSpPr>
          <p:spPr>
            <a:xfrm flipH="1">
              <a:off x="2047969" y="1781590"/>
              <a:ext cx="59500" cy="366022"/>
            </a:xfrm>
            <a:custGeom>
              <a:avLst/>
              <a:gdLst/>
              <a:ahLst/>
              <a:cxnLst/>
              <a:rect l="l" t="t" r="r" b="b"/>
              <a:pathLst>
                <a:path w="1853" h="11399" extrusionOk="0">
                  <a:moveTo>
                    <a:pt x="83" y="0"/>
                  </a:moveTo>
                  <a:lnTo>
                    <a:pt x="1" y="10369"/>
                  </a:lnTo>
                  <a:lnTo>
                    <a:pt x="1790" y="11398"/>
                  </a:lnTo>
                  <a:lnTo>
                    <a:pt x="1852" y="1029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5" name="Google Shape;4745;p77"/>
            <p:cNvSpPr/>
            <p:nvPr/>
          </p:nvSpPr>
          <p:spPr>
            <a:xfrm flipH="1">
              <a:off x="2049286" y="2080855"/>
              <a:ext cx="58183" cy="66757"/>
            </a:xfrm>
            <a:custGeom>
              <a:avLst/>
              <a:gdLst/>
              <a:ahLst/>
              <a:cxnLst/>
              <a:rect l="l" t="t" r="r" b="b"/>
              <a:pathLst>
                <a:path w="1812" h="2079" extrusionOk="0">
                  <a:moveTo>
                    <a:pt x="1811" y="0"/>
                  </a:moveTo>
                  <a:lnTo>
                    <a:pt x="1" y="1049"/>
                  </a:lnTo>
                  <a:lnTo>
                    <a:pt x="1790" y="2078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6" name="Google Shape;4746;p77"/>
            <p:cNvSpPr/>
            <p:nvPr/>
          </p:nvSpPr>
          <p:spPr>
            <a:xfrm flipH="1">
              <a:off x="1952185" y="1837076"/>
              <a:ext cx="59500" cy="365348"/>
            </a:xfrm>
            <a:custGeom>
              <a:avLst/>
              <a:gdLst/>
              <a:ahLst/>
              <a:cxnLst/>
              <a:rect l="l" t="t" r="r" b="b"/>
              <a:pathLst>
                <a:path w="1853" h="11378" extrusionOk="0">
                  <a:moveTo>
                    <a:pt x="63" y="0"/>
                  </a:moveTo>
                  <a:lnTo>
                    <a:pt x="1" y="10349"/>
                  </a:lnTo>
                  <a:lnTo>
                    <a:pt x="1791" y="11378"/>
                  </a:lnTo>
                  <a:lnTo>
                    <a:pt x="1852" y="1029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7" name="Google Shape;4747;p77"/>
            <p:cNvSpPr/>
            <p:nvPr/>
          </p:nvSpPr>
          <p:spPr>
            <a:xfrm flipH="1">
              <a:off x="1954176" y="2136341"/>
              <a:ext cx="57509" cy="66082"/>
            </a:xfrm>
            <a:custGeom>
              <a:avLst/>
              <a:gdLst/>
              <a:ahLst/>
              <a:cxnLst/>
              <a:rect l="l" t="t" r="r" b="b"/>
              <a:pathLst>
                <a:path w="1791" h="2058" extrusionOk="0">
                  <a:moveTo>
                    <a:pt x="1791" y="0"/>
                  </a:moveTo>
                  <a:lnTo>
                    <a:pt x="1" y="1029"/>
                  </a:lnTo>
                  <a:lnTo>
                    <a:pt x="1791" y="2058"/>
                  </a:lnTo>
                  <a:lnTo>
                    <a:pt x="17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8" name="Google Shape;4748;p77"/>
            <p:cNvSpPr/>
            <p:nvPr/>
          </p:nvSpPr>
          <p:spPr>
            <a:xfrm flipH="1">
              <a:off x="1813470" y="2738821"/>
              <a:ext cx="46271" cy="228623"/>
            </a:xfrm>
            <a:custGeom>
              <a:avLst/>
              <a:gdLst/>
              <a:ahLst/>
              <a:cxnLst/>
              <a:rect l="l" t="t" r="r" b="b"/>
              <a:pathLst>
                <a:path w="1441" h="7120" extrusionOk="0">
                  <a:moveTo>
                    <a:pt x="1441" y="1"/>
                  </a:moveTo>
                  <a:lnTo>
                    <a:pt x="83" y="865"/>
                  </a:lnTo>
                  <a:lnTo>
                    <a:pt x="1" y="7119"/>
                  </a:lnTo>
                  <a:lnTo>
                    <a:pt x="1379" y="6276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9" name="Google Shape;4749;p77"/>
            <p:cNvSpPr/>
            <p:nvPr/>
          </p:nvSpPr>
          <p:spPr>
            <a:xfrm flipH="1">
              <a:off x="1813470" y="2514212"/>
              <a:ext cx="433389" cy="252385"/>
            </a:xfrm>
            <a:custGeom>
              <a:avLst/>
              <a:gdLst/>
              <a:ahLst/>
              <a:cxnLst/>
              <a:rect l="l" t="t" r="r" b="b"/>
              <a:pathLst>
                <a:path w="13497" h="7860" extrusionOk="0">
                  <a:moveTo>
                    <a:pt x="1358" y="1"/>
                  </a:moveTo>
                  <a:lnTo>
                    <a:pt x="0" y="844"/>
                  </a:lnTo>
                  <a:lnTo>
                    <a:pt x="12139" y="7860"/>
                  </a:lnTo>
                  <a:lnTo>
                    <a:pt x="13497" y="6996"/>
                  </a:lnTo>
                  <a:lnTo>
                    <a:pt x="13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0" name="Google Shape;4750;p77"/>
            <p:cNvSpPr/>
            <p:nvPr/>
          </p:nvSpPr>
          <p:spPr>
            <a:xfrm flipH="1">
              <a:off x="1857043" y="2541313"/>
              <a:ext cx="392448" cy="426132"/>
            </a:xfrm>
            <a:custGeom>
              <a:avLst/>
              <a:gdLst/>
              <a:ahLst/>
              <a:cxnLst/>
              <a:rect l="l" t="t" r="r" b="b"/>
              <a:pathLst>
                <a:path w="12222" h="13271" extrusionOk="0">
                  <a:moveTo>
                    <a:pt x="82" y="0"/>
                  </a:moveTo>
                  <a:lnTo>
                    <a:pt x="0" y="6275"/>
                  </a:lnTo>
                  <a:lnTo>
                    <a:pt x="12139" y="13270"/>
                  </a:lnTo>
                  <a:lnTo>
                    <a:pt x="12221" y="7016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1" name="Google Shape;4751;p77"/>
            <p:cNvSpPr/>
            <p:nvPr/>
          </p:nvSpPr>
          <p:spPr>
            <a:xfrm flipH="1">
              <a:off x="1745397" y="2465983"/>
              <a:ext cx="46303" cy="311852"/>
            </a:xfrm>
            <a:custGeom>
              <a:avLst/>
              <a:gdLst/>
              <a:ahLst/>
              <a:cxnLst/>
              <a:rect l="l" t="t" r="r" b="b"/>
              <a:pathLst>
                <a:path w="1442" h="9712" extrusionOk="0">
                  <a:moveTo>
                    <a:pt x="1441" y="1"/>
                  </a:moveTo>
                  <a:lnTo>
                    <a:pt x="83" y="844"/>
                  </a:lnTo>
                  <a:lnTo>
                    <a:pt x="1" y="9712"/>
                  </a:lnTo>
                  <a:lnTo>
                    <a:pt x="1379" y="8868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2" name="Google Shape;4752;p77"/>
            <p:cNvSpPr/>
            <p:nvPr/>
          </p:nvSpPr>
          <p:spPr>
            <a:xfrm flipH="1">
              <a:off x="1745397" y="2166717"/>
              <a:ext cx="561572" cy="326398"/>
            </a:xfrm>
            <a:custGeom>
              <a:avLst/>
              <a:gdLst/>
              <a:ahLst/>
              <a:cxnLst/>
              <a:rect l="l" t="t" r="r" b="b"/>
              <a:pathLst>
                <a:path w="17489" h="10165" extrusionOk="0">
                  <a:moveTo>
                    <a:pt x="1379" y="1"/>
                  </a:moveTo>
                  <a:lnTo>
                    <a:pt x="0" y="865"/>
                  </a:lnTo>
                  <a:lnTo>
                    <a:pt x="16130" y="10164"/>
                  </a:lnTo>
                  <a:lnTo>
                    <a:pt x="17488" y="9321"/>
                  </a:lnTo>
                  <a:lnTo>
                    <a:pt x="13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3" name="Google Shape;4753;p77"/>
            <p:cNvSpPr/>
            <p:nvPr/>
          </p:nvSpPr>
          <p:spPr>
            <a:xfrm flipH="1">
              <a:off x="1789002" y="2194460"/>
              <a:ext cx="519957" cy="583374"/>
            </a:xfrm>
            <a:custGeom>
              <a:avLst/>
              <a:gdLst/>
              <a:ahLst/>
              <a:cxnLst/>
              <a:rect l="l" t="t" r="r" b="b"/>
              <a:pathLst>
                <a:path w="16193" h="18168" extrusionOk="0">
                  <a:moveTo>
                    <a:pt x="62" y="1"/>
                  </a:moveTo>
                  <a:lnTo>
                    <a:pt x="1" y="8868"/>
                  </a:lnTo>
                  <a:lnTo>
                    <a:pt x="16110" y="18168"/>
                  </a:lnTo>
                  <a:lnTo>
                    <a:pt x="16192" y="9300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4" name="Google Shape;4754;p77"/>
            <p:cNvSpPr/>
            <p:nvPr/>
          </p:nvSpPr>
          <p:spPr>
            <a:xfrm flipH="1">
              <a:off x="1777121" y="1928236"/>
              <a:ext cx="46271" cy="312527"/>
            </a:xfrm>
            <a:custGeom>
              <a:avLst/>
              <a:gdLst/>
              <a:ahLst/>
              <a:cxnLst/>
              <a:rect l="l" t="t" r="r" b="b"/>
              <a:pathLst>
                <a:path w="1441" h="9733" extrusionOk="0">
                  <a:moveTo>
                    <a:pt x="0" y="1"/>
                  </a:moveTo>
                  <a:lnTo>
                    <a:pt x="62" y="8889"/>
                  </a:lnTo>
                  <a:lnTo>
                    <a:pt x="1440" y="9732"/>
                  </a:lnTo>
                  <a:lnTo>
                    <a:pt x="1379" y="8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5" name="Google Shape;4755;p77"/>
            <p:cNvSpPr/>
            <p:nvPr/>
          </p:nvSpPr>
          <p:spPr>
            <a:xfrm flipH="1">
              <a:off x="1345724" y="1678517"/>
              <a:ext cx="477668" cy="277495"/>
            </a:xfrm>
            <a:custGeom>
              <a:avLst/>
              <a:gdLst/>
              <a:ahLst/>
              <a:cxnLst/>
              <a:rect l="l" t="t" r="r" b="b"/>
              <a:pathLst>
                <a:path w="14876" h="8642" extrusionOk="0">
                  <a:moveTo>
                    <a:pt x="13497" y="1"/>
                  </a:moveTo>
                  <a:lnTo>
                    <a:pt x="0" y="7778"/>
                  </a:lnTo>
                  <a:lnTo>
                    <a:pt x="1379" y="8642"/>
                  </a:lnTo>
                  <a:lnTo>
                    <a:pt x="14875" y="865"/>
                  </a:lnTo>
                  <a:lnTo>
                    <a:pt x="13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6" name="Google Shape;4756;p77"/>
            <p:cNvSpPr/>
            <p:nvPr/>
          </p:nvSpPr>
          <p:spPr>
            <a:xfrm flipH="1">
              <a:off x="1343765" y="1706260"/>
              <a:ext cx="435379" cy="534503"/>
            </a:xfrm>
            <a:custGeom>
              <a:avLst/>
              <a:gdLst/>
              <a:ahLst/>
              <a:cxnLst/>
              <a:rect l="l" t="t" r="r" b="b"/>
              <a:pathLst>
                <a:path w="13559" h="16646" extrusionOk="0">
                  <a:moveTo>
                    <a:pt x="13497" y="1"/>
                  </a:moveTo>
                  <a:lnTo>
                    <a:pt x="1" y="7778"/>
                  </a:lnTo>
                  <a:lnTo>
                    <a:pt x="62" y="16645"/>
                  </a:lnTo>
                  <a:lnTo>
                    <a:pt x="13559" y="8868"/>
                  </a:lnTo>
                  <a:lnTo>
                    <a:pt x="134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7" name="Google Shape;4757;p77"/>
            <p:cNvSpPr/>
            <p:nvPr/>
          </p:nvSpPr>
          <p:spPr>
            <a:xfrm flipH="1">
              <a:off x="1372824" y="1799893"/>
              <a:ext cx="171789" cy="215587"/>
            </a:xfrm>
            <a:custGeom>
              <a:avLst/>
              <a:gdLst/>
              <a:ahLst/>
              <a:cxnLst/>
              <a:rect l="l" t="t" r="r" b="b"/>
              <a:pathLst>
                <a:path w="5350" h="6714" extrusionOk="0">
                  <a:moveTo>
                    <a:pt x="3467" y="0"/>
                  </a:moveTo>
                  <a:cubicBezTo>
                    <a:pt x="3145" y="0"/>
                    <a:pt x="2780" y="109"/>
                    <a:pt x="2387" y="336"/>
                  </a:cubicBezTo>
                  <a:cubicBezTo>
                    <a:pt x="1070" y="1097"/>
                    <a:pt x="0" y="2948"/>
                    <a:pt x="21" y="4450"/>
                  </a:cubicBezTo>
                  <a:cubicBezTo>
                    <a:pt x="21" y="5212"/>
                    <a:pt x="289" y="5746"/>
                    <a:pt x="721" y="5993"/>
                  </a:cubicBezTo>
                  <a:lnTo>
                    <a:pt x="1972" y="6711"/>
                  </a:lnTo>
                  <a:lnTo>
                    <a:pt x="1972" y="6711"/>
                  </a:lnTo>
                  <a:cubicBezTo>
                    <a:pt x="1542" y="6464"/>
                    <a:pt x="1276" y="5930"/>
                    <a:pt x="1276" y="5191"/>
                  </a:cubicBezTo>
                  <a:cubicBezTo>
                    <a:pt x="1276" y="3668"/>
                    <a:pt x="2325" y="1817"/>
                    <a:pt x="3642" y="1056"/>
                  </a:cubicBezTo>
                  <a:cubicBezTo>
                    <a:pt x="4038" y="839"/>
                    <a:pt x="4407" y="735"/>
                    <a:pt x="4731" y="735"/>
                  </a:cubicBezTo>
                  <a:cubicBezTo>
                    <a:pt x="4962" y="735"/>
                    <a:pt x="5170" y="788"/>
                    <a:pt x="5350" y="891"/>
                  </a:cubicBezTo>
                  <a:lnTo>
                    <a:pt x="4095" y="171"/>
                  </a:lnTo>
                  <a:cubicBezTo>
                    <a:pt x="3913" y="58"/>
                    <a:pt x="3701" y="0"/>
                    <a:pt x="3467" y="0"/>
                  </a:cubicBezTo>
                  <a:close/>
                  <a:moveTo>
                    <a:pt x="1972" y="6711"/>
                  </a:moveTo>
                  <a:cubicBezTo>
                    <a:pt x="1973" y="6712"/>
                    <a:pt x="1974" y="6713"/>
                    <a:pt x="1976" y="6713"/>
                  </a:cubicBezTo>
                  <a:lnTo>
                    <a:pt x="1972" y="671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8" name="Google Shape;4758;p77"/>
            <p:cNvSpPr/>
            <p:nvPr/>
          </p:nvSpPr>
          <p:spPr>
            <a:xfrm flipH="1">
              <a:off x="1350347" y="1823301"/>
              <a:ext cx="153293" cy="197380"/>
            </a:xfrm>
            <a:custGeom>
              <a:avLst/>
              <a:gdLst/>
              <a:ahLst/>
              <a:cxnLst/>
              <a:rect l="l" t="t" r="r" b="b"/>
              <a:pathLst>
                <a:path w="4774" h="6147" extrusionOk="0">
                  <a:moveTo>
                    <a:pt x="3445" y="1"/>
                  </a:moveTo>
                  <a:cubicBezTo>
                    <a:pt x="3121" y="1"/>
                    <a:pt x="2755" y="105"/>
                    <a:pt x="2366" y="327"/>
                  </a:cubicBezTo>
                  <a:cubicBezTo>
                    <a:pt x="1049" y="1088"/>
                    <a:pt x="0" y="2939"/>
                    <a:pt x="0" y="4462"/>
                  </a:cubicBezTo>
                  <a:cubicBezTo>
                    <a:pt x="0" y="5526"/>
                    <a:pt x="537" y="6146"/>
                    <a:pt x="1319" y="6146"/>
                  </a:cubicBezTo>
                  <a:cubicBezTo>
                    <a:pt x="1640" y="6146"/>
                    <a:pt x="2003" y="6042"/>
                    <a:pt x="2387" y="5820"/>
                  </a:cubicBezTo>
                  <a:cubicBezTo>
                    <a:pt x="3703" y="5059"/>
                    <a:pt x="4773" y="3207"/>
                    <a:pt x="4773" y="1705"/>
                  </a:cubicBezTo>
                  <a:cubicBezTo>
                    <a:pt x="4773" y="625"/>
                    <a:pt x="4235" y="1"/>
                    <a:pt x="34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9" name="Google Shape;4759;p77"/>
            <p:cNvSpPr/>
            <p:nvPr/>
          </p:nvSpPr>
          <p:spPr>
            <a:xfrm flipH="1">
              <a:off x="1386696" y="1870342"/>
              <a:ext cx="80628" cy="103651"/>
            </a:xfrm>
            <a:custGeom>
              <a:avLst/>
              <a:gdLst/>
              <a:ahLst/>
              <a:cxnLst/>
              <a:rect l="l" t="t" r="r" b="b"/>
              <a:pathLst>
                <a:path w="2511" h="3228" extrusionOk="0">
                  <a:moveTo>
                    <a:pt x="1817" y="0"/>
                  </a:moveTo>
                  <a:cubicBezTo>
                    <a:pt x="1647" y="0"/>
                    <a:pt x="1456" y="57"/>
                    <a:pt x="1256" y="178"/>
                  </a:cubicBezTo>
                  <a:cubicBezTo>
                    <a:pt x="556" y="569"/>
                    <a:pt x="1" y="1536"/>
                    <a:pt x="1" y="2339"/>
                  </a:cubicBezTo>
                  <a:cubicBezTo>
                    <a:pt x="1" y="2907"/>
                    <a:pt x="279" y="3227"/>
                    <a:pt x="690" y="3227"/>
                  </a:cubicBezTo>
                  <a:cubicBezTo>
                    <a:pt x="859" y="3227"/>
                    <a:pt x="1051" y="3173"/>
                    <a:pt x="1256" y="3059"/>
                  </a:cubicBezTo>
                  <a:cubicBezTo>
                    <a:pt x="1955" y="2647"/>
                    <a:pt x="2511" y="1680"/>
                    <a:pt x="2511" y="878"/>
                  </a:cubicBezTo>
                  <a:cubicBezTo>
                    <a:pt x="2511" y="326"/>
                    <a:pt x="2224" y="0"/>
                    <a:pt x="18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0" name="Google Shape;4760;p77"/>
          <p:cNvGrpSpPr/>
          <p:nvPr/>
        </p:nvGrpSpPr>
        <p:grpSpPr>
          <a:xfrm flipH="1">
            <a:off x="839019" y="3721847"/>
            <a:ext cx="243972" cy="161330"/>
            <a:chOff x="2472236" y="4329463"/>
            <a:chExt cx="646284" cy="427478"/>
          </a:xfrm>
        </p:grpSpPr>
        <p:sp>
          <p:nvSpPr>
            <p:cNvPr id="4761" name="Google Shape;4761;p77"/>
            <p:cNvSpPr/>
            <p:nvPr/>
          </p:nvSpPr>
          <p:spPr>
            <a:xfrm>
              <a:off x="2935691" y="4400177"/>
              <a:ext cx="121388" cy="121285"/>
            </a:xfrm>
            <a:custGeom>
              <a:avLst/>
              <a:gdLst/>
              <a:ahLst/>
              <a:cxnLst/>
              <a:rect l="l" t="t" r="r" b="b"/>
              <a:pathLst>
                <a:path w="7107" h="7101" extrusionOk="0">
                  <a:moveTo>
                    <a:pt x="3551" y="1"/>
                  </a:moveTo>
                  <a:cubicBezTo>
                    <a:pt x="1596" y="1"/>
                    <a:pt x="1" y="1590"/>
                    <a:pt x="1" y="3551"/>
                  </a:cubicBezTo>
                  <a:cubicBezTo>
                    <a:pt x="1" y="5512"/>
                    <a:pt x="1596" y="7100"/>
                    <a:pt x="3551" y="7100"/>
                  </a:cubicBezTo>
                  <a:cubicBezTo>
                    <a:pt x="5511" y="7100"/>
                    <a:pt x="7106" y="5512"/>
                    <a:pt x="7106" y="3551"/>
                  </a:cubicBezTo>
                  <a:cubicBezTo>
                    <a:pt x="7106" y="1590"/>
                    <a:pt x="5511" y="1"/>
                    <a:pt x="3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2" name="Google Shape;4762;p77"/>
            <p:cNvSpPr/>
            <p:nvPr/>
          </p:nvSpPr>
          <p:spPr>
            <a:xfrm>
              <a:off x="3026083" y="4521451"/>
              <a:ext cx="3758" cy="41880"/>
            </a:xfrm>
            <a:custGeom>
              <a:avLst/>
              <a:gdLst/>
              <a:ahLst/>
              <a:cxnLst/>
              <a:rect l="l" t="t" r="r" b="b"/>
              <a:pathLst>
                <a:path w="220" h="2452" extrusionOk="0">
                  <a:moveTo>
                    <a:pt x="1" y="0"/>
                  </a:moveTo>
                  <a:lnTo>
                    <a:pt x="219" y="2452"/>
                  </a:lnTo>
                  <a:cubicBezTo>
                    <a:pt x="213" y="2227"/>
                    <a:pt x="213" y="1920"/>
                    <a:pt x="202" y="1695"/>
                  </a:cubicBezTo>
                  <a:cubicBezTo>
                    <a:pt x="178" y="1388"/>
                    <a:pt x="143" y="981"/>
                    <a:pt x="107" y="674"/>
                  </a:cubicBezTo>
                  <a:cubicBezTo>
                    <a:pt x="84" y="473"/>
                    <a:pt x="36" y="201"/>
                    <a:pt x="1" y="0"/>
                  </a:cubicBezTo>
                  <a:close/>
                </a:path>
              </a:pathLst>
            </a:custGeom>
            <a:solidFill>
              <a:srgbClr val="3E3D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3" name="Google Shape;4763;p77"/>
            <p:cNvSpPr/>
            <p:nvPr/>
          </p:nvSpPr>
          <p:spPr>
            <a:xfrm>
              <a:off x="2809190" y="4337337"/>
              <a:ext cx="220639" cy="275517"/>
            </a:xfrm>
            <a:custGeom>
              <a:avLst/>
              <a:gdLst/>
              <a:ahLst/>
              <a:cxnLst/>
              <a:rect l="l" t="t" r="r" b="b"/>
              <a:pathLst>
                <a:path w="12918" h="16131" extrusionOk="0">
                  <a:moveTo>
                    <a:pt x="0" y="0"/>
                  </a:moveTo>
                  <a:lnTo>
                    <a:pt x="0" y="0"/>
                  </a:lnTo>
                  <a:cubicBezTo>
                    <a:pt x="106" y="10"/>
                    <a:pt x="220" y="22"/>
                    <a:pt x="338" y="35"/>
                  </a:cubicBezTo>
                  <a:lnTo>
                    <a:pt x="338" y="35"/>
                  </a:lnTo>
                  <a:cubicBezTo>
                    <a:pt x="224" y="20"/>
                    <a:pt x="112" y="8"/>
                    <a:pt x="0" y="0"/>
                  </a:cubicBezTo>
                  <a:close/>
                  <a:moveTo>
                    <a:pt x="338" y="35"/>
                  </a:moveTo>
                  <a:lnTo>
                    <a:pt x="338" y="35"/>
                  </a:lnTo>
                  <a:cubicBezTo>
                    <a:pt x="1304" y="160"/>
                    <a:pt x="2350" y="529"/>
                    <a:pt x="3444" y="1158"/>
                  </a:cubicBezTo>
                  <a:cubicBezTo>
                    <a:pt x="8240" y="3904"/>
                    <a:pt x="12132" y="10608"/>
                    <a:pt x="12132" y="16131"/>
                  </a:cubicBezTo>
                  <a:cubicBezTo>
                    <a:pt x="12658" y="15162"/>
                    <a:pt x="12917" y="14187"/>
                    <a:pt x="12917" y="13231"/>
                  </a:cubicBezTo>
                  <a:cubicBezTo>
                    <a:pt x="12917" y="12912"/>
                    <a:pt x="12906" y="12486"/>
                    <a:pt x="12876" y="12167"/>
                  </a:cubicBezTo>
                  <a:cubicBezTo>
                    <a:pt x="12858" y="11955"/>
                    <a:pt x="12835" y="11671"/>
                    <a:pt x="12805" y="11453"/>
                  </a:cubicBezTo>
                  <a:cubicBezTo>
                    <a:pt x="12770" y="11211"/>
                    <a:pt x="12717" y="10886"/>
                    <a:pt x="12669" y="10644"/>
                  </a:cubicBezTo>
                  <a:cubicBezTo>
                    <a:pt x="12634" y="10455"/>
                    <a:pt x="12575" y="10195"/>
                    <a:pt x="12528" y="10006"/>
                  </a:cubicBezTo>
                  <a:cubicBezTo>
                    <a:pt x="12480" y="9805"/>
                    <a:pt x="12409" y="9545"/>
                    <a:pt x="12350" y="9350"/>
                  </a:cubicBezTo>
                  <a:cubicBezTo>
                    <a:pt x="12297" y="9173"/>
                    <a:pt x="12220" y="8943"/>
                    <a:pt x="12155" y="8771"/>
                  </a:cubicBezTo>
                  <a:cubicBezTo>
                    <a:pt x="12096" y="8600"/>
                    <a:pt x="12008" y="8376"/>
                    <a:pt x="11937" y="8204"/>
                  </a:cubicBezTo>
                  <a:cubicBezTo>
                    <a:pt x="11937" y="8198"/>
                    <a:pt x="11760" y="7749"/>
                    <a:pt x="11453" y="7165"/>
                  </a:cubicBezTo>
                  <a:cubicBezTo>
                    <a:pt x="11205" y="6692"/>
                    <a:pt x="10974" y="6320"/>
                    <a:pt x="10886" y="6184"/>
                  </a:cubicBezTo>
                  <a:cubicBezTo>
                    <a:pt x="10791" y="6043"/>
                    <a:pt x="10661" y="5848"/>
                    <a:pt x="10561" y="5706"/>
                  </a:cubicBezTo>
                  <a:cubicBezTo>
                    <a:pt x="10460" y="5564"/>
                    <a:pt x="10325" y="5375"/>
                    <a:pt x="10218" y="5239"/>
                  </a:cubicBezTo>
                  <a:cubicBezTo>
                    <a:pt x="9787" y="4696"/>
                    <a:pt x="9462" y="4353"/>
                    <a:pt x="9403" y="4294"/>
                  </a:cubicBezTo>
                  <a:cubicBezTo>
                    <a:pt x="8937" y="3816"/>
                    <a:pt x="8877" y="3763"/>
                    <a:pt x="8375" y="3320"/>
                  </a:cubicBezTo>
                  <a:cubicBezTo>
                    <a:pt x="8151" y="3125"/>
                    <a:pt x="7844" y="2889"/>
                    <a:pt x="7608" y="2717"/>
                  </a:cubicBezTo>
                  <a:cubicBezTo>
                    <a:pt x="7247" y="2457"/>
                    <a:pt x="6745" y="2138"/>
                    <a:pt x="6361" y="1914"/>
                  </a:cubicBezTo>
                  <a:cubicBezTo>
                    <a:pt x="6084" y="1749"/>
                    <a:pt x="5706" y="1548"/>
                    <a:pt x="5416" y="1418"/>
                  </a:cubicBezTo>
                  <a:cubicBezTo>
                    <a:pt x="4979" y="1217"/>
                    <a:pt x="4383" y="969"/>
                    <a:pt x="3928" y="804"/>
                  </a:cubicBezTo>
                  <a:cubicBezTo>
                    <a:pt x="3585" y="680"/>
                    <a:pt x="3119" y="550"/>
                    <a:pt x="2770" y="455"/>
                  </a:cubicBezTo>
                  <a:cubicBezTo>
                    <a:pt x="2446" y="372"/>
                    <a:pt x="2008" y="266"/>
                    <a:pt x="1678" y="213"/>
                  </a:cubicBezTo>
                  <a:cubicBezTo>
                    <a:pt x="1282" y="148"/>
                    <a:pt x="779" y="83"/>
                    <a:pt x="338" y="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4" name="Google Shape;4764;p77"/>
            <p:cNvSpPr/>
            <p:nvPr/>
          </p:nvSpPr>
          <p:spPr>
            <a:xfrm>
              <a:off x="2472236" y="4329463"/>
              <a:ext cx="546680" cy="427478"/>
            </a:xfrm>
            <a:custGeom>
              <a:avLst/>
              <a:gdLst/>
              <a:ahLst/>
              <a:cxnLst/>
              <a:rect l="l" t="t" r="r" b="b"/>
              <a:pathLst>
                <a:path w="32007" h="25028" extrusionOk="0">
                  <a:moveTo>
                    <a:pt x="18192" y="1"/>
                  </a:moveTo>
                  <a:cubicBezTo>
                    <a:pt x="18038" y="1"/>
                    <a:pt x="17831" y="7"/>
                    <a:pt x="17672" y="12"/>
                  </a:cubicBezTo>
                  <a:cubicBezTo>
                    <a:pt x="17530" y="18"/>
                    <a:pt x="17335" y="30"/>
                    <a:pt x="17188" y="36"/>
                  </a:cubicBezTo>
                  <a:cubicBezTo>
                    <a:pt x="17034" y="48"/>
                    <a:pt x="16827" y="60"/>
                    <a:pt x="16674" y="77"/>
                  </a:cubicBezTo>
                  <a:cubicBezTo>
                    <a:pt x="16384" y="107"/>
                    <a:pt x="15995" y="154"/>
                    <a:pt x="15705" y="196"/>
                  </a:cubicBezTo>
                  <a:cubicBezTo>
                    <a:pt x="15552" y="219"/>
                    <a:pt x="15351" y="249"/>
                    <a:pt x="15197" y="278"/>
                  </a:cubicBezTo>
                  <a:cubicBezTo>
                    <a:pt x="15050" y="308"/>
                    <a:pt x="14843" y="343"/>
                    <a:pt x="14695" y="379"/>
                  </a:cubicBezTo>
                  <a:cubicBezTo>
                    <a:pt x="14406" y="438"/>
                    <a:pt x="14022" y="532"/>
                    <a:pt x="13732" y="603"/>
                  </a:cubicBezTo>
                  <a:cubicBezTo>
                    <a:pt x="13727" y="603"/>
                    <a:pt x="13289" y="715"/>
                    <a:pt x="12734" y="893"/>
                  </a:cubicBezTo>
                  <a:cubicBezTo>
                    <a:pt x="12451" y="987"/>
                    <a:pt x="12073" y="1123"/>
                    <a:pt x="11795" y="1229"/>
                  </a:cubicBezTo>
                  <a:cubicBezTo>
                    <a:pt x="11648" y="1282"/>
                    <a:pt x="11453" y="1365"/>
                    <a:pt x="11305" y="1424"/>
                  </a:cubicBezTo>
                  <a:cubicBezTo>
                    <a:pt x="11098" y="1507"/>
                    <a:pt x="10590" y="1731"/>
                    <a:pt x="10366" y="1843"/>
                  </a:cubicBezTo>
                  <a:cubicBezTo>
                    <a:pt x="9775" y="2133"/>
                    <a:pt x="9775" y="2133"/>
                    <a:pt x="9439" y="2316"/>
                  </a:cubicBezTo>
                  <a:cubicBezTo>
                    <a:pt x="9173" y="2464"/>
                    <a:pt x="8818" y="2659"/>
                    <a:pt x="8570" y="2824"/>
                  </a:cubicBezTo>
                  <a:cubicBezTo>
                    <a:pt x="8228" y="3048"/>
                    <a:pt x="7761" y="3332"/>
                    <a:pt x="7436" y="3574"/>
                  </a:cubicBezTo>
                  <a:cubicBezTo>
                    <a:pt x="6987" y="3905"/>
                    <a:pt x="6409" y="4371"/>
                    <a:pt x="5977" y="4726"/>
                  </a:cubicBezTo>
                  <a:cubicBezTo>
                    <a:pt x="5546" y="5092"/>
                    <a:pt x="5003" y="5618"/>
                    <a:pt x="4619" y="6043"/>
                  </a:cubicBezTo>
                  <a:cubicBezTo>
                    <a:pt x="4111" y="6610"/>
                    <a:pt x="3444" y="7384"/>
                    <a:pt x="3013" y="8021"/>
                  </a:cubicBezTo>
                  <a:cubicBezTo>
                    <a:pt x="2694" y="8494"/>
                    <a:pt x="2286" y="9150"/>
                    <a:pt x="2003" y="9646"/>
                  </a:cubicBezTo>
                  <a:cubicBezTo>
                    <a:pt x="1819" y="9959"/>
                    <a:pt x="1625" y="10396"/>
                    <a:pt x="1465" y="10715"/>
                  </a:cubicBezTo>
                  <a:cubicBezTo>
                    <a:pt x="1182" y="11276"/>
                    <a:pt x="904" y="12073"/>
                    <a:pt x="709" y="12670"/>
                  </a:cubicBezTo>
                  <a:cubicBezTo>
                    <a:pt x="609" y="12983"/>
                    <a:pt x="491" y="13402"/>
                    <a:pt x="414" y="13727"/>
                  </a:cubicBezTo>
                  <a:cubicBezTo>
                    <a:pt x="313" y="14188"/>
                    <a:pt x="201" y="14814"/>
                    <a:pt x="130" y="15280"/>
                  </a:cubicBezTo>
                  <a:cubicBezTo>
                    <a:pt x="42" y="15859"/>
                    <a:pt x="18" y="16639"/>
                    <a:pt x="0" y="17218"/>
                  </a:cubicBezTo>
                  <a:cubicBezTo>
                    <a:pt x="0" y="19344"/>
                    <a:pt x="1270" y="21352"/>
                    <a:pt x="3857" y="22840"/>
                  </a:cubicBezTo>
                  <a:cubicBezTo>
                    <a:pt x="6425" y="24311"/>
                    <a:pt x="9866" y="25028"/>
                    <a:pt x="13510" y="25028"/>
                  </a:cubicBezTo>
                  <a:cubicBezTo>
                    <a:pt x="18179" y="25028"/>
                    <a:pt x="23180" y="23850"/>
                    <a:pt x="27098" y="21571"/>
                  </a:cubicBezTo>
                  <a:cubicBezTo>
                    <a:pt x="29355" y="20265"/>
                    <a:pt x="30973" y="18753"/>
                    <a:pt x="31936" y="17194"/>
                  </a:cubicBezTo>
                  <a:cubicBezTo>
                    <a:pt x="31983" y="17117"/>
                    <a:pt x="32007" y="17040"/>
                    <a:pt x="32007" y="16958"/>
                  </a:cubicBezTo>
                  <a:cubicBezTo>
                    <a:pt x="32001" y="16651"/>
                    <a:pt x="31995" y="16237"/>
                    <a:pt x="31965" y="15930"/>
                  </a:cubicBezTo>
                  <a:cubicBezTo>
                    <a:pt x="31936" y="15658"/>
                    <a:pt x="31900" y="15286"/>
                    <a:pt x="31865" y="15015"/>
                  </a:cubicBezTo>
                  <a:cubicBezTo>
                    <a:pt x="31829" y="14761"/>
                    <a:pt x="31776" y="14424"/>
                    <a:pt x="31723" y="14176"/>
                  </a:cubicBezTo>
                  <a:cubicBezTo>
                    <a:pt x="31664" y="13904"/>
                    <a:pt x="31587" y="13544"/>
                    <a:pt x="31522" y="13278"/>
                  </a:cubicBezTo>
                  <a:cubicBezTo>
                    <a:pt x="31457" y="13012"/>
                    <a:pt x="31357" y="12664"/>
                    <a:pt x="31280" y="12404"/>
                  </a:cubicBezTo>
                  <a:cubicBezTo>
                    <a:pt x="31197" y="12132"/>
                    <a:pt x="31079" y="11778"/>
                    <a:pt x="30985" y="11512"/>
                  </a:cubicBezTo>
                  <a:cubicBezTo>
                    <a:pt x="30884" y="11246"/>
                    <a:pt x="30754" y="10886"/>
                    <a:pt x="30642" y="10626"/>
                  </a:cubicBezTo>
                  <a:cubicBezTo>
                    <a:pt x="30530" y="10366"/>
                    <a:pt x="30376" y="10018"/>
                    <a:pt x="30258" y="9758"/>
                  </a:cubicBezTo>
                  <a:cubicBezTo>
                    <a:pt x="30134" y="9492"/>
                    <a:pt x="29963" y="9144"/>
                    <a:pt x="29827" y="8890"/>
                  </a:cubicBezTo>
                  <a:cubicBezTo>
                    <a:pt x="29697" y="8636"/>
                    <a:pt x="29343" y="7962"/>
                    <a:pt x="28853" y="7206"/>
                  </a:cubicBezTo>
                  <a:cubicBezTo>
                    <a:pt x="28699" y="6970"/>
                    <a:pt x="28297" y="6344"/>
                    <a:pt x="27736" y="5623"/>
                  </a:cubicBezTo>
                  <a:cubicBezTo>
                    <a:pt x="27246" y="4997"/>
                    <a:pt x="26833" y="4531"/>
                    <a:pt x="26478" y="4159"/>
                  </a:cubicBezTo>
                  <a:cubicBezTo>
                    <a:pt x="26260" y="3928"/>
                    <a:pt x="25964" y="3621"/>
                    <a:pt x="25728" y="3409"/>
                  </a:cubicBezTo>
                  <a:cubicBezTo>
                    <a:pt x="25350" y="3066"/>
                    <a:pt x="24830" y="2629"/>
                    <a:pt x="24435" y="2310"/>
                  </a:cubicBezTo>
                  <a:cubicBezTo>
                    <a:pt x="24187" y="2115"/>
                    <a:pt x="23838" y="1879"/>
                    <a:pt x="23578" y="1708"/>
                  </a:cubicBezTo>
                  <a:cubicBezTo>
                    <a:pt x="23389" y="1578"/>
                    <a:pt x="23123" y="1424"/>
                    <a:pt x="22929" y="1306"/>
                  </a:cubicBezTo>
                  <a:cubicBezTo>
                    <a:pt x="22728" y="1188"/>
                    <a:pt x="22456" y="1040"/>
                    <a:pt x="22249" y="946"/>
                  </a:cubicBezTo>
                  <a:cubicBezTo>
                    <a:pt x="21907" y="786"/>
                    <a:pt x="21446" y="591"/>
                    <a:pt x="21092" y="461"/>
                  </a:cubicBezTo>
                  <a:cubicBezTo>
                    <a:pt x="20850" y="373"/>
                    <a:pt x="20519" y="278"/>
                    <a:pt x="20265" y="213"/>
                  </a:cubicBezTo>
                  <a:cubicBezTo>
                    <a:pt x="20058" y="166"/>
                    <a:pt x="19780" y="107"/>
                    <a:pt x="19568" y="77"/>
                  </a:cubicBezTo>
                  <a:cubicBezTo>
                    <a:pt x="19314" y="42"/>
                    <a:pt x="18965" y="12"/>
                    <a:pt x="18706" y="7"/>
                  </a:cubicBezTo>
                  <a:cubicBezTo>
                    <a:pt x="18552" y="1"/>
                    <a:pt x="18345" y="1"/>
                    <a:pt x="181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5" name="Google Shape;4765;p77"/>
            <p:cNvSpPr/>
            <p:nvPr/>
          </p:nvSpPr>
          <p:spPr>
            <a:xfrm>
              <a:off x="2675516" y="4421972"/>
              <a:ext cx="161731" cy="123881"/>
            </a:xfrm>
            <a:custGeom>
              <a:avLst/>
              <a:gdLst/>
              <a:ahLst/>
              <a:cxnLst/>
              <a:rect l="l" t="t" r="r" b="b"/>
              <a:pathLst>
                <a:path w="9469" h="7253" extrusionOk="0">
                  <a:moveTo>
                    <a:pt x="5518" y="1"/>
                  </a:moveTo>
                  <a:cubicBezTo>
                    <a:pt x="4773" y="1"/>
                    <a:pt x="3979" y="180"/>
                    <a:pt x="3219" y="556"/>
                  </a:cubicBezTo>
                  <a:cubicBezTo>
                    <a:pt x="1064" y="1619"/>
                    <a:pt x="0" y="3852"/>
                    <a:pt x="839" y="5553"/>
                  </a:cubicBezTo>
                  <a:cubicBezTo>
                    <a:pt x="1382" y="6650"/>
                    <a:pt x="2591" y="7252"/>
                    <a:pt x="3959" y="7252"/>
                  </a:cubicBezTo>
                  <a:cubicBezTo>
                    <a:pt x="4704" y="7252"/>
                    <a:pt x="5497" y="7073"/>
                    <a:pt x="6255" y="6699"/>
                  </a:cubicBezTo>
                  <a:cubicBezTo>
                    <a:pt x="8405" y="5635"/>
                    <a:pt x="9468" y="3397"/>
                    <a:pt x="8630" y="1702"/>
                  </a:cubicBezTo>
                  <a:cubicBezTo>
                    <a:pt x="8087" y="602"/>
                    <a:pt x="6883" y="1"/>
                    <a:pt x="55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6" name="Google Shape;4766;p77"/>
            <p:cNvSpPr/>
            <p:nvPr/>
          </p:nvSpPr>
          <p:spPr>
            <a:xfrm>
              <a:off x="2572706" y="4343793"/>
              <a:ext cx="120277" cy="72061"/>
            </a:xfrm>
            <a:custGeom>
              <a:avLst/>
              <a:gdLst/>
              <a:ahLst/>
              <a:cxnLst/>
              <a:rect l="l" t="t" r="r" b="b"/>
              <a:pathLst>
                <a:path w="7042" h="4219" extrusionOk="0">
                  <a:moveTo>
                    <a:pt x="7029" y="0"/>
                  </a:moveTo>
                  <a:cubicBezTo>
                    <a:pt x="6970" y="18"/>
                    <a:pt x="6917" y="36"/>
                    <a:pt x="6852" y="54"/>
                  </a:cubicBezTo>
                  <a:cubicBezTo>
                    <a:pt x="6569" y="148"/>
                    <a:pt x="6191" y="284"/>
                    <a:pt x="5913" y="390"/>
                  </a:cubicBezTo>
                  <a:cubicBezTo>
                    <a:pt x="5766" y="443"/>
                    <a:pt x="5571" y="526"/>
                    <a:pt x="5423" y="585"/>
                  </a:cubicBezTo>
                  <a:cubicBezTo>
                    <a:pt x="5216" y="668"/>
                    <a:pt x="4708" y="892"/>
                    <a:pt x="4484" y="1004"/>
                  </a:cubicBezTo>
                  <a:cubicBezTo>
                    <a:pt x="3893" y="1294"/>
                    <a:pt x="3893" y="1294"/>
                    <a:pt x="3557" y="1477"/>
                  </a:cubicBezTo>
                  <a:cubicBezTo>
                    <a:pt x="3291" y="1625"/>
                    <a:pt x="2936" y="1820"/>
                    <a:pt x="2688" y="1985"/>
                  </a:cubicBezTo>
                  <a:cubicBezTo>
                    <a:pt x="2346" y="2209"/>
                    <a:pt x="1879" y="2493"/>
                    <a:pt x="1548" y="2735"/>
                  </a:cubicBezTo>
                  <a:cubicBezTo>
                    <a:pt x="1105" y="3066"/>
                    <a:pt x="527" y="3532"/>
                    <a:pt x="95" y="3887"/>
                  </a:cubicBezTo>
                  <a:cubicBezTo>
                    <a:pt x="66" y="3916"/>
                    <a:pt x="36" y="3940"/>
                    <a:pt x="1" y="3969"/>
                  </a:cubicBezTo>
                  <a:cubicBezTo>
                    <a:pt x="383" y="4135"/>
                    <a:pt x="845" y="4219"/>
                    <a:pt x="1356" y="4219"/>
                  </a:cubicBezTo>
                  <a:cubicBezTo>
                    <a:pt x="2195" y="4219"/>
                    <a:pt x="3164" y="3991"/>
                    <a:pt x="4112" y="3521"/>
                  </a:cubicBezTo>
                  <a:cubicBezTo>
                    <a:pt x="5890" y="2646"/>
                    <a:pt x="7041" y="1193"/>
                    <a:pt x="70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7" name="Google Shape;4767;p77"/>
            <p:cNvSpPr/>
            <p:nvPr/>
          </p:nvSpPr>
          <p:spPr>
            <a:xfrm>
              <a:off x="2856197" y="4530829"/>
              <a:ext cx="117032" cy="117032"/>
            </a:xfrm>
            <a:custGeom>
              <a:avLst/>
              <a:gdLst/>
              <a:ahLst/>
              <a:cxnLst/>
              <a:rect l="l" t="t" r="r" b="b"/>
              <a:pathLst>
                <a:path w="6852" h="6852" extrusionOk="0">
                  <a:moveTo>
                    <a:pt x="3426" y="1"/>
                  </a:moveTo>
                  <a:cubicBezTo>
                    <a:pt x="1536" y="1"/>
                    <a:pt x="1" y="1530"/>
                    <a:pt x="1" y="3426"/>
                  </a:cubicBezTo>
                  <a:cubicBezTo>
                    <a:pt x="1" y="5316"/>
                    <a:pt x="1536" y="6852"/>
                    <a:pt x="3426" y="6852"/>
                  </a:cubicBezTo>
                  <a:cubicBezTo>
                    <a:pt x="5322" y="6852"/>
                    <a:pt x="6852" y="5316"/>
                    <a:pt x="6852" y="3426"/>
                  </a:cubicBezTo>
                  <a:cubicBezTo>
                    <a:pt x="6852" y="1530"/>
                    <a:pt x="5322" y="1"/>
                    <a:pt x="34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8" name="Google Shape;4768;p77"/>
            <p:cNvSpPr/>
            <p:nvPr/>
          </p:nvSpPr>
          <p:spPr>
            <a:xfrm>
              <a:off x="2590777" y="4589348"/>
              <a:ext cx="124804" cy="118757"/>
            </a:xfrm>
            <a:custGeom>
              <a:avLst/>
              <a:gdLst/>
              <a:ahLst/>
              <a:cxnLst/>
              <a:rect l="l" t="t" r="r" b="b"/>
              <a:pathLst>
                <a:path w="7307" h="6953" extrusionOk="0">
                  <a:moveTo>
                    <a:pt x="3650" y="0"/>
                  </a:moveTo>
                  <a:cubicBezTo>
                    <a:pt x="1636" y="0"/>
                    <a:pt x="0" y="1554"/>
                    <a:pt x="0" y="3473"/>
                  </a:cubicBezTo>
                  <a:cubicBezTo>
                    <a:pt x="0" y="5399"/>
                    <a:pt x="1636" y="6952"/>
                    <a:pt x="3650" y="6952"/>
                  </a:cubicBezTo>
                  <a:cubicBezTo>
                    <a:pt x="5670" y="6952"/>
                    <a:pt x="7306" y="5399"/>
                    <a:pt x="7306" y="3473"/>
                  </a:cubicBezTo>
                  <a:cubicBezTo>
                    <a:pt x="7306" y="1554"/>
                    <a:pt x="5670" y="0"/>
                    <a:pt x="36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9" name="Google Shape;4769;p77"/>
            <p:cNvSpPr/>
            <p:nvPr/>
          </p:nvSpPr>
          <p:spPr>
            <a:xfrm>
              <a:off x="2494424" y="4355391"/>
              <a:ext cx="385786" cy="334631"/>
            </a:xfrm>
            <a:custGeom>
              <a:avLst/>
              <a:gdLst/>
              <a:ahLst/>
              <a:cxnLst/>
              <a:rect l="l" t="t" r="r" b="b"/>
              <a:pathLst>
                <a:path w="22587" h="19592" extrusionOk="0">
                  <a:moveTo>
                    <a:pt x="21984" y="1"/>
                  </a:moveTo>
                  <a:cubicBezTo>
                    <a:pt x="20531" y="48"/>
                    <a:pt x="17412" y="219"/>
                    <a:pt x="15605" y="822"/>
                  </a:cubicBezTo>
                  <a:cubicBezTo>
                    <a:pt x="12593" y="1820"/>
                    <a:pt x="9888" y="3444"/>
                    <a:pt x="7573" y="5641"/>
                  </a:cubicBezTo>
                  <a:cubicBezTo>
                    <a:pt x="5724" y="7401"/>
                    <a:pt x="4111" y="9527"/>
                    <a:pt x="2788" y="11967"/>
                  </a:cubicBezTo>
                  <a:cubicBezTo>
                    <a:pt x="1070" y="15121"/>
                    <a:pt x="284" y="17997"/>
                    <a:pt x="1" y="19208"/>
                  </a:cubicBezTo>
                  <a:cubicBezTo>
                    <a:pt x="101" y="19338"/>
                    <a:pt x="213" y="19468"/>
                    <a:pt x="331" y="19592"/>
                  </a:cubicBezTo>
                  <a:cubicBezTo>
                    <a:pt x="532" y="18647"/>
                    <a:pt x="1288" y="15576"/>
                    <a:pt x="3143" y="12162"/>
                  </a:cubicBezTo>
                  <a:cubicBezTo>
                    <a:pt x="5192" y="8393"/>
                    <a:pt x="9043" y="3432"/>
                    <a:pt x="15729" y="1205"/>
                  </a:cubicBezTo>
                  <a:cubicBezTo>
                    <a:pt x="17779" y="526"/>
                    <a:pt x="21700" y="414"/>
                    <a:pt x="22586" y="396"/>
                  </a:cubicBezTo>
                  <a:cubicBezTo>
                    <a:pt x="22480" y="320"/>
                    <a:pt x="22374" y="249"/>
                    <a:pt x="22279" y="190"/>
                  </a:cubicBezTo>
                  <a:cubicBezTo>
                    <a:pt x="22191" y="131"/>
                    <a:pt x="22090" y="66"/>
                    <a:pt x="219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0" name="Google Shape;4770;p77"/>
            <p:cNvSpPr/>
            <p:nvPr/>
          </p:nvSpPr>
          <p:spPr>
            <a:xfrm>
              <a:off x="3029517" y="4422177"/>
              <a:ext cx="89004" cy="16311"/>
            </a:xfrm>
            <a:custGeom>
              <a:avLst/>
              <a:gdLst/>
              <a:ahLst/>
              <a:cxnLst/>
              <a:rect l="l" t="t" r="r" b="b"/>
              <a:pathLst>
                <a:path w="5211" h="955" extrusionOk="0">
                  <a:moveTo>
                    <a:pt x="2598" y="1"/>
                  </a:moveTo>
                  <a:cubicBezTo>
                    <a:pt x="2378" y="1"/>
                    <a:pt x="2156" y="13"/>
                    <a:pt x="1938" y="36"/>
                  </a:cubicBezTo>
                  <a:cubicBezTo>
                    <a:pt x="1282" y="113"/>
                    <a:pt x="650" y="296"/>
                    <a:pt x="148" y="591"/>
                  </a:cubicBezTo>
                  <a:cubicBezTo>
                    <a:pt x="1" y="674"/>
                    <a:pt x="7" y="810"/>
                    <a:pt x="148" y="892"/>
                  </a:cubicBezTo>
                  <a:cubicBezTo>
                    <a:pt x="219" y="934"/>
                    <a:pt x="314" y="954"/>
                    <a:pt x="408" y="954"/>
                  </a:cubicBezTo>
                  <a:cubicBezTo>
                    <a:pt x="503" y="954"/>
                    <a:pt x="597" y="934"/>
                    <a:pt x="668" y="892"/>
                  </a:cubicBezTo>
                  <a:cubicBezTo>
                    <a:pt x="934" y="739"/>
                    <a:pt x="1241" y="621"/>
                    <a:pt x="1572" y="544"/>
                  </a:cubicBezTo>
                  <a:cubicBezTo>
                    <a:pt x="1902" y="465"/>
                    <a:pt x="2254" y="426"/>
                    <a:pt x="2606" y="426"/>
                  </a:cubicBezTo>
                  <a:cubicBezTo>
                    <a:pt x="2782" y="426"/>
                    <a:pt x="2958" y="436"/>
                    <a:pt x="3131" y="455"/>
                  </a:cubicBezTo>
                  <a:cubicBezTo>
                    <a:pt x="3651" y="514"/>
                    <a:pt x="4147" y="656"/>
                    <a:pt x="4549" y="892"/>
                  </a:cubicBezTo>
                  <a:cubicBezTo>
                    <a:pt x="4622" y="934"/>
                    <a:pt x="4717" y="954"/>
                    <a:pt x="4811" y="954"/>
                  </a:cubicBezTo>
                  <a:cubicBezTo>
                    <a:pt x="4904" y="954"/>
                    <a:pt x="4997" y="934"/>
                    <a:pt x="5068" y="892"/>
                  </a:cubicBezTo>
                  <a:cubicBezTo>
                    <a:pt x="5210" y="810"/>
                    <a:pt x="5210" y="674"/>
                    <a:pt x="5068" y="591"/>
                  </a:cubicBezTo>
                  <a:cubicBezTo>
                    <a:pt x="4726" y="396"/>
                    <a:pt x="4330" y="249"/>
                    <a:pt x="3911" y="148"/>
                  </a:cubicBezTo>
                  <a:cubicBezTo>
                    <a:pt x="3491" y="49"/>
                    <a:pt x="3046" y="1"/>
                    <a:pt x="25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1" name="Google Shape;4771;p77"/>
            <p:cNvSpPr/>
            <p:nvPr/>
          </p:nvSpPr>
          <p:spPr>
            <a:xfrm>
              <a:off x="3001367" y="4371481"/>
              <a:ext cx="29890" cy="50864"/>
            </a:xfrm>
            <a:custGeom>
              <a:avLst/>
              <a:gdLst/>
              <a:ahLst/>
              <a:cxnLst/>
              <a:rect l="l" t="t" r="r" b="b"/>
              <a:pathLst>
                <a:path w="1750" h="2978" extrusionOk="0">
                  <a:moveTo>
                    <a:pt x="400" y="1"/>
                  </a:moveTo>
                  <a:cubicBezTo>
                    <a:pt x="306" y="1"/>
                    <a:pt x="213" y="21"/>
                    <a:pt x="143" y="63"/>
                  </a:cubicBezTo>
                  <a:cubicBezTo>
                    <a:pt x="1" y="145"/>
                    <a:pt x="1" y="281"/>
                    <a:pt x="143" y="364"/>
                  </a:cubicBezTo>
                  <a:cubicBezTo>
                    <a:pt x="414" y="517"/>
                    <a:pt x="615" y="701"/>
                    <a:pt x="751" y="890"/>
                  </a:cubicBezTo>
                  <a:cubicBezTo>
                    <a:pt x="952" y="1179"/>
                    <a:pt x="1005" y="1492"/>
                    <a:pt x="904" y="1793"/>
                  </a:cubicBezTo>
                  <a:cubicBezTo>
                    <a:pt x="804" y="2094"/>
                    <a:pt x="556" y="2378"/>
                    <a:pt x="154" y="2614"/>
                  </a:cubicBezTo>
                  <a:cubicBezTo>
                    <a:pt x="13" y="2697"/>
                    <a:pt x="13" y="2833"/>
                    <a:pt x="160" y="2915"/>
                  </a:cubicBezTo>
                  <a:cubicBezTo>
                    <a:pt x="231" y="2957"/>
                    <a:pt x="324" y="2977"/>
                    <a:pt x="417" y="2977"/>
                  </a:cubicBezTo>
                  <a:cubicBezTo>
                    <a:pt x="510" y="2977"/>
                    <a:pt x="603" y="2957"/>
                    <a:pt x="674" y="2915"/>
                  </a:cubicBezTo>
                  <a:cubicBezTo>
                    <a:pt x="1017" y="2715"/>
                    <a:pt x="1271" y="2490"/>
                    <a:pt x="1436" y="2248"/>
                  </a:cubicBezTo>
                  <a:cubicBezTo>
                    <a:pt x="1690" y="1882"/>
                    <a:pt x="1749" y="1486"/>
                    <a:pt x="1625" y="1102"/>
                  </a:cubicBezTo>
                  <a:cubicBezTo>
                    <a:pt x="1495" y="724"/>
                    <a:pt x="1170" y="358"/>
                    <a:pt x="662" y="63"/>
                  </a:cubicBezTo>
                  <a:cubicBezTo>
                    <a:pt x="588" y="21"/>
                    <a:pt x="494" y="1"/>
                    <a:pt x="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72" name="Google Shape;4772;p77"/>
          <p:cNvGrpSpPr/>
          <p:nvPr/>
        </p:nvGrpSpPr>
        <p:grpSpPr>
          <a:xfrm>
            <a:off x="7712846" y="2440129"/>
            <a:ext cx="1464072" cy="2511520"/>
            <a:chOff x="7753921" y="2646781"/>
            <a:chExt cx="1346397" cy="2309869"/>
          </a:xfrm>
        </p:grpSpPr>
        <p:grpSp>
          <p:nvGrpSpPr>
            <p:cNvPr id="4773" name="Google Shape;4773;p77"/>
            <p:cNvGrpSpPr/>
            <p:nvPr/>
          </p:nvGrpSpPr>
          <p:grpSpPr>
            <a:xfrm>
              <a:off x="7753921" y="4152774"/>
              <a:ext cx="1307482" cy="803875"/>
              <a:chOff x="4216423" y="4198544"/>
              <a:chExt cx="1104292" cy="678949"/>
            </a:xfrm>
          </p:grpSpPr>
          <p:sp>
            <p:nvSpPr>
              <p:cNvPr id="4774" name="Google Shape;4774;p77"/>
              <p:cNvSpPr/>
              <p:nvPr/>
            </p:nvSpPr>
            <p:spPr>
              <a:xfrm flipH="1">
                <a:off x="4216423" y="4518272"/>
                <a:ext cx="550187" cy="359221"/>
              </a:xfrm>
              <a:custGeom>
                <a:avLst/>
                <a:gdLst/>
                <a:ahLst/>
                <a:cxnLst/>
                <a:rect l="l" t="t" r="r" b="b"/>
                <a:pathLst>
                  <a:path w="43796" h="28589" extrusionOk="0">
                    <a:moveTo>
                      <a:pt x="43796" y="0"/>
                    </a:moveTo>
                    <a:lnTo>
                      <a:pt x="0" y="25480"/>
                    </a:lnTo>
                    <a:lnTo>
                      <a:pt x="0" y="28589"/>
                    </a:lnTo>
                    <a:lnTo>
                      <a:pt x="43796" y="3109"/>
                    </a:lnTo>
                    <a:lnTo>
                      <a:pt x="4379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5" name="Google Shape;4775;p77"/>
              <p:cNvSpPr/>
              <p:nvPr/>
            </p:nvSpPr>
            <p:spPr>
              <a:xfrm flipH="1">
                <a:off x="4766709" y="4518272"/>
                <a:ext cx="554006" cy="359221"/>
              </a:xfrm>
              <a:custGeom>
                <a:avLst/>
                <a:gdLst/>
                <a:ahLst/>
                <a:cxnLst/>
                <a:rect l="l" t="t" r="r" b="b"/>
                <a:pathLst>
                  <a:path w="44100" h="28589" extrusionOk="0">
                    <a:moveTo>
                      <a:pt x="0" y="0"/>
                    </a:moveTo>
                    <a:lnTo>
                      <a:pt x="0" y="3109"/>
                    </a:lnTo>
                    <a:lnTo>
                      <a:pt x="44099" y="28589"/>
                    </a:lnTo>
                    <a:lnTo>
                      <a:pt x="44099" y="254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6" name="Google Shape;4776;p77"/>
              <p:cNvSpPr/>
              <p:nvPr/>
            </p:nvSpPr>
            <p:spPr>
              <a:xfrm flipH="1">
                <a:off x="4216535" y="4198544"/>
                <a:ext cx="1104181" cy="639885"/>
              </a:xfrm>
              <a:custGeom>
                <a:avLst/>
                <a:gdLst/>
                <a:ahLst/>
                <a:cxnLst/>
                <a:rect l="l" t="t" r="r" b="b"/>
                <a:pathLst>
                  <a:path w="87895" h="50926" extrusionOk="0">
                    <a:moveTo>
                      <a:pt x="43795" y="0"/>
                    </a:moveTo>
                    <a:lnTo>
                      <a:pt x="0" y="25446"/>
                    </a:lnTo>
                    <a:lnTo>
                      <a:pt x="44099" y="50926"/>
                    </a:lnTo>
                    <a:lnTo>
                      <a:pt x="87895" y="25446"/>
                    </a:lnTo>
                    <a:lnTo>
                      <a:pt x="4379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777" name="Google Shape;4777;p77"/>
            <p:cNvSpPr/>
            <p:nvPr/>
          </p:nvSpPr>
          <p:spPr>
            <a:xfrm>
              <a:off x="8442664" y="4240684"/>
              <a:ext cx="26409" cy="51062"/>
            </a:xfrm>
            <a:custGeom>
              <a:avLst/>
              <a:gdLst/>
              <a:ahLst/>
              <a:cxnLst/>
              <a:rect l="l" t="t" r="r" b="b"/>
              <a:pathLst>
                <a:path w="618" h="1195" extrusionOk="0">
                  <a:moveTo>
                    <a:pt x="1" y="1"/>
                  </a:moveTo>
                  <a:lnTo>
                    <a:pt x="1" y="844"/>
                  </a:lnTo>
                  <a:lnTo>
                    <a:pt x="618" y="1194"/>
                  </a:lnTo>
                  <a:lnTo>
                    <a:pt x="618" y="3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169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8" name="Google Shape;4778;p77"/>
            <p:cNvSpPr/>
            <p:nvPr/>
          </p:nvSpPr>
          <p:spPr>
            <a:xfrm>
              <a:off x="8442664" y="4100053"/>
              <a:ext cx="269087" cy="155623"/>
            </a:xfrm>
            <a:custGeom>
              <a:avLst/>
              <a:gdLst/>
              <a:ahLst/>
              <a:cxnLst/>
              <a:rect l="l" t="t" r="r" b="b"/>
              <a:pathLst>
                <a:path w="6297" h="3642" extrusionOk="0">
                  <a:moveTo>
                    <a:pt x="5679" y="0"/>
                  </a:moveTo>
                  <a:lnTo>
                    <a:pt x="1" y="3292"/>
                  </a:lnTo>
                  <a:lnTo>
                    <a:pt x="618" y="3642"/>
                  </a:lnTo>
                  <a:lnTo>
                    <a:pt x="6296" y="350"/>
                  </a:lnTo>
                  <a:lnTo>
                    <a:pt x="56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9" name="Google Shape;4779;p77"/>
            <p:cNvSpPr/>
            <p:nvPr/>
          </p:nvSpPr>
          <p:spPr>
            <a:xfrm>
              <a:off x="8684445" y="3917160"/>
              <a:ext cx="27306" cy="197840"/>
            </a:xfrm>
            <a:custGeom>
              <a:avLst/>
              <a:gdLst/>
              <a:ahLst/>
              <a:cxnLst/>
              <a:rect l="l" t="t" r="r" b="b"/>
              <a:pathLst>
                <a:path w="639" h="4630" extrusionOk="0">
                  <a:moveTo>
                    <a:pt x="0" y="1"/>
                  </a:moveTo>
                  <a:lnTo>
                    <a:pt x="21" y="4280"/>
                  </a:lnTo>
                  <a:lnTo>
                    <a:pt x="638" y="4630"/>
                  </a:lnTo>
                  <a:lnTo>
                    <a:pt x="618" y="3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0" name="Google Shape;4780;p77"/>
            <p:cNvSpPr/>
            <p:nvPr/>
          </p:nvSpPr>
          <p:spPr>
            <a:xfrm>
              <a:off x="8684445" y="3898700"/>
              <a:ext cx="58073" cy="33458"/>
            </a:xfrm>
            <a:custGeom>
              <a:avLst/>
              <a:gdLst/>
              <a:ahLst/>
              <a:cxnLst/>
              <a:rect l="l" t="t" r="r" b="b"/>
              <a:pathLst>
                <a:path w="1359" h="783" extrusionOk="0">
                  <a:moveTo>
                    <a:pt x="741" y="1"/>
                  </a:moveTo>
                  <a:lnTo>
                    <a:pt x="0" y="433"/>
                  </a:lnTo>
                  <a:lnTo>
                    <a:pt x="618" y="782"/>
                  </a:lnTo>
                  <a:lnTo>
                    <a:pt x="1358" y="371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78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1" name="Google Shape;4781;p77"/>
            <p:cNvSpPr/>
            <p:nvPr/>
          </p:nvSpPr>
          <p:spPr>
            <a:xfrm>
              <a:off x="8469030" y="3914510"/>
              <a:ext cx="274343" cy="377220"/>
            </a:xfrm>
            <a:custGeom>
              <a:avLst/>
              <a:gdLst/>
              <a:ahLst/>
              <a:cxnLst/>
              <a:rect l="l" t="t" r="r" b="b"/>
              <a:pathLst>
                <a:path w="6420" h="8828" extrusionOk="0">
                  <a:moveTo>
                    <a:pt x="6399" y="1"/>
                  </a:moveTo>
                  <a:lnTo>
                    <a:pt x="5659" y="412"/>
                  </a:lnTo>
                  <a:lnTo>
                    <a:pt x="5679" y="4692"/>
                  </a:lnTo>
                  <a:lnTo>
                    <a:pt x="1" y="7984"/>
                  </a:lnTo>
                  <a:lnTo>
                    <a:pt x="1" y="8827"/>
                  </a:lnTo>
                  <a:lnTo>
                    <a:pt x="5679" y="5556"/>
                  </a:lnTo>
                  <a:lnTo>
                    <a:pt x="6420" y="5124"/>
                  </a:lnTo>
                  <a:lnTo>
                    <a:pt x="6420" y="4280"/>
                  </a:lnTo>
                  <a:lnTo>
                    <a:pt x="63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2" name="Google Shape;4782;p77"/>
            <p:cNvSpPr/>
            <p:nvPr/>
          </p:nvSpPr>
          <p:spPr>
            <a:xfrm>
              <a:off x="8361771" y="4241581"/>
              <a:ext cx="25554" cy="51917"/>
            </a:xfrm>
            <a:custGeom>
              <a:avLst/>
              <a:gdLst/>
              <a:ahLst/>
              <a:cxnLst/>
              <a:rect l="l" t="t" r="r" b="b"/>
              <a:pathLst>
                <a:path w="598" h="1215" extrusionOk="0">
                  <a:moveTo>
                    <a:pt x="597" y="0"/>
                  </a:moveTo>
                  <a:lnTo>
                    <a:pt x="1" y="350"/>
                  </a:lnTo>
                  <a:lnTo>
                    <a:pt x="1" y="1214"/>
                  </a:lnTo>
                  <a:lnTo>
                    <a:pt x="597" y="844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rgbClr val="A169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3" name="Google Shape;4783;p77"/>
            <p:cNvSpPr/>
            <p:nvPr/>
          </p:nvSpPr>
          <p:spPr>
            <a:xfrm>
              <a:off x="8027688" y="4049031"/>
              <a:ext cx="359637" cy="207540"/>
            </a:xfrm>
            <a:custGeom>
              <a:avLst/>
              <a:gdLst/>
              <a:ahLst/>
              <a:cxnLst/>
              <a:rect l="l" t="t" r="r" b="b"/>
              <a:pathLst>
                <a:path w="8416" h="4857" extrusionOk="0">
                  <a:moveTo>
                    <a:pt x="597" y="1"/>
                  </a:moveTo>
                  <a:lnTo>
                    <a:pt x="1" y="350"/>
                  </a:lnTo>
                  <a:lnTo>
                    <a:pt x="7819" y="4856"/>
                  </a:lnTo>
                  <a:lnTo>
                    <a:pt x="8415" y="4506"/>
                  </a:lnTo>
                  <a:lnTo>
                    <a:pt x="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4" name="Google Shape;4784;p77"/>
            <p:cNvSpPr/>
            <p:nvPr/>
          </p:nvSpPr>
          <p:spPr>
            <a:xfrm>
              <a:off x="8027688" y="3664870"/>
              <a:ext cx="27306" cy="399141"/>
            </a:xfrm>
            <a:custGeom>
              <a:avLst/>
              <a:gdLst/>
              <a:ahLst/>
              <a:cxnLst/>
              <a:rect l="l" t="t" r="r" b="b"/>
              <a:pathLst>
                <a:path w="639" h="9341" extrusionOk="0">
                  <a:moveTo>
                    <a:pt x="638" y="0"/>
                  </a:moveTo>
                  <a:lnTo>
                    <a:pt x="21" y="350"/>
                  </a:lnTo>
                  <a:lnTo>
                    <a:pt x="1" y="9340"/>
                  </a:lnTo>
                  <a:lnTo>
                    <a:pt x="1" y="9340"/>
                  </a:lnTo>
                  <a:lnTo>
                    <a:pt x="597" y="8991"/>
                  </a:lnTo>
                  <a:lnTo>
                    <a:pt x="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5" name="Google Shape;4785;p77"/>
            <p:cNvSpPr/>
            <p:nvPr/>
          </p:nvSpPr>
          <p:spPr>
            <a:xfrm>
              <a:off x="7996921" y="3646367"/>
              <a:ext cx="58073" cy="33458"/>
            </a:xfrm>
            <a:custGeom>
              <a:avLst/>
              <a:gdLst/>
              <a:ahLst/>
              <a:cxnLst/>
              <a:rect l="l" t="t" r="r" b="b"/>
              <a:pathLst>
                <a:path w="1359" h="783" extrusionOk="0">
                  <a:moveTo>
                    <a:pt x="618" y="1"/>
                  </a:moveTo>
                  <a:lnTo>
                    <a:pt x="1" y="371"/>
                  </a:lnTo>
                  <a:lnTo>
                    <a:pt x="741" y="783"/>
                  </a:lnTo>
                  <a:lnTo>
                    <a:pt x="1358" y="433"/>
                  </a:lnTo>
                  <a:lnTo>
                    <a:pt x="618" y="1"/>
                  </a:lnTo>
                  <a:close/>
                </a:path>
              </a:pathLst>
            </a:custGeom>
            <a:solidFill>
              <a:srgbClr val="BD78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6" name="Google Shape;4786;p77"/>
            <p:cNvSpPr/>
            <p:nvPr/>
          </p:nvSpPr>
          <p:spPr>
            <a:xfrm>
              <a:off x="7996023" y="3662221"/>
              <a:ext cx="365790" cy="631250"/>
            </a:xfrm>
            <a:custGeom>
              <a:avLst/>
              <a:gdLst/>
              <a:ahLst/>
              <a:cxnLst/>
              <a:rect l="l" t="t" r="r" b="b"/>
              <a:pathLst>
                <a:path w="8560" h="14773" extrusionOk="0">
                  <a:moveTo>
                    <a:pt x="22" y="0"/>
                  </a:moveTo>
                  <a:lnTo>
                    <a:pt x="1" y="8970"/>
                  </a:lnTo>
                  <a:lnTo>
                    <a:pt x="1" y="9814"/>
                  </a:lnTo>
                  <a:lnTo>
                    <a:pt x="742" y="10246"/>
                  </a:lnTo>
                  <a:lnTo>
                    <a:pt x="8560" y="14772"/>
                  </a:lnTo>
                  <a:lnTo>
                    <a:pt x="8560" y="13908"/>
                  </a:lnTo>
                  <a:lnTo>
                    <a:pt x="742" y="9402"/>
                  </a:lnTo>
                  <a:lnTo>
                    <a:pt x="762" y="412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7" name="Google Shape;4787;p77"/>
            <p:cNvSpPr/>
            <p:nvPr/>
          </p:nvSpPr>
          <p:spPr>
            <a:xfrm>
              <a:off x="8417153" y="3453860"/>
              <a:ext cx="80935" cy="1055858"/>
            </a:xfrm>
            <a:custGeom>
              <a:avLst/>
              <a:gdLst/>
              <a:ahLst/>
              <a:cxnLst/>
              <a:rect l="l" t="t" r="r" b="b"/>
              <a:pathLst>
                <a:path w="1894" h="24710" extrusionOk="0">
                  <a:moveTo>
                    <a:pt x="1894" y="0"/>
                  </a:moveTo>
                  <a:lnTo>
                    <a:pt x="42" y="1070"/>
                  </a:lnTo>
                  <a:lnTo>
                    <a:pt x="1" y="24709"/>
                  </a:lnTo>
                  <a:lnTo>
                    <a:pt x="1832" y="23640"/>
                  </a:lnTo>
                  <a:lnTo>
                    <a:pt x="18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8" name="Google Shape;4788;p77"/>
            <p:cNvSpPr/>
            <p:nvPr/>
          </p:nvSpPr>
          <p:spPr>
            <a:xfrm>
              <a:off x="8350362" y="3414290"/>
              <a:ext cx="147726" cy="85332"/>
            </a:xfrm>
            <a:custGeom>
              <a:avLst/>
              <a:gdLst/>
              <a:ahLst/>
              <a:cxnLst/>
              <a:rect l="l" t="t" r="r" b="b"/>
              <a:pathLst>
                <a:path w="3457" h="1997" extrusionOk="0">
                  <a:moveTo>
                    <a:pt x="1852" y="0"/>
                  </a:moveTo>
                  <a:lnTo>
                    <a:pt x="0" y="1070"/>
                  </a:lnTo>
                  <a:lnTo>
                    <a:pt x="1605" y="1996"/>
                  </a:lnTo>
                  <a:lnTo>
                    <a:pt x="3457" y="926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673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9" name="Google Shape;4789;p77"/>
            <p:cNvSpPr/>
            <p:nvPr/>
          </p:nvSpPr>
          <p:spPr>
            <a:xfrm>
              <a:off x="8348610" y="3460013"/>
              <a:ext cx="70380" cy="1049705"/>
            </a:xfrm>
            <a:custGeom>
              <a:avLst/>
              <a:gdLst/>
              <a:ahLst/>
              <a:cxnLst/>
              <a:rect l="l" t="t" r="r" b="b"/>
              <a:pathLst>
                <a:path w="1647" h="24566" extrusionOk="0">
                  <a:moveTo>
                    <a:pt x="41" y="0"/>
                  </a:moveTo>
                  <a:lnTo>
                    <a:pt x="0" y="23640"/>
                  </a:lnTo>
                  <a:lnTo>
                    <a:pt x="1605" y="24565"/>
                  </a:lnTo>
                  <a:lnTo>
                    <a:pt x="1646" y="926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0" name="Google Shape;4790;p77"/>
            <p:cNvSpPr/>
            <p:nvPr/>
          </p:nvSpPr>
          <p:spPr>
            <a:xfrm>
              <a:off x="8440912" y="3912758"/>
              <a:ext cx="407113" cy="234759"/>
            </a:xfrm>
            <a:custGeom>
              <a:avLst/>
              <a:gdLst/>
              <a:ahLst/>
              <a:cxnLst/>
              <a:rect l="l" t="t" r="r" b="b"/>
              <a:pathLst>
                <a:path w="9527" h="5494" extrusionOk="0">
                  <a:moveTo>
                    <a:pt x="700" y="1"/>
                  </a:moveTo>
                  <a:lnTo>
                    <a:pt x="0" y="392"/>
                  </a:lnTo>
                  <a:lnTo>
                    <a:pt x="8847" y="5494"/>
                  </a:lnTo>
                  <a:lnTo>
                    <a:pt x="9526" y="5103"/>
                  </a:lnTo>
                  <a:lnTo>
                    <a:pt x="7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1" name="Google Shape;4791;p77"/>
            <p:cNvSpPr/>
            <p:nvPr/>
          </p:nvSpPr>
          <p:spPr>
            <a:xfrm>
              <a:off x="8854136" y="3717601"/>
              <a:ext cx="30810" cy="491480"/>
            </a:xfrm>
            <a:custGeom>
              <a:avLst/>
              <a:gdLst/>
              <a:ahLst/>
              <a:cxnLst/>
              <a:rect l="l" t="t" r="r" b="b"/>
              <a:pathLst>
                <a:path w="721" h="11502" extrusionOk="0">
                  <a:moveTo>
                    <a:pt x="720" y="0"/>
                  </a:moveTo>
                  <a:lnTo>
                    <a:pt x="21" y="391"/>
                  </a:lnTo>
                  <a:lnTo>
                    <a:pt x="0" y="10534"/>
                  </a:lnTo>
                  <a:lnTo>
                    <a:pt x="0" y="11501"/>
                  </a:lnTo>
                  <a:lnTo>
                    <a:pt x="700" y="11110"/>
                  </a:lnTo>
                  <a:lnTo>
                    <a:pt x="700" y="10143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2" name="Google Shape;4792;p77"/>
            <p:cNvSpPr/>
            <p:nvPr/>
          </p:nvSpPr>
          <p:spPr>
            <a:xfrm>
              <a:off x="8819822" y="3696492"/>
              <a:ext cx="65124" cy="37859"/>
            </a:xfrm>
            <a:custGeom>
              <a:avLst/>
              <a:gdLst/>
              <a:ahLst/>
              <a:cxnLst/>
              <a:rect l="l" t="t" r="r" b="b"/>
              <a:pathLst>
                <a:path w="1524" h="886" extrusionOk="0">
                  <a:moveTo>
                    <a:pt x="680" y="1"/>
                  </a:moveTo>
                  <a:lnTo>
                    <a:pt x="1" y="412"/>
                  </a:lnTo>
                  <a:lnTo>
                    <a:pt x="824" y="885"/>
                  </a:lnTo>
                  <a:lnTo>
                    <a:pt x="1523" y="494"/>
                  </a:lnTo>
                  <a:lnTo>
                    <a:pt x="680" y="1"/>
                  </a:lnTo>
                  <a:close/>
                </a:path>
              </a:pathLst>
            </a:custGeom>
            <a:solidFill>
              <a:srgbClr val="BD78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3" name="Google Shape;4793;p77"/>
            <p:cNvSpPr/>
            <p:nvPr/>
          </p:nvSpPr>
          <p:spPr>
            <a:xfrm>
              <a:off x="8440912" y="3714097"/>
              <a:ext cx="414121" cy="494984"/>
            </a:xfrm>
            <a:custGeom>
              <a:avLst/>
              <a:gdLst/>
              <a:ahLst/>
              <a:cxnLst/>
              <a:rect l="l" t="t" r="r" b="b"/>
              <a:pathLst>
                <a:path w="9691" h="11584" extrusionOk="0">
                  <a:moveTo>
                    <a:pt x="8868" y="0"/>
                  </a:moveTo>
                  <a:lnTo>
                    <a:pt x="8847" y="10143"/>
                  </a:lnTo>
                  <a:lnTo>
                    <a:pt x="0" y="5041"/>
                  </a:lnTo>
                  <a:lnTo>
                    <a:pt x="0" y="6008"/>
                  </a:lnTo>
                  <a:lnTo>
                    <a:pt x="8827" y="11110"/>
                  </a:lnTo>
                  <a:lnTo>
                    <a:pt x="9670" y="11583"/>
                  </a:lnTo>
                  <a:lnTo>
                    <a:pt x="9670" y="10616"/>
                  </a:lnTo>
                  <a:lnTo>
                    <a:pt x="9691" y="473"/>
                  </a:lnTo>
                  <a:lnTo>
                    <a:pt x="88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4" name="Google Shape;4794;p77"/>
            <p:cNvSpPr/>
            <p:nvPr/>
          </p:nvSpPr>
          <p:spPr>
            <a:xfrm>
              <a:off x="8713460" y="3525948"/>
              <a:ext cx="160931" cy="455416"/>
            </a:xfrm>
            <a:custGeom>
              <a:avLst/>
              <a:gdLst/>
              <a:ahLst/>
              <a:cxnLst/>
              <a:rect l="l" t="t" r="r" b="b"/>
              <a:pathLst>
                <a:path w="3766" h="10658" extrusionOk="0">
                  <a:moveTo>
                    <a:pt x="0" y="0"/>
                  </a:moveTo>
                  <a:lnTo>
                    <a:pt x="0" y="10658"/>
                  </a:lnTo>
                  <a:lnTo>
                    <a:pt x="3765" y="86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5" name="Google Shape;4795;p77"/>
            <p:cNvSpPr/>
            <p:nvPr/>
          </p:nvSpPr>
          <p:spPr>
            <a:xfrm>
              <a:off x="8552572" y="3525948"/>
              <a:ext cx="160931" cy="455416"/>
            </a:xfrm>
            <a:custGeom>
              <a:avLst/>
              <a:gdLst/>
              <a:ahLst/>
              <a:cxnLst/>
              <a:rect l="l" t="t" r="r" b="b"/>
              <a:pathLst>
                <a:path w="3766" h="10658" extrusionOk="0">
                  <a:moveTo>
                    <a:pt x="3765" y="0"/>
                  </a:moveTo>
                  <a:lnTo>
                    <a:pt x="0" y="8621"/>
                  </a:lnTo>
                  <a:lnTo>
                    <a:pt x="3765" y="10658"/>
                  </a:lnTo>
                  <a:lnTo>
                    <a:pt x="376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6" name="Google Shape;4796;p77"/>
            <p:cNvSpPr/>
            <p:nvPr/>
          </p:nvSpPr>
          <p:spPr>
            <a:xfrm>
              <a:off x="8140246" y="3842422"/>
              <a:ext cx="257634" cy="148615"/>
            </a:xfrm>
            <a:custGeom>
              <a:avLst/>
              <a:gdLst/>
              <a:ahLst/>
              <a:cxnLst/>
              <a:rect l="l" t="t" r="r" b="b"/>
              <a:pathLst>
                <a:path w="6029" h="3478" extrusionOk="0">
                  <a:moveTo>
                    <a:pt x="5576" y="1"/>
                  </a:moveTo>
                  <a:lnTo>
                    <a:pt x="0" y="3231"/>
                  </a:lnTo>
                  <a:lnTo>
                    <a:pt x="432" y="3478"/>
                  </a:lnTo>
                  <a:lnTo>
                    <a:pt x="6028" y="268"/>
                  </a:lnTo>
                  <a:lnTo>
                    <a:pt x="55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7" name="Google Shape;4797;p77"/>
            <p:cNvSpPr/>
            <p:nvPr/>
          </p:nvSpPr>
          <p:spPr>
            <a:xfrm>
              <a:off x="8117384" y="3719353"/>
              <a:ext cx="19358" cy="310391"/>
            </a:xfrm>
            <a:custGeom>
              <a:avLst/>
              <a:gdLst/>
              <a:ahLst/>
              <a:cxnLst/>
              <a:rect l="l" t="t" r="r" b="b"/>
              <a:pathLst>
                <a:path w="453" h="7264" extrusionOk="0">
                  <a:moveTo>
                    <a:pt x="0" y="1"/>
                  </a:moveTo>
                  <a:lnTo>
                    <a:pt x="21" y="6420"/>
                  </a:lnTo>
                  <a:lnTo>
                    <a:pt x="21" y="7016"/>
                  </a:lnTo>
                  <a:lnTo>
                    <a:pt x="453" y="7263"/>
                  </a:lnTo>
                  <a:lnTo>
                    <a:pt x="453" y="6666"/>
                  </a:lnTo>
                  <a:lnTo>
                    <a:pt x="432" y="2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8" name="Google Shape;4798;p77"/>
            <p:cNvSpPr/>
            <p:nvPr/>
          </p:nvSpPr>
          <p:spPr>
            <a:xfrm>
              <a:off x="8117384" y="3706149"/>
              <a:ext cx="41365" cy="23801"/>
            </a:xfrm>
            <a:custGeom>
              <a:avLst/>
              <a:gdLst/>
              <a:ahLst/>
              <a:cxnLst/>
              <a:rect l="l" t="t" r="r" b="b"/>
              <a:pathLst>
                <a:path w="968" h="557" extrusionOk="0">
                  <a:moveTo>
                    <a:pt x="515" y="1"/>
                  </a:moveTo>
                  <a:lnTo>
                    <a:pt x="0" y="310"/>
                  </a:lnTo>
                  <a:lnTo>
                    <a:pt x="432" y="556"/>
                  </a:lnTo>
                  <a:lnTo>
                    <a:pt x="967" y="268"/>
                  </a:lnTo>
                  <a:lnTo>
                    <a:pt x="515" y="1"/>
                  </a:lnTo>
                  <a:close/>
                </a:path>
              </a:pathLst>
            </a:custGeom>
            <a:solidFill>
              <a:srgbClr val="BD78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9" name="Google Shape;4799;p77"/>
            <p:cNvSpPr/>
            <p:nvPr/>
          </p:nvSpPr>
          <p:spPr>
            <a:xfrm>
              <a:off x="8135844" y="3717601"/>
              <a:ext cx="262036" cy="312143"/>
            </a:xfrm>
            <a:custGeom>
              <a:avLst/>
              <a:gdLst/>
              <a:ahLst/>
              <a:cxnLst/>
              <a:rect l="l" t="t" r="r" b="b"/>
              <a:pathLst>
                <a:path w="6132" h="7305" extrusionOk="0">
                  <a:moveTo>
                    <a:pt x="535" y="0"/>
                  </a:moveTo>
                  <a:lnTo>
                    <a:pt x="0" y="288"/>
                  </a:lnTo>
                  <a:lnTo>
                    <a:pt x="21" y="6707"/>
                  </a:lnTo>
                  <a:lnTo>
                    <a:pt x="21" y="7304"/>
                  </a:lnTo>
                  <a:lnTo>
                    <a:pt x="535" y="7016"/>
                  </a:lnTo>
                  <a:lnTo>
                    <a:pt x="6131" y="3786"/>
                  </a:lnTo>
                  <a:lnTo>
                    <a:pt x="6131" y="3189"/>
                  </a:lnTo>
                  <a:lnTo>
                    <a:pt x="535" y="6399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0" name="Google Shape;4800;p77"/>
            <p:cNvSpPr/>
            <p:nvPr/>
          </p:nvSpPr>
          <p:spPr>
            <a:xfrm>
              <a:off x="8424204" y="2646781"/>
              <a:ext cx="375448" cy="1059362"/>
            </a:xfrm>
            <a:custGeom>
              <a:avLst/>
              <a:gdLst/>
              <a:ahLst/>
              <a:cxnLst/>
              <a:rect l="l" t="t" r="r" b="b"/>
              <a:pathLst>
                <a:path w="8786" h="24792" extrusionOk="0">
                  <a:moveTo>
                    <a:pt x="0" y="1"/>
                  </a:moveTo>
                  <a:lnTo>
                    <a:pt x="0" y="24792"/>
                  </a:lnTo>
                  <a:lnTo>
                    <a:pt x="8785" y="200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1" name="Google Shape;4801;p77"/>
            <p:cNvSpPr/>
            <p:nvPr/>
          </p:nvSpPr>
          <p:spPr>
            <a:xfrm>
              <a:off x="8049653" y="2646781"/>
              <a:ext cx="374593" cy="1059362"/>
            </a:xfrm>
            <a:custGeom>
              <a:avLst/>
              <a:gdLst/>
              <a:ahLst/>
              <a:cxnLst/>
              <a:rect l="l" t="t" r="r" b="b"/>
              <a:pathLst>
                <a:path w="8766" h="24792" extrusionOk="0">
                  <a:moveTo>
                    <a:pt x="8765" y="1"/>
                  </a:moveTo>
                  <a:lnTo>
                    <a:pt x="1" y="20060"/>
                  </a:lnTo>
                  <a:lnTo>
                    <a:pt x="8765" y="24792"/>
                  </a:lnTo>
                  <a:lnTo>
                    <a:pt x="87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2" name="Google Shape;4802;p77"/>
            <p:cNvSpPr/>
            <p:nvPr/>
          </p:nvSpPr>
          <p:spPr>
            <a:xfrm>
              <a:off x="8847982" y="3218235"/>
              <a:ext cx="252335" cy="712993"/>
            </a:xfrm>
            <a:custGeom>
              <a:avLst/>
              <a:gdLst/>
              <a:ahLst/>
              <a:cxnLst/>
              <a:rect l="l" t="t" r="r" b="b"/>
              <a:pathLst>
                <a:path w="5905" h="16686" extrusionOk="0">
                  <a:moveTo>
                    <a:pt x="0" y="1"/>
                  </a:moveTo>
                  <a:lnTo>
                    <a:pt x="0" y="16686"/>
                  </a:lnTo>
                  <a:lnTo>
                    <a:pt x="5905" y="1349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3" name="Google Shape;4803;p77"/>
            <p:cNvSpPr/>
            <p:nvPr/>
          </p:nvSpPr>
          <p:spPr>
            <a:xfrm>
              <a:off x="8595647" y="3218235"/>
              <a:ext cx="252378" cy="712993"/>
            </a:xfrm>
            <a:custGeom>
              <a:avLst/>
              <a:gdLst/>
              <a:ahLst/>
              <a:cxnLst/>
              <a:rect l="l" t="t" r="r" b="b"/>
              <a:pathLst>
                <a:path w="5906" h="16686" extrusionOk="0">
                  <a:moveTo>
                    <a:pt x="5905" y="1"/>
                  </a:moveTo>
                  <a:lnTo>
                    <a:pt x="0" y="13497"/>
                  </a:lnTo>
                  <a:lnTo>
                    <a:pt x="5905" y="16686"/>
                  </a:lnTo>
                  <a:lnTo>
                    <a:pt x="59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4" name="Google Shape;4804;p77"/>
            <p:cNvSpPr/>
            <p:nvPr/>
          </p:nvSpPr>
          <p:spPr>
            <a:xfrm>
              <a:off x="8024184" y="3188366"/>
              <a:ext cx="252378" cy="712095"/>
            </a:xfrm>
            <a:custGeom>
              <a:avLst/>
              <a:gdLst/>
              <a:ahLst/>
              <a:cxnLst/>
              <a:rect l="l" t="t" r="r" b="b"/>
              <a:pathLst>
                <a:path w="5906" h="16665" extrusionOk="0">
                  <a:moveTo>
                    <a:pt x="0" y="0"/>
                  </a:moveTo>
                  <a:lnTo>
                    <a:pt x="0" y="16665"/>
                  </a:lnTo>
                  <a:lnTo>
                    <a:pt x="5905" y="134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5" name="Google Shape;4805;p77"/>
            <p:cNvSpPr/>
            <p:nvPr/>
          </p:nvSpPr>
          <p:spPr>
            <a:xfrm>
              <a:off x="7771848" y="3188366"/>
              <a:ext cx="252378" cy="712095"/>
            </a:xfrm>
            <a:custGeom>
              <a:avLst/>
              <a:gdLst/>
              <a:ahLst/>
              <a:cxnLst/>
              <a:rect l="l" t="t" r="r" b="b"/>
              <a:pathLst>
                <a:path w="5906" h="16665" extrusionOk="0">
                  <a:moveTo>
                    <a:pt x="5905" y="0"/>
                  </a:moveTo>
                  <a:lnTo>
                    <a:pt x="1" y="13496"/>
                  </a:lnTo>
                  <a:lnTo>
                    <a:pt x="5905" y="16665"/>
                  </a:lnTo>
                  <a:lnTo>
                    <a:pt x="59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6" name="Google Shape;4806;p77"/>
            <p:cNvSpPr/>
            <p:nvPr/>
          </p:nvSpPr>
          <p:spPr>
            <a:xfrm>
              <a:off x="8127041" y="3401086"/>
              <a:ext cx="160931" cy="455459"/>
            </a:xfrm>
            <a:custGeom>
              <a:avLst/>
              <a:gdLst/>
              <a:ahLst/>
              <a:cxnLst/>
              <a:rect l="l" t="t" r="r" b="b"/>
              <a:pathLst>
                <a:path w="3766" h="10659" extrusionOk="0">
                  <a:moveTo>
                    <a:pt x="0" y="1"/>
                  </a:moveTo>
                  <a:lnTo>
                    <a:pt x="0" y="10658"/>
                  </a:lnTo>
                  <a:lnTo>
                    <a:pt x="3766" y="86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7" name="Google Shape;4807;p77"/>
            <p:cNvSpPr/>
            <p:nvPr/>
          </p:nvSpPr>
          <p:spPr>
            <a:xfrm>
              <a:off x="7966153" y="3401086"/>
              <a:ext cx="160931" cy="455459"/>
            </a:xfrm>
            <a:custGeom>
              <a:avLst/>
              <a:gdLst/>
              <a:ahLst/>
              <a:cxnLst/>
              <a:rect l="l" t="t" r="r" b="b"/>
              <a:pathLst>
                <a:path w="3766" h="10659" extrusionOk="0">
                  <a:moveTo>
                    <a:pt x="3765" y="1"/>
                  </a:moveTo>
                  <a:lnTo>
                    <a:pt x="0" y="8621"/>
                  </a:lnTo>
                  <a:lnTo>
                    <a:pt x="3765" y="10658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08" name="Google Shape;4808;p77"/>
          <p:cNvSpPr/>
          <p:nvPr/>
        </p:nvSpPr>
        <p:spPr>
          <a:xfrm>
            <a:off x="6409928" y="4711739"/>
            <a:ext cx="15286" cy="8867"/>
          </a:xfrm>
          <a:custGeom>
            <a:avLst/>
            <a:gdLst/>
            <a:ahLst/>
            <a:cxnLst/>
            <a:rect l="l" t="t" r="r" b="b"/>
            <a:pathLst>
              <a:path w="2309" h="1340" extrusionOk="0">
                <a:moveTo>
                  <a:pt x="2309" y="1"/>
                </a:moveTo>
                <a:cubicBezTo>
                  <a:pt x="2276" y="1"/>
                  <a:pt x="2249" y="7"/>
                  <a:pt x="2223" y="14"/>
                </a:cubicBezTo>
                <a:cubicBezTo>
                  <a:pt x="2183" y="27"/>
                  <a:pt x="2137" y="34"/>
                  <a:pt x="2091" y="47"/>
                </a:cubicBezTo>
                <a:cubicBezTo>
                  <a:pt x="2045" y="60"/>
                  <a:pt x="1999" y="73"/>
                  <a:pt x="1959" y="86"/>
                </a:cubicBezTo>
                <a:cubicBezTo>
                  <a:pt x="1920" y="93"/>
                  <a:pt x="1887" y="106"/>
                  <a:pt x="1854" y="119"/>
                </a:cubicBezTo>
                <a:cubicBezTo>
                  <a:pt x="1827" y="126"/>
                  <a:pt x="1808" y="133"/>
                  <a:pt x="1788" y="139"/>
                </a:cubicBezTo>
                <a:cubicBezTo>
                  <a:pt x="1768" y="146"/>
                  <a:pt x="1748" y="152"/>
                  <a:pt x="1728" y="159"/>
                </a:cubicBezTo>
                <a:cubicBezTo>
                  <a:pt x="1702" y="166"/>
                  <a:pt x="1682" y="172"/>
                  <a:pt x="1656" y="185"/>
                </a:cubicBezTo>
                <a:cubicBezTo>
                  <a:pt x="1623" y="198"/>
                  <a:pt x="1583" y="212"/>
                  <a:pt x="1550" y="225"/>
                </a:cubicBezTo>
                <a:cubicBezTo>
                  <a:pt x="1511" y="245"/>
                  <a:pt x="1471" y="258"/>
                  <a:pt x="1432" y="278"/>
                </a:cubicBezTo>
                <a:cubicBezTo>
                  <a:pt x="1418" y="284"/>
                  <a:pt x="1405" y="284"/>
                  <a:pt x="1399" y="291"/>
                </a:cubicBezTo>
                <a:cubicBezTo>
                  <a:pt x="1366" y="304"/>
                  <a:pt x="1339" y="317"/>
                  <a:pt x="1306" y="337"/>
                </a:cubicBezTo>
                <a:cubicBezTo>
                  <a:pt x="1260" y="357"/>
                  <a:pt x="1214" y="383"/>
                  <a:pt x="1168" y="410"/>
                </a:cubicBezTo>
                <a:cubicBezTo>
                  <a:pt x="1128" y="429"/>
                  <a:pt x="1089" y="449"/>
                  <a:pt x="1049" y="469"/>
                </a:cubicBezTo>
                <a:cubicBezTo>
                  <a:pt x="660" y="693"/>
                  <a:pt x="310" y="983"/>
                  <a:pt x="0" y="1340"/>
                </a:cubicBezTo>
                <a:lnTo>
                  <a:pt x="2309" y="1"/>
                </a:lnTo>
                <a:close/>
              </a:path>
            </a:pathLst>
          </a:custGeom>
          <a:solidFill>
            <a:srgbClr val="FF3E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9" name="Google Shape;4809;p77"/>
          <p:cNvSpPr/>
          <p:nvPr/>
        </p:nvSpPr>
        <p:spPr>
          <a:xfrm>
            <a:off x="6497385" y="4762198"/>
            <a:ext cx="1801" cy="3322"/>
          </a:xfrm>
          <a:custGeom>
            <a:avLst/>
            <a:gdLst/>
            <a:ahLst/>
            <a:cxnLst/>
            <a:rect l="l" t="t" r="r" b="b"/>
            <a:pathLst>
              <a:path w="272" h="502" extrusionOk="0">
                <a:moveTo>
                  <a:pt x="271" y="502"/>
                </a:moveTo>
                <a:cubicBezTo>
                  <a:pt x="185" y="330"/>
                  <a:pt x="93" y="165"/>
                  <a:pt x="1" y="0"/>
                </a:cubicBezTo>
                <a:cubicBezTo>
                  <a:pt x="93" y="165"/>
                  <a:pt x="185" y="330"/>
                  <a:pt x="271" y="502"/>
                </a:cubicBezTo>
                <a:close/>
              </a:path>
            </a:pathLst>
          </a:custGeom>
          <a:solidFill>
            <a:srgbClr val="FF3E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0" name="Google Shape;4810;p77"/>
          <p:cNvSpPr/>
          <p:nvPr/>
        </p:nvSpPr>
        <p:spPr>
          <a:xfrm>
            <a:off x="6409928" y="4711739"/>
            <a:ext cx="15286" cy="8867"/>
          </a:xfrm>
          <a:custGeom>
            <a:avLst/>
            <a:gdLst/>
            <a:ahLst/>
            <a:cxnLst/>
            <a:rect l="l" t="t" r="r" b="b"/>
            <a:pathLst>
              <a:path w="2309" h="1340" extrusionOk="0">
                <a:moveTo>
                  <a:pt x="2309" y="1"/>
                </a:moveTo>
                <a:cubicBezTo>
                  <a:pt x="2276" y="1"/>
                  <a:pt x="2249" y="7"/>
                  <a:pt x="2223" y="14"/>
                </a:cubicBezTo>
                <a:cubicBezTo>
                  <a:pt x="2183" y="27"/>
                  <a:pt x="2137" y="34"/>
                  <a:pt x="2091" y="47"/>
                </a:cubicBezTo>
                <a:cubicBezTo>
                  <a:pt x="2045" y="60"/>
                  <a:pt x="1999" y="73"/>
                  <a:pt x="1959" y="86"/>
                </a:cubicBezTo>
                <a:cubicBezTo>
                  <a:pt x="1920" y="93"/>
                  <a:pt x="1887" y="106"/>
                  <a:pt x="1854" y="119"/>
                </a:cubicBezTo>
                <a:cubicBezTo>
                  <a:pt x="1827" y="126"/>
                  <a:pt x="1808" y="133"/>
                  <a:pt x="1788" y="139"/>
                </a:cubicBezTo>
                <a:cubicBezTo>
                  <a:pt x="1768" y="146"/>
                  <a:pt x="1748" y="152"/>
                  <a:pt x="1728" y="159"/>
                </a:cubicBezTo>
                <a:cubicBezTo>
                  <a:pt x="1702" y="166"/>
                  <a:pt x="1682" y="172"/>
                  <a:pt x="1656" y="185"/>
                </a:cubicBezTo>
                <a:cubicBezTo>
                  <a:pt x="1623" y="198"/>
                  <a:pt x="1583" y="212"/>
                  <a:pt x="1550" y="225"/>
                </a:cubicBezTo>
                <a:cubicBezTo>
                  <a:pt x="1511" y="245"/>
                  <a:pt x="1471" y="258"/>
                  <a:pt x="1432" y="278"/>
                </a:cubicBezTo>
                <a:cubicBezTo>
                  <a:pt x="1418" y="284"/>
                  <a:pt x="1405" y="284"/>
                  <a:pt x="1399" y="291"/>
                </a:cubicBezTo>
                <a:cubicBezTo>
                  <a:pt x="1366" y="304"/>
                  <a:pt x="1339" y="317"/>
                  <a:pt x="1306" y="337"/>
                </a:cubicBezTo>
                <a:cubicBezTo>
                  <a:pt x="1260" y="357"/>
                  <a:pt x="1214" y="383"/>
                  <a:pt x="1168" y="410"/>
                </a:cubicBezTo>
                <a:cubicBezTo>
                  <a:pt x="1128" y="429"/>
                  <a:pt x="1089" y="449"/>
                  <a:pt x="1049" y="469"/>
                </a:cubicBezTo>
                <a:cubicBezTo>
                  <a:pt x="660" y="693"/>
                  <a:pt x="310" y="983"/>
                  <a:pt x="0" y="1340"/>
                </a:cubicBezTo>
                <a:lnTo>
                  <a:pt x="2309" y="1"/>
                </a:lnTo>
                <a:close/>
              </a:path>
            </a:pathLst>
          </a:custGeom>
          <a:solidFill>
            <a:srgbClr val="FF3E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1" name="Google Shape;4811;p77"/>
          <p:cNvSpPr/>
          <p:nvPr/>
        </p:nvSpPr>
        <p:spPr>
          <a:xfrm>
            <a:off x="6470839" y="4876991"/>
            <a:ext cx="748" cy="437"/>
          </a:xfrm>
          <a:custGeom>
            <a:avLst/>
            <a:gdLst/>
            <a:ahLst/>
            <a:cxnLst/>
            <a:rect l="l" t="t" r="r" b="b"/>
            <a:pathLst>
              <a:path w="113" h="66" extrusionOk="0">
                <a:moveTo>
                  <a:pt x="113" y="0"/>
                </a:moveTo>
                <a:cubicBezTo>
                  <a:pt x="73" y="20"/>
                  <a:pt x="40" y="40"/>
                  <a:pt x="0" y="66"/>
                </a:cubicBezTo>
                <a:cubicBezTo>
                  <a:pt x="14" y="59"/>
                  <a:pt x="27" y="53"/>
                  <a:pt x="40" y="46"/>
                </a:cubicBezTo>
                <a:cubicBezTo>
                  <a:pt x="47" y="40"/>
                  <a:pt x="53" y="33"/>
                  <a:pt x="53" y="33"/>
                </a:cubicBezTo>
                <a:cubicBezTo>
                  <a:pt x="66" y="26"/>
                  <a:pt x="80" y="20"/>
                  <a:pt x="93" y="13"/>
                </a:cubicBezTo>
                <a:lnTo>
                  <a:pt x="113" y="0"/>
                </a:lnTo>
                <a:close/>
              </a:path>
            </a:pathLst>
          </a:custGeom>
          <a:solidFill>
            <a:srgbClr val="FF3E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2" name="Google Shape;4812;p77"/>
          <p:cNvSpPr/>
          <p:nvPr/>
        </p:nvSpPr>
        <p:spPr>
          <a:xfrm>
            <a:off x="6497385" y="4762198"/>
            <a:ext cx="1801" cy="3322"/>
          </a:xfrm>
          <a:custGeom>
            <a:avLst/>
            <a:gdLst/>
            <a:ahLst/>
            <a:cxnLst/>
            <a:rect l="l" t="t" r="r" b="b"/>
            <a:pathLst>
              <a:path w="272" h="502" extrusionOk="0">
                <a:moveTo>
                  <a:pt x="271" y="502"/>
                </a:moveTo>
                <a:cubicBezTo>
                  <a:pt x="185" y="330"/>
                  <a:pt x="93" y="165"/>
                  <a:pt x="1" y="0"/>
                </a:cubicBezTo>
                <a:cubicBezTo>
                  <a:pt x="93" y="165"/>
                  <a:pt x="185" y="330"/>
                  <a:pt x="271" y="502"/>
                </a:cubicBezTo>
                <a:close/>
              </a:path>
            </a:pathLst>
          </a:custGeom>
          <a:solidFill>
            <a:srgbClr val="FF3E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813" name="Google Shape;4813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9475" y="2995100"/>
            <a:ext cx="3800475" cy="6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2" name="Google Shape;2932;p38"/>
          <p:cNvSpPr txBox="1">
            <a:spLocks noGrp="1"/>
          </p:cNvSpPr>
          <p:nvPr>
            <p:ph type="title"/>
          </p:nvPr>
        </p:nvSpPr>
        <p:spPr>
          <a:xfrm>
            <a:off x="2065163" y="2425800"/>
            <a:ext cx="4324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Metodologia</a:t>
            </a:r>
            <a:endParaRPr sz="4800"/>
          </a:p>
        </p:txBody>
      </p:sp>
      <p:sp>
        <p:nvSpPr>
          <p:cNvPr id="2933" name="Google Shape;2933;p38"/>
          <p:cNvSpPr txBox="1">
            <a:spLocks noGrp="1"/>
          </p:cNvSpPr>
          <p:nvPr>
            <p:ph type="title" idx="2"/>
          </p:nvPr>
        </p:nvSpPr>
        <p:spPr>
          <a:xfrm>
            <a:off x="3377463" y="1463450"/>
            <a:ext cx="1580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934" name="Google Shape;2934;p38"/>
          <p:cNvSpPr/>
          <p:nvPr/>
        </p:nvSpPr>
        <p:spPr>
          <a:xfrm>
            <a:off x="4461850" y="1022484"/>
            <a:ext cx="110150" cy="110150"/>
          </a:xfrm>
          <a:custGeom>
            <a:avLst/>
            <a:gdLst/>
            <a:ahLst/>
            <a:cxnLst/>
            <a:rect l="l" t="t" r="r" b="b"/>
            <a:pathLst>
              <a:path w="4406" h="4406" extrusionOk="0">
                <a:moveTo>
                  <a:pt x="1762" y="0"/>
                </a:moveTo>
                <a:lnTo>
                  <a:pt x="1762" y="881"/>
                </a:lnTo>
                <a:lnTo>
                  <a:pt x="1762" y="1762"/>
                </a:lnTo>
                <a:lnTo>
                  <a:pt x="2643" y="1762"/>
                </a:lnTo>
                <a:lnTo>
                  <a:pt x="2643" y="881"/>
                </a:lnTo>
                <a:lnTo>
                  <a:pt x="2643" y="0"/>
                </a:lnTo>
                <a:close/>
                <a:moveTo>
                  <a:pt x="0" y="1762"/>
                </a:moveTo>
                <a:lnTo>
                  <a:pt x="0" y="2643"/>
                </a:lnTo>
                <a:lnTo>
                  <a:pt x="1762" y="2643"/>
                </a:lnTo>
                <a:lnTo>
                  <a:pt x="1762" y="1762"/>
                </a:lnTo>
                <a:close/>
                <a:moveTo>
                  <a:pt x="2643" y="1762"/>
                </a:moveTo>
                <a:lnTo>
                  <a:pt x="2643" y="2643"/>
                </a:lnTo>
                <a:lnTo>
                  <a:pt x="4406" y="2643"/>
                </a:lnTo>
                <a:lnTo>
                  <a:pt x="4406" y="1762"/>
                </a:lnTo>
                <a:close/>
                <a:moveTo>
                  <a:pt x="1762" y="2643"/>
                </a:moveTo>
                <a:lnTo>
                  <a:pt x="1762" y="3524"/>
                </a:lnTo>
                <a:lnTo>
                  <a:pt x="1762" y="4406"/>
                </a:lnTo>
                <a:lnTo>
                  <a:pt x="2643" y="4406"/>
                </a:lnTo>
                <a:lnTo>
                  <a:pt x="2643" y="3524"/>
                </a:lnTo>
                <a:lnTo>
                  <a:pt x="2643" y="264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35" name="Google Shape;2935;p38"/>
          <p:cNvGrpSpPr/>
          <p:nvPr/>
        </p:nvGrpSpPr>
        <p:grpSpPr>
          <a:xfrm>
            <a:off x="5865980" y="408670"/>
            <a:ext cx="742482" cy="594924"/>
            <a:chOff x="4458400" y="2657663"/>
            <a:chExt cx="945475" cy="757575"/>
          </a:xfrm>
        </p:grpSpPr>
        <p:sp>
          <p:nvSpPr>
            <p:cNvPr id="2936" name="Google Shape;2936;p38"/>
            <p:cNvSpPr/>
            <p:nvPr/>
          </p:nvSpPr>
          <p:spPr>
            <a:xfrm>
              <a:off x="4458400" y="2657663"/>
              <a:ext cx="945475" cy="757500"/>
            </a:xfrm>
            <a:custGeom>
              <a:avLst/>
              <a:gdLst/>
              <a:ahLst/>
              <a:cxnLst/>
              <a:rect l="l" t="t" r="r" b="b"/>
              <a:pathLst>
                <a:path w="37819" h="30300" extrusionOk="0">
                  <a:moveTo>
                    <a:pt x="17343" y="0"/>
                  </a:moveTo>
                  <a:cubicBezTo>
                    <a:pt x="16535" y="0"/>
                    <a:pt x="15801" y="191"/>
                    <a:pt x="15168" y="558"/>
                  </a:cubicBezTo>
                  <a:lnTo>
                    <a:pt x="11489" y="2696"/>
                  </a:lnTo>
                  <a:cubicBezTo>
                    <a:pt x="11282" y="2549"/>
                    <a:pt x="11075" y="2413"/>
                    <a:pt x="10868" y="2295"/>
                  </a:cubicBezTo>
                  <a:cubicBezTo>
                    <a:pt x="10025" y="1808"/>
                    <a:pt x="9229" y="1578"/>
                    <a:pt x="8526" y="1578"/>
                  </a:cubicBezTo>
                  <a:cubicBezTo>
                    <a:pt x="8017" y="1578"/>
                    <a:pt x="7556" y="1698"/>
                    <a:pt x="7159" y="1929"/>
                  </a:cubicBezTo>
                  <a:lnTo>
                    <a:pt x="1536" y="5198"/>
                  </a:lnTo>
                  <a:lnTo>
                    <a:pt x="1536" y="5198"/>
                  </a:lnTo>
                  <a:cubicBezTo>
                    <a:pt x="1536" y="5197"/>
                    <a:pt x="1536" y="5196"/>
                    <a:pt x="1536" y="5195"/>
                  </a:cubicBezTo>
                  <a:lnTo>
                    <a:pt x="1536" y="5195"/>
                  </a:lnTo>
                  <a:cubicBezTo>
                    <a:pt x="597" y="5738"/>
                    <a:pt x="13" y="6896"/>
                    <a:pt x="7" y="8544"/>
                  </a:cubicBezTo>
                  <a:cubicBezTo>
                    <a:pt x="1" y="11851"/>
                    <a:pt x="2328" y="15879"/>
                    <a:pt x="5204" y="17545"/>
                  </a:cubicBezTo>
                  <a:cubicBezTo>
                    <a:pt x="7035" y="18602"/>
                    <a:pt x="23868" y="28318"/>
                    <a:pt x="25788" y="29428"/>
                  </a:cubicBezTo>
                  <a:cubicBezTo>
                    <a:pt x="26815" y="30020"/>
                    <a:pt x="27784" y="30300"/>
                    <a:pt x="28643" y="30300"/>
                  </a:cubicBezTo>
                  <a:cubicBezTo>
                    <a:pt x="29286" y="30300"/>
                    <a:pt x="29867" y="30143"/>
                    <a:pt x="30365" y="29842"/>
                  </a:cubicBezTo>
                  <a:lnTo>
                    <a:pt x="30365" y="29842"/>
                  </a:lnTo>
                  <a:cubicBezTo>
                    <a:pt x="30353" y="29854"/>
                    <a:pt x="30336" y="29860"/>
                    <a:pt x="30324" y="29871"/>
                  </a:cubicBezTo>
                  <a:lnTo>
                    <a:pt x="35952" y="26599"/>
                  </a:lnTo>
                  <a:cubicBezTo>
                    <a:pt x="37092" y="25938"/>
                    <a:pt x="37801" y="24520"/>
                    <a:pt x="37807" y="22512"/>
                  </a:cubicBezTo>
                  <a:cubicBezTo>
                    <a:pt x="37819" y="18466"/>
                    <a:pt x="34978" y="13540"/>
                    <a:pt x="31458" y="11509"/>
                  </a:cubicBezTo>
                  <a:cubicBezTo>
                    <a:pt x="30436" y="10918"/>
                    <a:pt x="29465" y="10636"/>
                    <a:pt x="28609" y="10636"/>
                  </a:cubicBezTo>
                  <a:cubicBezTo>
                    <a:pt x="28550" y="10636"/>
                    <a:pt x="28492" y="10638"/>
                    <a:pt x="28434" y="10640"/>
                  </a:cubicBezTo>
                  <a:cubicBezTo>
                    <a:pt x="27081" y="6748"/>
                    <a:pt x="24287" y="2998"/>
                    <a:pt x="21051" y="1131"/>
                  </a:cubicBezTo>
                  <a:cubicBezTo>
                    <a:pt x="19719" y="364"/>
                    <a:pt x="18460" y="0"/>
                    <a:pt x="17343" y="0"/>
                  </a:cubicBez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38"/>
            <p:cNvSpPr/>
            <p:nvPr/>
          </p:nvSpPr>
          <p:spPr>
            <a:xfrm>
              <a:off x="4496650" y="2657663"/>
              <a:ext cx="907225" cy="746800"/>
            </a:xfrm>
            <a:custGeom>
              <a:avLst/>
              <a:gdLst/>
              <a:ahLst/>
              <a:cxnLst/>
              <a:rect l="l" t="t" r="r" b="b"/>
              <a:pathLst>
                <a:path w="36289" h="29872" extrusionOk="0">
                  <a:moveTo>
                    <a:pt x="15813" y="0"/>
                  </a:moveTo>
                  <a:cubicBezTo>
                    <a:pt x="15005" y="0"/>
                    <a:pt x="14271" y="191"/>
                    <a:pt x="13638" y="558"/>
                  </a:cubicBezTo>
                  <a:lnTo>
                    <a:pt x="9959" y="2696"/>
                  </a:lnTo>
                  <a:cubicBezTo>
                    <a:pt x="9752" y="2549"/>
                    <a:pt x="9545" y="2413"/>
                    <a:pt x="9338" y="2295"/>
                  </a:cubicBezTo>
                  <a:cubicBezTo>
                    <a:pt x="8495" y="1808"/>
                    <a:pt x="7699" y="1578"/>
                    <a:pt x="6996" y="1578"/>
                  </a:cubicBezTo>
                  <a:cubicBezTo>
                    <a:pt x="6487" y="1578"/>
                    <a:pt x="6026" y="1698"/>
                    <a:pt x="5629" y="1929"/>
                  </a:cubicBezTo>
                  <a:lnTo>
                    <a:pt x="1" y="5201"/>
                  </a:lnTo>
                  <a:cubicBezTo>
                    <a:pt x="397" y="4970"/>
                    <a:pt x="858" y="4850"/>
                    <a:pt x="1367" y="4850"/>
                  </a:cubicBezTo>
                  <a:cubicBezTo>
                    <a:pt x="2071" y="4850"/>
                    <a:pt x="2866" y="5080"/>
                    <a:pt x="3710" y="5567"/>
                  </a:cubicBezTo>
                  <a:cubicBezTo>
                    <a:pt x="4448" y="5992"/>
                    <a:pt x="5151" y="6571"/>
                    <a:pt x="5783" y="7256"/>
                  </a:cubicBezTo>
                  <a:lnTo>
                    <a:pt x="11411" y="3990"/>
                  </a:lnTo>
                  <a:cubicBezTo>
                    <a:pt x="11187" y="3742"/>
                    <a:pt x="10951" y="3512"/>
                    <a:pt x="10709" y="3299"/>
                  </a:cubicBezTo>
                  <a:lnTo>
                    <a:pt x="10709" y="3299"/>
                  </a:lnTo>
                  <a:cubicBezTo>
                    <a:pt x="11689" y="3393"/>
                    <a:pt x="12764" y="3754"/>
                    <a:pt x="13898" y="4403"/>
                  </a:cubicBezTo>
                  <a:cubicBezTo>
                    <a:pt x="17129" y="6270"/>
                    <a:pt x="19922" y="10014"/>
                    <a:pt x="21275" y="13907"/>
                  </a:cubicBezTo>
                  <a:cubicBezTo>
                    <a:pt x="21326" y="13905"/>
                    <a:pt x="21377" y="13904"/>
                    <a:pt x="21428" y="13904"/>
                  </a:cubicBezTo>
                  <a:cubicBezTo>
                    <a:pt x="22290" y="13904"/>
                    <a:pt x="23268" y="14184"/>
                    <a:pt x="24299" y="14781"/>
                  </a:cubicBezTo>
                  <a:cubicBezTo>
                    <a:pt x="27819" y="16813"/>
                    <a:pt x="30660" y="21738"/>
                    <a:pt x="30654" y="25784"/>
                  </a:cubicBezTo>
                  <a:cubicBezTo>
                    <a:pt x="30648" y="27792"/>
                    <a:pt x="29934" y="29204"/>
                    <a:pt x="28794" y="29871"/>
                  </a:cubicBezTo>
                  <a:lnTo>
                    <a:pt x="34422" y="26599"/>
                  </a:lnTo>
                  <a:cubicBezTo>
                    <a:pt x="35562" y="25938"/>
                    <a:pt x="36271" y="24520"/>
                    <a:pt x="36277" y="22512"/>
                  </a:cubicBezTo>
                  <a:cubicBezTo>
                    <a:pt x="36289" y="18466"/>
                    <a:pt x="33448" y="13540"/>
                    <a:pt x="29928" y="11509"/>
                  </a:cubicBezTo>
                  <a:cubicBezTo>
                    <a:pt x="28906" y="10918"/>
                    <a:pt x="27935" y="10636"/>
                    <a:pt x="27079" y="10636"/>
                  </a:cubicBezTo>
                  <a:cubicBezTo>
                    <a:pt x="27020" y="10636"/>
                    <a:pt x="26962" y="10638"/>
                    <a:pt x="26904" y="10640"/>
                  </a:cubicBezTo>
                  <a:cubicBezTo>
                    <a:pt x="25551" y="6748"/>
                    <a:pt x="22757" y="2998"/>
                    <a:pt x="19521" y="1131"/>
                  </a:cubicBezTo>
                  <a:cubicBezTo>
                    <a:pt x="18189" y="364"/>
                    <a:pt x="16930" y="0"/>
                    <a:pt x="158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38"/>
            <p:cNvSpPr/>
            <p:nvPr/>
          </p:nvSpPr>
          <p:spPr>
            <a:xfrm>
              <a:off x="4458400" y="2739363"/>
              <a:ext cx="804775" cy="675875"/>
            </a:xfrm>
            <a:custGeom>
              <a:avLst/>
              <a:gdLst/>
              <a:ahLst/>
              <a:cxnLst/>
              <a:rect l="l" t="t" r="r" b="b"/>
              <a:pathLst>
                <a:path w="32191" h="27035" extrusionOk="0">
                  <a:moveTo>
                    <a:pt x="11715" y="1"/>
                  </a:moveTo>
                  <a:cubicBezTo>
                    <a:pt x="9498" y="1"/>
                    <a:pt x="7847" y="1436"/>
                    <a:pt x="7313" y="3988"/>
                  </a:cubicBezTo>
                  <a:cubicBezTo>
                    <a:pt x="6681" y="3303"/>
                    <a:pt x="5978" y="2724"/>
                    <a:pt x="5240" y="2299"/>
                  </a:cubicBezTo>
                  <a:cubicBezTo>
                    <a:pt x="4398" y="1812"/>
                    <a:pt x="3602" y="1582"/>
                    <a:pt x="2897" y="1582"/>
                  </a:cubicBezTo>
                  <a:cubicBezTo>
                    <a:pt x="1189" y="1582"/>
                    <a:pt x="15" y="2935"/>
                    <a:pt x="7" y="5276"/>
                  </a:cubicBezTo>
                  <a:cubicBezTo>
                    <a:pt x="1" y="8583"/>
                    <a:pt x="2328" y="12611"/>
                    <a:pt x="5204" y="14277"/>
                  </a:cubicBezTo>
                  <a:cubicBezTo>
                    <a:pt x="7035" y="15334"/>
                    <a:pt x="23868" y="25050"/>
                    <a:pt x="25788" y="26160"/>
                  </a:cubicBezTo>
                  <a:cubicBezTo>
                    <a:pt x="26815" y="26754"/>
                    <a:pt x="27787" y="27035"/>
                    <a:pt x="28648" y="27035"/>
                  </a:cubicBezTo>
                  <a:cubicBezTo>
                    <a:pt x="30737" y="27035"/>
                    <a:pt x="32176" y="25381"/>
                    <a:pt x="32184" y="22516"/>
                  </a:cubicBezTo>
                  <a:cubicBezTo>
                    <a:pt x="32190" y="18470"/>
                    <a:pt x="29349" y="13545"/>
                    <a:pt x="25829" y="11513"/>
                  </a:cubicBezTo>
                  <a:cubicBezTo>
                    <a:pt x="24798" y="10916"/>
                    <a:pt x="23820" y="10636"/>
                    <a:pt x="22958" y="10636"/>
                  </a:cubicBezTo>
                  <a:cubicBezTo>
                    <a:pt x="22907" y="10636"/>
                    <a:pt x="22856" y="10637"/>
                    <a:pt x="22805" y="10639"/>
                  </a:cubicBezTo>
                  <a:cubicBezTo>
                    <a:pt x="21452" y="6746"/>
                    <a:pt x="18659" y="3002"/>
                    <a:pt x="15428" y="1135"/>
                  </a:cubicBezTo>
                  <a:cubicBezTo>
                    <a:pt x="14094" y="365"/>
                    <a:pt x="12833" y="1"/>
                    <a:pt x="117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39" name="Google Shape;2939;p38"/>
          <p:cNvGrpSpPr/>
          <p:nvPr/>
        </p:nvGrpSpPr>
        <p:grpSpPr>
          <a:xfrm>
            <a:off x="1534436" y="2701356"/>
            <a:ext cx="243987" cy="339453"/>
            <a:chOff x="4661686" y="366694"/>
            <a:chExt cx="243987" cy="339453"/>
          </a:xfrm>
        </p:grpSpPr>
        <p:sp>
          <p:nvSpPr>
            <p:cNvPr id="2940" name="Google Shape;2940;p38"/>
            <p:cNvSpPr/>
            <p:nvPr/>
          </p:nvSpPr>
          <p:spPr>
            <a:xfrm>
              <a:off x="4661686" y="366694"/>
              <a:ext cx="243987" cy="339453"/>
            </a:xfrm>
            <a:custGeom>
              <a:avLst/>
              <a:gdLst/>
              <a:ahLst/>
              <a:cxnLst/>
              <a:rect l="l" t="t" r="r" b="b"/>
              <a:pathLst>
                <a:path w="27170" h="37801" extrusionOk="0">
                  <a:moveTo>
                    <a:pt x="14365" y="0"/>
                  </a:moveTo>
                  <a:lnTo>
                    <a:pt x="5606" y="5091"/>
                  </a:lnTo>
                  <a:lnTo>
                    <a:pt x="0" y="20938"/>
                  </a:lnTo>
                  <a:lnTo>
                    <a:pt x="7738" y="25403"/>
                  </a:lnTo>
                  <a:lnTo>
                    <a:pt x="3899" y="37801"/>
                  </a:lnTo>
                  <a:lnTo>
                    <a:pt x="12658" y="32709"/>
                  </a:lnTo>
                  <a:lnTo>
                    <a:pt x="27169" y="22007"/>
                  </a:lnTo>
                  <a:lnTo>
                    <a:pt x="17666" y="16526"/>
                  </a:lnTo>
                  <a:lnTo>
                    <a:pt x="21511" y="4129"/>
                  </a:lnTo>
                  <a:lnTo>
                    <a:pt x="14365" y="0"/>
                  </a:ln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38"/>
            <p:cNvSpPr/>
            <p:nvPr/>
          </p:nvSpPr>
          <p:spPr>
            <a:xfrm>
              <a:off x="4741662" y="515079"/>
              <a:ext cx="164002" cy="94946"/>
            </a:xfrm>
            <a:custGeom>
              <a:avLst/>
              <a:gdLst/>
              <a:ahLst/>
              <a:cxnLst/>
              <a:rect l="l" t="t" r="r" b="b"/>
              <a:pathLst>
                <a:path w="18263" h="10573" extrusionOk="0">
                  <a:moveTo>
                    <a:pt x="8759" y="0"/>
                  </a:moveTo>
                  <a:lnTo>
                    <a:pt x="0" y="5091"/>
                  </a:lnTo>
                  <a:lnTo>
                    <a:pt x="9503" y="10572"/>
                  </a:lnTo>
                  <a:lnTo>
                    <a:pt x="18262" y="5481"/>
                  </a:lnTo>
                  <a:lnTo>
                    <a:pt x="87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38"/>
            <p:cNvSpPr/>
            <p:nvPr/>
          </p:nvSpPr>
          <p:spPr>
            <a:xfrm>
              <a:off x="4696686" y="564293"/>
              <a:ext cx="208983" cy="141830"/>
            </a:xfrm>
            <a:custGeom>
              <a:avLst/>
              <a:gdLst/>
              <a:ahLst/>
              <a:cxnLst/>
              <a:rect l="l" t="t" r="r" b="b"/>
              <a:pathLst>
                <a:path w="23272" h="15794" extrusionOk="0">
                  <a:moveTo>
                    <a:pt x="23271" y="0"/>
                  </a:moveTo>
                  <a:lnTo>
                    <a:pt x="14512" y="5091"/>
                  </a:lnTo>
                  <a:lnTo>
                    <a:pt x="1" y="15794"/>
                  </a:lnTo>
                  <a:lnTo>
                    <a:pt x="1" y="15794"/>
                  </a:lnTo>
                  <a:lnTo>
                    <a:pt x="8760" y="10702"/>
                  </a:lnTo>
                  <a:lnTo>
                    <a:pt x="232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38"/>
            <p:cNvSpPr/>
            <p:nvPr/>
          </p:nvSpPr>
          <p:spPr>
            <a:xfrm>
              <a:off x="4741662" y="403759"/>
              <a:ext cx="113193" cy="157060"/>
            </a:xfrm>
            <a:custGeom>
              <a:avLst/>
              <a:gdLst/>
              <a:ahLst/>
              <a:cxnLst/>
              <a:rect l="l" t="t" r="r" b="b"/>
              <a:pathLst>
                <a:path w="12605" h="17490" extrusionOk="0">
                  <a:moveTo>
                    <a:pt x="12604" y="1"/>
                  </a:moveTo>
                  <a:lnTo>
                    <a:pt x="3845" y="5086"/>
                  </a:lnTo>
                  <a:lnTo>
                    <a:pt x="0" y="17489"/>
                  </a:lnTo>
                  <a:lnTo>
                    <a:pt x="8759" y="12398"/>
                  </a:lnTo>
                  <a:lnTo>
                    <a:pt x="1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38"/>
            <p:cNvSpPr/>
            <p:nvPr/>
          </p:nvSpPr>
          <p:spPr>
            <a:xfrm>
              <a:off x="4712013" y="366694"/>
              <a:ext cx="142845" cy="82742"/>
            </a:xfrm>
            <a:custGeom>
              <a:avLst/>
              <a:gdLst/>
              <a:ahLst/>
              <a:cxnLst/>
              <a:rect l="l" t="t" r="r" b="b"/>
              <a:pathLst>
                <a:path w="15907" h="9214" extrusionOk="0">
                  <a:moveTo>
                    <a:pt x="8760" y="0"/>
                  </a:moveTo>
                  <a:lnTo>
                    <a:pt x="1" y="5091"/>
                  </a:lnTo>
                  <a:lnTo>
                    <a:pt x="7147" y="9214"/>
                  </a:lnTo>
                  <a:lnTo>
                    <a:pt x="15906" y="4129"/>
                  </a:lnTo>
                  <a:lnTo>
                    <a:pt x="87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38"/>
            <p:cNvSpPr/>
            <p:nvPr/>
          </p:nvSpPr>
          <p:spPr>
            <a:xfrm>
              <a:off x="4661686" y="412405"/>
              <a:ext cx="165331" cy="293736"/>
            </a:xfrm>
            <a:custGeom>
              <a:avLst/>
              <a:gdLst/>
              <a:ahLst/>
              <a:cxnLst/>
              <a:rect l="l" t="t" r="r" b="b"/>
              <a:pathLst>
                <a:path w="18411" h="32710" extrusionOk="0">
                  <a:moveTo>
                    <a:pt x="5606" y="0"/>
                  </a:moveTo>
                  <a:lnTo>
                    <a:pt x="0" y="15847"/>
                  </a:lnTo>
                  <a:lnTo>
                    <a:pt x="7738" y="20312"/>
                  </a:lnTo>
                  <a:lnTo>
                    <a:pt x="3899" y="32710"/>
                  </a:lnTo>
                  <a:lnTo>
                    <a:pt x="18410" y="22007"/>
                  </a:lnTo>
                  <a:lnTo>
                    <a:pt x="8907" y="16526"/>
                  </a:lnTo>
                  <a:lnTo>
                    <a:pt x="12752" y="4123"/>
                  </a:lnTo>
                  <a:lnTo>
                    <a:pt x="56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6" name="Google Shape;2946;p38"/>
          <p:cNvGrpSpPr/>
          <p:nvPr/>
        </p:nvGrpSpPr>
        <p:grpSpPr>
          <a:xfrm>
            <a:off x="2974636" y="469506"/>
            <a:ext cx="243987" cy="339453"/>
            <a:chOff x="4661686" y="366694"/>
            <a:chExt cx="243987" cy="339453"/>
          </a:xfrm>
        </p:grpSpPr>
        <p:sp>
          <p:nvSpPr>
            <p:cNvPr id="2947" name="Google Shape;2947;p38"/>
            <p:cNvSpPr/>
            <p:nvPr/>
          </p:nvSpPr>
          <p:spPr>
            <a:xfrm>
              <a:off x="4661686" y="366694"/>
              <a:ext cx="243987" cy="339453"/>
            </a:xfrm>
            <a:custGeom>
              <a:avLst/>
              <a:gdLst/>
              <a:ahLst/>
              <a:cxnLst/>
              <a:rect l="l" t="t" r="r" b="b"/>
              <a:pathLst>
                <a:path w="27170" h="37801" extrusionOk="0">
                  <a:moveTo>
                    <a:pt x="14365" y="0"/>
                  </a:moveTo>
                  <a:lnTo>
                    <a:pt x="5606" y="5091"/>
                  </a:lnTo>
                  <a:lnTo>
                    <a:pt x="0" y="20938"/>
                  </a:lnTo>
                  <a:lnTo>
                    <a:pt x="7738" y="25403"/>
                  </a:lnTo>
                  <a:lnTo>
                    <a:pt x="3899" y="37801"/>
                  </a:lnTo>
                  <a:lnTo>
                    <a:pt x="12658" y="32709"/>
                  </a:lnTo>
                  <a:lnTo>
                    <a:pt x="27169" y="22007"/>
                  </a:lnTo>
                  <a:lnTo>
                    <a:pt x="17666" y="16526"/>
                  </a:lnTo>
                  <a:lnTo>
                    <a:pt x="21511" y="4129"/>
                  </a:lnTo>
                  <a:lnTo>
                    <a:pt x="14365" y="0"/>
                  </a:ln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38"/>
            <p:cNvSpPr/>
            <p:nvPr/>
          </p:nvSpPr>
          <p:spPr>
            <a:xfrm>
              <a:off x="4741662" y="515079"/>
              <a:ext cx="164002" cy="94946"/>
            </a:xfrm>
            <a:custGeom>
              <a:avLst/>
              <a:gdLst/>
              <a:ahLst/>
              <a:cxnLst/>
              <a:rect l="l" t="t" r="r" b="b"/>
              <a:pathLst>
                <a:path w="18263" h="10573" extrusionOk="0">
                  <a:moveTo>
                    <a:pt x="8759" y="0"/>
                  </a:moveTo>
                  <a:lnTo>
                    <a:pt x="0" y="5091"/>
                  </a:lnTo>
                  <a:lnTo>
                    <a:pt x="9503" y="10572"/>
                  </a:lnTo>
                  <a:lnTo>
                    <a:pt x="18262" y="5481"/>
                  </a:lnTo>
                  <a:lnTo>
                    <a:pt x="87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38"/>
            <p:cNvSpPr/>
            <p:nvPr/>
          </p:nvSpPr>
          <p:spPr>
            <a:xfrm>
              <a:off x="4696686" y="564293"/>
              <a:ext cx="208983" cy="141830"/>
            </a:xfrm>
            <a:custGeom>
              <a:avLst/>
              <a:gdLst/>
              <a:ahLst/>
              <a:cxnLst/>
              <a:rect l="l" t="t" r="r" b="b"/>
              <a:pathLst>
                <a:path w="23272" h="15794" extrusionOk="0">
                  <a:moveTo>
                    <a:pt x="23271" y="0"/>
                  </a:moveTo>
                  <a:lnTo>
                    <a:pt x="14512" y="5091"/>
                  </a:lnTo>
                  <a:lnTo>
                    <a:pt x="1" y="15794"/>
                  </a:lnTo>
                  <a:lnTo>
                    <a:pt x="1" y="15794"/>
                  </a:lnTo>
                  <a:lnTo>
                    <a:pt x="8760" y="10702"/>
                  </a:lnTo>
                  <a:lnTo>
                    <a:pt x="232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38"/>
            <p:cNvSpPr/>
            <p:nvPr/>
          </p:nvSpPr>
          <p:spPr>
            <a:xfrm>
              <a:off x="4741662" y="403759"/>
              <a:ext cx="113193" cy="157060"/>
            </a:xfrm>
            <a:custGeom>
              <a:avLst/>
              <a:gdLst/>
              <a:ahLst/>
              <a:cxnLst/>
              <a:rect l="l" t="t" r="r" b="b"/>
              <a:pathLst>
                <a:path w="12605" h="17490" extrusionOk="0">
                  <a:moveTo>
                    <a:pt x="12604" y="1"/>
                  </a:moveTo>
                  <a:lnTo>
                    <a:pt x="3845" y="5086"/>
                  </a:lnTo>
                  <a:lnTo>
                    <a:pt x="0" y="17489"/>
                  </a:lnTo>
                  <a:lnTo>
                    <a:pt x="8759" y="12398"/>
                  </a:lnTo>
                  <a:lnTo>
                    <a:pt x="1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38"/>
            <p:cNvSpPr/>
            <p:nvPr/>
          </p:nvSpPr>
          <p:spPr>
            <a:xfrm>
              <a:off x="4712013" y="366694"/>
              <a:ext cx="142845" cy="82742"/>
            </a:xfrm>
            <a:custGeom>
              <a:avLst/>
              <a:gdLst/>
              <a:ahLst/>
              <a:cxnLst/>
              <a:rect l="l" t="t" r="r" b="b"/>
              <a:pathLst>
                <a:path w="15907" h="9214" extrusionOk="0">
                  <a:moveTo>
                    <a:pt x="8760" y="0"/>
                  </a:moveTo>
                  <a:lnTo>
                    <a:pt x="1" y="5091"/>
                  </a:lnTo>
                  <a:lnTo>
                    <a:pt x="7147" y="9214"/>
                  </a:lnTo>
                  <a:lnTo>
                    <a:pt x="15906" y="4129"/>
                  </a:lnTo>
                  <a:lnTo>
                    <a:pt x="87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38"/>
            <p:cNvSpPr/>
            <p:nvPr/>
          </p:nvSpPr>
          <p:spPr>
            <a:xfrm>
              <a:off x="4661686" y="412405"/>
              <a:ext cx="165331" cy="293736"/>
            </a:xfrm>
            <a:custGeom>
              <a:avLst/>
              <a:gdLst/>
              <a:ahLst/>
              <a:cxnLst/>
              <a:rect l="l" t="t" r="r" b="b"/>
              <a:pathLst>
                <a:path w="18411" h="32710" extrusionOk="0">
                  <a:moveTo>
                    <a:pt x="5606" y="0"/>
                  </a:moveTo>
                  <a:lnTo>
                    <a:pt x="0" y="15847"/>
                  </a:lnTo>
                  <a:lnTo>
                    <a:pt x="7738" y="20312"/>
                  </a:lnTo>
                  <a:lnTo>
                    <a:pt x="3899" y="32710"/>
                  </a:lnTo>
                  <a:lnTo>
                    <a:pt x="18410" y="22007"/>
                  </a:lnTo>
                  <a:lnTo>
                    <a:pt x="8907" y="16526"/>
                  </a:lnTo>
                  <a:lnTo>
                    <a:pt x="12752" y="4123"/>
                  </a:lnTo>
                  <a:lnTo>
                    <a:pt x="56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53" name="Google Shape;2953;p38"/>
          <p:cNvSpPr/>
          <p:nvPr/>
        </p:nvSpPr>
        <p:spPr>
          <a:xfrm>
            <a:off x="3446500" y="3179422"/>
            <a:ext cx="110150" cy="110150"/>
          </a:xfrm>
          <a:custGeom>
            <a:avLst/>
            <a:gdLst/>
            <a:ahLst/>
            <a:cxnLst/>
            <a:rect l="l" t="t" r="r" b="b"/>
            <a:pathLst>
              <a:path w="4406" h="4406" extrusionOk="0">
                <a:moveTo>
                  <a:pt x="1762" y="0"/>
                </a:moveTo>
                <a:lnTo>
                  <a:pt x="1762" y="881"/>
                </a:lnTo>
                <a:lnTo>
                  <a:pt x="1762" y="1762"/>
                </a:lnTo>
                <a:lnTo>
                  <a:pt x="2643" y="1762"/>
                </a:lnTo>
                <a:lnTo>
                  <a:pt x="2643" y="881"/>
                </a:lnTo>
                <a:lnTo>
                  <a:pt x="2643" y="0"/>
                </a:lnTo>
                <a:close/>
                <a:moveTo>
                  <a:pt x="0" y="1762"/>
                </a:moveTo>
                <a:lnTo>
                  <a:pt x="0" y="2643"/>
                </a:lnTo>
                <a:lnTo>
                  <a:pt x="1762" y="2643"/>
                </a:lnTo>
                <a:lnTo>
                  <a:pt x="1762" y="1762"/>
                </a:lnTo>
                <a:close/>
                <a:moveTo>
                  <a:pt x="2643" y="1762"/>
                </a:moveTo>
                <a:lnTo>
                  <a:pt x="2643" y="2643"/>
                </a:lnTo>
                <a:lnTo>
                  <a:pt x="4406" y="2643"/>
                </a:lnTo>
                <a:lnTo>
                  <a:pt x="4406" y="1762"/>
                </a:lnTo>
                <a:close/>
                <a:moveTo>
                  <a:pt x="1762" y="2643"/>
                </a:moveTo>
                <a:lnTo>
                  <a:pt x="1762" y="3524"/>
                </a:lnTo>
                <a:lnTo>
                  <a:pt x="1762" y="4406"/>
                </a:lnTo>
                <a:lnTo>
                  <a:pt x="2643" y="4406"/>
                </a:lnTo>
                <a:lnTo>
                  <a:pt x="2643" y="3524"/>
                </a:lnTo>
                <a:lnTo>
                  <a:pt x="2643" y="264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4" name="Google Shape;2954;p38"/>
          <p:cNvSpPr/>
          <p:nvPr/>
        </p:nvSpPr>
        <p:spPr>
          <a:xfrm>
            <a:off x="5585600" y="3400709"/>
            <a:ext cx="110150" cy="110150"/>
          </a:xfrm>
          <a:custGeom>
            <a:avLst/>
            <a:gdLst/>
            <a:ahLst/>
            <a:cxnLst/>
            <a:rect l="l" t="t" r="r" b="b"/>
            <a:pathLst>
              <a:path w="4406" h="4406" extrusionOk="0">
                <a:moveTo>
                  <a:pt x="1762" y="0"/>
                </a:moveTo>
                <a:lnTo>
                  <a:pt x="1762" y="881"/>
                </a:lnTo>
                <a:lnTo>
                  <a:pt x="1762" y="1762"/>
                </a:lnTo>
                <a:lnTo>
                  <a:pt x="2643" y="1762"/>
                </a:lnTo>
                <a:lnTo>
                  <a:pt x="2643" y="881"/>
                </a:lnTo>
                <a:lnTo>
                  <a:pt x="2643" y="0"/>
                </a:lnTo>
                <a:close/>
                <a:moveTo>
                  <a:pt x="0" y="1762"/>
                </a:moveTo>
                <a:lnTo>
                  <a:pt x="0" y="2643"/>
                </a:lnTo>
                <a:lnTo>
                  <a:pt x="1762" y="2643"/>
                </a:lnTo>
                <a:lnTo>
                  <a:pt x="1762" y="1762"/>
                </a:lnTo>
                <a:close/>
                <a:moveTo>
                  <a:pt x="2643" y="1762"/>
                </a:moveTo>
                <a:lnTo>
                  <a:pt x="2643" y="2643"/>
                </a:lnTo>
                <a:lnTo>
                  <a:pt x="4406" y="2643"/>
                </a:lnTo>
                <a:lnTo>
                  <a:pt x="4406" y="1762"/>
                </a:lnTo>
                <a:close/>
                <a:moveTo>
                  <a:pt x="1762" y="2643"/>
                </a:moveTo>
                <a:lnTo>
                  <a:pt x="1762" y="3524"/>
                </a:lnTo>
                <a:lnTo>
                  <a:pt x="1762" y="4406"/>
                </a:lnTo>
                <a:lnTo>
                  <a:pt x="2643" y="4406"/>
                </a:lnTo>
                <a:lnTo>
                  <a:pt x="2643" y="3524"/>
                </a:lnTo>
                <a:lnTo>
                  <a:pt x="2643" y="264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55" name="Google Shape;2955;p38"/>
          <p:cNvGrpSpPr/>
          <p:nvPr/>
        </p:nvGrpSpPr>
        <p:grpSpPr>
          <a:xfrm>
            <a:off x="2526600" y="3966572"/>
            <a:ext cx="243970" cy="457795"/>
            <a:chOff x="3171550" y="3868750"/>
            <a:chExt cx="317050" cy="594925"/>
          </a:xfrm>
        </p:grpSpPr>
        <p:sp>
          <p:nvSpPr>
            <p:cNvPr id="2956" name="Google Shape;2956;p38"/>
            <p:cNvSpPr/>
            <p:nvPr/>
          </p:nvSpPr>
          <p:spPr>
            <a:xfrm>
              <a:off x="3171550" y="4024675"/>
              <a:ext cx="153450" cy="165100"/>
            </a:xfrm>
            <a:custGeom>
              <a:avLst/>
              <a:gdLst/>
              <a:ahLst/>
              <a:cxnLst/>
              <a:rect l="l" t="t" r="r" b="b"/>
              <a:pathLst>
                <a:path w="6138" h="6604" extrusionOk="0">
                  <a:moveTo>
                    <a:pt x="1" y="0"/>
                  </a:moveTo>
                  <a:cubicBezTo>
                    <a:pt x="1" y="0"/>
                    <a:pt x="686" y="2894"/>
                    <a:pt x="2381" y="4719"/>
                  </a:cubicBezTo>
                  <a:cubicBezTo>
                    <a:pt x="2842" y="5216"/>
                    <a:pt x="3332" y="5582"/>
                    <a:pt x="3798" y="5853"/>
                  </a:cubicBezTo>
                  <a:cubicBezTo>
                    <a:pt x="5045" y="6574"/>
                    <a:pt x="6137" y="6604"/>
                    <a:pt x="6137" y="6604"/>
                  </a:cubicBezTo>
                  <a:cubicBezTo>
                    <a:pt x="6137" y="6604"/>
                    <a:pt x="5452" y="3709"/>
                    <a:pt x="3757" y="1884"/>
                  </a:cubicBezTo>
                  <a:cubicBezTo>
                    <a:pt x="3290" y="1388"/>
                    <a:pt x="2806" y="1022"/>
                    <a:pt x="2334" y="750"/>
                  </a:cubicBezTo>
                  <a:cubicBezTo>
                    <a:pt x="1088" y="3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38"/>
            <p:cNvSpPr/>
            <p:nvPr/>
          </p:nvSpPr>
          <p:spPr>
            <a:xfrm>
              <a:off x="3205675" y="3934750"/>
              <a:ext cx="120500" cy="129525"/>
            </a:xfrm>
            <a:custGeom>
              <a:avLst/>
              <a:gdLst/>
              <a:ahLst/>
              <a:cxnLst/>
              <a:rect l="l" t="t" r="r" b="b"/>
              <a:pathLst>
                <a:path w="4820" h="5181" extrusionOk="0">
                  <a:moveTo>
                    <a:pt x="0" y="0"/>
                  </a:moveTo>
                  <a:cubicBezTo>
                    <a:pt x="0" y="0"/>
                    <a:pt x="543" y="2274"/>
                    <a:pt x="1872" y="3704"/>
                  </a:cubicBezTo>
                  <a:cubicBezTo>
                    <a:pt x="2233" y="4093"/>
                    <a:pt x="2617" y="4383"/>
                    <a:pt x="2983" y="4595"/>
                  </a:cubicBezTo>
                  <a:cubicBezTo>
                    <a:pt x="3963" y="5157"/>
                    <a:pt x="4820" y="5180"/>
                    <a:pt x="4820" y="5180"/>
                  </a:cubicBezTo>
                  <a:cubicBezTo>
                    <a:pt x="4820" y="5180"/>
                    <a:pt x="4276" y="2912"/>
                    <a:pt x="2947" y="1483"/>
                  </a:cubicBezTo>
                  <a:cubicBezTo>
                    <a:pt x="2587" y="1093"/>
                    <a:pt x="2203" y="804"/>
                    <a:pt x="1837" y="591"/>
                  </a:cubicBezTo>
                  <a:cubicBezTo>
                    <a:pt x="857" y="3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38"/>
            <p:cNvSpPr/>
            <p:nvPr/>
          </p:nvSpPr>
          <p:spPr>
            <a:xfrm>
              <a:off x="3285100" y="4414825"/>
              <a:ext cx="92600" cy="48850"/>
            </a:xfrm>
            <a:custGeom>
              <a:avLst/>
              <a:gdLst/>
              <a:ahLst/>
              <a:cxnLst/>
              <a:rect l="l" t="t" r="r" b="b"/>
              <a:pathLst>
                <a:path w="3704" h="1954" extrusionOk="0">
                  <a:moveTo>
                    <a:pt x="1847" y="0"/>
                  </a:moveTo>
                  <a:cubicBezTo>
                    <a:pt x="1415" y="0"/>
                    <a:pt x="984" y="96"/>
                    <a:pt x="656" y="288"/>
                  </a:cubicBezTo>
                  <a:cubicBezTo>
                    <a:pt x="1" y="666"/>
                    <a:pt x="7" y="1286"/>
                    <a:pt x="668" y="1670"/>
                  </a:cubicBezTo>
                  <a:cubicBezTo>
                    <a:pt x="996" y="1859"/>
                    <a:pt x="1427" y="1954"/>
                    <a:pt x="1858" y="1954"/>
                  </a:cubicBezTo>
                  <a:cubicBezTo>
                    <a:pt x="2289" y="1954"/>
                    <a:pt x="2720" y="1859"/>
                    <a:pt x="3048" y="1670"/>
                  </a:cubicBezTo>
                  <a:cubicBezTo>
                    <a:pt x="3704" y="1286"/>
                    <a:pt x="3704" y="666"/>
                    <a:pt x="3042" y="288"/>
                  </a:cubicBezTo>
                  <a:cubicBezTo>
                    <a:pt x="2712" y="96"/>
                    <a:pt x="2279" y="0"/>
                    <a:pt x="18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38"/>
            <p:cNvSpPr/>
            <p:nvPr/>
          </p:nvSpPr>
          <p:spPr>
            <a:xfrm>
              <a:off x="3318775" y="3976675"/>
              <a:ext cx="20400" cy="469775"/>
            </a:xfrm>
            <a:custGeom>
              <a:avLst/>
              <a:gdLst/>
              <a:ahLst/>
              <a:cxnLst/>
              <a:rect l="l" t="t" r="r" b="b"/>
              <a:pathLst>
                <a:path w="816" h="18791" extrusionOk="0">
                  <a:moveTo>
                    <a:pt x="403" y="1"/>
                  </a:moveTo>
                  <a:cubicBezTo>
                    <a:pt x="299" y="1"/>
                    <a:pt x="195" y="24"/>
                    <a:pt x="118" y="72"/>
                  </a:cubicBezTo>
                  <a:cubicBezTo>
                    <a:pt x="36" y="113"/>
                    <a:pt x="0" y="178"/>
                    <a:pt x="0" y="237"/>
                  </a:cubicBezTo>
                  <a:lnTo>
                    <a:pt x="0" y="18552"/>
                  </a:lnTo>
                  <a:cubicBezTo>
                    <a:pt x="0" y="18617"/>
                    <a:pt x="36" y="18677"/>
                    <a:pt x="118" y="18724"/>
                  </a:cubicBezTo>
                  <a:cubicBezTo>
                    <a:pt x="198" y="18768"/>
                    <a:pt x="301" y="18790"/>
                    <a:pt x="405" y="18790"/>
                  </a:cubicBezTo>
                  <a:cubicBezTo>
                    <a:pt x="508" y="18790"/>
                    <a:pt x="612" y="18768"/>
                    <a:pt x="691" y="18724"/>
                  </a:cubicBezTo>
                  <a:cubicBezTo>
                    <a:pt x="774" y="18677"/>
                    <a:pt x="809" y="18617"/>
                    <a:pt x="809" y="18558"/>
                  </a:cubicBezTo>
                  <a:lnTo>
                    <a:pt x="809" y="243"/>
                  </a:lnTo>
                  <a:cubicBezTo>
                    <a:pt x="815" y="178"/>
                    <a:pt x="774" y="119"/>
                    <a:pt x="691" y="72"/>
                  </a:cubicBezTo>
                  <a:cubicBezTo>
                    <a:pt x="612" y="24"/>
                    <a:pt x="507" y="1"/>
                    <a:pt x="403" y="1"/>
                  </a:cubicBezTo>
                  <a:close/>
                </a:path>
              </a:pathLst>
            </a:custGeom>
            <a:solidFill>
              <a:srgbClr val="B3FA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38"/>
            <p:cNvSpPr/>
            <p:nvPr/>
          </p:nvSpPr>
          <p:spPr>
            <a:xfrm>
              <a:off x="3317725" y="3976675"/>
              <a:ext cx="22325" cy="11850"/>
            </a:xfrm>
            <a:custGeom>
              <a:avLst/>
              <a:gdLst/>
              <a:ahLst/>
              <a:cxnLst/>
              <a:rect l="l" t="t" r="r" b="b"/>
              <a:pathLst>
                <a:path w="893" h="474" extrusionOk="0">
                  <a:moveTo>
                    <a:pt x="445" y="1"/>
                  </a:moveTo>
                  <a:cubicBezTo>
                    <a:pt x="341" y="1"/>
                    <a:pt x="237" y="24"/>
                    <a:pt x="160" y="72"/>
                  </a:cubicBezTo>
                  <a:cubicBezTo>
                    <a:pt x="1" y="160"/>
                    <a:pt x="1" y="308"/>
                    <a:pt x="160" y="402"/>
                  </a:cubicBezTo>
                  <a:cubicBezTo>
                    <a:pt x="240" y="450"/>
                    <a:pt x="343" y="473"/>
                    <a:pt x="447" y="473"/>
                  </a:cubicBezTo>
                  <a:cubicBezTo>
                    <a:pt x="550" y="473"/>
                    <a:pt x="654" y="450"/>
                    <a:pt x="733" y="402"/>
                  </a:cubicBezTo>
                  <a:cubicBezTo>
                    <a:pt x="893" y="308"/>
                    <a:pt x="893" y="160"/>
                    <a:pt x="733" y="72"/>
                  </a:cubicBezTo>
                  <a:cubicBezTo>
                    <a:pt x="654" y="24"/>
                    <a:pt x="549" y="1"/>
                    <a:pt x="445" y="1"/>
                  </a:cubicBezTo>
                  <a:close/>
                </a:path>
              </a:pathLst>
            </a:custGeom>
            <a:solidFill>
              <a:srgbClr val="B3FA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38"/>
            <p:cNvSpPr/>
            <p:nvPr/>
          </p:nvSpPr>
          <p:spPr>
            <a:xfrm>
              <a:off x="3318775" y="3982600"/>
              <a:ext cx="20250" cy="463850"/>
            </a:xfrm>
            <a:custGeom>
              <a:avLst/>
              <a:gdLst/>
              <a:ahLst/>
              <a:cxnLst/>
              <a:rect l="l" t="t" r="r" b="b"/>
              <a:pathLst>
                <a:path w="810" h="18554" extrusionOk="0">
                  <a:moveTo>
                    <a:pt x="0" y="0"/>
                  </a:moveTo>
                  <a:lnTo>
                    <a:pt x="0" y="18315"/>
                  </a:lnTo>
                  <a:cubicBezTo>
                    <a:pt x="0" y="18380"/>
                    <a:pt x="36" y="18440"/>
                    <a:pt x="118" y="18487"/>
                  </a:cubicBezTo>
                  <a:cubicBezTo>
                    <a:pt x="198" y="18531"/>
                    <a:pt x="301" y="18553"/>
                    <a:pt x="405" y="18553"/>
                  </a:cubicBezTo>
                  <a:cubicBezTo>
                    <a:pt x="508" y="18553"/>
                    <a:pt x="612" y="18531"/>
                    <a:pt x="691" y="18487"/>
                  </a:cubicBezTo>
                  <a:cubicBezTo>
                    <a:pt x="774" y="18440"/>
                    <a:pt x="809" y="18380"/>
                    <a:pt x="809" y="18321"/>
                  </a:cubicBezTo>
                  <a:lnTo>
                    <a:pt x="809" y="0"/>
                  </a:lnTo>
                  <a:cubicBezTo>
                    <a:pt x="809" y="59"/>
                    <a:pt x="774" y="118"/>
                    <a:pt x="691" y="165"/>
                  </a:cubicBezTo>
                  <a:cubicBezTo>
                    <a:pt x="612" y="213"/>
                    <a:pt x="508" y="236"/>
                    <a:pt x="405" y="236"/>
                  </a:cubicBezTo>
                  <a:cubicBezTo>
                    <a:pt x="301" y="236"/>
                    <a:pt x="198" y="213"/>
                    <a:pt x="118" y="165"/>
                  </a:cubicBezTo>
                  <a:cubicBezTo>
                    <a:pt x="36" y="118"/>
                    <a:pt x="0" y="5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38"/>
            <p:cNvSpPr/>
            <p:nvPr/>
          </p:nvSpPr>
          <p:spPr>
            <a:xfrm>
              <a:off x="3333675" y="4025000"/>
              <a:ext cx="120675" cy="86800"/>
            </a:xfrm>
            <a:custGeom>
              <a:avLst/>
              <a:gdLst/>
              <a:ahLst/>
              <a:cxnLst/>
              <a:rect l="l" t="t" r="r" b="b"/>
              <a:pathLst>
                <a:path w="4827" h="3472" extrusionOk="0">
                  <a:moveTo>
                    <a:pt x="1762" y="0"/>
                  </a:moveTo>
                  <a:cubicBezTo>
                    <a:pt x="516" y="0"/>
                    <a:pt x="1" y="1541"/>
                    <a:pt x="1" y="1541"/>
                  </a:cubicBezTo>
                  <a:cubicBezTo>
                    <a:pt x="1" y="1541"/>
                    <a:pt x="851" y="2503"/>
                    <a:pt x="1832" y="3065"/>
                  </a:cubicBezTo>
                  <a:cubicBezTo>
                    <a:pt x="2198" y="3277"/>
                    <a:pt x="2582" y="3437"/>
                    <a:pt x="2942" y="3466"/>
                  </a:cubicBezTo>
                  <a:cubicBezTo>
                    <a:pt x="2984" y="3469"/>
                    <a:pt x="3025" y="3471"/>
                    <a:pt x="3065" y="3471"/>
                  </a:cubicBezTo>
                  <a:cubicBezTo>
                    <a:pt x="4311" y="3471"/>
                    <a:pt x="4826" y="1930"/>
                    <a:pt x="4826" y="1930"/>
                  </a:cubicBezTo>
                  <a:cubicBezTo>
                    <a:pt x="4826" y="1930"/>
                    <a:pt x="3976" y="968"/>
                    <a:pt x="2995" y="407"/>
                  </a:cubicBezTo>
                  <a:cubicBezTo>
                    <a:pt x="2629" y="194"/>
                    <a:pt x="2245" y="35"/>
                    <a:pt x="1885" y="5"/>
                  </a:cubicBezTo>
                  <a:cubicBezTo>
                    <a:pt x="1843" y="2"/>
                    <a:pt x="1802" y="0"/>
                    <a:pt x="17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38"/>
            <p:cNvSpPr/>
            <p:nvPr/>
          </p:nvSpPr>
          <p:spPr>
            <a:xfrm>
              <a:off x="3334575" y="4141025"/>
              <a:ext cx="154025" cy="110475"/>
            </a:xfrm>
            <a:custGeom>
              <a:avLst/>
              <a:gdLst/>
              <a:ahLst/>
              <a:cxnLst/>
              <a:rect l="l" t="t" r="r" b="b"/>
              <a:pathLst>
                <a:path w="6161" h="4419" extrusionOk="0">
                  <a:moveTo>
                    <a:pt x="2246" y="0"/>
                  </a:moveTo>
                  <a:cubicBezTo>
                    <a:pt x="660" y="0"/>
                    <a:pt x="0" y="1961"/>
                    <a:pt x="0" y="1961"/>
                  </a:cubicBezTo>
                  <a:cubicBezTo>
                    <a:pt x="0" y="1961"/>
                    <a:pt x="1087" y="3184"/>
                    <a:pt x="2339" y="3905"/>
                  </a:cubicBezTo>
                  <a:cubicBezTo>
                    <a:pt x="2806" y="4176"/>
                    <a:pt x="3296" y="4377"/>
                    <a:pt x="3757" y="4413"/>
                  </a:cubicBezTo>
                  <a:cubicBezTo>
                    <a:pt x="3810" y="4417"/>
                    <a:pt x="3863" y="4419"/>
                    <a:pt x="3914" y="4419"/>
                  </a:cubicBezTo>
                  <a:cubicBezTo>
                    <a:pt x="5501" y="4419"/>
                    <a:pt x="6161" y="2458"/>
                    <a:pt x="6161" y="2458"/>
                  </a:cubicBezTo>
                  <a:cubicBezTo>
                    <a:pt x="6161" y="2458"/>
                    <a:pt x="5074" y="1229"/>
                    <a:pt x="3828" y="508"/>
                  </a:cubicBezTo>
                  <a:cubicBezTo>
                    <a:pt x="3355" y="243"/>
                    <a:pt x="2871" y="42"/>
                    <a:pt x="2404" y="6"/>
                  </a:cubicBezTo>
                  <a:cubicBezTo>
                    <a:pt x="2351" y="2"/>
                    <a:pt x="2298" y="0"/>
                    <a:pt x="22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38"/>
            <p:cNvSpPr/>
            <p:nvPr/>
          </p:nvSpPr>
          <p:spPr>
            <a:xfrm>
              <a:off x="3296925" y="3868750"/>
              <a:ext cx="63800" cy="120700"/>
            </a:xfrm>
            <a:custGeom>
              <a:avLst/>
              <a:gdLst/>
              <a:ahLst/>
              <a:cxnLst/>
              <a:rect l="l" t="t" r="r" b="b"/>
              <a:pathLst>
                <a:path w="2552" h="4828" extrusionOk="0">
                  <a:moveTo>
                    <a:pt x="1288" y="0"/>
                  </a:moveTo>
                  <a:cubicBezTo>
                    <a:pt x="1252" y="24"/>
                    <a:pt x="1158" y="89"/>
                    <a:pt x="1028" y="213"/>
                  </a:cubicBezTo>
                  <a:cubicBezTo>
                    <a:pt x="910" y="319"/>
                    <a:pt x="833" y="408"/>
                    <a:pt x="768" y="490"/>
                  </a:cubicBezTo>
                  <a:cubicBezTo>
                    <a:pt x="715" y="550"/>
                    <a:pt x="626" y="662"/>
                    <a:pt x="573" y="739"/>
                  </a:cubicBezTo>
                  <a:cubicBezTo>
                    <a:pt x="490" y="868"/>
                    <a:pt x="461" y="916"/>
                    <a:pt x="390" y="1046"/>
                  </a:cubicBezTo>
                  <a:cubicBezTo>
                    <a:pt x="355" y="1105"/>
                    <a:pt x="319" y="1182"/>
                    <a:pt x="290" y="1241"/>
                  </a:cubicBezTo>
                  <a:cubicBezTo>
                    <a:pt x="266" y="1294"/>
                    <a:pt x="236" y="1359"/>
                    <a:pt x="219" y="1412"/>
                  </a:cubicBezTo>
                  <a:cubicBezTo>
                    <a:pt x="189" y="1477"/>
                    <a:pt x="160" y="1571"/>
                    <a:pt x="136" y="1642"/>
                  </a:cubicBezTo>
                  <a:cubicBezTo>
                    <a:pt x="101" y="1754"/>
                    <a:pt x="71" y="1902"/>
                    <a:pt x="47" y="2020"/>
                  </a:cubicBezTo>
                  <a:cubicBezTo>
                    <a:pt x="30" y="2097"/>
                    <a:pt x="18" y="2203"/>
                    <a:pt x="12" y="2286"/>
                  </a:cubicBezTo>
                  <a:cubicBezTo>
                    <a:pt x="0" y="2469"/>
                    <a:pt x="6" y="2564"/>
                    <a:pt x="12" y="2664"/>
                  </a:cubicBezTo>
                  <a:cubicBezTo>
                    <a:pt x="18" y="2764"/>
                    <a:pt x="24" y="2818"/>
                    <a:pt x="47" y="2971"/>
                  </a:cubicBezTo>
                  <a:cubicBezTo>
                    <a:pt x="65" y="3095"/>
                    <a:pt x="130" y="3343"/>
                    <a:pt x="201" y="3532"/>
                  </a:cubicBezTo>
                  <a:cubicBezTo>
                    <a:pt x="236" y="3621"/>
                    <a:pt x="278" y="3727"/>
                    <a:pt x="366" y="3893"/>
                  </a:cubicBezTo>
                  <a:cubicBezTo>
                    <a:pt x="431" y="4022"/>
                    <a:pt x="490" y="4111"/>
                    <a:pt x="555" y="4211"/>
                  </a:cubicBezTo>
                  <a:cubicBezTo>
                    <a:pt x="585" y="4265"/>
                    <a:pt x="673" y="4383"/>
                    <a:pt x="744" y="4471"/>
                  </a:cubicBezTo>
                  <a:cubicBezTo>
                    <a:pt x="833" y="4578"/>
                    <a:pt x="880" y="4631"/>
                    <a:pt x="975" y="4725"/>
                  </a:cubicBezTo>
                  <a:cubicBezTo>
                    <a:pt x="986" y="4743"/>
                    <a:pt x="1004" y="4755"/>
                    <a:pt x="1022" y="4767"/>
                  </a:cubicBezTo>
                  <a:cubicBezTo>
                    <a:pt x="1092" y="4807"/>
                    <a:pt x="1185" y="4827"/>
                    <a:pt x="1277" y="4827"/>
                  </a:cubicBezTo>
                  <a:cubicBezTo>
                    <a:pt x="1362" y="4827"/>
                    <a:pt x="1447" y="4809"/>
                    <a:pt x="1512" y="4773"/>
                  </a:cubicBezTo>
                  <a:cubicBezTo>
                    <a:pt x="1536" y="4761"/>
                    <a:pt x="1553" y="4743"/>
                    <a:pt x="1571" y="4725"/>
                  </a:cubicBezTo>
                  <a:cubicBezTo>
                    <a:pt x="1689" y="4613"/>
                    <a:pt x="1760" y="4519"/>
                    <a:pt x="1802" y="4471"/>
                  </a:cubicBezTo>
                  <a:cubicBezTo>
                    <a:pt x="1872" y="4389"/>
                    <a:pt x="1961" y="4265"/>
                    <a:pt x="1996" y="4211"/>
                  </a:cubicBezTo>
                  <a:cubicBezTo>
                    <a:pt x="2061" y="4111"/>
                    <a:pt x="2120" y="4017"/>
                    <a:pt x="2191" y="3887"/>
                  </a:cubicBezTo>
                  <a:cubicBezTo>
                    <a:pt x="2280" y="3709"/>
                    <a:pt x="2327" y="3585"/>
                    <a:pt x="2351" y="3526"/>
                  </a:cubicBezTo>
                  <a:cubicBezTo>
                    <a:pt x="2369" y="3485"/>
                    <a:pt x="2392" y="3426"/>
                    <a:pt x="2404" y="3379"/>
                  </a:cubicBezTo>
                  <a:cubicBezTo>
                    <a:pt x="2428" y="3302"/>
                    <a:pt x="2457" y="3196"/>
                    <a:pt x="2475" y="3119"/>
                  </a:cubicBezTo>
                  <a:cubicBezTo>
                    <a:pt x="2498" y="3024"/>
                    <a:pt x="2516" y="2924"/>
                    <a:pt x="2528" y="2812"/>
                  </a:cubicBezTo>
                  <a:cubicBezTo>
                    <a:pt x="2534" y="2788"/>
                    <a:pt x="2546" y="2676"/>
                    <a:pt x="2552" y="2499"/>
                  </a:cubicBezTo>
                  <a:cubicBezTo>
                    <a:pt x="2552" y="2416"/>
                    <a:pt x="2540" y="2304"/>
                    <a:pt x="2540" y="2221"/>
                  </a:cubicBezTo>
                  <a:cubicBezTo>
                    <a:pt x="2534" y="2144"/>
                    <a:pt x="2516" y="2038"/>
                    <a:pt x="2498" y="1961"/>
                  </a:cubicBezTo>
                  <a:cubicBezTo>
                    <a:pt x="2475" y="1849"/>
                    <a:pt x="2439" y="1701"/>
                    <a:pt x="2404" y="1589"/>
                  </a:cubicBezTo>
                  <a:cubicBezTo>
                    <a:pt x="2386" y="1524"/>
                    <a:pt x="2357" y="1435"/>
                    <a:pt x="2327" y="1371"/>
                  </a:cubicBezTo>
                  <a:cubicBezTo>
                    <a:pt x="2304" y="1323"/>
                    <a:pt x="2280" y="1252"/>
                    <a:pt x="2256" y="1205"/>
                  </a:cubicBezTo>
                  <a:cubicBezTo>
                    <a:pt x="2227" y="1146"/>
                    <a:pt x="2191" y="1075"/>
                    <a:pt x="2156" y="1016"/>
                  </a:cubicBezTo>
                  <a:cubicBezTo>
                    <a:pt x="2085" y="886"/>
                    <a:pt x="2061" y="845"/>
                    <a:pt x="1973" y="715"/>
                  </a:cubicBezTo>
                  <a:cubicBezTo>
                    <a:pt x="1920" y="644"/>
                    <a:pt x="1837" y="532"/>
                    <a:pt x="1784" y="473"/>
                  </a:cubicBezTo>
                  <a:cubicBezTo>
                    <a:pt x="1725" y="402"/>
                    <a:pt x="1648" y="313"/>
                    <a:pt x="1530" y="201"/>
                  </a:cubicBezTo>
                  <a:cubicBezTo>
                    <a:pt x="1447" y="118"/>
                    <a:pt x="1364" y="53"/>
                    <a:pt x="12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38"/>
            <p:cNvSpPr/>
            <p:nvPr/>
          </p:nvSpPr>
          <p:spPr>
            <a:xfrm>
              <a:off x="3331775" y="4037225"/>
              <a:ext cx="98950" cy="58350"/>
            </a:xfrm>
            <a:custGeom>
              <a:avLst/>
              <a:gdLst/>
              <a:ahLst/>
              <a:cxnLst/>
              <a:rect l="l" t="t" r="r" b="b"/>
              <a:pathLst>
                <a:path w="3958" h="2334" extrusionOk="0">
                  <a:moveTo>
                    <a:pt x="1937" y="0"/>
                  </a:moveTo>
                  <a:lnTo>
                    <a:pt x="1412" y="975"/>
                  </a:lnTo>
                  <a:cubicBezTo>
                    <a:pt x="1276" y="972"/>
                    <a:pt x="1140" y="969"/>
                    <a:pt x="1005" y="969"/>
                  </a:cubicBezTo>
                  <a:cubicBezTo>
                    <a:pt x="870" y="969"/>
                    <a:pt x="735" y="972"/>
                    <a:pt x="602" y="981"/>
                  </a:cubicBezTo>
                  <a:cubicBezTo>
                    <a:pt x="602" y="981"/>
                    <a:pt x="602" y="987"/>
                    <a:pt x="602" y="987"/>
                  </a:cubicBezTo>
                  <a:lnTo>
                    <a:pt x="6" y="975"/>
                  </a:lnTo>
                  <a:lnTo>
                    <a:pt x="0" y="1128"/>
                  </a:lnTo>
                  <a:lnTo>
                    <a:pt x="1719" y="1158"/>
                  </a:lnTo>
                  <a:cubicBezTo>
                    <a:pt x="1760" y="1158"/>
                    <a:pt x="1801" y="1164"/>
                    <a:pt x="1849" y="1170"/>
                  </a:cubicBezTo>
                  <a:lnTo>
                    <a:pt x="2995" y="2268"/>
                  </a:lnTo>
                  <a:lnTo>
                    <a:pt x="2026" y="1188"/>
                  </a:lnTo>
                  <a:lnTo>
                    <a:pt x="2026" y="1188"/>
                  </a:lnTo>
                  <a:lnTo>
                    <a:pt x="2309" y="1211"/>
                  </a:lnTo>
                  <a:lnTo>
                    <a:pt x="2652" y="1235"/>
                  </a:lnTo>
                  <a:lnTo>
                    <a:pt x="3798" y="2333"/>
                  </a:lnTo>
                  <a:lnTo>
                    <a:pt x="2823" y="1247"/>
                  </a:lnTo>
                  <a:lnTo>
                    <a:pt x="2823" y="1247"/>
                  </a:lnTo>
                  <a:cubicBezTo>
                    <a:pt x="2930" y="1252"/>
                    <a:pt x="3036" y="1258"/>
                    <a:pt x="3142" y="1258"/>
                  </a:cubicBezTo>
                  <a:cubicBezTo>
                    <a:pt x="3264" y="1264"/>
                    <a:pt x="3388" y="1267"/>
                    <a:pt x="3511" y="1267"/>
                  </a:cubicBezTo>
                  <a:cubicBezTo>
                    <a:pt x="3661" y="1267"/>
                    <a:pt x="3811" y="1262"/>
                    <a:pt x="3957" y="1252"/>
                  </a:cubicBezTo>
                  <a:cubicBezTo>
                    <a:pt x="3668" y="1193"/>
                    <a:pt x="3378" y="1146"/>
                    <a:pt x="3095" y="1111"/>
                  </a:cubicBezTo>
                  <a:cubicBezTo>
                    <a:pt x="2953" y="1093"/>
                    <a:pt x="2811" y="1075"/>
                    <a:pt x="2670" y="1063"/>
                  </a:cubicBezTo>
                  <a:lnTo>
                    <a:pt x="2374" y="1034"/>
                  </a:lnTo>
                  <a:lnTo>
                    <a:pt x="2711" y="59"/>
                  </a:lnTo>
                  <a:lnTo>
                    <a:pt x="2197" y="1016"/>
                  </a:lnTo>
                  <a:lnTo>
                    <a:pt x="2014" y="1004"/>
                  </a:lnTo>
                  <a:lnTo>
                    <a:pt x="2002" y="1004"/>
                  </a:lnTo>
                  <a:lnTo>
                    <a:pt x="1831" y="993"/>
                  </a:lnTo>
                  <a:cubicBezTo>
                    <a:pt x="1754" y="993"/>
                    <a:pt x="1672" y="987"/>
                    <a:pt x="1595" y="981"/>
                  </a:cubicBezTo>
                  <a:lnTo>
                    <a:pt x="19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38"/>
            <p:cNvSpPr/>
            <p:nvPr/>
          </p:nvSpPr>
          <p:spPr>
            <a:xfrm>
              <a:off x="3223975" y="3954975"/>
              <a:ext cx="104700" cy="112700"/>
            </a:xfrm>
            <a:custGeom>
              <a:avLst/>
              <a:gdLst/>
              <a:ahLst/>
              <a:cxnLst/>
              <a:rect l="l" t="t" r="r" b="b"/>
              <a:pathLst>
                <a:path w="4188" h="4508" extrusionOk="0">
                  <a:moveTo>
                    <a:pt x="0" y="1"/>
                  </a:moveTo>
                  <a:lnTo>
                    <a:pt x="0" y="1"/>
                  </a:lnTo>
                  <a:cubicBezTo>
                    <a:pt x="266" y="325"/>
                    <a:pt x="544" y="638"/>
                    <a:pt x="815" y="946"/>
                  </a:cubicBezTo>
                  <a:cubicBezTo>
                    <a:pt x="922" y="1064"/>
                    <a:pt x="1028" y="1182"/>
                    <a:pt x="1129" y="1300"/>
                  </a:cubicBezTo>
                  <a:lnTo>
                    <a:pt x="154" y="1259"/>
                  </a:lnTo>
                  <a:lnTo>
                    <a:pt x="1306" y="1489"/>
                  </a:lnTo>
                  <a:lnTo>
                    <a:pt x="1648" y="1861"/>
                  </a:lnTo>
                  <a:lnTo>
                    <a:pt x="1926" y="2156"/>
                  </a:lnTo>
                  <a:lnTo>
                    <a:pt x="957" y="2121"/>
                  </a:lnTo>
                  <a:lnTo>
                    <a:pt x="2062" y="2339"/>
                  </a:lnTo>
                  <a:lnTo>
                    <a:pt x="4076" y="4507"/>
                  </a:lnTo>
                  <a:lnTo>
                    <a:pt x="4188" y="4401"/>
                  </a:lnTo>
                  <a:lnTo>
                    <a:pt x="2528" y="2617"/>
                  </a:lnTo>
                  <a:lnTo>
                    <a:pt x="2026" y="1081"/>
                  </a:lnTo>
                  <a:lnTo>
                    <a:pt x="2351" y="2428"/>
                  </a:lnTo>
                  <a:lnTo>
                    <a:pt x="2133" y="2192"/>
                  </a:lnTo>
                  <a:lnTo>
                    <a:pt x="2127" y="2198"/>
                  </a:lnTo>
                  <a:lnTo>
                    <a:pt x="2121" y="2192"/>
                  </a:lnTo>
                  <a:lnTo>
                    <a:pt x="1761" y="1796"/>
                  </a:lnTo>
                  <a:lnTo>
                    <a:pt x="1253" y="249"/>
                  </a:lnTo>
                  <a:lnTo>
                    <a:pt x="1583" y="1607"/>
                  </a:lnTo>
                  <a:lnTo>
                    <a:pt x="1288" y="1294"/>
                  </a:lnTo>
                  <a:cubicBezTo>
                    <a:pt x="1146" y="1146"/>
                    <a:pt x="1004" y="999"/>
                    <a:pt x="863" y="851"/>
                  </a:cubicBezTo>
                  <a:cubicBezTo>
                    <a:pt x="579" y="562"/>
                    <a:pt x="296" y="272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38"/>
            <p:cNvSpPr/>
            <p:nvPr/>
          </p:nvSpPr>
          <p:spPr>
            <a:xfrm>
              <a:off x="3194875" y="4050375"/>
              <a:ext cx="131450" cy="139550"/>
            </a:xfrm>
            <a:custGeom>
              <a:avLst/>
              <a:gdLst/>
              <a:ahLst/>
              <a:cxnLst/>
              <a:rect l="l" t="t" r="r" b="b"/>
              <a:pathLst>
                <a:path w="5258" h="5582" extrusionOk="0">
                  <a:moveTo>
                    <a:pt x="1" y="0"/>
                  </a:moveTo>
                  <a:lnTo>
                    <a:pt x="1" y="0"/>
                  </a:lnTo>
                  <a:cubicBezTo>
                    <a:pt x="338" y="413"/>
                    <a:pt x="686" y="815"/>
                    <a:pt x="1040" y="1211"/>
                  </a:cubicBezTo>
                  <a:cubicBezTo>
                    <a:pt x="1170" y="1358"/>
                    <a:pt x="1306" y="1506"/>
                    <a:pt x="1442" y="1654"/>
                  </a:cubicBezTo>
                  <a:lnTo>
                    <a:pt x="196" y="1607"/>
                  </a:lnTo>
                  <a:lnTo>
                    <a:pt x="1661" y="1902"/>
                  </a:lnTo>
                  <a:lnTo>
                    <a:pt x="2098" y="2374"/>
                  </a:lnTo>
                  <a:lnTo>
                    <a:pt x="2452" y="2752"/>
                  </a:lnTo>
                  <a:lnTo>
                    <a:pt x="1212" y="2705"/>
                  </a:lnTo>
                  <a:lnTo>
                    <a:pt x="2682" y="2995"/>
                  </a:lnTo>
                  <a:cubicBezTo>
                    <a:pt x="2688" y="3000"/>
                    <a:pt x="2688" y="3000"/>
                    <a:pt x="2694" y="3006"/>
                  </a:cubicBezTo>
                  <a:lnTo>
                    <a:pt x="2688" y="3012"/>
                  </a:lnTo>
                  <a:lnTo>
                    <a:pt x="5151" y="5581"/>
                  </a:lnTo>
                  <a:lnTo>
                    <a:pt x="5257" y="5475"/>
                  </a:lnTo>
                  <a:lnTo>
                    <a:pt x="3226" y="3349"/>
                  </a:lnTo>
                  <a:lnTo>
                    <a:pt x="2582" y="1376"/>
                  </a:lnTo>
                  <a:lnTo>
                    <a:pt x="3001" y="3119"/>
                  </a:lnTo>
                  <a:lnTo>
                    <a:pt x="2854" y="2965"/>
                  </a:lnTo>
                  <a:cubicBezTo>
                    <a:pt x="2806" y="2906"/>
                    <a:pt x="2753" y="2853"/>
                    <a:pt x="2706" y="2794"/>
                  </a:cubicBezTo>
                  <a:lnTo>
                    <a:pt x="2239" y="2292"/>
                  </a:lnTo>
                  <a:lnTo>
                    <a:pt x="1596" y="319"/>
                  </a:lnTo>
                  <a:lnTo>
                    <a:pt x="2015" y="2050"/>
                  </a:lnTo>
                  <a:lnTo>
                    <a:pt x="1637" y="1648"/>
                  </a:lnTo>
                  <a:cubicBezTo>
                    <a:pt x="1460" y="1465"/>
                    <a:pt x="1277" y="1270"/>
                    <a:pt x="1099" y="1087"/>
                  </a:cubicBezTo>
                  <a:cubicBezTo>
                    <a:pt x="733" y="715"/>
                    <a:pt x="373" y="348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38"/>
            <p:cNvSpPr/>
            <p:nvPr/>
          </p:nvSpPr>
          <p:spPr>
            <a:xfrm>
              <a:off x="3333100" y="4156375"/>
              <a:ext cx="125375" cy="74450"/>
            </a:xfrm>
            <a:custGeom>
              <a:avLst/>
              <a:gdLst/>
              <a:ahLst/>
              <a:cxnLst/>
              <a:rect l="l" t="t" r="r" b="b"/>
              <a:pathLst>
                <a:path w="5015" h="2978" extrusionOk="0">
                  <a:moveTo>
                    <a:pt x="2434" y="1"/>
                  </a:moveTo>
                  <a:lnTo>
                    <a:pt x="1766" y="1247"/>
                  </a:lnTo>
                  <a:cubicBezTo>
                    <a:pt x="1641" y="1245"/>
                    <a:pt x="1518" y="1243"/>
                    <a:pt x="1394" y="1243"/>
                  </a:cubicBezTo>
                  <a:cubicBezTo>
                    <a:pt x="1220" y="1243"/>
                    <a:pt x="1047" y="1246"/>
                    <a:pt x="874" y="1253"/>
                  </a:cubicBezTo>
                  <a:lnTo>
                    <a:pt x="6" y="1206"/>
                  </a:lnTo>
                  <a:lnTo>
                    <a:pt x="0" y="1359"/>
                  </a:lnTo>
                  <a:lnTo>
                    <a:pt x="2067" y="1471"/>
                  </a:lnTo>
                  <a:cubicBezTo>
                    <a:pt x="2156" y="1477"/>
                    <a:pt x="2239" y="1489"/>
                    <a:pt x="2321" y="1495"/>
                  </a:cubicBezTo>
                  <a:lnTo>
                    <a:pt x="3786" y="2895"/>
                  </a:lnTo>
                  <a:lnTo>
                    <a:pt x="2552" y="1519"/>
                  </a:lnTo>
                  <a:lnTo>
                    <a:pt x="2552" y="1519"/>
                  </a:lnTo>
                  <a:lnTo>
                    <a:pt x="2912" y="1554"/>
                  </a:lnTo>
                  <a:lnTo>
                    <a:pt x="3349" y="1584"/>
                  </a:lnTo>
                  <a:lnTo>
                    <a:pt x="4808" y="2978"/>
                  </a:lnTo>
                  <a:lnTo>
                    <a:pt x="3568" y="1595"/>
                  </a:lnTo>
                  <a:lnTo>
                    <a:pt x="3568" y="1595"/>
                  </a:lnTo>
                  <a:cubicBezTo>
                    <a:pt x="3703" y="1601"/>
                    <a:pt x="3839" y="1607"/>
                    <a:pt x="3969" y="1613"/>
                  </a:cubicBezTo>
                  <a:cubicBezTo>
                    <a:pt x="4128" y="1616"/>
                    <a:pt x="4285" y="1618"/>
                    <a:pt x="4441" y="1618"/>
                  </a:cubicBezTo>
                  <a:cubicBezTo>
                    <a:pt x="4634" y="1618"/>
                    <a:pt x="4825" y="1614"/>
                    <a:pt x="5015" y="1601"/>
                  </a:cubicBezTo>
                  <a:cubicBezTo>
                    <a:pt x="4643" y="1525"/>
                    <a:pt x="4276" y="1471"/>
                    <a:pt x="3916" y="1424"/>
                  </a:cubicBezTo>
                  <a:cubicBezTo>
                    <a:pt x="3733" y="1395"/>
                    <a:pt x="3550" y="1377"/>
                    <a:pt x="3373" y="1359"/>
                  </a:cubicBezTo>
                  <a:lnTo>
                    <a:pt x="2995" y="1324"/>
                  </a:lnTo>
                  <a:lnTo>
                    <a:pt x="3420" y="83"/>
                  </a:lnTo>
                  <a:lnTo>
                    <a:pt x="2764" y="1306"/>
                  </a:lnTo>
                  <a:lnTo>
                    <a:pt x="2304" y="1271"/>
                  </a:lnTo>
                  <a:cubicBezTo>
                    <a:pt x="2203" y="1271"/>
                    <a:pt x="2103" y="1265"/>
                    <a:pt x="2002" y="1259"/>
                  </a:cubicBezTo>
                  <a:lnTo>
                    <a:pt x="24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9" name="Google Shape;2969;p38"/>
          <p:cNvGrpSpPr/>
          <p:nvPr/>
        </p:nvGrpSpPr>
        <p:grpSpPr>
          <a:xfrm>
            <a:off x="4045819" y="4114810"/>
            <a:ext cx="243972" cy="161330"/>
            <a:chOff x="2472236" y="4329463"/>
            <a:chExt cx="646284" cy="427478"/>
          </a:xfrm>
        </p:grpSpPr>
        <p:sp>
          <p:nvSpPr>
            <p:cNvPr id="2970" name="Google Shape;2970;p38"/>
            <p:cNvSpPr/>
            <p:nvPr/>
          </p:nvSpPr>
          <p:spPr>
            <a:xfrm>
              <a:off x="2935691" y="4400177"/>
              <a:ext cx="121388" cy="121285"/>
            </a:xfrm>
            <a:custGeom>
              <a:avLst/>
              <a:gdLst/>
              <a:ahLst/>
              <a:cxnLst/>
              <a:rect l="l" t="t" r="r" b="b"/>
              <a:pathLst>
                <a:path w="7107" h="7101" extrusionOk="0">
                  <a:moveTo>
                    <a:pt x="3551" y="1"/>
                  </a:moveTo>
                  <a:cubicBezTo>
                    <a:pt x="1596" y="1"/>
                    <a:pt x="1" y="1590"/>
                    <a:pt x="1" y="3551"/>
                  </a:cubicBezTo>
                  <a:cubicBezTo>
                    <a:pt x="1" y="5512"/>
                    <a:pt x="1596" y="7100"/>
                    <a:pt x="3551" y="7100"/>
                  </a:cubicBezTo>
                  <a:cubicBezTo>
                    <a:pt x="5511" y="7100"/>
                    <a:pt x="7106" y="5512"/>
                    <a:pt x="7106" y="3551"/>
                  </a:cubicBezTo>
                  <a:cubicBezTo>
                    <a:pt x="7106" y="1590"/>
                    <a:pt x="5511" y="1"/>
                    <a:pt x="3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38"/>
            <p:cNvSpPr/>
            <p:nvPr/>
          </p:nvSpPr>
          <p:spPr>
            <a:xfrm>
              <a:off x="3026083" y="4521451"/>
              <a:ext cx="3758" cy="41880"/>
            </a:xfrm>
            <a:custGeom>
              <a:avLst/>
              <a:gdLst/>
              <a:ahLst/>
              <a:cxnLst/>
              <a:rect l="l" t="t" r="r" b="b"/>
              <a:pathLst>
                <a:path w="220" h="2452" extrusionOk="0">
                  <a:moveTo>
                    <a:pt x="1" y="0"/>
                  </a:moveTo>
                  <a:lnTo>
                    <a:pt x="219" y="2452"/>
                  </a:lnTo>
                  <a:cubicBezTo>
                    <a:pt x="213" y="2227"/>
                    <a:pt x="213" y="1920"/>
                    <a:pt x="202" y="1695"/>
                  </a:cubicBezTo>
                  <a:cubicBezTo>
                    <a:pt x="178" y="1388"/>
                    <a:pt x="143" y="981"/>
                    <a:pt x="107" y="674"/>
                  </a:cubicBezTo>
                  <a:cubicBezTo>
                    <a:pt x="84" y="473"/>
                    <a:pt x="36" y="201"/>
                    <a:pt x="1" y="0"/>
                  </a:cubicBezTo>
                  <a:close/>
                </a:path>
              </a:pathLst>
            </a:custGeom>
            <a:solidFill>
              <a:srgbClr val="3E3D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38"/>
            <p:cNvSpPr/>
            <p:nvPr/>
          </p:nvSpPr>
          <p:spPr>
            <a:xfrm>
              <a:off x="2809190" y="4337337"/>
              <a:ext cx="220639" cy="275517"/>
            </a:xfrm>
            <a:custGeom>
              <a:avLst/>
              <a:gdLst/>
              <a:ahLst/>
              <a:cxnLst/>
              <a:rect l="l" t="t" r="r" b="b"/>
              <a:pathLst>
                <a:path w="12918" h="16131" extrusionOk="0">
                  <a:moveTo>
                    <a:pt x="0" y="0"/>
                  </a:moveTo>
                  <a:lnTo>
                    <a:pt x="0" y="0"/>
                  </a:lnTo>
                  <a:cubicBezTo>
                    <a:pt x="106" y="10"/>
                    <a:pt x="220" y="22"/>
                    <a:pt x="338" y="35"/>
                  </a:cubicBezTo>
                  <a:lnTo>
                    <a:pt x="338" y="35"/>
                  </a:lnTo>
                  <a:cubicBezTo>
                    <a:pt x="224" y="20"/>
                    <a:pt x="112" y="8"/>
                    <a:pt x="0" y="0"/>
                  </a:cubicBezTo>
                  <a:close/>
                  <a:moveTo>
                    <a:pt x="338" y="35"/>
                  </a:moveTo>
                  <a:lnTo>
                    <a:pt x="338" y="35"/>
                  </a:lnTo>
                  <a:cubicBezTo>
                    <a:pt x="1304" y="160"/>
                    <a:pt x="2350" y="529"/>
                    <a:pt x="3444" y="1158"/>
                  </a:cubicBezTo>
                  <a:cubicBezTo>
                    <a:pt x="8240" y="3904"/>
                    <a:pt x="12132" y="10608"/>
                    <a:pt x="12132" y="16131"/>
                  </a:cubicBezTo>
                  <a:cubicBezTo>
                    <a:pt x="12658" y="15162"/>
                    <a:pt x="12917" y="14187"/>
                    <a:pt x="12917" y="13231"/>
                  </a:cubicBezTo>
                  <a:cubicBezTo>
                    <a:pt x="12917" y="12912"/>
                    <a:pt x="12906" y="12486"/>
                    <a:pt x="12876" y="12167"/>
                  </a:cubicBezTo>
                  <a:cubicBezTo>
                    <a:pt x="12858" y="11955"/>
                    <a:pt x="12835" y="11671"/>
                    <a:pt x="12805" y="11453"/>
                  </a:cubicBezTo>
                  <a:cubicBezTo>
                    <a:pt x="12770" y="11211"/>
                    <a:pt x="12717" y="10886"/>
                    <a:pt x="12669" y="10644"/>
                  </a:cubicBezTo>
                  <a:cubicBezTo>
                    <a:pt x="12634" y="10455"/>
                    <a:pt x="12575" y="10195"/>
                    <a:pt x="12528" y="10006"/>
                  </a:cubicBezTo>
                  <a:cubicBezTo>
                    <a:pt x="12480" y="9805"/>
                    <a:pt x="12409" y="9545"/>
                    <a:pt x="12350" y="9350"/>
                  </a:cubicBezTo>
                  <a:cubicBezTo>
                    <a:pt x="12297" y="9173"/>
                    <a:pt x="12220" y="8943"/>
                    <a:pt x="12155" y="8771"/>
                  </a:cubicBezTo>
                  <a:cubicBezTo>
                    <a:pt x="12096" y="8600"/>
                    <a:pt x="12008" y="8376"/>
                    <a:pt x="11937" y="8204"/>
                  </a:cubicBezTo>
                  <a:cubicBezTo>
                    <a:pt x="11937" y="8198"/>
                    <a:pt x="11760" y="7749"/>
                    <a:pt x="11453" y="7165"/>
                  </a:cubicBezTo>
                  <a:cubicBezTo>
                    <a:pt x="11205" y="6692"/>
                    <a:pt x="10974" y="6320"/>
                    <a:pt x="10886" y="6184"/>
                  </a:cubicBezTo>
                  <a:cubicBezTo>
                    <a:pt x="10791" y="6043"/>
                    <a:pt x="10661" y="5848"/>
                    <a:pt x="10561" y="5706"/>
                  </a:cubicBezTo>
                  <a:cubicBezTo>
                    <a:pt x="10460" y="5564"/>
                    <a:pt x="10325" y="5375"/>
                    <a:pt x="10218" y="5239"/>
                  </a:cubicBezTo>
                  <a:cubicBezTo>
                    <a:pt x="9787" y="4696"/>
                    <a:pt x="9462" y="4353"/>
                    <a:pt x="9403" y="4294"/>
                  </a:cubicBezTo>
                  <a:cubicBezTo>
                    <a:pt x="8937" y="3816"/>
                    <a:pt x="8877" y="3763"/>
                    <a:pt x="8375" y="3320"/>
                  </a:cubicBezTo>
                  <a:cubicBezTo>
                    <a:pt x="8151" y="3125"/>
                    <a:pt x="7844" y="2889"/>
                    <a:pt x="7608" y="2717"/>
                  </a:cubicBezTo>
                  <a:cubicBezTo>
                    <a:pt x="7247" y="2457"/>
                    <a:pt x="6745" y="2138"/>
                    <a:pt x="6361" y="1914"/>
                  </a:cubicBezTo>
                  <a:cubicBezTo>
                    <a:pt x="6084" y="1749"/>
                    <a:pt x="5706" y="1548"/>
                    <a:pt x="5416" y="1418"/>
                  </a:cubicBezTo>
                  <a:cubicBezTo>
                    <a:pt x="4979" y="1217"/>
                    <a:pt x="4383" y="969"/>
                    <a:pt x="3928" y="804"/>
                  </a:cubicBezTo>
                  <a:cubicBezTo>
                    <a:pt x="3585" y="680"/>
                    <a:pt x="3119" y="550"/>
                    <a:pt x="2770" y="455"/>
                  </a:cubicBezTo>
                  <a:cubicBezTo>
                    <a:pt x="2446" y="372"/>
                    <a:pt x="2008" y="266"/>
                    <a:pt x="1678" y="213"/>
                  </a:cubicBezTo>
                  <a:cubicBezTo>
                    <a:pt x="1282" y="148"/>
                    <a:pt x="779" y="83"/>
                    <a:pt x="338" y="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38"/>
            <p:cNvSpPr/>
            <p:nvPr/>
          </p:nvSpPr>
          <p:spPr>
            <a:xfrm>
              <a:off x="2472236" y="4329463"/>
              <a:ext cx="546680" cy="427478"/>
            </a:xfrm>
            <a:custGeom>
              <a:avLst/>
              <a:gdLst/>
              <a:ahLst/>
              <a:cxnLst/>
              <a:rect l="l" t="t" r="r" b="b"/>
              <a:pathLst>
                <a:path w="32007" h="25028" extrusionOk="0">
                  <a:moveTo>
                    <a:pt x="18192" y="1"/>
                  </a:moveTo>
                  <a:cubicBezTo>
                    <a:pt x="18038" y="1"/>
                    <a:pt x="17831" y="7"/>
                    <a:pt x="17672" y="12"/>
                  </a:cubicBezTo>
                  <a:cubicBezTo>
                    <a:pt x="17530" y="18"/>
                    <a:pt x="17335" y="30"/>
                    <a:pt x="17188" y="36"/>
                  </a:cubicBezTo>
                  <a:cubicBezTo>
                    <a:pt x="17034" y="48"/>
                    <a:pt x="16827" y="60"/>
                    <a:pt x="16674" y="77"/>
                  </a:cubicBezTo>
                  <a:cubicBezTo>
                    <a:pt x="16384" y="107"/>
                    <a:pt x="15995" y="154"/>
                    <a:pt x="15705" y="196"/>
                  </a:cubicBezTo>
                  <a:cubicBezTo>
                    <a:pt x="15552" y="219"/>
                    <a:pt x="15351" y="249"/>
                    <a:pt x="15197" y="278"/>
                  </a:cubicBezTo>
                  <a:cubicBezTo>
                    <a:pt x="15050" y="308"/>
                    <a:pt x="14843" y="343"/>
                    <a:pt x="14695" y="379"/>
                  </a:cubicBezTo>
                  <a:cubicBezTo>
                    <a:pt x="14406" y="438"/>
                    <a:pt x="14022" y="532"/>
                    <a:pt x="13732" y="603"/>
                  </a:cubicBezTo>
                  <a:cubicBezTo>
                    <a:pt x="13727" y="603"/>
                    <a:pt x="13289" y="715"/>
                    <a:pt x="12734" y="893"/>
                  </a:cubicBezTo>
                  <a:cubicBezTo>
                    <a:pt x="12451" y="987"/>
                    <a:pt x="12073" y="1123"/>
                    <a:pt x="11795" y="1229"/>
                  </a:cubicBezTo>
                  <a:cubicBezTo>
                    <a:pt x="11648" y="1282"/>
                    <a:pt x="11453" y="1365"/>
                    <a:pt x="11305" y="1424"/>
                  </a:cubicBezTo>
                  <a:cubicBezTo>
                    <a:pt x="11098" y="1507"/>
                    <a:pt x="10590" y="1731"/>
                    <a:pt x="10366" y="1843"/>
                  </a:cubicBezTo>
                  <a:cubicBezTo>
                    <a:pt x="9775" y="2133"/>
                    <a:pt x="9775" y="2133"/>
                    <a:pt x="9439" y="2316"/>
                  </a:cubicBezTo>
                  <a:cubicBezTo>
                    <a:pt x="9173" y="2464"/>
                    <a:pt x="8818" y="2659"/>
                    <a:pt x="8570" y="2824"/>
                  </a:cubicBezTo>
                  <a:cubicBezTo>
                    <a:pt x="8228" y="3048"/>
                    <a:pt x="7761" y="3332"/>
                    <a:pt x="7436" y="3574"/>
                  </a:cubicBezTo>
                  <a:cubicBezTo>
                    <a:pt x="6987" y="3905"/>
                    <a:pt x="6409" y="4371"/>
                    <a:pt x="5977" y="4726"/>
                  </a:cubicBezTo>
                  <a:cubicBezTo>
                    <a:pt x="5546" y="5092"/>
                    <a:pt x="5003" y="5618"/>
                    <a:pt x="4619" y="6043"/>
                  </a:cubicBezTo>
                  <a:cubicBezTo>
                    <a:pt x="4111" y="6610"/>
                    <a:pt x="3444" y="7384"/>
                    <a:pt x="3013" y="8021"/>
                  </a:cubicBezTo>
                  <a:cubicBezTo>
                    <a:pt x="2694" y="8494"/>
                    <a:pt x="2286" y="9150"/>
                    <a:pt x="2003" y="9646"/>
                  </a:cubicBezTo>
                  <a:cubicBezTo>
                    <a:pt x="1819" y="9959"/>
                    <a:pt x="1625" y="10396"/>
                    <a:pt x="1465" y="10715"/>
                  </a:cubicBezTo>
                  <a:cubicBezTo>
                    <a:pt x="1182" y="11276"/>
                    <a:pt x="904" y="12073"/>
                    <a:pt x="709" y="12670"/>
                  </a:cubicBezTo>
                  <a:cubicBezTo>
                    <a:pt x="609" y="12983"/>
                    <a:pt x="491" y="13402"/>
                    <a:pt x="414" y="13727"/>
                  </a:cubicBezTo>
                  <a:cubicBezTo>
                    <a:pt x="313" y="14188"/>
                    <a:pt x="201" y="14814"/>
                    <a:pt x="130" y="15280"/>
                  </a:cubicBezTo>
                  <a:cubicBezTo>
                    <a:pt x="42" y="15859"/>
                    <a:pt x="18" y="16639"/>
                    <a:pt x="0" y="17218"/>
                  </a:cubicBezTo>
                  <a:cubicBezTo>
                    <a:pt x="0" y="19344"/>
                    <a:pt x="1270" y="21352"/>
                    <a:pt x="3857" y="22840"/>
                  </a:cubicBezTo>
                  <a:cubicBezTo>
                    <a:pt x="6425" y="24311"/>
                    <a:pt x="9866" y="25028"/>
                    <a:pt x="13510" y="25028"/>
                  </a:cubicBezTo>
                  <a:cubicBezTo>
                    <a:pt x="18179" y="25028"/>
                    <a:pt x="23180" y="23850"/>
                    <a:pt x="27098" y="21571"/>
                  </a:cubicBezTo>
                  <a:cubicBezTo>
                    <a:pt x="29355" y="20265"/>
                    <a:pt x="30973" y="18753"/>
                    <a:pt x="31936" y="17194"/>
                  </a:cubicBezTo>
                  <a:cubicBezTo>
                    <a:pt x="31983" y="17117"/>
                    <a:pt x="32007" y="17040"/>
                    <a:pt x="32007" y="16958"/>
                  </a:cubicBezTo>
                  <a:cubicBezTo>
                    <a:pt x="32001" y="16651"/>
                    <a:pt x="31995" y="16237"/>
                    <a:pt x="31965" y="15930"/>
                  </a:cubicBezTo>
                  <a:cubicBezTo>
                    <a:pt x="31936" y="15658"/>
                    <a:pt x="31900" y="15286"/>
                    <a:pt x="31865" y="15015"/>
                  </a:cubicBezTo>
                  <a:cubicBezTo>
                    <a:pt x="31829" y="14761"/>
                    <a:pt x="31776" y="14424"/>
                    <a:pt x="31723" y="14176"/>
                  </a:cubicBezTo>
                  <a:cubicBezTo>
                    <a:pt x="31664" y="13904"/>
                    <a:pt x="31587" y="13544"/>
                    <a:pt x="31522" y="13278"/>
                  </a:cubicBezTo>
                  <a:cubicBezTo>
                    <a:pt x="31457" y="13012"/>
                    <a:pt x="31357" y="12664"/>
                    <a:pt x="31280" y="12404"/>
                  </a:cubicBezTo>
                  <a:cubicBezTo>
                    <a:pt x="31197" y="12132"/>
                    <a:pt x="31079" y="11778"/>
                    <a:pt x="30985" y="11512"/>
                  </a:cubicBezTo>
                  <a:cubicBezTo>
                    <a:pt x="30884" y="11246"/>
                    <a:pt x="30754" y="10886"/>
                    <a:pt x="30642" y="10626"/>
                  </a:cubicBezTo>
                  <a:cubicBezTo>
                    <a:pt x="30530" y="10366"/>
                    <a:pt x="30376" y="10018"/>
                    <a:pt x="30258" y="9758"/>
                  </a:cubicBezTo>
                  <a:cubicBezTo>
                    <a:pt x="30134" y="9492"/>
                    <a:pt x="29963" y="9144"/>
                    <a:pt x="29827" y="8890"/>
                  </a:cubicBezTo>
                  <a:cubicBezTo>
                    <a:pt x="29697" y="8636"/>
                    <a:pt x="29343" y="7962"/>
                    <a:pt x="28853" y="7206"/>
                  </a:cubicBezTo>
                  <a:cubicBezTo>
                    <a:pt x="28699" y="6970"/>
                    <a:pt x="28297" y="6344"/>
                    <a:pt x="27736" y="5623"/>
                  </a:cubicBezTo>
                  <a:cubicBezTo>
                    <a:pt x="27246" y="4997"/>
                    <a:pt x="26833" y="4531"/>
                    <a:pt x="26478" y="4159"/>
                  </a:cubicBezTo>
                  <a:cubicBezTo>
                    <a:pt x="26260" y="3928"/>
                    <a:pt x="25964" y="3621"/>
                    <a:pt x="25728" y="3409"/>
                  </a:cubicBezTo>
                  <a:cubicBezTo>
                    <a:pt x="25350" y="3066"/>
                    <a:pt x="24830" y="2629"/>
                    <a:pt x="24435" y="2310"/>
                  </a:cubicBezTo>
                  <a:cubicBezTo>
                    <a:pt x="24187" y="2115"/>
                    <a:pt x="23838" y="1879"/>
                    <a:pt x="23578" y="1708"/>
                  </a:cubicBezTo>
                  <a:cubicBezTo>
                    <a:pt x="23389" y="1578"/>
                    <a:pt x="23123" y="1424"/>
                    <a:pt x="22929" y="1306"/>
                  </a:cubicBezTo>
                  <a:cubicBezTo>
                    <a:pt x="22728" y="1188"/>
                    <a:pt x="22456" y="1040"/>
                    <a:pt x="22249" y="946"/>
                  </a:cubicBezTo>
                  <a:cubicBezTo>
                    <a:pt x="21907" y="786"/>
                    <a:pt x="21446" y="591"/>
                    <a:pt x="21092" y="461"/>
                  </a:cubicBezTo>
                  <a:cubicBezTo>
                    <a:pt x="20850" y="373"/>
                    <a:pt x="20519" y="278"/>
                    <a:pt x="20265" y="213"/>
                  </a:cubicBezTo>
                  <a:cubicBezTo>
                    <a:pt x="20058" y="166"/>
                    <a:pt x="19780" y="107"/>
                    <a:pt x="19568" y="77"/>
                  </a:cubicBezTo>
                  <a:cubicBezTo>
                    <a:pt x="19314" y="42"/>
                    <a:pt x="18965" y="12"/>
                    <a:pt x="18706" y="7"/>
                  </a:cubicBezTo>
                  <a:cubicBezTo>
                    <a:pt x="18552" y="1"/>
                    <a:pt x="18345" y="1"/>
                    <a:pt x="181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38"/>
            <p:cNvSpPr/>
            <p:nvPr/>
          </p:nvSpPr>
          <p:spPr>
            <a:xfrm>
              <a:off x="2675516" y="4421972"/>
              <a:ext cx="161731" cy="123881"/>
            </a:xfrm>
            <a:custGeom>
              <a:avLst/>
              <a:gdLst/>
              <a:ahLst/>
              <a:cxnLst/>
              <a:rect l="l" t="t" r="r" b="b"/>
              <a:pathLst>
                <a:path w="9469" h="7253" extrusionOk="0">
                  <a:moveTo>
                    <a:pt x="5518" y="1"/>
                  </a:moveTo>
                  <a:cubicBezTo>
                    <a:pt x="4773" y="1"/>
                    <a:pt x="3979" y="180"/>
                    <a:pt x="3219" y="556"/>
                  </a:cubicBezTo>
                  <a:cubicBezTo>
                    <a:pt x="1064" y="1619"/>
                    <a:pt x="0" y="3852"/>
                    <a:pt x="839" y="5553"/>
                  </a:cubicBezTo>
                  <a:cubicBezTo>
                    <a:pt x="1382" y="6650"/>
                    <a:pt x="2591" y="7252"/>
                    <a:pt x="3959" y="7252"/>
                  </a:cubicBezTo>
                  <a:cubicBezTo>
                    <a:pt x="4704" y="7252"/>
                    <a:pt x="5497" y="7073"/>
                    <a:pt x="6255" y="6699"/>
                  </a:cubicBezTo>
                  <a:cubicBezTo>
                    <a:pt x="8405" y="5635"/>
                    <a:pt x="9468" y="3397"/>
                    <a:pt x="8630" y="1702"/>
                  </a:cubicBezTo>
                  <a:cubicBezTo>
                    <a:pt x="8087" y="602"/>
                    <a:pt x="6883" y="1"/>
                    <a:pt x="55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38"/>
            <p:cNvSpPr/>
            <p:nvPr/>
          </p:nvSpPr>
          <p:spPr>
            <a:xfrm>
              <a:off x="2572706" y="4343793"/>
              <a:ext cx="120277" cy="72061"/>
            </a:xfrm>
            <a:custGeom>
              <a:avLst/>
              <a:gdLst/>
              <a:ahLst/>
              <a:cxnLst/>
              <a:rect l="l" t="t" r="r" b="b"/>
              <a:pathLst>
                <a:path w="7042" h="4219" extrusionOk="0">
                  <a:moveTo>
                    <a:pt x="7029" y="0"/>
                  </a:moveTo>
                  <a:cubicBezTo>
                    <a:pt x="6970" y="18"/>
                    <a:pt x="6917" y="36"/>
                    <a:pt x="6852" y="54"/>
                  </a:cubicBezTo>
                  <a:cubicBezTo>
                    <a:pt x="6569" y="148"/>
                    <a:pt x="6191" y="284"/>
                    <a:pt x="5913" y="390"/>
                  </a:cubicBezTo>
                  <a:cubicBezTo>
                    <a:pt x="5766" y="443"/>
                    <a:pt x="5571" y="526"/>
                    <a:pt x="5423" y="585"/>
                  </a:cubicBezTo>
                  <a:cubicBezTo>
                    <a:pt x="5216" y="668"/>
                    <a:pt x="4708" y="892"/>
                    <a:pt x="4484" y="1004"/>
                  </a:cubicBezTo>
                  <a:cubicBezTo>
                    <a:pt x="3893" y="1294"/>
                    <a:pt x="3893" y="1294"/>
                    <a:pt x="3557" y="1477"/>
                  </a:cubicBezTo>
                  <a:cubicBezTo>
                    <a:pt x="3291" y="1625"/>
                    <a:pt x="2936" y="1820"/>
                    <a:pt x="2688" y="1985"/>
                  </a:cubicBezTo>
                  <a:cubicBezTo>
                    <a:pt x="2346" y="2209"/>
                    <a:pt x="1879" y="2493"/>
                    <a:pt x="1548" y="2735"/>
                  </a:cubicBezTo>
                  <a:cubicBezTo>
                    <a:pt x="1105" y="3066"/>
                    <a:pt x="527" y="3532"/>
                    <a:pt x="95" y="3887"/>
                  </a:cubicBezTo>
                  <a:cubicBezTo>
                    <a:pt x="66" y="3916"/>
                    <a:pt x="36" y="3940"/>
                    <a:pt x="1" y="3969"/>
                  </a:cubicBezTo>
                  <a:cubicBezTo>
                    <a:pt x="383" y="4135"/>
                    <a:pt x="845" y="4219"/>
                    <a:pt x="1356" y="4219"/>
                  </a:cubicBezTo>
                  <a:cubicBezTo>
                    <a:pt x="2195" y="4219"/>
                    <a:pt x="3164" y="3991"/>
                    <a:pt x="4112" y="3521"/>
                  </a:cubicBezTo>
                  <a:cubicBezTo>
                    <a:pt x="5890" y="2646"/>
                    <a:pt x="7041" y="1193"/>
                    <a:pt x="70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38"/>
            <p:cNvSpPr/>
            <p:nvPr/>
          </p:nvSpPr>
          <p:spPr>
            <a:xfrm>
              <a:off x="2856197" y="4530829"/>
              <a:ext cx="117032" cy="117032"/>
            </a:xfrm>
            <a:custGeom>
              <a:avLst/>
              <a:gdLst/>
              <a:ahLst/>
              <a:cxnLst/>
              <a:rect l="l" t="t" r="r" b="b"/>
              <a:pathLst>
                <a:path w="6852" h="6852" extrusionOk="0">
                  <a:moveTo>
                    <a:pt x="3426" y="1"/>
                  </a:moveTo>
                  <a:cubicBezTo>
                    <a:pt x="1536" y="1"/>
                    <a:pt x="1" y="1530"/>
                    <a:pt x="1" y="3426"/>
                  </a:cubicBezTo>
                  <a:cubicBezTo>
                    <a:pt x="1" y="5316"/>
                    <a:pt x="1536" y="6852"/>
                    <a:pt x="3426" y="6852"/>
                  </a:cubicBezTo>
                  <a:cubicBezTo>
                    <a:pt x="5322" y="6852"/>
                    <a:pt x="6852" y="5316"/>
                    <a:pt x="6852" y="3426"/>
                  </a:cubicBezTo>
                  <a:cubicBezTo>
                    <a:pt x="6852" y="1530"/>
                    <a:pt x="5322" y="1"/>
                    <a:pt x="34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38"/>
            <p:cNvSpPr/>
            <p:nvPr/>
          </p:nvSpPr>
          <p:spPr>
            <a:xfrm>
              <a:off x="2590777" y="4589348"/>
              <a:ext cx="124804" cy="118757"/>
            </a:xfrm>
            <a:custGeom>
              <a:avLst/>
              <a:gdLst/>
              <a:ahLst/>
              <a:cxnLst/>
              <a:rect l="l" t="t" r="r" b="b"/>
              <a:pathLst>
                <a:path w="7307" h="6953" extrusionOk="0">
                  <a:moveTo>
                    <a:pt x="3650" y="0"/>
                  </a:moveTo>
                  <a:cubicBezTo>
                    <a:pt x="1636" y="0"/>
                    <a:pt x="0" y="1554"/>
                    <a:pt x="0" y="3473"/>
                  </a:cubicBezTo>
                  <a:cubicBezTo>
                    <a:pt x="0" y="5399"/>
                    <a:pt x="1636" y="6952"/>
                    <a:pt x="3650" y="6952"/>
                  </a:cubicBezTo>
                  <a:cubicBezTo>
                    <a:pt x="5670" y="6952"/>
                    <a:pt x="7306" y="5399"/>
                    <a:pt x="7306" y="3473"/>
                  </a:cubicBezTo>
                  <a:cubicBezTo>
                    <a:pt x="7306" y="1554"/>
                    <a:pt x="5670" y="0"/>
                    <a:pt x="36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38"/>
            <p:cNvSpPr/>
            <p:nvPr/>
          </p:nvSpPr>
          <p:spPr>
            <a:xfrm>
              <a:off x="2494424" y="4355391"/>
              <a:ext cx="385786" cy="334631"/>
            </a:xfrm>
            <a:custGeom>
              <a:avLst/>
              <a:gdLst/>
              <a:ahLst/>
              <a:cxnLst/>
              <a:rect l="l" t="t" r="r" b="b"/>
              <a:pathLst>
                <a:path w="22587" h="19592" extrusionOk="0">
                  <a:moveTo>
                    <a:pt x="21984" y="1"/>
                  </a:moveTo>
                  <a:cubicBezTo>
                    <a:pt x="20531" y="48"/>
                    <a:pt x="17412" y="219"/>
                    <a:pt x="15605" y="822"/>
                  </a:cubicBezTo>
                  <a:cubicBezTo>
                    <a:pt x="12593" y="1820"/>
                    <a:pt x="9888" y="3444"/>
                    <a:pt x="7573" y="5641"/>
                  </a:cubicBezTo>
                  <a:cubicBezTo>
                    <a:pt x="5724" y="7401"/>
                    <a:pt x="4111" y="9527"/>
                    <a:pt x="2788" y="11967"/>
                  </a:cubicBezTo>
                  <a:cubicBezTo>
                    <a:pt x="1070" y="15121"/>
                    <a:pt x="284" y="17997"/>
                    <a:pt x="1" y="19208"/>
                  </a:cubicBezTo>
                  <a:cubicBezTo>
                    <a:pt x="101" y="19338"/>
                    <a:pt x="213" y="19468"/>
                    <a:pt x="331" y="19592"/>
                  </a:cubicBezTo>
                  <a:cubicBezTo>
                    <a:pt x="532" y="18647"/>
                    <a:pt x="1288" y="15576"/>
                    <a:pt x="3143" y="12162"/>
                  </a:cubicBezTo>
                  <a:cubicBezTo>
                    <a:pt x="5192" y="8393"/>
                    <a:pt x="9043" y="3432"/>
                    <a:pt x="15729" y="1205"/>
                  </a:cubicBezTo>
                  <a:cubicBezTo>
                    <a:pt x="17779" y="526"/>
                    <a:pt x="21700" y="414"/>
                    <a:pt x="22586" y="396"/>
                  </a:cubicBezTo>
                  <a:cubicBezTo>
                    <a:pt x="22480" y="320"/>
                    <a:pt x="22374" y="249"/>
                    <a:pt x="22279" y="190"/>
                  </a:cubicBezTo>
                  <a:cubicBezTo>
                    <a:pt x="22191" y="131"/>
                    <a:pt x="22090" y="66"/>
                    <a:pt x="219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38"/>
            <p:cNvSpPr/>
            <p:nvPr/>
          </p:nvSpPr>
          <p:spPr>
            <a:xfrm>
              <a:off x="3029517" y="4422177"/>
              <a:ext cx="89004" cy="16311"/>
            </a:xfrm>
            <a:custGeom>
              <a:avLst/>
              <a:gdLst/>
              <a:ahLst/>
              <a:cxnLst/>
              <a:rect l="l" t="t" r="r" b="b"/>
              <a:pathLst>
                <a:path w="5211" h="955" extrusionOk="0">
                  <a:moveTo>
                    <a:pt x="2598" y="1"/>
                  </a:moveTo>
                  <a:cubicBezTo>
                    <a:pt x="2378" y="1"/>
                    <a:pt x="2156" y="13"/>
                    <a:pt x="1938" y="36"/>
                  </a:cubicBezTo>
                  <a:cubicBezTo>
                    <a:pt x="1282" y="113"/>
                    <a:pt x="650" y="296"/>
                    <a:pt x="148" y="591"/>
                  </a:cubicBezTo>
                  <a:cubicBezTo>
                    <a:pt x="1" y="674"/>
                    <a:pt x="7" y="810"/>
                    <a:pt x="148" y="892"/>
                  </a:cubicBezTo>
                  <a:cubicBezTo>
                    <a:pt x="219" y="934"/>
                    <a:pt x="314" y="954"/>
                    <a:pt x="408" y="954"/>
                  </a:cubicBezTo>
                  <a:cubicBezTo>
                    <a:pt x="503" y="954"/>
                    <a:pt x="597" y="934"/>
                    <a:pt x="668" y="892"/>
                  </a:cubicBezTo>
                  <a:cubicBezTo>
                    <a:pt x="934" y="739"/>
                    <a:pt x="1241" y="621"/>
                    <a:pt x="1572" y="544"/>
                  </a:cubicBezTo>
                  <a:cubicBezTo>
                    <a:pt x="1902" y="465"/>
                    <a:pt x="2254" y="426"/>
                    <a:pt x="2606" y="426"/>
                  </a:cubicBezTo>
                  <a:cubicBezTo>
                    <a:pt x="2782" y="426"/>
                    <a:pt x="2958" y="436"/>
                    <a:pt x="3131" y="455"/>
                  </a:cubicBezTo>
                  <a:cubicBezTo>
                    <a:pt x="3651" y="514"/>
                    <a:pt x="4147" y="656"/>
                    <a:pt x="4549" y="892"/>
                  </a:cubicBezTo>
                  <a:cubicBezTo>
                    <a:pt x="4622" y="934"/>
                    <a:pt x="4717" y="954"/>
                    <a:pt x="4811" y="954"/>
                  </a:cubicBezTo>
                  <a:cubicBezTo>
                    <a:pt x="4904" y="954"/>
                    <a:pt x="4997" y="934"/>
                    <a:pt x="5068" y="892"/>
                  </a:cubicBezTo>
                  <a:cubicBezTo>
                    <a:pt x="5210" y="810"/>
                    <a:pt x="5210" y="674"/>
                    <a:pt x="5068" y="591"/>
                  </a:cubicBezTo>
                  <a:cubicBezTo>
                    <a:pt x="4726" y="396"/>
                    <a:pt x="4330" y="249"/>
                    <a:pt x="3911" y="148"/>
                  </a:cubicBezTo>
                  <a:cubicBezTo>
                    <a:pt x="3491" y="49"/>
                    <a:pt x="3046" y="1"/>
                    <a:pt x="25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38"/>
            <p:cNvSpPr/>
            <p:nvPr/>
          </p:nvSpPr>
          <p:spPr>
            <a:xfrm>
              <a:off x="3001367" y="4371481"/>
              <a:ext cx="29890" cy="50864"/>
            </a:xfrm>
            <a:custGeom>
              <a:avLst/>
              <a:gdLst/>
              <a:ahLst/>
              <a:cxnLst/>
              <a:rect l="l" t="t" r="r" b="b"/>
              <a:pathLst>
                <a:path w="1750" h="2978" extrusionOk="0">
                  <a:moveTo>
                    <a:pt x="400" y="1"/>
                  </a:moveTo>
                  <a:cubicBezTo>
                    <a:pt x="306" y="1"/>
                    <a:pt x="213" y="21"/>
                    <a:pt x="143" y="63"/>
                  </a:cubicBezTo>
                  <a:cubicBezTo>
                    <a:pt x="1" y="145"/>
                    <a:pt x="1" y="281"/>
                    <a:pt x="143" y="364"/>
                  </a:cubicBezTo>
                  <a:cubicBezTo>
                    <a:pt x="414" y="517"/>
                    <a:pt x="615" y="701"/>
                    <a:pt x="751" y="890"/>
                  </a:cubicBezTo>
                  <a:cubicBezTo>
                    <a:pt x="952" y="1179"/>
                    <a:pt x="1005" y="1492"/>
                    <a:pt x="904" y="1793"/>
                  </a:cubicBezTo>
                  <a:cubicBezTo>
                    <a:pt x="804" y="2094"/>
                    <a:pt x="556" y="2378"/>
                    <a:pt x="154" y="2614"/>
                  </a:cubicBezTo>
                  <a:cubicBezTo>
                    <a:pt x="13" y="2697"/>
                    <a:pt x="13" y="2833"/>
                    <a:pt x="160" y="2915"/>
                  </a:cubicBezTo>
                  <a:cubicBezTo>
                    <a:pt x="231" y="2957"/>
                    <a:pt x="324" y="2977"/>
                    <a:pt x="417" y="2977"/>
                  </a:cubicBezTo>
                  <a:cubicBezTo>
                    <a:pt x="510" y="2977"/>
                    <a:pt x="603" y="2957"/>
                    <a:pt x="674" y="2915"/>
                  </a:cubicBezTo>
                  <a:cubicBezTo>
                    <a:pt x="1017" y="2715"/>
                    <a:pt x="1271" y="2490"/>
                    <a:pt x="1436" y="2248"/>
                  </a:cubicBezTo>
                  <a:cubicBezTo>
                    <a:pt x="1690" y="1882"/>
                    <a:pt x="1749" y="1486"/>
                    <a:pt x="1625" y="1102"/>
                  </a:cubicBezTo>
                  <a:cubicBezTo>
                    <a:pt x="1495" y="724"/>
                    <a:pt x="1170" y="358"/>
                    <a:pt x="662" y="63"/>
                  </a:cubicBezTo>
                  <a:cubicBezTo>
                    <a:pt x="588" y="21"/>
                    <a:pt x="494" y="1"/>
                    <a:pt x="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81" name="Google Shape;2981;p38"/>
          <p:cNvGrpSpPr/>
          <p:nvPr/>
        </p:nvGrpSpPr>
        <p:grpSpPr>
          <a:xfrm rot="148910">
            <a:off x="849375" y="4115490"/>
            <a:ext cx="271868" cy="159963"/>
            <a:chOff x="1566275" y="4812212"/>
            <a:chExt cx="271885" cy="159973"/>
          </a:xfrm>
        </p:grpSpPr>
        <p:sp>
          <p:nvSpPr>
            <p:cNvPr id="2982" name="Google Shape;2982;p38"/>
            <p:cNvSpPr/>
            <p:nvPr/>
          </p:nvSpPr>
          <p:spPr>
            <a:xfrm>
              <a:off x="1636142" y="4812712"/>
              <a:ext cx="196571" cy="119771"/>
            </a:xfrm>
            <a:custGeom>
              <a:avLst/>
              <a:gdLst/>
              <a:ahLst/>
              <a:cxnLst/>
              <a:rect l="l" t="t" r="r" b="b"/>
              <a:pathLst>
                <a:path w="27932" h="17019" extrusionOk="0">
                  <a:moveTo>
                    <a:pt x="26536" y="0"/>
                  </a:moveTo>
                  <a:cubicBezTo>
                    <a:pt x="22997" y="0"/>
                    <a:pt x="13107" y="341"/>
                    <a:pt x="6899" y="3923"/>
                  </a:cubicBezTo>
                  <a:cubicBezTo>
                    <a:pt x="30" y="7892"/>
                    <a:pt x="1" y="14489"/>
                    <a:pt x="65" y="15813"/>
                  </a:cubicBezTo>
                  <a:cubicBezTo>
                    <a:pt x="36" y="16551"/>
                    <a:pt x="83" y="17000"/>
                    <a:pt x="83" y="17000"/>
                  </a:cubicBezTo>
                  <a:cubicBezTo>
                    <a:pt x="83" y="17000"/>
                    <a:pt x="563" y="17018"/>
                    <a:pt x="1394" y="17018"/>
                  </a:cubicBezTo>
                  <a:cubicBezTo>
                    <a:pt x="4931" y="17018"/>
                    <a:pt x="14828" y="16677"/>
                    <a:pt x="21033" y="13090"/>
                  </a:cubicBezTo>
                  <a:cubicBezTo>
                    <a:pt x="27902" y="9127"/>
                    <a:pt x="27931" y="2535"/>
                    <a:pt x="27866" y="1206"/>
                  </a:cubicBezTo>
                  <a:cubicBezTo>
                    <a:pt x="27896" y="468"/>
                    <a:pt x="27849" y="19"/>
                    <a:pt x="27849" y="19"/>
                  </a:cubicBezTo>
                  <a:cubicBezTo>
                    <a:pt x="27849" y="19"/>
                    <a:pt x="27368" y="0"/>
                    <a:pt x="26536" y="0"/>
                  </a:cubicBezTo>
                  <a:close/>
                </a:path>
              </a:pathLst>
            </a:custGeom>
            <a:solidFill>
              <a:srgbClr val="9CDD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38"/>
            <p:cNvSpPr/>
            <p:nvPr/>
          </p:nvSpPr>
          <p:spPr>
            <a:xfrm>
              <a:off x="1630737" y="4812712"/>
              <a:ext cx="207423" cy="113079"/>
            </a:xfrm>
            <a:custGeom>
              <a:avLst/>
              <a:gdLst/>
              <a:ahLst/>
              <a:cxnLst/>
              <a:rect l="l" t="t" r="r" b="b"/>
              <a:pathLst>
                <a:path w="29474" h="16068" extrusionOk="0">
                  <a:moveTo>
                    <a:pt x="27304" y="0"/>
                  </a:moveTo>
                  <a:cubicBezTo>
                    <a:pt x="23765" y="0"/>
                    <a:pt x="13875" y="341"/>
                    <a:pt x="7667" y="3923"/>
                  </a:cubicBezTo>
                  <a:cubicBezTo>
                    <a:pt x="1" y="8353"/>
                    <a:pt x="851" y="16049"/>
                    <a:pt x="851" y="16049"/>
                  </a:cubicBezTo>
                  <a:cubicBezTo>
                    <a:pt x="851" y="16049"/>
                    <a:pt x="1331" y="16068"/>
                    <a:pt x="2162" y="16068"/>
                  </a:cubicBezTo>
                  <a:cubicBezTo>
                    <a:pt x="5699" y="16068"/>
                    <a:pt x="15596" y="15727"/>
                    <a:pt x="21801" y="12139"/>
                  </a:cubicBezTo>
                  <a:cubicBezTo>
                    <a:pt x="29473" y="7715"/>
                    <a:pt x="28617" y="19"/>
                    <a:pt x="28617" y="19"/>
                  </a:cubicBezTo>
                  <a:cubicBezTo>
                    <a:pt x="28617" y="19"/>
                    <a:pt x="28136" y="0"/>
                    <a:pt x="27304" y="0"/>
                  </a:cubicBezTo>
                  <a:close/>
                </a:path>
              </a:pathLst>
            </a:custGeom>
            <a:solidFill>
              <a:srgbClr val="B3FA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38"/>
            <p:cNvSpPr/>
            <p:nvPr/>
          </p:nvSpPr>
          <p:spPr>
            <a:xfrm>
              <a:off x="1634115" y="4918236"/>
              <a:ext cx="10380" cy="13266"/>
            </a:xfrm>
            <a:custGeom>
              <a:avLst/>
              <a:gdLst/>
              <a:ahLst/>
              <a:cxnLst/>
              <a:rect l="l" t="t" r="r" b="b"/>
              <a:pathLst>
                <a:path w="1475" h="1885" extrusionOk="0">
                  <a:moveTo>
                    <a:pt x="412" y="0"/>
                  </a:moveTo>
                  <a:cubicBezTo>
                    <a:pt x="167" y="0"/>
                    <a:pt x="1" y="198"/>
                    <a:pt x="5" y="533"/>
                  </a:cubicBezTo>
                  <a:cubicBezTo>
                    <a:pt x="11" y="1006"/>
                    <a:pt x="348" y="1567"/>
                    <a:pt x="749" y="1791"/>
                  </a:cubicBezTo>
                  <a:cubicBezTo>
                    <a:pt x="864" y="1854"/>
                    <a:pt x="971" y="1884"/>
                    <a:pt x="1066" y="1884"/>
                  </a:cubicBezTo>
                  <a:cubicBezTo>
                    <a:pt x="1310" y="1884"/>
                    <a:pt x="1474" y="1688"/>
                    <a:pt x="1470" y="1348"/>
                  </a:cubicBezTo>
                  <a:cubicBezTo>
                    <a:pt x="1464" y="881"/>
                    <a:pt x="1133" y="320"/>
                    <a:pt x="731" y="96"/>
                  </a:cubicBezTo>
                  <a:cubicBezTo>
                    <a:pt x="616" y="31"/>
                    <a:pt x="508" y="0"/>
                    <a:pt x="412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38"/>
            <p:cNvSpPr/>
            <p:nvPr/>
          </p:nvSpPr>
          <p:spPr>
            <a:xfrm>
              <a:off x="1566310" y="4921986"/>
              <a:ext cx="76737" cy="50198"/>
            </a:xfrm>
            <a:custGeom>
              <a:avLst/>
              <a:gdLst/>
              <a:ahLst/>
              <a:cxnLst/>
              <a:rect l="l" t="t" r="r" b="b"/>
              <a:pathLst>
                <a:path w="10904" h="7133" extrusionOk="0">
                  <a:moveTo>
                    <a:pt x="10904" y="1293"/>
                  </a:moveTo>
                  <a:cubicBezTo>
                    <a:pt x="10903" y="1294"/>
                    <a:pt x="10901" y="1295"/>
                    <a:pt x="10900" y="1296"/>
                  </a:cubicBezTo>
                  <a:lnTo>
                    <a:pt x="10900" y="1296"/>
                  </a:lnTo>
                  <a:cubicBezTo>
                    <a:pt x="10901" y="1295"/>
                    <a:pt x="10903" y="1294"/>
                    <a:pt x="10904" y="1293"/>
                  </a:cubicBezTo>
                  <a:close/>
                  <a:moveTo>
                    <a:pt x="9640" y="0"/>
                  </a:moveTo>
                  <a:lnTo>
                    <a:pt x="1" y="5316"/>
                  </a:lnTo>
                  <a:cubicBezTo>
                    <a:pt x="7" y="5948"/>
                    <a:pt x="456" y="6704"/>
                    <a:pt x="999" y="7005"/>
                  </a:cubicBezTo>
                  <a:cubicBezTo>
                    <a:pt x="1152" y="7091"/>
                    <a:pt x="1297" y="7133"/>
                    <a:pt x="1426" y="7133"/>
                  </a:cubicBezTo>
                  <a:cubicBezTo>
                    <a:pt x="1527" y="7133"/>
                    <a:pt x="1618" y="7107"/>
                    <a:pt x="1696" y="7058"/>
                  </a:cubicBezTo>
                  <a:cubicBezTo>
                    <a:pt x="4766" y="5139"/>
                    <a:pt x="7830" y="3221"/>
                    <a:pt x="10900" y="1296"/>
                  </a:cubicBezTo>
                  <a:lnTo>
                    <a:pt x="10900" y="1296"/>
                  </a:lnTo>
                  <a:cubicBezTo>
                    <a:pt x="10843" y="1331"/>
                    <a:pt x="10776" y="1350"/>
                    <a:pt x="10701" y="1350"/>
                  </a:cubicBezTo>
                  <a:cubicBezTo>
                    <a:pt x="10606" y="1350"/>
                    <a:pt x="10499" y="1320"/>
                    <a:pt x="10384" y="1258"/>
                  </a:cubicBezTo>
                  <a:cubicBezTo>
                    <a:pt x="9983" y="1034"/>
                    <a:pt x="9646" y="473"/>
                    <a:pt x="9640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38"/>
            <p:cNvSpPr/>
            <p:nvPr/>
          </p:nvSpPr>
          <p:spPr>
            <a:xfrm>
              <a:off x="1566275" y="4918531"/>
              <a:ext cx="69460" cy="40867"/>
            </a:xfrm>
            <a:custGeom>
              <a:avLst/>
              <a:gdLst/>
              <a:ahLst/>
              <a:cxnLst/>
              <a:rect l="l" t="t" r="r" b="b"/>
              <a:pathLst>
                <a:path w="9870" h="5807" extrusionOk="0">
                  <a:moveTo>
                    <a:pt x="9869" y="1"/>
                  </a:moveTo>
                  <a:lnTo>
                    <a:pt x="9869" y="1"/>
                  </a:lnTo>
                  <a:cubicBezTo>
                    <a:pt x="6680" y="1720"/>
                    <a:pt x="3497" y="3432"/>
                    <a:pt x="307" y="5151"/>
                  </a:cubicBezTo>
                  <a:cubicBezTo>
                    <a:pt x="118" y="5251"/>
                    <a:pt x="0" y="5482"/>
                    <a:pt x="6" y="5807"/>
                  </a:cubicBezTo>
                  <a:lnTo>
                    <a:pt x="9645" y="491"/>
                  </a:lnTo>
                  <a:cubicBezTo>
                    <a:pt x="9645" y="249"/>
                    <a:pt x="9728" y="78"/>
                    <a:pt x="9869" y="1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38"/>
            <p:cNvSpPr/>
            <p:nvPr/>
          </p:nvSpPr>
          <p:spPr>
            <a:xfrm>
              <a:off x="1568435" y="4918222"/>
              <a:ext cx="76068" cy="53443"/>
            </a:xfrm>
            <a:custGeom>
              <a:avLst/>
              <a:gdLst/>
              <a:ahLst/>
              <a:cxnLst/>
              <a:rect l="l" t="t" r="r" b="b"/>
              <a:pathLst>
                <a:path w="10809" h="7594" extrusionOk="0">
                  <a:moveTo>
                    <a:pt x="8" y="5191"/>
                  </a:moveTo>
                  <a:lnTo>
                    <a:pt x="8" y="5191"/>
                  </a:lnTo>
                  <a:cubicBezTo>
                    <a:pt x="6" y="5192"/>
                    <a:pt x="3" y="5194"/>
                    <a:pt x="0" y="5195"/>
                  </a:cubicBezTo>
                  <a:cubicBezTo>
                    <a:pt x="3" y="5194"/>
                    <a:pt x="6" y="5192"/>
                    <a:pt x="8" y="5191"/>
                  </a:cubicBezTo>
                  <a:close/>
                  <a:moveTo>
                    <a:pt x="9744" y="1"/>
                  </a:moveTo>
                  <a:cubicBezTo>
                    <a:pt x="9677" y="1"/>
                    <a:pt x="9616" y="16"/>
                    <a:pt x="9562" y="45"/>
                  </a:cubicBezTo>
                  <a:cubicBezTo>
                    <a:pt x="6376" y="1762"/>
                    <a:pt x="3195" y="3473"/>
                    <a:pt x="8" y="5191"/>
                  </a:cubicBezTo>
                  <a:lnTo>
                    <a:pt x="8" y="5191"/>
                  </a:lnTo>
                  <a:cubicBezTo>
                    <a:pt x="78" y="5154"/>
                    <a:pt x="159" y="5134"/>
                    <a:pt x="247" y="5134"/>
                  </a:cubicBezTo>
                  <a:cubicBezTo>
                    <a:pt x="374" y="5134"/>
                    <a:pt x="517" y="5174"/>
                    <a:pt x="668" y="5260"/>
                  </a:cubicBezTo>
                  <a:cubicBezTo>
                    <a:pt x="1211" y="5561"/>
                    <a:pt x="1660" y="6317"/>
                    <a:pt x="1666" y="6949"/>
                  </a:cubicBezTo>
                  <a:cubicBezTo>
                    <a:pt x="1672" y="7261"/>
                    <a:pt x="1566" y="7485"/>
                    <a:pt x="1396" y="7592"/>
                  </a:cubicBezTo>
                  <a:lnTo>
                    <a:pt x="1396" y="7592"/>
                  </a:lnTo>
                  <a:cubicBezTo>
                    <a:pt x="4467" y="5673"/>
                    <a:pt x="7531" y="3753"/>
                    <a:pt x="10602" y="1834"/>
                  </a:cubicBezTo>
                  <a:cubicBezTo>
                    <a:pt x="10732" y="1752"/>
                    <a:pt x="10809" y="1586"/>
                    <a:pt x="10803" y="1350"/>
                  </a:cubicBezTo>
                  <a:cubicBezTo>
                    <a:pt x="10797" y="883"/>
                    <a:pt x="10466" y="322"/>
                    <a:pt x="10064" y="98"/>
                  </a:cubicBezTo>
                  <a:cubicBezTo>
                    <a:pt x="9950" y="32"/>
                    <a:pt x="9841" y="1"/>
                    <a:pt x="9744" y="1"/>
                  </a:cubicBezTo>
                  <a:close/>
                  <a:moveTo>
                    <a:pt x="1396" y="7592"/>
                  </a:moveTo>
                  <a:cubicBezTo>
                    <a:pt x="1396" y="7592"/>
                    <a:pt x="1395" y="7593"/>
                    <a:pt x="1394" y="7593"/>
                  </a:cubicBezTo>
                  <a:cubicBezTo>
                    <a:pt x="1395" y="7593"/>
                    <a:pt x="1396" y="7592"/>
                    <a:pt x="1396" y="7592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38"/>
            <p:cNvSpPr/>
            <p:nvPr/>
          </p:nvSpPr>
          <p:spPr>
            <a:xfrm>
              <a:off x="1566282" y="4954356"/>
              <a:ext cx="13941" cy="17826"/>
            </a:xfrm>
            <a:custGeom>
              <a:avLst/>
              <a:gdLst/>
              <a:ahLst/>
              <a:cxnLst/>
              <a:rect l="l" t="t" r="r" b="b"/>
              <a:pathLst>
                <a:path w="1981" h="2533" extrusionOk="0">
                  <a:moveTo>
                    <a:pt x="551" y="1"/>
                  </a:moveTo>
                  <a:cubicBezTo>
                    <a:pt x="223" y="1"/>
                    <a:pt x="1" y="265"/>
                    <a:pt x="5" y="716"/>
                  </a:cubicBezTo>
                  <a:cubicBezTo>
                    <a:pt x="11" y="1348"/>
                    <a:pt x="460" y="2104"/>
                    <a:pt x="1003" y="2405"/>
                  </a:cubicBezTo>
                  <a:cubicBezTo>
                    <a:pt x="1157" y="2492"/>
                    <a:pt x="1302" y="2533"/>
                    <a:pt x="1430" y="2533"/>
                  </a:cubicBezTo>
                  <a:cubicBezTo>
                    <a:pt x="1758" y="2533"/>
                    <a:pt x="1980" y="2268"/>
                    <a:pt x="1972" y="1814"/>
                  </a:cubicBezTo>
                  <a:cubicBezTo>
                    <a:pt x="1966" y="1182"/>
                    <a:pt x="1517" y="426"/>
                    <a:pt x="974" y="125"/>
                  </a:cubicBezTo>
                  <a:cubicBezTo>
                    <a:pt x="821" y="41"/>
                    <a:pt x="678" y="1"/>
                    <a:pt x="551" y="1"/>
                  </a:cubicBezTo>
                  <a:close/>
                </a:path>
              </a:pathLst>
            </a:custGeom>
            <a:solidFill>
              <a:srgbClr val="86B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38"/>
            <p:cNvSpPr/>
            <p:nvPr/>
          </p:nvSpPr>
          <p:spPr>
            <a:xfrm>
              <a:off x="1641293" y="4930670"/>
              <a:ext cx="2252" cy="1795"/>
            </a:xfrm>
            <a:custGeom>
              <a:avLst/>
              <a:gdLst/>
              <a:ahLst/>
              <a:cxnLst/>
              <a:rect l="l" t="t" r="r" b="b"/>
              <a:pathLst>
                <a:path w="320" h="255" extrusionOk="0">
                  <a:moveTo>
                    <a:pt x="267" y="0"/>
                  </a:moveTo>
                  <a:cubicBezTo>
                    <a:pt x="255" y="12"/>
                    <a:pt x="249" y="18"/>
                    <a:pt x="237" y="24"/>
                  </a:cubicBezTo>
                  <a:lnTo>
                    <a:pt x="1" y="254"/>
                  </a:lnTo>
                  <a:lnTo>
                    <a:pt x="261" y="101"/>
                  </a:lnTo>
                  <a:lnTo>
                    <a:pt x="273" y="95"/>
                  </a:lnTo>
                  <a:cubicBezTo>
                    <a:pt x="290" y="83"/>
                    <a:pt x="302" y="71"/>
                    <a:pt x="320" y="59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38"/>
            <p:cNvSpPr/>
            <p:nvPr/>
          </p:nvSpPr>
          <p:spPr>
            <a:xfrm>
              <a:off x="1635726" y="4812846"/>
              <a:ext cx="196403" cy="114022"/>
            </a:xfrm>
            <a:custGeom>
              <a:avLst/>
              <a:gdLst/>
              <a:ahLst/>
              <a:cxnLst/>
              <a:rect l="l" t="t" r="r" b="b"/>
              <a:pathLst>
                <a:path w="27908" h="16202" extrusionOk="0">
                  <a:moveTo>
                    <a:pt x="27908" y="0"/>
                  </a:moveTo>
                  <a:lnTo>
                    <a:pt x="27908" y="0"/>
                  </a:lnTo>
                  <a:cubicBezTo>
                    <a:pt x="18605" y="5003"/>
                    <a:pt x="9303" y="10011"/>
                    <a:pt x="0" y="15020"/>
                  </a:cubicBezTo>
                  <a:cubicBezTo>
                    <a:pt x="6" y="15020"/>
                    <a:pt x="12" y="15014"/>
                    <a:pt x="18" y="15014"/>
                  </a:cubicBezTo>
                  <a:cubicBezTo>
                    <a:pt x="30" y="15008"/>
                    <a:pt x="42" y="15002"/>
                    <a:pt x="54" y="14996"/>
                  </a:cubicBezTo>
                  <a:lnTo>
                    <a:pt x="71" y="14996"/>
                  </a:lnTo>
                  <a:cubicBezTo>
                    <a:pt x="77" y="14990"/>
                    <a:pt x="89" y="14990"/>
                    <a:pt x="95" y="14984"/>
                  </a:cubicBezTo>
                  <a:cubicBezTo>
                    <a:pt x="107" y="14984"/>
                    <a:pt x="119" y="14978"/>
                    <a:pt x="136" y="14978"/>
                  </a:cubicBezTo>
                  <a:lnTo>
                    <a:pt x="178" y="14978"/>
                  </a:lnTo>
                  <a:cubicBezTo>
                    <a:pt x="278" y="14978"/>
                    <a:pt x="384" y="15008"/>
                    <a:pt x="502" y="15073"/>
                  </a:cubicBezTo>
                  <a:cubicBezTo>
                    <a:pt x="514" y="15079"/>
                    <a:pt x="526" y="15085"/>
                    <a:pt x="538" y="15091"/>
                  </a:cubicBezTo>
                  <a:cubicBezTo>
                    <a:pt x="703" y="15197"/>
                    <a:pt x="762" y="16012"/>
                    <a:pt x="880" y="16201"/>
                  </a:cubicBezTo>
                  <a:lnTo>
                    <a:pt x="27908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38"/>
            <p:cNvSpPr/>
            <p:nvPr/>
          </p:nvSpPr>
          <p:spPr>
            <a:xfrm>
              <a:off x="1669850" y="4900700"/>
              <a:ext cx="54914" cy="7284"/>
            </a:xfrm>
            <a:custGeom>
              <a:avLst/>
              <a:gdLst/>
              <a:ahLst/>
              <a:cxnLst/>
              <a:rect l="l" t="t" r="r" b="b"/>
              <a:pathLst>
                <a:path w="7803" h="1035" extrusionOk="0">
                  <a:moveTo>
                    <a:pt x="1223" y="1"/>
                  </a:moveTo>
                  <a:lnTo>
                    <a:pt x="1" y="887"/>
                  </a:lnTo>
                  <a:lnTo>
                    <a:pt x="7803" y="1035"/>
                  </a:lnTo>
                  <a:lnTo>
                    <a:pt x="1223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38"/>
            <p:cNvSpPr/>
            <p:nvPr/>
          </p:nvSpPr>
          <p:spPr>
            <a:xfrm>
              <a:off x="1668190" y="4862589"/>
              <a:ext cx="7861" cy="39994"/>
            </a:xfrm>
            <a:custGeom>
              <a:avLst/>
              <a:gdLst/>
              <a:ahLst/>
              <a:cxnLst/>
              <a:rect l="l" t="t" r="r" b="b"/>
              <a:pathLst>
                <a:path w="1117" h="5683" extrusionOk="0">
                  <a:moveTo>
                    <a:pt x="910" y="1"/>
                  </a:moveTo>
                  <a:lnTo>
                    <a:pt x="0" y="5683"/>
                  </a:lnTo>
                  <a:lnTo>
                    <a:pt x="0" y="5683"/>
                  </a:lnTo>
                  <a:lnTo>
                    <a:pt x="1117" y="5370"/>
                  </a:lnTo>
                  <a:lnTo>
                    <a:pt x="910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38"/>
            <p:cNvSpPr/>
            <p:nvPr/>
          </p:nvSpPr>
          <p:spPr>
            <a:xfrm>
              <a:off x="1702398" y="4881834"/>
              <a:ext cx="52042" cy="10359"/>
            </a:xfrm>
            <a:custGeom>
              <a:avLst/>
              <a:gdLst/>
              <a:ahLst/>
              <a:cxnLst/>
              <a:rect l="l" t="t" r="r" b="b"/>
              <a:pathLst>
                <a:path w="7395" h="1472" extrusionOk="0">
                  <a:moveTo>
                    <a:pt x="1134" y="1"/>
                  </a:moveTo>
                  <a:lnTo>
                    <a:pt x="0" y="816"/>
                  </a:lnTo>
                  <a:lnTo>
                    <a:pt x="7395" y="1471"/>
                  </a:lnTo>
                  <a:lnTo>
                    <a:pt x="1134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38"/>
            <p:cNvSpPr/>
            <p:nvPr/>
          </p:nvSpPr>
          <p:spPr>
            <a:xfrm>
              <a:off x="1700857" y="4846467"/>
              <a:ext cx="7284" cy="37081"/>
            </a:xfrm>
            <a:custGeom>
              <a:avLst/>
              <a:gdLst/>
              <a:ahLst/>
              <a:cxnLst/>
              <a:rect l="l" t="t" r="r" b="b"/>
              <a:pathLst>
                <a:path w="1035" h="5269" extrusionOk="0">
                  <a:moveTo>
                    <a:pt x="839" y="0"/>
                  </a:moveTo>
                  <a:lnTo>
                    <a:pt x="1" y="5269"/>
                  </a:lnTo>
                  <a:lnTo>
                    <a:pt x="1" y="5269"/>
                  </a:lnTo>
                  <a:lnTo>
                    <a:pt x="1034" y="4979"/>
                  </a:lnTo>
                  <a:lnTo>
                    <a:pt x="839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38"/>
            <p:cNvSpPr/>
            <p:nvPr/>
          </p:nvSpPr>
          <p:spPr>
            <a:xfrm>
              <a:off x="1734608" y="4864545"/>
              <a:ext cx="45899" cy="5201"/>
            </a:xfrm>
            <a:custGeom>
              <a:avLst/>
              <a:gdLst/>
              <a:ahLst/>
              <a:cxnLst/>
              <a:rect l="l" t="t" r="r" b="b"/>
              <a:pathLst>
                <a:path w="6522" h="739" extrusionOk="0">
                  <a:moveTo>
                    <a:pt x="1028" y="0"/>
                  </a:moveTo>
                  <a:lnTo>
                    <a:pt x="1" y="739"/>
                  </a:lnTo>
                  <a:lnTo>
                    <a:pt x="6521" y="739"/>
                  </a:lnTo>
                  <a:lnTo>
                    <a:pt x="1028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38"/>
            <p:cNvSpPr/>
            <p:nvPr/>
          </p:nvSpPr>
          <p:spPr>
            <a:xfrm>
              <a:off x="1733235" y="4832668"/>
              <a:ext cx="6573" cy="33428"/>
            </a:xfrm>
            <a:custGeom>
              <a:avLst/>
              <a:gdLst/>
              <a:ahLst/>
              <a:cxnLst/>
              <a:rect l="l" t="t" r="r" b="b"/>
              <a:pathLst>
                <a:path w="934" h="4750" extrusionOk="0">
                  <a:moveTo>
                    <a:pt x="757" y="0"/>
                  </a:moveTo>
                  <a:lnTo>
                    <a:pt x="1" y="4749"/>
                  </a:lnTo>
                  <a:lnTo>
                    <a:pt x="1" y="4749"/>
                  </a:lnTo>
                  <a:lnTo>
                    <a:pt x="934" y="4489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38"/>
            <p:cNvSpPr/>
            <p:nvPr/>
          </p:nvSpPr>
          <p:spPr>
            <a:xfrm>
              <a:off x="1765241" y="4847460"/>
              <a:ext cx="34463" cy="3920"/>
            </a:xfrm>
            <a:custGeom>
              <a:avLst/>
              <a:gdLst/>
              <a:ahLst/>
              <a:cxnLst/>
              <a:rect l="l" t="t" r="r" b="b"/>
              <a:pathLst>
                <a:path w="4897" h="557" extrusionOk="0">
                  <a:moveTo>
                    <a:pt x="768" y="1"/>
                  </a:moveTo>
                  <a:lnTo>
                    <a:pt x="0" y="556"/>
                  </a:lnTo>
                  <a:lnTo>
                    <a:pt x="4897" y="556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38"/>
            <p:cNvSpPr/>
            <p:nvPr/>
          </p:nvSpPr>
          <p:spPr>
            <a:xfrm>
              <a:off x="1765241" y="4824316"/>
              <a:ext cx="4954" cy="25110"/>
            </a:xfrm>
            <a:custGeom>
              <a:avLst/>
              <a:gdLst/>
              <a:ahLst/>
              <a:cxnLst/>
              <a:rect l="l" t="t" r="r" b="b"/>
              <a:pathLst>
                <a:path w="704" h="3568" extrusionOk="0">
                  <a:moveTo>
                    <a:pt x="567" y="0"/>
                  </a:moveTo>
                  <a:lnTo>
                    <a:pt x="0" y="3568"/>
                  </a:lnTo>
                  <a:lnTo>
                    <a:pt x="703" y="3373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38"/>
            <p:cNvSpPr/>
            <p:nvPr/>
          </p:nvSpPr>
          <p:spPr>
            <a:xfrm>
              <a:off x="1636142" y="4812212"/>
              <a:ext cx="196571" cy="122516"/>
            </a:xfrm>
            <a:custGeom>
              <a:avLst/>
              <a:gdLst/>
              <a:ahLst/>
              <a:cxnLst/>
              <a:rect l="l" t="t" r="r" b="b"/>
              <a:pathLst>
                <a:path w="27932" h="17409" extrusionOk="0">
                  <a:moveTo>
                    <a:pt x="26539" y="0"/>
                  </a:moveTo>
                  <a:cubicBezTo>
                    <a:pt x="23002" y="0"/>
                    <a:pt x="13108" y="341"/>
                    <a:pt x="6899" y="3929"/>
                  </a:cubicBezTo>
                  <a:cubicBezTo>
                    <a:pt x="30" y="7898"/>
                    <a:pt x="1" y="14490"/>
                    <a:pt x="65" y="15813"/>
                  </a:cubicBezTo>
                  <a:cubicBezTo>
                    <a:pt x="36" y="16557"/>
                    <a:pt x="83" y="17390"/>
                    <a:pt x="83" y="17390"/>
                  </a:cubicBezTo>
                  <a:cubicBezTo>
                    <a:pt x="83" y="17390"/>
                    <a:pt x="563" y="17408"/>
                    <a:pt x="1394" y="17408"/>
                  </a:cubicBezTo>
                  <a:cubicBezTo>
                    <a:pt x="4931" y="17408"/>
                    <a:pt x="14828" y="17067"/>
                    <a:pt x="21033" y="13480"/>
                  </a:cubicBezTo>
                  <a:cubicBezTo>
                    <a:pt x="27902" y="9517"/>
                    <a:pt x="27931" y="2925"/>
                    <a:pt x="27866" y="1596"/>
                  </a:cubicBezTo>
                  <a:cubicBezTo>
                    <a:pt x="27896" y="858"/>
                    <a:pt x="27849" y="19"/>
                    <a:pt x="27849" y="19"/>
                  </a:cubicBezTo>
                  <a:cubicBezTo>
                    <a:pt x="27849" y="19"/>
                    <a:pt x="27369" y="0"/>
                    <a:pt x="265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38"/>
            <p:cNvSpPr/>
            <p:nvPr/>
          </p:nvSpPr>
          <p:spPr>
            <a:xfrm>
              <a:off x="1630737" y="4812212"/>
              <a:ext cx="207423" cy="113079"/>
            </a:xfrm>
            <a:custGeom>
              <a:avLst/>
              <a:gdLst/>
              <a:ahLst/>
              <a:cxnLst/>
              <a:rect l="l" t="t" r="r" b="b"/>
              <a:pathLst>
                <a:path w="29474" h="16068" extrusionOk="0">
                  <a:moveTo>
                    <a:pt x="27307" y="0"/>
                  </a:moveTo>
                  <a:cubicBezTo>
                    <a:pt x="23770" y="0"/>
                    <a:pt x="13876" y="341"/>
                    <a:pt x="7667" y="3929"/>
                  </a:cubicBezTo>
                  <a:cubicBezTo>
                    <a:pt x="1" y="8353"/>
                    <a:pt x="851" y="16049"/>
                    <a:pt x="851" y="16049"/>
                  </a:cubicBezTo>
                  <a:cubicBezTo>
                    <a:pt x="851" y="16049"/>
                    <a:pt x="1332" y="16068"/>
                    <a:pt x="2164" y="16068"/>
                  </a:cubicBezTo>
                  <a:cubicBezTo>
                    <a:pt x="5704" y="16068"/>
                    <a:pt x="15598" y="15727"/>
                    <a:pt x="21801" y="12145"/>
                  </a:cubicBezTo>
                  <a:cubicBezTo>
                    <a:pt x="29473" y="7715"/>
                    <a:pt x="28617" y="19"/>
                    <a:pt x="28617" y="19"/>
                  </a:cubicBezTo>
                  <a:cubicBezTo>
                    <a:pt x="28617" y="19"/>
                    <a:pt x="28137" y="0"/>
                    <a:pt x="273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38"/>
            <p:cNvSpPr/>
            <p:nvPr/>
          </p:nvSpPr>
          <p:spPr>
            <a:xfrm>
              <a:off x="1634115" y="4918236"/>
              <a:ext cx="10380" cy="13266"/>
            </a:xfrm>
            <a:custGeom>
              <a:avLst/>
              <a:gdLst/>
              <a:ahLst/>
              <a:cxnLst/>
              <a:rect l="l" t="t" r="r" b="b"/>
              <a:pathLst>
                <a:path w="1475" h="1885" extrusionOk="0">
                  <a:moveTo>
                    <a:pt x="412" y="0"/>
                  </a:moveTo>
                  <a:cubicBezTo>
                    <a:pt x="167" y="0"/>
                    <a:pt x="1" y="198"/>
                    <a:pt x="5" y="533"/>
                  </a:cubicBezTo>
                  <a:cubicBezTo>
                    <a:pt x="11" y="1006"/>
                    <a:pt x="348" y="1567"/>
                    <a:pt x="749" y="1791"/>
                  </a:cubicBezTo>
                  <a:cubicBezTo>
                    <a:pt x="864" y="1854"/>
                    <a:pt x="971" y="1884"/>
                    <a:pt x="1066" y="1884"/>
                  </a:cubicBezTo>
                  <a:cubicBezTo>
                    <a:pt x="1310" y="1884"/>
                    <a:pt x="1474" y="1688"/>
                    <a:pt x="1470" y="1348"/>
                  </a:cubicBezTo>
                  <a:cubicBezTo>
                    <a:pt x="1464" y="881"/>
                    <a:pt x="1133" y="320"/>
                    <a:pt x="731" y="96"/>
                  </a:cubicBezTo>
                  <a:cubicBezTo>
                    <a:pt x="616" y="31"/>
                    <a:pt x="508" y="0"/>
                    <a:pt x="412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38"/>
            <p:cNvSpPr/>
            <p:nvPr/>
          </p:nvSpPr>
          <p:spPr>
            <a:xfrm>
              <a:off x="1566310" y="4921986"/>
              <a:ext cx="76737" cy="50198"/>
            </a:xfrm>
            <a:custGeom>
              <a:avLst/>
              <a:gdLst/>
              <a:ahLst/>
              <a:cxnLst/>
              <a:rect l="l" t="t" r="r" b="b"/>
              <a:pathLst>
                <a:path w="10904" h="7133" extrusionOk="0">
                  <a:moveTo>
                    <a:pt x="10904" y="1293"/>
                  </a:moveTo>
                  <a:cubicBezTo>
                    <a:pt x="10903" y="1294"/>
                    <a:pt x="10901" y="1295"/>
                    <a:pt x="10900" y="1296"/>
                  </a:cubicBezTo>
                  <a:lnTo>
                    <a:pt x="10900" y="1296"/>
                  </a:lnTo>
                  <a:cubicBezTo>
                    <a:pt x="10901" y="1295"/>
                    <a:pt x="10903" y="1294"/>
                    <a:pt x="10904" y="1293"/>
                  </a:cubicBezTo>
                  <a:close/>
                  <a:moveTo>
                    <a:pt x="9640" y="0"/>
                  </a:moveTo>
                  <a:lnTo>
                    <a:pt x="1" y="5316"/>
                  </a:lnTo>
                  <a:cubicBezTo>
                    <a:pt x="7" y="5948"/>
                    <a:pt x="456" y="6704"/>
                    <a:pt x="999" y="7005"/>
                  </a:cubicBezTo>
                  <a:cubicBezTo>
                    <a:pt x="1152" y="7091"/>
                    <a:pt x="1297" y="7133"/>
                    <a:pt x="1426" y="7133"/>
                  </a:cubicBezTo>
                  <a:cubicBezTo>
                    <a:pt x="1527" y="7133"/>
                    <a:pt x="1618" y="7107"/>
                    <a:pt x="1696" y="7058"/>
                  </a:cubicBezTo>
                  <a:cubicBezTo>
                    <a:pt x="4766" y="5139"/>
                    <a:pt x="7830" y="3221"/>
                    <a:pt x="10900" y="1296"/>
                  </a:cubicBezTo>
                  <a:lnTo>
                    <a:pt x="10900" y="1296"/>
                  </a:lnTo>
                  <a:cubicBezTo>
                    <a:pt x="10843" y="1331"/>
                    <a:pt x="10776" y="1350"/>
                    <a:pt x="10701" y="1350"/>
                  </a:cubicBezTo>
                  <a:cubicBezTo>
                    <a:pt x="10606" y="1350"/>
                    <a:pt x="10499" y="1320"/>
                    <a:pt x="10384" y="1258"/>
                  </a:cubicBezTo>
                  <a:cubicBezTo>
                    <a:pt x="9983" y="1034"/>
                    <a:pt x="9646" y="473"/>
                    <a:pt x="9640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38"/>
            <p:cNvSpPr/>
            <p:nvPr/>
          </p:nvSpPr>
          <p:spPr>
            <a:xfrm>
              <a:off x="1566275" y="4918531"/>
              <a:ext cx="69460" cy="40867"/>
            </a:xfrm>
            <a:custGeom>
              <a:avLst/>
              <a:gdLst/>
              <a:ahLst/>
              <a:cxnLst/>
              <a:rect l="l" t="t" r="r" b="b"/>
              <a:pathLst>
                <a:path w="9870" h="5807" extrusionOk="0">
                  <a:moveTo>
                    <a:pt x="9869" y="1"/>
                  </a:moveTo>
                  <a:lnTo>
                    <a:pt x="9869" y="1"/>
                  </a:lnTo>
                  <a:cubicBezTo>
                    <a:pt x="6680" y="1720"/>
                    <a:pt x="3497" y="3432"/>
                    <a:pt x="307" y="5151"/>
                  </a:cubicBezTo>
                  <a:cubicBezTo>
                    <a:pt x="118" y="5251"/>
                    <a:pt x="0" y="5482"/>
                    <a:pt x="6" y="5807"/>
                  </a:cubicBezTo>
                  <a:lnTo>
                    <a:pt x="9645" y="491"/>
                  </a:lnTo>
                  <a:cubicBezTo>
                    <a:pt x="9645" y="249"/>
                    <a:pt x="9728" y="78"/>
                    <a:pt x="9869" y="1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38"/>
            <p:cNvSpPr/>
            <p:nvPr/>
          </p:nvSpPr>
          <p:spPr>
            <a:xfrm>
              <a:off x="1568435" y="4918222"/>
              <a:ext cx="76068" cy="53443"/>
            </a:xfrm>
            <a:custGeom>
              <a:avLst/>
              <a:gdLst/>
              <a:ahLst/>
              <a:cxnLst/>
              <a:rect l="l" t="t" r="r" b="b"/>
              <a:pathLst>
                <a:path w="10809" h="7594" extrusionOk="0">
                  <a:moveTo>
                    <a:pt x="8" y="5191"/>
                  </a:moveTo>
                  <a:lnTo>
                    <a:pt x="8" y="5191"/>
                  </a:lnTo>
                  <a:cubicBezTo>
                    <a:pt x="6" y="5192"/>
                    <a:pt x="3" y="5194"/>
                    <a:pt x="0" y="5195"/>
                  </a:cubicBezTo>
                  <a:cubicBezTo>
                    <a:pt x="3" y="5194"/>
                    <a:pt x="6" y="5192"/>
                    <a:pt x="8" y="5191"/>
                  </a:cubicBezTo>
                  <a:close/>
                  <a:moveTo>
                    <a:pt x="9744" y="1"/>
                  </a:moveTo>
                  <a:cubicBezTo>
                    <a:pt x="9677" y="1"/>
                    <a:pt x="9616" y="16"/>
                    <a:pt x="9562" y="45"/>
                  </a:cubicBezTo>
                  <a:cubicBezTo>
                    <a:pt x="6376" y="1762"/>
                    <a:pt x="3195" y="3473"/>
                    <a:pt x="8" y="5191"/>
                  </a:cubicBezTo>
                  <a:lnTo>
                    <a:pt x="8" y="5191"/>
                  </a:lnTo>
                  <a:cubicBezTo>
                    <a:pt x="78" y="5154"/>
                    <a:pt x="159" y="5134"/>
                    <a:pt x="247" y="5134"/>
                  </a:cubicBezTo>
                  <a:cubicBezTo>
                    <a:pt x="374" y="5134"/>
                    <a:pt x="517" y="5174"/>
                    <a:pt x="668" y="5260"/>
                  </a:cubicBezTo>
                  <a:cubicBezTo>
                    <a:pt x="1211" y="5561"/>
                    <a:pt x="1660" y="6317"/>
                    <a:pt x="1666" y="6949"/>
                  </a:cubicBezTo>
                  <a:cubicBezTo>
                    <a:pt x="1672" y="7261"/>
                    <a:pt x="1566" y="7485"/>
                    <a:pt x="1396" y="7592"/>
                  </a:cubicBezTo>
                  <a:lnTo>
                    <a:pt x="1396" y="7592"/>
                  </a:lnTo>
                  <a:cubicBezTo>
                    <a:pt x="4467" y="5673"/>
                    <a:pt x="7531" y="3753"/>
                    <a:pt x="10602" y="1834"/>
                  </a:cubicBezTo>
                  <a:cubicBezTo>
                    <a:pt x="10732" y="1752"/>
                    <a:pt x="10809" y="1586"/>
                    <a:pt x="10803" y="1350"/>
                  </a:cubicBezTo>
                  <a:cubicBezTo>
                    <a:pt x="10797" y="883"/>
                    <a:pt x="10466" y="322"/>
                    <a:pt x="10064" y="98"/>
                  </a:cubicBezTo>
                  <a:cubicBezTo>
                    <a:pt x="9950" y="32"/>
                    <a:pt x="9841" y="1"/>
                    <a:pt x="9744" y="1"/>
                  </a:cubicBezTo>
                  <a:close/>
                  <a:moveTo>
                    <a:pt x="1396" y="7592"/>
                  </a:moveTo>
                  <a:cubicBezTo>
                    <a:pt x="1396" y="7592"/>
                    <a:pt x="1395" y="7593"/>
                    <a:pt x="1394" y="7593"/>
                  </a:cubicBezTo>
                  <a:cubicBezTo>
                    <a:pt x="1395" y="7593"/>
                    <a:pt x="1396" y="7592"/>
                    <a:pt x="1396" y="759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38"/>
            <p:cNvSpPr/>
            <p:nvPr/>
          </p:nvSpPr>
          <p:spPr>
            <a:xfrm>
              <a:off x="1566282" y="4954356"/>
              <a:ext cx="13941" cy="17826"/>
            </a:xfrm>
            <a:custGeom>
              <a:avLst/>
              <a:gdLst/>
              <a:ahLst/>
              <a:cxnLst/>
              <a:rect l="l" t="t" r="r" b="b"/>
              <a:pathLst>
                <a:path w="1981" h="2533" extrusionOk="0">
                  <a:moveTo>
                    <a:pt x="551" y="1"/>
                  </a:moveTo>
                  <a:cubicBezTo>
                    <a:pt x="223" y="1"/>
                    <a:pt x="1" y="265"/>
                    <a:pt x="5" y="716"/>
                  </a:cubicBezTo>
                  <a:cubicBezTo>
                    <a:pt x="11" y="1348"/>
                    <a:pt x="460" y="2104"/>
                    <a:pt x="1003" y="2405"/>
                  </a:cubicBezTo>
                  <a:cubicBezTo>
                    <a:pt x="1157" y="2492"/>
                    <a:pt x="1302" y="2533"/>
                    <a:pt x="1430" y="2533"/>
                  </a:cubicBezTo>
                  <a:cubicBezTo>
                    <a:pt x="1758" y="2533"/>
                    <a:pt x="1980" y="2268"/>
                    <a:pt x="1972" y="1814"/>
                  </a:cubicBezTo>
                  <a:cubicBezTo>
                    <a:pt x="1966" y="1182"/>
                    <a:pt x="1517" y="426"/>
                    <a:pt x="974" y="125"/>
                  </a:cubicBezTo>
                  <a:cubicBezTo>
                    <a:pt x="821" y="41"/>
                    <a:pt x="678" y="1"/>
                    <a:pt x="5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38"/>
            <p:cNvSpPr/>
            <p:nvPr/>
          </p:nvSpPr>
          <p:spPr>
            <a:xfrm>
              <a:off x="1635726" y="4824316"/>
              <a:ext cx="174375" cy="102550"/>
            </a:xfrm>
            <a:custGeom>
              <a:avLst/>
              <a:gdLst/>
              <a:ahLst/>
              <a:cxnLst/>
              <a:rect l="l" t="t" r="r" b="b"/>
              <a:pathLst>
                <a:path w="24778" h="14572" extrusionOk="0">
                  <a:moveTo>
                    <a:pt x="18971" y="0"/>
                  </a:moveTo>
                  <a:lnTo>
                    <a:pt x="18416" y="3479"/>
                  </a:lnTo>
                  <a:cubicBezTo>
                    <a:pt x="17176" y="4146"/>
                    <a:pt x="15971" y="4796"/>
                    <a:pt x="14778" y="5434"/>
                  </a:cubicBezTo>
                  <a:lnTo>
                    <a:pt x="14613" y="1187"/>
                  </a:lnTo>
                  <a:lnTo>
                    <a:pt x="13857" y="5930"/>
                  </a:lnTo>
                  <a:cubicBezTo>
                    <a:pt x="12664" y="6574"/>
                    <a:pt x="11476" y="7212"/>
                    <a:pt x="10277" y="7856"/>
                  </a:cubicBezTo>
                  <a:lnTo>
                    <a:pt x="10094" y="3148"/>
                  </a:lnTo>
                  <a:lnTo>
                    <a:pt x="9256" y="8411"/>
                  </a:lnTo>
                  <a:cubicBezTo>
                    <a:pt x="8098" y="9031"/>
                    <a:pt x="6923" y="9663"/>
                    <a:pt x="5712" y="10318"/>
                  </a:cubicBezTo>
                  <a:lnTo>
                    <a:pt x="5523" y="5440"/>
                  </a:lnTo>
                  <a:lnTo>
                    <a:pt x="4649" y="10891"/>
                  </a:lnTo>
                  <a:cubicBezTo>
                    <a:pt x="3172" y="11683"/>
                    <a:pt x="1636" y="12510"/>
                    <a:pt x="0" y="13390"/>
                  </a:cubicBezTo>
                  <a:cubicBezTo>
                    <a:pt x="6" y="13390"/>
                    <a:pt x="12" y="13384"/>
                    <a:pt x="18" y="13384"/>
                  </a:cubicBezTo>
                  <a:cubicBezTo>
                    <a:pt x="30" y="13378"/>
                    <a:pt x="42" y="13372"/>
                    <a:pt x="54" y="13366"/>
                  </a:cubicBezTo>
                  <a:lnTo>
                    <a:pt x="71" y="13366"/>
                  </a:lnTo>
                  <a:cubicBezTo>
                    <a:pt x="77" y="13360"/>
                    <a:pt x="89" y="13360"/>
                    <a:pt x="95" y="13354"/>
                  </a:cubicBezTo>
                  <a:cubicBezTo>
                    <a:pt x="107" y="13354"/>
                    <a:pt x="119" y="13354"/>
                    <a:pt x="136" y="13348"/>
                  </a:cubicBezTo>
                  <a:lnTo>
                    <a:pt x="178" y="13348"/>
                  </a:lnTo>
                  <a:cubicBezTo>
                    <a:pt x="278" y="13348"/>
                    <a:pt x="384" y="13378"/>
                    <a:pt x="502" y="13443"/>
                  </a:cubicBezTo>
                  <a:cubicBezTo>
                    <a:pt x="514" y="13449"/>
                    <a:pt x="526" y="13455"/>
                    <a:pt x="538" y="13461"/>
                  </a:cubicBezTo>
                  <a:cubicBezTo>
                    <a:pt x="703" y="13567"/>
                    <a:pt x="762" y="14382"/>
                    <a:pt x="880" y="14571"/>
                  </a:cubicBezTo>
                  <a:lnTo>
                    <a:pt x="5517" y="11754"/>
                  </a:lnTo>
                  <a:lnTo>
                    <a:pt x="12652" y="11890"/>
                  </a:lnTo>
                  <a:lnTo>
                    <a:pt x="6805" y="10974"/>
                  </a:lnTo>
                  <a:lnTo>
                    <a:pt x="9988" y="9037"/>
                  </a:lnTo>
                  <a:lnTo>
                    <a:pt x="16869" y="9645"/>
                  </a:lnTo>
                  <a:lnTo>
                    <a:pt x="16869" y="9645"/>
                  </a:lnTo>
                  <a:lnTo>
                    <a:pt x="11187" y="8310"/>
                  </a:lnTo>
                  <a:lnTo>
                    <a:pt x="14235" y="6456"/>
                  </a:lnTo>
                  <a:lnTo>
                    <a:pt x="20572" y="6456"/>
                  </a:lnTo>
                  <a:lnTo>
                    <a:pt x="15386" y="5759"/>
                  </a:lnTo>
                  <a:lnTo>
                    <a:pt x="18540" y="3845"/>
                  </a:lnTo>
                  <a:lnTo>
                    <a:pt x="23301" y="3845"/>
                  </a:lnTo>
                  <a:lnTo>
                    <a:pt x="19403" y="3320"/>
                  </a:lnTo>
                  <a:lnTo>
                    <a:pt x="24777" y="53"/>
                  </a:lnTo>
                  <a:lnTo>
                    <a:pt x="24777" y="53"/>
                  </a:lnTo>
                  <a:cubicBezTo>
                    <a:pt x="22757" y="1140"/>
                    <a:pt x="20885" y="2150"/>
                    <a:pt x="19096" y="3113"/>
                  </a:cubicBezTo>
                  <a:lnTo>
                    <a:pt x="189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7" name="Google Shape;3007;p38"/>
          <p:cNvGrpSpPr/>
          <p:nvPr/>
        </p:nvGrpSpPr>
        <p:grpSpPr>
          <a:xfrm rot="148910">
            <a:off x="5167513" y="4189065"/>
            <a:ext cx="271868" cy="159963"/>
            <a:chOff x="1566275" y="4812212"/>
            <a:chExt cx="271885" cy="159973"/>
          </a:xfrm>
        </p:grpSpPr>
        <p:sp>
          <p:nvSpPr>
            <p:cNvPr id="3008" name="Google Shape;3008;p38"/>
            <p:cNvSpPr/>
            <p:nvPr/>
          </p:nvSpPr>
          <p:spPr>
            <a:xfrm>
              <a:off x="1636142" y="4812712"/>
              <a:ext cx="196571" cy="119771"/>
            </a:xfrm>
            <a:custGeom>
              <a:avLst/>
              <a:gdLst/>
              <a:ahLst/>
              <a:cxnLst/>
              <a:rect l="l" t="t" r="r" b="b"/>
              <a:pathLst>
                <a:path w="27932" h="17019" extrusionOk="0">
                  <a:moveTo>
                    <a:pt x="26536" y="0"/>
                  </a:moveTo>
                  <a:cubicBezTo>
                    <a:pt x="22997" y="0"/>
                    <a:pt x="13107" y="341"/>
                    <a:pt x="6899" y="3923"/>
                  </a:cubicBezTo>
                  <a:cubicBezTo>
                    <a:pt x="30" y="7892"/>
                    <a:pt x="1" y="14489"/>
                    <a:pt x="65" y="15813"/>
                  </a:cubicBezTo>
                  <a:cubicBezTo>
                    <a:pt x="36" y="16551"/>
                    <a:pt x="83" y="17000"/>
                    <a:pt x="83" y="17000"/>
                  </a:cubicBezTo>
                  <a:cubicBezTo>
                    <a:pt x="83" y="17000"/>
                    <a:pt x="563" y="17018"/>
                    <a:pt x="1394" y="17018"/>
                  </a:cubicBezTo>
                  <a:cubicBezTo>
                    <a:pt x="4931" y="17018"/>
                    <a:pt x="14828" y="16677"/>
                    <a:pt x="21033" y="13090"/>
                  </a:cubicBezTo>
                  <a:cubicBezTo>
                    <a:pt x="27902" y="9127"/>
                    <a:pt x="27931" y="2535"/>
                    <a:pt x="27866" y="1206"/>
                  </a:cubicBezTo>
                  <a:cubicBezTo>
                    <a:pt x="27896" y="468"/>
                    <a:pt x="27849" y="19"/>
                    <a:pt x="27849" y="19"/>
                  </a:cubicBezTo>
                  <a:cubicBezTo>
                    <a:pt x="27849" y="19"/>
                    <a:pt x="27368" y="0"/>
                    <a:pt x="26536" y="0"/>
                  </a:cubicBezTo>
                  <a:close/>
                </a:path>
              </a:pathLst>
            </a:custGeom>
            <a:solidFill>
              <a:srgbClr val="9CDD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38"/>
            <p:cNvSpPr/>
            <p:nvPr/>
          </p:nvSpPr>
          <p:spPr>
            <a:xfrm>
              <a:off x="1630737" y="4812712"/>
              <a:ext cx="207423" cy="113079"/>
            </a:xfrm>
            <a:custGeom>
              <a:avLst/>
              <a:gdLst/>
              <a:ahLst/>
              <a:cxnLst/>
              <a:rect l="l" t="t" r="r" b="b"/>
              <a:pathLst>
                <a:path w="29474" h="16068" extrusionOk="0">
                  <a:moveTo>
                    <a:pt x="27304" y="0"/>
                  </a:moveTo>
                  <a:cubicBezTo>
                    <a:pt x="23765" y="0"/>
                    <a:pt x="13875" y="341"/>
                    <a:pt x="7667" y="3923"/>
                  </a:cubicBezTo>
                  <a:cubicBezTo>
                    <a:pt x="1" y="8353"/>
                    <a:pt x="851" y="16049"/>
                    <a:pt x="851" y="16049"/>
                  </a:cubicBezTo>
                  <a:cubicBezTo>
                    <a:pt x="851" y="16049"/>
                    <a:pt x="1331" y="16068"/>
                    <a:pt x="2162" y="16068"/>
                  </a:cubicBezTo>
                  <a:cubicBezTo>
                    <a:pt x="5699" y="16068"/>
                    <a:pt x="15596" y="15727"/>
                    <a:pt x="21801" y="12139"/>
                  </a:cubicBezTo>
                  <a:cubicBezTo>
                    <a:pt x="29473" y="7715"/>
                    <a:pt x="28617" y="19"/>
                    <a:pt x="28617" y="19"/>
                  </a:cubicBezTo>
                  <a:cubicBezTo>
                    <a:pt x="28617" y="19"/>
                    <a:pt x="28136" y="0"/>
                    <a:pt x="27304" y="0"/>
                  </a:cubicBezTo>
                  <a:close/>
                </a:path>
              </a:pathLst>
            </a:custGeom>
            <a:solidFill>
              <a:srgbClr val="B3FA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38"/>
            <p:cNvSpPr/>
            <p:nvPr/>
          </p:nvSpPr>
          <p:spPr>
            <a:xfrm>
              <a:off x="1634115" y="4918236"/>
              <a:ext cx="10380" cy="13266"/>
            </a:xfrm>
            <a:custGeom>
              <a:avLst/>
              <a:gdLst/>
              <a:ahLst/>
              <a:cxnLst/>
              <a:rect l="l" t="t" r="r" b="b"/>
              <a:pathLst>
                <a:path w="1475" h="1885" extrusionOk="0">
                  <a:moveTo>
                    <a:pt x="412" y="0"/>
                  </a:moveTo>
                  <a:cubicBezTo>
                    <a:pt x="167" y="0"/>
                    <a:pt x="1" y="198"/>
                    <a:pt x="5" y="533"/>
                  </a:cubicBezTo>
                  <a:cubicBezTo>
                    <a:pt x="11" y="1006"/>
                    <a:pt x="348" y="1567"/>
                    <a:pt x="749" y="1791"/>
                  </a:cubicBezTo>
                  <a:cubicBezTo>
                    <a:pt x="864" y="1854"/>
                    <a:pt x="971" y="1884"/>
                    <a:pt x="1066" y="1884"/>
                  </a:cubicBezTo>
                  <a:cubicBezTo>
                    <a:pt x="1310" y="1884"/>
                    <a:pt x="1474" y="1688"/>
                    <a:pt x="1470" y="1348"/>
                  </a:cubicBezTo>
                  <a:cubicBezTo>
                    <a:pt x="1464" y="881"/>
                    <a:pt x="1133" y="320"/>
                    <a:pt x="731" y="96"/>
                  </a:cubicBezTo>
                  <a:cubicBezTo>
                    <a:pt x="616" y="31"/>
                    <a:pt x="508" y="0"/>
                    <a:pt x="412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38"/>
            <p:cNvSpPr/>
            <p:nvPr/>
          </p:nvSpPr>
          <p:spPr>
            <a:xfrm>
              <a:off x="1566310" y="4921986"/>
              <a:ext cx="76737" cy="50198"/>
            </a:xfrm>
            <a:custGeom>
              <a:avLst/>
              <a:gdLst/>
              <a:ahLst/>
              <a:cxnLst/>
              <a:rect l="l" t="t" r="r" b="b"/>
              <a:pathLst>
                <a:path w="10904" h="7133" extrusionOk="0">
                  <a:moveTo>
                    <a:pt x="10904" y="1293"/>
                  </a:moveTo>
                  <a:cubicBezTo>
                    <a:pt x="10903" y="1294"/>
                    <a:pt x="10901" y="1295"/>
                    <a:pt x="10900" y="1296"/>
                  </a:cubicBezTo>
                  <a:lnTo>
                    <a:pt x="10900" y="1296"/>
                  </a:lnTo>
                  <a:cubicBezTo>
                    <a:pt x="10901" y="1295"/>
                    <a:pt x="10903" y="1294"/>
                    <a:pt x="10904" y="1293"/>
                  </a:cubicBezTo>
                  <a:close/>
                  <a:moveTo>
                    <a:pt x="9640" y="0"/>
                  </a:moveTo>
                  <a:lnTo>
                    <a:pt x="1" y="5316"/>
                  </a:lnTo>
                  <a:cubicBezTo>
                    <a:pt x="7" y="5948"/>
                    <a:pt x="456" y="6704"/>
                    <a:pt x="999" y="7005"/>
                  </a:cubicBezTo>
                  <a:cubicBezTo>
                    <a:pt x="1152" y="7091"/>
                    <a:pt x="1297" y="7133"/>
                    <a:pt x="1426" y="7133"/>
                  </a:cubicBezTo>
                  <a:cubicBezTo>
                    <a:pt x="1527" y="7133"/>
                    <a:pt x="1618" y="7107"/>
                    <a:pt x="1696" y="7058"/>
                  </a:cubicBezTo>
                  <a:cubicBezTo>
                    <a:pt x="4766" y="5139"/>
                    <a:pt x="7830" y="3221"/>
                    <a:pt x="10900" y="1296"/>
                  </a:cubicBezTo>
                  <a:lnTo>
                    <a:pt x="10900" y="1296"/>
                  </a:lnTo>
                  <a:cubicBezTo>
                    <a:pt x="10843" y="1331"/>
                    <a:pt x="10776" y="1350"/>
                    <a:pt x="10701" y="1350"/>
                  </a:cubicBezTo>
                  <a:cubicBezTo>
                    <a:pt x="10606" y="1350"/>
                    <a:pt x="10499" y="1320"/>
                    <a:pt x="10384" y="1258"/>
                  </a:cubicBezTo>
                  <a:cubicBezTo>
                    <a:pt x="9983" y="1034"/>
                    <a:pt x="9646" y="473"/>
                    <a:pt x="9640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38"/>
            <p:cNvSpPr/>
            <p:nvPr/>
          </p:nvSpPr>
          <p:spPr>
            <a:xfrm>
              <a:off x="1566275" y="4918531"/>
              <a:ext cx="69460" cy="40867"/>
            </a:xfrm>
            <a:custGeom>
              <a:avLst/>
              <a:gdLst/>
              <a:ahLst/>
              <a:cxnLst/>
              <a:rect l="l" t="t" r="r" b="b"/>
              <a:pathLst>
                <a:path w="9870" h="5807" extrusionOk="0">
                  <a:moveTo>
                    <a:pt x="9869" y="1"/>
                  </a:moveTo>
                  <a:lnTo>
                    <a:pt x="9869" y="1"/>
                  </a:lnTo>
                  <a:cubicBezTo>
                    <a:pt x="6680" y="1720"/>
                    <a:pt x="3497" y="3432"/>
                    <a:pt x="307" y="5151"/>
                  </a:cubicBezTo>
                  <a:cubicBezTo>
                    <a:pt x="118" y="5251"/>
                    <a:pt x="0" y="5482"/>
                    <a:pt x="6" y="5807"/>
                  </a:cubicBezTo>
                  <a:lnTo>
                    <a:pt x="9645" y="491"/>
                  </a:lnTo>
                  <a:cubicBezTo>
                    <a:pt x="9645" y="249"/>
                    <a:pt x="9728" y="78"/>
                    <a:pt x="9869" y="1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38"/>
            <p:cNvSpPr/>
            <p:nvPr/>
          </p:nvSpPr>
          <p:spPr>
            <a:xfrm>
              <a:off x="1568435" y="4918222"/>
              <a:ext cx="76068" cy="53443"/>
            </a:xfrm>
            <a:custGeom>
              <a:avLst/>
              <a:gdLst/>
              <a:ahLst/>
              <a:cxnLst/>
              <a:rect l="l" t="t" r="r" b="b"/>
              <a:pathLst>
                <a:path w="10809" h="7594" extrusionOk="0">
                  <a:moveTo>
                    <a:pt x="8" y="5191"/>
                  </a:moveTo>
                  <a:lnTo>
                    <a:pt x="8" y="5191"/>
                  </a:lnTo>
                  <a:cubicBezTo>
                    <a:pt x="6" y="5192"/>
                    <a:pt x="3" y="5194"/>
                    <a:pt x="0" y="5195"/>
                  </a:cubicBezTo>
                  <a:cubicBezTo>
                    <a:pt x="3" y="5194"/>
                    <a:pt x="6" y="5192"/>
                    <a:pt x="8" y="5191"/>
                  </a:cubicBezTo>
                  <a:close/>
                  <a:moveTo>
                    <a:pt x="9744" y="1"/>
                  </a:moveTo>
                  <a:cubicBezTo>
                    <a:pt x="9677" y="1"/>
                    <a:pt x="9616" y="16"/>
                    <a:pt x="9562" y="45"/>
                  </a:cubicBezTo>
                  <a:cubicBezTo>
                    <a:pt x="6376" y="1762"/>
                    <a:pt x="3195" y="3473"/>
                    <a:pt x="8" y="5191"/>
                  </a:cubicBezTo>
                  <a:lnTo>
                    <a:pt x="8" y="5191"/>
                  </a:lnTo>
                  <a:cubicBezTo>
                    <a:pt x="78" y="5154"/>
                    <a:pt x="159" y="5134"/>
                    <a:pt x="247" y="5134"/>
                  </a:cubicBezTo>
                  <a:cubicBezTo>
                    <a:pt x="374" y="5134"/>
                    <a:pt x="517" y="5174"/>
                    <a:pt x="668" y="5260"/>
                  </a:cubicBezTo>
                  <a:cubicBezTo>
                    <a:pt x="1211" y="5561"/>
                    <a:pt x="1660" y="6317"/>
                    <a:pt x="1666" y="6949"/>
                  </a:cubicBezTo>
                  <a:cubicBezTo>
                    <a:pt x="1672" y="7261"/>
                    <a:pt x="1566" y="7485"/>
                    <a:pt x="1396" y="7592"/>
                  </a:cubicBezTo>
                  <a:lnTo>
                    <a:pt x="1396" y="7592"/>
                  </a:lnTo>
                  <a:cubicBezTo>
                    <a:pt x="4467" y="5673"/>
                    <a:pt x="7531" y="3753"/>
                    <a:pt x="10602" y="1834"/>
                  </a:cubicBezTo>
                  <a:cubicBezTo>
                    <a:pt x="10732" y="1752"/>
                    <a:pt x="10809" y="1586"/>
                    <a:pt x="10803" y="1350"/>
                  </a:cubicBezTo>
                  <a:cubicBezTo>
                    <a:pt x="10797" y="883"/>
                    <a:pt x="10466" y="322"/>
                    <a:pt x="10064" y="98"/>
                  </a:cubicBezTo>
                  <a:cubicBezTo>
                    <a:pt x="9950" y="32"/>
                    <a:pt x="9841" y="1"/>
                    <a:pt x="9744" y="1"/>
                  </a:cubicBezTo>
                  <a:close/>
                  <a:moveTo>
                    <a:pt x="1396" y="7592"/>
                  </a:moveTo>
                  <a:cubicBezTo>
                    <a:pt x="1396" y="7592"/>
                    <a:pt x="1395" y="7593"/>
                    <a:pt x="1394" y="7593"/>
                  </a:cubicBezTo>
                  <a:cubicBezTo>
                    <a:pt x="1395" y="7593"/>
                    <a:pt x="1396" y="7592"/>
                    <a:pt x="1396" y="7592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38"/>
            <p:cNvSpPr/>
            <p:nvPr/>
          </p:nvSpPr>
          <p:spPr>
            <a:xfrm>
              <a:off x="1566282" y="4954356"/>
              <a:ext cx="13941" cy="17826"/>
            </a:xfrm>
            <a:custGeom>
              <a:avLst/>
              <a:gdLst/>
              <a:ahLst/>
              <a:cxnLst/>
              <a:rect l="l" t="t" r="r" b="b"/>
              <a:pathLst>
                <a:path w="1981" h="2533" extrusionOk="0">
                  <a:moveTo>
                    <a:pt x="551" y="1"/>
                  </a:moveTo>
                  <a:cubicBezTo>
                    <a:pt x="223" y="1"/>
                    <a:pt x="1" y="265"/>
                    <a:pt x="5" y="716"/>
                  </a:cubicBezTo>
                  <a:cubicBezTo>
                    <a:pt x="11" y="1348"/>
                    <a:pt x="460" y="2104"/>
                    <a:pt x="1003" y="2405"/>
                  </a:cubicBezTo>
                  <a:cubicBezTo>
                    <a:pt x="1157" y="2492"/>
                    <a:pt x="1302" y="2533"/>
                    <a:pt x="1430" y="2533"/>
                  </a:cubicBezTo>
                  <a:cubicBezTo>
                    <a:pt x="1758" y="2533"/>
                    <a:pt x="1980" y="2268"/>
                    <a:pt x="1972" y="1814"/>
                  </a:cubicBezTo>
                  <a:cubicBezTo>
                    <a:pt x="1966" y="1182"/>
                    <a:pt x="1517" y="426"/>
                    <a:pt x="974" y="125"/>
                  </a:cubicBezTo>
                  <a:cubicBezTo>
                    <a:pt x="821" y="41"/>
                    <a:pt x="678" y="1"/>
                    <a:pt x="551" y="1"/>
                  </a:cubicBezTo>
                  <a:close/>
                </a:path>
              </a:pathLst>
            </a:custGeom>
            <a:solidFill>
              <a:srgbClr val="86B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38"/>
            <p:cNvSpPr/>
            <p:nvPr/>
          </p:nvSpPr>
          <p:spPr>
            <a:xfrm>
              <a:off x="1641293" y="4930670"/>
              <a:ext cx="2252" cy="1795"/>
            </a:xfrm>
            <a:custGeom>
              <a:avLst/>
              <a:gdLst/>
              <a:ahLst/>
              <a:cxnLst/>
              <a:rect l="l" t="t" r="r" b="b"/>
              <a:pathLst>
                <a:path w="320" h="255" extrusionOk="0">
                  <a:moveTo>
                    <a:pt x="267" y="0"/>
                  </a:moveTo>
                  <a:cubicBezTo>
                    <a:pt x="255" y="12"/>
                    <a:pt x="249" y="18"/>
                    <a:pt x="237" y="24"/>
                  </a:cubicBezTo>
                  <a:lnTo>
                    <a:pt x="1" y="254"/>
                  </a:lnTo>
                  <a:lnTo>
                    <a:pt x="261" y="101"/>
                  </a:lnTo>
                  <a:lnTo>
                    <a:pt x="273" y="95"/>
                  </a:lnTo>
                  <a:cubicBezTo>
                    <a:pt x="290" y="83"/>
                    <a:pt x="302" y="71"/>
                    <a:pt x="320" y="59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38"/>
            <p:cNvSpPr/>
            <p:nvPr/>
          </p:nvSpPr>
          <p:spPr>
            <a:xfrm>
              <a:off x="1635726" y="4812846"/>
              <a:ext cx="196403" cy="114022"/>
            </a:xfrm>
            <a:custGeom>
              <a:avLst/>
              <a:gdLst/>
              <a:ahLst/>
              <a:cxnLst/>
              <a:rect l="l" t="t" r="r" b="b"/>
              <a:pathLst>
                <a:path w="27908" h="16202" extrusionOk="0">
                  <a:moveTo>
                    <a:pt x="27908" y="0"/>
                  </a:moveTo>
                  <a:lnTo>
                    <a:pt x="27908" y="0"/>
                  </a:lnTo>
                  <a:cubicBezTo>
                    <a:pt x="18605" y="5003"/>
                    <a:pt x="9303" y="10011"/>
                    <a:pt x="0" y="15020"/>
                  </a:cubicBezTo>
                  <a:cubicBezTo>
                    <a:pt x="6" y="15020"/>
                    <a:pt x="12" y="15014"/>
                    <a:pt x="18" y="15014"/>
                  </a:cubicBezTo>
                  <a:cubicBezTo>
                    <a:pt x="30" y="15008"/>
                    <a:pt x="42" y="15002"/>
                    <a:pt x="54" y="14996"/>
                  </a:cubicBezTo>
                  <a:lnTo>
                    <a:pt x="71" y="14996"/>
                  </a:lnTo>
                  <a:cubicBezTo>
                    <a:pt x="77" y="14990"/>
                    <a:pt x="89" y="14990"/>
                    <a:pt x="95" y="14984"/>
                  </a:cubicBezTo>
                  <a:cubicBezTo>
                    <a:pt x="107" y="14984"/>
                    <a:pt x="119" y="14978"/>
                    <a:pt x="136" y="14978"/>
                  </a:cubicBezTo>
                  <a:lnTo>
                    <a:pt x="178" y="14978"/>
                  </a:lnTo>
                  <a:cubicBezTo>
                    <a:pt x="278" y="14978"/>
                    <a:pt x="384" y="15008"/>
                    <a:pt x="502" y="15073"/>
                  </a:cubicBezTo>
                  <a:cubicBezTo>
                    <a:pt x="514" y="15079"/>
                    <a:pt x="526" y="15085"/>
                    <a:pt x="538" y="15091"/>
                  </a:cubicBezTo>
                  <a:cubicBezTo>
                    <a:pt x="703" y="15197"/>
                    <a:pt x="762" y="16012"/>
                    <a:pt x="880" y="16201"/>
                  </a:cubicBezTo>
                  <a:lnTo>
                    <a:pt x="27908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38"/>
            <p:cNvSpPr/>
            <p:nvPr/>
          </p:nvSpPr>
          <p:spPr>
            <a:xfrm>
              <a:off x="1669850" y="4900700"/>
              <a:ext cx="54914" cy="7284"/>
            </a:xfrm>
            <a:custGeom>
              <a:avLst/>
              <a:gdLst/>
              <a:ahLst/>
              <a:cxnLst/>
              <a:rect l="l" t="t" r="r" b="b"/>
              <a:pathLst>
                <a:path w="7803" h="1035" extrusionOk="0">
                  <a:moveTo>
                    <a:pt x="1223" y="1"/>
                  </a:moveTo>
                  <a:lnTo>
                    <a:pt x="1" y="887"/>
                  </a:lnTo>
                  <a:lnTo>
                    <a:pt x="7803" y="1035"/>
                  </a:lnTo>
                  <a:lnTo>
                    <a:pt x="1223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38"/>
            <p:cNvSpPr/>
            <p:nvPr/>
          </p:nvSpPr>
          <p:spPr>
            <a:xfrm>
              <a:off x="1668190" y="4862589"/>
              <a:ext cx="7861" cy="39994"/>
            </a:xfrm>
            <a:custGeom>
              <a:avLst/>
              <a:gdLst/>
              <a:ahLst/>
              <a:cxnLst/>
              <a:rect l="l" t="t" r="r" b="b"/>
              <a:pathLst>
                <a:path w="1117" h="5683" extrusionOk="0">
                  <a:moveTo>
                    <a:pt x="910" y="1"/>
                  </a:moveTo>
                  <a:lnTo>
                    <a:pt x="0" y="5683"/>
                  </a:lnTo>
                  <a:lnTo>
                    <a:pt x="0" y="5683"/>
                  </a:lnTo>
                  <a:lnTo>
                    <a:pt x="1117" y="5370"/>
                  </a:lnTo>
                  <a:lnTo>
                    <a:pt x="910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38"/>
            <p:cNvSpPr/>
            <p:nvPr/>
          </p:nvSpPr>
          <p:spPr>
            <a:xfrm>
              <a:off x="1702398" y="4881834"/>
              <a:ext cx="52042" cy="10359"/>
            </a:xfrm>
            <a:custGeom>
              <a:avLst/>
              <a:gdLst/>
              <a:ahLst/>
              <a:cxnLst/>
              <a:rect l="l" t="t" r="r" b="b"/>
              <a:pathLst>
                <a:path w="7395" h="1472" extrusionOk="0">
                  <a:moveTo>
                    <a:pt x="1134" y="1"/>
                  </a:moveTo>
                  <a:lnTo>
                    <a:pt x="0" y="816"/>
                  </a:lnTo>
                  <a:lnTo>
                    <a:pt x="7395" y="1471"/>
                  </a:lnTo>
                  <a:lnTo>
                    <a:pt x="1134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38"/>
            <p:cNvSpPr/>
            <p:nvPr/>
          </p:nvSpPr>
          <p:spPr>
            <a:xfrm>
              <a:off x="1700857" y="4846467"/>
              <a:ext cx="7284" cy="37081"/>
            </a:xfrm>
            <a:custGeom>
              <a:avLst/>
              <a:gdLst/>
              <a:ahLst/>
              <a:cxnLst/>
              <a:rect l="l" t="t" r="r" b="b"/>
              <a:pathLst>
                <a:path w="1035" h="5269" extrusionOk="0">
                  <a:moveTo>
                    <a:pt x="839" y="0"/>
                  </a:moveTo>
                  <a:lnTo>
                    <a:pt x="1" y="5269"/>
                  </a:lnTo>
                  <a:lnTo>
                    <a:pt x="1" y="5269"/>
                  </a:lnTo>
                  <a:lnTo>
                    <a:pt x="1034" y="4979"/>
                  </a:lnTo>
                  <a:lnTo>
                    <a:pt x="839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38"/>
            <p:cNvSpPr/>
            <p:nvPr/>
          </p:nvSpPr>
          <p:spPr>
            <a:xfrm>
              <a:off x="1734608" y="4864545"/>
              <a:ext cx="45899" cy="5201"/>
            </a:xfrm>
            <a:custGeom>
              <a:avLst/>
              <a:gdLst/>
              <a:ahLst/>
              <a:cxnLst/>
              <a:rect l="l" t="t" r="r" b="b"/>
              <a:pathLst>
                <a:path w="6522" h="739" extrusionOk="0">
                  <a:moveTo>
                    <a:pt x="1028" y="0"/>
                  </a:moveTo>
                  <a:lnTo>
                    <a:pt x="1" y="739"/>
                  </a:lnTo>
                  <a:lnTo>
                    <a:pt x="6521" y="739"/>
                  </a:lnTo>
                  <a:lnTo>
                    <a:pt x="1028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38"/>
            <p:cNvSpPr/>
            <p:nvPr/>
          </p:nvSpPr>
          <p:spPr>
            <a:xfrm>
              <a:off x="1733235" y="4832668"/>
              <a:ext cx="6573" cy="33428"/>
            </a:xfrm>
            <a:custGeom>
              <a:avLst/>
              <a:gdLst/>
              <a:ahLst/>
              <a:cxnLst/>
              <a:rect l="l" t="t" r="r" b="b"/>
              <a:pathLst>
                <a:path w="934" h="4750" extrusionOk="0">
                  <a:moveTo>
                    <a:pt x="757" y="0"/>
                  </a:moveTo>
                  <a:lnTo>
                    <a:pt x="1" y="4749"/>
                  </a:lnTo>
                  <a:lnTo>
                    <a:pt x="1" y="4749"/>
                  </a:lnTo>
                  <a:lnTo>
                    <a:pt x="934" y="4489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38"/>
            <p:cNvSpPr/>
            <p:nvPr/>
          </p:nvSpPr>
          <p:spPr>
            <a:xfrm>
              <a:off x="1765241" y="4847460"/>
              <a:ext cx="34463" cy="3920"/>
            </a:xfrm>
            <a:custGeom>
              <a:avLst/>
              <a:gdLst/>
              <a:ahLst/>
              <a:cxnLst/>
              <a:rect l="l" t="t" r="r" b="b"/>
              <a:pathLst>
                <a:path w="4897" h="557" extrusionOk="0">
                  <a:moveTo>
                    <a:pt x="768" y="1"/>
                  </a:moveTo>
                  <a:lnTo>
                    <a:pt x="0" y="556"/>
                  </a:lnTo>
                  <a:lnTo>
                    <a:pt x="4897" y="556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38"/>
            <p:cNvSpPr/>
            <p:nvPr/>
          </p:nvSpPr>
          <p:spPr>
            <a:xfrm>
              <a:off x="1765241" y="4824316"/>
              <a:ext cx="4954" cy="25110"/>
            </a:xfrm>
            <a:custGeom>
              <a:avLst/>
              <a:gdLst/>
              <a:ahLst/>
              <a:cxnLst/>
              <a:rect l="l" t="t" r="r" b="b"/>
              <a:pathLst>
                <a:path w="704" h="3568" extrusionOk="0">
                  <a:moveTo>
                    <a:pt x="567" y="0"/>
                  </a:moveTo>
                  <a:lnTo>
                    <a:pt x="0" y="3568"/>
                  </a:lnTo>
                  <a:lnTo>
                    <a:pt x="703" y="3373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38"/>
            <p:cNvSpPr/>
            <p:nvPr/>
          </p:nvSpPr>
          <p:spPr>
            <a:xfrm>
              <a:off x="1636142" y="4812212"/>
              <a:ext cx="196571" cy="122516"/>
            </a:xfrm>
            <a:custGeom>
              <a:avLst/>
              <a:gdLst/>
              <a:ahLst/>
              <a:cxnLst/>
              <a:rect l="l" t="t" r="r" b="b"/>
              <a:pathLst>
                <a:path w="27932" h="17409" extrusionOk="0">
                  <a:moveTo>
                    <a:pt x="26539" y="0"/>
                  </a:moveTo>
                  <a:cubicBezTo>
                    <a:pt x="23002" y="0"/>
                    <a:pt x="13108" y="341"/>
                    <a:pt x="6899" y="3929"/>
                  </a:cubicBezTo>
                  <a:cubicBezTo>
                    <a:pt x="30" y="7898"/>
                    <a:pt x="1" y="14490"/>
                    <a:pt x="65" y="15813"/>
                  </a:cubicBezTo>
                  <a:cubicBezTo>
                    <a:pt x="36" y="16557"/>
                    <a:pt x="83" y="17390"/>
                    <a:pt x="83" y="17390"/>
                  </a:cubicBezTo>
                  <a:cubicBezTo>
                    <a:pt x="83" y="17390"/>
                    <a:pt x="563" y="17408"/>
                    <a:pt x="1394" y="17408"/>
                  </a:cubicBezTo>
                  <a:cubicBezTo>
                    <a:pt x="4931" y="17408"/>
                    <a:pt x="14828" y="17067"/>
                    <a:pt x="21033" y="13480"/>
                  </a:cubicBezTo>
                  <a:cubicBezTo>
                    <a:pt x="27902" y="9517"/>
                    <a:pt x="27931" y="2925"/>
                    <a:pt x="27866" y="1596"/>
                  </a:cubicBezTo>
                  <a:cubicBezTo>
                    <a:pt x="27896" y="858"/>
                    <a:pt x="27849" y="19"/>
                    <a:pt x="27849" y="19"/>
                  </a:cubicBezTo>
                  <a:cubicBezTo>
                    <a:pt x="27849" y="19"/>
                    <a:pt x="27369" y="0"/>
                    <a:pt x="265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38"/>
            <p:cNvSpPr/>
            <p:nvPr/>
          </p:nvSpPr>
          <p:spPr>
            <a:xfrm>
              <a:off x="1630737" y="4812212"/>
              <a:ext cx="207423" cy="113079"/>
            </a:xfrm>
            <a:custGeom>
              <a:avLst/>
              <a:gdLst/>
              <a:ahLst/>
              <a:cxnLst/>
              <a:rect l="l" t="t" r="r" b="b"/>
              <a:pathLst>
                <a:path w="29474" h="16068" extrusionOk="0">
                  <a:moveTo>
                    <a:pt x="27307" y="0"/>
                  </a:moveTo>
                  <a:cubicBezTo>
                    <a:pt x="23770" y="0"/>
                    <a:pt x="13876" y="341"/>
                    <a:pt x="7667" y="3929"/>
                  </a:cubicBezTo>
                  <a:cubicBezTo>
                    <a:pt x="1" y="8353"/>
                    <a:pt x="851" y="16049"/>
                    <a:pt x="851" y="16049"/>
                  </a:cubicBezTo>
                  <a:cubicBezTo>
                    <a:pt x="851" y="16049"/>
                    <a:pt x="1332" y="16068"/>
                    <a:pt x="2164" y="16068"/>
                  </a:cubicBezTo>
                  <a:cubicBezTo>
                    <a:pt x="5704" y="16068"/>
                    <a:pt x="15598" y="15727"/>
                    <a:pt x="21801" y="12145"/>
                  </a:cubicBezTo>
                  <a:cubicBezTo>
                    <a:pt x="29473" y="7715"/>
                    <a:pt x="28617" y="19"/>
                    <a:pt x="28617" y="19"/>
                  </a:cubicBezTo>
                  <a:cubicBezTo>
                    <a:pt x="28617" y="19"/>
                    <a:pt x="28137" y="0"/>
                    <a:pt x="273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38"/>
            <p:cNvSpPr/>
            <p:nvPr/>
          </p:nvSpPr>
          <p:spPr>
            <a:xfrm>
              <a:off x="1634115" y="4918236"/>
              <a:ext cx="10380" cy="13266"/>
            </a:xfrm>
            <a:custGeom>
              <a:avLst/>
              <a:gdLst/>
              <a:ahLst/>
              <a:cxnLst/>
              <a:rect l="l" t="t" r="r" b="b"/>
              <a:pathLst>
                <a:path w="1475" h="1885" extrusionOk="0">
                  <a:moveTo>
                    <a:pt x="412" y="0"/>
                  </a:moveTo>
                  <a:cubicBezTo>
                    <a:pt x="167" y="0"/>
                    <a:pt x="1" y="198"/>
                    <a:pt x="5" y="533"/>
                  </a:cubicBezTo>
                  <a:cubicBezTo>
                    <a:pt x="11" y="1006"/>
                    <a:pt x="348" y="1567"/>
                    <a:pt x="749" y="1791"/>
                  </a:cubicBezTo>
                  <a:cubicBezTo>
                    <a:pt x="864" y="1854"/>
                    <a:pt x="971" y="1884"/>
                    <a:pt x="1066" y="1884"/>
                  </a:cubicBezTo>
                  <a:cubicBezTo>
                    <a:pt x="1310" y="1884"/>
                    <a:pt x="1474" y="1688"/>
                    <a:pt x="1470" y="1348"/>
                  </a:cubicBezTo>
                  <a:cubicBezTo>
                    <a:pt x="1464" y="881"/>
                    <a:pt x="1133" y="320"/>
                    <a:pt x="731" y="96"/>
                  </a:cubicBezTo>
                  <a:cubicBezTo>
                    <a:pt x="616" y="31"/>
                    <a:pt x="508" y="0"/>
                    <a:pt x="412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38"/>
            <p:cNvSpPr/>
            <p:nvPr/>
          </p:nvSpPr>
          <p:spPr>
            <a:xfrm>
              <a:off x="1566310" y="4921986"/>
              <a:ext cx="76737" cy="50198"/>
            </a:xfrm>
            <a:custGeom>
              <a:avLst/>
              <a:gdLst/>
              <a:ahLst/>
              <a:cxnLst/>
              <a:rect l="l" t="t" r="r" b="b"/>
              <a:pathLst>
                <a:path w="10904" h="7133" extrusionOk="0">
                  <a:moveTo>
                    <a:pt x="10904" y="1293"/>
                  </a:moveTo>
                  <a:cubicBezTo>
                    <a:pt x="10903" y="1294"/>
                    <a:pt x="10901" y="1295"/>
                    <a:pt x="10900" y="1296"/>
                  </a:cubicBezTo>
                  <a:lnTo>
                    <a:pt x="10900" y="1296"/>
                  </a:lnTo>
                  <a:cubicBezTo>
                    <a:pt x="10901" y="1295"/>
                    <a:pt x="10903" y="1294"/>
                    <a:pt x="10904" y="1293"/>
                  </a:cubicBezTo>
                  <a:close/>
                  <a:moveTo>
                    <a:pt x="9640" y="0"/>
                  </a:moveTo>
                  <a:lnTo>
                    <a:pt x="1" y="5316"/>
                  </a:lnTo>
                  <a:cubicBezTo>
                    <a:pt x="7" y="5948"/>
                    <a:pt x="456" y="6704"/>
                    <a:pt x="999" y="7005"/>
                  </a:cubicBezTo>
                  <a:cubicBezTo>
                    <a:pt x="1152" y="7091"/>
                    <a:pt x="1297" y="7133"/>
                    <a:pt x="1426" y="7133"/>
                  </a:cubicBezTo>
                  <a:cubicBezTo>
                    <a:pt x="1527" y="7133"/>
                    <a:pt x="1618" y="7107"/>
                    <a:pt x="1696" y="7058"/>
                  </a:cubicBezTo>
                  <a:cubicBezTo>
                    <a:pt x="4766" y="5139"/>
                    <a:pt x="7830" y="3221"/>
                    <a:pt x="10900" y="1296"/>
                  </a:cubicBezTo>
                  <a:lnTo>
                    <a:pt x="10900" y="1296"/>
                  </a:lnTo>
                  <a:cubicBezTo>
                    <a:pt x="10843" y="1331"/>
                    <a:pt x="10776" y="1350"/>
                    <a:pt x="10701" y="1350"/>
                  </a:cubicBezTo>
                  <a:cubicBezTo>
                    <a:pt x="10606" y="1350"/>
                    <a:pt x="10499" y="1320"/>
                    <a:pt x="10384" y="1258"/>
                  </a:cubicBezTo>
                  <a:cubicBezTo>
                    <a:pt x="9983" y="1034"/>
                    <a:pt x="9646" y="473"/>
                    <a:pt x="9640" y="0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38"/>
            <p:cNvSpPr/>
            <p:nvPr/>
          </p:nvSpPr>
          <p:spPr>
            <a:xfrm>
              <a:off x="1566275" y="4918531"/>
              <a:ext cx="69460" cy="40867"/>
            </a:xfrm>
            <a:custGeom>
              <a:avLst/>
              <a:gdLst/>
              <a:ahLst/>
              <a:cxnLst/>
              <a:rect l="l" t="t" r="r" b="b"/>
              <a:pathLst>
                <a:path w="9870" h="5807" extrusionOk="0">
                  <a:moveTo>
                    <a:pt x="9869" y="1"/>
                  </a:moveTo>
                  <a:lnTo>
                    <a:pt x="9869" y="1"/>
                  </a:lnTo>
                  <a:cubicBezTo>
                    <a:pt x="6680" y="1720"/>
                    <a:pt x="3497" y="3432"/>
                    <a:pt x="307" y="5151"/>
                  </a:cubicBezTo>
                  <a:cubicBezTo>
                    <a:pt x="118" y="5251"/>
                    <a:pt x="0" y="5482"/>
                    <a:pt x="6" y="5807"/>
                  </a:cubicBezTo>
                  <a:lnTo>
                    <a:pt x="9645" y="491"/>
                  </a:lnTo>
                  <a:cubicBezTo>
                    <a:pt x="9645" y="249"/>
                    <a:pt x="9728" y="78"/>
                    <a:pt x="9869" y="1"/>
                  </a:cubicBezTo>
                  <a:close/>
                </a:path>
              </a:pathLst>
            </a:custGeom>
            <a:solidFill>
              <a:srgbClr val="8FCC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38"/>
            <p:cNvSpPr/>
            <p:nvPr/>
          </p:nvSpPr>
          <p:spPr>
            <a:xfrm>
              <a:off x="1568435" y="4918222"/>
              <a:ext cx="76068" cy="53443"/>
            </a:xfrm>
            <a:custGeom>
              <a:avLst/>
              <a:gdLst/>
              <a:ahLst/>
              <a:cxnLst/>
              <a:rect l="l" t="t" r="r" b="b"/>
              <a:pathLst>
                <a:path w="10809" h="7594" extrusionOk="0">
                  <a:moveTo>
                    <a:pt x="8" y="5191"/>
                  </a:moveTo>
                  <a:lnTo>
                    <a:pt x="8" y="5191"/>
                  </a:lnTo>
                  <a:cubicBezTo>
                    <a:pt x="6" y="5192"/>
                    <a:pt x="3" y="5194"/>
                    <a:pt x="0" y="5195"/>
                  </a:cubicBezTo>
                  <a:cubicBezTo>
                    <a:pt x="3" y="5194"/>
                    <a:pt x="6" y="5192"/>
                    <a:pt x="8" y="5191"/>
                  </a:cubicBezTo>
                  <a:close/>
                  <a:moveTo>
                    <a:pt x="9744" y="1"/>
                  </a:moveTo>
                  <a:cubicBezTo>
                    <a:pt x="9677" y="1"/>
                    <a:pt x="9616" y="16"/>
                    <a:pt x="9562" y="45"/>
                  </a:cubicBezTo>
                  <a:cubicBezTo>
                    <a:pt x="6376" y="1762"/>
                    <a:pt x="3195" y="3473"/>
                    <a:pt x="8" y="5191"/>
                  </a:cubicBezTo>
                  <a:lnTo>
                    <a:pt x="8" y="5191"/>
                  </a:lnTo>
                  <a:cubicBezTo>
                    <a:pt x="78" y="5154"/>
                    <a:pt x="159" y="5134"/>
                    <a:pt x="247" y="5134"/>
                  </a:cubicBezTo>
                  <a:cubicBezTo>
                    <a:pt x="374" y="5134"/>
                    <a:pt x="517" y="5174"/>
                    <a:pt x="668" y="5260"/>
                  </a:cubicBezTo>
                  <a:cubicBezTo>
                    <a:pt x="1211" y="5561"/>
                    <a:pt x="1660" y="6317"/>
                    <a:pt x="1666" y="6949"/>
                  </a:cubicBezTo>
                  <a:cubicBezTo>
                    <a:pt x="1672" y="7261"/>
                    <a:pt x="1566" y="7485"/>
                    <a:pt x="1396" y="7592"/>
                  </a:cubicBezTo>
                  <a:lnTo>
                    <a:pt x="1396" y="7592"/>
                  </a:lnTo>
                  <a:cubicBezTo>
                    <a:pt x="4467" y="5673"/>
                    <a:pt x="7531" y="3753"/>
                    <a:pt x="10602" y="1834"/>
                  </a:cubicBezTo>
                  <a:cubicBezTo>
                    <a:pt x="10732" y="1752"/>
                    <a:pt x="10809" y="1586"/>
                    <a:pt x="10803" y="1350"/>
                  </a:cubicBezTo>
                  <a:cubicBezTo>
                    <a:pt x="10797" y="883"/>
                    <a:pt x="10466" y="322"/>
                    <a:pt x="10064" y="98"/>
                  </a:cubicBezTo>
                  <a:cubicBezTo>
                    <a:pt x="9950" y="32"/>
                    <a:pt x="9841" y="1"/>
                    <a:pt x="9744" y="1"/>
                  </a:cubicBezTo>
                  <a:close/>
                  <a:moveTo>
                    <a:pt x="1396" y="7592"/>
                  </a:moveTo>
                  <a:cubicBezTo>
                    <a:pt x="1396" y="7592"/>
                    <a:pt x="1395" y="7593"/>
                    <a:pt x="1394" y="7593"/>
                  </a:cubicBezTo>
                  <a:cubicBezTo>
                    <a:pt x="1395" y="7593"/>
                    <a:pt x="1396" y="7592"/>
                    <a:pt x="1396" y="759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38"/>
            <p:cNvSpPr/>
            <p:nvPr/>
          </p:nvSpPr>
          <p:spPr>
            <a:xfrm>
              <a:off x="1566282" y="4954356"/>
              <a:ext cx="13941" cy="17826"/>
            </a:xfrm>
            <a:custGeom>
              <a:avLst/>
              <a:gdLst/>
              <a:ahLst/>
              <a:cxnLst/>
              <a:rect l="l" t="t" r="r" b="b"/>
              <a:pathLst>
                <a:path w="1981" h="2533" extrusionOk="0">
                  <a:moveTo>
                    <a:pt x="551" y="1"/>
                  </a:moveTo>
                  <a:cubicBezTo>
                    <a:pt x="223" y="1"/>
                    <a:pt x="1" y="265"/>
                    <a:pt x="5" y="716"/>
                  </a:cubicBezTo>
                  <a:cubicBezTo>
                    <a:pt x="11" y="1348"/>
                    <a:pt x="460" y="2104"/>
                    <a:pt x="1003" y="2405"/>
                  </a:cubicBezTo>
                  <a:cubicBezTo>
                    <a:pt x="1157" y="2492"/>
                    <a:pt x="1302" y="2533"/>
                    <a:pt x="1430" y="2533"/>
                  </a:cubicBezTo>
                  <a:cubicBezTo>
                    <a:pt x="1758" y="2533"/>
                    <a:pt x="1980" y="2268"/>
                    <a:pt x="1972" y="1814"/>
                  </a:cubicBezTo>
                  <a:cubicBezTo>
                    <a:pt x="1966" y="1182"/>
                    <a:pt x="1517" y="426"/>
                    <a:pt x="974" y="125"/>
                  </a:cubicBezTo>
                  <a:cubicBezTo>
                    <a:pt x="821" y="41"/>
                    <a:pt x="678" y="1"/>
                    <a:pt x="5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38"/>
            <p:cNvSpPr/>
            <p:nvPr/>
          </p:nvSpPr>
          <p:spPr>
            <a:xfrm>
              <a:off x="1635726" y="4824316"/>
              <a:ext cx="174375" cy="102550"/>
            </a:xfrm>
            <a:custGeom>
              <a:avLst/>
              <a:gdLst/>
              <a:ahLst/>
              <a:cxnLst/>
              <a:rect l="l" t="t" r="r" b="b"/>
              <a:pathLst>
                <a:path w="24778" h="14572" extrusionOk="0">
                  <a:moveTo>
                    <a:pt x="18971" y="0"/>
                  </a:moveTo>
                  <a:lnTo>
                    <a:pt x="18416" y="3479"/>
                  </a:lnTo>
                  <a:cubicBezTo>
                    <a:pt x="17176" y="4146"/>
                    <a:pt x="15971" y="4796"/>
                    <a:pt x="14778" y="5434"/>
                  </a:cubicBezTo>
                  <a:lnTo>
                    <a:pt x="14613" y="1187"/>
                  </a:lnTo>
                  <a:lnTo>
                    <a:pt x="13857" y="5930"/>
                  </a:lnTo>
                  <a:cubicBezTo>
                    <a:pt x="12664" y="6574"/>
                    <a:pt x="11476" y="7212"/>
                    <a:pt x="10277" y="7856"/>
                  </a:cubicBezTo>
                  <a:lnTo>
                    <a:pt x="10094" y="3148"/>
                  </a:lnTo>
                  <a:lnTo>
                    <a:pt x="9256" y="8411"/>
                  </a:lnTo>
                  <a:cubicBezTo>
                    <a:pt x="8098" y="9031"/>
                    <a:pt x="6923" y="9663"/>
                    <a:pt x="5712" y="10318"/>
                  </a:cubicBezTo>
                  <a:lnTo>
                    <a:pt x="5523" y="5440"/>
                  </a:lnTo>
                  <a:lnTo>
                    <a:pt x="4649" y="10891"/>
                  </a:lnTo>
                  <a:cubicBezTo>
                    <a:pt x="3172" y="11683"/>
                    <a:pt x="1636" y="12510"/>
                    <a:pt x="0" y="13390"/>
                  </a:cubicBezTo>
                  <a:cubicBezTo>
                    <a:pt x="6" y="13390"/>
                    <a:pt x="12" y="13384"/>
                    <a:pt x="18" y="13384"/>
                  </a:cubicBezTo>
                  <a:cubicBezTo>
                    <a:pt x="30" y="13378"/>
                    <a:pt x="42" y="13372"/>
                    <a:pt x="54" y="13366"/>
                  </a:cubicBezTo>
                  <a:lnTo>
                    <a:pt x="71" y="13366"/>
                  </a:lnTo>
                  <a:cubicBezTo>
                    <a:pt x="77" y="13360"/>
                    <a:pt x="89" y="13360"/>
                    <a:pt x="95" y="13354"/>
                  </a:cubicBezTo>
                  <a:cubicBezTo>
                    <a:pt x="107" y="13354"/>
                    <a:pt x="119" y="13354"/>
                    <a:pt x="136" y="13348"/>
                  </a:cubicBezTo>
                  <a:lnTo>
                    <a:pt x="178" y="13348"/>
                  </a:lnTo>
                  <a:cubicBezTo>
                    <a:pt x="278" y="13348"/>
                    <a:pt x="384" y="13378"/>
                    <a:pt x="502" y="13443"/>
                  </a:cubicBezTo>
                  <a:cubicBezTo>
                    <a:pt x="514" y="13449"/>
                    <a:pt x="526" y="13455"/>
                    <a:pt x="538" y="13461"/>
                  </a:cubicBezTo>
                  <a:cubicBezTo>
                    <a:pt x="703" y="13567"/>
                    <a:pt x="762" y="14382"/>
                    <a:pt x="880" y="14571"/>
                  </a:cubicBezTo>
                  <a:lnTo>
                    <a:pt x="5517" y="11754"/>
                  </a:lnTo>
                  <a:lnTo>
                    <a:pt x="12652" y="11890"/>
                  </a:lnTo>
                  <a:lnTo>
                    <a:pt x="6805" y="10974"/>
                  </a:lnTo>
                  <a:lnTo>
                    <a:pt x="9988" y="9037"/>
                  </a:lnTo>
                  <a:lnTo>
                    <a:pt x="16869" y="9645"/>
                  </a:lnTo>
                  <a:lnTo>
                    <a:pt x="16869" y="9645"/>
                  </a:lnTo>
                  <a:lnTo>
                    <a:pt x="11187" y="8310"/>
                  </a:lnTo>
                  <a:lnTo>
                    <a:pt x="14235" y="6456"/>
                  </a:lnTo>
                  <a:lnTo>
                    <a:pt x="20572" y="6456"/>
                  </a:lnTo>
                  <a:lnTo>
                    <a:pt x="15386" y="5759"/>
                  </a:lnTo>
                  <a:lnTo>
                    <a:pt x="18540" y="3845"/>
                  </a:lnTo>
                  <a:lnTo>
                    <a:pt x="23301" y="3845"/>
                  </a:lnTo>
                  <a:lnTo>
                    <a:pt x="19403" y="3320"/>
                  </a:lnTo>
                  <a:lnTo>
                    <a:pt x="24777" y="53"/>
                  </a:lnTo>
                  <a:lnTo>
                    <a:pt x="24777" y="53"/>
                  </a:lnTo>
                  <a:cubicBezTo>
                    <a:pt x="22757" y="1140"/>
                    <a:pt x="20885" y="2150"/>
                    <a:pt x="19096" y="3113"/>
                  </a:cubicBezTo>
                  <a:lnTo>
                    <a:pt x="189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33" name="Google Shape;3033;p38"/>
          <p:cNvGrpSpPr/>
          <p:nvPr/>
        </p:nvGrpSpPr>
        <p:grpSpPr>
          <a:xfrm flipH="1">
            <a:off x="8310537" y="825893"/>
            <a:ext cx="509569" cy="306732"/>
            <a:chOff x="5028350" y="1751100"/>
            <a:chExt cx="1007650" cy="606550"/>
          </a:xfrm>
        </p:grpSpPr>
        <p:sp>
          <p:nvSpPr>
            <p:cNvPr id="3034" name="Google Shape;3034;p38"/>
            <p:cNvSpPr/>
            <p:nvPr/>
          </p:nvSpPr>
          <p:spPr>
            <a:xfrm>
              <a:off x="5038525" y="1751100"/>
              <a:ext cx="480950" cy="318825"/>
            </a:xfrm>
            <a:custGeom>
              <a:avLst/>
              <a:gdLst/>
              <a:ahLst/>
              <a:cxnLst/>
              <a:rect l="l" t="t" r="r" b="b"/>
              <a:pathLst>
                <a:path w="19238" h="12753" extrusionOk="0">
                  <a:moveTo>
                    <a:pt x="7435" y="0"/>
                  </a:moveTo>
                  <a:cubicBezTo>
                    <a:pt x="7305" y="0"/>
                    <a:pt x="7192" y="18"/>
                    <a:pt x="7098" y="55"/>
                  </a:cubicBezTo>
                  <a:cubicBezTo>
                    <a:pt x="6755" y="183"/>
                    <a:pt x="6595" y="440"/>
                    <a:pt x="6595" y="794"/>
                  </a:cubicBezTo>
                  <a:lnTo>
                    <a:pt x="6595" y="2132"/>
                  </a:lnTo>
                  <a:cubicBezTo>
                    <a:pt x="6595" y="2860"/>
                    <a:pt x="7312" y="3984"/>
                    <a:pt x="8618" y="5119"/>
                  </a:cubicBezTo>
                  <a:cubicBezTo>
                    <a:pt x="9196" y="5632"/>
                    <a:pt x="9871" y="6178"/>
                    <a:pt x="10577" y="6735"/>
                  </a:cubicBezTo>
                  <a:cubicBezTo>
                    <a:pt x="10406" y="6649"/>
                    <a:pt x="10224" y="6574"/>
                    <a:pt x="10042" y="6489"/>
                  </a:cubicBezTo>
                  <a:cubicBezTo>
                    <a:pt x="6163" y="4741"/>
                    <a:pt x="2462" y="3595"/>
                    <a:pt x="889" y="3595"/>
                  </a:cubicBezTo>
                  <a:cubicBezTo>
                    <a:pt x="573" y="3595"/>
                    <a:pt x="343" y="3641"/>
                    <a:pt x="215" y="3738"/>
                  </a:cubicBezTo>
                  <a:cubicBezTo>
                    <a:pt x="65" y="3855"/>
                    <a:pt x="1" y="4005"/>
                    <a:pt x="11" y="4176"/>
                  </a:cubicBezTo>
                  <a:lnTo>
                    <a:pt x="11" y="5472"/>
                  </a:lnTo>
                  <a:cubicBezTo>
                    <a:pt x="1" y="5996"/>
                    <a:pt x="814" y="6778"/>
                    <a:pt x="2195" y="7570"/>
                  </a:cubicBezTo>
                  <a:cubicBezTo>
                    <a:pt x="2634" y="7827"/>
                    <a:pt x="3137" y="8084"/>
                    <a:pt x="3694" y="8341"/>
                  </a:cubicBezTo>
                  <a:cubicBezTo>
                    <a:pt x="7921" y="10250"/>
                    <a:pt x="14879" y="12753"/>
                    <a:pt x="16678" y="12753"/>
                  </a:cubicBezTo>
                  <a:cubicBezTo>
                    <a:pt x="16857" y="12753"/>
                    <a:pt x="16984" y="12728"/>
                    <a:pt x="17054" y="12676"/>
                  </a:cubicBezTo>
                  <a:cubicBezTo>
                    <a:pt x="17139" y="12623"/>
                    <a:pt x="17171" y="12548"/>
                    <a:pt x="17171" y="12451"/>
                  </a:cubicBezTo>
                  <a:lnTo>
                    <a:pt x="17182" y="11167"/>
                  </a:lnTo>
                  <a:cubicBezTo>
                    <a:pt x="17861" y="11519"/>
                    <a:pt x="18402" y="11720"/>
                    <a:pt x="18727" y="11720"/>
                  </a:cubicBezTo>
                  <a:cubicBezTo>
                    <a:pt x="18797" y="11720"/>
                    <a:pt x="18856" y="11710"/>
                    <a:pt x="18906" y="11691"/>
                  </a:cubicBezTo>
                  <a:cubicBezTo>
                    <a:pt x="19109" y="11616"/>
                    <a:pt x="19216" y="11456"/>
                    <a:pt x="19216" y="11220"/>
                  </a:cubicBezTo>
                  <a:lnTo>
                    <a:pt x="19216" y="9893"/>
                  </a:lnTo>
                  <a:cubicBezTo>
                    <a:pt x="19238" y="8940"/>
                    <a:pt x="17557" y="6767"/>
                    <a:pt x="14913" y="4465"/>
                  </a:cubicBezTo>
                  <a:cubicBezTo>
                    <a:pt x="13339" y="3095"/>
                    <a:pt x="11712" y="1928"/>
                    <a:pt x="10331" y="1126"/>
                  </a:cubicBezTo>
                  <a:cubicBezTo>
                    <a:pt x="9098" y="416"/>
                    <a:pt x="8064" y="0"/>
                    <a:pt x="7435" y="0"/>
                  </a:cubicBezTo>
                  <a:close/>
                </a:path>
              </a:pathLst>
            </a:custGeom>
            <a:solidFill>
              <a:srgbClr val="FEC3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38"/>
            <p:cNvSpPr/>
            <p:nvPr/>
          </p:nvSpPr>
          <p:spPr>
            <a:xfrm>
              <a:off x="5203375" y="1770650"/>
              <a:ext cx="315575" cy="273500"/>
            </a:xfrm>
            <a:custGeom>
              <a:avLst/>
              <a:gdLst/>
              <a:ahLst/>
              <a:cxnLst/>
              <a:rect l="l" t="t" r="r" b="b"/>
              <a:pathLst>
                <a:path w="12623" h="10940" extrusionOk="0">
                  <a:moveTo>
                    <a:pt x="1" y="1"/>
                  </a:moveTo>
                  <a:lnTo>
                    <a:pt x="1" y="1350"/>
                  </a:lnTo>
                  <a:cubicBezTo>
                    <a:pt x="1" y="2078"/>
                    <a:pt x="718" y="3202"/>
                    <a:pt x="2024" y="4337"/>
                  </a:cubicBezTo>
                  <a:cubicBezTo>
                    <a:pt x="4144" y="6188"/>
                    <a:pt x="7419" y="8586"/>
                    <a:pt x="9732" y="9925"/>
                  </a:cubicBezTo>
                  <a:cubicBezTo>
                    <a:pt x="10804" y="10544"/>
                    <a:pt x="11677" y="10940"/>
                    <a:pt x="12129" y="10940"/>
                  </a:cubicBezTo>
                  <a:cubicBezTo>
                    <a:pt x="12201" y="10940"/>
                    <a:pt x="12262" y="10930"/>
                    <a:pt x="12312" y="10909"/>
                  </a:cubicBezTo>
                  <a:cubicBezTo>
                    <a:pt x="12515" y="10834"/>
                    <a:pt x="12611" y="10674"/>
                    <a:pt x="12622" y="10438"/>
                  </a:cubicBezTo>
                  <a:lnTo>
                    <a:pt x="12622" y="9100"/>
                  </a:lnTo>
                  <a:cubicBezTo>
                    <a:pt x="12622" y="9325"/>
                    <a:pt x="12526" y="9486"/>
                    <a:pt x="12322" y="9571"/>
                  </a:cubicBezTo>
                  <a:cubicBezTo>
                    <a:pt x="12274" y="9589"/>
                    <a:pt x="12216" y="9598"/>
                    <a:pt x="12149" y="9598"/>
                  </a:cubicBezTo>
                  <a:cubicBezTo>
                    <a:pt x="11695" y="9598"/>
                    <a:pt x="10824" y="9201"/>
                    <a:pt x="9742" y="8576"/>
                  </a:cubicBezTo>
                  <a:cubicBezTo>
                    <a:pt x="7419" y="7238"/>
                    <a:pt x="4144" y="4840"/>
                    <a:pt x="2024" y="2988"/>
                  </a:cubicBezTo>
                  <a:cubicBezTo>
                    <a:pt x="718" y="1853"/>
                    <a:pt x="1" y="729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38"/>
            <p:cNvSpPr/>
            <p:nvPr/>
          </p:nvSpPr>
          <p:spPr>
            <a:xfrm>
              <a:off x="5189725" y="1751100"/>
              <a:ext cx="347950" cy="259500"/>
            </a:xfrm>
            <a:custGeom>
              <a:avLst/>
              <a:gdLst/>
              <a:ahLst/>
              <a:cxnLst/>
              <a:rect l="l" t="t" r="r" b="b"/>
              <a:pathLst>
                <a:path w="13918" h="10380" extrusionOk="0">
                  <a:moveTo>
                    <a:pt x="1387" y="0"/>
                  </a:moveTo>
                  <a:cubicBezTo>
                    <a:pt x="1257" y="0"/>
                    <a:pt x="1144" y="18"/>
                    <a:pt x="1050" y="55"/>
                  </a:cubicBezTo>
                  <a:cubicBezTo>
                    <a:pt x="1" y="451"/>
                    <a:pt x="643" y="2089"/>
                    <a:pt x="2570" y="3770"/>
                  </a:cubicBezTo>
                  <a:cubicBezTo>
                    <a:pt x="4690" y="5622"/>
                    <a:pt x="7965" y="8020"/>
                    <a:pt x="10288" y="9358"/>
                  </a:cubicBezTo>
                  <a:cubicBezTo>
                    <a:pt x="11370" y="9983"/>
                    <a:pt x="12241" y="10380"/>
                    <a:pt x="12695" y="10380"/>
                  </a:cubicBezTo>
                  <a:cubicBezTo>
                    <a:pt x="12762" y="10380"/>
                    <a:pt x="12820" y="10371"/>
                    <a:pt x="12868" y="10353"/>
                  </a:cubicBezTo>
                  <a:cubicBezTo>
                    <a:pt x="13917" y="9946"/>
                    <a:pt x="12130" y="7313"/>
                    <a:pt x="8865" y="4465"/>
                  </a:cubicBezTo>
                  <a:cubicBezTo>
                    <a:pt x="7291" y="3095"/>
                    <a:pt x="5664" y="1928"/>
                    <a:pt x="4283" y="1126"/>
                  </a:cubicBezTo>
                  <a:cubicBezTo>
                    <a:pt x="3050" y="416"/>
                    <a:pt x="2016" y="0"/>
                    <a:pt x="13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38"/>
            <p:cNvSpPr/>
            <p:nvPr/>
          </p:nvSpPr>
          <p:spPr>
            <a:xfrm>
              <a:off x="5038525" y="1854150"/>
              <a:ext cx="429575" cy="215775"/>
            </a:xfrm>
            <a:custGeom>
              <a:avLst/>
              <a:gdLst/>
              <a:ahLst/>
              <a:cxnLst/>
              <a:rect l="l" t="t" r="r" b="b"/>
              <a:pathLst>
                <a:path w="17183" h="8631" extrusionOk="0">
                  <a:moveTo>
                    <a:pt x="17182" y="6981"/>
                  </a:moveTo>
                  <a:lnTo>
                    <a:pt x="17182" y="6986"/>
                  </a:lnTo>
                  <a:lnTo>
                    <a:pt x="17182" y="6986"/>
                  </a:lnTo>
                  <a:cubicBezTo>
                    <a:pt x="17182" y="6984"/>
                    <a:pt x="17182" y="6982"/>
                    <a:pt x="17182" y="6981"/>
                  </a:cubicBezTo>
                  <a:close/>
                  <a:moveTo>
                    <a:pt x="11" y="1"/>
                  </a:moveTo>
                  <a:lnTo>
                    <a:pt x="11" y="1350"/>
                  </a:lnTo>
                  <a:cubicBezTo>
                    <a:pt x="1" y="1874"/>
                    <a:pt x="814" y="2656"/>
                    <a:pt x="2195" y="3448"/>
                  </a:cubicBezTo>
                  <a:cubicBezTo>
                    <a:pt x="2634" y="3705"/>
                    <a:pt x="3137" y="3962"/>
                    <a:pt x="3694" y="4219"/>
                  </a:cubicBezTo>
                  <a:cubicBezTo>
                    <a:pt x="7921" y="6128"/>
                    <a:pt x="14879" y="8631"/>
                    <a:pt x="16678" y="8631"/>
                  </a:cubicBezTo>
                  <a:cubicBezTo>
                    <a:pt x="16857" y="8631"/>
                    <a:pt x="16984" y="8606"/>
                    <a:pt x="17054" y="8554"/>
                  </a:cubicBezTo>
                  <a:cubicBezTo>
                    <a:pt x="17139" y="8501"/>
                    <a:pt x="17171" y="8426"/>
                    <a:pt x="17171" y="8329"/>
                  </a:cubicBezTo>
                  <a:lnTo>
                    <a:pt x="17182" y="6986"/>
                  </a:lnTo>
                  <a:lnTo>
                    <a:pt x="17182" y="6986"/>
                  </a:lnTo>
                  <a:cubicBezTo>
                    <a:pt x="17181" y="7080"/>
                    <a:pt x="17138" y="7153"/>
                    <a:pt x="17064" y="7205"/>
                  </a:cubicBezTo>
                  <a:cubicBezTo>
                    <a:pt x="16993" y="7259"/>
                    <a:pt x="16862" y="7284"/>
                    <a:pt x="16680" y="7284"/>
                  </a:cubicBezTo>
                  <a:cubicBezTo>
                    <a:pt x="14862" y="7284"/>
                    <a:pt x="7926" y="4777"/>
                    <a:pt x="3694" y="2870"/>
                  </a:cubicBezTo>
                  <a:cubicBezTo>
                    <a:pt x="3137" y="2624"/>
                    <a:pt x="2645" y="2367"/>
                    <a:pt x="2195" y="2110"/>
                  </a:cubicBezTo>
                  <a:cubicBezTo>
                    <a:pt x="825" y="1318"/>
                    <a:pt x="11" y="525"/>
                    <a:pt x="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38"/>
            <p:cNvSpPr/>
            <p:nvPr/>
          </p:nvSpPr>
          <p:spPr>
            <a:xfrm>
              <a:off x="5028350" y="1840950"/>
              <a:ext cx="449650" cy="195325"/>
            </a:xfrm>
            <a:custGeom>
              <a:avLst/>
              <a:gdLst/>
              <a:ahLst/>
              <a:cxnLst/>
              <a:rect l="l" t="t" r="r" b="b"/>
              <a:pathLst>
                <a:path w="17986" h="7813" extrusionOk="0">
                  <a:moveTo>
                    <a:pt x="1296" y="1"/>
                  </a:moveTo>
                  <a:cubicBezTo>
                    <a:pt x="980" y="1"/>
                    <a:pt x="750" y="47"/>
                    <a:pt x="622" y="144"/>
                  </a:cubicBezTo>
                  <a:cubicBezTo>
                    <a:pt x="1" y="604"/>
                    <a:pt x="846" y="1621"/>
                    <a:pt x="2602" y="2638"/>
                  </a:cubicBezTo>
                  <a:cubicBezTo>
                    <a:pt x="3052" y="2895"/>
                    <a:pt x="3544" y="3152"/>
                    <a:pt x="4101" y="3398"/>
                  </a:cubicBezTo>
                  <a:cubicBezTo>
                    <a:pt x="8333" y="5305"/>
                    <a:pt x="15269" y="7812"/>
                    <a:pt x="17087" y="7812"/>
                  </a:cubicBezTo>
                  <a:cubicBezTo>
                    <a:pt x="17269" y="7812"/>
                    <a:pt x="17400" y="7787"/>
                    <a:pt x="17471" y="7733"/>
                  </a:cubicBezTo>
                  <a:cubicBezTo>
                    <a:pt x="17985" y="7348"/>
                    <a:pt x="16743" y="6245"/>
                    <a:pt x="14453" y="4918"/>
                  </a:cubicBezTo>
                  <a:cubicBezTo>
                    <a:pt x="13339" y="4276"/>
                    <a:pt x="11969" y="3580"/>
                    <a:pt x="10449" y="2895"/>
                  </a:cubicBezTo>
                  <a:cubicBezTo>
                    <a:pt x="6570" y="1147"/>
                    <a:pt x="2869" y="1"/>
                    <a:pt x="12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38"/>
            <p:cNvSpPr/>
            <p:nvPr/>
          </p:nvSpPr>
          <p:spPr>
            <a:xfrm>
              <a:off x="5591450" y="1897250"/>
              <a:ext cx="77100" cy="76825"/>
            </a:xfrm>
            <a:custGeom>
              <a:avLst/>
              <a:gdLst/>
              <a:ahLst/>
              <a:cxnLst/>
              <a:rect l="l" t="t" r="r" b="b"/>
              <a:pathLst>
                <a:path w="3084" h="3073" extrusionOk="0">
                  <a:moveTo>
                    <a:pt x="1542" y="0"/>
                  </a:moveTo>
                  <a:cubicBezTo>
                    <a:pt x="696" y="0"/>
                    <a:pt x="0" y="686"/>
                    <a:pt x="0" y="1542"/>
                  </a:cubicBezTo>
                  <a:cubicBezTo>
                    <a:pt x="0" y="2388"/>
                    <a:pt x="696" y="3073"/>
                    <a:pt x="1542" y="3073"/>
                  </a:cubicBezTo>
                  <a:cubicBezTo>
                    <a:pt x="2398" y="3073"/>
                    <a:pt x="3083" y="2388"/>
                    <a:pt x="3083" y="1542"/>
                  </a:cubicBezTo>
                  <a:cubicBezTo>
                    <a:pt x="3083" y="686"/>
                    <a:pt x="2398" y="0"/>
                    <a:pt x="15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38"/>
            <p:cNvSpPr/>
            <p:nvPr/>
          </p:nvSpPr>
          <p:spPr>
            <a:xfrm>
              <a:off x="5180375" y="1927900"/>
              <a:ext cx="531250" cy="336625"/>
            </a:xfrm>
            <a:custGeom>
              <a:avLst/>
              <a:gdLst/>
              <a:ahLst/>
              <a:cxnLst/>
              <a:rect l="l" t="t" r="r" b="b"/>
              <a:pathLst>
                <a:path w="21250" h="13465" extrusionOk="0">
                  <a:moveTo>
                    <a:pt x="18860" y="1"/>
                  </a:moveTo>
                  <a:cubicBezTo>
                    <a:pt x="18804" y="1"/>
                    <a:pt x="18744" y="2"/>
                    <a:pt x="18681" y="6"/>
                  </a:cubicBezTo>
                  <a:cubicBezTo>
                    <a:pt x="18284" y="16"/>
                    <a:pt x="17974" y="113"/>
                    <a:pt x="17856" y="155"/>
                  </a:cubicBezTo>
                  <a:cubicBezTo>
                    <a:pt x="17771" y="177"/>
                    <a:pt x="17653" y="220"/>
                    <a:pt x="17567" y="262"/>
                  </a:cubicBezTo>
                  <a:cubicBezTo>
                    <a:pt x="17439" y="316"/>
                    <a:pt x="17267" y="402"/>
                    <a:pt x="17139" y="466"/>
                  </a:cubicBezTo>
                  <a:cubicBezTo>
                    <a:pt x="15747" y="1279"/>
                    <a:pt x="16454" y="1419"/>
                    <a:pt x="15608" y="2157"/>
                  </a:cubicBezTo>
                  <a:cubicBezTo>
                    <a:pt x="15565" y="2152"/>
                    <a:pt x="15501" y="2149"/>
                    <a:pt x="15426" y="2149"/>
                  </a:cubicBezTo>
                  <a:cubicBezTo>
                    <a:pt x="15351" y="2149"/>
                    <a:pt x="15266" y="2152"/>
                    <a:pt x="15180" y="2157"/>
                  </a:cubicBezTo>
                  <a:cubicBezTo>
                    <a:pt x="15084" y="2168"/>
                    <a:pt x="14923" y="2179"/>
                    <a:pt x="14698" y="2211"/>
                  </a:cubicBezTo>
                  <a:cubicBezTo>
                    <a:pt x="14570" y="2232"/>
                    <a:pt x="14356" y="2275"/>
                    <a:pt x="14195" y="2329"/>
                  </a:cubicBezTo>
                  <a:cubicBezTo>
                    <a:pt x="13938" y="2393"/>
                    <a:pt x="13167" y="2607"/>
                    <a:pt x="12225" y="3228"/>
                  </a:cubicBezTo>
                  <a:cubicBezTo>
                    <a:pt x="12108" y="3303"/>
                    <a:pt x="11936" y="3431"/>
                    <a:pt x="11840" y="3517"/>
                  </a:cubicBezTo>
                  <a:cubicBezTo>
                    <a:pt x="11669" y="3645"/>
                    <a:pt x="11605" y="3709"/>
                    <a:pt x="11412" y="3891"/>
                  </a:cubicBezTo>
                  <a:cubicBezTo>
                    <a:pt x="11380" y="3924"/>
                    <a:pt x="11251" y="4041"/>
                    <a:pt x="11101" y="4223"/>
                  </a:cubicBezTo>
                  <a:cubicBezTo>
                    <a:pt x="11016" y="4320"/>
                    <a:pt x="10919" y="4459"/>
                    <a:pt x="10855" y="4555"/>
                  </a:cubicBezTo>
                  <a:cubicBezTo>
                    <a:pt x="10802" y="4619"/>
                    <a:pt x="10748" y="4716"/>
                    <a:pt x="10705" y="4780"/>
                  </a:cubicBezTo>
                  <a:cubicBezTo>
                    <a:pt x="10673" y="4833"/>
                    <a:pt x="10630" y="4908"/>
                    <a:pt x="10609" y="4962"/>
                  </a:cubicBezTo>
                  <a:cubicBezTo>
                    <a:pt x="10566" y="5048"/>
                    <a:pt x="10513" y="5155"/>
                    <a:pt x="10480" y="5240"/>
                  </a:cubicBezTo>
                  <a:cubicBezTo>
                    <a:pt x="10438" y="5337"/>
                    <a:pt x="10395" y="5465"/>
                    <a:pt x="10363" y="5572"/>
                  </a:cubicBezTo>
                  <a:cubicBezTo>
                    <a:pt x="10363" y="5583"/>
                    <a:pt x="10363" y="5594"/>
                    <a:pt x="10352" y="5604"/>
                  </a:cubicBezTo>
                  <a:cubicBezTo>
                    <a:pt x="9956" y="5861"/>
                    <a:pt x="9303" y="6279"/>
                    <a:pt x="8896" y="6546"/>
                  </a:cubicBezTo>
                  <a:cubicBezTo>
                    <a:pt x="8457" y="6835"/>
                    <a:pt x="7644" y="7371"/>
                    <a:pt x="7076" y="7745"/>
                  </a:cubicBezTo>
                  <a:cubicBezTo>
                    <a:pt x="6327" y="8270"/>
                    <a:pt x="6145" y="8388"/>
                    <a:pt x="5438" y="8891"/>
                  </a:cubicBezTo>
                  <a:cubicBezTo>
                    <a:pt x="5203" y="9062"/>
                    <a:pt x="4732" y="9405"/>
                    <a:pt x="4475" y="9597"/>
                  </a:cubicBezTo>
                  <a:cubicBezTo>
                    <a:pt x="4346" y="9704"/>
                    <a:pt x="1456" y="11503"/>
                    <a:pt x="1167" y="11749"/>
                  </a:cubicBezTo>
                  <a:cubicBezTo>
                    <a:pt x="1007" y="11888"/>
                    <a:pt x="739" y="12124"/>
                    <a:pt x="482" y="12391"/>
                  </a:cubicBezTo>
                  <a:cubicBezTo>
                    <a:pt x="257" y="12627"/>
                    <a:pt x="150" y="12787"/>
                    <a:pt x="129" y="12841"/>
                  </a:cubicBezTo>
                  <a:cubicBezTo>
                    <a:pt x="64" y="12937"/>
                    <a:pt x="43" y="13001"/>
                    <a:pt x="32" y="13034"/>
                  </a:cubicBezTo>
                  <a:cubicBezTo>
                    <a:pt x="22" y="13044"/>
                    <a:pt x="22" y="13076"/>
                    <a:pt x="11" y="13087"/>
                  </a:cubicBezTo>
                  <a:cubicBezTo>
                    <a:pt x="11" y="13119"/>
                    <a:pt x="0" y="13151"/>
                    <a:pt x="0" y="13183"/>
                  </a:cubicBezTo>
                  <a:cubicBezTo>
                    <a:pt x="0" y="13237"/>
                    <a:pt x="22" y="13280"/>
                    <a:pt x="43" y="13323"/>
                  </a:cubicBezTo>
                  <a:cubicBezTo>
                    <a:pt x="86" y="13387"/>
                    <a:pt x="139" y="13408"/>
                    <a:pt x="161" y="13419"/>
                  </a:cubicBezTo>
                  <a:cubicBezTo>
                    <a:pt x="236" y="13451"/>
                    <a:pt x="289" y="13451"/>
                    <a:pt x="407" y="13462"/>
                  </a:cubicBezTo>
                  <a:cubicBezTo>
                    <a:pt x="426" y="13464"/>
                    <a:pt x="446" y="13465"/>
                    <a:pt x="465" y="13465"/>
                  </a:cubicBezTo>
                  <a:cubicBezTo>
                    <a:pt x="541" y="13465"/>
                    <a:pt x="617" y="13451"/>
                    <a:pt x="685" y="13451"/>
                  </a:cubicBezTo>
                  <a:cubicBezTo>
                    <a:pt x="846" y="13430"/>
                    <a:pt x="1049" y="13376"/>
                    <a:pt x="1210" y="13333"/>
                  </a:cubicBezTo>
                  <a:cubicBezTo>
                    <a:pt x="1328" y="13301"/>
                    <a:pt x="1488" y="13248"/>
                    <a:pt x="1606" y="13215"/>
                  </a:cubicBezTo>
                  <a:cubicBezTo>
                    <a:pt x="1842" y="13141"/>
                    <a:pt x="2216" y="13001"/>
                    <a:pt x="2484" y="12894"/>
                  </a:cubicBezTo>
                  <a:cubicBezTo>
                    <a:pt x="2655" y="12830"/>
                    <a:pt x="6049" y="10978"/>
                    <a:pt x="7719" y="10165"/>
                  </a:cubicBezTo>
                  <a:cubicBezTo>
                    <a:pt x="9078" y="9501"/>
                    <a:pt x="10331" y="8859"/>
                    <a:pt x="11808" y="8088"/>
                  </a:cubicBezTo>
                  <a:cubicBezTo>
                    <a:pt x="12022" y="8141"/>
                    <a:pt x="12033" y="8141"/>
                    <a:pt x="12268" y="8173"/>
                  </a:cubicBezTo>
                  <a:cubicBezTo>
                    <a:pt x="12370" y="8188"/>
                    <a:pt x="12495" y="8194"/>
                    <a:pt x="12617" y="8194"/>
                  </a:cubicBezTo>
                  <a:cubicBezTo>
                    <a:pt x="12765" y="8194"/>
                    <a:pt x="12908" y="8185"/>
                    <a:pt x="12996" y="8173"/>
                  </a:cubicBezTo>
                  <a:cubicBezTo>
                    <a:pt x="13114" y="8163"/>
                    <a:pt x="13285" y="8141"/>
                    <a:pt x="13403" y="8120"/>
                  </a:cubicBezTo>
                  <a:cubicBezTo>
                    <a:pt x="13638" y="8077"/>
                    <a:pt x="13820" y="8024"/>
                    <a:pt x="13831" y="8013"/>
                  </a:cubicBezTo>
                  <a:cubicBezTo>
                    <a:pt x="14077" y="7949"/>
                    <a:pt x="14152" y="7917"/>
                    <a:pt x="14356" y="7831"/>
                  </a:cubicBezTo>
                  <a:cubicBezTo>
                    <a:pt x="14473" y="7788"/>
                    <a:pt x="14666" y="7702"/>
                    <a:pt x="14795" y="7638"/>
                  </a:cubicBezTo>
                  <a:cubicBezTo>
                    <a:pt x="15169" y="7445"/>
                    <a:pt x="15512" y="7231"/>
                    <a:pt x="15694" y="7092"/>
                  </a:cubicBezTo>
                  <a:cubicBezTo>
                    <a:pt x="15801" y="7028"/>
                    <a:pt x="15961" y="6910"/>
                    <a:pt x="16154" y="6750"/>
                  </a:cubicBezTo>
                  <a:cubicBezTo>
                    <a:pt x="16347" y="6578"/>
                    <a:pt x="16465" y="6461"/>
                    <a:pt x="16561" y="6364"/>
                  </a:cubicBezTo>
                  <a:cubicBezTo>
                    <a:pt x="16604" y="6332"/>
                    <a:pt x="16743" y="6182"/>
                    <a:pt x="16914" y="5979"/>
                  </a:cubicBezTo>
                  <a:cubicBezTo>
                    <a:pt x="17043" y="5818"/>
                    <a:pt x="17128" y="5690"/>
                    <a:pt x="17193" y="5583"/>
                  </a:cubicBezTo>
                  <a:cubicBezTo>
                    <a:pt x="17225" y="5540"/>
                    <a:pt x="17257" y="5486"/>
                    <a:pt x="17289" y="5444"/>
                  </a:cubicBezTo>
                  <a:cubicBezTo>
                    <a:pt x="17321" y="5379"/>
                    <a:pt x="17364" y="5304"/>
                    <a:pt x="17396" y="5240"/>
                  </a:cubicBezTo>
                  <a:cubicBezTo>
                    <a:pt x="17667" y="5144"/>
                    <a:pt x="17854" y="5118"/>
                    <a:pt x="18005" y="5118"/>
                  </a:cubicBezTo>
                  <a:cubicBezTo>
                    <a:pt x="18193" y="5118"/>
                    <a:pt x="18327" y="5159"/>
                    <a:pt x="18498" y="5159"/>
                  </a:cubicBezTo>
                  <a:cubicBezTo>
                    <a:pt x="18729" y="5159"/>
                    <a:pt x="19028" y="5085"/>
                    <a:pt x="19623" y="4737"/>
                  </a:cubicBezTo>
                  <a:cubicBezTo>
                    <a:pt x="19826" y="4609"/>
                    <a:pt x="19954" y="4523"/>
                    <a:pt x="20136" y="4373"/>
                  </a:cubicBezTo>
                  <a:cubicBezTo>
                    <a:pt x="20329" y="4213"/>
                    <a:pt x="20511" y="4009"/>
                    <a:pt x="20533" y="3988"/>
                  </a:cubicBezTo>
                  <a:cubicBezTo>
                    <a:pt x="20607" y="3881"/>
                    <a:pt x="20715" y="3742"/>
                    <a:pt x="20789" y="3635"/>
                  </a:cubicBezTo>
                  <a:cubicBezTo>
                    <a:pt x="20843" y="3560"/>
                    <a:pt x="20907" y="3442"/>
                    <a:pt x="20950" y="3356"/>
                  </a:cubicBezTo>
                  <a:cubicBezTo>
                    <a:pt x="20950" y="3356"/>
                    <a:pt x="21068" y="3131"/>
                    <a:pt x="21153" y="2832"/>
                  </a:cubicBezTo>
                  <a:cubicBezTo>
                    <a:pt x="21250" y="2457"/>
                    <a:pt x="21239" y="2157"/>
                    <a:pt x="21239" y="2125"/>
                  </a:cubicBezTo>
                  <a:cubicBezTo>
                    <a:pt x="21239" y="2082"/>
                    <a:pt x="21239" y="2029"/>
                    <a:pt x="21228" y="1986"/>
                  </a:cubicBezTo>
                  <a:cubicBezTo>
                    <a:pt x="21218" y="1815"/>
                    <a:pt x="21218" y="1815"/>
                    <a:pt x="21196" y="1740"/>
                  </a:cubicBezTo>
                  <a:cubicBezTo>
                    <a:pt x="21153" y="1547"/>
                    <a:pt x="21121" y="1451"/>
                    <a:pt x="21078" y="1344"/>
                  </a:cubicBezTo>
                  <a:cubicBezTo>
                    <a:pt x="21078" y="1344"/>
                    <a:pt x="21046" y="1269"/>
                    <a:pt x="20993" y="1172"/>
                  </a:cubicBezTo>
                  <a:cubicBezTo>
                    <a:pt x="20961" y="1119"/>
                    <a:pt x="20961" y="1119"/>
                    <a:pt x="20897" y="1012"/>
                  </a:cubicBezTo>
                  <a:cubicBezTo>
                    <a:pt x="20854" y="937"/>
                    <a:pt x="20768" y="830"/>
                    <a:pt x="20725" y="787"/>
                  </a:cubicBezTo>
                  <a:cubicBezTo>
                    <a:pt x="20682" y="744"/>
                    <a:pt x="20629" y="680"/>
                    <a:pt x="20586" y="637"/>
                  </a:cubicBezTo>
                  <a:cubicBezTo>
                    <a:pt x="20554" y="616"/>
                    <a:pt x="20522" y="584"/>
                    <a:pt x="20490" y="551"/>
                  </a:cubicBezTo>
                  <a:cubicBezTo>
                    <a:pt x="20458" y="530"/>
                    <a:pt x="20415" y="487"/>
                    <a:pt x="20383" y="466"/>
                  </a:cubicBezTo>
                  <a:cubicBezTo>
                    <a:pt x="20308" y="423"/>
                    <a:pt x="20222" y="359"/>
                    <a:pt x="20147" y="316"/>
                  </a:cubicBezTo>
                  <a:cubicBezTo>
                    <a:pt x="20072" y="273"/>
                    <a:pt x="19954" y="230"/>
                    <a:pt x="19880" y="188"/>
                  </a:cubicBezTo>
                  <a:cubicBezTo>
                    <a:pt x="19826" y="166"/>
                    <a:pt x="19772" y="155"/>
                    <a:pt x="19719" y="134"/>
                  </a:cubicBezTo>
                  <a:cubicBezTo>
                    <a:pt x="19623" y="102"/>
                    <a:pt x="19483" y="70"/>
                    <a:pt x="19387" y="48"/>
                  </a:cubicBezTo>
                  <a:cubicBezTo>
                    <a:pt x="19342" y="39"/>
                    <a:pt x="19148" y="1"/>
                    <a:pt x="18860" y="1"/>
                  </a:cubicBezTo>
                  <a:close/>
                </a:path>
              </a:pathLst>
            </a:custGeom>
            <a:solidFill>
              <a:srgbClr val="2E2E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38"/>
            <p:cNvSpPr/>
            <p:nvPr/>
          </p:nvSpPr>
          <p:spPr>
            <a:xfrm>
              <a:off x="5608850" y="1927900"/>
              <a:ext cx="102775" cy="118450"/>
            </a:xfrm>
            <a:custGeom>
              <a:avLst/>
              <a:gdLst/>
              <a:ahLst/>
              <a:cxnLst/>
              <a:rect l="l" t="t" r="r" b="b"/>
              <a:pathLst>
                <a:path w="4111" h="4738" extrusionOk="0">
                  <a:moveTo>
                    <a:pt x="62" y="435"/>
                  </a:moveTo>
                  <a:cubicBezTo>
                    <a:pt x="41" y="445"/>
                    <a:pt x="20" y="455"/>
                    <a:pt x="0" y="466"/>
                  </a:cubicBezTo>
                  <a:cubicBezTo>
                    <a:pt x="20" y="456"/>
                    <a:pt x="40" y="446"/>
                    <a:pt x="62" y="435"/>
                  </a:cubicBezTo>
                  <a:close/>
                  <a:moveTo>
                    <a:pt x="1721" y="1"/>
                  </a:moveTo>
                  <a:cubicBezTo>
                    <a:pt x="1665" y="1"/>
                    <a:pt x="1605" y="2"/>
                    <a:pt x="1542" y="6"/>
                  </a:cubicBezTo>
                  <a:cubicBezTo>
                    <a:pt x="1145" y="16"/>
                    <a:pt x="835" y="113"/>
                    <a:pt x="717" y="155"/>
                  </a:cubicBezTo>
                  <a:cubicBezTo>
                    <a:pt x="632" y="177"/>
                    <a:pt x="514" y="220"/>
                    <a:pt x="428" y="262"/>
                  </a:cubicBezTo>
                  <a:cubicBezTo>
                    <a:pt x="319" y="308"/>
                    <a:pt x="180" y="376"/>
                    <a:pt x="62" y="435"/>
                  </a:cubicBezTo>
                  <a:lnTo>
                    <a:pt x="62" y="435"/>
                  </a:lnTo>
                  <a:cubicBezTo>
                    <a:pt x="179" y="382"/>
                    <a:pt x="311" y="355"/>
                    <a:pt x="454" y="355"/>
                  </a:cubicBezTo>
                  <a:cubicBezTo>
                    <a:pt x="684" y="355"/>
                    <a:pt x="943" y="425"/>
                    <a:pt x="1220" y="573"/>
                  </a:cubicBezTo>
                  <a:cubicBezTo>
                    <a:pt x="2184" y="1119"/>
                    <a:pt x="2976" y="2457"/>
                    <a:pt x="2987" y="3581"/>
                  </a:cubicBezTo>
                  <a:cubicBezTo>
                    <a:pt x="2997" y="4127"/>
                    <a:pt x="2819" y="4515"/>
                    <a:pt x="2519" y="4715"/>
                  </a:cubicBezTo>
                  <a:lnTo>
                    <a:pt x="2519" y="4715"/>
                  </a:lnTo>
                  <a:cubicBezTo>
                    <a:pt x="2702" y="4598"/>
                    <a:pt x="2826" y="4514"/>
                    <a:pt x="2997" y="4373"/>
                  </a:cubicBezTo>
                  <a:cubicBezTo>
                    <a:pt x="3190" y="4213"/>
                    <a:pt x="3372" y="4009"/>
                    <a:pt x="3394" y="3988"/>
                  </a:cubicBezTo>
                  <a:cubicBezTo>
                    <a:pt x="3468" y="3881"/>
                    <a:pt x="3576" y="3742"/>
                    <a:pt x="3650" y="3635"/>
                  </a:cubicBezTo>
                  <a:cubicBezTo>
                    <a:pt x="3704" y="3560"/>
                    <a:pt x="3768" y="3442"/>
                    <a:pt x="3811" y="3356"/>
                  </a:cubicBezTo>
                  <a:cubicBezTo>
                    <a:pt x="3811" y="3356"/>
                    <a:pt x="3929" y="3131"/>
                    <a:pt x="4014" y="2832"/>
                  </a:cubicBezTo>
                  <a:cubicBezTo>
                    <a:pt x="4111" y="2457"/>
                    <a:pt x="4100" y="2157"/>
                    <a:pt x="4100" y="2125"/>
                  </a:cubicBezTo>
                  <a:cubicBezTo>
                    <a:pt x="4100" y="2082"/>
                    <a:pt x="4100" y="2029"/>
                    <a:pt x="4089" y="1986"/>
                  </a:cubicBezTo>
                  <a:cubicBezTo>
                    <a:pt x="4079" y="1815"/>
                    <a:pt x="4079" y="1815"/>
                    <a:pt x="4057" y="1740"/>
                  </a:cubicBezTo>
                  <a:cubicBezTo>
                    <a:pt x="4014" y="1547"/>
                    <a:pt x="3982" y="1451"/>
                    <a:pt x="3939" y="1344"/>
                  </a:cubicBezTo>
                  <a:cubicBezTo>
                    <a:pt x="3939" y="1344"/>
                    <a:pt x="3907" y="1269"/>
                    <a:pt x="3854" y="1172"/>
                  </a:cubicBezTo>
                  <a:cubicBezTo>
                    <a:pt x="3822" y="1119"/>
                    <a:pt x="3822" y="1119"/>
                    <a:pt x="3768" y="1012"/>
                  </a:cubicBezTo>
                  <a:cubicBezTo>
                    <a:pt x="3715" y="937"/>
                    <a:pt x="3629" y="830"/>
                    <a:pt x="3586" y="787"/>
                  </a:cubicBezTo>
                  <a:cubicBezTo>
                    <a:pt x="3543" y="744"/>
                    <a:pt x="3490" y="680"/>
                    <a:pt x="3447" y="637"/>
                  </a:cubicBezTo>
                  <a:cubicBezTo>
                    <a:pt x="3415" y="616"/>
                    <a:pt x="3383" y="584"/>
                    <a:pt x="3351" y="551"/>
                  </a:cubicBezTo>
                  <a:cubicBezTo>
                    <a:pt x="3319" y="530"/>
                    <a:pt x="3276" y="487"/>
                    <a:pt x="3244" y="466"/>
                  </a:cubicBezTo>
                  <a:cubicBezTo>
                    <a:pt x="3169" y="423"/>
                    <a:pt x="3083" y="359"/>
                    <a:pt x="3008" y="316"/>
                  </a:cubicBezTo>
                  <a:cubicBezTo>
                    <a:pt x="2933" y="273"/>
                    <a:pt x="2815" y="230"/>
                    <a:pt x="2741" y="188"/>
                  </a:cubicBezTo>
                  <a:cubicBezTo>
                    <a:pt x="2698" y="166"/>
                    <a:pt x="2633" y="155"/>
                    <a:pt x="2580" y="134"/>
                  </a:cubicBezTo>
                  <a:cubicBezTo>
                    <a:pt x="2484" y="102"/>
                    <a:pt x="2344" y="70"/>
                    <a:pt x="2248" y="48"/>
                  </a:cubicBezTo>
                  <a:cubicBezTo>
                    <a:pt x="2203" y="39"/>
                    <a:pt x="2009" y="1"/>
                    <a:pt x="1721" y="1"/>
                  </a:cubicBezTo>
                  <a:close/>
                  <a:moveTo>
                    <a:pt x="2519" y="4715"/>
                  </a:moveTo>
                  <a:cubicBezTo>
                    <a:pt x="2507" y="4722"/>
                    <a:pt x="2496" y="4730"/>
                    <a:pt x="2484" y="4737"/>
                  </a:cubicBezTo>
                  <a:cubicBezTo>
                    <a:pt x="2496" y="4730"/>
                    <a:pt x="2507" y="4722"/>
                    <a:pt x="2519" y="47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38"/>
            <p:cNvSpPr/>
            <p:nvPr/>
          </p:nvSpPr>
          <p:spPr>
            <a:xfrm>
              <a:off x="5567100" y="1936775"/>
              <a:ext cx="116700" cy="123475"/>
            </a:xfrm>
            <a:custGeom>
              <a:avLst/>
              <a:gdLst/>
              <a:ahLst/>
              <a:cxnLst/>
              <a:rect l="l" t="t" r="r" b="b"/>
              <a:pathLst>
                <a:path w="4668" h="4939" extrusionOk="0">
                  <a:moveTo>
                    <a:pt x="2124" y="0"/>
                  </a:moveTo>
                  <a:cubicBezTo>
                    <a:pt x="1955" y="0"/>
                    <a:pt x="1802" y="38"/>
                    <a:pt x="1670" y="111"/>
                  </a:cubicBezTo>
                  <a:cubicBezTo>
                    <a:pt x="214" y="967"/>
                    <a:pt x="1060" y="1074"/>
                    <a:pt x="0" y="1909"/>
                  </a:cubicBezTo>
                  <a:cubicBezTo>
                    <a:pt x="97" y="1854"/>
                    <a:pt x="209" y="1824"/>
                    <a:pt x="331" y="1824"/>
                  </a:cubicBezTo>
                  <a:cubicBezTo>
                    <a:pt x="492" y="1824"/>
                    <a:pt x="673" y="1875"/>
                    <a:pt x="867" y="1984"/>
                  </a:cubicBezTo>
                  <a:cubicBezTo>
                    <a:pt x="1552" y="2370"/>
                    <a:pt x="2120" y="3322"/>
                    <a:pt x="2130" y="4125"/>
                  </a:cubicBezTo>
                  <a:cubicBezTo>
                    <a:pt x="2130" y="4521"/>
                    <a:pt x="1991" y="4810"/>
                    <a:pt x="1766" y="4939"/>
                  </a:cubicBezTo>
                  <a:cubicBezTo>
                    <a:pt x="2124" y="4794"/>
                    <a:pt x="2353" y="4756"/>
                    <a:pt x="2531" y="4756"/>
                  </a:cubicBezTo>
                  <a:cubicBezTo>
                    <a:pt x="2721" y="4756"/>
                    <a:pt x="2854" y="4799"/>
                    <a:pt x="3029" y="4799"/>
                  </a:cubicBezTo>
                  <a:cubicBezTo>
                    <a:pt x="3259" y="4799"/>
                    <a:pt x="3559" y="4725"/>
                    <a:pt x="4154" y="4382"/>
                  </a:cubicBezTo>
                  <a:cubicBezTo>
                    <a:pt x="4475" y="4189"/>
                    <a:pt x="4667" y="3793"/>
                    <a:pt x="4657" y="3226"/>
                  </a:cubicBezTo>
                  <a:cubicBezTo>
                    <a:pt x="4646" y="2102"/>
                    <a:pt x="3854" y="764"/>
                    <a:pt x="2890" y="218"/>
                  </a:cubicBezTo>
                  <a:cubicBezTo>
                    <a:pt x="2613" y="70"/>
                    <a:pt x="2354" y="0"/>
                    <a:pt x="21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38"/>
            <p:cNvSpPr/>
            <p:nvPr/>
          </p:nvSpPr>
          <p:spPr>
            <a:xfrm>
              <a:off x="5437300" y="1981700"/>
              <a:ext cx="183075" cy="151050"/>
            </a:xfrm>
            <a:custGeom>
              <a:avLst/>
              <a:gdLst/>
              <a:ahLst/>
              <a:cxnLst/>
              <a:rect l="l" t="t" r="r" b="b"/>
              <a:pathLst>
                <a:path w="7323" h="6042" extrusionOk="0">
                  <a:moveTo>
                    <a:pt x="13" y="3720"/>
                  </a:moveTo>
                  <a:cubicBezTo>
                    <a:pt x="8" y="3741"/>
                    <a:pt x="4" y="3762"/>
                    <a:pt x="0" y="3784"/>
                  </a:cubicBezTo>
                  <a:cubicBezTo>
                    <a:pt x="4" y="3764"/>
                    <a:pt x="8" y="3743"/>
                    <a:pt x="13" y="3720"/>
                  </a:cubicBezTo>
                  <a:close/>
                  <a:moveTo>
                    <a:pt x="1188" y="5839"/>
                  </a:moveTo>
                  <a:lnTo>
                    <a:pt x="1188" y="5839"/>
                  </a:lnTo>
                  <a:cubicBezTo>
                    <a:pt x="1210" y="5848"/>
                    <a:pt x="1232" y="5855"/>
                    <a:pt x="1253" y="5861"/>
                  </a:cubicBezTo>
                  <a:lnTo>
                    <a:pt x="1253" y="5861"/>
                  </a:lnTo>
                  <a:cubicBezTo>
                    <a:pt x="1231" y="5854"/>
                    <a:pt x="1209" y="5846"/>
                    <a:pt x="1188" y="5839"/>
                  </a:cubicBezTo>
                  <a:close/>
                  <a:moveTo>
                    <a:pt x="5089" y="0"/>
                  </a:moveTo>
                  <a:cubicBezTo>
                    <a:pt x="5030" y="0"/>
                    <a:pt x="4967" y="2"/>
                    <a:pt x="4903" y="5"/>
                  </a:cubicBezTo>
                  <a:cubicBezTo>
                    <a:pt x="4807" y="16"/>
                    <a:pt x="4646" y="27"/>
                    <a:pt x="4421" y="59"/>
                  </a:cubicBezTo>
                  <a:cubicBezTo>
                    <a:pt x="4293" y="80"/>
                    <a:pt x="4079" y="123"/>
                    <a:pt x="3918" y="177"/>
                  </a:cubicBezTo>
                  <a:cubicBezTo>
                    <a:pt x="3661" y="241"/>
                    <a:pt x="2890" y="455"/>
                    <a:pt x="1959" y="1076"/>
                  </a:cubicBezTo>
                  <a:cubicBezTo>
                    <a:pt x="1831" y="1151"/>
                    <a:pt x="1659" y="1279"/>
                    <a:pt x="1563" y="1365"/>
                  </a:cubicBezTo>
                  <a:cubicBezTo>
                    <a:pt x="1392" y="1493"/>
                    <a:pt x="1328" y="1557"/>
                    <a:pt x="1135" y="1739"/>
                  </a:cubicBezTo>
                  <a:cubicBezTo>
                    <a:pt x="1103" y="1772"/>
                    <a:pt x="974" y="1889"/>
                    <a:pt x="824" y="2071"/>
                  </a:cubicBezTo>
                  <a:cubicBezTo>
                    <a:pt x="749" y="2168"/>
                    <a:pt x="642" y="2307"/>
                    <a:pt x="578" y="2403"/>
                  </a:cubicBezTo>
                  <a:cubicBezTo>
                    <a:pt x="525" y="2467"/>
                    <a:pt x="471" y="2564"/>
                    <a:pt x="428" y="2628"/>
                  </a:cubicBezTo>
                  <a:cubicBezTo>
                    <a:pt x="396" y="2681"/>
                    <a:pt x="364" y="2756"/>
                    <a:pt x="332" y="2810"/>
                  </a:cubicBezTo>
                  <a:cubicBezTo>
                    <a:pt x="289" y="2896"/>
                    <a:pt x="236" y="3003"/>
                    <a:pt x="203" y="3088"/>
                  </a:cubicBezTo>
                  <a:cubicBezTo>
                    <a:pt x="161" y="3185"/>
                    <a:pt x="118" y="3313"/>
                    <a:pt x="86" y="3420"/>
                  </a:cubicBezTo>
                  <a:cubicBezTo>
                    <a:pt x="60" y="3507"/>
                    <a:pt x="34" y="3623"/>
                    <a:pt x="13" y="3720"/>
                  </a:cubicBezTo>
                  <a:lnTo>
                    <a:pt x="13" y="3720"/>
                  </a:lnTo>
                  <a:cubicBezTo>
                    <a:pt x="86" y="3416"/>
                    <a:pt x="290" y="3242"/>
                    <a:pt x="560" y="3242"/>
                  </a:cubicBezTo>
                  <a:cubicBezTo>
                    <a:pt x="695" y="3242"/>
                    <a:pt x="846" y="3285"/>
                    <a:pt x="1006" y="3377"/>
                  </a:cubicBezTo>
                  <a:cubicBezTo>
                    <a:pt x="1574" y="3688"/>
                    <a:pt x="2045" y="4480"/>
                    <a:pt x="2055" y="5144"/>
                  </a:cubicBezTo>
                  <a:cubicBezTo>
                    <a:pt x="2055" y="5621"/>
                    <a:pt x="1818" y="5895"/>
                    <a:pt x="1473" y="5895"/>
                  </a:cubicBezTo>
                  <a:cubicBezTo>
                    <a:pt x="1404" y="5895"/>
                    <a:pt x="1330" y="5884"/>
                    <a:pt x="1253" y="5861"/>
                  </a:cubicBezTo>
                  <a:lnTo>
                    <a:pt x="1253" y="5861"/>
                  </a:lnTo>
                  <a:cubicBezTo>
                    <a:pt x="1338" y="5889"/>
                    <a:pt x="1434" y="5919"/>
                    <a:pt x="1509" y="5936"/>
                  </a:cubicBezTo>
                  <a:cubicBezTo>
                    <a:pt x="1745" y="5989"/>
                    <a:pt x="1745" y="5989"/>
                    <a:pt x="1991" y="6021"/>
                  </a:cubicBezTo>
                  <a:cubicBezTo>
                    <a:pt x="2093" y="6036"/>
                    <a:pt x="2218" y="6042"/>
                    <a:pt x="2340" y="6042"/>
                  </a:cubicBezTo>
                  <a:cubicBezTo>
                    <a:pt x="2488" y="6042"/>
                    <a:pt x="2631" y="6033"/>
                    <a:pt x="2719" y="6021"/>
                  </a:cubicBezTo>
                  <a:cubicBezTo>
                    <a:pt x="2837" y="6011"/>
                    <a:pt x="3008" y="5989"/>
                    <a:pt x="3126" y="5968"/>
                  </a:cubicBezTo>
                  <a:cubicBezTo>
                    <a:pt x="3361" y="5925"/>
                    <a:pt x="3543" y="5872"/>
                    <a:pt x="3554" y="5861"/>
                  </a:cubicBezTo>
                  <a:cubicBezTo>
                    <a:pt x="3800" y="5797"/>
                    <a:pt x="3875" y="5765"/>
                    <a:pt x="4079" y="5679"/>
                  </a:cubicBezTo>
                  <a:cubicBezTo>
                    <a:pt x="4196" y="5636"/>
                    <a:pt x="4389" y="5550"/>
                    <a:pt x="4518" y="5486"/>
                  </a:cubicBezTo>
                  <a:cubicBezTo>
                    <a:pt x="4892" y="5293"/>
                    <a:pt x="5235" y="5079"/>
                    <a:pt x="5417" y="4940"/>
                  </a:cubicBezTo>
                  <a:cubicBezTo>
                    <a:pt x="5524" y="4876"/>
                    <a:pt x="5684" y="4758"/>
                    <a:pt x="5877" y="4598"/>
                  </a:cubicBezTo>
                  <a:cubicBezTo>
                    <a:pt x="6070" y="4426"/>
                    <a:pt x="6188" y="4309"/>
                    <a:pt x="6284" y="4212"/>
                  </a:cubicBezTo>
                  <a:cubicBezTo>
                    <a:pt x="6327" y="4180"/>
                    <a:pt x="6466" y="4030"/>
                    <a:pt x="6637" y="3827"/>
                  </a:cubicBezTo>
                  <a:cubicBezTo>
                    <a:pt x="6766" y="3666"/>
                    <a:pt x="6851" y="3538"/>
                    <a:pt x="6916" y="3431"/>
                  </a:cubicBezTo>
                  <a:cubicBezTo>
                    <a:pt x="6948" y="3388"/>
                    <a:pt x="6980" y="3334"/>
                    <a:pt x="7012" y="3292"/>
                  </a:cubicBezTo>
                  <a:cubicBezTo>
                    <a:pt x="7055" y="3217"/>
                    <a:pt x="7108" y="3120"/>
                    <a:pt x="7140" y="3045"/>
                  </a:cubicBezTo>
                  <a:cubicBezTo>
                    <a:pt x="7183" y="2960"/>
                    <a:pt x="7205" y="2896"/>
                    <a:pt x="7258" y="2767"/>
                  </a:cubicBezTo>
                  <a:cubicBezTo>
                    <a:pt x="7301" y="2639"/>
                    <a:pt x="7322" y="2489"/>
                    <a:pt x="7322" y="2328"/>
                  </a:cubicBezTo>
                  <a:cubicBezTo>
                    <a:pt x="7312" y="1525"/>
                    <a:pt x="6744" y="573"/>
                    <a:pt x="6059" y="187"/>
                  </a:cubicBezTo>
                  <a:cubicBezTo>
                    <a:pt x="5920" y="112"/>
                    <a:pt x="5792" y="69"/>
                    <a:pt x="5674" y="48"/>
                  </a:cubicBezTo>
                  <a:cubicBezTo>
                    <a:pt x="5513" y="16"/>
                    <a:pt x="5395" y="5"/>
                    <a:pt x="5353" y="5"/>
                  </a:cubicBezTo>
                  <a:cubicBezTo>
                    <a:pt x="5303" y="5"/>
                    <a:pt x="5205" y="0"/>
                    <a:pt x="50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38"/>
            <p:cNvSpPr/>
            <p:nvPr/>
          </p:nvSpPr>
          <p:spPr>
            <a:xfrm>
              <a:off x="5180375" y="2062800"/>
              <a:ext cx="308325" cy="201725"/>
            </a:xfrm>
            <a:custGeom>
              <a:avLst/>
              <a:gdLst/>
              <a:ahLst/>
              <a:cxnLst/>
              <a:rect l="l" t="t" r="r" b="b"/>
              <a:pathLst>
                <a:path w="12333" h="8069" extrusionOk="0">
                  <a:moveTo>
                    <a:pt x="10831" y="1"/>
                  </a:moveTo>
                  <a:cubicBezTo>
                    <a:pt x="10722" y="1"/>
                    <a:pt x="10625" y="28"/>
                    <a:pt x="10545" y="80"/>
                  </a:cubicBezTo>
                  <a:cubicBezTo>
                    <a:pt x="10202" y="305"/>
                    <a:pt x="9378" y="829"/>
                    <a:pt x="8896" y="1150"/>
                  </a:cubicBezTo>
                  <a:cubicBezTo>
                    <a:pt x="8457" y="1439"/>
                    <a:pt x="7644" y="1975"/>
                    <a:pt x="7076" y="2349"/>
                  </a:cubicBezTo>
                  <a:cubicBezTo>
                    <a:pt x="6327" y="2874"/>
                    <a:pt x="6145" y="2992"/>
                    <a:pt x="5438" y="3495"/>
                  </a:cubicBezTo>
                  <a:cubicBezTo>
                    <a:pt x="5203" y="3666"/>
                    <a:pt x="1456" y="6107"/>
                    <a:pt x="1167" y="6353"/>
                  </a:cubicBezTo>
                  <a:cubicBezTo>
                    <a:pt x="1007" y="6492"/>
                    <a:pt x="739" y="6728"/>
                    <a:pt x="482" y="6995"/>
                  </a:cubicBezTo>
                  <a:cubicBezTo>
                    <a:pt x="257" y="7231"/>
                    <a:pt x="150" y="7391"/>
                    <a:pt x="129" y="7445"/>
                  </a:cubicBezTo>
                  <a:cubicBezTo>
                    <a:pt x="64" y="7541"/>
                    <a:pt x="43" y="7605"/>
                    <a:pt x="32" y="7638"/>
                  </a:cubicBezTo>
                  <a:cubicBezTo>
                    <a:pt x="22" y="7648"/>
                    <a:pt x="22" y="7680"/>
                    <a:pt x="11" y="7691"/>
                  </a:cubicBezTo>
                  <a:cubicBezTo>
                    <a:pt x="11" y="7723"/>
                    <a:pt x="0" y="7755"/>
                    <a:pt x="0" y="7787"/>
                  </a:cubicBezTo>
                  <a:cubicBezTo>
                    <a:pt x="0" y="7841"/>
                    <a:pt x="22" y="7884"/>
                    <a:pt x="43" y="7927"/>
                  </a:cubicBezTo>
                  <a:cubicBezTo>
                    <a:pt x="86" y="7991"/>
                    <a:pt x="139" y="8012"/>
                    <a:pt x="161" y="8023"/>
                  </a:cubicBezTo>
                  <a:cubicBezTo>
                    <a:pt x="236" y="8044"/>
                    <a:pt x="289" y="8055"/>
                    <a:pt x="407" y="8066"/>
                  </a:cubicBezTo>
                  <a:cubicBezTo>
                    <a:pt x="426" y="8068"/>
                    <a:pt x="446" y="8069"/>
                    <a:pt x="465" y="8069"/>
                  </a:cubicBezTo>
                  <a:cubicBezTo>
                    <a:pt x="541" y="8069"/>
                    <a:pt x="617" y="8055"/>
                    <a:pt x="685" y="8055"/>
                  </a:cubicBezTo>
                  <a:cubicBezTo>
                    <a:pt x="846" y="8034"/>
                    <a:pt x="1049" y="7980"/>
                    <a:pt x="1210" y="7937"/>
                  </a:cubicBezTo>
                  <a:cubicBezTo>
                    <a:pt x="1328" y="7905"/>
                    <a:pt x="1488" y="7852"/>
                    <a:pt x="1606" y="7819"/>
                  </a:cubicBezTo>
                  <a:cubicBezTo>
                    <a:pt x="1842" y="7745"/>
                    <a:pt x="2216" y="7605"/>
                    <a:pt x="2484" y="7498"/>
                  </a:cubicBezTo>
                  <a:cubicBezTo>
                    <a:pt x="2655" y="7434"/>
                    <a:pt x="6049" y="5582"/>
                    <a:pt x="7719" y="4769"/>
                  </a:cubicBezTo>
                  <a:cubicBezTo>
                    <a:pt x="9142" y="4073"/>
                    <a:pt x="10448" y="3398"/>
                    <a:pt x="12011" y="2595"/>
                  </a:cubicBezTo>
                  <a:cubicBezTo>
                    <a:pt x="12204" y="2488"/>
                    <a:pt x="12332" y="2242"/>
                    <a:pt x="12322" y="1900"/>
                  </a:cubicBezTo>
                  <a:cubicBezTo>
                    <a:pt x="12322" y="1236"/>
                    <a:pt x="11851" y="444"/>
                    <a:pt x="11283" y="133"/>
                  </a:cubicBezTo>
                  <a:cubicBezTo>
                    <a:pt x="11122" y="44"/>
                    <a:pt x="10967" y="1"/>
                    <a:pt x="108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38"/>
            <p:cNvSpPr/>
            <p:nvPr/>
          </p:nvSpPr>
          <p:spPr>
            <a:xfrm>
              <a:off x="5624900" y="1922400"/>
              <a:ext cx="77100" cy="77100"/>
            </a:xfrm>
            <a:custGeom>
              <a:avLst/>
              <a:gdLst/>
              <a:ahLst/>
              <a:cxnLst/>
              <a:rect l="l" t="t" r="r" b="b"/>
              <a:pathLst>
                <a:path w="3084" h="3084" extrusionOk="0">
                  <a:moveTo>
                    <a:pt x="1542" y="1"/>
                  </a:moveTo>
                  <a:cubicBezTo>
                    <a:pt x="696" y="1"/>
                    <a:pt x="0" y="686"/>
                    <a:pt x="0" y="1542"/>
                  </a:cubicBezTo>
                  <a:cubicBezTo>
                    <a:pt x="0" y="2388"/>
                    <a:pt x="696" y="3084"/>
                    <a:pt x="1542" y="3084"/>
                  </a:cubicBezTo>
                  <a:cubicBezTo>
                    <a:pt x="2398" y="3084"/>
                    <a:pt x="3083" y="2388"/>
                    <a:pt x="3083" y="1542"/>
                  </a:cubicBezTo>
                  <a:cubicBezTo>
                    <a:pt x="3083" y="686"/>
                    <a:pt x="2398" y="1"/>
                    <a:pt x="15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38"/>
            <p:cNvSpPr/>
            <p:nvPr/>
          </p:nvSpPr>
          <p:spPr>
            <a:xfrm>
              <a:off x="5535775" y="2046200"/>
              <a:ext cx="493800" cy="311425"/>
            </a:xfrm>
            <a:custGeom>
              <a:avLst/>
              <a:gdLst/>
              <a:ahLst/>
              <a:cxnLst/>
              <a:rect l="l" t="t" r="r" b="b"/>
              <a:pathLst>
                <a:path w="19752" h="12457" extrusionOk="0">
                  <a:moveTo>
                    <a:pt x="2654" y="0"/>
                  </a:moveTo>
                  <a:cubicBezTo>
                    <a:pt x="2250" y="0"/>
                    <a:pt x="1967" y="57"/>
                    <a:pt x="1831" y="176"/>
                  </a:cubicBezTo>
                  <a:cubicBezTo>
                    <a:pt x="1790" y="207"/>
                    <a:pt x="1779" y="248"/>
                    <a:pt x="1787" y="298"/>
                  </a:cubicBezTo>
                  <a:lnTo>
                    <a:pt x="1787" y="298"/>
                  </a:lnTo>
                  <a:cubicBezTo>
                    <a:pt x="1784" y="290"/>
                    <a:pt x="1778" y="283"/>
                    <a:pt x="1778" y="283"/>
                  </a:cubicBezTo>
                  <a:lnTo>
                    <a:pt x="1778" y="1450"/>
                  </a:lnTo>
                  <a:cubicBezTo>
                    <a:pt x="1278" y="1279"/>
                    <a:pt x="855" y="1189"/>
                    <a:pt x="536" y="1189"/>
                  </a:cubicBezTo>
                  <a:cubicBezTo>
                    <a:pt x="376" y="1189"/>
                    <a:pt x="243" y="1211"/>
                    <a:pt x="140" y="1258"/>
                  </a:cubicBezTo>
                  <a:cubicBezTo>
                    <a:pt x="44" y="1300"/>
                    <a:pt x="1" y="1375"/>
                    <a:pt x="11" y="1482"/>
                  </a:cubicBezTo>
                  <a:lnTo>
                    <a:pt x="11" y="1482"/>
                  </a:lnTo>
                  <a:lnTo>
                    <a:pt x="1" y="2821"/>
                  </a:lnTo>
                  <a:cubicBezTo>
                    <a:pt x="1" y="3859"/>
                    <a:pt x="4368" y="7884"/>
                    <a:pt x="7676" y="10335"/>
                  </a:cubicBezTo>
                  <a:cubicBezTo>
                    <a:pt x="8104" y="10646"/>
                    <a:pt x="8554" y="10946"/>
                    <a:pt x="8993" y="11192"/>
                  </a:cubicBezTo>
                  <a:cubicBezTo>
                    <a:pt x="10367" y="11983"/>
                    <a:pt x="11728" y="12457"/>
                    <a:pt x="12638" y="12457"/>
                  </a:cubicBezTo>
                  <a:cubicBezTo>
                    <a:pt x="12897" y="12457"/>
                    <a:pt x="13120" y="12418"/>
                    <a:pt x="13296" y="12337"/>
                  </a:cubicBezTo>
                  <a:cubicBezTo>
                    <a:pt x="13457" y="12262"/>
                    <a:pt x="13542" y="12134"/>
                    <a:pt x="13542" y="11952"/>
                  </a:cubicBezTo>
                  <a:lnTo>
                    <a:pt x="13542" y="10614"/>
                  </a:lnTo>
                  <a:cubicBezTo>
                    <a:pt x="13564" y="9779"/>
                    <a:pt x="11840" y="7863"/>
                    <a:pt x="9164" y="5797"/>
                  </a:cubicBezTo>
                  <a:lnTo>
                    <a:pt x="9164" y="5797"/>
                  </a:lnTo>
                  <a:cubicBezTo>
                    <a:pt x="10545" y="6407"/>
                    <a:pt x="11958" y="6985"/>
                    <a:pt x="13211" y="7467"/>
                  </a:cubicBezTo>
                  <a:cubicBezTo>
                    <a:pt x="15168" y="8218"/>
                    <a:pt x="17095" y="8628"/>
                    <a:pt x="18356" y="8628"/>
                  </a:cubicBezTo>
                  <a:cubicBezTo>
                    <a:pt x="18965" y="8628"/>
                    <a:pt x="19418" y="8532"/>
                    <a:pt x="19644" y="8334"/>
                  </a:cubicBezTo>
                  <a:cubicBezTo>
                    <a:pt x="19698" y="8280"/>
                    <a:pt x="19730" y="8216"/>
                    <a:pt x="19730" y="8152"/>
                  </a:cubicBezTo>
                  <a:lnTo>
                    <a:pt x="19730" y="6814"/>
                  </a:lnTo>
                  <a:cubicBezTo>
                    <a:pt x="19751" y="6450"/>
                    <a:pt x="19023" y="5839"/>
                    <a:pt x="17782" y="5122"/>
                  </a:cubicBezTo>
                  <a:cubicBezTo>
                    <a:pt x="16390" y="4319"/>
                    <a:pt x="14367" y="3388"/>
                    <a:pt x="12001" y="2478"/>
                  </a:cubicBezTo>
                  <a:cubicBezTo>
                    <a:pt x="8039" y="962"/>
                    <a:pt x="4319" y="0"/>
                    <a:pt x="2654" y="0"/>
                  </a:cubicBezTo>
                  <a:close/>
                </a:path>
              </a:pathLst>
            </a:custGeom>
            <a:solidFill>
              <a:srgbClr val="FEC3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38"/>
            <p:cNvSpPr/>
            <p:nvPr/>
          </p:nvSpPr>
          <p:spPr>
            <a:xfrm>
              <a:off x="5580200" y="2053275"/>
              <a:ext cx="448825" cy="208625"/>
            </a:xfrm>
            <a:custGeom>
              <a:avLst/>
              <a:gdLst/>
              <a:ahLst/>
              <a:cxnLst/>
              <a:rect l="l" t="t" r="r" b="b"/>
              <a:pathLst>
                <a:path w="17953" h="8345" extrusionOk="0">
                  <a:moveTo>
                    <a:pt x="1" y="0"/>
                  </a:moveTo>
                  <a:lnTo>
                    <a:pt x="1" y="1349"/>
                  </a:lnTo>
                  <a:cubicBezTo>
                    <a:pt x="1" y="1606"/>
                    <a:pt x="686" y="2109"/>
                    <a:pt x="1767" y="2741"/>
                  </a:cubicBezTo>
                  <a:cubicBezTo>
                    <a:pt x="4079" y="4079"/>
                    <a:pt x="8233" y="5963"/>
                    <a:pt x="11434" y="7184"/>
                  </a:cubicBezTo>
                  <a:cubicBezTo>
                    <a:pt x="13398" y="7935"/>
                    <a:pt x="15323" y="8345"/>
                    <a:pt x="16582" y="8345"/>
                  </a:cubicBezTo>
                  <a:cubicBezTo>
                    <a:pt x="17189" y="8345"/>
                    <a:pt x="17641" y="8249"/>
                    <a:pt x="17867" y="8051"/>
                  </a:cubicBezTo>
                  <a:cubicBezTo>
                    <a:pt x="17921" y="7997"/>
                    <a:pt x="17953" y="7933"/>
                    <a:pt x="17953" y="7869"/>
                  </a:cubicBezTo>
                  <a:lnTo>
                    <a:pt x="17953" y="6520"/>
                  </a:lnTo>
                  <a:cubicBezTo>
                    <a:pt x="17953" y="6595"/>
                    <a:pt x="17932" y="6648"/>
                    <a:pt x="17867" y="6702"/>
                  </a:cubicBezTo>
                  <a:cubicBezTo>
                    <a:pt x="17641" y="6904"/>
                    <a:pt x="17189" y="7001"/>
                    <a:pt x="16582" y="7001"/>
                  </a:cubicBezTo>
                  <a:cubicBezTo>
                    <a:pt x="15324" y="7001"/>
                    <a:pt x="13401" y="6586"/>
                    <a:pt x="11444" y="5835"/>
                  </a:cubicBezTo>
                  <a:cubicBezTo>
                    <a:pt x="8243" y="4614"/>
                    <a:pt x="4090" y="2730"/>
                    <a:pt x="1767" y="1392"/>
                  </a:cubicBezTo>
                  <a:cubicBezTo>
                    <a:pt x="686" y="761"/>
                    <a:pt x="1" y="257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38"/>
            <p:cNvSpPr/>
            <p:nvPr/>
          </p:nvSpPr>
          <p:spPr>
            <a:xfrm>
              <a:off x="5575375" y="2046200"/>
              <a:ext cx="460625" cy="182100"/>
            </a:xfrm>
            <a:custGeom>
              <a:avLst/>
              <a:gdLst/>
              <a:ahLst/>
              <a:cxnLst/>
              <a:rect l="l" t="t" r="r" b="b"/>
              <a:pathLst>
                <a:path w="18425" h="7284" extrusionOk="0">
                  <a:moveTo>
                    <a:pt x="1070" y="0"/>
                  </a:moveTo>
                  <a:cubicBezTo>
                    <a:pt x="666" y="0"/>
                    <a:pt x="383" y="57"/>
                    <a:pt x="247" y="176"/>
                  </a:cubicBezTo>
                  <a:cubicBezTo>
                    <a:pt x="1" y="391"/>
                    <a:pt x="718" y="958"/>
                    <a:pt x="1960" y="1675"/>
                  </a:cubicBezTo>
                  <a:cubicBezTo>
                    <a:pt x="4283" y="3013"/>
                    <a:pt x="8436" y="4897"/>
                    <a:pt x="11637" y="6118"/>
                  </a:cubicBezTo>
                  <a:cubicBezTo>
                    <a:pt x="13594" y="6869"/>
                    <a:pt x="15517" y="7284"/>
                    <a:pt x="16775" y="7284"/>
                  </a:cubicBezTo>
                  <a:cubicBezTo>
                    <a:pt x="17382" y="7284"/>
                    <a:pt x="17834" y="7187"/>
                    <a:pt x="18060" y="6985"/>
                  </a:cubicBezTo>
                  <a:cubicBezTo>
                    <a:pt x="18424" y="6674"/>
                    <a:pt x="17675" y="5979"/>
                    <a:pt x="16198" y="5122"/>
                  </a:cubicBezTo>
                  <a:cubicBezTo>
                    <a:pt x="14806" y="4319"/>
                    <a:pt x="12783" y="3388"/>
                    <a:pt x="10417" y="2478"/>
                  </a:cubicBezTo>
                  <a:cubicBezTo>
                    <a:pt x="6455" y="962"/>
                    <a:pt x="2735" y="0"/>
                    <a:pt x="10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38"/>
            <p:cNvSpPr/>
            <p:nvPr/>
          </p:nvSpPr>
          <p:spPr>
            <a:xfrm>
              <a:off x="5535775" y="2082975"/>
              <a:ext cx="338575" cy="274675"/>
            </a:xfrm>
            <a:custGeom>
              <a:avLst/>
              <a:gdLst/>
              <a:ahLst/>
              <a:cxnLst/>
              <a:rect l="l" t="t" r="r" b="b"/>
              <a:pathLst>
                <a:path w="13543" h="10987" extrusionOk="0">
                  <a:moveTo>
                    <a:pt x="11" y="1"/>
                  </a:moveTo>
                  <a:lnTo>
                    <a:pt x="11" y="1"/>
                  </a:lnTo>
                  <a:cubicBezTo>
                    <a:pt x="11" y="1"/>
                    <a:pt x="11" y="2"/>
                    <a:pt x="11" y="2"/>
                  </a:cubicBezTo>
                  <a:lnTo>
                    <a:pt x="11" y="2"/>
                  </a:lnTo>
                  <a:lnTo>
                    <a:pt x="11" y="1"/>
                  </a:lnTo>
                  <a:close/>
                  <a:moveTo>
                    <a:pt x="11" y="2"/>
                  </a:moveTo>
                  <a:lnTo>
                    <a:pt x="1" y="1350"/>
                  </a:lnTo>
                  <a:cubicBezTo>
                    <a:pt x="1" y="2388"/>
                    <a:pt x="4368" y="6413"/>
                    <a:pt x="7676" y="8864"/>
                  </a:cubicBezTo>
                  <a:cubicBezTo>
                    <a:pt x="8104" y="9175"/>
                    <a:pt x="8554" y="9475"/>
                    <a:pt x="8993" y="9721"/>
                  </a:cubicBezTo>
                  <a:cubicBezTo>
                    <a:pt x="10363" y="10518"/>
                    <a:pt x="11721" y="10987"/>
                    <a:pt x="12631" y="10987"/>
                  </a:cubicBezTo>
                  <a:cubicBezTo>
                    <a:pt x="12893" y="10987"/>
                    <a:pt x="13119" y="10948"/>
                    <a:pt x="13296" y="10866"/>
                  </a:cubicBezTo>
                  <a:cubicBezTo>
                    <a:pt x="13457" y="10791"/>
                    <a:pt x="13542" y="10663"/>
                    <a:pt x="13542" y="10481"/>
                  </a:cubicBezTo>
                  <a:lnTo>
                    <a:pt x="13542" y="9132"/>
                  </a:lnTo>
                  <a:cubicBezTo>
                    <a:pt x="13542" y="9314"/>
                    <a:pt x="13468" y="9443"/>
                    <a:pt x="13296" y="9517"/>
                  </a:cubicBezTo>
                  <a:cubicBezTo>
                    <a:pt x="13118" y="9599"/>
                    <a:pt x="12893" y="9638"/>
                    <a:pt x="12630" y="9638"/>
                  </a:cubicBezTo>
                  <a:cubicBezTo>
                    <a:pt x="11720" y="9638"/>
                    <a:pt x="10365" y="9171"/>
                    <a:pt x="9003" y="8383"/>
                  </a:cubicBezTo>
                  <a:cubicBezTo>
                    <a:pt x="8554" y="8126"/>
                    <a:pt x="8115" y="7837"/>
                    <a:pt x="7676" y="7516"/>
                  </a:cubicBezTo>
                  <a:cubicBezTo>
                    <a:pt x="4370" y="5066"/>
                    <a:pt x="5" y="1044"/>
                    <a:pt x="11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38"/>
            <p:cNvSpPr/>
            <p:nvPr/>
          </p:nvSpPr>
          <p:spPr>
            <a:xfrm>
              <a:off x="5514375" y="2075925"/>
              <a:ext cx="378700" cy="248025"/>
            </a:xfrm>
            <a:custGeom>
              <a:avLst/>
              <a:gdLst/>
              <a:ahLst/>
              <a:cxnLst/>
              <a:rect l="l" t="t" r="r" b="b"/>
              <a:pathLst>
                <a:path w="15148" h="9921" extrusionOk="0">
                  <a:moveTo>
                    <a:pt x="1382" y="1"/>
                  </a:moveTo>
                  <a:cubicBezTo>
                    <a:pt x="1227" y="1"/>
                    <a:pt x="1097" y="23"/>
                    <a:pt x="996" y="69"/>
                  </a:cubicBezTo>
                  <a:cubicBezTo>
                    <a:pt x="0" y="518"/>
                    <a:pt x="4903" y="5111"/>
                    <a:pt x="8532" y="7798"/>
                  </a:cubicBezTo>
                  <a:cubicBezTo>
                    <a:pt x="8971" y="8119"/>
                    <a:pt x="9410" y="8408"/>
                    <a:pt x="9859" y="8665"/>
                  </a:cubicBezTo>
                  <a:cubicBezTo>
                    <a:pt x="11221" y="9453"/>
                    <a:pt x="12576" y="9920"/>
                    <a:pt x="13486" y="9920"/>
                  </a:cubicBezTo>
                  <a:cubicBezTo>
                    <a:pt x="13749" y="9920"/>
                    <a:pt x="13974" y="9881"/>
                    <a:pt x="14152" y="9799"/>
                  </a:cubicBezTo>
                  <a:cubicBezTo>
                    <a:pt x="15148" y="9350"/>
                    <a:pt x="13017" y="6802"/>
                    <a:pt x="9378" y="4115"/>
                  </a:cubicBezTo>
                  <a:cubicBezTo>
                    <a:pt x="8190" y="3237"/>
                    <a:pt x="6980" y="2445"/>
                    <a:pt x="5867" y="1803"/>
                  </a:cubicBezTo>
                  <a:cubicBezTo>
                    <a:pt x="3924" y="686"/>
                    <a:pt x="2251" y="1"/>
                    <a:pt x="13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51" name="Google Shape;3051;p38"/>
          <p:cNvGrpSpPr/>
          <p:nvPr/>
        </p:nvGrpSpPr>
        <p:grpSpPr>
          <a:xfrm>
            <a:off x="6213832" y="1141374"/>
            <a:ext cx="2831188" cy="3830800"/>
            <a:chOff x="6213832" y="1141374"/>
            <a:chExt cx="2831188" cy="3830800"/>
          </a:xfrm>
        </p:grpSpPr>
        <p:grpSp>
          <p:nvGrpSpPr>
            <p:cNvPr id="3052" name="Google Shape;3052;p38"/>
            <p:cNvGrpSpPr/>
            <p:nvPr/>
          </p:nvGrpSpPr>
          <p:grpSpPr>
            <a:xfrm>
              <a:off x="6213832" y="2676490"/>
              <a:ext cx="2831188" cy="2295684"/>
              <a:chOff x="3145300" y="2845825"/>
              <a:chExt cx="2474598" cy="2006541"/>
            </a:xfrm>
          </p:grpSpPr>
          <p:sp>
            <p:nvSpPr>
              <p:cNvPr id="3053" name="Google Shape;3053;p38"/>
              <p:cNvSpPr/>
              <p:nvPr/>
            </p:nvSpPr>
            <p:spPr>
              <a:xfrm>
                <a:off x="4209035" y="4052870"/>
                <a:ext cx="264303" cy="153442"/>
              </a:xfrm>
              <a:custGeom>
                <a:avLst/>
                <a:gdLst/>
                <a:ahLst/>
                <a:cxnLst/>
                <a:rect l="l" t="t" r="r" b="b"/>
                <a:pathLst>
                  <a:path w="7374" h="4281" extrusionOk="0">
                    <a:moveTo>
                      <a:pt x="3687" y="1"/>
                    </a:moveTo>
                    <a:lnTo>
                      <a:pt x="1" y="2156"/>
                    </a:lnTo>
                    <a:lnTo>
                      <a:pt x="3687" y="4280"/>
                    </a:lnTo>
                    <a:lnTo>
                      <a:pt x="7373" y="2156"/>
                    </a:lnTo>
                    <a:lnTo>
                      <a:pt x="3687" y="1"/>
                    </a:lnTo>
                    <a:close/>
                  </a:path>
                </a:pathLst>
              </a:custGeom>
              <a:solidFill>
                <a:srgbClr val="B06C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4" name="Google Shape;3054;p38"/>
              <p:cNvSpPr/>
              <p:nvPr/>
            </p:nvSpPr>
            <p:spPr>
              <a:xfrm>
                <a:off x="4197852" y="4062942"/>
                <a:ext cx="265378" cy="153442"/>
              </a:xfrm>
              <a:custGeom>
                <a:avLst/>
                <a:gdLst/>
                <a:ahLst/>
                <a:cxnLst/>
                <a:rect l="l" t="t" r="r" b="b"/>
                <a:pathLst>
                  <a:path w="7404" h="4281" extrusionOk="0">
                    <a:moveTo>
                      <a:pt x="3687" y="1"/>
                    </a:moveTo>
                    <a:lnTo>
                      <a:pt x="0" y="2125"/>
                    </a:lnTo>
                    <a:lnTo>
                      <a:pt x="3718" y="4281"/>
                    </a:lnTo>
                    <a:lnTo>
                      <a:pt x="7404" y="2125"/>
                    </a:lnTo>
                    <a:lnTo>
                      <a:pt x="3687" y="1"/>
                    </a:lnTo>
                    <a:close/>
                  </a:path>
                </a:pathLst>
              </a:custGeom>
              <a:solidFill>
                <a:srgbClr val="B06C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5" name="Google Shape;3055;p38"/>
              <p:cNvSpPr/>
              <p:nvPr/>
            </p:nvSpPr>
            <p:spPr>
              <a:xfrm>
                <a:off x="4325491" y="3286992"/>
                <a:ext cx="774843" cy="1409721"/>
              </a:xfrm>
              <a:custGeom>
                <a:avLst/>
                <a:gdLst/>
                <a:ahLst/>
                <a:cxnLst/>
                <a:rect l="l" t="t" r="r" b="b"/>
                <a:pathLst>
                  <a:path w="21618" h="39331" extrusionOk="0">
                    <a:moveTo>
                      <a:pt x="21618" y="0"/>
                    </a:moveTo>
                    <a:lnTo>
                      <a:pt x="126" y="12496"/>
                    </a:lnTo>
                    <a:lnTo>
                      <a:pt x="1" y="39330"/>
                    </a:lnTo>
                    <a:lnTo>
                      <a:pt x="21493" y="26835"/>
                    </a:lnTo>
                    <a:lnTo>
                      <a:pt x="2161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6" name="Google Shape;3056;p38"/>
              <p:cNvSpPr/>
              <p:nvPr/>
            </p:nvSpPr>
            <p:spPr>
              <a:xfrm>
                <a:off x="3561840" y="3293695"/>
                <a:ext cx="768141" cy="1403019"/>
              </a:xfrm>
              <a:custGeom>
                <a:avLst/>
                <a:gdLst/>
                <a:ahLst/>
                <a:cxnLst/>
                <a:rect l="l" t="t" r="r" b="b"/>
                <a:pathLst>
                  <a:path w="21431" h="39144" extrusionOk="0">
                    <a:moveTo>
                      <a:pt x="126" y="1"/>
                    </a:moveTo>
                    <a:lnTo>
                      <a:pt x="1" y="26866"/>
                    </a:lnTo>
                    <a:lnTo>
                      <a:pt x="21306" y="39143"/>
                    </a:lnTo>
                    <a:lnTo>
                      <a:pt x="21431" y="12309"/>
                    </a:lnTo>
                    <a:lnTo>
                      <a:pt x="1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7" name="Google Shape;3057;p38"/>
              <p:cNvSpPr/>
              <p:nvPr/>
            </p:nvSpPr>
            <p:spPr>
              <a:xfrm>
                <a:off x="3566321" y="2845825"/>
                <a:ext cx="1533987" cy="889037"/>
              </a:xfrm>
              <a:custGeom>
                <a:avLst/>
                <a:gdLst/>
                <a:ahLst/>
                <a:cxnLst/>
                <a:rect l="l" t="t" r="r" b="b"/>
                <a:pathLst>
                  <a:path w="42798" h="24804" extrusionOk="0">
                    <a:moveTo>
                      <a:pt x="21493" y="0"/>
                    </a:moveTo>
                    <a:lnTo>
                      <a:pt x="1" y="12496"/>
                    </a:lnTo>
                    <a:lnTo>
                      <a:pt x="21306" y="24804"/>
                    </a:lnTo>
                    <a:lnTo>
                      <a:pt x="42798" y="12308"/>
                    </a:lnTo>
                    <a:lnTo>
                      <a:pt x="2149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8" name="Google Shape;3058;p38"/>
              <p:cNvSpPr/>
              <p:nvPr/>
            </p:nvSpPr>
            <p:spPr>
              <a:xfrm>
                <a:off x="3558507" y="3978960"/>
                <a:ext cx="418784" cy="762549"/>
              </a:xfrm>
              <a:custGeom>
                <a:avLst/>
                <a:gdLst/>
                <a:ahLst/>
                <a:cxnLst/>
                <a:rect l="l" t="t" r="r" b="b"/>
                <a:pathLst>
                  <a:path w="11684" h="21275" extrusionOk="0">
                    <a:moveTo>
                      <a:pt x="11683" y="1"/>
                    </a:moveTo>
                    <a:lnTo>
                      <a:pt x="63" y="6749"/>
                    </a:lnTo>
                    <a:lnTo>
                      <a:pt x="0" y="21275"/>
                    </a:lnTo>
                    <a:lnTo>
                      <a:pt x="0" y="21275"/>
                    </a:lnTo>
                    <a:lnTo>
                      <a:pt x="11621" y="14527"/>
                    </a:lnTo>
                    <a:lnTo>
                      <a:pt x="1168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9" name="Google Shape;3059;p38"/>
              <p:cNvSpPr/>
              <p:nvPr/>
            </p:nvSpPr>
            <p:spPr>
              <a:xfrm>
                <a:off x="3145300" y="3982329"/>
                <a:ext cx="415450" cy="759180"/>
              </a:xfrm>
              <a:custGeom>
                <a:avLst/>
                <a:gdLst/>
                <a:ahLst/>
                <a:cxnLst/>
                <a:rect l="l" t="t" r="r" b="b"/>
                <a:pathLst>
                  <a:path w="11591" h="21181" extrusionOk="0">
                    <a:moveTo>
                      <a:pt x="63" y="1"/>
                    </a:moveTo>
                    <a:lnTo>
                      <a:pt x="1" y="14527"/>
                    </a:lnTo>
                    <a:lnTo>
                      <a:pt x="11528" y="21181"/>
                    </a:lnTo>
                    <a:lnTo>
                      <a:pt x="11591" y="6655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0" name="Google Shape;3060;p38"/>
              <p:cNvSpPr/>
              <p:nvPr/>
            </p:nvSpPr>
            <p:spPr>
              <a:xfrm>
                <a:off x="3147558" y="3740490"/>
                <a:ext cx="829718" cy="480361"/>
              </a:xfrm>
              <a:custGeom>
                <a:avLst/>
                <a:gdLst/>
                <a:ahLst/>
                <a:cxnLst/>
                <a:rect l="l" t="t" r="r" b="b"/>
                <a:pathLst>
                  <a:path w="23149" h="13402" extrusionOk="0">
                    <a:moveTo>
                      <a:pt x="11621" y="0"/>
                    </a:moveTo>
                    <a:lnTo>
                      <a:pt x="0" y="6748"/>
                    </a:lnTo>
                    <a:lnTo>
                      <a:pt x="11528" y="13402"/>
                    </a:lnTo>
                    <a:lnTo>
                      <a:pt x="23148" y="6654"/>
                    </a:lnTo>
                    <a:lnTo>
                      <a:pt x="116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1" name="Google Shape;3061;p38"/>
              <p:cNvSpPr/>
              <p:nvPr/>
            </p:nvSpPr>
            <p:spPr>
              <a:xfrm>
                <a:off x="5092512" y="3891644"/>
                <a:ext cx="527387" cy="960722"/>
              </a:xfrm>
              <a:custGeom>
                <a:avLst/>
                <a:gdLst/>
                <a:ahLst/>
                <a:cxnLst/>
                <a:rect l="l" t="t" r="r" b="b"/>
                <a:pathLst>
                  <a:path w="14714" h="26804" extrusionOk="0">
                    <a:moveTo>
                      <a:pt x="14714" y="0"/>
                    </a:moveTo>
                    <a:lnTo>
                      <a:pt x="94" y="8529"/>
                    </a:lnTo>
                    <a:lnTo>
                      <a:pt x="0" y="26803"/>
                    </a:lnTo>
                    <a:lnTo>
                      <a:pt x="14651" y="18275"/>
                    </a:lnTo>
                    <a:lnTo>
                      <a:pt x="1471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2" name="Google Shape;3062;p38"/>
              <p:cNvSpPr/>
              <p:nvPr/>
            </p:nvSpPr>
            <p:spPr>
              <a:xfrm>
                <a:off x="4572957" y="3897235"/>
                <a:ext cx="522906" cy="955131"/>
              </a:xfrm>
              <a:custGeom>
                <a:avLst/>
                <a:gdLst/>
                <a:ahLst/>
                <a:cxnLst/>
                <a:rect l="l" t="t" r="r" b="b"/>
                <a:pathLst>
                  <a:path w="14589" h="26648" extrusionOk="0">
                    <a:moveTo>
                      <a:pt x="63" y="1"/>
                    </a:moveTo>
                    <a:lnTo>
                      <a:pt x="0" y="18275"/>
                    </a:lnTo>
                    <a:lnTo>
                      <a:pt x="14495" y="26647"/>
                    </a:lnTo>
                    <a:lnTo>
                      <a:pt x="14589" y="8373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3" name="Google Shape;3063;p38"/>
              <p:cNvSpPr/>
              <p:nvPr/>
            </p:nvSpPr>
            <p:spPr>
              <a:xfrm>
                <a:off x="4575179" y="3591558"/>
                <a:ext cx="1044701" cy="605774"/>
              </a:xfrm>
              <a:custGeom>
                <a:avLst/>
                <a:gdLst/>
                <a:ahLst/>
                <a:cxnLst/>
                <a:rect l="l" t="t" r="r" b="b"/>
                <a:pathLst>
                  <a:path w="29147" h="16901" extrusionOk="0">
                    <a:moveTo>
                      <a:pt x="14652" y="0"/>
                    </a:moveTo>
                    <a:lnTo>
                      <a:pt x="1" y="8529"/>
                    </a:lnTo>
                    <a:lnTo>
                      <a:pt x="14527" y="16901"/>
                    </a:lnTo>
                    <a:lnTo>
                      <a:pt x="29147" y="8372"/>
                    </a:lnTo>
                    <a:lnTo>
                      <a:pt x="1465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64" name="Google Shape;3064;p38"/>
            <p:cNvGrpSpPr/>
            <p:nvPr/>
          </p:nvGrpSpPr>
          <p:grpSpPr>
            <a:xfrm>
              <a:off x="6673321" y="1141374"/>
              <a:ext cx="1558890" cy="2292213"/>
              <a:chOff x="6673321" y="1141374"/>
              <a:chExt cx="1558890" cy="2292213"/>
            </a:xfrm>
          </p:grpSpPr>
          <p:sp>
            <p:nvSpPr>
              <p:cNvPr id="3065" name="Google Shape;3065;p38"/>
              <p:cNvSpPr/>
              <p:nvPr/>
            </p:nvSpPr>
            <p:spPr>
              <a:xfrm>
                <a:off x="6949496" y="2528692"/>
                <a:ext cx="96390" cy="105786"/>
              </a:xfrm>
              <a:custGeom>
                <a:avLst/>
                <a:gdLst/>
                <a:ahLst/>
                <a:cxnLst/>
                <a:rect l="l" t="t" r="r" b="b"/>
                <a:pathLst>
                  <a:path w="3375" h="3704" extrusionOk="0">
                    <a:moveTo>
                      <a:pt x="0" y="0"/>
                    </a:moveTo>
                    <a:lnTo>
                      <a:pt x="21" y="1749"/>
                    </a:lnTo>
                    <a:lnTo>
                      <a:pt x="3374" y="3703"/>
                    </a:lnTo>
                    <a:lnTo>
                      <a:pt x="3374" y="19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6" name="Google Shape;3066;p38"/>
              <p:cNvSpPr/>
              <p:nvPr/>
            </p:nvSpPr>
            <p:spPr>
              <a:xfrm>
                <a:off x="6949496" y="2465232"/>
                <a:ext cx="205689" cy="119295"/>
              </a:xfrm>
              <a:custGeom>
                <a:avLst/>
                <a:gdLst/>
                <a:ahLst/>
                <a:cxnLst/>
                <a:rect l="l" t="t" r="r" b="b"/>
                <a:pathLst>
                  <a:path w="7202" h="4177" extrusionOk="0">
                    <a:moveTo>
                      <a:pt x="3848" y="0"/>
                    </a:moveTo>
                    <a:lnTo>
                      <a:pt x="0" y="2222"/>
                    </a:lnTo>
                    <a:lnTo>
                      <a:pt x="3374" y="4177"/>
                    </a:lnTo>
                    <a:lnTo>
                      <a:pt x="7201" y="1955"/>
                    </a:lnTo>
                    <a:lnTo>
                      <a:pt x="38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7" name="Google Shape;3067;p38"/>
              <p:cNvSpPr/>
              <p:nvPr/>
            </p:nvSpPr>
            <p:spPr>
              <a:xfrm>
                <a:off x="7045858" y="2521038"/>
                <a:ext cx="109899" cy="113440"/>
              </a:xfrm>
              <a:custGeom>
                <a:avLst/>
                <a:gdLst/>
                <a:ahLst/>
                <a:cxnLst/>
                <a:rect l="l" t="t" r="r" b="b"/>
                <a:pathLst>
                  <a:path w="3848" h="3972" extrusionOk="0">
                    <a:moveTo>
                      <a:pt x="3827" y="1"/>
                    </a:moveTo>
                    <a:lnTo>
                      <a:pt x="0" y="2223"/>
                    </a:lnTo>
                    <a:lnTo>
                      <a:pt x="0" y="3971"/>
                    </a:lnTo>
                    <a:lnTo>
                      <a:pt x="3848" y="1749"/>
                    </a:lnTo>
                    <a:lnTo>
                      <a:pt x="38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8" name="Google Shape;3068;p38"/>
              <p:cNvSpPr/>
              <p:nvPr/>
            </p:nvSpPr>
            <p:spPr>
              <a:xfrm>
                <a:off x="6998848" y="2391776"/>
                <a:ext cx="51151" cy="163963"/>
              </a:xfrm>
              <a:custGeom>
                <a:avLst/>
                <a:gdLst/>
                <a:ahLst/>
                <a:cxnLst/>
                <a:rect l="l" t="t" r="r" b="b"/>
                <a:pathLst>
                  <a:path w="1791" h="5741" extrusionOk="0">
                    <a:moveTo>
                      <a:pt x="0" y="0"/>
                    </a:moveTo>
                    <a:lnTo>
                      <a:pt x="0" y="4712"/>
                    </a:lnTo>
                    <a:lnTo>
                      <a:pt x="1790" y="5740"/>
                    </a:lnTo>
                    <a:lnTo>
                      <a:pt x="1790" y="10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9" name="Google Shape;3069;p38"/>
              <p:cNvSpPr/>
              <p:nvPr/>
            </p:nvSpPr>
            <p:spPr>
              <a:xfrm>
                <a:off x="7049970" y="2397659"/>
                <a:ext cx="40555" cy="158080"/>
              </a:xfrm>
              <a:custGeom>
                <a:avLst/>
                <a:gdLst/>
                <a:ahLst/>
                <a:cxnLst/>
                <a:rect l="l" t="t" r="r" b="b"/>
                <a:pathLst>
                  <a:path w="1420" h="5535" extrusionOk="0">
                    <a:moveTo>
                      <a:pt x="1420" y="0"/>
                    </a:moveTo>
                    <a:lnTo>
                      <a:pt x="0" y="823"/>
                    </a:lnTo>
                    <a:lnTo>
                      <a:pt x="0" y="5534"/>
                    </a:lnTo>
                    <a:lnTo>
                      <a:pt x="1420" y="4711"/>
                    </a:lnTo>
                    <a:lnTo>
                      <a:pt x="142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0" name="Google Shape;3070;p38"/>
              <p:cNvSpPr/>
              <p:nvPr/>
            </p:nvSpPr>
            <p:spPr>
              <a:xfrm>
                <a:off x="7059366" y="2224300"/>
                <a:ext cx="96390" cy="196893"/>
              </a:xfrm>
              <a:custGeom>
                <a:avLst/>
                <a:gdLst/>
                <a:ahLst/>
                <a:cxnLst/>
                <a:rect l="l" t="t" r="r" b="b"/>
                <a:pathLst>
                  <a:path w="3375" h="6894" extrusionOk="0">
                    <a:moveTo>
                      <a:pt x="1" y="1"/>
                    </a:moveTo>
                    <a:lnTo>
                      <a:pt x="21" y="4959"/>
                    </a:lnTo>
                    <a:lnTo>
                      <a:pt x="3375" y="6893"/>
                    </a:lnTo>
                    <a:lnTo>
                      <a:pt x="3375" y="195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E9D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1" name="Google Shape;3071;p38"/>
              <p:cNvSpPr/>
              <p:nvPr/>
            </p:nvSpPr>
            <p:spPr>
              <a:xfrm>
                <a:off x="7059366" y="2085641"/>
                <a:ext cx="336722" cy="194522"/>
              </a:xfrm>
              <a:custGeom>
                <a:avLst/>
                <a:gdLst/>
                <a:ahLst/>
                <a:cxnLst/>
                <a:rect l="l" t="t" r="r" b="b"/>
                <a:pathLst>
                  <a:path w="11790" h="6811" extrusionOk="0">
                    <a:moveTo>
                      <a:pt x="8436" y="0"/>
                    </a:moveTo>
                    <a:lnTo>
                      <a:pt x="1" y="4856"/>
                    </a:lnTo>
                    <a:lnTo>
                      <a:pt x="3375" y="6810"/>
                    </a:lnTo>
                    <a:lnTo>
                      <a:pt x="11789" y="1955"/>
                    </a:lnTo>
                    <a:lnTo>
                      <a:pt x="8436" y="0"/>
                    </a:lnTo>
                    <a:close/>
                  </a:path>
                </a:pathLst>
              </a:custGeom>
              <a:solidFill>
                <a:srgbClr val="7B7C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2" name="Google Shape;3072;p38"/>
              <p:cNvSpPr/>
              <p:nvPr/>
            </p:nvSpPr>
            <p:spPr>
              <a:xfrm>
                <a:off x="7155728" y="2141447"/>
                <a:ext cx="240932" cy="279745"/>
              </a:xfrm>
              <a:custGeom>
                <a:avLst/>
                <a:gdLst/>
                <a:ahLst/>
                <a:cxnLst/>
                <a:rect l="l" t="t" r="r" b="b"/>
                <a:pathLst>
                  <a:path w="8436" h="9795" extrusionOk="0">
                    <a:moveTo>
                      <a:pt x="8415" y="1"/>
                    </a:moveTo>
                    <a:lnTo>
                      <a:pt x="1" y="4856"/>
                    </a:lnTo>
                    <a:lnTo>
                      <a:pt x="1" y="9794"/>
                    </a:lnTo>
                    <a:lnTo>
                      <a:pt x="8436" y="4939"/>
                    </a:lnTo>
                    <a:lnTo>
                      <a:pt x="8415" y="1"/>
                    </a:lnTo>
                    <a:close/>
                  </a:path>
                </a:pathLst>
              </a:custGeom>
              <a:solidFill>
                <a:srgbClr val="6E68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3" name="Google Shape;3073;p38"/>
              <p:cNvSpPr/>
              <p:nvPr/>
            </p:nvSpPr>
            <p:spPr>
              <a:xfrm>
                <a:off x="6949496" y="2287760"/>
                <a:ext cx="96390" cy="196893"/>
              </a:xfrm>
              <a:custGeom>
                <a:avLst/>
                <a:gdLst/>
                <a:ahLst/>
                <a:cxnLst/>
                <a:rect l="l" t="t" r="r" b="b"/>
                <a:pathLst>
                  <a:path w="3375" h="6894" extrusionOk="0">
                    <a:moveTo>
                      <a:pt x="0" y="1"/>
                    </a:moveTo>
                    <a:lnTo>
                      <a:pt x="21" y="4939"/>
                    </a:lnTo>
                    <a:lnTo>
                      <a:pt x="3374" y="6893"/>
                    </a:lnTo>
                    <a:lnTo>
                      <a:pt x="3374" y="195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8D0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4" name="Google Shape;3074;p38"/>
              <p:cNvSpPr/>
              <p:nvPr/>
            </p:nvSpPr>
            <p:spPr>
              <a:xfrm>
                <a:off x="6949496" y="2224300"/>
                <a:ext cx="205689" cy="119324"/>
              </a:xfrm>
              <a:custGeom>
                <a:avLst/>
                <a:gdLst/>
                <a:ahLst/>
                <a:cxnLst/>
                <a:rect l="l" t="t" r="r" b="b"/>
                <a:pathLst>
                  <a:path w="7202" h="4178" extrusionOk="0">
                    <a:moveTo>
                      <a:pt x="3848" y="1"/>
                    </a:moveTo>
                    <a:lnTo>
                      <a:pt x="0" y="2223"/>
                    </a:lnTo>
                    <a:lnTo>
                      <a:pt x="3374" y="4177"/>
                    </a:lnTo>
                    <a:lnTo>
                      <a:pt x="7201" y="1955"/>
                    </a:lnTo>
                    <a:lnTo>
                      <a:pt x="3848" y="1"/>
                    </a:lnTo>
                    <a:close/>
                  </a:path>
                </a:pathLst>
              </a:custGeom>
              <a:solidFill>
                <a:srgbClr val="FAE6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5" name="Google Shape;3075;p38"/>
              <p:cNvSpPr/>
              <p:nvPr/>
            </p:nvSpPr>
            <p:spPr>
              <a:xfrm>
                <a:off x="7045858" y="2280135"/>
                <a:ext cx="109899" cy="204518"/>
              </a:xfrm>
              <a:custGeom>
                <a:avLst/>
                <a:gdLst/>
                <a:ahLst/>
                <a:cxnLst/>
                <a:rect l="l" t="t" r="r" b="b"/>
                <a:pathLst>
                  <a:path w="3848" h="7161" extrusionOk="0">
                    <a:moveTo>
                      <a:pt x="3827" y="0"/>
                    </a:moveTo>
                    <a:lnTo>
                      <a:pt x="0" y="2222"/>
                    </a:lnTo>
                    <a:lnTo>
                      <a:pt x="0" y="7160"/>
                    </a:lnTo>
                    <a:lnTo>
                      <a:pt x="3848" y="4959"/>
                    </a:lnTo>
                    <a:lnTo>
                      <a:pt x="3827" y="0"/>
                    </a:lnTo>
                    <a:close/>
                  </a:path>
                </a:pathLst>
              </a:custGeom>
              <a:solidFill>
                <a:srgbClr val="CE6F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6" name="Google Shape;3076;p38"/>
              <p:cNvSpPr/>
              <p:nvPr/>
            </p:nvSpPr>
            <p:spPr>
              <a:xfrm>
                <a:off x="7052312" y="2179660"/>
                <a:ext cx="158080" cy="91106"/>
              </a:xfrm>
              <a:custGeom>
                <a:avLst/>
                <a:gdLst/>
                <a:ahLst/>
                <a:cxnLst/>
                <a:rect l="l" t="t" r="r" b="b"/>
                <a:pathLst>
                  <a:path w="5535" h="3190" extrusionOk="0">
                    <a:moveTo>
                      <a:pt x="1276" y="0"/>
                    </a:moveTo>
                    <a:lnTo>
                      <a:pt x="1" y="741"/>
                    </a:lnTo>
                    <a:lnTo>
                      <a:pt x="4259" y="3189"/>
                    </a:lnTo>
                    <a:lnTo>
                      <a:pt x="5535" y="2449"/>
                    </a:ln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95AB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7" name="Google Shape;3077;p38"/>
              <p:cNvSpPr/>
              <p:nvPr/>
            </p:nvSpPr>
            <p:spPr>
              <a:xfrm>
                <a:off x="7173949" y="2249575"/>
                <a:ext cx="36443" cy="205089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7181" extrusionOk="0">
                    <a:moveTo>
                      <a:pt x="1276" y="1"/>
                    </a:moveTo>
                    <a:lnTo>
                      <a:pt x="0" y="741"/>
                    </a:lnTo>
                    <a:lnTo>
                      <a:pt x="0" y="7181"/>
                    </a:lnTo>
                    <a:lnTo>
                      <a:pt x="1276" y="6440"/>
                    </a:lnTo>
                    <a:lnTo>
                      <a:pt x="1276" y="1"/>
                    </a:lnTo>
                    <a:close/>
                  </a:path>
                </a:pathLst>
              </a:custGeom>
              <a:solidFill>
                <a:srgbClr val="8093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8" name="Google Shape;3078;p38"/>
              <p:cNvSpPr/>
              <p:nvPr/>
            </p:nvSpPr>
            <p:spPr>
              <a:xfrm>
                <a:off x="7052312" y="2200795"/>
                <a:ext cx="121666" cy="253870"/>
              </a:xfrm>
              <a:custGeom>
                <a:avLst/>
                <a:gdLst/>
                <a:ahLst/>
                <a:cxnLst/>
                <a:rect l="l" t="t" r="r" b="b"/>
                <a:pathLst>
                  <a:path w="4260" h="8889" extrusionOk="0">
                    <a:moveTo>
                      <a:pt x="1" y="1"/>
                    </a:moveTo>
                    <a:lnTo>
                      <a:pt x="1" y="968"/>
                    </a:lnTo>
                    <a:lnTo>
                      <a:pt x="248" y="824"/>
                    </a:lnTo>
                    <a:lnTo>
                      <a:pt x="3622" y="2778"/>
                    </a:lnTo>
                    <a:lnTo>
                      <a:pt x="3622" y="7716"/>
                    </a:lnTo>
                    <a:lnTo>
                      <a:pt x="2943" y="8128"/>
                    </a:lnTo>
                    <a:lnTo>
                      <a:pt x="4259" y="8889"/>
                    </a:lnTo>
                    <a:lnTo>
                      <a:pt x="4259" y="24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093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9" name="Google Shape;3079;p38"/>
              <p:cNvSpPr/>
              <p:nvPr/>
            </p:nvSpPr>
            <p:spPr>
              <a:xfrm>
                <a:off x="7123427" y="1636735"/>
                <a:ext cx="155738" cy="529445"/>
              </a:xfrm>
              <a:custGeom>
                <a:avLst/>
                <a:gdLst/>
                <a:ahLst/>
                <a:cxnLst/>
                <a:rect l="l" t="t" r="r" b="b"/>
                <a:pathLst>
                  <a:path w="5453" h="18538" extrusionOk="0">
                    <a:moveTo>
                      <a:pt x="0" y="0"/>
                    </a:moveTo>
                    <a:lnTo>
                      <a:pt x="21" y="15369"/>
                    </a:lnTo>
                    <a:lnTo>
                      <a:pt x="5452" y="18537"/>
                    </a:lnTo>
                    <a:lnTo>
                      <a:pt x="5432" y="31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DC5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0" name="Google Shape;3080;p38"/>
              <p:cNvSpPr/>
              <p:nvPr/>
            </p:nvSpPr>
            <p:spPr>
              <a:xfrm>
                <a:off x="7123427" y="1588554"/>
                <a:ext cx="239161" cy="138088"/>
              </a:xfrm>
              <a:custGeom>
                <a:avLst/>
                <a:gdLst/>
                <a:ahLst/>
                <a:cxnLst/>
                <a:rect l="l" t="t" r="r" b="b"/>
                <a:pathLst>
                  <a:path w="8374" h="4835" extrusionOk="0">
                    <a:moveTo>
                      <a:pt x="2942" y="0"/>
                    </a:moveTo>
                    <a:lnTo>
                      <a:pt x="0" y="1687"/>
                    </a:lnTo>
                    <a:lnTo>
                      <a:pt x="5432" y="4835"/>
                    </a:lnTo>
                    <a:lnTo>
                      <a:pt x="8374" y="3148"/>
                    </a:lnTo>
                    <a:lnTo>
                      <a:pt x="2942" y="0"/>
                    </a:lnTo>
                    <a:close/>
                  </a:path>
                </a:pathLst>
              </a:custGeom>
              <a:solidFill>
                <a:srgbClr val="DCE5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1" name="Google Shape;3081;p38"/>
              <p:cNvSpPr/>
              <p:nvPr/>
            </p:nvSpPr>
            <p:spPr>
              <a:xfrm>
                <a:off x="7278536" y="1678432"/>
                <a:ext cx="84652" cy="487748"/>
              </a:xfrm>
              <a:custGeom>
                <a:avLst/>
                <a:gdLst/>
                <a:ahLst/>
                <a:cxnLst/>
                <a:rect l="l" t="t" r="r" b="b"/>
                <a:pathLst>
                  <a:path w="2964" h="17078" extrusionOk="0">
                    <a:moveTo>
                      <a:pt x="2943" y="1"/>
                    </a:moveTo>
                    <a:lnTo>
                      <a:pt x="1" y="1688"/>
                    </a:lnTo>
                    <a:lnTo>
                      <a:pt x="21" y="17077"/>
                    </a:lnTo>
                    <a:lnTo>
                      <a:pt x="2963" y="15369"/>
                    </a:lnTo>
                    <a:lnTo>
                      <a:pt x="2943" y="1"/>
                    </a:lnTo>
                    <a:close/>
                  </a:path>
                </a:pathLst>
              </a:custGeom>
              <a:solidFill>
                <a:srgbClr val="8A9D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2" name="Google Shape;3082;p38"/>
              <p:cNvSpPr/>
              <p:nvPr/>
            </p:nvSpPr>
            <p:spPr>
              <a:xfrm>
                <a:off x="6998848" y="2124997"/>
                <a:ext cx="51151" cy="193351"/>
              </a:xfrm>
              <a:custGeom>
                <a:avLst/>
                <a:gdLst/>
                <a:ahLst/>
                <a:cxnLst/>
                <a:rect l="l" t="t" r="r" b="b"/>
                <a:pathLst>
                  <a:path w="1791" h="6770" extrusionOk="0">
                    <a:moveTo>
                      <a:pt x="0" y="1"/>
                    </a:moveTo>
                    <a:lnTo>
                      <a:pt x="0" y="5720"/>
                    </a:lnTo>
                    <a:lnTo>
                      <a:pt x="1790" y="6770"/>
                    </a:lnTo>
                    <a:lnTo>
                      <a:pt x="1790" y="103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3" name="Google Shape;3083;p38"/>
              <p:cNvSpPr/>
              <p:nvPr/>
            </p:nvSpPr>
            <p:spPr>
              <a:xfrm>
                <a:off x="7049970" y="2130880"/>
                <a:ext cx="40555" cy="187468"/>
              </a:xfrm>
              <a:custGeom>
                <a:avLst/>
                <a:gdLst/>
                <a:ahLst/>
                <a:cxnLst/>
                <a:rect l="l" t="t" r="r" b="b"/>
                <a:pathLst>
                  <a:path w="1420" h="6564" extrusionOk="0">
                    <a:moveTo>
                      <a:pt x="1420" y="1"/>
                    </a:moveTo>
                    <a:lnTo>
                      <a:pt x="0" y="824"/>
                    </a:lnTo>
                    <a:lnTo>
                      <a:pt x="0" y="6564"/>
                    </a:lnTo>
                    <a:lnTo>
                      <a:pt x="1420" y="5741"/>
                    </a:lnTo>
                    <a:lnTo>
                      <a:pt x="142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4" name="Google Shape;3084;p38"/>
              <p:cNvSpPr/>
              <p:nvPr/>
            </p:nvSpPr>
            <p:spPr>
              <a:xfrm>
                <a:off x="6804354" y="1966946"/>
                <a:ext cx="96390" cy="327897"/>
              </a:xfrm>
              <a:custGeom>
                <a:avLst/>
                <a:gdLst/>
                <a:ahLst/>
                <a:cxnLst/>
                <a:rect l="l" t="t" r="r" b="b"/>
                <a:pathLst>
                  <a:path w="3375" h="11481" extrusionOk="0">
                    <a:moveTo>
                      <a:pt x="0" y="1"/>
                    </a:moveTo>
                    <a:lnTo>
                      <a:pt x="0" y="9526"/>
                    </a:lnTo>
                    <a:lnTo>
                      <a:pt x="3375" y="11481"/>
                    </a:lnTo>
                    <a:lnTo>
                      <a:pt x="3354" y="195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BDC5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5" name="Google Shape;3085;p38"/>
              <p:cNvSpPr/>
              <p:nvPr/>
            </p:nvSpPr>
            <p:spPr>
              <a:xfrm>
                <a:off x="6804354" y="1770110"/>
                <a:ext cx="437196" cy="252699"/>
              </a:xfrm>
              <a:custGeom>
                <a:avLst/>
                <a:gdLst/>
                <a:ahLst/>
                <a:cxnLst/>
                <a:rect l="l" t="t" r="r" b="b"/>
                <a:pathLst>
                  <a:path w="15308" h="8848" extrusionOk="0">
                    <a:moveTo>
                      <a:pt x="11933" y="0"/>
                    </a:moveTo>
                    <a:lnTo>
                      <a:pt x="0" y="6893"/>
                    </a:lnTo>
                    <a:lnTo>
                      <a:pt x="3354" y="8847"/>
                    </a:lnTo>
                    <a:lnTo>
                      <a:pt x="15307" y="1955"/>
                    </a:lnTo>
                    <a:lnTo>
                      <a:pt x="119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6" name="Google Shape;3086;p38"/>
              <p:cNvSpPr/>
              <p:nvPr/>
            </p:nvSpPr>
            <p:spPr>
              <a:xfrm>
                <a:off x="6900144" y="1825916"/>
                <a:ext cx="341406" cy="468927"/>
              </a:xfrm>
              <a:custGeom>
                <a:avLst/>
                <a:gdLst/>
                <a:ahLst/>
                <a:cxnLst/>
                <a:rect l="l" t="t" r="r" b="b"/>
                <a:pathLst>
                  <a:path w="11954" h="16419" extrusionOk="0">
                    <a:moveTo>
                      <a:pt x="11953" y="1"/>
                    </a:moveTo>
                    <a:lnTo>
                      <a:pt x="0" y="6893"/>
                    </a:lnTo>
                    <a:lnTo>
                      <a:pt x="21" y="16419"/>
                    </a:lnTo>
                    <a:lnTo>
                      <a:pt x="11953" y="9526"/>
                    </a:lnTo>
                    <a:lnTo>
                      <a:pt x="119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7" name="Google Shape;3087;p38"/>
              <p:cNvSpPr/>
              <p:nvPr/>
            </p:nvSpPr>
            <p:spPr>
              <a:xfrm>
                <a:off x="6673321" y="1897031"/>
                <a:ext cx="155138" cy="528846"/>
              </a:xfrm>
              <a:custGeom>
                <a:avLst/>
                <a:gdLst/>
                <a:ahLst/>
                <a:cxnLst/>
                <a:rect l="l" t="t" r="r" b="b"/>
                <a:pathLst>
                  <a:path w="5432" h="18517" extrusionOk="0">
                    <a:moveTo>
                      <a:pt x="1" y="0"/>
                    </a:moveTo>
                    <a:lnTo>
                      <a:pt x="21" y="15369"/>
                    </a:lnTo>
                    <a:lnTo>
                      <a:pt x="5432" y="18517"/>
                    </a:lnTo>
                    <a:lnTo>
                      <a:pt x="5411" y="314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8" name="Google Shape;3088;p38"/>
              <p:cNvSpPr/>
              <p:nvPr/>
            </p:nvSpPr>
            <p:spPr>
              <a:xfrm>
                <a:off x="6673321" y="1848250"/>
                <a:ext cx="238590" cy="138716"/>
              </a:xfrm>
              <a:custGeom>
                <a:avLst/>
                <a:gdLst/>
                <a:ahLst/>
                <a:cxnLst/>
                <a:rect l="l" t="t" r="r" b="b"/>
                <a:pathLst>
                  <a:path w="8354" h="4857" extrusionOk="0">
                    <a:moveTo>
                      <a:pt x="2943" y="1"/>
                    </a:moveTo>
                    <a:lnTo>
                      <a:pt x="1" y="1708"/>
                    </a:lnTo>
                    <a:lnTo>
                      <a:pt x="5411" y="4856"/>
                    </a:lnTo>
                    <a:lnTo>
                      <a:pt x="8353" y="3148"/>
                    </a:lnTo>
                    <a:lnTo>
                      <a:pt x="29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9" name="Google Shape;3089;p38"/>
              <p:cNvSpPr/>
              <p:nvPr/>
            </p:nvSpPr>
            <p:spPr>
              <a:xfrm>
                <a:off x="6827859" y="1938157"/>
                <a:ext cx="84652" cy="487719"/>
              </a:xfrm>
              <a:custGeom>
                <a:avLst/>
                <a:gdLst/>
                <a:ahLst/>
                <a:cxnLst/>
                <a:rect l="l" t="t" r="r" b="b"/>
                <a:pathLst>
                  <a:path w="2964" h="17077" extrusionOk="0">
                    <a:moveTo>
                      <a:pt x="2942" y="0"/>
                    </a:moveTo>
                    <a:lnTo>
                      <a:pt x="0" y="1708"/>
                    </a:lnTo>
                    <a:lnTo>
                      <a:pt x="21" y="17077"/>
                    </a:lnTo>
                    <a:lnTo>
                      <a:pt x="2963" y="15369"/>
                    </a:lnTo>
                    <a:lnTo>
                      <a:pt x="29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0" name="Google Shape;3090;p38"/>
              <p:cNvSpPr/>
              <p:nvPr/>
            </p:nvSpPr>
            <p:spPr>
              <a:xfrm>
                <a:off x="7011786" y="2012128"/>
                <a:ext cx="104615" cy="131719"/>
              </a:xfrm>
              <a:custGeom>
                <a:avLst/>
                <a:gdLst/>
                <a:ahLst/>
                <a:cxnLst/>
                <a:rect l="l" t="t" r="r" b="b"/>
                <a:pathLst>
                  <a:path w="3663" h="4612" extrusionOk="0">
                    <a:moveTo>
                      <a:pt x="3622" y="596"/>
                    </a:moveTo>
                    <a:lnTo>
                      <a:pt x="3662" y="620"/>
                    </a:lnTo>
                    <a:cubicBezTo>
                      <a:pt x="3649" y="611"/>
                      <a:pt x="3635" y="603"/>
                      <a:pt x="3622" y="596"/>
                    </a:cubicBezTo>
                    <a:close/>
                    <a:moveTo>
                      <a:pt x="2379" y="1"/>
                    </a:moveTo>
                    <a:cubicBezTo>
                      <a:pt x="2157" y="1"/>
                      <a:pt x="1902" y="73"/>
                      <a:pt x="1625" y="229"/>
                    </a:cubicBezTo>
                    <a:cubicBezTo>
                      <a:pt x="720" y="743"/>
                      <a:pt x="0" y="2019"/>
                      <a:pt x="0" y="3068"/>
                    </a:cubicBezTo>
                    <a:cubicBezTo>
                      <a:pt x="0" y="3583"/>
                      <a:pt x="185" y="3953"/>
                      <a:pt x="473" y="4117"/>
                    </a:cubicBezTo>
                    <a:lnTo>
                      <a:pt x="1337" y="4611"/>
                    </a:lnTo>
                    <a:cubicBezTo>
                      <a:pt x="1049" y="4447"/>
                      <a:pt x="864" y="4076"/>
                      <a:pt x="864" y="3562"/>
                    </a:cubicBezTo>
                    <a:cubicBezTo>
                      <a:pt x="864" y="2533"/>
                      <a:pt x="1584" y="1258"/>
                      <a:pt x="2489" y="723"/>
                    </a:cubicBezTo>
                    <a:cubicBezTo>
                      <a:pt x="2765" y="579"/>
                      <a:pt x="3020" y="505"/>
                      <a:pt x="3242" y="505"/>
                    </a:cubicBezTo>
                    <a:cubicBezTo>
                      <a:pt x="3383" y="505"/>
                      <a:pt x="3511" y="535"/>
                      <a:pt x="3622" y="596"/>
                    </a:cubicBezTo>
                    <a:lnTo>
                      <a:pt x="3622" y="596"/>
                    </a:lnTo>
                    <a:lnTo>
                      <a:pt x="2798" y="106"/>
                    </a:lnTo>
                    <a:cubicBezTo>
                      <a:pt x="2678" y="37"/>
                      <a:pt x="2537" y="1"/>
                      <a:pt x="237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1" name="Google Shape;3091;p38"/>
              <p:cNvSpPr/>
              <p:nvPr/>
            </p:nvSpPr>
            <p:spPr>
              <a:xfrm>
                <a:off x="7036461" y="2026436"/>
                <a:ext cx="94020" cy="120780"/>
              </a:xfrm>
              <a:custGeom>
                <a:avLst/>
                <a:gdLst/>
                <a:ahLst/>
                <a:cxnLst/>
                <a:rect l="l" t="t" r="r" b="b"/>
                <a:pathLst>
                  <a:path w="3292" h="4229" extrusionOk="0">
                    <a:moveTo>
                      <a:pt x="2360" y="1"/>
                    </a:moveTo>
                    <a:cubicBezTo>
                      <a:pt x="2138" y="1"/>
                      <a:pt x="1889" y="72"/>
                      <a:pt x="1625" y="222"/>
                    </a:cubicBezTo>
                    <a:cubicBezTo>
                      <a:pt x="720" y="757"/>
                      <a:pt x="0" y="2032"/>
                      <a:pt x="0" y="3061"/>
                    </a:cubicBezTo>
                    <a:cubicBezTo>
                      <a:pt x="0" y="3805"/>
                      <a:pt x="373" y="4228"/>
                      <a:pt x="912" y="4228"/>
                    </a:cubicBezTo>
                    <a:cubicBezTo>
                      <a:pt x="1133" y="4228"/>
                      <a:pt x="1383" y="4157"/>
                      <a:pt x="1646" y="4007"/>
                    </a:cubicBezTo>
                    <a:cubicBezTo>
                      <a:pt x="2551" y="3472"/>
                      <a:pt x="3292" y="2217"/>
                      <a:pt x="3271" y="1168"/>
                    </a:cubicBezTo>
                    <a:cubicBezTo>
                      <a:pt x="3271" y="424"/>
                      <a:pt x="2899" y="1"/>
                      <a:pt x="236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2" name="Google Shape;3092;p38"/>
              <p:cNvSpPr/>
              <p:nvPr/>
            </p:nvSpPr>
            <p:spPr>
              <a:xfrm>
                <a:off x="7554711" y="3268453"/>
                <a:ext cx="173359" cy="165134"/>
              </a:xfrm>
              <a:custGeom>
                <a:avLst/>
                <a:gdLst/>
                <a:ahLst/>
                <a:cxnLst/>
                <a:rect l="l" t="t" r="r" b="b"/>
                <a:pathLst>
                  <a:path w="6070" h="5782" extrusionOk="0">
                    <a:moveTo>
                      <a:pt x="0" y="0"/>
                    </a:moveTo>
                    <a:lnTo>
                      <a:pt x="0" y="2243"/>
                    </a:lnTo>
                    <a:lnTo>
                      <a:pt x="6070" y="5782"/>
                    </a:lnTo>
                    <a:lnTo>
                      <a:pt x="6070" y="35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3" name="Google Shape;3093;p38"/>
              <p:cNvSpPr/>
              <p:nvPr/>
            </p:nvSpPr>
            <p:spPr>
              <a:xfrm>
                <a:off x="7728042" y="3193826"/>
                <a:ext cx="304392" cy="239761"/>
              </a:xfrm>
              <a:custGeom>
                <a:avLst/>
                <a:gdLst/>
                <a:ahLst/>
                <a:cxnLst/>
                <a:rect l="l" t="t" r="r" b="b"/>
                <a:pathLst>
                  <a:path w="10658" h="8395" extrusionOk="0">
                    <a:moveTo>
                      <a:pt x="10637" y="1"/>
                    </a:moveTo>
                    <a:lnTo>
                      <a:pt x="1" y="6132"/>
                    </a:lnTo>
                    <a:lnTo>
                      <a:pt x="1" y="8395"/>
                    </a:lnTo>
                    <a:lnTo>
                      <a:pt x="10658" y="2243"/>
                    </a:lnTo>
                    <a:lnTo>
                      <a:pt x="1063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4" name="Google Shape;3094;p38"/>
              <p:cNvSpPr/>
              <p:nvPr/>
            </p:nvSpPr>
            <p:spPr>
              <a:xfrm>
                <a:off x="7554711" y="3092752"/>
                <a:ext cx="477152" cy="276204"/>
              </a:xfrm>
              <a:custGeom>
                <a:avLst/>
                <a:gdLst/>
                <a:ahLst/>
                <a:cxnLst/>
                <a:rect l="l" t="t" r="r" b="b"/>
                <a:pathLst>
                  <a:path w="16707" h="9671" extrusionOk="0">
                    <a:moveTo>
                      <a:pt x="10637" y="1"/>
                    </a:moveTo>
                    <a:lnTo>
                      <a:pt x="0" y="6152"/>
                    </a:lnTo>
                    <a:lnTo>
                      <a:pt x="6070" y="9671"/>
                    </a:lnTo>
                    <a:lnTo>
                      <a:pt x="16706" y="3540"/>
                    </a:lnTo>
                    <a:lnTo>
                      <a:pt x="1063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5" name="Google Shape;3095;p38"/>
              <p:cNvSpPr/>
              <p:nvPr/>
            </p:nvSpPr>
            <p:spPr>
              <a:xfrm>
                <a:off x="7881409" y="2552169"/>
                <a:ext cx="128691" cy="712772"/>
              </a:xfrm>
              <a:custGeom>
                <a:avLst/>
                <a:gdLst/>
                <a:ahLst/>
                <a:cxnLst/>
                <a:rect l="l" t="t" r="r" b="b"/>
                <a:pathLst>
                  <a:path w="4506" h="24957" extrusionOk="0">
                    <a:moveTo>
                      <a:pt x="4506" y="1"/>
                    </a:moveTo>
                    <a:lnTo>
                      <a:pt x="21" y="2614"/>
                    </a:lnTo>
                    <a:lnTo>
                      <a:pt x="0" y="24957"/>
                    </a:lnTo>
                    <a:lnTo>
                      <a:pt x="4485" y="22324"/>
                    </a:lnTo>
                    <a:lnTo>
                      <a:pt x="45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6" name="Google Shape;3096;p38"/>
              <p:cNvSpPr/>
              <p:nvPr/>
            </p:nvSpPr>
            <p:spPr>
              <a:xfrm>
                <a:off x="7735096" y="2467574"/>
                <a:ext cx="275004" cy="159251"/>
              </a:xfrm>
              <a:custGeom>
                <a:avLst/>
                <a:gdLst/>
                <a:ahLst/>
                <a:cxnLst/>
                <a:rect l="l" t="t" r="r" b="b"/>
                <a:pathLst>
                  <a:path w="9629" h="5576" extrusionOk="0">
                    <a:moveTo>
                      <a:pt x="4506" y="0"/>
                    </a:moveTo>
                    <a:lnTo>
                      <a:pt x="0" y="2613"/>
                    </a:lnTo>
                    <a:lnTo>
                      <a:pt x="5144" y="5576"/>
                    </a:lnTo>
                    <a:lnTo>
                      <a:pt x="9629" y="2963"/>
                    </a:lnTo>
                    <a:lnTo>
                      <a:pt x="4506" y="0"/>
                    </a:lnTo>
                    <a:close/>
                  </a:path>
                </a:pathLst>
              </a:custGeom>
              <a:solidFill>
                <a:srgbClr val="FFBA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7" name="Google Shape;3097;p38"/>
              <p:cNvSpPr/>
              <p:nvPr/>
            </p:nvSpPr>
            <p:spPr>
              <a:xfrm>
                <a:off x="7735096" y="2542201"/>
                <a:ext cx="146913" cy="722739"/>
              </a:xfrm>
              <a:custGeom>
                <a:avLst/>
                <a:gdLst/>
                <a:ahLst/>
                <a:cxnLst/>
                <a:rect l="l" t="t" r="r" b="b"/>
                <a:pathLst>
                  <a:path w="5144" h="25306" extrusionOk="0">
                    <a:moveTo>
                      <a:pt x="0" y="0"/>
                    </a:moveTo>
                    <a:lnTo>
                      <a:pt x="0" y="22343"/>
                    </a:lnTo>
                    <a:lnTo>
                      <a:pt x="5123" y="25306"/>
                    </a:lnTo>
                    <a:lnTo>
                      <a:pt x="5144" y="29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8" name="Google Shape;3098;p38"/>
              <p:cNvSpPr/>
              <p:nvPr/>
            </p:nvSpPr>
            <p:spPr>
              <a:xfrm>
                <a:off x="7167495" y="3045171"/>
                <a:ext cx="173930" cy="164563"/>
              </a:xfrm>
              <a:custGeom>
                <a:avLst/>
                <a:gdLst/>
                <a:ahLst/>
                <a:cxnLst/>
                <a:rect l="l" t="t" r="r" b="b"/>
                <a:pathLst>
                  <a:path w="6090" h="5762" extrusionOk="0">
                    <a:moveTo>
                      <a:pt x="0" y="0"/>
                    </a:moveTo>
                    <a:lnTo>
                      <a:pt x="0" y="2243"/>
                    </a:lnTo>
                    <a:lnTo>
                      <a:pt x="6090" y="5761"/>
                    </a:lnTo>
                    <a:lnTo>
                      <a:pt x="6069" y="35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9" name="Google Shape;3099;p38"/>
              <p:cNvSpPr/>
              <p:nvPr/>
            </p:nvSpPr>
            <p:spPr>
              <a:xfrm>
                <a:off x="7340825" y="2969944"/>
                <a:ext cx="304392" cy="239790"/>
              </a:xfrm>
              <a:custGeom>
                <a:avLst/>
                <a:gdLst/>
                <a:ahLst/>
                <a:cxnLst/>
                <a:rect l="l" t="t" r="r" b="b"/>
                <a:pathLst>
                  <a:path w="10658" h="8396" extrusionOk="0">
                    <a:moveTo>
                      <a:pt x="10637" y="1"/>
                    </a:moveTo>
                    <a:lnTo>
                      <a:pt x="0" y="6153"/>
                    </a:lnTo>
                    <a:lnTo>
                      <a:pt x="21" y="8395"/>
                    </a:lnTo>
                    <a:lnTo>
                      <a:pt x="10658" y="2264"/>
                    </a:lnTo>
                    <a:lnTo>
                      <a:pt x="1063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0" name="Google Shape;3100;p38"/>
              <p:cNvSpPr/>
              <p:nvPr/>
            </p:nvSpPr>
            <p:spPr>
              <a:xfrm>
                <a:off x="7167495" y="2869470"/>
                <a:ext cx="477152" cy="276204"/>
              </a:xfrm>
              <a:custGeom>
                <a:avLst/>
                <a:gdLst/>
                <a:ahLst/>
                <a:cxnLst/>
                <a:rect l="l" t="t" r="r" b="b"/>
                <a:pathLst>
                  <a:path w="16707" h="9671" extrusionOk="0">
                    <a:moveTo>
                      <a:pt x="10637" y="1"/>
                    </a:moveTo>
                    <a:lnTo>
                      <a:pt x="0" y="6152"/>
                    </a:lnTo>
                    <a:lnTo>
                      <a:pt x="6069" y="9671"/>
                    </a:lnTo>
                    <a:lnTo>
                      <a:pt x="16706" y="3519"/>
                    </a:lnTo>
                    <a:lnTo>
                      <a:pt x="1063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1" name="Google Shape;3101;p38"/>
              <p:cNvSpPr/>
              <p:nvPr/>
            </p:nvSpPr>
            <p:spPr>
              <a:xfrm>
                <a:off x="7495363" y="2329486"/>
                <a:ext cx="129291" cy="712772"/>
              </a:xfrm>
              <a:custGeom>
                <a:avLst/>
                <a:gdLst/>
                <a:ahLst/>
                <a:cxnLst/>
                <a:rect l="l" t="t" r="r" b="b"/>
                <a:pathLst>
                  <a:path w="4527" h="24957" extrusionOk="0">
                    <a:moveTo>
                      <a:pt x="4527" y="1"/>
                    </a:moveTo>
                    <a:lnTo>
                      <a:pt x="21" y="2613"/>
                    </a:lnTo>
                    <a:lnTo>
                      <a:pt x="0" y="24957"/>
                    </a:lnTo>
                    <a:lnTo>
                      <a:pt x="4506" y="22344"/>
                    </a:lnTo>
                    <a:lnTo>
                      <a:pt x="4527" y="1"/>
                    </a:lnTo>
                    <a:close/>
                  </a:path>
                </a:pathLst>
              </a:custGeom>
              <a:solidFill>
                <a:srgbClr val="6661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2" name="Google Shape;3102;p38"/>
              <p:cNvSpPr/>
              <p:nvPr/>
            </p:nvSpPr>
            <p:spPr>
              <a:xfrm>
                <a:off x="7349622" y="2244863"/>
                <a:ext cx="275033" cy="159279"/>
              </a:xfrm>
              <a:custGeom>
                <a:avLst/>
                <a:gdLst/>
                <a:ahLst/>
                <a:cxnLst/>
                <a:rect l="l" t="t" r="r" b="b"/>
                <a:pathLst>
                  <a:path w="9630" h="5577" extrusionOk="0">
                    <a:moveTo>
                      <a:pt x="4507" y="1"/>
                    </a:moveTo>
                    <a:lnTo>
                      <a:pt x="1" y="2614"/>
                    </a:lnTo>
                    <a:lnTo>
                      <a:pt x="5124" y="5576"/>
                    </a:lnTo>
                    <a:lnTo>
                      <a:pt x="9630" y="2964"/>
                    </a:lnTo>
                    <a:lnTo>
                      <a:pt x="4507" y="1"/>
                    </a:lnTo>
                    <a:close/>
                  </a:path>
                </a:pathLst>
              </a:custGeom>
              <a:solidFill>
                <a:srgbClr val="FFBA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3" name="Google Shape;3103;p38"/>
              <p:cNvSpPr/>
              <p:nvPr/>
            </p:nvSpPr>
            <p:spPr>
              <a:xfrm>
                <a:off x="7349051" y="2319490"/>
                <a:ext cx="146913" cy="722768"/>
              </a:xfrm>
              <a:custGeom>
                <a:avLst/>
                <a:gdLst/>
                <a:ahLst/>
                <a:cxnLst/>
                <a:rect l="l" t="t" r="r" b="b"/>
                <a:pathLst>
                  <a:path w="5144" h="25307" extrusionOk="0">
                    <a:moveTo>
                      <a:pt x="21" y="1"/>
                    </a:moveTo>
                    <a:lnTo>
                      <a:pt x="0" y="22344"/>
                    </a:lnTo>
                    <a:lnTo>
                      <a:pt x="5123" y="25307"/>
                    </a:lnTo>
                    <a:lnTo>
                      <a:pt x="5144" y="2963"/>
                    </a:lnTo>
                    <a:lnTo>
                      <a:pt x="21" y="1"/>
                    </a:lnTo>
                    <a:close/>
                  </a:path>
                </a:pathLst>
              </a:custGeom>
              <a:solidFill>
                <a:srgbClr val="8E9D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4" name="Google Shape;3104;p38"/>
              <p:cNvSpPr/>
              <p:nvPr/>
            </p:nvSpPr>
            <p:spPr>
              <a:xfrm>
                <a:off x="7663410" y="2310694"/>
                <a:ext cx="468927" cy="882561"/>
              </a:xfrm>
              <a:custGeom>
                <a:avLst/>
                <a:gdLst/>
                <a:ahLst/>
                <a:cxnLst/>
                <a:rect l="l" t="t" r="r" b="b"/>
                <a:pathLst>
                  <a:path w="16419" h="30902" extrusionOk="0">
                    <a:moveTo>
                      <a:pt x="16418" y="0"/>
                    </a:moveTo>
                    <a:lnTo>
                      <a:pt x="62" y="9505"/>
                    </a:lnTo>
                    <a:lnTo>
                      <a:pt x="0" y="30902"/>
                    </a:lnTo>
                    <a:lnTo>
                      <a:pt x="16357" y="21397"/>
                    </a:lnTo>
                    <a:lnTo>
                      <a:pt x="164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5" name="Google Shape;3105;p38"/>
              <p:cNvSpPr/>
              <p:nvPr/>
            </p:nvSpPr>
            <p:spPr>
              <a:xfrm>
                <a:off x="7133394" y="2003388"/>
                <a:ext cx="998943" cy="578797"/>
              </a:xfrm>
              <a:custGeom>
                <a:avLst/>
                <a:gdLst/>
                <a:ahLst/>
                <a:cxnLst/>
                <a:rect l="l" t="t" r="r" b="b"/>
                <a:pathLst>
                  <a:path w="34977" h="20266" extrusionOk="0">
                    <a:moveTo>
                      <a:pt x="16336" y="0"/>
                    </a:moveTo>
                    <a:lnTo>
                      <a:pt x="1" y="9505"/>
                    </a:lnTo>
                    <a:lnTo>
                      <a:pt x="18620" y="20265"/>
                    </a:lnTo>
                    <a:lnTo>
                      <a:pt x="34976" y="10760"/>
                    </a:lnTo>
                    <a:lnTo>
                      <a:pt x="16336" y="0"/>
                    </a:lnTo>
                    <a:close/>
                  </a:path>
                </a:pathLst>
              </a:custGeom>
              <a:solidFill>
                <a:srgbClr val="CE6F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6" name="Google Shape;3106;p38"/>
              <p:cNvSpPr/>
              <p:nvPr/>
            </p:nvSpPr>
            <p:spPr>
              <a:xfrm>
                <a:off x="7131652" y="2274851"/>
                <a:ext cx="533558" cy="918404"/>
              </a:xfrm>
              <a:custGeom>
                <a:avLst/>
                <a:gdLst/>
                <a:ahLst/>
                <a:cxnLst/>
                <a:rect l="l" t="t" r="r" b="b"/>
                <a:pathLst>
                  <a:path w="18682" h="32157" extrusionOk="0">
                    <a:moveTo>
                      <a:pt x="62" y="0"/>
                    </a:moveTo>
                    <a:lnTo>
                      <a:pt x="0" y="21397"/>
                    </a:lnTo>
                    <a:lnTo>
                      <a:pt x="18619" y="32157"/>
                    </a:lnTo>
                    <a:lnTo>
                      <a:pt x="18681" y="107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FAE6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7" name="Google Shape;3107;p38"/>
              <p:cNvSpPr/>
              <p:nvPr/>
            </p:nvSpPr>
            <p:spPr>
              <a:xfrm>
                <a:off x="7663410" y="2593324"/>
                <a:ext cx="468927" cy="599931"/>
              </a:xfrm>
              <a:custGeom>
                <a:avLst/>
                <a:gdLst/>
                <a:ahLst/>
                <a:cxnLst/>
                <a:rect l="l" t="t" r="r" b="b"/>
                <a:pathLst>
                  <a:path w="16419" h="21006" extrusionOk="0">
                    <a:moveTo>
                      <a:pt x="16418" y="0"/>
                    </a:moveTo>
                    <a:lnTo>
                      <a:pt x="62" y="9485"/>
                    </a:lnTo>
                    <a:lnTo>
                      <a:pt x="0" y="21006"/>
                    </a:lnTo>
                    <a:lnTo>
                      <a:pt x="16357" y="11501"/>
                    </a:lnTo>
                    <a:lnTo>
                      <a:pt x="164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8" name="Google Shape;3108;p38"/>
              <p:cNvSpPr/>
              <p:nvPr/>
            </p:nvSpPr>
            <p:spPr>
              <a:xfrm>
                <a:off x="7131652" y="2561593"/>
                <a:ext cx="533558" cy="631662"/>
              </a:xfrm>
              <a:custGeom>
                <a:avLst/>
                <a:gdLst/>
                <a:ahLst/>
                <a:cxnLst/>
                <a:rect l="l" t="t" r="r" b="b"/>
                <a:pathLst>
                  <a:path w="18682" h="22117" extrusionOk="0">
                    <a:moveTo>
                      <a:pt x="62" y="0"/>
                    </a:moveTo>
                    <a:lnTo>
                      <a:pt x="0" y="11357"/>
                    </a:lnTo>
                    <a:lnTo>
                      <a:pt x="18619" y="22117"/>
                    </a:lnTo>
                    <a:lnTo>
                      <a:pt x="18681" y="10760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9" name="Google Shape;3109;p38"/>
              <p:cNvSpPr/>
              <p:nvPr/>
            </p:nvSpPr>
            <p:spPr>
              <a:xfrm>
                <a:off x="7818520" y="1350564"/>
                <a:ext cx="96419" cy="223311"/>
              </a:xfrm>
              <a:custGeom>
                <a:avLst/>
                <a:gdLst/>
                <a:ahLst/>
                <a:cxnLst/>
                <a:rect l="l" t="t" r="r" b="b"/>
                <a:pathLst>
                  <a:path w="3376" h="7819" extrusionOk="0">
                    <a:moveTo>
                      <a:pt x="1" y="1"/>
                    </a:moveTo>
                    <a:lnTo>
                      <a:pt x="21" y="5864"/>
                    </a:lnTo>
                    <a:lnTo>
                      <a:pt x="3375" y="7819"/>
                    </a:lnTo>
                    <a:lnTo>
                      <a:pt x="3375" y="195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505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0" name="Google Shape;3110;p38"/>
              <p:cNvSpPr/>
              <p:nvPr/>
            </p:nvSpPr>
            <p:spPr>
              <a:xfrm>
                <a:off x="7818520" y="1321775"/>
                <a:ext cx="145770" cy="84652"/>
              </a:xfrm>
              <a:custGeom>
                <a:avLst/>
                <a:gdLst/>
                <a:ahLst/>
                <a:cxnLst/>
                <a:rect l="l" t="t" r="r" b="b"/>
                <a:pathLst>
                  <a:path w="5104" h="2964" extrusionOk="0">
                    <a:moveTo>
                      <a:pt x="1729" y="1"/>
                    </a:moveTo>
                    <a:lnTo>
                      <a:pt x="1" y="1009"/>
                    </a:lnTo>
                    <a:lnTo>
                      <a:pt x="3375" y="2963"/>
                    </a:lnTo>
                    <a:lnTo>
                      <a:pt x="5103" y="1955"/>
                    </a:lnTo>
                    <a:lnTo>
                      <a:pt x="1729" y="1"/>
                    </a:lnTo>
                    <a:close/>
                  </a:path>
                </a:pathLst>
              </a:custGeom>
              <a:solidFill>
                <a:srgbClr val="7480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1" name="Google Shape;3111;p38"/>
              <p:cNvSpPr/>
              <p:nvPr/>
            </p:nvSpPr>
            <p:spPr>
              <a:xfrm>
                <a:off x="7914910" y="1377610"/>
                <a:ext cx="49380" cy="196264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6872" extrusionOk="0">
                    <a:moveTo>
                      <a:pt x="1728" y="0"/>
                    </a:moveTo>
                    <a:lnTo>
                      <a:pt x="0" y="1008"/>
                    </a:lnTo>
                    <a:lnTo>
                      <a:pt x="0" y="6872"/>
                    </a:lnTo>
                    <a:lnTo>
                      <a:pt x="1728" y="5864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2" name="Google Shape;3112;p38"/>
              <p:cNvSpPr/>
              <p:nvPr/>
            </p:nvSpPr>
            <p:spPr>
              <a:xfrm>
                <a:off x="7962491" y="1602634"/>
                <a:ext cx="220369" cy="233906"/>
              </a:xfrm>
              <a:custGeom>
                <a:avLst/>
                <a:gdLst/>
                <a:ahLst/>
                <a:cxnLst/>
                <a:rect l="l" t="t" r="r" b="b"/>
                <a:pathLst>
                  <a:path w="7716" h="8190" extrusionOk="0">
                    <a:moveTo>
                      <a:pt x="1" y="1"/>
                    </a:moveTo>
                    <a:lnTo>
                      <a:pt x="1" y="3725"/>
                    </a:lnTo>
                    <a:lnTo>
                      <a:pt x="7716" y="8189"/>
                    </a:lnTo>
                    <a:lnTo>
                      <a:pt x="7695" y="446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505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3" name="Google Shape;3113;p38"/>
              <p:cNvSpPr/>
              <p:nvPr/>
            </p:nvSpPr>
            <p:spPr>
              <a:xfrm>
                <a:off x="7962491" y="1573846"/>
                <a:ext cx="269721" cy="156337"/>
              </a:xfrm>
              <a:custGeom>
                <a:avLst/>
                <a:gdLst/>
                <a:ahLst/>
                <a:cxnLst/>
                <a:rect l="l" t="t" r="r" b="b"/>
                <a:pathLst>
                  <a:path w="9444" h="5474" extrusionOk="0">
                    <a:moveTo>
                      <a:pt x="1729" y="1"/>
                    </a:moveTo>
                    <a:lnTo>
                      <a:pt x="1" y="1009"/>
                    </a:lnTo>
                    <a:lnTo>
                      <a:pt x="7695" y="5473"/>
                    </a:lnTo>
                    <a:lnTo>
                      <a:pt x="9444" y="4465"/>
                    </a:lnTo>
                    <a:lnTo>
                      <a:pt x="172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4" name="Google Shape;3114;p38"/>
              <p:cNvSpPr/>
              <p:nvPr/>
            </p:nvSpPr>
            <p:spPr>
              <a:xfrm>
                <a:off x="8182260" y="1701366"/>
                <a:ext cx="49951" cy="135174"/>
              </a:xfrm>
              <a:custGeom>
                <a:avLst/>
                <a:gdLst/>
                <a:ahLst/>
                <a:cxnLst/>
                <a:rect l="l" t="t" r="r" b="b"/>
                <a:pathLst>
                  <a:path w="1749" h="4733" extrusionOk="0">
                    <a:moveTo>
                      <a:pt x="1749" y="0"/>
                    </a:moveTo>
                    <a:lnTo>
                      <a:pt x="0" y="1008"/>
                    </a:lnTo>
                    <a:lnTo>
                      <a:pt x="21" y="4732"/>
                    </a:lnTo>
                    <a:lnTo>
                      <a:pt x="1749" y="3724"/>
                    </a:lnTo>
                    <a:lnTo>
                      <a:pt x="174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5" name="Google Shape;3115;p38"/>
              <p:cNvSpPr/>
              <p:nvPr/>
            </p:nvSpPr>
            <p:spPr>
              <a:xfrm>
                <a:off x="7085813" y="1394632"/>
                <a:ext cx="517107" cy="405466"/>
              </a:xfrm>
              <a:custGeom>
                <a:avLst/>
                <a:gdLst/>
                <a:ahLst/>
                <a:cxnLst/>
                <a:rect l="l" t="t" r="r" b="b"/>
                <a:pathLst>
                  <a:path w="18106" h="14197" extrusionOk="0">
                    <a:moveTo>
                      <a:pt x="18105" y="1"/>
                    </a:moveTo>
                    <a:lnTo>
                      <a:pt x="21" y="10473"/>
                    </a:lnTo>
                    <a:lnTo>
                      <a:pt x="0" y="14197"/>
                    </a:lnTo>
                    <a:lnTo>
                      <a:pt x="18085" y="3745"/>
                    </a:lnTo>
                    <a:lnTo>
                      <a:pt x="18105" y="1"/>
                    </a:lnTo>
                    <a:close/>
                  </a:path>
                </a:pathLst>
              </a:custGeom>
              <a:solidFill>
                <a:srgbClr val="4726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6" name="Google Shape;3116;p38"/>
              <p:cNvSpPr/>
              <p:nvPr/>
            </p:nvSpPr>
            <p:spPr>
              <a:xfrm>
                <a:off x="7036461" y="1366443"/>
                <a:ext cx="566459" cy="327298"/>
              </a:xfrm>
              <a:custGeom>
                <a:avLst/>
                <a:gdLst/>
                <a:ahLst/>
                <a:cxnLst/>
                <a:rect l="l" t="t" r="r" b="b"/>
                <a:pathLst>
                  <a:path w="19834" h="11460" extrusionOk="0">
                    <a:moveTo>
                      <a:pt x="18085" y="0"/>
                    </a:moveTo>
                    <a:lnTo>
                      <a:pt x="0" y="10452"/>
                    </a:lnTo>
                    <a:lnTo>
                      <a:pt x="1749" y="11460"/>
                    </a:lnTo>
                    <a:lnTo>
                      <a:pt x="19833" y="988"/>
                    </a:lnTo>
                    <a:lnTo>
                      <a:pt x="1808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7" name="Google Shape;3117;p38"/>
              <p:cNvSpPr/>
              <p:nvPr/>
            </p:nvSpPr>
            <p:spPr>
              <a:xfrm>
                <a:off x="7036461" y="1664924"/>
                <a:ext cx="57006" cy="139287"/>
              </a:xfrm>
              <a:custGeom>
                <a:avLst/>
                <a:gdLst/>
                <a:ahLst/>
                <a:cxnLst/>
                <a:rect l="l" t="t" r="r" b="b"/>
                <a:pathLst>
                  <a:path w="1996" h="4877" extrusionOk="0">
                    <a:moveTo>
                      <a:pt x="0" y="1"/>
                    </a:moveTo>
                    <a:lnTo>
                      <a:pt x="0" y="3724"/>
                    </a:lnTo>
                    <a:lnTo>
                      <a:pt x="1996" y="4877"/>
                    </a:lnTo>
                    <a:lnTo>
                      <a:pt x="1749" y="1009"/>
                    </a:lnTo>
                    <a:lnTo>
                      <a:pt x="0" y="1"/>
                    </a:lnTo>
                    <a:close/>
                    <a:moveTo>
                      <a:pt x="1996" y="4877"/>
                    </a:moveTo>
                    <a:lnTo>
                      <a:pt x="1996" y="4877"/>
                    </a:lnTo>
                    <a:lnTo>
                      <a:pt x="1996" y="487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8" name="Google Shape;3118;p38"/>
              <p:cNvSpPr/>
              <p:nvPr/>
            </p:nvSpPr>
            <p:spPr>
              <a:xfrm>
                <a:off x="7665181" y="1698996"/>
                <a:ext cx="468927" cy="883189"/>
              </a:xfrm>
              <a:custGeom>
                <a:avLst/>
                <a:gdLst/>
                <a:ahLst/>
                <a:cxnLst/>
                <a:rect l="l" t="t" r="r" b="b"/>
                <a:pathLst>
                  <a:path w="16419" h="30924" extrusionOk="0">
                    <a:moveTo>
                      <a:pt x="16418" y="1"/>
                    </a:moveTo>
                    <a:lnTo>
                      <a:pt x="62" y="9506"/>
                    </a:lnTo>
                    <a:lnTo>
                      <a:pt x="0" y="30923"/>
                    </a:lnTo>
                    <a:lnTo>
                      <a:pt x="16356" y="21418"/>
                    </a:lnTo>
                    <a:lnTo>
                      <a:pt x="1641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9" name="Google Shape;3119;p38"/>
              <p:cNvSpPr/>
              <p:nvPr/>
            </p:nvSpPr>
            <p:spPr>
              <a:xfrm>
                <a:off x="7135165" y="1391690"/>
                <a:ext cx="998943" cy="578797"/>
              </a:xfrm>
              <a:custGeom>
                <a:avLst/>
                <a:gdLst/>
                <a:ahLst/>
                <a:cxnLst/>
                <a:rect l="l" t="t" r="r" b="b"/>
                <a:pathLst>
                  <a:path w="34977" h="20266" extrusionOk="0">
                    <a:moveTo>
                      <a:pt x="16336" y="1"/>
                    </a:moveTo>
                    <a:lnTo>
                      <a:pt x="1" y="9506"/>
                    </a:lnTo>
                    <a:lnTo>
                      <a:pt x="18620" y="20266"/>
                    </a:lnTo>
                    <a:lnTo>
                      <a:pt x="34976" y="10761"/>
                    </a:lnTo>
                    <a:lnTo>
                      <a:pt x="16336" y="1"/>
                    </a:lnTo>
                    <a:close/>
                  </a:path>
                </a:pathLst>
              </a:custGeom>
              <a:solidFill>
                <a:srgbClr val="E7E0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0" name="Google Shape;3120;p38"/>
              <p:cNvSpPr/>
              <p:nvPr/>
            </p:nvSpPr>
            <p:spPr>
              <a:xfrm>
                <a:off x="7133394" y="1663153"/>
                <a:ext cx="533558" cy="919032"/>
              </a:xfrm>
              <a:custGeom>
                <a:avLst/>
                <a:gdLst/>
                <a:ahLst/>
                <a:cxnLst/>
                <a:rect l="l" t="t" r="r" b="b"/>
                <a:pathLst>
                  <a:path w="18682" h="32179" extrusionOk="0">
                    <a:moveTo>
                      <a:pt x="63" y="1"/>
                    </a:moveTo>
                    <a:lnTo>
                      <a:pt x="1" y="21418"/>
                    </a:lnTo>
                    <a:lnTo>
                      <a:pt x="18620" y="32178"/>
                    </a:lnTo>
                    <a:lnTo>
                      <a:pt x="18682" y="10761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FAE6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1" name="Google Shape;3121;p38"/>
              <p:cNvSpPr/>
              <p:nvPr/>
            </p:nvSpPr>
            <p:spPr>
              <a:xfrm>
                <a:off x="7232126" y="1197209"/>
                <a:ext cx="90507" cy="164563"/>
              </a:xfrm>
              <a:custGeom>
                <a:avLst/>
                <a:gdLst/>
                <a:ahLst/>
                <a:cxnLst/>
                <a:rect l="l" t="t" r="r" b="b"/>
                <a:pathLst>
                  <a:path w="3169" h="5762" extrusionOk="0">
                    <a:moveTo>
                      <a:pt x="3169" y="0"/>
                    </a:moveTo>
                    <a:lnTo>
                      <a:pt x="21" y="1832"/>
                    </a:lnTo>
                    <a:lnTo>
                      <a:pt x="0" y="5761"/>
                    </a:lnTo>
                    <a:lnTo>
                      <a:pt x="3148" y="3951"/>
                    </a:lnTo>
                    <a:lnTo>
                      <a:pt x="31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2" name="Google Shape;3122;p38"/>
              <p:cNvSpPr/>
              <p:nvPr/>
            </p:nvSpPr>
            <p:spPr>
              <a:xfrm>
                <a:off x="7135764" y="1141374"/>
                <a:ext cx="186868" cy="108157"/>
              </a:xfrm>
              <a:custGeom>
                <a:avLst/>
                <a:gdLst/>
                <a:ahLst/>
                <a:cxnLst/>
                <a:rect l="l" t="t" r="r" b="b"/>
                <a:pathLst>
                  <a:path w="6543" h="3787" extrusionOk="0">
                    <a:moveTo>
                      <a:pt x="3148" y="1"/>
                    </a:moveTo>
                    <a:lnTo>
                      <a:pt x="0" y="1832"/>
                    </a:lnTo>
                    <a:lnTo>
                      <a:pt x="3395" y="3787"/>
                    </a:lnTo>
                    <a:lnTo>
                      <a:pt x="6543" y="1955"/>
                    </a:lnTo>
                    <a:lnTo>
                      <a:pt x="31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3" name="Google Shape;3123;p38"/>
              <p:cNvSpPr/>
              <p:nvPr/>
            </p:nvSpPr>
            <p:spPr>
              <a:xfrm>
                <a:off x="7351392" y="1375240"/>
                <a:ext cx="89935" cy="163392"/>
              </a:xfrm>
              <a:custGeom>
                <a:avLst/>
                <a:gdLst/>
                <a:ahLst/>
                <a:cxnLst/>
                <a:rect l="l" t="t" r="r" b="b"/>
                <a:pathLst>
                  <a:path w="3149" h="5721" extrusionOk="0">
                    <a:moveTo>
                      <a:pt x="3149" y="1"/>
                    </a:moveTo>
                    <a:lnTo>
                      <a:pt x="1" y="1832"/>
                    </a:lnTo>
                    <a:lnTo>
                      <a:pt x="1" y="5720"/>
                    </a:lnTo>
                    <a:lnTo>
                      <a:pt x="3149" y="3889"/>
                    </a:lnTo>
                    <a:lnTo>
                      <a:pt x="3149" y="1"/>
                    </a:lnTo>
                    <a:close/>
                  </a:path>
                </a:pathLst>
              </a:custGeom>
              <a:solidFill>
                <a:srgbClr val="8A9D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4" name="Google Shape;3124;p38"/>
              <p:cNvSpPr/>
              <p:nvPr/>
            </p:nvSpPr>
            <p:spPr>
              <a:xfrm>
                <a:off x="7232126" y="1310021"/>
                <a:ext cx="209202" cy="121066"/>
              </a:xfrm>
              <a:custGeom>
                <a:avLst/>
                <a:gdLst/>
                <a:ahLst/>
                <a:cxnLst/>
                <a:rect l="l" t="t" r="r" b="b"/>
                <a:pathLst>
                  <a:path w="7325" h="4239" extrusionOk="0">
                    <a:moveTo>
                      <a:pt x="3148" y="1"/>
                    </a:moveTo>
                    <a:lnTo>
                      <a:pt x="0" y="1811"/>
                    </a:lnTo>
                    <a:lnTo>
                      <a:pt x="4177" y="4239"/>
                    </a:lnTo>
                    <a:lnTo>
                      <a:pt x="7325" y="2408"/>
                    </a:lnTo>
                    <a:lnTo>
                      <a:pt x="31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5" name="Google Shape;3125;p38"/>
              <p:cNvSpPr/>
              <p:nvPr/>
            </p:nvSpPr>
            <p:spPr>
              <a:xfrm>
                <a:off x="7135165" y="1190171"/>
                <a:ext cx="216256" cy="348461"/>
              </a:xfrm>
              <a:custGeom>
                <a:avLst/>
                <a:gdLst/>
                <a:ahLst/>
                <a:cxnLst/>
                <a:rect l="l" t="t" r="r" b="b"/>
                <a:pathLst>
                  <a:path w="7572" h="12201" extrusionOk="0">
                    <a:moveTo>
                      <a:pt x="21" y="0"/>
                    </a:moveTo>
                    <a:lnTo>
                      <a:pt x="1" y="7818"/>
                    </a:lnTo>
                    <a:lnTo>
                      <a:pt x="7572" y="12200"/>
                    </a:lnTo>
                    <a:lnTo>
                      <a:pt x="7572" y="8312"/>
                    </a:lnTo>
                    <a:lnTo>
                      <a:pt x="3395" y="5884"/>
                    </a:lnTo>
                    <a:lnTo>
                      <a:pt x="3416" y="1955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6" name="Google Shape;3126;p38"/>
              <p:cNvSpPr/>
              <p:nvPr/>
            </p:nvSpPr>
            <p:spPr>
              <a:xfrm>
                <a:off x="7665181" y="1532719"/>
                <a:ext cx="470098" cy="441880"/>
              </a:xfrm>
              <a:custGeom>
                <a:avLst/>
                <a:gdLst/>
                <a:ahLst/>
                <a:cxnLst/>
                <a:rect l="l" t="t" r="r" b="b"/>
                <a:pathLst>
                  <a:path w="16460" h="15472" extrusionOk="0">
                    <a:moveTo>
                      <a:pt x="16418" y="1"/>
                    </a:moveTo>
                    <a:lnTo>
                      <a:pt x="62" y="9506"/>
                    </a:lnTo>
                    <a:lnTo>
                      <a:pt x="0" y="15472"/>
                    </a:lnTo>
                    <a:lnTo>
                      <a:pt x="16459" y="5885"/>
                    </a:lnTo>
                    <a:lnTo>
                      <a:pt x="1641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7" name="Google Shape;3127;p38"/>
              <p:cNvSpPr/>
              <p:nvPr/>
            </p:nvSpPr>
            <p:spPr>
              <a:xfrm>
                <a:off x="7135165" y="1225414"/>
                <a:ext cx="998943" cy="578797"/>
              </a:xfrm>
              <a:custGeom>
                <a:avLst/>
                <a:gdLst/>
                <a:ahLst/>
                <a:cxnLst/>
                <a:rect l="l" t="t" r="r" b="b"/>
                <a:pathLst>
                  <a:path w="34977" h="20266" extrusionOk="0">
                    <a:moveTo>
                      <a:pt x="16336" y="0"/>
                    </a:moveTo>
                    <a:lnTo>
                      <a:pt x="1" y="9506"/>
                    </a:lnTo>
                    <a:lnTo>
                      <a:pt x="18620" y="20266"/>
                    </a:lnTo>
                    <a:lnTo>
                      <a:pt x="34976" y="10761"/>
                    </a:lnTo>
                    <a:lnTo>
                      <a:pt x="163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8" name="Google Shape;3128;p38"/>
              <p:cNvSpPr/>
              <p:nvPr/>
            </p:nvSpPr>
            <p:spPr>
              <a:xfrm>
                <a:off x="7133394" y="1496877"/>
                <a:ext cx="533558" cy="477723"/>
              </a:xfrm>
              <a:custGeom>
                <a:avLst/>
                <a:gdLst/>
                <a:ahLst/>
                <a:cxnLst/>
                <a:rect l="l" t="t" r="r" b="b"/>
                <a:pathLst>
                  <a:path w="18682" h="16727" extrusionOk="0">
                    <a:moveTo>
                      <a:pt x="63" y="1"/>
                    </a:moveTo>
                    <a:lnTo>
                      <a:pt x="1" y="5967"/>
                    </a:lnTo>
                    <a:lnTo>
                      <a:pt x="18620" y="16727"/>
                    </a:lnTo>
                    <a:lnTo>
                      <a:pt x="18682" y="10761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9" name="Google Shape;3129;p38"/>
              <p:cNvSpPr/>
              <p:nvPr/>
            </p:nvSpPr>
            <p:spPr>
              <a:xfrm>
                <a:off x="7665181" y="1978712"/>
                <a:ext cx="213315" cy="603473"/>
              </a:xfrm>
              <a:custGeom>
                <a:avLst/>
                <a:gdLst/>
                <a:ahLst/>
                <a:cxnLst/>
                <a:rect l="l" t="t" r="r" b="b"/>
                <a:pathLst>
                  <a:path w="7469" h="21130" extrusionOk="0">
                    <a:moveTo>
                      <a:pt x="7468" y="0"/>
                    </a:moveTo>
                    <a:lnTo>
                      <a:pt x="41" y="4279"/>
                    </a:lnTo>
                    <a:lnTo>
                      <a:pt x="0" y="21129"/>
                    </a:lnTo>
                    <a:lnTo>
                      <a:pt x="4465" y="18763"/>
                    </a:lnTo>
                    <a:lnTo>
                      <a:pt x="4444" y="8476"/>
                    </a:lnTo>
                    <a:lnTo>
                      <a:pt x="7468" y="6728"/>
                    </a:lnTo>
                    <a:lnTo>
                      <a:pt x="746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0" name="Google Shape;3130;p38"/>
              <p:cNvSpPr/>
              <p:nvPr/>
            </p:nvSpPr>
            <p:spPr>
              <a:xfrm>
                <a:off x="7147503" y="2134421"/>
                <a:ext cx="37042" cy="188639"/>
              </a:xfrm>
              <a:custGeom>
                <a:avLst/>
                <a:gdLst/>
                <a:ahLst/>
                <a:cxnLst/>
                <a:rect l="l" t="t" r="r" b="b"/>
                <a:pathLst>
                  <a:path w="1297" h="6605" extrusionOk="0">
                    <a:moveTo>
                      <a:pt x="1297" y="0"/>
                    </a:moveTo>
                    <a:lnTo>
                      <a:pt x="42" y="720"/>
                    </a:lnTo>
                    <a:lnTo>
                      <a:pt x="1" y="6604"/>
                    </a:lnTo>
                    <a:lnTo>
                      <a:pt x="1256" y="5884"/>
                    </a:lnTo>
                    <a:lnTo>
                      <a:pt x="129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1" name="Google Shape;3131;p38"/>
              <p:cNvSpPr/>
              <p:nvPr/>
            </p:nvSpPr>
            <p:spPr>
              <a:xfrm>
                <a:off x="7147503" y="2302468"/>
                <a:ext cx="465414" cy="268550"/>
              </a:xfrm>
              <a:custGeom>
                <a:avLst/>
                <a:gdLst/>
                <a:ahLst/>
                <a:cxnLst/>
                <a:rect l="l" t="t" r="r" b="b"/>
                <a:pathLst>
                  <a:path w="16296" h="9403" extrusionOk="0">
                    <a:moveTo>
                      <a:pt x="1256" y="0"/>
                    </a:moveTo>
                    <a:lnTo>
                      <a:pt x="1" y="720"/>
                    </a:lnTo>
                    <a:lnTo>
                      <a:pt x="15040" y="9402"/>
                    </a:lnTo>
                    <a:lnTo>
                      <a:pt x="16295" y="8682"/>
                    </a:lnTo>
                    <a:lnTo>
                      <a:pt x="12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2" name="Google Shape;3132;p38"/>
              <p:cNvSpPr/>
              <p:nvPr/>
            </p:nvSpPr>
            <p:spPr>
              <a:xfrm>
                <a:off x="7631081" y="2351220"/>
                <a:ext cx="37071" cy="416633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14588" extrusionOk="0">
                    <a:moveTo>
                      <a:pt x="1297" y="1"/>
                    </a:moveTo>
                    <a:lnTo>
                      <a:pt x="42" y="721"/>
                    </a:lnTo>
                    <a:lnTo>
                      <a:pt x="1" y="14588"/>
                    </a:lnTo>
                    <a:lnTo>
                      <a:pt x="1256" y="13847"/>
                    </a:lnTo>
                    <a:lnTo>
                      <a:pt x="1297" y="1"/>
                    </a:lnTo>
                    <a:close/>
                  </a:path>
                </a:pathLst>
              </a:custGeom>
              <a:solidFill>
                <a:srgbClr val="3D16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3" name="Google Shape;3133;p38"/>
              <p:cNvSpPr/>
              <p:nvPr/>
            </p:nvSpPr>
            <p:spPr>
              <a:xfrm>
                <a:off x="7094038" y="2040402"/>
                <a:ext cx="574113" cy="331410"/>
              </a:xfrm>
              <a:custGeom>
                <a:avLst/>
                <a:gdLst/>
                <a:ahLst/>
                <a:cxnLst/>
                <a:rect l="l" t="t" r="r" b="b"/>
                <a:pathLst>
                  <a:path w="20102" h="11604" extrusionOk="0">
                    <a:moveTo>
                      <a:pt x="1276" y="0"/>
                    </a:moveTo>
                    <a:lnTo>
                      <a:pt x="0" y="741"/>
                    </a:lnTo>
                    <a:lnTo>
                      <a:pt x="18846" y="11604"/>
                    </a:lnTo>
                    <a:lnTo>
                      <a:pt x="20101" y="10884"/>
                    </a:lnTo>
                    <a:lnTo>
                      <a:pt x="127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4" name="Google Shape;3134;p38"/>
              <p:cNvSpPr/>
              <p:nvPr/>
            </p:nvSpPr>
            <p:spPr>
              <a:xfrm>
                <a:off x="7093439" y="2061536"/>
                <a:ext cx="538842" cy="706317"/>
              </a:xfrm>
              <a:custGeom>
                <a:avLst/>
                <a:gdLst/>
                <a:ahLst/>
                <a:cxnLst/>
                <a:rect l="l" t="t" r="r" b="b"/>
                <a:pathLst>
                  <a:path w="18867" h="24731" extrusionOk="0">
                    <a:moveTo>
                      <a:pt x="1935" y="3272"/>
                    </a:moveTo>
                    <a:lnTo>
                      <a:pt x="16954" y="11954"/>
                    </a:lnTo>
                    <a:lnTo>
                      <a:pt x="16933" y="17838"/>
                    </a:lnTo>
                    <a:lnTo>
                      <a:pt x="1894" y="9156"/>
                    </a:lnTo>
                    <a:lnTo>
                      <a:pt x="1935" y="3272"/>
                    </a:lnTo>
                    <a:close/>
                    <a:moveTo>
                      <a:pt x="21" y="1"/>
                    </a:moveTo>
                    <a:lnTo>
                      <a:pt x="1" y="13847"/>
                    </a:lnTo>
                    <a:lnTo>
                      <a:pt x="18826" y="24731"/>
                    </a:lnTo>
                    <a:lnTo>
                      <a:pt x="18867" y="10864"/>
                    </a:lnTo>
                    <a:lnTo>
                      <a:pt x="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5" name="Google Shape;3135;p38"/>
              <p:cNvSpPr/>
              <p:nvPr/>
            </p:nvSpPr>
            <p:spPr>
              <a:xfrm>
                <a:off x="7085813" y="1692541"/>
                <a:ext cx="218027" cy="232707"/>
              </a:xfrm>
              <a:custGeom>
                <a:avLst/>
                <a:gdLst/>
                <a:ahLst/>
                <a:cxnLst/>
                <a:rect l="l" t="t" r="r" b="b"/>
                <a:pathLst>
                  <a:path w="7634" h="8148" extrusionOk="0">
                    <a:moveTo>
                      <a:pt x="0" y="1"/>
                    </a:moveTo>
                    <a:lnTo>
                      <a:pt x="0" y="3745"/>
                    </a:lnTo>
                    <a:lnTo>
                      <a:pt x="7633" y="8148"/>
                    </a:lnTo>
                    <a:lnTo>
                      <a:pt x="7633" y="442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6" name="Google Shape;3136;p38"/>
              <p:cNvSpPr/>
              <p:nvPr/>
            </p:nvSpPr>
            <p:spPr>
              <a:xfrm>
                <a:off x="7085813" y="1664352"/>
                <a:ext cx="267379" cy="154538"/>
              </a:xfrm>
              <a:custGeom>
                <a:avLst/>
                <a:gdLst/>
                <a:ahLst/>
                <a:cxnLst/>
                <a:rect l="l" t="t" r="r" b="b"/>
                <a:pathLst>
                  <a:path w="9362" h="5411" extrusionOk="0">
                    <a:moveTo>
                      <a:pt x="1729" y="0"/>
                    </a:moveTo>
                    <a:lnTo>
                      <a:pt x="0" y="988"/>
                    </a:lnTo>
                    <a:lnTo>
                      <a:pt x="7633" y="5411"/>
                    </a:lnTo>
                    <a:lnTo>
                      <a:pt x="9361" y="4423"/>
                    </a:lnTo>
                    <a:lnTo>
                      <a:pt x="172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7" name="Google Shape;3137;p38"/>
              <p:cNvSpPr/>
              <p:nvPr/>
            </p:nvSpPr>
            <p:spPr>
              <a:xfrm>
                <a:off x="7303812" y="1790673"/>
                <a:ext cx="49951" cy="134575"/>
              </a:xfrm>
              <a:custGeom>
                <a:avLst/>
                <a:gdLst/>
                <a:ahLst/>
                <a:cxnLst/>
                <a:rect l="l" t="t" r="r" b="b"/>
                <a:pathLst>
                  <a:path w="1749" h="4712" extrusionOk="0">
                    <a:moveTo>
                      <a:pt x="1728" y="0"/>
                    </a:moveTo>
                    <a:lnTo>
                      <a:pt x="0" y="988"/>
                    </a:lnTo>
                    <a:lnTo>
                      <a:pt x="0" y="4712"/>
                    </a:lnTo>
                    <a:lnTo>
                      <a:pt x="1749" y="3724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rgbClr val="4726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8" name="Google Shape;3138;p38"/>
              <p:cNvSpPr/>
              <p:nvPr/>
            </p:nvSpPr>
            <p:spPr>
              <a:xfrm>
                <a:off x="7302641" y="1818291"/>
                <a:ext cx="96390" cy="387845"/>
              </a:xfrm>
              <a:custGeom>
                <a:avLst/>
                <a:gdLst/>
                <a:ahLst/>
                <a:cxnLst/>
                <a:rect l="l" t="t" r="r" b="b"/>
                <a:pathLst>
                  <a:path w="3375" h="13580" extrusionOk="0">
                    <a:moveTo>
                      <a:pt x="0" y="0"/>
                    </a:moveTo>
                    <a:lnTo>
                      <a:pt x="21" y="10822"/>
                    </a:lnTo>
                    <a:lnTo>
                      <a:pt x="1461" y="13579"/>
                    </a:lnTo>
                    <a:lnTo>
                      <a:pt x="3374" y="12777"/>
                    </a:lnTo>
                    <a:lnTo>
                      <a:pt x="3374" y="19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9" name="Google Shape;3139;p38"/>
              <p:cNvSpPr/>
              <p:nvPr/>
            </p:nvSpPr>
            <p:spPr>
              <a:xfrm>
                <a:off x="7302641" y="1789502"/>
                <a:ext cx="145742" cy="84623"/>
              </a:xfrm>
              <a:custGeom>
                <a:avLst/>
                <a:gdLst/>
                <a:ahLst/>
                <a:cxnLst/>
                <a:rect l="l" t="t" r="r" b="b"/>
                <a:pathLst>
                  <a:path w="5103" h="2963" extrusionOk="0">
                    <a:moveTo>
                      <a:pt x="1749" y="0"/>
                    </a:moveTo>
                    <a:lnTo>
                      <a:pt x="0" y="1008"/>
                    </a:lnTo>
                    <a:lnTo>
                      <a:pt x="3374" y="2963"/>
                    </a:lnTo>
                    <a:lnTo>
                      <a:pt x="5102" y="1955"/>
                    </a:lnTo>
                    <a:lnTo>
                      <a:pt x="1749" y="0"/>
                    </a:lnTo>
                    <a:close/>
                  </a:path>
                </a:pathLst>
              </a:custGeom>
              <a:solidFill>
                <a:srgbClr val="7480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0" name="Google Shape;3140;p38"/>
              <p:cNvSpPr/>
              <p:nvPr/>
            </p:nvSpPr>
            <p:spPr>
              <a:xfrm>
                <a:off x="7399002" y="1845309"/>
                <a:ext cx="49951" cy="337893"/>
              </a:xfrm>
              <a:custGeom>
                <a:avLst/>
                <a:gdLst/>
                <a:ahLst/>
                <a:cxnLst/>
                <a:rect l="l" t="t" r="r" b="b"/>
                <a:pathLst>
                  <a:path w="1749" h="11831" extrusionOk="0">
                    <a:moveTo>
                      <a:pt x="1728" y="1"/>
                    </a:moveTo>
                    <a:lnTo>
                      <a:pt x="0" y="1009"/>
                    </a:lnTo>
                    <a:lnTo>
                      <a:pt x="0" y="11831"/>
                    </a:lnTo>
                    <a:lnTo>
                      <a:pt x="1749" y="10823"/>
                    </a:lnTo>
                    <a:lnTo>
                      <a:pt x="172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1" name="Google Shape;3141;p38"/>
              <p:cNvSpPr/>
              <p:nvPr/>
            </p:nvSpPr>
            <p:spPr>
              <a:xfrm>
                <a:off x="7299099" y="1649073"/>
                <a:ext cx="96390" cy="223311"/>
              </a:xfrm>
              <a:custGeom>
                <a:avLst/>
                <a:gdLst/>
                <a:ahLst/>
                <a:cxnLst/>
                <a:rect l="l" t="t" r="r" b="b"/>
                <a:pathLst>
                  <a:path w="3375" h="7819" extrusionOk="0">
                    <a:moveTo>
                      <a:pt x="1" y="0"/>
                    </a:moveTo>
                    <a:lnTo>
                      <a:pt x="21" y="5864"/>
                    </a:lnTo>
                    <a:lnTo>
                      <a:pt x="3375" y="7818"/>
                    </a:lnTo>
                    <a:lnTo>
                      <a:pt x="3375" y="195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2" name="Google Shape;3142;p38"/>
              <p:cNvSpPr/>
              <p:nvPr/>
            </p:nvSpPr>
            <p:spPr>
              <a:xfrm>
                <a:off x="7299099" y="1620284"/>
                <a:ext cx="145742" cy="84623"/>
              </a:xfrm>
              <a:custGeom>
                <a:avLst/>
                <a:gdLst/>
                <a:ahLst/>
                <a:cxnLst/>
                <a:rect l="l" t="t" r="r" b="b"/>
                <a:pathLst>
                  <a:path w="5103" h="2963" extrusionOk="0">
                    <a:moveTo>
                      <a:pt x="1749" y="0"/>
                    </a:moveTo>
                    <a:lnTo>
                      <a:pt x="1" y="1008"/>
                    </a:lnTo>
                    <a:lnTo>
                      <a:pt x="3375" y="2963"/>
                    </a:lnTo>
                    <a:lnTo>
                      <a:pt x="5103" y="1955"/>
                    </a:lnTo>
                    <a:lnTo>
                      <a:pt x="1749" y="0"/>
                    </a:lnTo>
                    <a:close/>
                  </a:path>
                </a:pathLst>
              </a:custGeom>
              <a:solidFill>
                <a:srgbClr val="7480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3" name="Google Shape;3143;p38"/>
              <p:cNvSpPr/>
              <p:nvPr/>
            </p:nvSpPr>
            <p:spPr>
              <a:xfrm>
                <a:off x="7395461" y="1676091"/>
                <a:ext cx="49980" cy="196293"/>
              </a:xfrm>
              <a:custGeom>
                <a:avLst/>
                <a:gdLst/>
                <a:ahLst/>
                <a:cxnLst/>
                <a:rect l="l" t="t" r="r" b="b"/>
                <a:pathLst>
                  <a:path w="1750" h="6873" extrusionOk="0">
                    <a:moveTo>
                      <a:pt x="1729" y="1"/>
                    </a:moveTo>
                    <a:lnTo>
                      <a:pt x="1" y="1009"/>
                    </a:lnTo>
                    <a:lnTo>
                      <a:pt x="1" y="6872"/>
                    </a:lnTo>
                    <a:lnTo>
                      <a:pt x="1750" y="5864"/>
                    </a:lnTo>
                    <a:lnTo>
                      <a:pt x="17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4" name="Google Shape;3144;p38"/>
              <p:cNvSpPr/>
              <p:nvPr/>
            </p:nvSpPr>
            <p:spPr>
              <a:xfrm>
                <a:off x="7299099" y="1594409"/>
                <a:ext cx="96390" cy="111670"/>
              </a:xfrm>
              <a:custGeom>
                <a:avLst/>
                <a:gdLst/>
                <a:ahLst/>
                <a:cxnLst/>
                <a:rect l="l" t="t" r="r" b="b"/>
                <a:pathLst>
                  <a:path w="3375" h="3910" extrusionOk="0">
                    <a:moveTo>
                      <a:pt x="1" y="1"/>
                    </a:moveTo>
                    <a:lnTo>
                      <a:pt x="21" y="1955"/>
                    </a:lnTo>
                    <a:lnTo>
                      <a:pt x="3375" y="3910"/>
                    </a:lnTo>
                    <a:lnTo>
                      <a:pt x="3375" y="195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5" name="Google Shape;3145;p38"/>
              <p:cNvSpPr/>
              <p:nvPr/>
            </p:nvSpPr>
            <p:spPr>
              <a:xfrm>
                <a:off x="7299099" y="1265969"/>
                <a:ext cx="664591" cy="384303"/>
              </a:xfrm>
              <a:custGeom>
                <a:avLst/>
                <a:gdLst/>
                <a:ahLst/>
                <a:cxnLst/>
                <a:rect l="l" t="t" r="r" b="b"/>
                <a:pathLst>
                  <a:path w="23270" h="13456" extrusionOk="0">
                    <a:moveTo>
                      <a:pt x="19916" y="0"/>
                    </a:moveTo>
                    <a:lnTo>
                      <a:pt x="1" y="11501"/>
                    </a:lnTo>
                    <a:lnTo>
                      <a:pt x="3375" y="13455"/>
                    </a:lnTo>
                    <a:lnTo>
                      <a:pt x="23270" y="1955"/>
                    </a:lnTo>
                    <a:lnTo>
                      <a:pt x="1991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6" name="Google Shape;3146;p38"/>
              <p:cNvSpPr/>
              <p:nvPr/>
            </p:nvSpPr>
            <p:spPr>
              <a:xfrm>
                <a:off x="7395461" y="1321775"/>
                <a:ext cx="568830" cy="384303"/>
              </a:xfrm>
              <a:custGeom>
                <a:avLst/>
                <a:gdLst/>
                <a:ahLst/>
                <a:cxnLst/>
                <a:rect l="l" t="t" r="r" b="b"/>
                <a:pathLst>
                  <a:path w="19917" h="13456" extrusionOk="0">
                    <a:moveTo>
                      <a:pt x="19896" y="1"/>
                    </a:moveTo>
                    <a:lnTo>
                      <a:pt x="1" y="11501"/>
                    </a:lnTo>
                    <a:lnTo>
                      <a:pt x="1" y="13456"/>
                    </a:lnTo>
                    <a:lnTo>
                      <a:pt x="19916" y="1955"/>
                    </a:lnTo>
                    <a:lnTo>
                      <a:pt x="198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7" name="Google Shape;3147;p38"/>
              <p:cNvSpPr/>
              <p:nvPr/>
            </p:nvSpPr>
            <p:spPr>
              <a:xfrm>
                <a:off x="7396632" y="1872355"/>
                <a:ext cx="220969" cy="233878"/>
              </a:xfrm>
              <a:custGeom>
                <a:avLst/>
                <a:gdLst/>
                <a:ahLst/>
                <a:cxnLst/>
                <a:rect l="l" t="t" r="r" b="b"/>
                <a:pathLst>
                  <a:path w="7737" h="8189" extrusionOk="0">
                    <a:moveTo>
                      <a:pt x="1" y="0"/>
                    </a:moveTo>
                    <a:lnTo>
                      <a:pt x="21" y="3724"/>
                    </a:lnTo>
                    <a:lnTo>
                      <a:pt x="7737" y="8189"/>
                    </a:lnTo>
                    <a:lnTo>
                      <a:pt x="7716" y="446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8" name="Google Shape;3148;p38"/>
              <p:cNvSpPr/>
              <p:nvPr/>
            </p:nvSpPr>
            <p:spPr>
              <a:xfrm>
                <a:off x="7396632" y="1843566"/>
                <a:ext cx="269749" cy="156309"/>
              </a:xfrm>
              <a:custGeom>
                <a:avLst/>
                <a:gdLst/>
                <a:ahLst/>
                <a:cxnLst/>
                <a:rect l="l" t="t" r="r" b="b"/>
                <a:pathLst>
                  <a:path w="9445" h="5473" extrusionOk="0">
                    <a:moveTo>
                      <a:pt x="1750" y="0"/>
                    </a:moveTo>
                    <a:lnTo>
                      <a:pt x="1" y="1008"/>
                    </a:lnTo>
                    <a:lnTo>
                      <a:pt x="7716" y="5473"/>
                    </a:lnTo>
                    <a:lnTo>
                      <a:pt x="9444" y="4465"/>
                    </a:lnTo>
                    <a:lnTo>
                      <a:pt x="17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9" name="Google Shape;3149;p38"/>
              <p:cNvSpPr/>
              <p:nvPr/>
            </p:nvSpPr>
            <p:spPr>
              <a:xfrm>
                <a:off x="7617000" y="1971058"/>
                <a:ext cx="49951" cy="135174"/>
              </a:xfrm>
              <a:custGeom>
                <a:avLst/>
                <a:gdLst/>
                <a:ahLst/>
                <a:cxnLst/>
                <a:rect l="l" t="t" r="r" b="b"/>
                <a:pathLst>
                  <a:path w="1749" h="4733" extrusionOk="0">
                    <a:moveTo>
                      <a:pt x="1728" y="1"/>
                    </a:moveTo>
                    <a:lnTo>
                      <a:pt x="0" y="1009"/>
                    </a:lnTo>
                    <a:lnTo>
                      <a:pt x="21" y="4733"/>
                    </a:lnTo>
                    <a:lnTo>
                      <a:pt x="1749" y="3724"/>
                    </a:lnTo>
                    <a:lnTo>
                      <a:pt x="1728" y="1"/>
                    </a:lnTo>
                    <a:close/>
                  </a:path>
                </a:pathLst>
              </a:custGeom>
              <a:solidFill>
                <a:srgbClr val="505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0" name="Google Shape;3150;p38"/>
              <p:cNvSpPr/>
              <p:nvPr/>
            </p:nvSpPr>
            <p:spPr>
              <a:xfrm>
                <a:off x="7666352" y="1730155"/>
                <a:ext cx="516508" cy="404867"/>
              </a:xfrm>
              <a:custGeom>
                <a:avLst/>
                <a:gdLst/>
                <a:ahLst/>
                <a:cxnLst/>
                <a:rect l="l" t="t" r="r" b="b"/>
                <a:pathLst>
                  <a:path w="18085" h="14176" extrusionOk="0">
                    <a:moveTo>
                      <a:pt x="18085" y="0"/>
                    </a:moveTo>
                    <a:lnTo>
                      <a:pt x="0" y="10452"/>
                    </a:lnTo>
                    <a:lnTo>
                      <a:pt x="0" y="14176"/>
                    </a:lnTo>
                    <a:lnTo>
                      <a:pt x="18085" y="3724"/>
                    </a:lnTo>
                    <a:lnTo>
                      <a:pt x="1808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1" name="Google Shape;3151;p38"/>
              <p:cNvSpPr/>
              <p:nvPr/>
            </p:nvSpPr>
            <p:spPr>
              <a:xfrm>
                <a:off x="7617000" y="1701366"/>
                <a:ext cx="565859" cy="327298"/>
              </a:xfrm>
              <a:custGeom>
                <a:avLst/>
                <a:gdLst/>
                <a:ahLst/>
                <a:cxnLst/>
                <a:rect l="l" t="t" r="r" b="b"/>
                <a:pathLst>
                  <a:path w="19813" h="11460" extrusionOk="0">
                    <a:moveTo>
                      <a:pt x="18084" y="0"/>
                    </a:moveTo>
                    <a:lnTo>
                      <a:pt x="0" y="10452"/>
                    </a:lnTo>
                    <a:lnTo>
                      <a:pt x="1728" y="11460"/>
                    </a:lnTo>
                    <a:lnTo>
                      <a:pt x="19813" y="1008"/>
                    </a:lnTo>
                    <a:lnTo>
                      <a:pt x="1808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2" name="Google Shape;3152;p38"/>
              <p:cNvSpPr/>
              <p:nvPr/>
            </p:nvSpPr>
            <p:spPr>
              <a:xfrm>
                <a:off x="7608175" y="1999847"/>
                <a:ext cx="58205" cy="135174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4733" extrusionOk="0">
                    <a:moveTo>
                      <a:pt x="309" y="1"/>
                    </a:moveTo>
                    <a:lnTo>
                      <a:pt x="0" y="3539"/>
                    </a:lnTo>
                    <a:lnTo>
                      <a:pt x="2037" y="4733"/>
                    </a:lnTo>
                    <a:lnTo>
                      <a:pt x="2037" y="1009"/>
                    </a:lnTo>
                    <a:lnTo>
                      <a:pt x="30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3" name="Google Shape;3153;p38"/>
              <p:cNvSpPr/>
              <p:nvPr/>
            </p:nvSpPr>
            <p:spPr>
              <a:xfrm>
                <a:off x="7585270" y="2021295"/>
                <a:ext cx="47610" cy="61233"/>
              </a:xfrm>
              <a:custGeom>
                <a:avLst/>
                <a:gdLst/>
                <a:ahLst/>
                <a:cxnLst/>
                <a:rect l="l" t="t" r="r" b="b"/>
                <a:pathLst>
                  <a:path w="1667" h="2144" extrusionOk="0">
                    <a:moveTo>
                      <a:pt x="459" y="1"/>
                    </a:moveTo>
                    <a:cubicBezTo>
                      <a:pt x="188" y="1"/>
                      <a:pt x="0" y="221"/>
                      <a:pt x="0" y="587"/>
                    </a:cubicBezTo>
                    <a:cubicBezTo>
                      <a:pt x="0" y="1122"/>
                      <a:pt x="370" y="1760"/>
                      <a:pt x="823" y="2027"/>
                    </a:cubicBezTo>
                    <a:cubicBezTo>
                      <a:pt x="963" y="2106"/>
                      <a:pt x="1094" y="2144"/>
                      <a:pt x="1209" y="2144"/>
                    </a:cubicBezTo>
                    <a:cubicBezTo>
                      <a:pt x="1483" y="2144"/>
                      <a:pt x="1667" y="1931"/>
                      <a:pt x="1667" y="1554"/>
                    </a:cubicBezTo>
                    <a:cubicBezTo>
                      <a:pt x="1667" y="1019"/>
                      <a:pt x="1296" y="381"/>
                      <a:pt x="823" y="114"/>
                    </a:cubicBezTo>
                    <a:cubicBezTo>
                      <a:pt x="693" y="37"/>
                      <a:pt x="569" y="1"/>
                      <a:pt x="4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4" name="Google Shape;3154;p38"/>
              <p:cNvSpPr/>
              <p:nvPr/>
            </p:nvSpPr>
            <p:spPr>
              <a:xfrm>
                <a:off x="7481855" y="1961833"/>
                <a:ext cx="47610" cy="60976"/>
              </a:xfrm>
              <a:custGeom>
                <a:avLst/>
                <a:gdLst/>
                <a:ahLst/>
                <a:cxnLst/>
                <a:rect l="l" t="t" r="r" b="b"/>
                <a:pathLst>
                  <a:path w="1667" h="2135" extrusionOk="0">
                    <a:moveTo>
                      <a:pt x="450" y="1"/>
                    </a:moveTo>
                    <a:cubicBezTo>
                      <a:pt x="184" y="1"/>
                      <a:pt x="0" y="214"/>
                      <a:pt x="0" y="591"/>
                    </a:cubicBezTo>
                    <a:cubicBezTo>
                      <a:pt x="0" y="1105"/>
                      <a:pt x="370" y="1764"/>
                      <a:pt x="823" y="2031"/>
                    </a:cubicBezTo>
                    <a:cubicBezTo>
                      <a:pt x="951" y="2101"/>
                      <a:pt x="1073" y="2135"/>
                      <a:pt x="1182" y="2135"/>
                    </a:cubicBezTo>
                    <a:cubicBezTo>
                      <a:pt x="1458" y="2135"/>
                      <a:pt x="1652" y="1921"/>
                      <a:pt x="1667" y="1537"/>
                    </a:cubicBezTo>
                    <a:cubicBezTo>
                      <a:pt x="1667" y="1023"/>
                      <a:pt x="1296" y="365"/>
                      <a:pt x="823" y="118"/>
                    </a:cubicBezTo>
                    <a:cubicBezTo>
                      <a:pt x="689" y="39"/>
                      <a:pt x="562" y="1"/>
                      <a:pt x="4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5" name="Google Shape;3155;p38"/>
              <p:cNvSpPr/>
              <p:nvPr/>
            </p:nvSpPr>
            <p:spPr>
              <a:xfrm>
                <a:off x="7171008" y="1782162"/>
                <a:ext cx="47638" cy="61233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2144" extrusionOk="0">
                    <a:moveTo>
                      <a:pt x="460" y="0"/>
                    </a:moveTo>
                    <a:cubicBezTo>
                      <a:pt x="188" y="0"/>
                      <a:pt x="1" y="220"/>
                      <a:pt x="1" y="586"/>
                    </a:cubicBezTo>
                    <a:cubicBezTo>
                      <a:pt x="1" y="1121"/>
                      <a:pt x="371" y="1759"/>
                      <a:pt x="824" y="2027"/>
                    </a:cubicBezTo>
                    <a:cubicBezTo>
                      <a:pt x="964" y="2106"/>
                      <a:pt x="1095" y="2143"/>
                      <a:pt x="1210" y="2143"/>
                    </a:cubicBezTo>
                    <a:cubicBezTo>
                      <a:pt x="1483" y="2143"/>
                      <a:pt x="1667" y="1930"/>
                      <a:pt x="1667" y="1553"/>
                    </a:cubicBezTo>
                    <a:cubicBezTo>
                      <a:pt x="1667" y="1018"/>
                      <a:pt x="1297" y="381"/>
                      <a:pt x="824" y="113"/>
                    </a:cubicBezTo>
                    <a:cubicBezTo>
                      <a:pt x="693" y="36"/>
                      <a:pt x="570" y="0"/>
                      <a:pt x="4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6" name="Google Shape;3156;p38"/>
              <p:cNvSpPr/>
              <p:nvPr/>
            </p:nvSpPr>
            <p:spPr>
              <a:xfrm>
                <a:off x="7067592" y="1722700"/>
                <a:ext cx="47638" cy="60747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2127" extrusionOk="0">
                    <a:moveTo>
                      <a:pt x="451" y="0"/>
                    </a:moveTo>
                    <a:cubicBezTo>
                      <a:pt x="184" y="0"/>
                      <a:pt x="1" y="214"/>
                      <a:pt x="1" y="590"/>
                    </a:cubicBezTo>
                    <a:cubicBezTo>
                      <a:pt x="1" y="1105"/>
                      <a:pt x="371" y="1763"/>
                      <a:pt x="824" y="2010"/>
                    </a:cubicBezTo>
                    <a:cubicBezTo>
                      <a:pt x="957" y="2089"/>
                      <a:pt x="1084" y="2127"/>
                      <a:pt x="1196" y="2127"/>
                    </a:cubicBezTo>
                    <a:cubicBezTo>
                      <a:pt x="1463" y="2127"/>
                      <a:pt x="1646" y="1913"/>
                      <a:pt x="1646" y="1537"/>
                    </a:cubicBezTo>
                    <a:cubicBezTo>
                      <a:pt x="1667" y="1023"/>
                      <a:pt x="1297" y="364"/>
                      <a:pt x="824" y="117"/>
                    </a:cubicBezTo>
                    <a:cubicBezTo>
                      <a:pt x="690" y="38"/>
                      <a:pt x="563" y="0"/>
                      <a:pt x="4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7" name="Google Shape;3157;p38"/>
              <p:cNvSpPr/>
              <p:nvPr/>
            </p:nvSpPr>
            <p:spPr>
              <a:xfrm>
                <a:off x="7857304" y="1667266"/>
                <a:ext cx="209231" cy="121094"/>
              </a:xfrm>
              <a:custGeom>
                <a:avLst/>
                <a:gdLst/>
                <a:ahLst/>
                <a:cxnLst/>
                <a:rect l="l" t="t" r="r" b="b"/>
                <a:pathLst>
                  <a:path w="7326" h="4240" extrusionOk="0">
                    <a:moveTo>
                      <a:pt x="3149" y="1"/>
                    </a:moveTo>
                    <a:lnTo>
                      <a:pt x="1" y="1832"/>
                    </a:lnTo>
                    <a:lnTo>
                      <a:pt x="4177" y="4239"/>
                    </a:lnTo>
                    <a:lnTo>
                      <a:pt x="7325" y="2408"/>
                    </a:lnTo>
                    <a:lnTo>
                      <a:pt x="31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8" name="Google Shape;3158;p38"/>
              <p:cNvSpPr/>
              <p:nvPr/>
            </p:nvSpPr>
            <p:spPr>
              <a:xfrm>
                <a:off x="8072961" y="1679603"/>
                <a:ext cx="90507" cy="276204"/>
              </a:xfrm>
              <a:custGeom>
                <a:avLst/>
                <a:gdLst/>
                <a:ahLst/>
                <a:cxnLst/>
                <a:rect l="l" t="t" r="r" b="b"/>
                <a:pathLst>
                  <a:path w="3169" h="9671" extrusionOk="0">
                    <a:moveTo>
                      <a:pt x="3169" y="1"/>
                    </a:moveTo>
                    <a:lnTo>
                      <a:pt x="21" y="1832"/>
                    </a:lnTo>
                    <a:lnTo>
                      <a:pt x="0" y="9671"/>
                    </a:lnTo>
                    <a:lnTo>
                      <a:pt x="3148" y="7840"/>
                    </a:lnTo>
                    <a:lnTo>
                      <a:pt x="31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9" name="Google Shape;3159;p38"/>
              <p:cNvSpPr/>
              <p:nvPr/>
            </p:nvSpPr>
            <p:spPr>
              <a:xfrm>
                <a:off x="7977171" y="1623797"/>
                <a:ext cx="186297" cy="108157"/>
              </a:xfrm>
              <a:custGeom>
                <a:avLst/>
                <a:gdLst/>
                <a:ahLst/>
                <a:cxnLst/>
                <a:rect l="l" t="t" r="r" b="b"/>
                <a:pathLst>
                  <a:path w="6523" h="3787" extrusionOk="0">
                    <a:moveTo>
                      <a:pt x="3128" y="0"/>
                    </a:moveTo>
                    <a:lnTo>
                      <a:pt x="1" y="1811"/>
                    </a:lnTo>
                    <a:lnTo>
                      <a:pt x="3375" y="3786"/>
                    </a:lnTo>
                    <a:lnTo>
                      <a:pt x="6523" y="1955"/>
                    </a:lnTo>
                    <a:lnTo>
                      <a:pt x="312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0" name="Google Shape;3160;p38"/>
              <p:cNvSpPr/>
              <p:nvPr/>
            </p:nvSpPr>
            <p:spPr>
              <a:xfrm>
                <a:off x="7856733" y="1675491"/>
                <a:ext cx="216828" cy="280316"/>
              </a:xfrm>
              <a:custGeom>
                <a:avLst/>
                <a:gdLst/>
                <a:ahLst/>
                <a:cxnLst/>
                <a:rect l="l" t="t" r="r" b="b"/>
                <a:pathLst>
                  <a:path w="7592" h="9815" extrusionOk="0">
                    <a:moveTo>
                      <a:pt x="4218" y="1"/>
                    </a:moveTo>
                    <a:lnTo>
                      <a:pt x="4197" y="3951"/>
                    </a:lnTo>
                    <a:lnTo>
                      <a:pt x="21" y="1544"/>
                    </a:lnTo>
                    <a:lnTo>
                      <a:pt x="0" y="5432"/>
                    </a:lnTo>
                    <a:lnTo>
                      <a:pt x="7571" y="9815"/>
                    </a:lnTo>
                    <a:lnTo>
                      <a:pt x="7592" y="1976"/>
                    </a:lnTo>
                    <a:lnTo>
                      <a:pt x="421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1" name="Google Shape;3161;p38"/>
              <p:cNvSpPr/>
              <p:nvPr/>
            </p:nvSpPr>
            <p:spPr>
              <a:xfrm>
                <a:off x="7178662" y="1898859"/>
                <a:ext cx="98132" cy="98675"/>
              </a:xfrm>
              <a:custGeom>
                <a:avLst/>
                <a:gdLst/>
                <a:ahLst/>
                <a:cxnLst/>
                <a:rect l="l" t="t" r="r" b="b"/>
                <a:pathLst>
                  <a:path w="3436" h="3455" extrusionOk="0">
                    <a:moveTo>
                      <a:pt x="1032" y="0"/>
                    </a:moveTo>
                    <a:cubicBezTo>
                      <a:pt x="145" y="0"/>
                      <a:pt x="17" y="1374"/>
                      <a:pt x="0" y="1459"/>
                    </a:cubicBezTo>
                    <a:lnTo>
                      <a:pt x="3436" y="3454"/>
                    </a:lnTo>
                    <a:cubicBezTo>
                      <a:pt x="3436" y="3331"/>
                      <a:pt x="3251" y="1109"/>
                      <a:pt x="1728" y="224"/>
                    </a:cubicBezTo>
                    <a:cubicBezTo>
                      <a:pt x="1456" y="66"/>
                      <a:pt x="1226" y="0"/>
                      <a:pt x="10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2" name="Google Shape;3162;p38"/>
              <p:cNvSpPr/>
              <p:nvPr/>
            </p:nvSpPr>
            <p:spPr>
              <a:xfrm>
                <a:off x="7481855" y="2073960"/>
                <a:ext cx="98732" cy="98675"/>
              </a:xfrm>
              <a:custGeom>
                <a:avLst/>
                <a:gdLst/>
                <a:ahLst/>
                <a:cxnLst/>
                <a:rect l="l" t="t" r="r" b="b"/>
                <a:pathLst>
                  <a:path w="3457" h="3455" extrusionOk="0">
                    <a:moveTo>
                      <a:pt x="1032" y="0"/>
                    </a:moveTo>
                    <a:cubicBezTo>
                      <a:pt x="145" y="0"/>
                      <a:pt x="17" y="1374"/>
                      <a:pt x="0" y="1459"/>
                    </a:cubicBezTo>
                    <a:lnTo>
                      <a:pt x="3457" y="3454"/>
                    </a:lnTo>
                    <a:cubicBezTo>
                      <a:pt x="3436" y="3331"/>
                      <a:pt x="3271" y="1109"/>
                      <a:pt x="1728" y="224"/>
                    </a:cubicBezTo>
                    <a:cubicBezTo>
                      <a:pt x="1456" y="66"/>
                      <a:pt x="1226" y="0"/>
                      <a:pt x="10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3" name="Google Shape;3163;p38"/>
              <p:cNvSpPr/>
              <p:nvPr/>
            </p:nvSpPr>
            <p:spPr>
              <a:xfrm>
                <a:off x="7255031" y="2648559"/>
                <a:ext cx="36471" cy="135746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4753" extrusionOk="0">
                    <a:moveTo>
                      <a:pt x="1276" y="0"/>
                    </a:moveTo>
                    <a:lnTo>
                      <a:pt x="21" y="720"/>
                    </a:lnTo>
                    <a:lnTo>
                      <a:pt x="1" y="4753"/>
                    </a:lnTo>
                    <a:lnTo>
                      <a:pt x="1256" y="4033"/>
                    </a:ln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8A9D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4" name="Google Shape;3164;p38"/>
              <p:cNvSpPr/>
              <p:nvPr/>
            </p:nvSpPr>
            <p:spPr>
              <a:xfrm>
                <a:off x="7071704" y="2542201"/>
                <a:ext cx="219798" cy="126949"/>
              </a:xfrm>
              <a:custGeom>
                <a:avLst/>
                <a:gdLst/>
                <a:ahLst/>
                <a:cxnLst/>
                <a:rect l="l" t="t" r="r" b="b"/>
                <a:pathLst>
                  <a:path w="7696" h="4445" extrusionOk="0">
                    <a:moveTo>
                      <a:pt x="1256" y="0"/>
                    </a:moveTo>
                    <a:lnTo>
                      <a:pt x="1" y="720"/>
                    </a:lnTo>
                    <a:lnTo>
                      <a:pt x="6440" y="4444"/>
                    </a:lnTo>
                    <a:lnTo>
                      <a:pt x="7695" y="3724"/>
                    </a:lnTo>
                    <a:lnTo>
                      <a:pt x="12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5" name="Google Shape;3165;p38"/>
              <p:cNvSpPr/>
              <p:nvPr/>
            </p:nvSpPr>
            <p:spPr>
              <a:xfrm>
                <a:off x="7070533" y="2562764"/>
                <a:ext cx="185126" cy="221540"/>
              </a:xfrm>
              <a:custGeom>
                <a:avLst/>
                <a:gdLst/>
                <a:ahLst/>
                <a:cxnLst/>
                <a:rect l="l" t="t" r="r" b="b"/>
                <a:pathLst>
                  <a:path w="6482" h="7757" extrusionOk="0">
                    <a:moveTo>
                      <a:pt x="42" y="0"/>
                    </a:moveTo>
                    <a:lnTo>
                      <a:pt x="0" y="4033"/>
                    </a:lnTo>
                    <a:lnTo>
                      <a:pt x="6461" y="7757"/>
                    </a:lnTo>
                    <a:lnTo>
                      <a:pt x="6481" y="3724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6" name="Google Shape;3166;p38"/>
              <p:cNvSpPr/>
              <p:nvPr/>
            </p:nvSpPr>
            <p:spPr>
              <a:xfrm>
                <a:off x="7445412" y="2690856"/>
                <a:ext cx="37042" cy="288542"/>
              </a:xfrm>
              <a:custGeom>
                <a:avLst/>
                <a:gdLst/>
                <a:ahLst/>
                <a:cxnLst/>
                <a:rect l="l" t="t" r="r" b="b"/>
                <a:pathLst>
                  <a:path w="1297" h="10103" extrusionOk="0">
                    <a:moveTo>
                      <a:pt x="1297" y="0"/>
                    </a:moveTo>
                    <a:lnTo>
                      <a:pt x="42" y="720"/>
                    </a:lnTo>
                    <a:lnTo>
                      <a:pt x="1" y="10102"/>
                    </a:lnTo>
                    <a:lnTo>
                      <a:pt x="1256" y="9361"/>
                    </a:lnTo>
                    <a:lnTo>
                      <a:pt x="129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7" name="Google Shape;3167;p38"/>
              <p:cNvSpPr/>
              <p:nvPr/>
            </p:nvSpPr>
            <p:spPr>
              <a:xfrm>
                <a:off x="7213305" y="2556310"/>
                <a:ext cx="269149" cy="155138"/>
              </a:xfrm>
              <a:custGeom>
                <a:avLst/>
                <a:gdLst/>
                <a:ahLst/>
                <a:cxnLst/>
                <a:rect l="l" t="t" r="r" b="b"/>
                <a:pathLst>
                  <a:path w="9424" h="5432" extrusionOk="0">
                    <a:moveTo>
                      <a:pt x="1256" y="0"/>
                    </a:moveTo>
                    <a:lnTo>
                      <a:pt x="1" y="720"/>
                    </a:lnTo>
                    <a:lnTo>
                      <a:pt x="8169" y="5431"/>
                    </a:lnTo>
                    <a:lnTo>
                      <a:pt x="9424" y="4711"/>
                    </a:lnTo>
                    <a:lnTo>
                      <a:pt x="12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8" name="Google Shape;3168;p38"/>
              <p:cNvSpPr/>
              <p:nvPr/>
            </p:nvSpPr>
            <p:spPr>
              <a:xfrm>
                <a:off x="7212734" y="2576873"/>
                <a:ext cx="233878" cy="402525"/>
              </a:xfrm>
              <a:custGeom>
                <a:avLst/>
                <a:gdLst/>
                <a:ahLst/>
                <a:cxnLst/>
                <a:rect l="l" t="t" r="r" b="b"/>
                <a:pathLst>
                  <a:path w="8189" h="14094" extrusionOk="0">
                    <a:moveTo>
                      <a:pt x="21" y="0"/>
                    </a:moveTo>
                    <a:lnTo>
                      <a:pt x="0" y="9382"/>
                    </a:lnTo>
                    <a:lnTo>
                      <a:pt x="8148" y="14093"/>
                    </a:lnTo>
                    <a:lnTo>
                      <a:pt x="8189" y="471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9" name="Google Shape;3169;p38"/>
              <p:cNvSpPr/>
              <p:nvPr/>
            </p:nvSpPr>
            <p:spPr>
              <a:xfrm>
                <a:off x="7250918" y="2643246"/>
                <a:ext cx="156909" cy="269749"/>
              </a:xfrm>
              <a:custGeom>
                <a:avLst/>
                <a:gdLst/>
                <a:ahLst/>
                <a:cxnLst/>
                <a:rect l="l" t="t" r="r" b="b"/>
                <a:pathLst>
                  <a:path w="5494" h="9445" extrusionOk="0">
                    <a:moveTo>
                      <a:pt x="21" y="1"/>
                    </a:moveTo>
                    <a:lnTo>
                      <a:pt x="1" y="6297"/>
                    </a:lnTo>
                    <a:lnTo>
                      <a:pt x="5473" y="9444"/>
                    </a:lnTo>
                    <a:lnTo>
                      <a:pt x="5494" y="3149"/>
                    </a:lnTo>
                    <a:lnTo>
                      <a:pt x="2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0" name="Google Shape;3170;p38"/>
              <p:cNvSpPr/>
              <p:nvPr/>
            </p:nvSpPr>
            <p:spPr>
              <a:xfrm>
                <a:off x="7629338" y="2864187"/>
                <a:ext cx="3644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4774" extrusionOk="0">
                    <a:moveTo>
                      <a:pt x="1276" y="1"/>
                    </a:moveTo>
                    <a:lnTo>
                      <a:pt x="21" y="741"/>
                    </a:lnTo>
                    <a:lnTo>
                      <a:pt x="0" y="4774"/>
                    </a:lnTo>
                    <a:lnTo>
                      <a:pt x="0" y="4774"/>
                    </a:lnTo>
                    <a:lnTo>
                      <a:pt x="1255" y="4033"/>
                    </a:lnTo>
                    <a:lnTo>
                      <a:pt x="1276" y="1"/>
                    </a:lnTo>
                    <a:close/>
                  </a:path>
                </a:pathLst>
              </a:custGeom>
              <a:solidFill>
                <a:srgbClr val="8A9D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1" name="Google Shape;3171;p38"/>
              <p:cNvSpPr/>
              <p:nvPr/>
            </p:nvSpPr>
            <p:spPr>
              <a:xfrm>
                <a:off x="7445412" y="2757829"/>
                <a:ext cx="220369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7716" h="4466" extrusionOk="0">
                    <a:moveTo>
                      <a:pt x="1256" y="1"/>
                    </a:moveTo>
                    <a:lnTo>
                      <a:pt x="1" y="741"/>
                    </a:lnTo>
                    <a:lnTo>
                      <a:pt x="6461" y="4465"/>
                    </a:lnTo>
                    <a:lnTo>
                      <a:pt x="7716" y="3725"/>
                    </a:lnTo>
                    <a:lnTo>
                      <a:pt x="125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2" name="Google Shape;3172;p38"/>
              <p:cNvSpPr/>
              <p:nvPr/>
            </p:nvSpPr>
            <p:spPr>
              <a:xfrm>
                <a:off x="7444812" y="2778992"/>
                <a:ext cx="185126" cy="221540"/>
              </a:xfrm>
              <a:custGeom>
                <a:avLst/>
                <a:gdLst/>
                <a:ahLst/>
                <a:cxnLst/>
                <a:rect l="l" t="t" r="r" b="b"/>
                <a:pathLst>
                  <a:path w="6482" h="7757" extrusionOk="0">
                    <a:moveTo>
                      <a:pt x="22" y="0"/>
                    </a:moveTo>
                    <a:lnTo>
                      <a:pt x="1" y="4033"/>
                    </a:lnTo>
                    <a:lnTo>
                      <a:pt x="6461" y="7757"/>
                    </a:lnTo>
                    <a:lnTo>
                      <a:pt x="6482" y="3724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3" name="Google Shape;3173;p38"/>
              <p:cNvSpPr/>
              <p:nvPr/>
            </p:nvSpPr>
            <p:spPr>
              <a:xfrm>
                <a:off x="7629338" y="2885350"/>
                <a:ext cx="36443" cy="135746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4753" extrusionOk="0">
                    <a:moveTo>
                      <a:pt x="0" y="0"/>
                    </a:moveTo>
                    <a:lnTo>
                      <a:pt x="0" y="4033"/>
                    </a:lnTo>
                    <a:lnTo>
                      <a:pt x="1276" y="4753"/>
                    </a:lnTo>
                    <a:lnTo>
                      <a:pt x="1255" y="7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4" name="Google Shape;3174;p38"/>
              <p:cNvSpPr/>
              <p:nvPr/>
            </p:nvSpPr>
            <p:spPr>
              <a:xfrm>
                <a:off x="7629338" y="2593895"/>
                <a:ext cx="539413" cy="312047"/>
              </a:xfrm>
              <a:custGeom>
                <a:avLst/>
                <a:gdLst/>
                <a:ahLst/>
                <a:cxnLst/>
                <a:rect l="l" t="t" r="r" b="b"/>
                <a:pathLst>
                  <a:path w="18887" h="10926" extrusionOk="0">
                    <a:moveTo>
                      <a:pt x="17632" y="1"/>
                    </a:moveTo>
                    <a:lnTo>
                      <a:pt x="0" y="10205"/>
                    </a:lnTo>
                    <a:lnTo>
                      <a:pt x="1255" y="10925"/>
                    </a:lnTo>
                    <a:lnTo>
                      <a:pt x="18887" y="741"/>
                    </a:lnTo>
                    <a:lnTo>
                      <a:pt x="1763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5" name="Google Shape;3175;p38"/>
              <p:cNvSpPr/>
              <p:nvPr/>
            </p:nvSpPr>
            <p:spPr>
              <a:xfrm>
                <a:off x="7665181" y="2615058"/>
                <a:ext cx="504170" cy="406038"/>
              </a:xfrm>
              <a:custGeom>
                <a:avLst/>
                <a:gdLst/>
                <a:ahLst/>
                <a:cxnLst/>
                <a:rect l="l" t="t" r="r" b="b"/>
                <a:pathLst>
                  <a:path w="17653" h="14217" extrusionOk="0">
                    <a:moveTo>
                      <a:pt x="17632" y="0"/>
                    </a:moveTo>
                    <a:lnTo>
                      <a:pt x="0" y="10184"/>
                    </a:lnTo>
                    <a:lnTo>
                      <a:pt x="21" y="14217"/>
                    </a:lnTo>
                    <a:lnTo>
                      <a:pt x="17652" y="4033"/>
                    </a:lnTo>
                    <a:lnTo>
                      <a:pt x="1763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6" name="Google Shape;3176;p38"/>
              <p:cNvSpPr/>
              <p:nvPr/>
            </p:nvSpPr>
            <p:spPr>
              <a:xfrm>
                <a:off x="7574675" y="2889462"/>
                <a:ext cx="96390" cy="105786"/>
              </a:xfrm>
              <a:custGeom>
                <a:avLst/>
                <a:gdLst/>
                <a:ahLst/>
                <a:cxnLst/>
                <a:rect l="l" t="t" r="r" b="b"/>
                <a:pathLst>
                  <a:path w="3375" h="3704" extrusionOk="0">
                    <a:moveTo>
                      <a:pt x="1" y="0"/>
                    </a:moveTo>
                    <a:lnTo>
                      <a:pt x="1" y="1749"/>
                    </a:lnTo>
                    <a:lnTo>
                      <a:pt x="3375" y="3704"/>
                    </a:lnTo>
                    <a:lnTo>
                      <a:pt x="3375" y="3704"/>
                    </a:lnTo>
                    <a:lnTo>
                      <a:pt x="3354" y="195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7" name="Google Shape;3177;p38"/>
              <p:cNvSpPr/>
              <p:nvPr/>
            </p:nvSpPr>
            <p:spPr>
              <a:xfrm>
                <a:off x="7574675" y="2826002"/>
                <a:ext cx="205118" cy="119295"/>
              </a:xfrm>
              <a:custGeom>
                <a:avLst/>
                <a:gdLst/>
                <a:ahLst/>
                <a:cxnLst/>
                <a:rect l="l" t="t" r="r" b="b"/>
                <a:pathLst>
                  <a:path w="7182" h="4177" extrusionOk="0">
                    <a:moveTo>
                      <a:pt x="3828" y="0"/>
                    </a:moveTo>
                    <a:lnTo>
                      <a:pt x="1" y="2222"/>
                    </a:lnTo>
                    <a:lnTo>
                      <a:pt x="3354" y="4177"/>
                    </a:lnTo>
                    <a:lnTo>
                      <a:pt x="7181" y="1955"/>
                    </a:lnTo>
                    <a:lnTo>
                      <a:pt x="382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8" name="Google Shape;3178;p38"/>
              <p:cNvSpPr/>
              <p:nvPr/>
            </p:nvSpPr>
            <p:spPr>
              <a:xfrm>
                <a:off x="7670465" y="2881808"/>
                <a:ext cx="109899" cy="113440"/>
              </a:xfrm>
              <a:custGeom>
                <a:avLst/>
                <a:gdLst/>
                <a:ahLst/>
                <a:cxnLst/>
                <a:rect l="l" t="t" r="r" b="b"/>
                <a:pathLst>
                  <a:path w="3848" h="3972" extrusionOk="0">
                    <a:moveTo>
                      <a:pt x="3827" y="1"/>
                    </a:moveTo>
                    <a:lnTo>
                      <a:pt x="0" y="2223"/>
                    </a:lnTo>
                    <a:lnTo>
                      <a:pt x="21" y="3972"/>
                    </a:lnTo>
                    <a:lnTo>
                      <a:pt x="3848" y="1750"/>
                    </a:lnTo>
                    <a:lnTo>
                      <a:pt x="38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9" name="Google Shape;3179;p38"/>
              <p:cNvSpPr/>
              <p:nvPr/>
            </p:nvSpPr>
            <p:spPr>
              <a:xfrm>
                <a:off x="7623455" y="2752546"/>
                <a:ext cx="51151" cy="163963"/>
              </a:xfrm>
              <a:custGeom>
                <a:avLst/>
                <a:gdLst/>
                <a:ahLst/>
                <a:cxnLst/>
                <a:rect l="l" t="t" r="r" b="b"/>
                <a:pathLst>
                  <a:path w="1791" h="5741" extrusionOk="0">
                    <a:moveTo>
                      <a:pt x="0" y="1"/>
                    </a:moveTo>
                    <a:lnTo>
                      <a:pt x="0" y="4712"/>
                    </a:lnTo>
                    <a:lnTo>
                      <a:pt x="1790" y="5741"/>
                    </a:lnTo>
                    <a:lnTo>
                      <a:pt x="1790" y="102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0" name="Google Shape;3180;p38"/>
              <p:cNvSpPr/>
              <p:nvPr/>
            </p:nvSpPr>
            <p:spPr>
              <a:xfrm>
                <a:off x="7674577" y="2758429"/>
                <a:ext cx="41155" cy="158080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5535" extrusionOk="0">
                    <a:moveTo>
                      <a:pt x="1440" y="0"/>
                    </a:moveTo>
                    <a:lnTo>
                      <a:pt x="0" y="823"/>
                    </a:lnTo>
                    <a:lnTo>
                      <a:pt x="0" y="5535"/>
                    </a:lnTo>
                    <a:lnTo>
                      <a:pt x="1440" y="4712"/>
                    </a:lnTo>
                    <a:lnTo>
                      <a:pt x="144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1" name="Google Shape;3181;p38"/>
              <p:cNvSpPr/>
              <p:nvPr/>
            </p:nvSpPr>
            <p:spPr>
              <a:xfrm>
                <a:off x="7688086" y="2587440"/>
                <a:ext cx="96390" cy="196864"/>
              </a:xfrm>
              <a:custGeom>
                <a:avLst/>
                <a:gdLst/>
                <a:ahLst/>
                <a:cxnLst/>
                <a:rect l="l" t="t" r="r" b="b"/>
                <a:pathLst>
                  <a:path w="3375" h="6893" extrusionOk="0">
                    <a:moveTo>
                      <a:pt x="1" y="0"/>
                    </a:moveTo>
                    <a:lnTo>
                      <a:pt x="21" y="4938"/>
                    </a:lnTo>
                    <a:lnTo>
                      <a:pt x="3375" y="6893"/>
                    </a:lnTo>
                    <a:lnTo>
                      <a:pt x="3375" y="195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8E9D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2" name="Google Shape;3182;p38"/>
              <p:cNvSpPr/>
              <p:nvPr/>
            </p:nvSpPr>
            <p:spPr>
              <a:xfrm>
                <a:off x="7688086" y="2448182"/>
                <a:ext cx="336722" cy="195093"/>
              </a:xfrm>
              <a:custGeom>
                <a:avLst/>
                <a:gdLst/>
                <a:ahLst/>
                <a:cxnLst/>
                <a:rect l="l" t="t" r="r" b="b"/>
                <a:pathLst>
                  <a:path w="11790" h="6831" extrusionOk="0">
                    <a:moveTo>
                      <a:pt x="8436" y="0"/>
                    </a:moveTo>
                    <a:lnTo>
                      <a:pt x="1" y="4876"/>
                    </a:lnTo>
                    <a:lnTo>
                      <a:pt x="3375" y="6831"/>
                    </a:lnTo>
                    <a:lnTo>
                      <a:pt x="11789" y="1955"/>
                    </a:lnTo>
                    <a:lnTo>
                      <a:pt x="8436" y="0"/>
                    </a:lnTo>
                    <a:close/>
                  </a:path>
                </a:pathLst>
              </a:custGeom>
              <a:solidFill>
                <a:srgbClr val="FCEA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3" name="Google Shape;3183;p38"/>
              <p:cNvSpPr/>
              <p:nvPr/>
            </p:nvSpPr>
            <p:spPr>
              <a:xfrm>
                <a:off x="7784448" y="2503988"/>
                <a:ext cx="240932" cy="280316"/>
              </a:xfrm>
              <a:custGeom>
                <a:avLst/>
                <a:gdLst/>
                <a:ahLst/>
                <a:cxnLst/>
                <a:rect l="l" t="t" r="r" b="b"/>
                <a:pathLst>
                  <a:path w="8436" h="9815" extrusionOk="0">
                    <a:moveTo>
                      <a:pt x="8415" y="1"/>
                    </a:moveTo>
                    <a:lnTo>
                      <a:pt x="1" y="4877"/>
                    </a:lnTo>
                    <a:lnTo>
                      <a:pt x="1" y="9815"/>
                    </a:lnTo>
                    <a:lnTo>
                      <a:pt x="8436" y="4959"/>
                    </a:lnTo>
                    <a:lnTo>
                      <a:pt x="8415" y="1"/>
                    </a:lnTo>
                    <a:close/>
                  </a:path>
                </a:pathLst>
              </a:custGeom>
              <a:solidFill>
                <a:srgbClr val="D980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4" name="Google Shape;3184;p38"/>
              <p:cNvSpPr/>
              <p:nvPr/>
            </p:nvSpPr>
            <p:spPr>
              <a:xfrm>
                <a:off x="7578216" y="2650900"/>
                <a:ext cx="96390" cy="196864"/>
              </a:xfrm>
              <a:custGeom>
                <a:avLst/>
                <a:gdLst/>
                <a:ahLst/>
                <a:cxnLst/>
                <a:rect l="l" t="t" r="r" b="b"/>
                <a:pathLst>
                  <a:path w="3375" h="6893" extrusionOk="0">
                    <a:moveTo>
                      <a:pt x="0" y="0"/>
                    </a:moveTo>
                    <a:lnTo>
                      <a:pt x="21" y="4938"/>
                    </a:lnTo>
                    <a:lnTo>
                      <a:pt x="3374" y="6893"/>
                    </a:lnTo>
                    <a:lnTo>
                      <a:pt x="3374" y="19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8D0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5" name="Google Shape;3185;p38"/>
              <p:cNvSpPr/>
              <p:nvPr/>
            </p:nvSpPr>
            <p:spPr>
              <a:xfrm>
                <a:off x="7578216" y="2587440"/>
                <a:ext cx="205689" cy="119295"/>
              </a:xfrm>
              <a:custGeom>
                <a:avLst/>
                <a:gdLst/>
                <a:ahLst/>
                <a:cxnLst/>
                <a:rect l="l" t="t" r="r" b="b"/>
                <a:pathLst>
                  <a:path w="7202" h="4177" extrusionOk="0">
                    <a:moveTo>
                      <a:pt x="3848" y="0"/>
                    </a:moveTo>
                    <a:lnTo>
                      <a:pt x="0" y="2222"/>
                    </a:lnTo>
                    <a:lnTo>
                      <a:pt x="3374" y="4177"/>
                    </a:lnTo>
                    <a:lnTo>
                      <a:pt x="7201" y="1955"/>
                    </a:lnTo>
                    <a:lnTo>
                      <a:pt x="3848" y="0"/>
                    </a:lnTo>
                    <a:close/>
                  </a:path>
                </a:pathLst>
              </a:custGeom>
              <a:solidFill>
                <a:srgbClr val="FCEA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6" name="Google Shape;3186;p38"/>
              <p:cNvSpPr/>
              <p:nvPr/>
            </p:nvSpPr>
            <p:spPr>
              <a:xfrm>
                <a:off x="7674577" y="2643246"/>
                <a:ext cx="109899" cy="204518"/>
              </a:xfrm>
              <a:custGeom>
                <a:avLst/>
                <a:gdLst/>
                <a:ahLst/>
                <a:cxnLst/>
                <a:rect l="l" t="t" r="r" b="b"/>
                <a:pathLst>
                  <a:path w="3848" h="7161" extrusionOk="0">
                    <a:moveTo>
                      <a:pt x="3827" y="1"/>
                    </a:moveTo>
                    <a:lnTo>
                      <a:pt x="0" y="2223"/>
                    </a:lnTo>
                    <a:lnTo>
                      <a:pt x="0" y="7161"/>
                    </a:lnTo>
                    <a:lnTo>
                      <a:pt x="3848" y="4959"/>
                    </a:lnTo>
                    <a:lnTo>
                      <a:pt x="3827" y="1"/>
                    </a:lnTo>
                    <a:close/>
                  </a:path>
                </a:pathLst>
              </a:custGeom>
              <a:solidFill>
                <a:srgbClr val="D980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7" name="Google Shape;3187;p38"/>
              <p:cNvSpPr/>
              <p:nvPr/>
            </p:nvSpPr>
            <p:spPr>
              <a:xfrm>
                <a:off x="7742150" y="2507529"/>
                <a:ext cx="158080" cy="90507"/>
              </a:xfrm>
              <a:custGeom>
                <a:avLst/>
                <a:gdLst/>
                <a:ahLst/>
                <a:cxnLst/>
                <a:rect l="l" t="t" r="r" b="b"/>
                <a:pathLst>
                  <a:path w="5535" h="3169" extrusionOk="0">
                    <a:moveTo>
                      <a:pt x="1276" y="0"/>
                    </a:moveTo>
                    <a:lnTo>
                      <a:pt x="0" y="720"/>
                    </a:lnTo>
                    <a:lnTo>
                      <a:pt x="4259" y="3169"/>
                    </a:lnTo>
                    <a:lnTo>
                      <a:pt x="5535" y="2449"/>
                    </a:lnTo>
                    <a:lnTo>
                      <a:pt x="127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8" name="Google Shape;3188;p38"/>
              <p:cNvSpPr/>
              <p:nvPr/>
            </p:nvSpPr>
            <p:spPr>
              <a:xfrm>
                <a:off x="7863787" y="2577444"/>
                <a:ext cx="36443" cy="204518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7161" extrusionOk="0">
                    <a:moveTo>
                      <a:pt x="1276" y="1"/>
                    </a:moveTo>
                    <a:lnTo>
                      <a:pt x="0" y="721"/>
                    </a:lnTo>
                    <a:lnTo>
                      <a:pt x="0" y="7160"/>
                    </a:lnTo>
                    <a:lnTo>
                      <a:pt x="1276" y="6440"/>
                    </a:lnTo>
                    <a:lnTo>
                      <a:pt x="127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9" name="Google Shape;3189;p38"/>
              <p:cNvSpPr/>
              <p:nvPr/>
            </p:nvSpPr>
            <p:spPr>
              <a:xfrm>
                <a:off x="7742150" y="2528092"/>
                <a:ext cx="121666" cy="253870"/>
              </a:xfrm>
              <a:custGeom>
                <a:avLst/>
                <a:gdLst/>
                <a:ahLst/>
                <a:cxnLst/>
                <a:rect l="l" t="t" r="r" b="b"/>
                <a:pathLst>
                  <a:path w="4260" h="8889" extrusionOk="0">
                    <a:moveTo>
                      <a:pt x="0" y="0"/>
                    </a:moveTo>
                    <a:lnTo>
                      <a:pt x="0" y="988"/>
                    </a:lnTo>
                    <a:lnTo>
                      <a:pt x="247" y="844"/>
                    </a:lnTo>
                    <a:lnTo>
                      <a:pt x="3621" y="2799"/>
                    </a:lnTo>
                    <a:lnTo>
                      <a:pt x="3621" y="7736"/>
                    </a:lnTo>
                    <a:lnTo>
                      <a:pt x="2942" y="8148"/>
                    </a:lnTo>
                    <a:lnTo>
                      <a:pt x="4259" y="8888"/>
                    </a:lnTo>
                    <a:lnTo>
                      <a:pt x="4259" y="24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0" name="Google Shape;3190;p38"/>
              <p:cNvSpPr/>
              <p:nvPr/>
            </p:nvSpPr>
            <p:spPr>
              <a:xfrm>
                <a:off x="7681032" y="2542772"/>
                <a:ext cx="158080" cy="90535"/>
              </a:xfrm>
              <a:custGeom>
                <a:avLst/>
                <a:gdLst/>
                <a:ahLst/>
                <a:cxnLst/>
                <a:rect l="l" t="t" r="r" b="b"/>
                <a:pathLst>
                  <a:path w="5535" h="3170" extrusionOk="0">
                    <a:moveTo>
                      <a:pt x="1276" y="1"/>
                    </a:moveTo>
                    <a:lnTo>
                      <a:pt x="1" y="721"/>
                    </a:lnTo>
                    <a:lnTo>
                      <a:pt x="4259" y="3169"/>
                    </a:lnTo>
                    <a:lnTo>
                      <a:pt x="5535" y="2449"/>
                    </a:lnTo>
                    <a:lnTo>
                      <a:pt x="127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1" name="Google Shape;3191;p38"/>
              <p:cNvSpPr/>
              <p:nvPr/>
            </p:nvSpPr>
            <p:spPr>
              <a:xfrm>
                <a:off x="7802669" y="2612716"/>
                <a:ext cx="36443" cy="204490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7160" extrusionOk="0">
                    <a:moveTo>
                      <a:pt x="1276" y="0"/>
                    </a:moveTo>
                    <a:lnTo>
                      <a:pt x="0" y="720"/>
                    </a:lnTo>
                    <a:lnTo>
                      <a:pt x="0" y="7160"/>
                    </a:lnTo>
                    <a:lnTo>
                      <a:pt x="1276" y="6440"/>
                    </a:lnTo>
                    <a:lnTo>
                      <a:pt x="127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2" name="Google Shape;3192;p38"/>
              <p:cNvSpPr/>
              <p:nvPr/>
            </p:nvSpPr>
            <p:spPr>
              <a:xfrm>
                <a:off x="7681032" y="2563336"/>
                <a:ext cx="121666" cy="253870"/>
              </a:xfrm>
              <a:custGeom>
                <a:avLst/>
                <a:gdLst/>
                <a:ahLst/>
                <a:cxnLst/>
                <a:rect l="l" t="t" r="r" b="b"/>
                <a:pathLst>
                  <a:path w="4260" h="8889" extrusionOk="0">
                    <a:moveTo>
                      <a:pt x="1" y="1"/>
                    </a:moveTo>
                    <a:lnTo>
                      <a:pt x="1" y="988"/>
                    </a:lnTo>
                    <a:lnTo>
                      <a:pt x="248" y="844"/>
                    </a:lnTo>
                    <a:lnTo>
                      <a:pt x="3622" y="2799"/>
                    </a:lnTo>
                    <a:lnTo>
                      <a:pt x="3622" y="7737"/>
                    </a:lnTo>
                    <a:lnTo>
                      <a:pt x="2943" y="8148"/>
                    </a:lnTo>
                    <a:lnTo>
                      <a:pt x="4259" y="8889"/>
                    </a:lnTo>
                    <a:lnTo>
                      <a:pt x="4259" y="24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3" name="Google Shape;3193;p38"/>
              <p:cNvSpPr/>
              <p:nvPr/>
            </p:nvSpPr>
            <p:spPr>
              <a:xfrm>
                <a:off x="7748605" y="2057424"/>
                <a:ext cx="155166" cy="469526"/>
              </a:xfrm>
              <a:custGeom>
                <a:avLst/>
                <a:gdLst/>
                <a:ahLst/>
                <a:cxnLst/>
                <a:rect l="l" t="t" r="r" b="b"/>
                <a:pathLst>
                  <a:path w="5433" h="16440" extrusionOk="0">
                    <a:moveTo>
                      <a:pt x="1" y="1"/>
                    </a:moveTo>
                    <a:lnTo>
                      <a:pt x="21" y="13271"/>
                    </a:lnTo>
                    <a:lnTo>
                      <a:pt x="5432" y="16439"/>
                    </a:lnTo>
                    <a:lnTo>
                      <a:pt x="5412" y="31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4" name="Google Shape;3194;p38"/>
              <p:cNvSpPr/>
              <p:nvPr/>
            </p:nvSpPr>
            <p:spPr>
              <a:xfrm>
                <a:off x="7748605" y="2008672"/>
                <a:ext cx="238590" cy="138687"/>
              </a:xfrm>
              <a:custGeom>
                <a:avLst/>
                <a:gdLst/>
                <a:ahLst/>
                <a:cxnLst/>
                <a:rect l="l" t="t" r="r" b="b"/>
                <a:pathLst>
                  <a:path w="8354" h="4856" extrusionOk="0">
                    <a:moveTo>
                      <a:pt x="2922" y="0"/>
                    </a:moveTo>
                    <a:lnTo>
                      <a:pt x="1" y="1708"/>
                    </a:lnTo>
                    <a:lnTo>
                      <a:pt x="5412" y="4856"/>
                    </a:lnTo>
                    <a:lnTo>
                      <a:pt x="8354" y="3169"/>
                    </a:lnTo>
                    <a:lnTo>
                      <a:pt x="292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5" name="Google Shape;3195;p38"/>
              <p:cNvSpPr/>
              <p:nvPr/>
            </p:nvSpPr>
            <p:spPr>
              <a:xfrm>
                <a:off x="7903143" y="2099150"/>
                <a:ext cx="84652" cy="427800"/>
              </a:xfrm>
              <a:custGeom>
                <a:avLst/>
                <a:gdLst/>
                <a:ahLst/>
                <a:cxnLst/>
                <a:rect l="l" t="t" r="r" b="b"/>
                <a:pathLst>
                  <a:path w="2964" h="14979" extrusionOk="0">
                    <a:moveTo>
                      <a:pt x="2943" y="1"/>
                    </a:moveTo>
                    <a:lnTo>
                      <a:pt x="1" y="1688"/>
                    </a:lnTo>
                    <a:lnTo>
                      <a:pt x="21" y="14978"/>
                    </a:lnTo>
                    <a:lnTo>
                      <a:pt x="2963" y="13271"/>
                    </a:lnTo>
                    <a:lnTo>
                      <a:pt x="29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6" name="Google Shape;3196;p38"/>
              <p:cNvSpPr/>
              <p:nvPr/>
            </p:nvSpPr>
            <p:spPr>
              <a:xfrm>
                <a:off x="7623455" y="2485795"/>
                <a:ext cx="51151" cy="193323"/>
              </a:xfrm>
              <a:custGeom>
                <a:avLst/>
                <a:gdLst/>
                <a:ahLst/>
                <a:cxnLst/>
                <a:rect l="l" t="t" r="r" b="b"/>
                <a:pathLst>
                  <a:path w="1791" h="6769" extrusionOk="0">
                    <a:moveTo>
                      <a:pt x="0" y="0"/>
                    </a:moveTo>
                    <a:lnTo>
                      <a:pt x="0" y="5720"/>
                    </a:lnTo>
                    <a:lnTo>
                      <a:pt x="1790" y="6769"/>
                    </a:lnTo>
                    <a:lnTo>
                      <a:pt x="1790" y="10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7" name="Google Shape;3197;p38"/>
              <p:cNvSpPr/>
              <p:nvPr/>
            </p:nvSpPr>
            <p:spPr>
              <a:xfrm>
                <a:off x="7674577" y="2491650"/>
                <a:ext cx="41155" cy="187468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6564" extrusionOk="0">
                    <a:moveTo>
                      <a:pt x="1440" y="1"/>
                    </a:moveTo>
                    <a:lnTo>
                      <a:pt x="0" y="824"/>
                    </a:lnTo>
                    <a:lnTo>
                      <a:pt x="0" y="6564"/>
                    </a:lnTo>
                    <a:lnTo>
                      <a:pt x="1440" y="5720"/>
                    </a:lnTo>
                    <a:lnTo>
                      <a:pt x="14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8" name="Google Shape;3198;p38"/>
              <p:cNvSpPr/>
              <p:nvPr/>
            </p:nvSpPr>
            <p:spPr>
              <a:xfrm>
                <a:off x="7428961" y="2327716"/>
                <a:ext cx="96390" cy="327897"/>
              </a:xfrm>
              <a:custGeom>
                <a:avLst/>
                <a:gdLst/>
                <a:ahLst/>
                <a:cxnLst/>
                <a:rect l="l" t="t" r="r" b="b"/>
                <a:pathLst>
                  <a:path w="3375" h="11481" extrusionOk="0">
                    <a:moveTo>
                      <a:pt x="0" y="1"/>
                    </a:moveTo>
                    <a:lnTo>
                      <a:pt x="21" y="9526"/>
                    </a:lnTo>
                    <a:lnTo>
                      <a:pt x="3375" y="11481"/>
                    </a:lnTo>
                    <a:lnTo>
                      <a:pt x="3354" y="195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BDC5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9" name="Google Shape;3199;p38"/>
              <p:cNvSpPr/>
              <p:nvPr/>
            </p:nvSpPr>
            <p:spPr>
              <a:xfrm>
                <a:off x="7428961" y="2130880"/>
                <a:ext cx="437196" cy="252699"/>
              </a:xfrm>
              <a:custGeom>
                <a:avLst/>
                <a:gdLst/>
                <a:ahLst/>
                <a:cxnLst/>
                <a:rect l="l" t="t" r="r" b="b"/>
                <a:pathLst>
                  <a:path w="15308" h="8848" extrusionOk="0">
                    <a:moveTo>
                      <a:pt x="11954" y="1"/>
                    </a:moveTo>
                    <a:lnTo>
                      <a:pt x="0" y="6893"/>
                    </a:lnTo>
                    <a:lnTo>
                      <a:pt x="3354" y="8847"/>
                    </a:lnTo>
                    <a:lnTo>
                      <a:pt x="15307" y="1955"/>
                    </a:lnTo>
                    <a:lnTo>
                      <a:pt x="1195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0" name="Google Shape;3200;p38"/>
              <p:cNvSpPr/>
              <p:nvPr/>
            </p:nvSpPr>
            <p:spPr>
              <a:xfrm>
                <a:off x="7524752" y="2186715"/>
                <a:ext cx="341977" cy="468898"/>
              </a:xfrm>
              <a:custGeom>
                <a:avLst/>
                <a:gdLst/>
                <a:ahLst/>
                <a:cxnLst/>
                <a:rect l="l" t="t" r="r" b="b"/>
                <a:pathLst>
                  <a:path w="11974" h="16418" extrusionOk="0">
                    <a:moveTo>
                      <a:pt x="11953" y="0"/>
                    </a:moveTo>
                    <a:lnTo>
                      <a:pt x="0" y="6892"/>
                    </a:lnTo>
                    <a:lnTo>
                      <a:pt x="21" y="16418"/>
                    </a:lnTo>
                    <a:lnTo>
                      <a:pt x="11974" y="9526"/>
                    </a:lnTo>
                    <a:lnTo>
                      <a:pt x="119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1" name="Google Shape;3201;p38"/>
              <p:cNvSpPr/>
              <p:nvPr/>
            </p:nvSpPr>
            <p:spPr>
              <a:xfrm>
                <a:off x="7330258" y="2298927"/>
                <a:ext cx="155138" cy="468927"/>
              </a:xfrm>
              <a:custGeom>
                <a:avLst/>
                <a:gdLst/>
                <a:ahLst/>
                <a:cxnLst/>
                <a:rect l="l" t="t" r="r" b="b"/>
                <a:pathLst>
                  <a:path w="5432" h="16419" extrusionOk="0">
                    <a:moveTo>
                      <a:pt x="0" y="1"/>
                    </a:moveTo>
                    <a:lnTo>
                      <a:pt x="21" y="13271"/>
                    </a:lnTo>
                    <a:lnTo>
                      <a:pt x="5432" y="16419"/>
                    </a:lnTo>
                    <a:lnTo>
                      <a:pt x="5411" y="314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2" name="Google Shape;3202;p38"/>
              <p:cNvSpPr/>
              <p:nvPr/>
            </p:nvSpPr>
            <p:spPr>
              <a:xfrm>
                <a:off x="7330258" y="2250175"/>
                <a:ext cx="238590" cy="138687"/>
              </a:xfrm>
              <a:custGeom>
                <a:avLst/>
                <a:gdLst/>
                <a:ahLst/>
                <a:cxnLst/>
                <a:rect l="l" t="t" r="r" b="b"/>
                <a:pathLst>
                  <a:path w="8354" h="4856" extrusionOk="0">
                    <a:moveTo>
                      <a:pt x="2942" y="0"/>
                    </a:moveTo>
                    <a:lnTo>
                      <a:pt x="0" y="1708"/>
                    </a:lnTo>
                    <a:lnTo>
                      <a:pt x="5411" y="4855"/>
                    </a:lnTo>
                    <a:lnTo>
                      <a:pt x="8353" y="3148"/>
                    </a:lnTo>
                    <a:lnTo>
                      <a:pt x="29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3" name="Google Shape;3203;p38"/>
              <p:cNvSpPr/>
              <p:nvPr/>
            </p:nvSpPr>
            <p:spPr>
              <a:xfrm>
                <a:off x="7484768" y="2340053"/>
                <a:ext cx="84652" cy="427800"/>
              </a:xfrm>
              <a:custGeom>
                <a:avLst/>
                <a:gdLst/>
                <a:ahLst/>
                <a:cxnLst/>
                <a:rect l="l" t="t" r="r" b="b"/>
                <a:pathLst>
                  <a:path w="2964" h="14979" extrusionOk="0">
                    <a:moveTo>
                      <a:pt x="2943" y="1"/>
                    </a:moveTo>
                    <a:lnTo>
                      <a:pt x="1" y="1708"/>
                    </a:lnTo>
                    <a:lnTo>
                      <a:pt x="22" y="14979"/>
                    </a:lnTo>
                    <a:lnTo>
                      <a:pt x="2964" y="13292"/>
                    </a:lnTo>
                    <a:lnTo>
                      <a:pt x="29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4" name="Google Shape;3204;p38"/>
              <p:cNvSpPr/>
              <p:nvPr/>
            </p:nvSpPr>
            <p:spPr>
              <a:xfrm>
                <a:off x="7636393" y="2372926"/>
                <a:ext cx="105186" cy="131690"/>
              </a:xfrm>
              <a:custGeom>
                <a:avLst/>
                <a:gdLst/>
                <a:ahLst/>
                <a:cxnLst/>
                <a:rect l="l" t="t" r="r" b="b"/>
                <a:pathLst>
                  <a:path w="3683" h="4611" extrusionOk="0">
                    <a:moveTo>
                      <a:pt x="3678" y="616"/>
                    </a:moveTo>
                    <a:lnTo>
                      <a:pt x="3683" y="619"/>
                    </a:lnTo>
                    <a:cubicBezTo>
                      <a:pt x="3681" y="618"/>
                      <a:pt x="3680" y="617"/>
                      <a:pt x="3678" y="616"/>
                    </a:cubicBezTo>
                    <a:close/>
                    <a:moveTo>
                      <a:pt x="2385" y="0"/>
                    </a:moveTo>
                    <a:cubicBezTo>
                      <a:pt x="2161" y="0"/>
                      <a:pt x="1910" y="72"/>
                      <a:pt x="1646" y="228"/>
                    </a:cubicBezTo>
                    <a:cubicBezTo>
                      <a:pt x="741" y="743"/>
                      <a:pt x="0" y="2018"/>
                      <a:pt x="0" y="3067"/>
                    </a:cubicBezTo>
                    <a:cubicBezTo>
                      <a:pt x="0" y="3582"/>
                      <a:pt x="185" y="3952"/>
                      <a:pt x="494" y="4117"/>
                    </a:cubicBezTo>
                    <a:lnTo>
                      <a:pt x="1319" y="4588"/>
                    </a:lnTo>
                    <a:lnTo>
                      <a:pt x="1319" y="4588"/>
                    </a:lnTo>
                    <a:cubicBezTo>
                      <a:pt x="1034" y="4414"/>
                      <a:pt x="864" y="4054"/>
                      <a:pt x="864" y="3561"/>
                    </a:cubicBezTo>
                    <a:cubicBezTo>
                      <a:pt x="864" y="2533"/>
                      <a:pt x="1605" y="1257"/>
                      <a:pt x="2510" y="722"/>
                    </a:cubicBezTo>
                    <a:cubicBezTo>
                      <a:pt x="2774" y="578"/>
                      <a:pt x="3024" y="504"/>
                      <a:pt x="3247" y="504"/>
                    </a:cubicBezTo>
                    <a:cubicBezTo>
                      <a:pt x="3406" y="504"/>
                      <a:pt x="3550" y="541"/>
                      <a:pt x="3678" y="616"/>
                    </a:cubicBezTo>
                    <a:lnTo>
                      <a:pt x="3678" y="616"/>
                    </a:lnTo>
                    <a:lnTo>
                      <a:pt x="2819" y="105"/>
                    </a:lnTo>
                    <a:cubicBezTo>
                      <a:pt x="2690" y="36"/>
                      <a:pt x="2544" y="0"/>
                      <a:pt x="2385" y="0"/>
                    </a:cubicBezTo>
                    <a:close/>
                    <a:moveTo>
                      <a:pt x="1319" y="4588"/>
                    </a:moveTo>
                    <a:cubicBezTo>
                      <a:pt x="1332" y="4596"/>
                      <a:pt x="1345" y="4604"/>
                      <a:pt x="1358" y="4611"/>
                    </a:cubicBezTo>
                    <a:lnTo>
                      <a:pt x="1319" y="458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5" name="Google Shape;3205;p38"/>
              <p:cNvSpPr/>
              <p:nvPr/>
            </p:nvSpPr>
            <p:spPr>
              <a:xfrm>
                <a:off x="7661069" y="2387235"/>
                <a:ext cx="94020" cy="120752"/>
              </a:xfrm>
              <a:custGeom>
                <a:avLst/>
                <a:gdLst/>
                <a:ahLst/>
                <a:cxnLst/>
                <a:rect l="l" t="t" r="r" b="b"/>
                <a:pathLst>
                  <a:path w="3292" h="4228" extrusionOk="0">
                    <a:moveTo>
                      <a:pt x="2380" y="0"/>
                    </a:moveTo>
                    <a:cubicBezTo>
                      <a:pt x="2159" y="0"/>
                      <a:pt x="1909" y="71"/>
                      <a:pt x="1646" y="221"/>
                    </a:cubicBezTo>
                    <a:cubicBezTo>
                      <a:pt x="741" y="756"/>
                      <a:pt x="0" y="2032"/>
                      <a:pt x="0" y="3060"/>
                    </a:cubicBezTo>
                    <a:cubicBezTo>
                      <a:pt x="0" y="3804"/>
                      <a:pt x="373" y="4228"/>
                      <a:pt x="912" y="4228"/>
                    </a:cubicBezTo>
                    <a:cubicBezTo>
                      <a:pt x="1133" y="4228"/>
                      <a:pt x="1383" y="4156"/>
                      <a:pt x="1646" y="4007"/>
                    </a:cubicBezTo>
                    <a:cubicBezTo>
                      <a:pt x="2551" y="3472"/>
                      <a:pt x="3292" y="2217"/>
                      <a:pt x="3292" y="1167"/>
                    </a:cubicBezTo>
                    <a:cubicBezTo>
                      <a:pt x="3292" y="423"/>
                      <a:pt x="2920" y="0"/>
                      <a:pt x="23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206" name="Google Shape;3206;p38"/>
          <p:cNvSpPr/>
          <p:nvPr/>
        </p:nvSpPr>
        <p:spPr>
          <a:xfrm>
            <a:off x="6409928" y="4711739"/>
            <a:ext cx="15286" cy="8867"/>
          </a:xfrm>
          <a:custGeom>
            <a:avLst/>
            <a:gdLst/>
            <a:ahLst/>
            <a:cxnLst/>
            <a:rect l="l" t="t" r="r" b="b"/>
            <a:pathLst>
              <a:path w="2309" h="1340" extrusionOk="0">
                <a:moveTo>
                  <a:pt x="2309" y="1"/>
                </a:moveTo>
                <a:cubicBezTo>
                  <a:pt x="2276" y="1"/>
                  <a:pt x="2249" y="7"/>
                  <a:pt x="2223" y="14"/>
                </a:cubicBezTo>
                <a:cubicBezTo>
                  <a:pt x="2183" y="27"/>
                  <a:pt x="2137" y="34"/>
                  <a:pt x="2091" y="47"/>
                </a:cubicBezTo>
                <a:cubicBezTo>
                  <a:pt x="2045" y="60"/>
                  <a:pt x="1999" y="73"/>
                  <a:pt x="1959" y="86"/>
                </a:cubicBezTo>
                <a:cubicBezTo>
                  <a:pt x="1920" y="93"/>
                  <a:pt x="1887" y="106"/>
                  <a:pt x="1854" y="119"/>
                </a:cubicBezTo>
                <a:cubicBezTo>
                  <a:pt x="1827" y="126"/>
                  <a:pt x="1808" y="133"/>
                  <a:pt x="1788" y="139"/>
                </a:cubicBezTo>
                <a:cubicBezTo>
                  <a:pt x="1768" y="146"/>
                  <a:pt x="1748" y="152"/>
                  <a:pt x="1728" y="159"/>
                </a:cubicBezTo>
                <a:cubicBezTo>
                  <a:pt x="1702" y="166"/>
                  <a:pt x="1682" y="172"/>
                  <a:pt x="1656" y="185"/>
                </a:cubicBezTo>
                <a:cubicBezTo>
                  <a:pt x="1623" y="198"/>
                  <a:pt x="1583" y="212"/>
                  <a:pt x="1550" y="225"/>
                </a:cubicBezTo>
                <a:cubicBezTo>
                  <a:pt x="1511" y="245"/>
                  <a:pt x="1471" y="258"/>
                  <a:pt x="1432" y="278"/>
                </a:cubicBezTo>
                <a:cubicBezTo>
                  <a:pt x="1418" y="284"/>
                  <a:pt x="1405" y="284"/>
                  <a:pt x="1399" y="291"/>
                </a:cubicBezTo>
                <a:cubicBezTo>
                  <a:pt x="1366" y="304"/>
                  <a:pt x="1339" y="317"/>
                  <a:pt x="1306" y="337"/>
                </a:cubicBezTo>
                <a:cubicBezTo>
                  <a:pt x="1260" y="357"/>
                  <a:pt x="1214" y="383"/>
                  <a:pt x="1168" y="410"/>
                </a:cubicBezTo>
                <a:cubicBezTo>
                  <a:pt x="1128" y="429"/>
                  <a:pt x="1089" y="449"/>
                  <a:pt x="1049" y="469"/>
                </a:cubicBezTo>
                <a:cubicBezTo>
                  <a:pt x="660" y="693"/>
                  <a:pt x="310" y="983"/>
                  <a:pt x="0" y="1340"/>
                </a:cubicBezTo>
                <a:lnTo>
                  <a:pt x="2309" y="1"/>
                </a:lnTo>
                <a:close/>
              </a:path>
            </a:pathLst>
          </a:custGeom>
          <a:solidFill>
            <a:srgbClr val="FF3E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7" name="Google Shape;3207;p38"/>
          <p:cNvSpPr/>
          <p:nvPr/>
        </p:nvSpPr>
        <p:spPr>
          <a:xfrm>
            <a:off x="6470839" y="4876991"/>
            <a:ext cx="748" cy="437"/>
          </a:xfrm>
          <a:custGeom>
            <a:avLst/>
            <a:gdLst/>
            <a:ahLst/>
            <a:cxnLst/>
            <a:rect l="l" t="t" r="r" b="b"/>
            <a:pathLst>
              <a:path w="113" h="66" extrusionOk="0">
                <a:moveTo>
                  <a:pt x="113" y="0"/>
                </a:moveTo>
                <a:cubicBezTo>
                  <a:pt x="73" y="20"/>
                  <a:pt x="40" y="40"/>
                  <a:pt x="0" y="66"/>
                </a:cubicBezTo>
                <a:cubicBezTo>
                  <a:pt x="14" y="59"/>
                  <a:pt x="27" y="53"/>
                  <a:pt x="40" y="46"/>
                </a:cubicBezTo>
                <a:cubicBezTo>
                  <a:pt x="47" y="40"/>
                  <a:pt x="53" y="33"/>
                  <a:pt x="53" y="33"/>
                </a:cubicBezTo>
                <a:cubicBezTo>
                  <a:pt x="66" y="26"/>
                  <a:pt x="80" y="20"/>
                  <a:pt x="93" y="13"/>
                </a:cubicBezTo>
                <a:lnTo>
                  <a:pt x="113" y="0"/>
                </a:lnTo>
                <a:close/>
              </a:path>
            </a:pathLst>
          </a:custGeom>
          <a:solidFill>
            <a:srgbClr val="FF3E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8" name="Google Shape;3208;p38"/>
          <p:cNvSpPr/>
          <p:nvPr/>
        </p:nvSpPr>
        <p:spPr>
          <a:xfrm>
            <a:off x="6497385" y="4762198"/>
            <a:ext cx="1801" cy="3322"/>
          </a:xfrm>
          <a:custGeom>
            <a:avLst/>
            <a:gdLst/>
            <a:ahLst/>
            <a:cxnLst/>
            <a:rect l="l" t="t" r="r" b="b"/>
            <a:pathLst>
              <a:path w="272" h="502" extrusionOk="0">
                <a:moveTo>
                  <a:pt x="271" y="502"/>
                </a:moveTo>
                <a:cubicBezTo>
                  <a:pt x="185" y="330"/>
                  <a:pt x="93" y="165"/>
                  <a:pt x="1" y="0"/>
                </a:cubicBezTo>
                <a:cubicBezTo>
                  <a:pt x="93" y="165"/>
                  <a:pt x="185" y="330"/>
                  <a:pt x="271" y="502"/>
                </a:cubicBezTo>
                <a:close/>
              </a:path>
            </a:pathLst>
          </a:custGeom>
          <a:solidFill>
            <a:srgbClr val="FF3E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3" name="Google Shape;3213;p39"/>
          <p:cNvSpPr/>
          <p:nvPr/>
        </p:nvSpPr>
        <p:spPr>
          <a:xfrm>
            <a:off x="4960275" y="1551023"/>
            <a:ext cx="2660100" cy="2650200"/>
          </a:xfrm>
          <a:prstGeom prst="roundRect">
            <a:avLst>
              <a:gd name="adj" fmla="val 19210"/>
            </a:avLst>
          </a:prstGeom>
          <a:solidFill>
            <a:schemeClr val="lt1"/>
          </a:solidFill>
          <a:ln>
            <a:noFill/>
          </a:ln>
          <a:effectLst>
            <a:outerShdw dist="381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4" name="Google Shape;3214;p39"/>
          <p:cNvSpPr/>
          <p:nvPr/>
        </p:nvSpPr>
        <p:spPr>
          <a:xfrm>
            <a:off x="1523625" y="1542673"/>
            <a:ext cx="2660100" cy="2650200"/>
          </a:xfrm>
          <a:prstGeom prst="roundRect">
            <a:avLst>
              <a:gd name="adj" fmla="val 19210"/>
            </a:avLst>
          </a:prstGeom>
          <a:solidFill>
            <a:schemeClr val="lt1"/>
          </a:solidFill>
          <a:ln>
            <a:noFill/>
          </a:ln>
          <a:effectLst>
            <a:outerShdw dist="381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5" name="Google Shape;3215;p39"/>
          <p:cNvSpPr txBox="1">
            <a:spLocks noGrp="1"/>
          </p:cNvSpPr>
          <p:nvPr>
            <p:ph type="title"/>
          </p:nvPr>
        </p:nvSpPr>
        <p:spPr>
          <a:xfrm>
            <a:off x="1684500" y="536400"/>
            <a:ext cx="5775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3216" name="Google Shape;3216;p39"/>
          <p:cNvSpPr txBox="1">
            <a:spLocks noGrp="1"/>
          </p:cNvSpPr>
          <p:nvPr>
            <p:ph type="title" idx="2"/>
          </p:nvPr>
        </p:nvSpPr>
        <p:spPr>
          <a:xfrm>
            <a:off x="1728375" y="2406350"/>
            <a:ext cx="23412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Steam Reviews</a:t>
            </a:r>
            <a:endParaRPr sz="1900"/>
          </a:p>
        </p:txBody>
      </p:sp>
      <p:sp>
        <p:nvSpPr>
          <p:cNvPr id="3217" name="Google Shape;3217;p39"/>
          <p:cNvSpPr txBox="1">
            <a:spLocks noGrp="1"/>
          </p:cNvSpPr>
          <p:nvPr>
            <p:ph type="subTitle" idx="1"/>
          </p:nvPr>
        </p:nvSpPr>
        <p:spPr>
          <a:xfrm>
            <a:off x="1808325" y="2990388"/>
            <a:ext cx="2090700" cy="89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6.4 milioni di recensioni in lingua inglese di Steam, labellate per task di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8" name="Google Shape;3218;p39"/>
          <p:cNvSpPr txBox="1">
            <a:spLocks noGrp="1"/>
          </p:cNvSpPr>
          <p:nvPr>
            <p:ph type="title" idx="3"/>
          </p:nvPr>
        </p:nvSpPr>
        <p:spPr>
          <a:xfrm>
            <a:off x="5165019" y="2481649"/>
            <a:ext cx="2250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Steam Dataset Review</a:t>
            </a:r>
            <a:endParaRPr sz="1900"/>
          </a:p>
        </p:txBody>
      </p:sp>
      <p:sp>
        <p:nvSpPr>
          <p:cNvPr id="3219" name="Google Shape;3219;p39"/>
          <p:cNvSpPr txBox="1">
            <a:spLocks noGrp="1"/>
          </p:cNvSpPr>
          <p:nvPr>
            <p:ph type="subTitle" idx="4"/>
          </p:nvPr>
        </p:nvSpPr>
        <p:spPr>
          <a:xfrm>
            <a:off x="5244974" y="3098688"/>
            <a:ext cx="2090700" cy="89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Contiene recensioni di diversi giochi di Steam e può essere utilizzato per effettuare previsioni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20" name="Google Shape;3220;p39"/>
          <p:cNvGrpSpPr/>
          <p:nvPr/>
        </p:nvGrpSpPr>
        <p:grpSpPr>
          <a:xfrm>
            <a:off x="8170417" y="1430233"/>
            <a:ext cx="742482" cy="594924"/>
            <a:chOff x="4458400" y="2657663"/>
            <a:chExt cx="945475" cy="757575"/>
          </a:xfrm>
        </p:grpSpPr>
        <p:sp>
          <p:nvSpPr>
            <p:cNvPr id="3221" name="Google Shape;3221;p39"/>
            <p:cNvSpPr/>
            <p:nvPr/>
          </p:nvSpPr>
          <p:spPr>
            <a:xfrm>
              <a:off x="4458400" y="2657663"/>
              <a:ext cx="945475" cy="757500"/>
            </a:xfrm>
            <a:custGeom>
              <a:avLst/>
              <a:gdLst/>
              <a:ahLst/>
              <a:cxnLst/>
              <a:rect l="l" t="t" r="r" b="b"/>
              <a:pathLst>
                <a:path w="37819" h="30300" extrusionOk="0">
                  <a:moveTo>
                    <a:pt x="17343" y="0"/>
                  </a:moveTo>
                  <a:cubicBezTo>
                    <a:pt x="16535" y="0"/>
                    <a:pt x="15801" y="191"/>
                    <a:pt x="15168" y="558"/>
                  </a:cubicBezTo>
                  <a:lnTo>
                    <a:pt x="11489" y="2696"/>
                  </a:lnTo>
                  <a:cubicBezTo>
                    <a:pt x="11282" y="2549"/>
                    <a:pt x="11075" y="2413"/>
                    <a:pt x="10868" y="2295"/>
                  </a:cubicBezTo>
                  <a:cubicBezTo>
                    <a:pt x="10025" y="1808"/>
                    <a:pt x="9229" y="1578"/>
                    <a:pt x="8526" y="1578"/>
                  </a:cubicBezTo>
                  <a:cubicBezTo>
                    <a:pt x="8017" y="1578"/>
                    <a:pt x="7556" y="1698"/>
                    <a:pt x="7159" y="1929"/>
                  </a:cubicBezTo>
                  <a:lnTo>
                    <a:pt x="1536" y="5198"/>
                  </a:lnTo>
                  <a:lnTo>
                    <a:pt x="1536" y="5198"/>
                  </a:lnTo>
                  <a:cubicBezTo>
                    <a:pt x="1536" y="5197"/>
                    <a:pt x="1536" y="5196"/>
                    <a:pt x="1536" y="5195"/>
                  </a:cubicBezTo>
                  <a:lnTo>
                    <a:pt x="1536" y="5195"/>
                  </a:lnTo>
                  <a:cubicBezTo>
                    <a:pt x="597" y="5738"/>
                    <a:pt x="13" y="6896"/>
                    <a:pt x="7" y="8544"/>
                  </a:cubicBezTo>
                  <a:cubicBezTo>
                    <a:pt x="1" y="11851"/>
                    <a:pt x="2328" y="15879"/>
                    <a:pt x="5204" y="17545"/>
                  </a:cubicBezTo>
                  <a:cubicBezTo>
                    <a:pt x="7035" y="18602"/>
                    <a:pt x="23868" y="28318"/>
                    <a:pt x="25788" y="29428"/>
                  </a:cubicBezTo>
                  <a:cubicBezTo>
                    <a:pt x="26815" y="30020"/>
                    <a:pt x="27784" y="30300"/>
                    <a:pt x="28643" y="30300"/>
                  </a:cubicBezTo>
                  <a:cubicBezTo>
                    <a:pt x="29286" y="30300"/>
                    <a:pt x="29867" y="30143"/>
                    <a:pt x="30365" y="29842"/>
                  </a:cubicBezTo>
                  <a:lnTo>
                    <a:pt x="30365" y="29842"/>
                  </a:lnTo>
                  <a:cubicBezTo>
                    <a:pt x="30353" y="29854"/>
                    <a:pt x="30336" y="29860"/>
                    <a:pt x="30324" y="29871"/>
                  </a:cubicBezTo>
                  <a:lnTo>
                    <a:pt x="35952" y="26599"/>
                  </a:lnTo>
                  <a:cubicBezTo>
                    <a:pt x="37092" y="25938"/>
                    <a:pt x="37801" y="24520"/>
                    <a:pt x="37807" y="22512"/>
                  </a:cubicBezTo>
                  <a:cubicBezTo>
                    <a:pt x="37819" y="18466"/>
                    <a:pt x="34978" y="13540"/>
                    <a:pt x="31458" y="11509"/>
                  </a:cubicBezTo>
                  <a:cubicBezTo>
                    <a:pt x="30436" y="10918"/>
                    <a:pt x="29465" y="10636"/>
                    <a:pt x="28609" y="10636"/>
                  </a:cubicBezTo>
                  <a:cubicBezTo>
                    <a:pt x="28550" y="10636"/>
                    <a:pt x="28492" y="10638"/>
                    <a:pt x="28434" y="10640"/>
                  </a:cubicBezTo>
                  <a:cubicBezTo>
                    <a:pt x="27081" y="6748"/>
                    <a:pt x="24287" y="2998"/>
                    <a:pt x="21051" y="1131"/>
                  </a:cubicBezTo>
                  <a:cubicBezTo>
                    <a:pt x="19719" y="364"/>
                    <a:pt x="18460" y="0"/>
                    <a:pt x="17343" y="0"/>
                  </a:cubicBezTo>
                  <a:close/>
                </a:path>
              </a:pathLst>
            </a:custGeom>
            <a:solidFill>
              <a:srgbClr val="000000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39"/>
            <p:cNvSpPr/>
            <p:nvPr/>
          </p:nvSpPr>
          <p:spPr>
            <a:xfrm>
              <a:off x="4496650" y="2657663"/>
              <a:ext cx="907225" cy="746800"/>
            </a:xfrm>
            <a:custGeom>
              <a:avLst/>
              <a:gdLst/>
              <a:ahLst/>
              <a:cxnLst/>
              <a:rect l="l" t="t" r="r" b="b"/>
              <a:pathLst>
                <a:path w="36289" h="29872" extrusionOk="0">
                  <a:moveTo>
                    <a:pt x="15813" y="0"/>
                  </a:moveTo>
                  <a:cubicBezTo>
                    <a:pt x="15005" y="0"/>
                    <a:pt x="14271" y="191"/>
                    <a:pt x="13638" y="558"/>
                  </a:cubicBezTo>
                  <a:lnTo>
                    <a:pt x="9959" y="2696"/>
                  </a:lnTo>
                  <a:cubicBezTo>
                    <a:pt x="9752" y="2549"/>
                    <a:pt x="9545" y="2413"/>
                    <a:pt x="9338" y="2295"/>
                  </a:cubicBezTo>
                  <a:cubicBezTo>
                    <a:pt x="8495" y="1808"/>
                    <a:pt x="7699" y="1578"/>
                    <a:pt x="6996" y="1578"/>
                  </a:cubicBezTo>
                  <a:cubicBezTo>
                    <a:pt x="6487" y="1578"/>
                    <a:pt x="6026" y="1698"/>
                    <a:pt x="5629" y="1929"/>
                  </a:cubicBezTo>
                  <a:lnTo>
                    <a:pt x="1" y="5201"/>
                  </a:lnTo>
                  <a:cubicBezTo>
                    <a:pt x="397" y="4970"/>
                    <a:pt x="858" y="4850"/>
                    <a:pt x="1367" y="4850"/>
                  </a:cubicBezTo>
                  <a:cubicBezTo>
                    <a:pt x="2071" y="4850"/>
                    <a:pt x="2866" y="5080"/>
                    <a:pt x="3710" y="5567"/>
                  </a:cubicBezTo>
                  <a:cubicBezTo>
                    <a:pt x="4448" y="5992"/>
                    <a:pt x="5151" y="6571"/>
                    <a:pt x="5783" y="7256"/>
                  </a:cubicBezTo>
                  <a:lnTo>
                    <a:pt x="11411" y="3990"/>
                  </a:lnTo>
                  <a:cubicBezTo>
                    <a:pt x="11187" y="3742"/>
                    <a:pt x="10951" y="3512"/>
                    <a:pt x="10709" y="3299"/>
                  </a:cubicBezTo>
                  <a:lnTo>
                    <a:pt x="10709" y="3299"/>
                  </a:lnTo>
                  <a:cubicBezTo>
                    <a:pt x="11689" y="3393"/>
                    <a:pt x="12764" y="3754"/>
                    <a:pt x="13898" y="4403"/>
                  </a:cubicBezTo>
                  <a:cubicBezTo>
                    <a:pt x="17129" y="6270"/>
                    <a:pt x="19922" y="10014"/>
                    <a:pt x="21275" y="13907"/>
                  </a:cubicBezTo>
                  <a:cubicBezTo>
                    <a:pt x="21326" y="13905"/>
                    <a:pt x="21377" y="13904"/>
                    <a:pt x="21428" y="13904"/>
                  </a:cubicBezTo>
                  <a:cubicBezTo>
                    <a:pt x="22290" y="13904"/>
                    <a:pt x="23268" y="14184"/>
                    <a:pt x="24299" y="14781"/>
                  </a:cubicBezTo>
                  <a:cubicBezTo>
                    <a:pt x="27819" y="16813"/>
                    <a:pt x="30660" y="21738"/>
                    <a:pt x="30654" y="25784"/>
                  </a:cubicBezTo>
                  <a:cubicBezTo>
                    <a:pt x="30648" y="27792"/>
                    <a:pt x="29934" y="29204"/>
                    <a:pt x="28794" y="29871"/>
                  </a:cubicBezTo>
                  <a:lnTo>
                    <a:pt x="34422" y="26599"/>
                  </a:lnTo>
                  <a:cubicBezTo>
                    <a:pt x="35562" y="25938"/>
                    <a:pt x="36271" y="24520"/>
                    <a:pt x="36277" y="22512"/>
                  </a:cubicBezTo>
                  <a:cubicBezTo>
                    <a:pt x="36289" y="18466"/>
                    <a:pt x="33448" y="13540"/>
                    <a:pt x="29928" y="11509"/>
                  </a:cubicBezTo>
                  <a:cubicBezTo>
                    <a:pt x="28906" y="10918"/>
                    <a:pt x="27935" y="10636"/>
                    <a:pt x="27079" y="10636"/>
                  </a:cubicBezTo>
                  <a:cubicBezTo>
                    <a:pt x="27020" y="10636"/>
                    <a:pt x="26962" y="10638"/>
                    <a:pt x="26904" y="10640"/>
                  </a:cubicBezTo>
                  <a:cubicBezTo>
                    <a:pt x="25551" y="6748"/>
                    <a:pt x="22757" y="2998"/>
                    <a:pt x="19521" y="1131"/>
                  </a:cubicBezTo>
                  <a:cubicBezTo>
                    <a:pt x="18189" y="364"/>
                    <a:pt x="16930" y="0"/>
                    <a:pt x="158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39"/>
            <p:cNvSpPr/>
            <p:nvPr/>
          </p:nvSpPr>
          <p:spPr>
            <a:xfrm>
              <a:off x="4458400" y="2739363"/>
              <a:ext cx="804775" cy="675875"/>
            </a:xfrm>
            <a:custGeom>
              <a:avLst/>
              <a:gdLst/>
              <a:ahLst/>
              <a:cxnLst/>
              <a:rect l="l" t="t" r="r" b="b"/>
              <a:pathLst>
                <a:path w="32191" h="27035" extrusionOk="0">
                  <a:moveTo>
                    <a:pt x="11715" y="1"/>
                  </a:moveTo>
                  <a:cubicBezTo>
                    <a:pt x="9498" y="1"/>
                    <a:pt x="7847" y="1436"/>
                    <a:pt x="7313" y="3988"/>
                  </a:cubicBezTo>
                  <a:cubicBezTo>
                    <a:pt x="6681" y="3303"/>
                    <a:pt x="5978" y="2724"/>
                    <a:pt x="5240" y="2299"/>
                  </a:cubicBezTo>
                  <a:cubicBezTo>
                    <a:pt x="4398" y="1812"/>
                    <a:pt x="3602" y="1582"/>
                    <a:pt x="2897" y="1582"/>
                  </a:cubicBezTo>
                  <a:cubicBezTo>
                    <a:pt x="1189" y="1582"/>
                    <a:pt x="15" y="2935"/>
                    <a:pt x="7" y="5276"/>
                  </a:cubicBezTo>
                  <a:cubicBezTo>
                    <a:pt x="1" y="8583"/>
                    <a:pt x="2328" y="12611"/>
                    <a:pt x="5204" y="14277"/>
                  </a:cubicBezTo>
                  <a:cubicBezTo>
                    <a:pt x="7035" y="15334"/>
                    <a:pt x="23868" y="25050"/>
                    <a:pt x="25788" y="26160"/>
                  </a:cubicBezTo>
                  <a:cubicBezTo>
                    <a:pt x="26815" y="26754"/>
                    <a:pt x="27787" y="27035"/>
                    <a:pt x="28648" y="27035"/>
                  </a:cubicBezTo>
                  <a:cubicBezTo>
                    <a:pt x="30737" y="27035"/>
                    <a:pt x="32176" y="25381"/>
                    <a:pt x="32184" y="22516"/>
                  </a:cubicBezTo>
                  <a:cubicBezTo>
                    <a:pt x="32190" y="18470"/>
                    <a:pt x="29349" y="13545"/>
                    <a:pt x="25829" y="11513"/>
                  </a:cubicBezTo>
                  <a:cubicBezTo>
                    <a:pt x="24798" y="10916"/>
                    <a:pt x="23820" y="10636"/>
                    <a:pt x="22958" y="10636"/>
                  </a:cubicBezTo>
                  <a:cubicBezTo>
                    <a:pt x="22907" y="10636"/>
                    <a:pt x="22856" y="10637"/>
                    <a:pt x="22805" y="10639"/>
                  </a:cubicBezTo>
                  <a:cubicBezTo>
                    <a:pt x="21452" y="6746"/>
                    <a:pt x="18659" y="3002"/>
                    <a:pt x="15428" y="1135"/>
                  </a:cubicBezTo>
                  <a:cubicBezTo>
                    <a:pt x="14094" y="365"/>
                    <a:pt x="12833" y="1"/>
                    <a:pt x="117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24" name="Google Shape;3224;p39"/>
          <p:cNvSpPr/>
          <p:nvPr/>
        </p:nvSpPr>
        <p:spPr>
          <a:xfrm>
            <a:off x="4619125" y="1641647"/>
            <a:ext cx="110150" cy="110150"/>
          </a:xfrm>
          <a:custGeom>
            <a:avLst/>
            <a:gdLst/>
            <a:ahLst/>
            <a:cxnLst/>
            <a:rect l="l" t="t" r="r" b="b"/>
            <a:pathLst>
              <a:path w="4406" h="4406" extrusionOk="0">
                <a:moveTo>
                  <a:pt x="1762" y="0"/>
                </a:moveTo>
                <a:lnTo>
                  <a:pt x="1762" y="881"/>
                </a:lnTo>
                <a:lnTo>
                  <a:pt x="1762" y="1762"/>
                </a:lnTo>
                <a:lnTo>
                  <a:pt x="2643" y="1762"/>
                </a:lnTo>
                <a:lnTo>
                  <a:pt x="2643" y="881"/>
                </a:lnTo>
                <a:lnTo>
                  <a:pt x="2643" y="0"/>
                </a:lnTo>
                <a:close/>
                <a:moveTo>
                  <a:pt x="0" y="1762"/>
                </a:moveTo>
                <a:lnTo>
                  <a:pt x="0" y="2643"/>
                </a:lnTo>
                <a:lnTo>
                  <a:pt x="1762" y="2643"/>
                </a:lnTo>
                <a:lnTo>
                  <a:pt x="1762" y="1762"/>
                </a:lnTo>
                <a:close/>
                <a:moveTo>
                  <a:pt x="2643" y="1762"/>
                </a:moveTo>
                <a:lnTo>
                  <a:pt x="2643" y="2643"/>
                </a:lnTo>
                <a:lnTo>
                  <a:pt x="4406" y="2643"/>
                </a:lnTo>
                <a:lnTo>
                  <a:pt x="4406" y="1762"/>
                </a:lnTo>
                <a:close/>
                <a:moveTo>
                  <a:pt x="1762" y="2643"/>
                </a:moveTo>
                <a:lnTo>
                  <a:pt x="1762" y="3524"/>
                </a:lnTo>
                <a:lnTo>
                  <a:pt x="1762" y="4406"/>
                </a:lnTo>
                <a:lnTo>
                  <a:pt x="2643" y="4406"/>
                </a:lnTo>
                <a:lnTo>
                  <a:pt x="2643" y="3524"/>
                </a:lnTo>
                <a:lnTo>
                  <a:pt x="2643" y="264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5" name="Google Shape;3225;p39"/>
          <p:cNvSpPr/>
          <p:nvPr/>
        </p:nvSpPr>
        <p:spPr>
          <a:xfrm>
            <a:off x="767163" y="3144563"/>
            <a:ext cx="110150" cy="110150"/>
          </a:xfrm>
          <a:custGeom>
            <a:avLst/>
            <a:gdLst/>
            <a:ahLst/>
            <a:cxnLst/>
            <a:rect l="l" t="t" r="r" b="b"/>
            <a:pathLst>
              <a:path w="4406" h="4406" extrusionOk="0">
                <a:moveTo>
                  <a:pt x="1762" y="0"/>
                </a:moveTo>
                <a:lnTo>
                  <a:pt x="1762" y="881"/>
                </a:lnTo>
                <a:lnTo>
                  <a:pt x="1762" y="1762"/>
                </a:lnTo>
                <a:lnTo>
                  <a:pt x="2643" y="1762"/>
                </a:lnTo>
                <a:lnTo>
                  <a:pt x="2643" y="881"/>
                </a:lnTo>
                <a:lnTo>
                  <a:pt x="2643" y="0"/>
                </a:lnTo>
                <a:close/>
                <a:moveTo>
                  <a:pt x="0" y="1762"/>
                </a:moveTo>
                <a:lnTo>
                  <a:pt x="0" y="2643"/>
                </a:lnTo>
                <a:lnTo>
                  <a:pt x="1762" y="2643"/>
                </a:lnTo>
                <a:lnTo>
                  <a:pt x="1762" y="1762"/>
                </a:lnTo>
                <a:close/>
                <a:moveTo>
                  <a:pt x="2643" y="1762"/>
                </a:moveTo>
                <a:lnTo>
                  <a:pt x="2643" y="2643"/>
                </a:lnTo>
                <a:lnTo>
                  <a:pt x="4406" y="2643"/>
                </a:lnTo>
                <a:lnTo>
                  <a:pt x="4406" y="1762"/>
                </a:lnTo>
                <a:close/>
                <a:moveTo>
                  <a:pt x="1762" y="2643"/>
                </a:moveTo>
                <a:lnTo>
                  <a:pt x="1762" y="3524"/>
                </a:lnTo>
                <a:lnTo>
                  <a:pt x="1762" y="4406"/>
                </a:lnTo>
                <a:lnTo>
                  <a:pt x="2643" y="4406"/>
                </a:lnTo>
                <a:lnTo>
                  <a:pt x="2643" y="3524"/>
                </a:lnTo>
                <a:lnTo>
                  <a:pt x="2643" y="264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6" name="Google Shape;3226;p39"/>
          <p:cNvSpPr/>
          <p:nvPr/>
        </p:nvSpPr>
        <p:spPr>
          <a:xfrm>
            <a:off x="8060275" y="3144563"/>
            <a:ext cx="110150" cy="110150"/>
          </a:xfrm>
          <a:custGeom>
            <a:avLst/>
            <a:gdLst/>
            <a:ahLst/>
            <a:cxnLst/>
            <a:rect l="l" t="t" r="r" b="b"/>
            <a:pathLst>
              <a:path w="4406" h="4406" extrusionOk="0">
                <a:moveTo>
                  <a:pt x="1762" y="0"/>
                </a:moveTo>
                <a:lnTo>
                  <a:pt x="1762" y="881"/>
                </a:lnTo>
                <a:lnTo>
                  <a:pt x="1762" y="1762"/>
                </a:lnTo>
                <a:lnTo>
                  <a:pt x="2643" y="1762"/>
                </a:lnTo>
                <a:lnTo>
                  <a:pt x="2643" y="881"/>
                </a:lnTo>
                <a:lnTo>
                  <a:pt x="2643" y="0"/>
                </a:lnTo>
                <a:close/>
                <a:moveTo>
                  <a:pt x="0" y="1762"/>
                </a:moveTo>
                <a:lnTo>
                  <a:pt x="0" y="2643"/>
                </a:lnTo>
                <a:lnTo>
                  <a:pt x="1762" y="2643"/>
                </a:lnTo>
                <a:lnTo>
                  <a:pt x="1762" y="1762"/>
                </a:lnTo>
                <a:close/>
                <a:moveTo>
                  <a:pt x="2643" y="1762"/>
                </a:moveTo>
                <a:lnTo>
                  <a:pt x="2643" y="2643"/>
                </a:lnTo>
                <a:lnTo>
                  <a:pt x="4406" y="2643"/>
                </a:lnTo>
                <a:lnTo>
                  <a:pt x="4406" y="1762"/>
                </a:lnTo>
                <a:close/>
                <a:moveTo>
                  <a:pt x="1762" y="2643"/>
                </a:moveTo>
                <a:lnTo>
                  <a:pt x="1762" y="3524"/>
                </a:lnTo>
                <a:lnTo>
                  <a:pt x="1762" y="4406"/>
                </a:lnTo>
                <a:lnTo>
                  <a:pt x="2643" y="4406"/>
                </a:lnTo>
                <a:lnTo>
                  <a:pt x="2643" y="3524"/>
                </a:lnTo>
                <a:lnTo>
                  <a:pt x="2643" y="264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27" name="Google Shape;3227;p39"/>
          <p:cNvGrpSpPr/>
          <p:nvPr/>
        </p:nvGrpSpPr>
        <p:grpSpPr>
          <a:xfrm>
            <a:off x="675875" y="856504"/>
            <a:ext cx="509592" cy="311074"/>
            <a:chOff x="457700" y="536404"/>
            <a:chExt cx="509592" cy="311074"/>
          </a:xfrm>
        </p:grpSpPr>
        <p:sp>
          <p:nvSpPr>
            <p:cNvPr id="3228" name="Google Shape;3228;p39"/>
            <p:cNvSpPr/>
            <p:nvPr/>
          </p:nvSpPr>
          <p:spPr>
            <a:xfrm>
              <a:off x="466627" y="536404"/>
              <a:ext cx="286744" cy="207882"/>
            </a:xfrm>
            <a:custGeom>
              <a:avLst/>
              <a:gdLst/>
              <a:ahLst/>
              <a:cxnLst/>
              <a:rect l="l" t="t" r="r" b="b"/>
              <a:pathLst>
                <a:path w="23547" h="17071" extrusionOk="0">
                  <a:moveTo>
                    <a:pt x="23547" y="3827"/>
                  </a:moveTo>
                  <a:lnTo>
                    <a:pt x="23547" y="3829"/>
                  </a:lnTo>
                  <a:lnTo>
                    <a:pt x="23547" y="3829"/>
                  </a:lnTo>
                  <a:cubicBezTo>
                    <a:pt x="23547" y="3832"/>
                    <a:pt x="23547" y="3835"/>
                    <a:pt x="23547" y="3837"/>
                  </a:cubicBezTo>
                  <a:cubicBezTo>
                    <a:pt x="23547" y="3837"/>
                    <a:pt x="23547" y="3827"/>
                    <a:pt x="23547" y="3827"/>
                  </a:cubicBezTo>
                  <a:close/>
                  <a:moveTo>
                    <a:pt x="17512" y="0"/>
                  </a:moveTo>
                  <a:cubicBezTo>
                    <a:pt x="15612" y="0"/>
                    <a:pt x="13735" y="553"/>
                    <a:pt x="12671" y="1600"/>
                  </a:cubicBezTo>
                  <a:cubicBezTo>
                    <a:pt x="11498" y="2762"/>
                    <a:pt x="10919" y="4052"/>
                    <a:pt x="10926" y="5332"/>
                  </a:cubicBezTo>
                  <a:lnTo>
                    <a:pt x="10926" y="5332"/>
                  </a:lnTo>
                  <a:lnTo>
                    <a:pt x="10915" y="7252"/>
                  </a:lnTo>
                  <a:cubicBezTo>
                    <a:pt x="10915" y="8012"/>
                    <a:pt x="11108" y="8762"/>
                    <a:pt x="11504" y="9479"/>
                  </a:cubicBezTo>
                  <a:cubicBezTo>
                    <a:pt x="10284" y="9209"/>
                    <a:pt x="8991" y="9071"/>
                    <a:pt x="7693" y="9071"/>
                  </a:cubicBezTo>
                  <a:cubicBezTo>
                    <a:pt x="5848" y="9071"/>
                    <a:pt x="3995" y="9350"/>
                    <a:pt x="2330" y="9928"/>
                  </a:cubicBezTo>
                  <a:cubicBezTo>
                    <a:pt x="792" y="10451"/>
                    <a:pt x="0" y="11390"/>
                    <a:pt x="49" y="12318"/>
                  </a:cubicBezTo>
                  <a:lnTo>
                    <a:pt x="49" y="12318"/>
                  </a:lnTo>
                  <a:lnTo>
                    <a:pt x="39" y="14168"/>
                  </a:lnTo>
                  <a:cubicBezTo>
                    <a:pt x="39" y="14863"/>
                    <a:pt x="488" y="15559"/>
                    <a:pt x="1420" y="16094"/>
                  </a:cubicBezTo>
                  <a:cubicBezTo>
                    <a:pt x="2531" y="16734"/>
                    <a:pt x="4007" y="17071"/>
                    <a:pt x="5507" y="17071"/>
                  </a:cubicBezTo>
                  <a:cubicBezTo>
                    <a:pt x="6318" y="17071"/>
                    <a:pt x="7136" y="16972"/>
                    <a:pt x="7907" y="16769"/>
                  </a:cubicBezTo>
                  <a:lnTo>
                    <a:pt x="17595" y="14189"/>
                  </a:lnTo>
                  <a:lnTo>
                    <a:pt x="22915" y="7413"/>
                  </a:lnTo>
                  <a:cubicBezTo>
                    <a:pt x="23333" y="6888"/>
                    <a:pt x="23536" y="6321"/>
                    <a:pt x="23536" y="5764"/>
                  </a:cubicBezTo>
                  <a:lnTo>
                    <a:pt x="23547" y="3829"/>
                  </a:lnTo>
                  <a:lnTo>
                    <a:pt x="23547" y="3829"/>
                  </a:lnTo>
                  <a:cubicBezTo>
                    <a:pt x="23543" y="2772"/>
                    <a:pt x="22837" y="1737"/>
                    <a:pt x="21492" y="958"/>
                  </a:cubicBezTo>
                  <a:cubicBezTo>
                    <a:pt x="20373" y="311"/>
                    <a:pt x="18935" y="0"/>
                    <a:pt x="17512" y="0"/>
                  </a:cubicBezTo>
                  <a:close/>
                </a:path>
              </a:pathLst>
            </a:custGeom>
            <a:solidFill>
              <a:srgbClr val="1D8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39"/>
            <p:cNvSpPr/>
            <p:nvPr/>
          </p:nvSpPr>
          <p:spPr>
            <a:xfrm>
              <a:off x="745674" y="582995"/>
              <a:ext cx="7696" cy="43681"/>
            </a:xfrm>
            <a:custGeom>
              <a:avLst/>
              <a:gdLst/>
              <a:ahLst/>
              <a:cxnLst/>
              <a:rect l="l" t="t" r="r" b="b"/>
              <a:pathLst>
                <a:path w="632" h="3587" extrusionOk="0">
                  <a:moveTo>
                    <a:pt x="632" y="1"/>
                  </a:moveTo>
                  <a:cubicBezTo>
                    <a:pt x="621" y="557"/>
                    <a:pt x="418" y="1125"/>
                    <a:pt x="0" y="1660"/>
                  </a:cubicBezTo>
                  <a:lnTo>
                    <a:pt x="0" y="3587"/>
                  </a:lnTo>
                  <a:cubicBezTo>
                    <a:pt x="418" y="3062"/>
                    <a:pt x="621" y="2495"/>
                    <a:pt x="621" y="1938"/>
                  </a:cubicBezTo>
                  <a:lnTo>
                    <a:pt x="6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39"/>
            <p:cNvSpPr/>
            <p:nvPr/>
          </p:nvSpPr>
          <p:spPr>
            <a:xfrm>
              <a:off x="599532" y="601127"/>
              <a:ext cx="45909" cy="87605"/>
            </a:xfrm>
            <a:custGeom>
              <a:avLst/>
              <a:gdLst/>
              <a:ahLst/>
              <a:cxnLst/>
              <a:rect l="l" t="t" r="r" b="b"/>
              <a:pathLst>
                <a:path w="3770" h="7194" extrusionOk="0">
                  <a:moveTo>
                    <a:pt x="12" y="0"/>
                  </a:moveTo>
                  <a:lnTo>
                    <a:pt x="1" y="1937"/>
                  </a:lnTo>
                  <a:cubicBezTo>
                    <a:pt x="1" y="3853"/>
                    <a:pt x="1286" y="5759"/>
                    <a:pt x="3758" y="7193"/>
                  </a:cubicBezTo>
                  <a:lnTo>
                    <a:pt x="3769" y="5266"/>
                  </a:lnTo>
                  <a:cubicBezTo>
                    <a:pt x="1286" y="3832"/>
                    <a:pt x="1" y="1927"/>
                    <a:pt x="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39"/>
            <p:cNvSpPr/>
            <p:nvPr/>
          </p:nvSpPr>
          <p:spPr>
            <a:xfrm>
              <a:off x="645295" y="665254"/>
              <a:ext cx="6137" cy="26998"/>
            </a:xfrm>
            <a:custGeom>
              <a:avLst/>
              <a:gdLst/>
              <a:ahLst/>
              <a:cxnLst/>
              <a:rect l="l" t="t" r="r" b="b"/>
              <a:pathLst>
                <a:path w="504" h="2217" extrusionOk="0">
                  <a:moveTo>
                    <a:pt x="11" y="0"/>
                  </a:moveTo>
                  <a:lnTo>
                    <a:pt x="0" y="1927"/>
                  </a:lnTo>
                  <a:lnTo>
                    <a:pt x="504" y="2216"/>
                  </a:lnTo>
                  <a:lnTo>
                    <a:pt x="504" y="27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5AAA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39"/>
            <p:cNvSpPr/>
            <p:nvPr/>
          </p:nvSpPr>
          <p:spPr>
            <a:xfrm>
              <a:off x="585065" y="536404"/>
              <a:ext cx="175356" cy="149333"/>
            </a:xfrm>
            <a:custGeom>
              <a:avLst/>
              <a:gdLst/>
              <a:ahLst/>
              <a:cxnLst/>
              <a:rect l="l" t="t" r="r" b="b"/>
              <a:pathLst>
                <a:path w="14400" h="12263" extrusionOk="0">
                  <a:moveTo>
                    <a:pt x="7786" y="0"/>
                  </a:moveTo>
                  <a:cubicBezTo>
                    <a:pt x="5886" y="0"/>
                    <a:pt x="4009" y="553"/>
                    <a:pt x="2945" y="1600"/>
                  </a:cubicBezTo>
                  <a:cubicBezTo>
                    <a:pt x="1" y="4501"/>
                    <a:pt x="836" y="8194"/>
                    <a:pt x="4957" y="10581"/>
                  </a:cubicBezTo>
                  <a:lnTo>
                    <a:pt x="5450" y="10860"/>
                  </a:lnTo>
                  <a:lnTo>
                    <a:pt x="7869" y="12262"/>
                  </a:lnTo>
                  <a:lnTo>
                    <a:pt x="13189" y="5486"/>
                  </a:lnTo>
                  <a:cubicBezTo>
                    <a:pt x="14399" y="3955"/>
                    <a:pt x="13821" y="2146"/>
                    <a:pt x="11766" y="958"/>
                  </a:cubicBezTo>
                  <a:cubicBezTo>
                    <a:pt x="10647" y="311"/>
                    <a:pt x="9209" y="0"/>
                    <a:pt x="77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39"/>
            <p:cNvSpPr/>
            <p:nvPr/>
          </p:nvSpPr>
          <p:spPr>
            <a:xfrm>
              <a:off x="680877" y="603198"/>
              <a:ext cx="64809" cy="105993"/>
            </a:xfrm>
            <a:custGeom>
              <a:avLst/>
              <a:gdLst/>
              <a:ahLst/>
              <a:cxnLst/>
              <a:rect l="l" t="t" r="r" b="b"/>
              <a:pathLst>
                <a:path w="5322" h="8704" extrusionOk="0">
                  <a:moveTo>
                    <a:pt x="5321" y="1"/>
                  </a:moveTo>
                  <a:lnTo>
                    <a:pt x="1" y="6777"/>
                  </a:lnTo>
                  <a:lnTo>
                    <a:pt x="1" y="8704"/>
                  </a:lnTo>
                  <a:lnTo>
                    <a:pt x="5321" y="1928"/>
                  </a:lnTo>
                  <a:lnTo>
                    <a:pt x="53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39"/>
            <p:cNvSpPr/>
            <p:nvPr/>
          </p:nvSpPr>
          <p:spPr>
            <a:xfrm>
              <a:off x="651420" y="668640"/>
              <a:ext cx="29470" cy="40551"/>
            </a:xfrm>
            <a:custGeom>
              <a:avLst/>
              <a:gdLst/>
              <a:ahLst/>
              <a:cxnLst/>
              <a:rect l="l" t="t" r="r" b="b"/>
              <a:pathLst>
                <a:path w="2420" h="3330" extrusionOk="0">
                  <a:moveTo>
                    <a:pt x="1" y="1"/>
                  </a:moveTo>
                  <a:lnTo>
                    <a:pt x="1" y="1938"/>
                  </a:lnTo>
                  <a:lnTo>
                    <a:pt x="2420" y="3330"/>
                  </a:lnTo>
                  <a:lnTo>
                    <a:pt x="2420" y="140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AAA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39"/>
            <p:cNvSpPr/>
            <p:nvPr/>
          </p:nvSpPr>
          <p:spPr>
            <a:xfrm>
              <a:off x="493161" y="665193"/>
              <a:ext cx="73016" cy="38457"/>
            </a:xfrm>
            <a:custGeom>
              <a:avLst/>
              <a:gdLst/>
              <a:ahLst/>
              <a:cxnLst/>
              <a:rect l="l" t="t" r="r" b="b"/>
              <a:pathLst>
                <a:path w="5996" h="3158" extrusionOk="0">
                  <a:moveTo>
                    <a:pt x="2994" y="0"/>
                  </a:moveTo>
                  <a:cubicBezTo>
                    <a:pt x="2297" y="0"/>
                    <a:pt x="1601" y="155"/>
                    <a:pt x="1071" y="466"/>
                  </a:cubicBezTo>
                  <a:cubicBezTo>
                    <a:pt x="1" y="1076"/>
                    <a:pt x="11" y="2082"/>
                    <a:pt x="1082" y="2692"/>
                  </a:cubicBezTo>
                  <a:cubicBezTo>
                    <a:pt x="1612" y="3003"/>
                    <a:pt x="2310" y="3158"/>
                    <a:pt x="3009" y="3158"/>
                  </a:cubicBezTo>
                  <a:cubicBezTo>
                    <a:pt x="3707" y="3158"/>
                    <a:pt x="4406" y="3003"/>
                    <a:pt x="4936" y="2692"/>
                  </a:cubicBezTo>
                  <a:cubicBezTo>
                    <a:pt x="5996" y="2082"/>
                    <a:pt x="5985" y="1076"/>
                    <a:pt x="4925" y="466"/>
                  </a:cubicBezTo>
                  <a:cubicBezTo>
                    <a:pt x="4390" y="155"/>
                    <a:pt x="3691" y="0"/>
                    <a:pt x="29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39"/>
            <p:cNvSpPr/>
            <p:nvPr/>
          </p:nvSpPr>
          <p:spPr>
            <a:xfrm>
              <a:off x="562902" y="685725"/>
              <a:ext cx="117988" cy="54884"/>
            </a:xfrm>
            <a:custGeom>
              <a:avLst/>
              <a:gdLst/>
              <a:ahLst/>
              <a:cxnLst/>
              <a:rect l="l" t="t" r="r" b="b"/>
              <a:pathLst>
                <a:path w="9689" h="4507" extrusionOk="0">
                  <a:moveTo>
                    <a:pt x="9689" y="0"/>
                  </a:moveTo>
                  <a:lnTo>
                    <a:pt x="1" y="2569"/>
                  </a:lnTo>
                  <a:lnTo>
                    <a:pt x="1" y="4507"/>
                  </a:lnTo>
                  <a:lnTo>
                    <a:pt x="9689" y="1927"/>
                  </a:lnTo>
                  <a:lnTo>
                    <a:pt x="96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39"/>
            <p:cNvSpPr/>
            <p:nvPr/>
          </p:nvSpPr>
          <p:spPr>
            <a:xfrm>
              <a:off x="457700" y="646891"/>
              <a:ext cx="223189" cy="73893"/>
            </a:xfrm>
            <a:custGeom>
              <a:avLst/>
              <a:gdLst/>
              <a:ahLst/>
              <a:cxnLst/>
              <a:rect l="l" t="t" r="r" b="b"/>
              <a:pathLst>
                <a:path w="18328" h="6068" extrusionOk="0">
                  <a:moveTo>
                    <a:pt x="5906" y="1503"/>
                  </a:moveTo>
                  <a:cubicBezTo>
                    <a:pt x="6603" y="1503"/>
                    <a:pt x="7302" y="1658"/>
                    <a:pt x="7837" y="1969"/>
                  </a:cubicBezTo>
                  <a:cubicBezTo>
                    <a:pt x="8897" y="2579"/>
                    <a:pt x="8908" y="3585"/>
                    <a:pt x="7848" y="4195"/>
                  </a:cubicBezTo>
                  <a:cubicBezTo>
                    <a:pt x="7318" y="4506"/>
                    <a:pt x="6619" y="4661"/>
                    <a:pt x="5921" y="4661"/>
                  </a:cubicBezTo>
                  <a:cubicBezTo>
                    <a:pt x="5222" y="4661"/>
                    <a:pt x="4524" y="4506"/>
                    <a:pt x="3994" y="4195"/>
                  </a:cubicBezTo>
                  <a:cubicBezTo>
                    <a:pt x="2923" y="3585"/>
                    <a:pt x="2913" y="2579"/>
                    <a:pt x="3983" y="1969"/>
                  </a:cubicBezTo>
                  <a:cubicBezTo>
                    <a:pt x="4513" y="1658"/>
                    <a:pt x="5209" y="1503"/>
                    <a:pt x="5906" y="1503"/>
                  </a:cubicBezTo>
                  <a:close/>
                  <a:moveTo>
                    <a:pt x="8440" y="1"/>
                  </a:moveTo>
                  <a:cubicBezTo>
                    <a:pt x="6593" y="1"/>
                    <a:pt x="4735" y="281"/>
                    <a:pt x="3063" y="855"/>
                  </a:cubicBezTo>
                  <a:cubicBezTo>
                    <a:pt x="440" y="1744"/>
                    <a:pt x="1" y="3842"/>
                    <a:pt x="2163" y="5084"/>
                  </a:cubicBezTo>
                  <a:cubicBezTo>
                    <a:pt x="3264" y="5728"/>
                    <a:pt x="4737" y="6067"/>
                    <a:pt x="6231" y="6067"/>
                  </a:cubicBezTo>
                  <a:cubicBezTo>
                    <a:pt x="7047" y="6067"/>
                    <a:pt x="7869" y="5966"/>
                    <a:pt x="8640" y="5758"/>
                  </a:cubicBezTo>
                  <a:lnTo>
                    <a:pt x="18328" y="3189"/>
                  </a:lnTo>
                  <a:lnTo>
                    <a:pt x="15909" y="1787"/>
                  </a:lnTo>
                  <a:cubicBezTo>
                    <a:pt x="13872" y="612"/>
                    <a:pt x="11169" y="1"/>
                    <a:pt x="84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39"/>
            <p:cNvSpPr/>
            <p:nvPr/>
          </p:nvSpPr>
          <p:spPr>
            <a:xfrm>
              <a:off x="467089" y="685457"/>
              <a:ext cx="95825" cy="58830"/>
            </a:xfrm>
            <a:custGeom>
              <a:avLst/>
              <a:gdLst/>
              <a:ahLst/>
              <a:cxnLst/>
              <a:rect l="l" t="t" r="r" b="b"/>
              <a:pathLst>
                <a:path w="7869" h="4831" extrusionOk="0">
                  <a:moveTo>
                    <a:pt x="11" y="1"/>
                  </a:moveTo>
                  <a:lnTo>
                    <a:pt x="1" y="1928"/>
                  </a:lnTo>
                  <a:cubicBezTo>
                    <a:pt x="1" y="2623"/>
                    <a:pt x="450" y="3319"/>
                    <a:pt x="1382" y="3854"/>
                  </a:cubicBezTo>
                  <a:cubicBezTo>
                    <a:pt x="2493" y="4494"/>
                    <a:pt x="3969" y="4831"/>
                    <a:pt x="5469" y="4831"/>
                  </a:cubicBezTo>
                  <a:cubicBezTo>
                    <a:pt x="6280" y="4831"/>
                    <a:pt x="7098" y="4732"/>
                    <a:pt x="7869" y="4529"/>
                  </a:cubicBezTo>
                  <a:lnTo>
                    <a:pt x="7869" y="2591"/>
                  </a:lnTo>
                  <a:cubicBezTo>
                    <a:pt x="7103" y="2798"/>
                    <a:pt x="6286" y="2898"/>
                    <a:pt x="5476" y="2898"/>
                  </a:cubicBezTo>
                  <a:cubicBezTo>
                    <a:pt x="3976" y="2898"/>
                    <a:pt x="2497" y="2556"/>
                    <a:pt x="1392" y="1917"/>
                  </a:cubicBezTo>
                  <a:cubicBezTo>
                    <a:pt x="450" y="1382"/>
                    <a:pt x="11" y="686"/>
                    <a:pt x="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39"/>
            <p:cNvSpPr/>
            <p:nvPr/>
          </p:nvSpPr>
          <p:spPr>
            <a:xfrm>
              <a:off x="532008" y="643420"/>
              <a:ext cx="243136" cy="153997"/>
            </a:xfrm>
            <a:custGeom>
              <a:avLst/>
              <a:gdLst/>
              <a:ahLst/>
              <a:cxnLst/>
              <a:rect l="l" t="t" r="r" b="b"/>
              <a:pathLst>
                <a:path w="19966" h="12646" extrusionOk="0">
                  <a:moveTo>
                    <a:pt x="17605" y="1"/>
                  </a:moveTo>
                  <a:cubicBezTo>
                    <a:pt x="17549" y="1"/>
                    <a:pt x="17490" y="2"/>
                    <a:pt x="17429" y="6"/>
                  </a:cubicBezTo>
                  <a:cubicBezTo>
                    <a:pt x="17043" y="27"/>
                    <a:pt x="16733" y="113"/>
                    <a:pt x="16615" y="156"/>
                  </a:cubicBezTo>
                  <a:cubicBezTo>
                    <a:pt x="16529" y="177"/>
                    <a:pt x="16422" y="220"/>
                    <a:pt x="16337" y="252"/>
                  </a:cubicBezTo>
                  <a:cubicBezTo>
                    <a:pt x="16208" y="316"/>
                    <a:pt x="16037" y="402"/>
                    <a:pt x="15908" y="466"/>
                  </a:cubicBezTo>
                  <a:cubicBezTo>
                    <a:pt x="14324" y="1387"/>
                    <a:pt x="15512" y="1429"/>
                    <a:pt x="13864" y="2521"/>
                  </a:cubicBezTo>
                  <a:cubicBezTo>
                    <a:pt x="13853" y="2521"/>
                    <a:pt x="13853" y="2532"/>
                    <a:pt x="13842" y="2532"/>
                  </a:cubicBezTo>
                  <a:cubicBezTo>
                    <a:pt x="13147" y="2992"/>
                    <a:pt x="12515" y="3399"/>
                    <a:pt x="12172" y="3624"/>
                  </a:cubicBezTo>
                  <a:cubicBezTo>
                    <a:pt x="11284" y="4191"/>
                    <a:pt x="10385" y="4769"/>
                    <a:pt x="9485" y="5337"/>
                  </a:cubicBezTo>
                  <a:cubicBezTo>
                    <a:pt x="8137" y="6204"/>
                    <a:pt x="6970" y="6942"/>
                    <a:pt x="5717" y="7777"/>
                  </a:cubicBezTo>
                  <a:cubicBezTo>
                    <a:pt x="4979" y="8259"/>
                    <a:pt x="3865" y="9009"/>
                    <a:pt x="3148" y="9522"/>
                  </a:cubicBezTo>
                  <a:cubicBezTo>
                    <a:pt x="2773" y="9779"/>
                    <a:pt x="2217" y="10175"/>
                    <a:pt x="1735" y="10561"/>
                  </a:cubicBezTo>
                  <a:cubicBezTo>
                    <a:pt x="1564" y="10689"/>
                    <a:pt x="1339" y="10871"/>
                    <a:pt x="1178" y="11010"/>
                  </a:cubicBezTo>
                  <a:cubicBezTo>
                    <a:pt x="1007" y="11150"/>
                    <a:pt x="793" y="11342"/>
                    <a:pt x="632" y="11492"/>
                  </a:cubicBezTo>
                  <a:cubicBezTo>
                    <a:pt x="632" y="11492"/>
                    <a:pt x="333" y="11781"/>
                    <a:pt x="193" y="11985"/>
                  </a:cubicBezTo>
                  <a:cubicBezTo>
                    <a:pt x="140" y="12049"/>
                    <a:pt x="97" y="12124"/>
                    <a:pt x="44" y="12231"/>
                  </a:cubicBezTo>
                  <a:cubicBezTo>
                    <a:pt x="33" y="12252"/>
                    <a:pt x="22" y="12274"/>
                    <a:pt x="22" y="12295"/>
                  </a:cubicBezTo>
                  <a:cubicBezTo>
                    <a:pt x="11" y="12327"/>
                    <a:pt x="1" y="12370"/>
                    <a:pt x="1" y="12402"/>
                  </a:cubicBezTo>
                  <a:cubicBezTo>
                    <a:pt x="1" y="12466"/>
                    <a:pt x="22" y="12584"/>
                    <a:pt x="193" y="12627"/>
                  </a:cubicBezTo>
                  <a:cubicBezTo>
                    <a:pt x="254" y="12641"/>
                    <a:pt x="322" y="12646"/>
                    <a:pt x="390" y="12646"/>
                  </a:cubicBezTo>
                  <a:cubicBezTo>
                    <a:pt x="585" y="12646"/>
                    <a:pt x="780" y="12603"/>
                    <a:pt x="804" y="12595"/>
                  </a:cubicBezTo>
                  <a:cubicBezTo>
                    <a:pt x="986" y="12552"/>
                    <a:pt x="1210" y="12488"/>
                    <a:pt x="1382" y="12434"/>
                  </a:cubicBezTo>
                  <a:cubicBezTo>
                    <a:pt x="1542" y="12391"/>
                    <a:pt x="1756" y="12316"/>
                    <a:pt x="1917" y="12252"/>
                  </a:cubicBezTo>
                  <a:cubicBezTo>
                    <a:pt x="2206" y="12145"/>
                    <a:pt x="2763" y="11920"/>
                    <a:pt x="3384" y="11642"/>
                  </a:cubicBezTo>
                  <a:cubicBezTo>
                    <a:pt x="3897" y="11417"/>
                    <a:pt x="4572" y="11096"/>
                    <a:pt x="5086" y="10850"/>
                  </a:cubicBezTo>
                  <a:cubicBezTo>
                    <a:pt x="5525" y="10636"/>
                    <a:pt x="6317" y="10250"/>
                    <a:pt x="6980" y="9908"/>
                  </a:cubicBezTo>
                  <a:cubicBezTo>
                    <a:pt x="7890" y="9437"/>
                    <a:pt x="8212" y="9276"/>
                    <a:pt x="8972" y="8880"/>
                  </a:cubicBezTo>
                  <a:cubicBezTo>
                    <a:pt x="9271" y="8730"/>
                    <a:pt x="9667" y="8516"/>
                    <a:pt x="9967" y="8356"/>
                  </a:cubicBezTo>
                  <a:cubicBezTo>
                    <a:pt x="10267" y="8206"/>
                    <a:pt x="10674" y="8002"/>
                    <a:pt x="10963" y="7831"/>
                  </a:cubicBezTo>
                  <a:cubicBezTo>
                    <a:pt x="11530" y="7510"/>
                    <a:pt x="12312" y="7124"/>
                    <a:pt x="12879" y="6825"/>
                  </a:cubicBezTo>
                  <a:cubicBezTo>
                    <a:pt x="13157" y="6686"/>
                    <a:pt x="13521" y="6493"/>
                    <a:pt x="13789" y="6354"/>
                  </a:cubicBezTo>
                  <a:cubicBezTo>
                    <a:pt x="14506" y="5979"/>
                    <a:pt x="14506" y="5979"/>
                    <a:pt x="15534" y="5454"/>
                  </a:cubicBezTo>
                  <a:cubicBezTo>
                    <a:pt x="15545" y="5444"/>
                    <a:pt x="15555" y="5444"/>
                    <a:pt x="15566" y="5433"/>
                  </a:cubicBezTo>
                  <a:cubicBezTo>
                    <a:pt x="16192" y="5116"/>
                    <a:pt x="16524" y="5047"/>
                    <a:pt x="16764" y="5047"/>
                  </a:cubicBezTo>
                  <a:cubicBezTo>
                    <a:pt x="16950" y="5047"/>
                    <a:pt x="17082" y="5089"/>
                    <a:pt x="17252" y="5089"/>
                  </a:cubicBezTo>
                  <a:cubicBezTo>
                    <a:pt x="17478" y="5089"/>
                    <a:pt x="17774" y="5015"/>
                    <a:pt x="18360" y="4673"/>
                  </a:cubicBezTo>
                  <a:cubicBezTo>
                    <a:pt x="18563" y="4555"/>
                    <a:pt x="18692" y="4470"/>
                    <a:pt x="18863" y="4320"/>
                  </a:cubicBezTo>
                  <a:cubicBezTo>
                    <a:pt x="19056" y="4159"/>
                    <a:pt x="19238" y="3956"/>
                    <a:pt x="19248" y="3934"/>
                  </a:cubicBezTo>
                  <a:cubicBezTo>
                    <a:pt x="19334" y="3838"/>
                    <a:pt x="19441" y="3699"/>
                    <a:pt x="19505" y="3592"/>
                  </a:cubicBezTo>
                  <a:cubicBezTo>
                    <a:pt x="19559" y="3506"/>
                    <a:pt x="19623" y="3399"/>
                    <a:pt x="19666" y="3313"/>
                  </a:cubicBezTo>
                  <a:cubicBezTo>
                    <a:pt x="19666" y="3313"/>
                    <a:pt x="19784" y="3089"/>
                    <a:pt x="19869" y="2800"/>
                  </a:cubicBezTo>
                  <a:cubicBezTo>
                    <a:pt x="19966" y="2425"/>
                    <a:pt x="19955" y="2136"/>
                    <a:pt x="19955" y="2104"/>
                  </a:cubicBezTo>
                  <a:cubicBezTo>
                    <a:pt x="19955" y="2061"/>
                    <a:pt x="19955" y="2007"/>
                    <a:pt x="19944" y="1965"/>
                  </a:cubicBezTo>
                  <a:cubicBezTo>
                    <a:pt x="19934" y="1793"/>
                    <a:pt x="19934" y="1793"/>
                    <a:pt x="19912" y="1718"/>
                  </a:cubicBezTo>
                  <a:cubicBezTo>
                    <a:pt x="19869" y="1526"/>
                    <a:pt x="19837" y="1429"/>
                    <a:pt x="19794" y="1322"/>
                  </a:cubicBezTo>
                  <a:cubicBezTo>
                    <a:pt x="19794" y="1322"/>
                    <a:pt x="19762" y="1247"/>
                    <a:pt x="19719" y="1162"/>
                  </a:cubicBezTo>
                  <a:cubicBezTo>
                    <a:pt x="19687" y="1098"/>
                    <a:pt x="19687" y="1098"/>
                    <a:pt x="19623" y="1001"/>
                  </a:cubicBezTo>
                  <a:cubicBezTo>
                    <a:pt x="19580" y="926"/>
                    <a:pt x="19495" y="819"/>
                    <a:pt x="19452" y="776"/>
                  </a:cubicBezTo>
                  <a:cubicBezTo>
                    <a:pt x="19409" y="734"/>
                    <a:pt x="19356" y="669"/>
                    <a:pt x="19313" y="627"/>
                  </a:cubicBezTo>
                  <a:cubicBezTo>
                    <a:pt x="19281" y="605"/>
                    <a:pt x="19248" y="573"/>
                    <a:pt x="19216" y="552"/>
                  </a:cubicBezTo>
                  <a:cubicBezTo>
                    <a:pt x="19184" y="519"/>
                    <a:pt x="19141" y="487"/>
                    <a:pt x="19109" y="466"/>
                  </a:cubicBezTo>
                  <a:cubicBezTo>
                    <a:pt x="19034" y="412"/>
                    <a:pt x="18949" y="359"/>
                    <a:pt x="18874" y="316"/>
                  </a:cubicBezTo>
                  <a:cubicBezTo>
                    <a:pt x="18799" y="273"/>
                    <a:pt x="18692" y="220"/>
                    <a:pt x="18606" y="188"/>
                  </a:cubicBezTo>
                  <a:cubicBezTo>
                    <a:pt x="18563" y="166"/>
                    <a:pt x="18499" y="145"/>
                    <a:pt x="18456" y="134"/>
                  </a:cubicBezTo>
                  <a:cubicBezTo>
                    <a:pt x="18360" y="102"/>
                    <a:pt x="18231" y="70"/>
                    <a:pt x="18124" y="48"/>
                  </a:cubicBezTo>
                  <a:cubicBezTo>
                    <a:pt x="18089" y="40"/>
                    <a:pt x="17888" y="1"/>
                    <a:pt x="17605" y="1"/>
                  </a:cubicBezTo>
                  <a:close/>
                </a:path>
              </a:pathLst>
            </a:custGeom>
            <a:solidFill>
              <a:srgbClr val="1D1D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39"/>
            <p:cNvSpPr/>
            <p:nvPr/>
          </p:nvSpPr>
          <p:spPr>
            <a:xfrm>
              <a:off x="725727" y="643420"/>
              <a:ext cx="49416" cy="56918"/>
            </a:xfrm>
            <a:custGeom>
              <a:avLst/>
              <a:gdLst/>
              <a:ahLst/>
              <a:cxnLst/>
              <a:rect l="l" t="t" r="r" b="b"/>
              <a:pathLst>
                <a:path w="4058" h="4674" extrusionOk="0">
                  <a:moveTo>
                    <a:pt x="101" y="416"/>
                  </a:moveTo>
                  <a:lnTo>
                    <a:pt x="101" y="416"/>
                  </a:lnTo>
                  <a:cubicBezTo>
                    <a:pt x="66" y="430"/>
                    <a:pt x="33" y="447"/>
                    <a:pt x="0" y="466"/>
                  </a:cubicBezTo>
                  <a:cubicBezTo>
                    <a:pt x="32" y="450"/>
                    <a:pt x="66" y="433"/>
                    <a:pt x="101" y="416"/>
                  </a:cubicBezTo>
                  <a:close/>
                  <a:moveTo>
                    <a:pt x="1697" y="1"/>
                  </a:moveTo>
                  <a:cubicBezTo>
                    <a:pt x="1641" y="1"/>
                    <a:pt x="1582" y="2"/>
                    <a:pt x="1521" y="6"/>
                  </a:cubicBezTo>
                  <a:cubicBezTo>
                    <a:pt x="1135" y="27"/>
                    <a:pt x="825" y="113"/>
                    <a:pt x="707" y="156"/>
                  </a:cubicBezTo>
                  <a:cubicBezTo>
                    <a:pt x="621" y="177"/>
                    <a:pt x="514" y="220"/>
                    <a:pt x="429" y="252"/>
                  </a:cubicBezTo>
                  <a:cubicBezTo>
                    <a:pt x="332" y="300"/>
                    <a:pt x="210" y="361"/>
                    <a:pt x="101" y="416"/>
                  </a:cubicBezTo>
                  <a:lnTo>
                    <a:pt x="101" y="416"/>
                  </a:lnTo>
                  <a:cubicBezTo>
                    <a:pt x="208" y="371"/>
                    <a:pt x="327" y="347"/>
                    <a:pt x="454" y="347"/>
                  </a:cubicBezTo>
                  <a:cubicBezTo>
                    <a:pt x="678" y="347"/>
                    <a:pt x="930" y="420"/>
                    <a:pt x="1199" y="573"/>
                  </a:cubicBezTo>
                  <a:cubicBezTo>
                    <a:pt x="2152" y="1098"/>
                    <a:pt x="2944" y="2425"/>
                    <a:pt x="2955" y="3528"/>
                  </a:cubicBezTo>
                  <a:cubicBezTo>
                    <a:pt x="2966" y="4095"/>
                    <a:pt x="2762" y="4491"/>
                    <a:pt x="2452" y="4673"/>
                  </a:cubicBezTo>
                  <a:cubicBezTo>
                    <a:pt x="2655" y="4555"/>
                    <a:pt x="2784" y="4470"/>
                    <a:pt x="2955" y="4320"/>
                  </a:cubicBezTo>
                  <a:cubicBezTo>
                    <a:pt x="3148" y="4159"/>
                    <a:pt x="3330" y="3956"/>
                    <a:pt x="3340" y="3934"/>
                  </a:cubicBezTo>
                  <a:cubicBezTo>
                    <a:pt x="3426" y="3838"/>
                    <a:pt x="3533" y="3699"/>
                    <a:pt x="3597" y="3592"/>
                  </a:cubicBezTo>
                  <a:cubicBezTo>
                    <a:pt x="3651" y="3506"/>
                    <a:pt x="3715" y="3399"/>
                    <a:pt x="3758" y="3313"/>
                  </a:cubicBezTo>
                  <a:cubicBezTo>
                    <a:pt x="3758" y="3313"/>
                    <a:pt x="3876" y="3089"/>
                    <a:pt x="3961" y="2800"/>
                  </a:cubicBezTo>
                  <a:cubicBezTo>
                    <a:pt x="4058" y="2425"/>
                    <a:pt x="4047" y="2136"/>
                    <a:pt x="4047" y="2104"/>
                  </a:cubicBezTo>
                  <a:cubicBezTo>
                    <a:pt x="4047" y="2061"/>
                    <a:pt x="4047" y="2007"/>
                    <a:pt x="4036" y="1965"/>
                  </a:cubicBezTo>
                  <a:cubicBezTo>
                    <a:pt x="4026" y="1793"/>
                    <a:pt x="4026" y="1793"/>
                    <a:pt x="4004" y="1718"/>
                  </a:cubicBezTo>
                  <a:cubicBezTo>
                    <a:pt x="3961" y="1526"/>
                    <a:pt x="3929" y="1429"/>
                    <a:pt x="3886" y="1322"/>
                  </a:cubicBezTo>
                  <a:cubicBezTo>
                    <a:pt x="3886" y="1322"/>
                    <a:pt x="3854" y="1247"/>
                    <a:pt x="3811" y="1162"/>
                  </a:cubicBezTo>
                  <a:cubicBezTo>
                    <a:pt x="3779" y="1098"/>
                    <a:pt x="3779" y="1098"/>
                    <a:pt x="3715" y="1001"/>
                  </a:cubicBezTo>
                  <a:cubicBezTo>
                    <a:pt x="3672" y="926"/>
                    <a:pt x="3587" y="819"/>
                    <a:pt x="3544" y="776"/>
                  </a:cubicBezTo>
                  <a:cubicBezTo>
                    <a:pt x="3501" y="734"/>
                    <a:pt x="3448" y="669"/>
                    <a:pt x="3405" y="627"/>
                  </a:cubicBezTo>
                  <a:cubicBezTo>
                    <a:pt x="3373" y="605"/>
                    <a:pt x="3340" y="573"/>
                    <a:pt x="3308" y="552"/>
                  </a:cubicBezTo>
                  <a:cubicBezTo>
                    <a:pt x="3276" y="519"/>
                    <a:pt x="3233" y="487"/>
                    <a:pt x="3201" y="466"/>
                  </a:cubicBezTo>
                  <a:cubicBezTo>
                    <a:pt x="3126" y="412"/>
                    <a:pt x="3041" y="359"/>
                    <a:pt x="2966" y="316"/>
                  </a:cubicBezTo>
                  <a:cubicBezTo>
                    <a:pt x="2891" y="273"/>
                    <a:pt x="2784" y="220"/>
                    <a:pt x="2698" y="188"/>
                  </a:cubicBezTo>
                  <a:cubicBezTo>
                    <a:pt x="2655" y="166"/>
                    <a:pt x="2591" y="145"/>
                    <a:pt x="2548" y="134"/>
                  </a:cubicBezTo>
                  <a:cubicBezTo>
                    <a:pt x="2452" y="102"/>
                    <a:pt x="2323" y="70"/>
                    <a:pt x="2216" y="48"/>
                  </a:cubicBezTo>
                  <a:cubicBezTo>
                    <a:pt x="2181" y="40"/>
                    <a:pt x="1980" y="1"/>
                    <a:pt x="16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39"/>
            <p:cNvSpPr/>
            <p:nvPr/>
          </p:nvSpPr>
          <p:spPr>
            <a:xfrm>
              <a:off x="700824" y="647646"/>
              <a:ext cx="61021" cy="61947"/>
            </a:xfrm>
            <a:custGeom>
              <a:avLst/>
              <a:gdLst/>
              <a:ahLst/>
              <a:cxnLst/>
              <a:rect l="l" t="t" r="r" b="b"/>
              <a:pathLst>
                <a:path w="5011" h="5087" extrusionOk="0">
                  <a:moveTo>
                    <a:pt x="2499" y="0"/>
                  </a:moveTo>
                  <a:cubicBezTo>
                    <a:pt x="2331" y="0"/>
                    <a:pt x="2178" y="41"/>
                    <a:pt x="2045" y="119"/>
                  </a:cubicBezTo>
                  <a:cubicBezTo>
                    <a:pt x="461" y="1040"/>
                    <a:pt x="1649" y="1082"/>
                    <a:pt x="1" y="2174"/>
                  </a:cubicBezTo>
                  <a:cubicBezTo>
                    <a:pt x="91" y="2120"/>
                    <a:pt x="197" y="2093"/>
                    <a:pt x="313" y="2093"/>
                  </a:cubicBezTo>
                  <a:cubicBezTo>
                    <a:pt x="472" y="2093"/>
                    <a:pt x="650" y="2144"/>
                    <a:pt x="836" y="2249"/>
                  </a:cubicBezTo>
                  <a:cubicBezTo>
                    <a:pt x="1500" y="2613"/>
                    <a:pt x="2035" y="3534"/>
                    <a:pt x="2045" y="4294"/>
                  </a:cubicBezTo>
                  <a:cubicBezTo>
                    <a:pt x="2056" y="4690"/>
                    <a:pt x="1917" y="4958"/>
                    <a:pt x="1703" y="5086"/>
                  </a:cubicBezTo>
                  <a:cubicBezTo>
                    <a:pt x="2329" y="4769"/>
                    <a:pt x="2661" y="4700"/>
                    <a:pt x="2901" y="4700"/>
                  </a:cubicBezTo>
                  <a:cubicBezTo>
                    <a:pt x="3087" y="4700"/>
                    <a:pt x="3219" y="4742"/>
                    <a:pt x="3389" y="4742"/>
                  </a:cubicBezTo>
                  <a:cubicBezTo>
                    <a:pt x="3615" y="4742"/>
                    <a:pt x="3911" y="4668"/>
                    <a:pt x="4497" y="4326"/>
                  </a:cubicBezTo>
                  <a:cubicBezTo>
                    <a:pt x="4807" y="4144"/>
                    <a:pt x="5011" y="3748"/>
                    <a:pt x="5000" y="3181"/>
                  </a:cubicBezTo>
                  <a:cubicBezTo>
                    <a:pt x="4989" y="2078"/>
                    <a:pt x="4197" y="751"/>
                    <a:pt x="3244" y="226"/>
                  </a:cubicBezTo>
                  <a:cubicBezTo>
                    <a:pt x="2975" y="73"/>
                    <a:pt x="2723" y="0"/>
                    <a:pt x="24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39"/>
            <p:cNvSpPr/>
            <p:nvPr/>
          </p:nvSpPr>
          <p:spPr>
            <a:xfrm>
              <a:off x="532008" y="673121"/>
              <a:ext cx="193866" cy="124296"/>
            </a:xfrm>
            <a:custGeom>
              <a:avLst/>
              <a:gdLst/>
              <a:ahLst/>
              <a:cxnLst/>
              <a:rect l="l" t="t" r="r" b="b"/>
              <a:pathLst>
                <a:path w="15920" h="10207" extrusionOk="0">
                  <a:moveTo>
                    <a:pt x="14176" y="1"/>
                  </a:moveTo>
                  <a:cubicBezTo>
                    <a:pt x="14060" y="1"/>
                    <a:pt x="13954" y="28"/>
                    <a:pt x="13864" y="82"/>
                  </a:cubicBezTo>
                  <a:cubicBezTo>
                    <a:pt x="13853" y="82"/>
                    <a:pt x="13853" y="93"/>
                    <a:pt x="13842" y="104"/>
                  </a:cubicBezTo>
                  <a:cubicBezTo>
                    <a:pt x="13147" y="553"/>
                    <a:pt x="12515" y="960"/>
                    <a:pt x="12172" y="1185"/>
                  </a:cubicBezTo>
                  <a:cubicBezTo>
                    <a:pt x="11284" y="1752"/>
                    <a:pt x="10385" y="2330"/>
                    <a:pt x="9485" y="2898"/>
                  </a:cubicBezTo>
                  <a:cubicBezTo>
                    <a:pt x="8137" y="3765"/>
                    <a:pt x="6970" y="4503"/>
                    <a:pt x="5707" y="5338"/>
                  </a:cubicBezTo>
                  <a:cubicBezTo>
                    <a:pt x="4979" y="5820"/>
                    <a:pt x="3865" y="6570"/>
                    <a:pt x="3148" y="7083"/>
                  </a:cubicBezTo>
                  <a:cubicBezTo>
                    <a:pt x="2773" y="7340"/>
                    <a:pt x="2217" y="7736"/>
                    <a:pt x="1735" y="8122"/>
                  </a:cubicBezTo>
                  <a:cubicBezTo>
                    <a:pt x="1564" y="8250"/>
                    <a:pt x="1339" y="8432"/>
                    <a:pt x="1178" y="8571"/>
                  </a:cubicBezTo>
                  <a:cubicBezTo>
                    <a:pt x="1007" y="8711"/>
                    <a:pt x="793" y="8903"/>
                    <a:pt x="632" y="9053"/>
                  </a:cubicBezTo>
                  <a:cubicBezTo>
                    <a:pt x="632" y="9053"/>
                    <a:pt x="333" y="9342"/>
                    <a:pt x="193" y="9546"/>
                  </a:cubicBezTo>
                  <a:cubicBezTo>
                    <a:pt x="140" y="9610"/>
                    <a:pt x="97" y="9685"/>
                    <a:pt x="44" y="9792"/>
                  </a:cubicBezTo>
                  <a:cubicBezTo>
                    <a:pt x="33" y="9813"/>
                    <a:pt x="22" y="9835"/>
                    <a:pt x="22" y="9856"/>
                  </a:cubicBezTo>
                  <a:cubicBezTo>
                    <a:pt x="11" y="9888"/>
                    <a:pt x="1" y="9931"/>
                    <a:pt x="1" y="9963"/>
                  </a:cubicBezTo>
                  <a:cubicBezTo>
                    <a:pt x="1" y="10027"/>
                    <a:pt x="22" y="10145"/>
                    <a:pt x="193" y="10188"/>
                  </a:cubicBezTo>
                  <a:cubicBezTo>
                    <a:pt x="252" y="10202"/>
                    <a:pt x="318" y="10207"/>
                    <a:pt x="386" y="10207"/>
                  </a:cubicBezTo>
                  <a:cubicBezTo>
                    <a:pt x="579" y="10207"/>
                    <a:pt x="780" y="10164"/>
                    <a:pt x="804" y="10156"/>
                  </a:cubicBezTo>
                  <a:cubicBezTo>
                    <a:pt x="986" y="10113"/>
                    <a:pt x="1210" y="10049"/>
                    <a:pt x="1382" y="9995"/>
                  </a:cubicBezTo>
                  <a:cubicBezTo>
                    <a:pt x="1542" y="9952"/>
                    <a:pt x="1756" y="9877"/>
                    <a:pt x="1917" y="9813"/>
                  </a:cubicBezTo>
                  <a:cubicBezTo>
                    <a:pt x="2206" y="9706"/>
                    <a:pt x="2763" y="9481"/>
                    <a:pt x="3384" y="9203"/>
                  </a:cubicBezTo>
                  <a:cubicBezTo>
                    <a:pt x="3897" y="8978"/>
                    <a:pt x="4572" y="8657"/>
                    <a:pt x="5086" y="8411"/>
                  </a:cubicBezTo>
                  <a:cubicBezTo>
                    <a:pt x="5525" y="8197"/>
                    <a:pt x="6317" y="7811"/>
                    <a:pt x="6980" y="7469"/>
                  </a:cubicBezTo>
                  <a:cubicBezTo>
                    <a:pt x="7890" y="6998"/>
                    <a:pt x="8212" y="6837"/>
                    <a:pt x="8961" y="6441"/>
                  </a:cubicBezTo>
                  <a:cubicBezTo>
                    <a:pt x="9271" y="6291"/>
                    <a:pt x="9667" y="6077"/>
                    <a:pt x="9967" y="5917"/>
                  </a:cubicBezTo>
                  <a:cubicBezTo>
                    <a:pt x="10267" y="5767"/>
                    <a:pt x="10674" y="5563"/>
                    <a:pt x="10963" y="5403"/>
                  </a:cubicBezTo>
                  <a:cubicBezTo>
                    <a:pt x="11530" y="5071"/>
                    <a:pt x="12312" y="4685"/>
                    <a:pt x="12879" y="4386"/>
                  </a:cubicBezTo>
                  <a:cubicBezTo>
                    <a:pt x="13157" y="4247"/>
                    <a:pt x="13521" y="4054"/>
                    <a:pt x="13789" y="3915"/>
                  </a:cubicBezTo>
                  <a:cubicBezTo>
                    <a:pt x="14506" y="3540"/>
                    <a:pt x="14506" y="3540"/>
                    <a:pt x="15534" y="3015"/>
                  </a:cubicBezTo>
                  <a:cubicBezTo>
                    <a:pt x="15545" y="3005"/>
                    <a:pt x="15555" y="3005"/>
                    <a:pt x="15566" y="2994"/>
                  </a:cubicBezTo>
                  <a:cubicBezTo>
                    <a:pt x="15780" y="2866"/>
                    <a:pt x="15919" y="2598"/>
                    <a:pt x="15908" y="2202"/>
                  </a:cubicBezTo>
                  <a:cubicBezTo>
                    <a:pt x="15898" y="1442"/>
                    <a:pt x="15363" y="521"/>
                    <a:pt x="14699" y="157"/>
                  </a:cubicBezTo>
                  <a:cubicBezTo>
                    <a:pt x="14513" y="52"/>
                    <a:pt x="14335" y="1"/>
                    <a:pt x="14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39"/>
            <p:cNvSpPr/>
            <p:nvPr/>
          </p:nvSpPr>
          <p:spPr>
            <a:xfrm>
              <a:off x="637867" y="657826"/>
              <a:ext cx="317955" cy="189652"/>
            </a:xfrm>
            <a:custGeom>
              <a:avLst/>
              <a:gdLst/>
              <a:ahLst/>
              <a:cxnLst/>
              <a:rect l="l" t="t" r="r" b="b"/>
              <a:pathLst>
                <a:path w="26110" h="15574" extrusionOk="0">
                  <a:moveTo>
                    <a:pt x="26110" y="3501"/>
                  </a:moveTo>
                  <a:lnTo>
                    <a:pt x="26110" y="3504"/>
                  </a:lnTo>
                  <a:lnTo>
                    <a:pt x="26110" y="3504"/>
                  </a:lnTo>
                  <a:cubicBezTo>
                    <a:pt x="26110" y="3506"/>
                    <a:pt x="26110" y="3509"/>
                    <a:pt x="26110" y="3511"/>
                  </a:cubicBezTo>
                  <a:cubicBezTo>
                    <a:pt x="26110" y="3511"/>
                    <a:pt x="26110" y="3501"/>
                    <a:pt x="26110" y="3501"/>
                  </a:cubicBezTo>
                  <a:close/>
                  <a:moveTo>
                    <a:pt x="19514" y="1"/>
                  </a:moveTo>
                  <a:cubicBezTo>
                    <a:pt x="18536" y="1"/>
                    <a:pt x="17550" y="120"/>
                    <a:pt x="16625" y="364"/>
                  </a:cubicBezTo>
                  <a:lnTo>
                    <a:pt x="4946" y="3479"/>
                  </a:lnTo>
                  <a:lnTo>
                    <a:pt x="536" y="9089"/>
                  </a:lnTo>
                  <a:cubicBezTo>
                    <a:pt x="182" y="9538"/>
                    <a:pt x="11" y="10020"/>
                    <a:pt x="11" y="10491"/>
                  </a:cubicBezTo>
                  <a:lnTo>
                    <a:pt x="11" y="12397"/>
                  </a:lnTo>
                  <a:cubicBezTo>
                    <a:pt x="0" y="13274"/>
                    <a:pt x="600" y="14131"/>
                    <a:pt x="1713" y="14784"/>
                  </a:cubicBezTo>
                  <a:cubicBezTo>
                    <a:pt x="2640" y="15316"/>
                    <a:pt x="3833" y="15573"/>
                    <a:pt x="5015" y="15573"/>
                  </a:cubicBezTo>
                  <a:cubicBezTo>
                    <a:pt x="6589" y="15573"/>
                    <a:pt x="8144" y="15117"/>
                    <a:pt x="9025" y="14249"/>
                  </a:cubicBezTo>
                  <a:cubicBezTo>
                    <a:pt x="9999" y="13285"/>
                    <a:pt x="10470" y="12225"/>
                    <a:pt x="10470" y="11166"/>
                  </a:cubicBezTo>
                  <a:lnTo>
                    <a:pt x="10481" y="9233"/>
                  </a:lnTo>
                  <a:lnTo>
                    <a:pt x="10481" y="9233"/>
                  </a:lnTo>
                  <a:cubicBezTo>
                    <a:pt x="10481" y="9239"/>
                    <a:pt x="10481" y="9244"/>
                    <a:pt x="10481" y="9249"/>
                  </a:cubicBezTo>
                  <a:cubicBezTo>
                    <a:pt x="10481" y="9239"/>
                    <a:pt x="10481" y="9239"/>
                    <a:pt x="10481" y="9228"/>
                  </a:cubicBezTo>
                  <a:lnTo>
                    <a:pt x="10481" y="9233"/>
                  </a:lnTo>
                  <a:lnTo>
                    <a:pt x="10481" y="9233"/>
                  </a:lnTo>
                  <a:cubicBezTo>
                    <a:pt x="10479" y="8886"/>
                    <a:pt x="10436" y="8548"/>
                    <a:pt x="10331" y="8211"/>
                  </a:cubicBezTo>
                  <a:lnTo>
                    <a:pt x="10331" y="8211"/>
                  </a:lnTo>
                  <a:cubicBezTo>
                    <a:pt x="12329" y="8899"/>
                    <a:pt x="14592" y="9252"/>
                    <a:pt x="16870" y="9252"/>
                  </a:cubicBezTo>
                  <a:cubicBezTo>
                    <a:pt x="19095" y="9252"/>
                    <a:pt x="21332" y="8915"/>
                    <a:pt x="23348" y="8222"/>
                  </a:cubicBezTo>
                  <a:cubicBezTo>
                    <a:pt x="25146" y="7611"/>
                    <a:pt x="26099" y="6530"/>
                    <a:pt x="26099" y="5428"/>
                  </a:cubicBezTo>
                  <a:lnTo>
                    <a:pt x="26110" y="3504"/>
                  </a:lnTo>
                  <a:lnTo>
                    <a:pt x="26110" y="3504"/>
                  </a:lnTo>
                  <a:cubicBezTo>
                    <a:pt x="26107" y="2671"/>
                    <a:pt x="25571" y="1829"/>
                    <a:pt x="24440" y="1178"/>
                  </a:cubicBezTo>
                  <a:cubicBezTo>
                    <a:pt x="23106" y="407"/>
                    <a:pt x="21322" y="1"/>
                    <a:pt x="19514" y="1"/>
                  </a:cubicBezTo>
                  <a:close/>
                </a:path>
              </a:pathLst>
            </a:custGeom>
            <a:solidFill>
              <a:srgbClr val="1D8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39"/>
            <p:cNvSpPr/>
            <p:nvPr/>
          </p:nvSpPr>
          <p:spPr>
            <a:xfrm>
              <a:off x="697962" y="700191"/>
              <a:ext cx="29604" cy="40417"/>
            </a:xfrm>
            <a:custGeom>
              <a:avLst/>
              <a:gdLst/>
              <a:ahLst/>
              <a:cxnLst/>
              <a:rect l="l" t="t" r="r" b="b"/>
              <a:pathLst>
                <a:path w="2431" h="3319" extrusionOk="0">
                  <a:moveTo>
                    <a:pt x="11" y="0"/>
                  </a:moveTo>
                  <a:lnTo>
                    <a:pt x="0" y="1927"/>
                  </a:lnTo>
                  <a:lnTo>
                    <a:pt x="2420" y="3319"/>
                  </a:lnTo>
                  <a:lnTo>
                    <a:pt x="2430" y="139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5AAA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39"/>
            <p:cNvSpPr/>
            <p:nvPr/>
          </p:nvSpPr>
          <p:spPr>
            <a:xfrm>
              <a:off x="727420" y="717130"/>
              <a:ext cx="6137" cy="26998"/>
            </a:xfrm>
            <a:custGeom>
              <a:avLst/>
              <a:gdLst/>
              <a:ahLst/>
              <a:cxnLst/>
              <a:rect l="l" t="t" r="r" b="b"/>
              <a:pathLst>
                <a:path w="504" h="2217" extrusionOk="0">
                  <a:moveTo>
                    <a:pt x="11" y="1"/>
                  </a:moveTo>
                  <a:lnTo>
                    <a:pt x="1" y="1928"/>
                  </a:lnTo>
                  <a:lnTo>
                    <a:pt x="493" y="2217"/>
                  </a:lnTo>
                  <a:lnTo>
                    <a:pt x="504" y="290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5AAA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39"/>
            <p:cNvSpPr/>
            <p:nvPr/>
          </p:nvSpPr>
          <p:spPr>
            <a:xfrm>
              <a:off x="733423" y="700447"/>
              <a:ext cx="222398" cy="70021"/>
            </a:xfrm>
            <a:custGeom>
              <a:avLst/>
              <a:gdLst/>
              <a:ahLst/>
              <a:cxnLst/>
              <a:rect l="l" t="t" r="r" b="b"/>
              <a:pathLst>
                <a:path w="18263" h="5750" extrusionOk="0">
                  <a:moveTo>
                    <a:pt x="18263" y="1"/>
                  </a:moveTo>
                  <a:cubicBezTo>
                    <a:pt x="18252" y="1093"/>
                    <a:pt x="17310" y="2174"/>
                    <a:pt x="15512" y="2795"/>
                  </a:cubicBezTo>
                  <a:cubicBezTo>
                    <a:pt x="13500" y="3484"/>
                    <a:pt x="11264" y="3820"/>
                    <a:pt x="9042" y="3820"/>
                  </a:cubicBezTo>
                  <a:cubicBezTo>
                    <a:pt x="5743" y="3820"/>
                    <a:pt x="2473" y="3080"/>
                    <a:pt x="11" y="1660"/>
                  </a:cubicBezTo>
                  <a:lnTo>
                    <a:pt x="0" y="3587"/>
                  </a:lnTo>
                  <a:cubicBezTo>
                    <a:pt x="2466" y="5011"/>
                    <a:pt x="5732" y="5750"/>
                    <a:pt x="9025" y="5750"/>
                  </a:cubicBezTo>
                  <a:cubicBezTo>
                    <a:pt x="11251" y="5750"/>
                    <a:pt x="13489" y="5412"/>
                    <a:pt x="15501" y="4722"/>
                  </a:cubicBezTo>
                  <a:cubicBezTo>
                    <a:pt x="17299" y="4111"/>
                    <a:pt x="18252" y="3030"/>
                    <a:pt x="18252" y="1928"/>
                  </a:cubicBezTo>
                  <a:lnTo>
                    <a:pt x="18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39"/>
            <p:cNvSpPr/>
            <p:nvPr/>
          </p:nvSpPr>
          <p:spPr>
            <a:xfrm>
              <a:off x="698096" y="657826"/>
              <a:ext cx="269196" cy="89139"/>
            </a:xfrm>
            <a:custGeom>
              <a:avLst/>
              <a:gdLst/>
              <a:ahLst/>
              <a:cxnLst/>
              <a:rect l="l" t="t" r="r" b="b"/>
              <a:pathLst>
                <a:path w="22106" h="7320" extrusionOk="0">
                  <a:moveTo>
                    <a:pt x="14568" y="1"/>
                  </a:moveTo>
                  <a:cubicBezTo>
                    <a:pt x="13590" y="1"/>
                    <a:pt x="12604" y="120"/>
                    <a:pt x="11679" y="364"/>
                  </a:cubicBezTo>
                  <a:lnTo>
                    <a:pt x="0" y="3479"/>
                  </a:lnTo>
                  <a:lnTo>
                    <a:pt x="2419" y="4871"/>
                  </a:lnTo>
                  <a:lnTo>
                    <a:pt x="2912" y="5160"/>
                  </a:lnTo>
                  <a:cubicBezTo>
                    <a:pt x="5374" y="6580"/>
                    <a:pt x="8644" y="7320"/>
                    <a:pt x="11943" y="7320"/>
                  </a:cubicBezTo>
                  <a:cubicBezTo>
                    <a:pt x="14165" y="7320"/>
                    <a:pt x="16401" y="6984"/>
                    <a:pt x="18413" y="6295"/>
                  </a:cubicBezTo>
                  <a:cubicBezTo>
                    <a:pt x="21571" y="5214"/>
                    <a:pt x="22106" y="2687"/>
                    <a:pt x="19494" y="1178"/>
                  </a:cubicBezTo>
                  <a:cubicBezTo>
                    <a:pt x="18160" y="407"/>
                    <a:pt x="16376" y="1"/>
                    <a:pt x="145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39"/>
            <p:cNvSpPr/>
            <p:nvPr/>
          </p:nvSpPr>
          <p:spPr>
            <a:xfrm>
              <a:off x="747756" y="770188"/>
              <a:ext cx="17743" cy="61155"/>
            </a:xfrm>
            <a:custGeom>
              <a:avLst/>
              <a:gdLst/>
              <a:ahLst/>
              <a:cxnLst/>
              <a:rect l="l" t="t" r="r" b="b"/>
              <a:pathLst>
                <a:path w="1457" h="5022" extrusionOk="0">
                  <a:moveTo>
                    <a:pt x="1457" y="1"/>
                  </a:moveTo>
                  <a:lnTo>
                    <a:pt x="1456" y="40"/>
                  </a:lnTo>
                  <a:lnTo>
                    <a:pt x="1456" y="40"/>
                  </a:lnTo>
                  <a:cubicBezTo>
                    <a:pt x="1456" y="27"/>
                    <a:pt x="1457" y="14"/>
                    <a:pt x="1457" y="1"/>
                  </a:cubicBezTo>
                  <a:close/>
                  <a:moveTo>
                    <a:pt x="1456" y="40"/>
                  </a:moveTo>
                  <a:lnTo>
                    <a:pt x="1456" y="40"/>
                  </a:lnTo>
                  <a:cubicBezTo>
                    <a:pt x="1445" y="1086"/>
                    <a:pt x="963" y="2132"/>
                    <a:pt x="1" y="3084"/>
                  </a:cubicBezTo>
                  <a:lnTo>
                    <a:pt x="1" y="5022"/>
                  </a:lnTo>
                  <a:cubicBezTo>
                    <a:pt x="975" y="4058"/>
                    <a:pt x="1446" y="2998"/>
                    <a:pt x="1446" y="1939"/>
                  </a:cubicBezTo>
                  <a:lnTo>
                    <a:pt x="1456" y="4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39"/>
            <p:cNvSpPr/>
            <p:nvPr/>
          </p:nvSpPr>
          <p:spPr>
            <a:xfrm>
              <a:off x="664328" y="768434"/>
              <a:ext cx="72882" cy="38505"/>
            </a:xfrm>
            <a:custGeom>
              <a:avLst/>
              <a:gdLst/>
              <a:ahLst/>
              <a:cxnLst/>
              <a:rect l="l" t="t" r="r" b="b"/>
              <a:pathLst>
                <a:path w="5985" h="3162" extrusionOk="0">
                  <a:moveTo>
                    <a:pt x="2983" y="0"/>
                  </a:moveTo>
                  <a:cubicBezTo>
                    <a:pt x="2286" y="0"/>
                    <a:pt x="1590" y="156"/>
                    <a:pt x="1060" y="466"/>
                  </a:cubicBezTo>
                  <a:cubicBezTo>
                    <a:pt x="0" y="1087"/>
                    <a:pt x="0" y="2083"/>
                    <a:pt x="1071" y="2703"/>
                  </a:cubicBezTo>
                  <a:cubicBezTo>
                    <a:pt x="1606" y="3009"/>
                    <a:pt x="2305" y="3161"/>
                    <a:pt x="3002" y="3161"/>
                  </a:cubicBezTo>
                  <a:cubicBezTo>
                    <a:pt x="3699" y="3161"/>
                    <a:pt x="4395" y="3009"/>
                    <a:pt x="4925" y="2703"/>
                  </a:cubicBezTo>
                  <a:cubicBezTo>
                    <a:pt x="5985" y="2083"/>
                    <a:pt x="5985" y="1087"/>
                    <a:pt x="4914" y="466"/>
                  </a:cubicBezTo>
                  <a:cubicBezTo>
                    <a:pt x="4379" y="156"/>
                    <a:pt x="3680" y="0"/>
                    <a:pt x="29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39"/>
            <p:cNvSpPr/>
            <p:nvPr/>
          </p:nvSpPr>
          <p:spPr>
            <a:xfrm>
              <a:off x="637867" y="785312"/>
              <a:ext cx="109902" cy="62166"/>
            </a:xfrm>
            <a:custGeom>
              <a:avLst/>
              <a:gdLst/>
              <a:ahLst/>
              <a:cxnLst/>
              <a:rect l="l" t="t" r="r" b="b"/>
              <a:pathLst>
                <a:path w="9025" h="5105" extrusionOk="0">
                  <a:moveTo>
                    <a:pt x="11" y="1"/>
                  </a:moveTo>
                  <a:lnTo>
                    <a:pt x="11" y="1928"/>
                  </a:lnTo>
                  <a:cubicBezTo>
                    <a:pt x="0" y="2805"/>
                    <a:pt x="600" y="3662"/>
                    <a:pt x="1713" y="4315"/>
                  </a:cubicBezTo>
                  <a:cubicBezTo>
                    <a:pt x="2640" y="4847"/>
                    <a:pt x="3833" y="5104"/>
                    <a:pt x="5015" y="5104"/>
                  </a:cubicBezTo>
                  <a:cubicBezTo>
                    <a:pt x="6589" y="5104"/>
                    <a:pt x="8144" y="4648"/>
                    <a:pt x="9025" y="3780"/>
                  </a:cubicBezTo>
                  <a:lnTo>
                    <a:pt x="9025" y="1842"/>
                  </a:lnTo>
                  <a:cubicBezTo>
                    <a:pt x="8143" y="2711"/>
                    <a:pt x="6586" y="3171"/>
                    <a:pt x="5009" y="3171"/>
                  </a:cubicBezTo>
                  <a:cubicBezTo>
                    <a:pt x="3829" y="3171"/>
                    <a:pt x="2639" y="2913"/>
                    <a:pt x="1713" y="2377"/>
                  </a:cubicBezTo>
                  <a:cubicBezTo>
                    <a:pt x="600" y="1735"/>
                    <a:pt x="11" y="868"/>
                    <a:pt x="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39"/>
            <p:cNvSpPr/>
            <p:nvPr/>
          </p:nvSpPr>
          <p:spPr>
            <a:xfrm>
              <a:off x="632131" y="700191"/>
              <a:ext cx="145363" cy="123736"/>
            </a:xfrm>
            <a:custGeom>
              <a:avLst/>
              <a:gdLst/>
              <a:ahLst/>
              <a:cxnLst/>
              <a:rect l="l" t="t" r="r" b="b"/>
              <a:pathLst>
                <a:path w="11937" h="10161" extrusionOk="0">
                  <a:moveTo>
                    <a:pt x="5627" y="5604"/>
                  </a:moveTo>
                  <a:cubicBezTo>
                    <a:pt x="6324" y="5604"/>
                    <a:pt x="7023" y="5760"/>
                    <a:pt x="7558" y="6070"/>
                  </a:cubicBezTo>
                  <a:cubicBezTo>
                    <a:pt x="8629" y="6691"/>
                    <a:pt x="8629" y="7687"/>
                    <a:pt x="7569" y="8307"/>
                  </a:cubicBezTo>
                  <a:cubicBezTo>
                    <a:pt x="7039" y="8613"/>
                    <a:pt x="6343" y="8765"/>
                    <a:pt x="5646" y="8765"/>
                  </a:cubicBezTo>
                  <a:cubicBezTo>
                    <a:pt x="4949" y="8765"/>
                    <a:pt x="4250" y="8613"/>
                    <a:pt x="3715" y="8307"/>
                  </a:cubicBezTo>
                  <a:cubicBezTo>
                    <a:pt x="2644" y="7687"/>
                    <a:pt x="2644" y="6691"/>
                    <a:pt x="3704" y="6070"/>
                  </a:cubicBezTo>
                  <a:cubicBezTo>
                    <a:pt x="4234" y="5760"/>
                    <a:pt x="4930" y="5604"/>
                    <a:pt x="5627" y="5604"/>
                  </a:cubicBezTo>
                  <a:close/>
                  <a:moveTo>
                    <a:pt x="5417" y="0"/>
                  </a:moveTo>
                  <a:lnTo>
                    <a:pt x="1007" y="5610"/>
                  </a:lnTo>
                  <a:cubicBezTo>
                    <a:pt x="0" y="6884"/>
                    <a:pt x="482" y="8382"/>
                    <a:pt x="2184" y="9367"/>
                  </a:cubicBezTo>
                  <a:cubicBezTo>
                    <a:pt x="3110" y="9903"/>
                    <a:pt x="4300" y="10161"/>
                    <a:pt x="5480" y="10161"/>
                  </a:cubicBezTo>
                  <a:cubicBezTo>
                    <a:pt x="7057" y="10161"/>
                    <a:pt x="8614" y="9701"/>
                    <a:pt x="9496" y="8832"/>
                  </a:cubicBezTo>
                  <a:cubicBezTo>
                    <a:pt x="11936" y="6423"/>
                    <a:pt x="11251" y="3362"/>
                    <a:pt x="7836" y="1392"/>
                  </a:cubicBezTo>
                  <a:lnTo>
                    <a:pt x="54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39"/>
            <p:cNvSpPr/>
            <p:nvPr/>
          </p:nvSpPr>
          <p:spPr>
            <a:xfrm>
              <a:off x="752713" y="556631"/>
              <a:ext cx="183819" cy="105664"/>
            </a:xfrm>
            <a:custGeom>
              <a:avLst/>
              <a:gdLst/>
              <a:ahLst/>
              <a:cxnLst/>
              <a:rect l="l" t="t" r="r" b="b"/>
              <a:pathLst>
                <a:path w="15095" h="8677" extrusionOk="0">
                  <a:moveTo>
                    <a:pt x="359" y="0"/>
                  </a:moveTo>
                  <a:cubicBezTo>
                    <a:pt x="276" y="0"/>
                    <a:pt x="193" y="19"/>
                    <a:pt x="129" y="57"/>
                  </a:cubicBezTo>
                  <a:cubicBezTo>
                    <a:pt x="0" y="132"/>
                    <a:pt x="0" y="249"/>
                    <a:pt x="129" y="324"/>
                  </a:cubicBezTo>
                  <a:cubicBezTo>
                    <a:pt x="196" y="358"/>
                    <a:pt x="284" y="374"/>
                    <a:pt x="371" y="374"/>
                  </a:cubicBezTo>
                  <a:cubicBezTo>
                    <a:pt x="424" y="374"/>
                    <a:pt x="477" y="368"/>
                    <a:pt x="525" y="356"/>
                  </a:cubicBezTo>
                  <a:lnTo>
                    <a:pt x="525" y="356"/>
                  </a:lnTo>
                  <a:cubicBezTo>
                    <a:pt x="3940" y="2465"/>
                    <a:pt x="3886" y="5795"/>
                    <a:pt x="343" y="7850"/>
                  </a:cubicBezTo>
                  <a:lnTo>
                    <a:pt x="461" y="7914"/>
                  </a:lnTo>
                  <a:cubicBezTo>
                    <a:pt x="4068" y="5816"/>
                    <a:pt x="4122" y="2433"/>
                    <a:pt x="632" y="292"/>
                  </a:cubicBezTo>
                  <a:cubicBezTo>
                    <a:pt x="718" y="217"/>
                    <a:pt x="696" y="121"/>
                    <a:pt x="589" y="57"/>
                  </a:cubicBezTo>
                  <a:cubicBezTo>
                    <a:pt x="525" y="19"/>
                    <a:pt x="442" y="0"/>
                    <a:pt x="359" y="0"/>
                  </a:cubicBezTo>
                  <a:close/>
                  <a:moveTo>
                    <a:pt x="8084" y="6854"/>
                  </a:moveTo>
                  <a:cubicBezTo>
                    <a:pt x="5658" y="6854"/>
                    <a:pt x="3233" y="7389"/>
                    <a:pt x="1392" y="8460"/>
                  </a:cubicBezTo>
                  <a:lnTo>
                    <a:pt x="1510" y="8524"/>
                  </a:lnTo>
                  <a:cubicBezTo>
                    <a:pt x="3319" y="7469"/>
                    <a:pt x="5703" y="6942"/>
                    <a:pt x="8089" y="6942"/>
                  </a:cubicBezTo>
                  <a:cubicBezTo>
                    <a:pt x="10377" y="6942"/>
                    <a:pt x="12666" y="7427"/>
                    <a:pt x="14452" y="8396"/>
                  </a:cubicBezTo>
                  <a:cubicBezTo>
                    <a:pt x="14388" y="8471"/>
                    <a:pt x="14399" y="8567"/>
                    <a:pt x="14506" y="8621"/>
                  </a:cubicBezTo>
                  <a:cubicBezTo>
                    <a:pt x="14570" y="8658"/>
                    <a:pt x="14653" y="8677"/>
                    <a:pt x="14736" y="8677"/>
                  </a:cubicBezTo>
                  <a:cubicBezTo>
                    <a:pt x="14819" y="8677"/>
                    <a:pt x="14902" y="8658"/>
                    <a:pt x="14966" y="8621"/>
                  </a:cubicBezTo>
                  <a:cubicBezTo>
                    <a:pt x="15095" y="8546"/>
                    <a:pt x="15095" y="8428"/>
                    <a:pt x="14966" y="8353"/>
                  </a:cubicBezTo>
                  <a:cubicBezTo>
                    <a:pt x="14907" y="8318"/>
                    <a:pt x="14829" y="8302"/>
                    <a:pt x="14749" y="8302"/>
                  </a:cubicBezTo>
                  <a:cubicBezTo>
                    <a:pt x="14683" y="8302"/>
                    <a:pt x="14617" y="8312"/>
                    <a:pt x="14559" y="8332"/>
                  </a:cubicBezTo>
                  <a:cubicBezTo>
                    <a:pt x="12741" y="7346"/>
                    <a:pt x="10411" y="6854"/>
                    <a:pt x="8084" y="68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253" name="Google Shape;325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2438" y="1641650"/>
            <a:ext cx="742476" cy="742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4" name="Google Shape;325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9075" y="1641650"/>
            <a:ext cx="742476" cy="742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9" name="Google Shape;3259;p40"/>
          <p:cNvSpPr/>
          <p:nvPr/>
        </p:nvSpPr>
        <p:spPr>
          <a:xfrm>
            <a:off x="712500" y="1275775"/>
            <a:ext cx="7719000" cy="2810100"/>
          </a:xfrm>
          <a:prstGeom prst="roundRect">
            <a:avLst>
              <a:gd name="adj" fmla="val 19210"/>
            </a:avLst>
          </a:prstGeom>
          <a:solidFill>
            <a:schemeClr val="lt1"/>
          </a:solidFill>
          <a:ln>
            <a:noFill/>
          </a:ln>
          <a:effectLst>
            <a:outerShdw dist="47625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0" name="Google Shape;3260;p40"/>
          <p:cNvSpPr txBox="1">
            <a:spLocks noGrp="1"/>
          </p:cNvSpPr>
          <p:nvPr>
            <p:ph type="title"/>
          </p:nvPr>
        </p:nvSpPr>
        <p:spPr>
          <a:xfrm>
            <a:off x="1302675" y="536400"/>
            <a:ext cx="6538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- Steam Reviews</a:t>
            </a:r>
            <a:endParaRPr/>
          </a:p>
        </p:txBody>
      </p:sp>
      <p:graphicFrame>
        <p:nvGraphicFramePr>
          <p:cNvPr id="3261" name="Google Shape;3261;p40"/>
          <p:cNvGraphicFramePr/>
          <p:nvPr/>
        </p:nvGraphicFramePr>
        <p:xfrm>
          <a:off x="1213063" y="165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{4D2FA629-5D79-4770-B6DF-FB8B7855B775}</a:tableStyleId>
              </a:tblPr>
              <a:tblGrid>
                <a:gridCol w="108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0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rbitron SemiBold"/>
                          <a:ea typeface="Orbitron SemiBold"/>
                          <a:cs typeface="Orbitron SemiBold"/>
                          <a:sym typeface="Orbitron SemiBold"/>
                        </a:rPr>
                        <a:t>app_id</a:t>
                      </a:r>
                      <a:endParaRPr>
                        <a:solidFill>
                          <a:schemeClr val="dk1"/>
                        </a:solidFill>
                        <a:latin typeface="Orbitron SemiBold"/>
                        <a:ea typeface="Orbitron SemiBold"/>
                        <a:cs typeface="Orbitron SemiBold"/>
                        <a:sym typeface="Orbitron SemiBol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rbitron SemiBold"/>
                          <a:ea typeface="Orbitron SemiBold"/>
                          <a:cs typeface="Orbitron SemiBold"/>
                          <a:sym typeface="Orbitron SemiBold"/>
                        </a:rPr>
                        <a:t>app_name</a:t>
                      </a:r>
                      <a:endParaRPr>
                        <a:solidFill>
                          <a:schemeClr val="dk1"/>
                        </a:solidFill>
                        <a:latin typeface="Orbitron SemiBold"/>
                        <a:ea typeface="Orbitron SemiBold"/>
                        <a:cs typeface="Orbitron SemiBold"/>
                        <a:sym typeface="Orbitron SemiBol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rbitron SemiBold"/>
                          <a:ea typeface="Orbitron SemiBold"/>
                          <a:cs typeface="Orbitron SemiBold"/>
                          <a:sym typeface="Orbitron SemiBold"/>
                        </a:rPr>
                        <a:t>review_</a:t>
                      </a:r>
                      <a:endParaRPr>
                        <a:solidFill>
                          <a:schemeClr val="dk1"/>
                        </a:solidFill>
                        <a:latin typeface="Orbitron SemiBold"/>
                        <a:ea typeface="Orbitron SemiBold"/>
                        <a:cs typeface="Orbitron SemiBold"/>
                        <a:sym typeface="Orbitron SemiBold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rbitron SemiBold"/>
                          <a:ea typeface="Orbitron SemiBold"/>
                          <a:cs typeface="Orbitron SemiBold"/>
                          <a:sym typeface="Orbitron SemiBold"/>
                        </a:rPr>
                        <a:t>text</a:t>
                      </a:r>
                      <a:endParaRPr>
                        <a:solidFill>
                          <a:schemeClr val="dk1"/>
                        </a:solidFill>
                        <a:latin typeface="Orbitron SemiBold"/>
                        <a:ea typeface="Orbitron SemiBold"/>
                        <a:cs typeface="Orbitron SemiBold"/>
                        <a:sym typeface="Orbitron SemiBol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rbitron SemiBold"/>
                          <a:ea typeface="Orbitron SemiBold"/>
                          <a:cs typeface="Orbitron SemiBold"/>
                          <a:sym typeface="Orbitron SemiBold"/>
                        </a:rPr>
                        <a:t>review_</a:t>
                      </a:r>
                      <a:endParaRPr>
                        <a:solidFill>
                          <a:schemeClr val="dk1"/>
                        </a:solidFill>
                        <a:latin typeface="Orbitron SemiBold"/>
                        <a:ea typeface="Orbitron SemiBold"/>
                        <a:cs typeface="Orbitron SemiBold"/>
                        <a:sym typeface="Orbitron SemiBold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rbitron SemiBold"/>
                          <a:ea typeface="Orbitron SemiBold"/>
                          <a:cs typeface="Orbitron SemiBold"/>
                          <a:sym typeface="Orbitron SemiBold"/>
                        </a:rPr>
                        <a:t>score</a:t>
                      </a:r>
                      <a:endParaRPr>
                        <a:solidFill>
                          <a:schemeClr val="dk1"/>
                        </a:solidFill>
                        <a:latin typeface="Orbitron SemiBold"/>
                        <a:ea typeface="Orbitron SemiBold"/>
                        <a:cs typeface="Orbitron SemiBold"/>
                        <a:sym typeface="Orbitron SemiBol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rbitron SemiBold"/>
                          <a:ea typeface="Orbitron SemiBold"/>
                          <a:cs typeface="Orbitron SemiBold"/>
                          <a:sym typeface="Orbitron SemiBold"/>
                        </a:rPr>
                        <a:t>review_</a:t>
                      </a:r>
                      <a:endParaRPr>
                        <a:solidFill>
                          <a:schemeClr val="dk1"/>
                        </a:solidFill>
                        <a:latin typeface="Orbitron SemiBold"/>
                        <a:ea typeface="Orbitron SemiBold"/>
                        <a:cs typeface="Orbitron SemiBold"/>
                        <a:sym typeface="Orbitron SemiBold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rbitron SemiBold"/>
                          <a:ea typeface="Orbitron SemiBold"/>
                          <a:cs typeface="Orbitron SemiBold"/>
                          <a:sym typeface="Orbitron SemiBold"/>
                        </a:rPr>
                        <a:t>votes</a:t>
                      </a:r>
                      <a:endParaRPr>
                        <a:solidFill>
                          <a:schemeClr val="dk1"/>
                        </a:solidFill>
                        <a:latin typeface="Orbitron SemiBold"/>
                        <a:ea typeface="Orbitron SemiBold"/>
                        <a:cs typeface="Orbitron SemiBold"/>
                        <a:sym typeface="Orbitron SemiBold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Orbitron SemiBold"/>
                          <a:ea typeface="Orbitron SemiBold"/>
                          <a:cs typeface="Orbitron SemiBold"/>
                          <a:sym typeface="Orbitron SemiBold"/>
                        </a:rPr>
                        <a:t>10</a:t>
                      </a:r>
                      <a:endParaRPr sz="1600">
                        <a:solidFill>
                          <a:schemeClr val="dk1"/>
                        </a:solidFill>
                        <a:latin typeface="Orbitron SemiBold"/>
                        <a:ea typeface="Orbitron SemiBold"/>
                        <a:cs typeface="Orbitron SemiBold"/>
                        <a:sym typeface="Orbitron SemiBol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Counter-Strike</a:t>
                      </a:r>
                      <a:endParaRPr>
                        <a:solidFill>
                          <a:schemeClr val="dk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Easy to learn, hard to master.</a:t>
                      </a:r>
                      <a:endParaRPr>
                        <a:solidFill>
                          <a:schemeClr val="dk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Orbitron SemiBold"/>
                          <a:ea typeface="Orbitron SemiBold"/>
                          <a:cs typeface="Orbitron SemiBold"/>
                          <a:sym typeface="Orbitron SemiBold"/>
                        </a:rPr>
                        <a:t>10</a:t>
                      </a:r>
                      <a:endParaRPr sz="1600">
                        <a:solidFill>
                          <a:schemeClr val="dk1"/>
                        </a:solidFill>
                        <a:latin typeface="Orbitron SemiBold"/>
                        <a:ea typeface="Orbitron SemiBold"/>
                        <a:cs typeface="Orbitron SemiBold"/>
                        <a:sym typeface="Orbitron SemiBol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Counter-Strike</a:t>
                      </a:r>
                      <a:endParaRPr>
                        <a:solidFill>
                          <a:schemeClr val="dk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Game full of cheaters nice valve.</a:t>
                      </a:r>
                      <a:endParaRPr>
                        <a:solidFill>
                          <a:schemeClr val="dk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-1</a:t>
                      </a:r>
                      <a:endParaRPr>
                        <a:solidFill>
                          <a:schemeClr val="dk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" name="Google Shape;3266;p41"/>
          <p:cNvSpPr txBox="1">
            <a:spLocks noGrp="1"/>
          </p:cNvSpPr>
          <p:nvPr>
            <p:ph type="title"/>
          </p:nvPr>
        </p:nvSpPr>
        <p:spPr>
          <a:xfrm>
            <a:off x="1302675" y="536400"/>
            <a:ext cx="6538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- Steam Reviews</a:t>
            </a:r>
            <a:endParaRPr/>
          </a:p>
        </p:txBody>
      </p:sp>
      <p:pic>
        <p:nvPicPr>
          <p:cNvPr id="3267" name="Google Shape;3267;p41"/>
          <p:cNvPicPr preferRelativeResize="0"/>
          <p:nvPr/>
        </p:nvPicPr>
        <p:blipFill rotWithShape="1">
          <a:blip r:embed="rId3">
            <a:alphaModFix/>
          </a:blip>
          <a:srcRect l="49" r="39"/>
          <a:stretch/>
        </p:blipFill>
        <p:spPr>
          <a:xfrm>
            <a:off x="1951575" y="1501600"/>
            <a:ext cx="5241003" cy="32734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3268" name="Google Shape;3268;p41"/>
          <p:cNvSpPr txBox="1"/>
          <p:nvPr/>
        </p:nvSpPr>
        <p:spPr>
          <a:xfrm>
            <a:off x="8451525" y="277742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3" name="Google Shape;3273;p42"/>
          <p:cNvSpPr txBox="1">
            <a:spLocks noGrp="1"/>
          </p:cNvSpPr>
          <p:nvPr>
            <p:ph type="title"/>
          </p:nvPr>
        </p:nvSpPr>
        <p:spPr>
          <a:xfrm>
            <a:off x="1302675" y="536400"/>
            <a:ext cx="6538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- Steam Reviews</a:t>
            </a:r>
            <a:endParaRPr/>
          </a:p>
        </p:txBody>
      </p:sp>
      <p:sp>
        <p:nvSpPr>
          <p:cNvPr id="3274" name="Google Shape;3274;p42"/>
          <p:cNvSpPr txBox="1"/>
          <p:nvPr/>
        </p:nvSpPr>
        <p:spPr>
          <a:xfrm>
            <a:off x="8451525" y="277742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3275" name="Google Shape;3275;p42"/>
          <p:cNvPicPr preferRelativeResize="0"/>
          <p:nvPr/>
        </p:nvPicPr>
        <p:blipFill rotWithShape="1">
          <a:blip r:embed="rId3">
            <a:alphaModFix/>
          </a:blip>
          <a:srcRect t="69" b="69"/>
          <a:stretch/>
        </p:blipFill>
        <p:spPr>
          <a:xfrm>
            <a:off x="200600" y="1695187"/>
            <a:ext cx="4230003" cy="25647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pic>
      <p:pic>
        <p:nvPicPr>
          <p:cNvPr id="3276" name="Google Shape;3276;p42"/>
          <p:cNvPicPr preferRelativeResize="0"/>
          <p:nvPr/>
        </p:nvPicPr>
        <p:blipFill rotWithShape="1">
          <a:blip r:embed="rId4">
            <a:alphaModFix/>
          </a:blip>
          <a:srcRect t="69" b="69"/>
          <a:stretch/>
        </p:blipFill>
        <p:spPr>
          <a:xfrm>
            <a:off x="4730551" y="1688250"/>
            <a:ext cx="4252775" cy="2578525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pic>
      <p:pic>
        <p:nvPicPr>
          <p:cNvPr id="3277" name="Google Shape;3277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56838" y="1198576"/>
            <a:ext cx="400200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8" name="Google Shape;3278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15512" y="1202062"/>
            <a:ext cx="400175" cy="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g and Build by Slidesgo">
  <a:themeElements>
    <a:clrScheme name="Simple Light">
      <a:dk1>
        <a:srgbClr val="451D1B"/>
      </a:dk1>
      <a:lt1>
        <a:srgbClr val="FFFFFF"/>
      </a:lt1>
      <a:dk2>
        <a:srgbClr val="AA90FF"/>
      </a:dk2>
      <a:lt2>
        <a:srgbClr val="8FD1FF"/>
      </a:lt2>
      <a:accent1>
        <a:srgbClr val="FFDB45"/>
      </a:accent1>
      <a:accent2>
        <a:srgbClr val="AD5B57"/>
      </a:accent2>
      <a:accent3>
        <a:srgbClr val="EA444E"/>
      </a:accent3>
      <a:accent4>
        <a:srgbClr val="C1D839"/>
      </a:accent4>
      <a:accent5>
        <a:srgbClr val="687519"/>
      </a:accent5>
      <a:accent6>
        <a:srgbClr val="8EA727"/>
      </a:accent6>
      <a:hlink>
        <a:srgbClr val="451D1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1066</Words>
  <Application>Microsoft Office PowerPoint</Application>
  <PresentationFormat>Presentazione su schermo (16:9)</PresentationFormat>
  <Paragraphs>319</Paragraphs>
  <Slides>44</Slides>
  <Notes>44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44</vt:i4>
      </vt:variant>
    </vt:vector>
  </HeadingPairs>
  <TitlesOfParts>
    <vt:vector size="50" baseType="lpstr">
      <vt:lpstr>Roboto</vt:lpstr>
      <vt:lpstr>Dosis</vt:lpstr>
      <vt:lpstr>Roboto Condensed Light</vt:lpstr>
      <vt:lpstr>Orbitron SemiBold</vt:lpstr>
      <vt:lpstr>Arial</vt:lpstr>
      <vt:lpstr>Dig and Build by Slidesgo</vt:lpstr>
      <vt:lpstr>Sentiment analysis sulle recensioni di videogiochi multiplayer di Steam</vt:lpstr>
      <vt:lpstr>Tavola dei contenuti</vt:lpstr>
      <vt:lpstr>Introduzione</vt:lpstr>
      <vt:lpstr>Introduzione</vt:lpstr>
      <vt:lpstr>Metodologia</vt:lpstr>
      <vt:lpstr>Dataset</vt:lpstr>
      <vt:lpstr>Dataset - Steam Reviews</vt:lpstr>
      <vt:lpstr>Dataset - Steam Reviews</vt:lpstr>
      <vt:lpstr>Dataset - Steam Reviews</vt:lpstr>
      <vt:lpstr>Dataset - Steam Dataset Review</vt:lpstr>
      <vt:lpstr>Dataset - Steam Dataset Review</vt:lpstr>
      <vt:lpstr>Dataset - Steam Dataset Review</vt:lpstr>
      <vt:lpstr>Dataset - Steam Dataset Review</vt:lpstr>
      <vt:lpstr>Data Cleaning</vt:lpstr>
      <vt:lpstr>Data Cleaning</vt:lpstr>
      <vt:lpstr>Data Cleaning</vt:lpstr>
      <vt:lpstr>Distilbert-base-uncased</vt:lpstr>
      <vt:lpstr>Distilbert-base-uncased</vt:lpstr>
      <vt:lpstr>Risultati</vt:lpstr>
      <vt:lpstr>Risultati - 2011</vt:lpstr>
      <vt:lpstr>Risultati - 2012</vt:lpstr>
      <vt:lpstr>Risultati - 2012</vt:lpstr>
      <vt:lpstr>Risultati - 2013</vt:lpstr>
      <vt:lpstr>Risultati - 2013</vt:lpstr>
      <vt:lpstr>Risultati - 2014</vt:lpstr>
      <vt:lpstr>Risultati - 2014</vt:lpstr>
      <vt:lpstr>Risultati - 2015</vt:lpstr>
      <vt:lpstr>Risultati - 2015</vt:lpstr>
      <vt:lpstr>Risultati - 2016</vt:lpstr>
      <vt:lpstr>Risultati - 2016</vt:lpstr>
      <vt:lpstr>Risultati - 2017</vt:lpstr>
      <vt:lpstr>Risultati - 2017</vt:lpstr>
      <vt:lpstr>Risultati - 2018</vt:lpstr>
      <vt:lpstr>Risultati - 2018</vt:lpstr>
      <vt:lpstr>Risultati - 2011/2018</vt:lpstr>
      <vt:lpstr>Risultati - 2011/2018</vt:lpstr>
      <vt:lpstr>Risultati - 2011/2018</vt:lpstr>
      <vt:lpstr>Risultati - 2011/2018</vt:lpstr>
      <vt:lpstr>Risultati - 2011/2018</vt:lpstr>
      <vt:lpstr>Risultati</vt:lpstr>
      <vt:lpstr>Risultati</vt:lpstr>
      <vt:lpstr>Conclusioni</vt:lpstr>
      <vt:lpstr>Conclusioni</vt:lpstr>
      <vt:lpstr>Grazie per 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Andrea Selice</cp:lastModifiedBy>
  <cp:revision>1</cp:revision>
  <dcterms:modified xsi:type="dcterms:W3CDTF">2024-06-17T17:26:35Z</dcterms:modified>
</cp:coreProperties>
</file>